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32" r:id="rId3"/>
  </p:sldMasterIdLst>
  <p:notesMasterIdLst>
    <p:notesMasterId r:id="rId21"/>
  </p:notesMasterIdLst>
  <p:handoutMasterIdLst>
    <p:handoutMasterId r:id="rId22"/>
  </p:handoutMasterIdLst>
  <p:sldIdLst>
    <p:sldId id="538" r:id="rId4"/>
    <p:sldId id="585" r:id="rId5"/>
    <p:sldId id="540" r:id="rId6"/>
    <p:sldId id="592" r:id="rId7"/>
    <p:sldId id="567" r:id="rId8"/>
    <p:sldId id="591" r:id="rId9"/>
    <p:sldId id="593" r:id="rId10"/>
    <p:sldId id="554" r:id="rId11"/>
    <p:sldId id="606" r:id="rId12"/>
    <p:sldId id="607" r:id="rId13"/>
    <p:sldId id="566" r:id="rId14"/>
    <p:sldId id="589" r:id="rId15"/>
    <p:sldId id="620" r:id="rId16"/>
    <p:sldId id="590" r:id="rId17"/>
    <p:sldId id="602" r:id="rId18"/>
    <p:sldId id="553" r:id="rId19"/>
    <p:sldId id="546" r:id="rId20"/>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公一" initials="松本" lastIdx="1" clrIdx="0">
    <p:extLst>
      <p:ext uri="{19B8F6BF-5375-455C-9EA6-DF929625EA0E}">
        <p15:presenceInfo xmlns:p15="http://schemas.microsoft.com/office/powerpoint/2012/main" userId="89c57c8bb027e0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99"/>
    <a:srgbClr val="0000FF"/>
    <a:srgbClr val="0FFD03"/>
    <a:srgbClr val="FFFF66"/>
    <a:srgbClr val="FF66FF"/>
    <a:srgbClr val="4CAC04"/>
    <a:srgbClr val="CCFF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88869" autoAdjust="0"/>
  </p:normalViewPr>
  <p:slideViewPr>
    <p:cSldViewPr>
      <p:cViewPr varScale="1">
        <p:scale>
          <a:sx n="74" d="100"/>
          <a:sy n="74" d="100"/>
        </p:scale>
        <p:origin x="146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2"/>
            <a:ext cx="2951163" cy="496888"/>
          </a:xfrm>
          <a:prstGeom prst="rect">
            <a:avLst/>
          </a:prstGeom>
          <a:noFill/>
          <a:ln>
            <a:noFill/>
          </a:ln>
          <a:effectLst/>
        </p:spPr>
        <p:txBody>
          <a:bodyPr vert="horz" wrap="square" lIns="91290" tIns="45648" rIns="91290" bIns="45648" numCol="1" anchor="t" anchorCtr="0" compatLnSpc="1">
            <a:prstTxWarp prst="textNoShape">
              <a:avLst/>
            </a:prstTxWarp>
          </a:bodyPr>
          <a:lstStyle>
            <a:lvl1pPr algn="l" defTabSz="912560" eaLnBrk="1" hangingPunct="1">
              <a:defRPr sz="1300">
                <a:solidFill>
                  <a:schemeClr val="tx1"/>
                </a:solidFill>
                <a:latin typeface="Arial" charset="0"/>
                <a:ea typeface="ＭＳ Ｐゴシック" pitchFamily="50" charset="-128"/>
              </a:defRPr>
            </a:lvl1pPr>
          </a:lstStyle>
          <a:p>
            <a:pPr>
              <a:defRPr/>
            </a:pPr>
            <a:endParaRPr lang="en-US" altLang="ja-JP"/>
          </a:p>
        </p:txBody>
      </p:sp>
      <p:sp>
        <p:nvSpPr>
          <p:cNvPr id="37891" name="Rectangle 3"/>
          <p:cNvSpPr>
            <a:spLocks noGrp="1" noChangeArrowheads="1"/>
          </p:cNvSpPr>
          <p:nvPr>
            <p:ph type="dt" sz="quarter" idx="1"/>
          </p:nvPr>
        </p:nvSpPr>
        <p:spPr bwMode="auto">
          <a:xfrm>
            <a:off x="3856045" y="2"/>
            <a:ext cx="2949574" cy="496888"/>
          </a:xfrm>
          <a:prstGeom prst="rect">
            <a:avLst/>
          </a:prstGeom>
          <a:noFill/>
          <a:ln>
            <a:noFill/>
          </a:ln>
          <a:effectLst/>
        </p:spPr>
        <p:txBody>
          <a:bodyPr vert="horz" wrap="square" lIns="91290" tIns="45648" rIns="91290" bIns="45648" numCol="1" anchor="t" anchorCtr="0" compatLnSpc="1">
            <a:prstTxWarp prst="textNoShape">
              <a:avLst/>
            </a:prstTxWarp>
          </a:bodyPr>
          <a:lstStyle>
            <a:lvl1pPr algn="r" defTabSz="912560" eaLnBrk="1" hangingPunct="1">
              <a:defRPr sz="1300">
                <a:solidFill>
                  <a:schemeClr val="tx1"/>
                </a:solidFill>
                <a:latin typeface="Arial" charset="0"/>
                <a:ea typeface="ＭＳ Ｐゴシック" pitchFamily="50" charset="-128"/>
              </a:defRPr>
            </a:lvl1pPr>
          </a:lstStyle>
          <a:p>
            <a:pPr>
              <a:defRPr/>
            </a:pPr>
            <a:endParaRPr lang="en-US" altLang="ja-JP"/>
          </a:p>
        </p:txBody>
      </p:sp>
      <p:sp>
        <p:nvSpPr>
          <p:cNvPr id="37892" name="Rectangle 4"/>
          <p:cNvSpPr>
            <a:spLocks noGrp="1" noChangeArrowheads="1"/>
          </p:cNvSpPr>
          <p:nvPr>
            <p:ph type="ftr" sz="quarter" idx="2"/>
          </p:nvPr>
        </p:nvSpPr>
        <p:spPr bwMode="auto">
          <a:xfrm>
            <a:off x="2" y="9440864"/>
            <a:ext cx="2951163" cy="496887"/>
          </a:xfrm>
          <a:prstGeom prst="rect">
            <a:avLst/>
          </a:prstGeom>
          <a:noFill/>
          <a:ln>
            <a:noFill/>
          </a:ln>
          <a:effectLst/>
        </p:spPr>
        <p:txBody>
          <a:bodyPr vert="horz" wrap="square" lIns="91290" tIns="45648" rIns="91290" bIns="45648" numCol="1" anchor="b" anchorCtr="0" compatLnSpc="1">
            <a:prstTxWarp prst="textNoShape">
              <a:avLst/>
            </a:prstTxWarp>
          </a:bodyPr>
          <a:lstStyle>
            <a:lvl1pPr algn="l" defTabSz="912560" eaLnBrk="1" hangingPunct="1">
              <a:defRPr sz="1300">
                <a:solidFill>
                  <a:schemeClr val="tx1"/>
                </a:solidFill>
                <a:latin typeface="Arial" charset="0"/>
                <a:ea typeface="ＭＳ Ｐゴシック" pitchFamily="50" charset="-128"/>
              </a:defRPr>
            </a:lvl1pPr>
          </a:lstStyle>
          <a:p>
            <a:pPr>
              <a:defRPr/>
            </a:pPr>
            <a:endParaRPr lang="en-US" altLang="ja-JP"/>
          </a:p>
        </p:txBody>
      </p:sp>
      <p:sp>
        <p:nvSpPr>
          <p:cNvPr id="37893" name="Rectangle 5"/>
          <p:cNvSpPr>
            <a:spLocks noGrp="1" noChangeArrowheads="1"/>
          </p:cNvSpPr>
          <p:nvPr>
            <p:ph type="sldNum" sz="quarter" idx="3"/>
          </p:nvPr>
        </p:nvSpPr>
        <p:spPr bwMode="auto">
          <a:xfrm>
            <a:off x="3856045" y="9440864"/>
            <a:ext cx="2949574" cy="496887"/>
          </a:xfrm>
          <a:prstGeom prst="rect">
            <a:avLst/>
          </a:prstGeom>
          <a:noFill/>
          <a:ln>
            <a:noFill/>
          </a:ln>
          <a:effectLst/>
        </p:spPr>
        <p:txBody>
          <a:bodyPr vert="horz" wrap="square" lIns="91290" tIns="45648" rIns="91290" bIns="45648" numCol="1" anchor="b" anchorCtr="0" compatLnSpc="1">
            <a:prstTxWarp prst="textNoShape">
              <a:avLst/>
            </a:prstTxWarp>
          </a:bodyPr>
          <a:lstStyle>
            <a:lvl1pPr algn="r" defTabSz="910501" eaLnBrk="1" hangingPunct="1">
              <a:defRPr sz="1300">
                <a:solidFill>
                  <a:schemeClr val="tx1"/>
                </a:solidFill>
              </a:defRPr>
            </a:lvl1pPr>
          </a:lstStyle>
          <a:p>
            <a:pPr>
              <a:defRPr/>
            </a:pPr>
            <a:fld id="{049E99F6-047F-455D-885D-E68D49FD088E}" type="slidenum">
              <a:rPr lang="en-US" altLang="ja-JP"/>
              <a:pPr>
                <a:defRPr/>
              </a:pPr>
              <a:t>‹#›</a:t>
            </a:fld>
            <a:endParaRPr lang="en-US" altLang="ja-JP"/>
          </a:p>
        </p:txBody>
      </p:sp>
    </p:spTree>
    <p:extLst>
      <p:ext uri="{BB962C8B-B14F-4D97-AF65-F5344CB8AC3E}">
        <p14:creationId xmlns:p14="http://schemas.microsoft.com/office/powerpoint/2010/main" val="73330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2"/>
            <a:ext cx="2951163" cy="496888"/>
          </a:xfrm>
          <a:prstGeom prst="rect">
            <a:avLst/>
          </a:prstGeom>
          <a:noFill/>
          <a:ln>
            <a:noFill/>
          </a:ln>
          <a:effectLst/>
        </p:spPr>
        <p:txBody>
          <a:bodyPr vert="horz" wrap="square" lIns="91290" tIns="45648" rIns="91290" bIns="45648" numCol="1" anchor="t" anchorCtr="0" compatLnSpc="1">
            <a:prstTxWarp prst="textNoShape">
              <a:avLst/>
            </a:prstTxWarp>
          </a:bodyPr>
          <a:lstStyle>
            <a:lvl1pPr algn="l" defTabSz="912560" eaLnBrk="1" hangingPunct="1">
              <a:defRPr sz="1300">
                <a:solidFill>
                  <a:schemeClr val="tx1"/>
                </a:solidFill>
                <a:latin typeface="Arial" charset="0"/>
                <a:ea typeface="ＭＳ Ｐゴシック" pitchFamily="50" charset="-128"/>
              </a:defRPr>
            </a:lvl1pPr>
          </a:lstStyle>
          <a:p>
            <a:pPr>
              <a:defRPr/>
            </a:pPr>
            <a:endParaRPr lang="en-US" altLang="ja-JP"/>
          </a:p>
        </p:txBody>
      </p:sp>
      <p:sp>
        <p:nvSpPr>
          <p:cNvPr id="35843" name="Rectangle 3"/>
          <p:cNvSpPr>
            <a:spLocks noGrp="1" noChangeArrowheads="1"/>
          </p:cNvSpPr>
          <p:nvPr>
            <p:ph type="dt" idx="1"/>
          </p:nvPr>
        </p:nvSpPr>
        <p:spPr bwMode="auto">
          <a:xfrm>
            <a:off x="3856045" y="2"/>
            <a:ext cx="2949574" cy="496888"/>
          </a:xfrm>
          <a:prstGeom prst="rect">
            <a:avLst/>
          </a:prstGeom>
          <a:noFill/>
          <a:ln>
            <a:noFill/>
          </a:ln>
          <a:effectLst/>
        </p:spPr>
        <p:txBody>
          <a:bodyPr vert="horz" wrap="square" lIns="91290" tIns="45648" rIns="91290" bIns="45648" numCol="1" anchor="t" anchorCtr="0" compatLnSpc="1">
            <a:prstTxWarp prst="textNoShape">
              <a:avLst/>
            </a:prstTxWarp>
          </a:bodyPr>
          <a:lstStyle>
            <a:lvl1pPr algn="r" defTabSz="912560" eaLnBrk="1" hangingPunct="1">
              <a:defRPr sz="1300">
                <a:solidFill>
                  <a:schemeClr val="tx1"/>
                </a:solidFill>
                <a:latin typeface="Arial" charset="0"/>
                <a:ea typeface="ＭＳ Ｐゴシック" pitchFamily="50"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922338" y="746125"/>
            <a:ext cx="4964112"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79451" y="4721226"/>
            <a:ext cx="5448300" cy="4471987"/>
          </a:xfrm>
          <a:prstGeom prst="rect">
            <a:avLst/>
          </a:prstGeom>
          <a:noFill/>
          <a:ln>
            <a:noFill/>
          </a:ln>
          <a:effectLst/>
        </p:spPr>
        <p:txBody>
          <a:bodyPr vert="horz" wrap="square" lIns="91290" tIns="45648" rIns="91290" bIns="4564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5846" name="Rectangle 6"/>
          <p:cNvSpPr>
            <a:spLocks noGrp="1" noChangeArrowheads="1"/>
          </p:cNvSpPr>
          <p:nvPr>
            <p:ph type="ftr" sz="quarter" idx="4"/>
          </p:nvPr>
        </p:nvSpPr>
        <p:spPr bwMode="auto">
          <a:xfrm>
            <a:off x="2" y="9440864"/>
            <a:ext cx="2951163" cy="496887"/>
          </a:xfrm>
          <a:prstGeom prst="rect">
            <a:avLst/>
          </a:prstGeom>
          <a:noFill/>
          <a:ln>
            <a:noFill/>
          </a:ln>
          <a:effectLst/>
        </p:spPr>
        <p:txBody>
          <a:bodyPr vert="horz" wrap="square" lIns="91290" tIns="45648" rIns="91290" bIns="45648" numCol="1" anchor="b" anchorCtr="0" compatLnSpc="1">
            <a:prstTxWarp prst="textNoShape">
              <a:avLst/>
            </a:prstTxWarp>
          </a:bodyPr>
          <a:lstStyle>
            <a:lvl1pPr algn="l" defTabSz="912560" eaLnBrk="1" hangingPunct="1">
              <a:defRPr sz="1300">
                <a:solidFill>
                  <a:schemeClr val="tx1"/>
                </a:solidFill>
                <a:latin typeface="Arial" charset="0"/>
                <a:ea typeface="ＭＳ Ｐゴシック" pitchFamily="50" charset="-128"/>
              </a:defRPr>
            </a:lvl1pPr>
          </a:lstStyle>
          <a:p>
            <a:pPr>
              <a:defRPr/>
            </a:pPr>
            <a:endParaRPr lang="en-US" altLang="ja-JP"/>
          </a:p>
        </p:txBody>
      </p:sp>
      <p:sp>
        <p:nvSpPr>
          <p:cNvPr id="35847" name="Rectangle 7"/>
          <p:cNvSpPr>
            <a:spLocks noGrp="1" noChangeArrowheads="1"/>
          </p:cNvSpPr>
          <p:nvPr>
            <p:ph type="sldNum" sz="quarter" idx="5"/>
          </p:nvPr>
        </p:nvSpPr>
        <p:spPr bwMode="auto">
          <a:xfrm>
            <a:off x="3856045" y="9440864"/>
            <a:ext cx="2949574" cy="496887"/>
          </a:xfrm>
          <a:prstGeom prst="rect">
            <a:avLst/>
          </a:prstGeom>
          <a:noFill/>
          <a:ln>
            <a:noFill/>
          </a:ln>
          <a:effectLst/>
        </p:spPr>
        <p:txBody>
          <a:bodyPr vert="horz" wrap="square" lIns="91290" tIns="45648" rIns="91290" bIns="45648" numCol="1" anchor="b" anchorCtr="0" compatLnSpc="1">
            <a:prstTxWarp prst="textNoShape">
              <a:avLst/>
            </a:prstTxWarp>
          </a:bodyPr>
          <a:lstStyle>
            <a:lvl1pPr algn="r" defTabSz="910501" eaLnBrk="1" hangingPunct="1">
              <a:defRPr sz="1300">
                <a:solidFill>
                  <a:schemeClr val="tx1"/>
                </a:solidFill>
              </a:defRPr>
            </a:lvl1pPr>
          </a:lstStyle>
          <a:p>
            <a:pPr>
              <a:defRPr/>
            </a:pPr>
            <a:fld id="{E40FB35E-949C-467D-A7D6-7B78954D8DC9}" type="slidenum">
              <a:rPr lang="en-US" altLang="ja-JP"/>
              <a:pPr>
                <a:defRPr/>
              </a:pPr>
              <a:t>‹#›</a:t>
            </a:fld>
            <a:endParaRPr lang="en-US" altLang="ja-JP"/>
          </a:p>
        </p:txBody>
      </p:sp>
    </p:spTree>
    <p:extLst>
      <p:ext uri="{BB962C8B-B14F-4D97-AF65-F5344CB8AC3E}">
        <p14:creationId xmlns:p14="http://schemas.microsoft.com/office/powerpoint/2010/main" val="2895001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ChangeArrowheads="1" noTextEdit="1"/>
          </p:cNvSpPr>
          <p:nvPr>
            <p:ph type="sldImg"/>
          </p:nvPr>
        </p:nvSpPr>
        <p:spPr>
          <a:ln/>
        </p:spPr>
      </p:sp>
      <p:sp>
        <p:nvSpPr>
          <p:cNvPr id="16387"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6388"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9457">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9718" indent="-274441" defTabSz="899457">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31065" indent="-217329" defTabSz="899457">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7933" indent="-217329" defTabSz="899457">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3211" indent="-217329" defTabSz="899457">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00079"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6945"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3808"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70679"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0EBDEAF8-E4D6-4944-8472-84F31794E91F}" type="slidenum">
              <a:rPr lang="ja-JP" altLang="en-US" smtClean="0">
                <a:ea typeface="ＭＳ Ｐゴシック" panose="020B0600070205080204" pitchFamily="50" charset="-128"/>
              </a:rPr>
              <a:pPr>
                <a:spcBef>
                  <a:spcPct val="0"/>
                </a:spcBef>
              </a:pPr>
              <a:t>1</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22830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ChangeArrowheads="1" noTextEdit="1"/>
          </p:cNvSpPr>
          <p:nvPr>
            <p:ph type="sldImg"/>
          </p:nvPr>
        </p:nvSpPr>
        <p:spPr>
          <a:ln/>
        </p:spPr>
      </p:sp>
      <p:sp>
        <p:nvSpPr>
          <p:cNvPr id="3891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891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87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8133" indent="-272852" defTabSz="89787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29477"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634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162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498492"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5359"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2225"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69094"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A72D85B5-968A-49AA-A30A-598EC555BB99}" type="slidenum">
              <a:rPr lang="ja-JP" altLang="en-US" smtClean="0">
                <a:ea typeface="ＭＳ Ｐゴシック" panose="020B0600070205080204" pitchFamily="50" charset="-128"/>
              </a:rPr>
              <a:pPr>
                <a:spcBef>
                  <a:spcPct val="0"/>
                </a:spcBef>
              </a:pPr>
              <a:t>13</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01640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ChangeArrowheads="1" noTextEdit="1"/>
          </p:cNvSpPr>
          <p:nvPr>
            <p:ph type="sldImg"/>
          </p:nvPr>
        </p:nvSpPr>
        <p:spPr>
          <a:ln/>
        </p:spPr>
      </p:sp>
      <p:sp>
        <p:nvSpPr>
          <p:cNvPr id="4096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4096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87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8133" indent="-272852" defTabSz="89787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29477"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634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162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498492"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5359"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2225"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69094"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6151125B-C5E3-4F8A-8F36-904778EC1FBB}" type="slidenum">
              <a:rPr lang="ja-JP" altLang="en-US" smtClean="0">
                <a:ea typeface="ＭＳ Ｐゴシック" panose="020B0600070205080204" pitchFamily="50" charset="-128"/>
              </a:rPr>
              <a:pPr>
                <a:spcBef>
                  <a:spcPct val="0"/>
                </a:spcBef>
              </a:pPr>
              <a:t>14</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53720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ChangeArrowheads="1" noTextEdit="1"/>
          </p:cNvSpPr>
          <p:nvPr>
            <p:ph type="sldImg"/>
          </p:nvPr>
        </p:nvSpPr>
        <p:spPr>
          <a:ln/>
        </p:spPr>
      </p:sp>
      <p:sp>
        <p:nvSpPr>
          <p:cNvPr id="1843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1843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8493">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5582" indent="-280784" defTabSz="918493">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54858"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19657"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84455"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41322"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98190"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55059"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911925"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CDD6FCCB-5CED-4E9A-A518-E0E4C7B28BFC}" type="slidenum">
              <a:rPr lang="ja-JP" altLang="en-US" smtClean="0">
                <a:ea typeface="ＭＳ Ｐゴシック" panose="020B0600070205080204" pitchFamily="50" charset="-128"/>
              </a:rPr>
              <a:pPr>
                <a:spcBef>
                  <a:spcPct val="0"/>
                </a:spcBef>
              </a:pPr>
              <a:t>2</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154724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ChangeArrowheads="1" noTextEdit="1"/>
          </p:cNvSpPr>
          <p:nvPr>
            <p:ph type="sldImg"/>
          </p:nvPr>
        </p:nvSpPr>
        <p:spPr>
          <a:ln/>
        </p:spPr>
      </p:sp>
      <p:sp>
        <p:nvSpPr>
          <p:cNvPr id="2048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2048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9457">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9718" indent="-274441" defTabSz="899457">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31065" indent="-217329" defTabSz="899457">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7933" indent="-217329" defTabSz="899457">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3211" indent="-217329" defTabSz="899457">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00079"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6945"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3808"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70679" indent="-217329" defTabSz="899457"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02BE4060-6C82-41B3-83D1-AED32407DC32}" type="slidenum">
              <a:rPr lang="ja-JP" altLang="en-US" smtClean="0">
                <a:ea typeface="ＭＳ Ｐゴシック" panose="020B0600070205080204" pitchFamily="50" charset="-128"/>
              </a:rPr>
              <a:pPr>
                <a:spcBef>
                  <a:spcPct val="0"/>
                </a:spcBef>
              </a:pPr>
              <a:t>3</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133614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ChangeArrowheads="1" noTextEdit="1"/>
          </p:cNvSpPr>
          <p:nvPr>
            <p:ph type="sldImg"/>
          </p:nvPr>
        </p:nvSpPr>
        <p:spPr>
          <a:ln/>
        </p:spPr>
      </p:sp>
      <p:sp>
        <p:nvSpPr>
          <p:cNvPr id="24579"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24580"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87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8133" indent="-272852" defTabSz="89787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29477"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634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162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498492"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5359"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2225"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69094"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0635EA5C-A91A-4661-B63F-1125142F5BD2}" type="slidenum">
              <a:rPr lang="ja-JP" altLang="en-US" smtClean="0">
                <a:ea typeface="ＭＳ Ｐゴシック" panose="020B0600070205080204" pitchFamily="50" charset="-128"/>
              </a:rPr>
              <a:pPr>
                <a:spcBef>
                  <a:spcPct val="0"/>
                </a:spcBef>
              </a:pPr>
              <a:t>4</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423441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ChangeArrowheads="1" noTextEdit="1"/>
          </p:cNvSpPr>
          <p:nvPr>
            <p:ph type="sldImg"/>
          </p:nvPr>
        </p:nvSpPr>
        <p:spPr>
          <a:ln/>
        </p:spPr>
      </p:sp>
      <p:sp>
        <p:nvSpPr>
          <p:cNvPr id="26627"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26628"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87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8133" indent="-272852" defTabSz="89787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29477"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634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162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498492"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5359"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2225"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69094"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0C5AD731-A307-40CB-B1A1-5BBAA95FCB64}" type="slidenum">
              <a:rPr lang="ja-JP" altLang="en-US" smtClean="0">
                <a:ea typeface="ＭＳ Ｐゴシック" panose="020B0600070205080204" pitchFamily="50" charset="-128"/>
              </a:rPr>
              <a:pPr>
                <a:spcBef>
                  <a:spcPct val="0"/>
                </a:spcBef>
              </a:pPr>
              <a:t>5</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54468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ChangeArrowheads="1" noTextEdit="1"/>
          </p:cNvSpPr>
          <p:nvPr>
            <p:ph type="sldImg"/>
          </p:nvPr>
        </p:nvSpPr>
        <p:spPr>
          <a:ln/>
        </p:spPr>
      </p:sp>
      <p:sp>
        <p:nvSpPr>
          <p:cNvPr id="1843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1843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8493">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5582" indent="-280784" defTabSz="918493">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54858"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19657"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84455"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41322"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98190"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55059"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911925"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CDD6FCCB-5CED-4E9A-A518-E0E4C7B28BFC}" type="slidenum">
              <a:rPr lang="ja-JP" altLang="en-US" smtClean="0">
                <a:ea typeface="ＭＳ Ｐゴシック" panose="020B0600070205080204" pitchFamily="50" charset="-128"/>
              </a:rPr>
              <a:pPr>
                <a:spcBef>
                  <a:spcPct val="0"/>
                </a:spcBef>
              </a:pPr>
              <a:t>6</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402476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ChangeArrowheads="1" noTextEdit="1"/>
          </p:cNvSpPr>
          <p:nvPr>
            <p:ph type="sldImg"/>
          </p:nvPr>
        </p:nvSpPr>
        <p:spPr>
          <a:ln/>
        </p:spPr>
      </p:sp>
      <p:sp>
        <p:nvSpPr>
          <p:cNvPr id="1843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1843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8493">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45582" indent="-280784" defTabSz="918493">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54858"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19657"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84455" indent="-222088" defTabSz="918493">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41322"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98190"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55059"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911925" indent="-222088" defTabSz="918493"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CDD6FCCB-5CED-4E9A-A518-E0E4C7B28BFC}" type="slidenum">
              <a:rPr lang="ja-JP" altLang="en-US" smtClean="0">
                <a:ea typeface="ＭＳ Ｐゴシック" panose="020B0600070205080204" pitchFamily="50" charset="-128"/>
              </a:rPr>
              <a:pPr>
                <a:spcBef>
                  <a:spcPct val="0"/>
                </a:spcBef>
              </a:pPr>
              <a:t>7</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64139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07919A26-8E83-4CC0-9592-E8B1184D088D}"/>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957A0679-CD6C-4B12-8804-A4D3E6076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0724" name="スライド番号プレースホルダー 3">
            <a:extLst>
              <a:ext uri="{FF2B5EF4-FFF2-40B4-BE49-F238E27FC236}">
                <a16:creationId xmlns:a16="http://schemas.microsoft.com/office/drawing/2014/main" id="{26EADF3D-8C34-4013-8AB3-BBA6E03D6E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6283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01914" indent="-269732" defTabSz="86283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081989" indent="-216091" defTabSz="86283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14174" indent="-216091" defTabSz="86283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46355" indent="-216091" defTabSz="86283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387735" indent="-216091" defTabSz="86283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29112" indent="-216091" defTabSz="86283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270491" indent="-216091" defTabSz="86283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711870" indent="-216091" defTabSz="86283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A5EF0B4-B821-4158-A449-166B8E3CA909}" type="slidenum">
              <a:rPr lang="ja-JP" altLang="en-US">
                <a:ea typeface="ＭＳ Ｐゴシック" panose="020B0600070205080204" pitchFamily="50" charset="-128"/>
              </a:rPr>
              <a:pPr>
                <a:spcBef>
                  <a:spcPct val="0"/>
                </a:spcBef>
              </a:pPr>
              <a:t>8</a:t>
            </a:fld>
            <a:endParaRPr lang="ja-JP" altLang="en-US">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ChangeArrowheads="1" noTextEdit="1"/>
          </p:cNvSpPr>
          <p:nvPr>
            <p:ph type="sldImg"/>
          </p:nvPr>
        </p:nvSpPr>
        <p:spPr>
          <a:ln/>
        </p:spPr>
      </p:sp>
      <p:sp>
        <p:nvSpPr>
          <p:cNvPr id="3891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891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87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28133" indent="-272852" defTabSz="89787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29477"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58634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041625" indent="-215743" defTabSz="89787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498492"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2955359"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12225"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869094" indent="-215743" defTabSz="897870"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A72D85B5-968A-49AA-A30A-598EC555BB99}" type="slidenum">
              <a:rPr lang="ja-JP" altLang="en-US" smtClean="0">
                <a:ea typeface="ＭＳ Ｐゴシック" panose="020B0600070205080204" pitchFamily="50" charset="-128"/>
              </a:rPr>
              <a:pPr>
                <a:spcBef>
                  <a:spcPct val="0"/>
                </a:spcBef>
              </a:pPr>
              <a:t>12</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104617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chemeClr val="tx1"/>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B169FD71-026F-414D-B68F-E29AD2FC0BEF}" type="datetime1">
              <a:rPr lang="ja-JP" altLang="en-US"/>
              <a:pPr>
                <a:defRPr/>
              </a:pPr>
              <a:t>2022/11/11</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922E6363-1AA5-4E8D-9AB7-7148E043C472}" type="slidenum">
              <a:rPr lang="ja-JP" altLang="en-US"/>
              <a:pPr>
                <a:defRPr/>
              </a:pPr>
              <a:t>‹#›</a:t>
            </a:fld>
            <a:endParaRPr lang="ja-JP" altLang="en-US"/>
          </a:p>
        </p:txBody>
      </p:sp>
    </p:spTree>
    <p:extLst>
      <p:ext uri="{BB962C8B-B14F-4D97-AF65-F5344CB8AC3E}">
        <p14:creationId xmlns:p14="http://schemas.microsoft.com/office/powerpoint/2010/main" val="400525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F2700E5-F5BD-4551-928E-987B8CF79877}" type="datetime1">
              <a:rPr lang="ja-JP" altLang="en-US"/>
              <a:pPr>
                <a:defRPr/>
              </a:pPr>
              <a:t>2022/11/11</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81C75DDC-372A-4E22-B86F-2A76C4918C58}" type="slidenum">
              <a:rPr lang="ja-JP" altLang="en-US"/>
              <a:pPr>
                <a:defRPr/>
              </a:pPr>
              <a:t>‹#›</a:t>
            </a:fld>
            <a:endParaRPr lang="ja-JP" altLang="en-US"/>
          </a:p>
        </p:txBody>
      </p:sp>
    </p:spTree>
    <p:extLst>
      <p:ext uri="{BB962C8B-B14F-4D97-AF65-F5344CB8AC3E}">
        <p14:creationId xmlns:p14="http://schemas.microsoft.com/office/powerpoint/2010/main" val="356078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94373B0-D8E1-46C1-8E50-B65677CBE6AC}" type="datetime1">
              <a:rPr lang="ja-JP" altLang="en-US"/>
              <a:pPr>
                <a:defRPr/>
              </a:pPr>
              <a:t>2022/11/11</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B2FE1FA4-F4B8-49DF-A720-A3C1D761EA32}" type="slidenum">
              <a:rPr lang="ja-JP" altLang="en-US"/>
              <a:pPr>
                <a:defRPr/>
              </a:pPr>
              <a:t>‹#›</a:t>
            </a:fld>
            <a:endParaRPr lang="ja-JP" altLang="en-US"/>
          </a:p>
        </p:txBody>
      </p:sp>
    </p:spTree>
    <p:extLst>
      <p:ext uri="{BB962C8B-B14F-4D97-AF65-F5344CB8AC3E}">
        <p14:creationId xmlns:p14="http://schemas.microsoft.com/office/powerpoint/2010/main" val="67769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58241A0-4EB2-458F-A34A-A866CD8F9326}" type="datetime1">
              <a:rPr lang="ja-JP" altLang="en-US"/>
              <a:pPr>
                <a:defRPr/>
              </a:pPr>
              <a:t>2022/11/11</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25E23FAD-0F91-48F1-A2D5-6F7239821535}" type="slidenum">
              <a:rPr lang="ja-JP" altLang="en-US"/>
              <a:pPr>
                <a:defRPr/>
              </a:pPr>
              <a:t>‹#›</a:t>
            </a:fld>
            <a:endParaRPr lang="ja-JP" altLang="en-US"/>
          </a:p>
        </p:txBody>
      </p:sp>
    </p:spTree>
    <p:extLst>
      <p:ext uri="{BB962C8B-B14F-4D97-AF65-F5344CB8AC3E}">
        <p14:creationId xmlns:p14="http://schemas.microsoft.com/office/powerpoint/2010/main" val="302871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53BDE53-83D5-44B9-BE92-FDF476052C8B}" type="datetime1">
              <a:rPr lang="ja-JP" altLang="en-US"/>
              <a:pPr>
                <a:defRPr/>
              </a:pPr>
              <a:t>2022/11/11</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E7D1359D-B5A5-4DC7-9A4D-E107D05FC02B}" type="slidenum">
              <a:rPr lang="ja-JP" altLang="en-US"/>
              <a:pPr>
                <a:defRPr/>
              </a:pPr>
              <a:t>‹#›</a:t>
            </a:fld>
            <a:endParaRPr lang="ja-JP" altLang="en-US"/>
          </a:p>
        </p:txBody>
      </p:sp>
    </p:spTree>
    <p:extLst>
      <p:ext uri="{BB962C8B-B14F-4D97-AF65-F5344CB8AC3E}">
        <p14:creationId xmlns:p14="http://schemas.microsoft.com/office/powerpoint/2010/main" val="9775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40B4F20-2174-4DCB-924B-38514FEC5513}" type="datetime1">
              <a:rPr lang="ja-JP" altLang="en-US"/>
              <a:pPr>
                <a:defRPr/>
              </a:pPr>
              <a:t>2022/11/11</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defRPr>
            </a:lvl1pPr>
          </a:lstStyle>
          <a:p>
            <a:pPr>
              <a:defRPr/>
            </a:pPr>
            <a:fld id="{FAA1A1F6-4469-49FE-A683-55290CFF3402}" type="slidenum">
              <a:rPr lang="ja-JP" altLang="en-US"/>
              <a:pPr>
                <a:defRPr/>
              </a:pPr>
              <a:t>‹#›</a:t>
            </a:fld>
            <a:endParaRPr lang="ja-JP" altLang="en-US"/>
          </a:p>
        </p:txBody>
      </p:sp>
    </p:spTree>
    <p:extLst>
      <p:ext uri="{BB962C8B-B14F-4D97-AF65-F5344CB8AC3E}">
        <p14:creationId xmlns:p14="http://schemas.microsoft.com/office/powerpoint/2010/main" val="14550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D3BC980-B4EF-48FC-B238-2037C5BFCE42}" type="datetime1">
              <a:rPr lang="ja-JP" altLang="en-US"/>
              <a:pPr>
                <a:defRPr/>
              </a:pPr>
              <a:t>2022/11/11</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defRPr>
            </a:lvl1pPr>
          </a:lstStyle>
          <a:p>
            <a:pPr>
              <a:defRPr/>
            </a:pPr>
            <a:fld id="{8FF0F092-B7DA-40D8-B159-80ACFA246D9F}" type="slidenum">
              <a:rPr lang="ja-JP" altLang="en-US"/>
              <a:pPr>
                <a:defRPr/>
              </a:pPr>
              <a:t>‹#›</a:t>
            </a:fld>
            <a:endParaRPr lang="ja-JP" altLang="en-US"/>
          </a:p>
        </p:txBody>
      </p:sp>
    </p:spTree>
    <p:extLst>
      <p:ext uri="{BB962C8B-B14F-4D97-AF65-F5344CB8AC3E}">
        <p14:creationId xmlns:p14="http://schemas.microsoft.com/office/powerpoint/2010/main" val="212962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B44DE2A0-B2FC-417E-9AF7-40F140B82D7F}" type="datetime1">
              <a:rPr lang="ja-JP" altLang="en-US"/>
              <a:pPr>
                <a:defRPr/>
              </a:pPr>
              <a:t>2022/11/11</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defRPr>
            </a:lvl1pPr>
          </a:lstStyle>
          <a:p>
            <a:pPr>
              <a:defRPr/>
            </a:pPr>
            <a:fld id="{A1BC141F-8F71-403F-9F8E-DBC125FDDDB2}" type="slidenum">
              <a:rPr lang="ja-JP" altLang="en-US"/>
              <a:pPr>
                <a:defRPr/>
              </a:pPr>
              <a:t>‹#›</a:t>
            </a:fld>
            <a:endParaRPr lang="ja-JP" altLang="en-US"/>
          </a:p>
        </p:txBody>
      </p:sp>
    </p:spTree>
    <p:extLst>
      <p:ext uri="{BB962C8B-B14F-4D97-AF65-F5344CB8AC3E}">
        <p14:creationId xmlns:p14="http://schemas.microsoft.com/office/powerpoint/2010/main" val="316936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251FB80-02AA-47F0-A7FF-E522DA8369DE}" type="datetime1">
              <a:rPr lang="ja-JP" altLang="en-US"/>
              <a:pPr>
                <a:defRPr/>
              </a:pPr>
              <a:t>2022/11/11</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defRPr>
            </a:lvl1pPr>
          </a:lstStyle>
          <a:p>
            <a:pPr>
              <a:defRPr/>
            </a:pPr>
            <a:fld id="{0C603705-6925-44D4-8F62-901A02FE47E0}" type="slidenum">
              <a:rPr lang="ja-JP" altLang="en-US"/>
              <a:pPr>
                <a:defRPr/>
              </a:pPr>
              <a:t>‹#›</a:t>
            </a:fld>
            <a:endParaRPr lang="ja-JP" altLang="en-US"/>
          </a:p>
        </p:txBody>
      </p:sp>
    </p:spTree>
    <p:extLst>
      <p:ext uri="{BB962C8B-B14F-4D97-AF65-F5344CB8AC3E}">
        <p14:creationId xmlns:p14="http://schemas.microsoft.com/office/powerpoint/2010/main" val="7513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4ED973B-1FE2-4A74-8CEE-8D17AF5E6392}" type="datetime1">
              <a:rPr lang="ja-JP" altLang="en-US"/>
              <a:pPr>
                <a:defRPr/>
              </a:pPr>
              <a:t>2022/11/11</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defRPr>
            </a:lvl1pPr>
          </a:lstStyle>
          <a:p>
            <a:pPr>
              <a:defRPr/>
            </a:pPr>
            <a:fld id="{292C509E-3171-4690-980C-33FAECA7F122}" type="slidenum">
              <a:rPr lang="ja-JP" altLang="en-US"/>
              <a:pPr>
                <a:defRPr/>
              </a:pPr>
              <a:t>‹#›</a:t>
            </a:fld>
            <a:endParaRPr lang="ja-JP" altLang="en-US"/>
          </a:p>
        </p:txBody>
      </p:sp>
    </p:spTree>
    <p:extLst>
      <p:ext uri="{BB962C8B-B14F-4D97-AF65-F5344CB8AC3E}">
        <p14:creationId xmlns:p14="http://schemas.microsoft.com/office/powerpoint/2010/main" val="348484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6E88136-8239-4A41-B755-00673FFA6020}" type="datetime1">
              <a:rPr lang="ja-JP" altLang="en-US"/>
              <a:pPr>
                <a:defRPr/>
              </a:pPr>
              <a:t>2022/11/11</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defRPr>
            </a:lvl1pPr>
          </a:lstStyle>
          <a:p>
            <a:pPr>
              <a:defRPr/>
            </a:pPr>
            <a:fld id="{670466A9-1933-4AA6-9BF0-21C82CAEE8C9}" type="slidenum">
              <a:rPr lang="ja-JP" altLang="en-US"/>
              <a:pPr>
                <a:defRPr/>
              </a:pPr>
              <a:t>‹#›</a:t>
            </a:fld>
            <a:endParaRPr lang="ja-JP" altLang="en-US"/>
          </a:p>
        </p:txBody>
      </p:sp>
    </p:spTree>
    <p:extLst>
      <p:ext uri="{BB962C8B-B14F-4D97-AF65-F5344CB8AC3E}">
        <p14:creationId xmlns:p14="http://schemas.microsoft.com/office/powerpoint/2010/main" val="9172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F862162B-952F-4CE5-B5F7-1C74D61F7528}" type="datetime1">
              <a:rPr lang="ja-JP" altLang="en-US"/>
              <a:pPr>
                <a:defRPr/>
              </a:pPr>
              <a:t>2022/11/11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2A641F-DE7C-44D8-9FD3-B8F76EE249B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5183" r:id="rId1"/>
    <p:sldLayoutId id="2147495184" r:id="rId2"/>
    <p:sldLayoutId id="2147495185" r:id="rId3"/>
    <p:sldLayoutId id="2147495186" r:id="rId4"/>
    <p:sldLayoutId id="2147495187" r:id="rId5"/>
    <p:sldLayoutId id="2147495188" r:id="rId6"/>
    <p:sldLayoutId id="2147495189" r:id="rId7"/>
    <p:sldLayoutId id="2147495190" r:id="rId8"/>
    <p:sldLayoutId id="2147495191" r:id="rId9"/>
    <p:sldLayoutId id="2147495192" r:id="rId10"/>
    <p:sldLayoutId id="214749519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F6EF2E-A079-4771-B91B-193BF04C4928}" type="slidenum">
              <a:rPr lang="ja-JP" altLang="en-US" sz="2000" smtClean="0">
                <a:latin typeface="Arial" panose="020B0604020202020204" pitchFamily="34" charset="0"/>
              </a:rPr>
              <a:pPr>
                <a:spcBef>
                  <a:spcPct val="0"/>
                </a:spcBef>
                <a:buFontTx/>
                <a:buNone/>
              </a:pPr>
              <a:t>1</a:t>
            </a:fld>
            <a:endParaRPr lang="ja-JP" altLang="en-US" sz="2000">
              <a:latin typeface="Arial" panose="020B0604020202020204" pitchFamily="34" charset="0"/>
            </a:endParaRPr>
          </a:p>
        </p:txBody>
      </p:sp>
      <p:sp>
        <p:nvSpPr>
          <p:cNvPr id="5"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eaLnBrk="1" hangingPunct="1">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令和４年度建設事業評価（街路事業）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64" name="テキスト ボックス 4"/>
          <p:cNvSpPr txBox="1">
            <a:spLocks noChangeArrowheads="1"/>
          </p:cNvSpPr>
          <p:nvPr/>
        </p:nvSpPr>
        <p:spPr bwMode="auto">
          <a:xfrm>
            <a:off x="498805" y="2100263"/>
            <a:ext cx="810831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dirty="0"/>
              <a:t>都市計画道路　大県本郷線・川北柏原線</a:t>
            </a:r>
            <a:endParaRPr lang="en-US" altLang="ja-JP" sz="3600" dirty="0"/>
          </a:p>
          <a:p>
            <a:pPr algn="ctr" eaLnBrk="1" hangingPunct="1">
              <a:spcBef>
                <a:spcPct val="0"/>
              </a:spcBef>
              <a:buFontTx/>
              <a:buNone/>
            </a:pPr>
            <a:r>
              <a:rPr lang="ja-JP" altLang="en-US" sz="3600" dirty="0"/>
              <a:t>街路事業</a:t>
            </a:r>
            <a:endParaRPr lang="en-US" altLang="ja-JP" sz="3600" dirty="0"/>
          </a:p>
          <a:p>
            <a:pPr algn="ctr" eaLnBrk="1" hangingPunct="1">
              <a:spcBef>
                <a:spcPct val="0"/>
              </a:spcBef>
              <a:buNone/>
            </a:pPr>
            <a:r>
              <a:rPr lang="ja-JP" altLang="en-US" sz="3600" dirty="0"/>
              <a:t>［柏原市］［八尾市］［藤井寺市］</a:t>
            </a:r>
            <a:endParaRPr lang="en-US" altLang="ja-JP" sz="3600" dirty="0"/>
          </a:p>
          <a:p>
            <a:pPr algn="ctr" eaLnBrk="1" hangingPunct="1">
              <a:spcBef>
                <a:spcPct val="0"/>
              </a:spcBef>
              <a:buFontTx/>
              <a:buNone/>
            </a:pPr>
            <a:endParaRPr lang="en-US" altLang="ja-JP" sz="3600" dirty="0">
              <a:latin typeface="Arial" panose="020B0604020202020204" pitchFamily="34" charset="0"/>
            </a:endParaRPr>
          </a:p>
          <a:p>
            <a:pPr algn="ctr" eaLnBrk="1" hangingPunct="1">
              <a:spcBef>
                <a:spcPct val="0"/>
              </a:spcBef>
              <a:buFont typeface="Arial" panose="020B0604020202020204" pitchFamily="34" charset="0"/>
              <a:buNone/>
            </a:pPr>
            <a:r>
              <a:rPr lang="en-US" altLang="ja-JP" sz="3600" dirty="0">
                <a:latin typeface="Arial" panose="020B0604020202020204" pitchFamily="34" charset="0"/>
              </a:rPr>
              <a:t>【</a:t>
            </a:r>
            <a:r>
              <a:rPr lang="ja-JP" altLang="en-US" sz="3600" dirty="0">
                <a:latin typeface="Arial" panose="020B0604020202020204" pitchFamily="34" charset="0"/>
              </a:rPr>
              <a:t>事前評価</a:t>
            </a:r>
            <a:r>
              <a:rPr lang="en-US" altLang="ja-JP" sz="3600" dirty="0">
                <a:latin typeface="Arial" panose="020B0604020202020204" pitchFamily="34" charset="0"/>
              </a:rPr>
              <a:t>】</a:t>
            </a:r>
            <a:endParaRPr lang="ja-JP" altLang="en-US" sz="3600" dirty="0">
              <a:latin typeface="Arial" panose="020B0604020202020204" pitchFamily="34" charset="0"/>
            </a:endParaRPr>
          </a:p>
        </p:txBody>
      </p:sp>
      <p:sp>
        <p:nvSpPr>
          <p:cNvPr id="15365" name="Rectangle 2"/>
          <p:cNvSpPr>
            <a:spLocks noChangeArrowheads="1"/>
          </p:cNvSpPr>
          <p:nvPr/>
        </p:nvSpPr>
        <p:spPr bwMode="auto">
          <a:xfrm>
            <a:off x="6848475" y="620713"/>
            <a:ext cx="21875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令和４年度 </a:t>
            </a:r>
            <a:r>
              <a:rPr lang="ja-JP" altLang="en-US" sz="1200" dirty="0" smtClean="0">
                <a:solidFill>
                  <a:srgbClr val="000000"/>
                </a:solidFill>
                <a:latin typeface="HGPｺﾞｼｯｸM" panose="020B0600000000000000" pitchFamily="50" charset="-128"/>
                <a:ea typeface="HGPｺﾞｼｯｸM" panose="020B0600000000000000" pitchFamily="50" charset="-128"/>
              </a:rPr>
              <a:t>第</a:t>
            </a:r>
            <a:r>
              <a:rPr lang="en-US" altLang="ja-JP" sz="1200" dirty="0" smtClean="0">
                <a:solidFill>
                  <a:srgbClr val="000000"/>
                </a:solidFill>
                <a:latin typeface="HGPｺﾞｼｯｸM" panose="020B0600000000000000" pitchFamily="50" charset="-128"/>
                <a:ea typeface="HGPｺﾞｼｯｸM" panose="020B0600000000000000" pitchFamily="50" charset="-128"/>
              </a:rPr>
              <a:t>5</a:t>
            </a:r>
            <a:r>
              <a:rPr lang="ja-JP" altLang="en-US" sz="1200" dirty="0" smtClean="0">
                <a:solidFill>
                  <a:srgbClr val="000000"/>
                </a:solidFill>
                <a:latin typeface="HGPｺﾞｼｯｸM" panose="020B0600000000000000" pitchFamily="50" charset="-128"/>
                <a:ea typeface="HGPｺﾞｼｯｸM" panose="020B0600000000000000" pitchFamily="50" charset="-128"/>
              </a:rPr>
              <a:t>回</a:t>
            </a:r>
            <a:r>
              <a:rPr lang="ja-JP" altLang="en-US" sz="1200" dirty="0">
                <a:solidFill>
                  <a:srgbClr val="000000"/>
                </a:solidFill>
                <a:latin typeface="HGPｺﾞｼｯｸM" panose="020B0600000000000000" pitchFamily="50" charset="-128"/>
                <a:ea typeface="HGPｺﾞｼｯｸM" panose="020B0600000000000000" pitchFamily="50" charset="-128"/>
              </a:rPr>
              <a:t>（</a:t>
            </a:r>
            <a:r>
              <a:rPr lang="en-US" altLang="ja-JP" sz="1200" dirty="0">
                <a:solidFill>
                  <a:srgbClr val="000000"/>
                </a:solidFill>
                <a:latin typeface="HGPｺﾞｼｯｸM" panose="020B0600000000000000" pitchFamily="50" charset="-128"/>
                <a:ea typeface="HGPｺﾞｼｯｸM" panose="020B0600000000000000" pitchFamily="50" charset="-128"/>
              </a:rPr>
              <a:t>R</a:t>
            </a:r>
            <a:r>
              <a:rPr lang="ja-JP" altLang="en-US" sz="1200" dirty="0">
                <a:solidFill>
                  <a:srgbClr val="000000"/>
                </a:solidFill>
                <a:latin typeface="HGPｺﾞｼｯｸM" panose="020B0600000000000000" pitchFamily="50" charset="-128"/>
                <a:ea typeface="HGPｺﾞｼｯｸM" panose="020B0600000000000000" pitchFamily="50" charset="-128"/>
              </a:rPr>
              <a:t>４</a:t>
            </a:r>
            <a:r>
              <a:rPr lang="en-US" altLang="ja-JP" sz="1200" dirty="0" smtClean="0">
                <a:solidFill>
                  <a:srgbClr val="000000"/>
                </a:solidFill>
                <a:latin typeface="HGPｺﾞｼｯｸM" panose="020B0600000000000000" pitchFamily="50" charset="-128"/>
                <a:ea typeface="HGPｺﾞｼｯｸM" panose="020B0600000000000000" pitchFamily="50" charset="-128"/>
              </a:rPr>
              <a:t>.10.14</a:t>
            </a:r>
            <a:r>
              <a:rPr lang="ja-JP" altLang="en-US" sz="1200" dirty="0">
                <a:solidFill>
                  <a:srgbClr val="000000"/>
                </a:solidFill>
                <a:latin typeface="HGPｺﾞｼｯｸM" panose="020B0600000000000000" pitchFamily="50" charset="-128"/>
                <a:ea typeface="HGPｺﾞｼｯｸM" panose="020B0600000000000000" pitchFamily="50" charset="-128"/>
              </a:rPr>
              <a:t>）</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大阪府建設事業評価審議会　</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p:txBody>
      </p:sp>
      <p:sp>
        <p:nvSpPr>
          <p:cNvPr id="15366" name="テキスト ボックス 1"/>
          <p:cNvSpPr txBox="1">
            <a:spLocks noChangeArrowheads="1"/>
          </p:cNvSpPr>
          <p:nvPr/>
        </p:nvSpPr>
        <p:spPr bwMode="auto">
          <a:xfrm>
            <a:off x="7524329" y="111125"/>
            <a:ext cx="1570460" cy="400110"/>
          </a:xfrm>
          <a:prstGeom prst="rect">
            <a:avLst/>
          </a:prstGeom>
          <a:solidFill>
            <a:schemeClr val="bg1"/>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000" b="1" dirty="0" smtClean="0">
                <a:latin typeface="Arial" panose="020B0604020202020204" pitchFamily="34" charset="0"/>
              </a:rPr>
              <a:t>資料</a:t>
            </a:r>
            <a:r>
              <a:rPr lang="ja-JP" altLang="en-US" sz="2000" b="1" dirty="0">
                <a:latin typeface="Arial" panose="020B0604020202020204" pitchFamily="34" charset="0"/>
              </a:rPr>
              <a:t>１－１</a:t>
            </a:r>
            <a:r>
              <a:rPr lang="ja-JP" altLang="en-US" sz="2000" b="1" dirty="0">
                <a:latin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 name="正方形/長方形 1671">
            <a:extLst>
              <a:ext uri="{FF2B5EF4-FFF2-40B4-BE49-F238E27FC236}">
                <a16:creationId xmlns:a16="http://schemas.microsoft.com/office/drawing/2014/main" id="{F8012367-C097-4E56-89B6-6B7026155B0B}"/>
              </a:ext>
            </a:extLst>
          </p:cNvPr>
          <p:cNvSpPr/>
          <p:nvPr/>
        </p:nvSpPr>
        <p:spPr>
          <a:xfrm>
            <a:off x="242888" y="1886346"/>
            <a:ext cx="8678862" cy="394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a:solidFill>
                  <a:schemeClr val="tx1"/>
                </a:solidFill>
                <a:latin typeface="ＭＳ Ｐゴシック" panose="020B0600070205080204" pitchFamily="50" charset="-128"/>
                <a:ea typeface="ＭＳ Ｐゴシック" panose="020B0600070205080204" pitchFamily="50" charset="-128"/>
              </a:rPr>
              <a:t>走行経費：燃料費、タイヤ・チューブ費、車両整備（維持・修繕）費など</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663" name="タイトル 2">
            <a:extLst>
              <a:ext uri="{FF2B5EF4-FFF2-40B4-BE49-F238E27FC236}">
                <a16:creationId xmlns:a16="http://schemas.microsoft.com/office/drawing/2014/main" id="{229E1453-07AD-423A-B060-A02A1C17A7BE}"/>
              </a:ext>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2773" name="スライド番号プレースホルダー 3">
            <a:extLst>
              <a:ext uri="{FF2B5EF4-FFF2-40B4-BE49-F238E27FC236}">
                <a16:creationId xmlns:a16="http://schemas.microsoft.com/office/drawing/2014/main" id="{0AEE2A57-F08A-4523-ABFD-2FA4BFB38B45}"/>
              </a:ext>
            </a:extLst>
          </p:cNvPr>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8AD17E0-977D-4EC7-831C-568E437EA762}" type="slidenum">
              <a:rPr lang="ja-JP" altLang="en-US" sz="2000">
                <a:latin typeface="Arial" panose="020B0604020202020204" pitchFamily="34" charset="0"/>
              </a:rPr>
              <a:pPr>
                <a:spcBef>
                  <a:spcPct val="0"/>
                </a:spcBef>
                <a:buFontTx/>
                <a:buNone/>
              </a:pPr>
              <a:t>10</a:t>
            </a:fld>
            <a:endParaRPr lang="ja-JP" altLang="en-US" sz="2000">
              <a:latin typeface="Arial" panose="020B0604020202020204" pitchFamily="34" charset="0"/>
            </a:endParaRPr>
          </a:p>
        </p:txBody>
      </p:sp>
      <p:sp>
        <p:nvSpPr>
          <p:cNvPr id="32776" name="テキスト ボックス 7">
            <a:extLst>
              <a:ext uri="{FF2B5EF4-FFF2-40B4-BE49-F238E27FC236}">
                <a16:creationId xmlns:a16="http://schemas.microsoft.com/office/drawing/2014/main" id="{5A9723C1-3F98-4319-A926-21BEF2D4611F}"/>
              </a:ext>
            </a:extLst>
          </p:cNvPr>
          <p:cNvSpPr txBox="1">
            <a:spLocks noChangeArrowheads="1"/>
          </p:cNvSpPr>
          <p:nvPr/>
        </p:nvSpPr>
        <p:spPr bwMode="auto">
          <a:xfrm>
            <a:off x="115888" y="4368165"/>
            <a:ext cx="8932862" cy="773113"/>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無し</a:t>
            </a:r>
            <a:r>
              <a:rPr lang="ja-JP" altLang="en-US" sz="1800" dirty="0">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　 本事業の</a:t>
            </a:r>
            <a:r>
              <a:rPr lang="ja-JP" altLang="en-US" sz="1800" b="1" dirty="0">
                <a:latin typeface="Meiryo UI" panose="020B0604030504040204" pitchFamily="50" charset="-128"/>
                <a:ea typeface="Meiryo UI" panose="020B0604030504040204" pitchFamily="50" charset="-128"/>
              </a:rPr>
              <a:t>走行経費減少便益 </a:t>
            </a:r>
            <a:r>
              <a:rPr lang="en-US" altLang="ja-JP" sz="1800" b="1" dirty="0">
                <a:solidFill>
                  <a:srgbClr val="FF0000"/>
                </a:solidFill>
                <a:latin typeface="Meiryo UI" panose="020B0604030504040204" pitchFamily="50" charset="-128"/>
                <a:ea typeface="Meiryo UI" panose="020B0604030504040204" pitchFamily="50" charset="-128"/>
              </a:rPr>
              <a:t>8.8</a:t>
            </a:r>
            <a:r>
              <a:rPr lang="ja-JP" altLang="en-US" sz="1800" b="1" dirty="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p>
        </p:txBody>
      </p:sp>
      <p:sp>
        <p:nvSpPr>
          <p:cNvPr id="12" name="テキスト ボックス 11">
            <a:extLst>
              <a:ext uri="{FF2B5EF4-FFF2-40B4-BE49-F238E27FC236}">
                <a16:creationId xmlns:a16="http://schemas.microsoft.com/office/drawing/2014/main" id="{D0C15DDC-D196-4CF0-AB5D-3499216CEAE9}"/>
              </a:ext>
            </a:extLst>
          </p:cNvPr>
          <p:cNvSpPr txBox="1"/>
          <p:nvPr/>
        </p:nvSpPr>
        <p:spPr bwMode="auto">
          <a:xfrm>
            <a:off x="60325" y="2597150"/>
            <a:ext cx="9023350" cy="831850"/>
          </a:xfrm>
          <a:prstGeom prst="rect">
            <a:avLst/>
          </a:prstGeom>
          <a:solidFill>
            <a:schemeClr val="accent5">
              <a:lumMod val="20000"/>
              <a:lumOff val="80000"/>
            </a:schemeClr>
          </a:solidFill>
          <a:ln>
            <a:noFill/>
          </a:ln>
        </p:spPr>
        <p:txBody>
          <a:bodyPr lIns="0" rIns="0">
            <a:spAutoFit/>
          </a:bodyPr>
          <a:lstStyle/>
          <a:p>
            <a:pPr eaLnBrk="1" hangingPunct="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○整備の有無による走行費用の年間の総和の差により算出</a:t>
            </a:r>
          </a:p>
          <a:p>
            <a:pPr eaLnBrk="1" hangingPunct="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走行費用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＝交通量</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リンク延長</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走行経費原単位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km)×365(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A7F100D-C887-4E14-A319-3D1A5466DC35}"/>
              </a:ext>
            </a:extLst>
          </p:cNvPr>
          <p:cNvSpPr/>
          <p:nvPr/>
        </p:nvSpPr>
        <p:spPr>
          <a:xfrm>
            <a:off x="0" y="697229"/>
            <a:ext cx="9144000" cy="1336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anose="020B0600070205080204" pitchFamily="50" charset="-128"/>
                <a:ea typeface="ＭＳ Ｐゴシック" panose="020B0600070205080204" pitchFamily="50" charset="-128"/>
              </a:rPr>
              <a:t>◆走行経費減少便益とは</a:t>
            </a:r>
            <a:endParaRPr lang="en-US" altLang="ja-JP" sz="2000" b="1" u="sng" dirty="0">
              <a:solidFill>
                <a:schemeClr val="tx1"/>
              </a:solidFill>
              <a:latin typeface="ＭＳ Ｐゴシック" panose="020B0600070205080204" pitchFamily="50" charset="-128"/>
              <a:ea typeface="ＭＳ Ｐゴシック" panose="020B0600070205080204" pitchFamily="50" charset="-128"/>
            </a:endParaRPr>
          </a:p>
          <a:p>
            <a:pPr eaLnBrk="1" hangingPunct="1">
              <a:spcBef>
                <a:spcPts val="600"/>
              </a:spcBef>
              <a:defRPr/>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道路整備・改良に伴い自動車交通が円滑化し、燃費が向上するなど走行経費（</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）が</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r>
              <a:rPr lang="ja-JP" altLang="en-US" dirty="0">
                <a:solidFill>
                  <a:schemeClr val="tx1"/>
                </a:solidFill>
                <a:latin typeface="ＭＳ Ｐゴシック" panose="020B0600070205080204" pitchFamily="50" charset="-128"/>
                <a:ea typeface="ＭＳ Ｐゴシック" panose="020B0600070205080204" pitchFamily="50" charset="-128"/>
              </a:rPr>
              <a:t>　　節約されることにより、道路利用者の得られる利益を貨幣換算したもの。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グループ化 3"/>
          <p:cNvGrpSpPr>
            <a:grpSpLocks/>
          </p:cNvGrpSpPr>
          <p:nvPr/>
        </p:nvGrpSpPr>
        <p:grpSpPr bwMode="auto">
          <a:xfrm>
            <a:off x="203200" y="3227390"/>
            <a:ext cx="8258175" cy="1785936"/>
            <a:chOff x="346075" y="4842143"/>
            <a:chExt cx="8258175" cy="1786349"/>
          </a:xfrm>
        </p:grpSpPr>
        <p:grpSp>
          <p:nvGrpSpPr>
            <p:cNvPr id="37499" name="グループ化 1"/>
            <p:cNvGrpSpPr>
              <a:grpSpLocks/>
            </p:cNvGrpSpPr>
            <p:nvPr/>
          </p:nvGrpSpPr>
          <p:grpSpPr bwMode="auto">
            <a:xfrm>
              <a:off x="346075" y="4842143"/>
              <a:ext cx="8258175" cy="1786349"/>
              <a:chOff x="346075" y="3851123"/>
              <a:chExt cx="8258175" cy="1786349"/>
            </a:xfrm>
          </p:grpSpPr>
          <p:pic>
            <p:nvPicPr>
              <p:cNvPr id="37502" name="Picture 2"/>
              <p:cNvPicPr>
                <a:picLocks noChangeAspect="1" noChangeArrowheads="1"/>
              </p:cNvPicPr>
              <p:nvPr/>
            </p:nvPicPr>
            <p:blipFill>
              <a:blip r:embed="rId2">
                <a:extLst>
                  <a:ext uri="{28A0092B-C50C-407E-A947-70E740481C1C}">
                    <a14:useLocalDpi xmlns:a14="http://schemas.microsoft.com/office/drawing/2010/main" val="0"/>
                  </a:ext>
                </a:extLst>
              </a:blip>
              <a:srcRect b="8351"/>
              <a:stretch>
                <a:fillRect/>
              </a:stretch>
            </p:blipFill>
            <p:spPr bwMode="auto">
              <a:xfrm>
                <a:off x="346075" y="3851123"/>
                <a:ext cx="8258175" cy="17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03" name="テキスト ボックス 1665"/>
              <p:cNvSpPr txBox="1">
                <a:spLocks noChangeArrowheads="1"/>
              </p:cNvSpPr>
              <p:nvPr/>
            </p:nvSpPr>
            <p:spPr bwMode="auto">
              <a:xfrm>
                <a:off x="2123728" y="5142279"/>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整備なし</a:t>
                </a:r>
              </a:p>
            </p:txBody>
          </p:sp>
          <p:sp>
            <p:nvSpPr>
              <p:cNvPr id="37504" name="テキスト ボックス 1666"/>
              <p:cNvSpPr txBox="1">
                <a:spLocks noChangeArrowheads="1"/>
              </p:cNvSpPr>
              <p:nvPr/>
            </p:nvSpPr>
            <p:spPr bwMode="auto">
              <a:xfrm>
                <a:off x="6611044" y="5199678"/>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Arial" panose="020B0604020202020204" pitchFamily="34" charset="0"/>
                  </a:rPr>
                  <a:t>整備あり</a:t>
                </a:r>
              </a:p>
            </p:txBody>
          </p:sp>
        </p:grpSp>
        <p:sp>
          <p:nvSpPr>
            <p:cNvPr id="7" name="正方形/長方形 6"/>
            <p:cNvSpPr/>
            <p:nvPr/>
          </p:nvSpPr>
          <p:spPr bwMode="auto">
            <a:xfrm>
              <a:off x="4633913" y="6018750"/>
              <a:ext cx="722312" cy="52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spAutoFit/>
            </a:bodyPr>
            <a:lstStyle/>
            <a:p>
              <a:pPr algn="ctr" eaLnBrk="1" hangingPunct="1">
                <a:defRPr/>
              </a:pPr>
              <a:r>
                <a:rPr lang="ja-JP" altLang="en-US" sz="1400" b="1" dirty="0">
                  <a:solidFill>
                    <a:schemeClr val="tx1"/>
                  </a:solidFill>
                </a:rPr>
                <a:t>　　　　　　</a:t>
              </a:r>
              <a:endParaRPr lang="en-US" altLang="ja-JP" sz="1400" b="1" dirty="0">
                <a:solidFill>
                  <a:schemeClr val="tx1"/>
                </a:solidFill>
              </a:endParaRPr>
            </a:p>
            <a:p>
              <a:pPr algn="ctr" eaLnBrk="1" hangingPunct="1">
                <a:defRPr/>
              </a:pPr>
              <a:r>
                <a:rPr lang="ja-JP" altLang="en-US" sz="1400" b="1" dirty="0">
                  <a:solidFill>
                    <a:schemeClr val="tx1"/>
                  </a:solidFill>
                </a:rPr>
                <a:t>　　　</a:t>
              </a:r>
            </a:p>
          </p:txBody>
        </p:sp>
        <p:sp>
          <p:nvSpPr>
            <p:cNvPr id="8" name="右矢印 7"/>
            <p:cNvSpPr/>
            <p:nvPr/>
          </p:nvSpPr>
          <p:spPr>
            <a:xfrm>
              <a:off x="4644231" y="5723408"/>
              <a:ext cx="701675" cy="32074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35843" name="グループ化 11"/>
          <p:cNvGrpSpPr>
            <a:grpSpLocks/>
          </p:cNvGrpSpPr>
          <p:nvPr/>
        </p:nvGrpSpPr>
        <p:grpSpPr bwMode="auto">
          <a:xfrm>
            <a:off x="1000125" y="1057275"/>
            <a:ext cx="0" cy="0"/>
            <a:chOff x="0" y="0"/>
            <a:chExt cx="345" cy="104"/>
          </a:xfrm>
        </p:grpSpPr>
        <p:sp>
          <p:nvSpPr>
            <p:cNvPr id="37225"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7226"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7227"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28"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29"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0"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1"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2"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3"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4"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5"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36"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37"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38"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39"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40"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41"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42"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43"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44"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45"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46"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47"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48"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49"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50"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1"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2"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3"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4"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5"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6"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7"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8"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59"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60"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61"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62"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63"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64"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65"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66"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67"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68"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69"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0"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1"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2"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3"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4"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5"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76"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77"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8"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79"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80"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81"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82"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83"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84"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85"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86"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87"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88"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89"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90"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1"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2"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3"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4"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5"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6"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7"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98"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99"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00"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01"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02"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03"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04"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05"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06"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07"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08"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09"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0"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1"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2"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3"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4"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5"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6"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7"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8"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19"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20"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21"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2"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3"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4"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25"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6"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7"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8"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29"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30"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31"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32"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33"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34"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35"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36"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37"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38"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39"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40"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41"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42"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43"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44"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45"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46"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47"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48"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49"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50"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51"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52"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53"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54"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55"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56"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57"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58"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59"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60"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1"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2"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3"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4"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65"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6"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7"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68"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69"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70"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71"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72"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73"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74"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75"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76"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77"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78"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79"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80"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81"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82"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83"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84"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85"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86"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87"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88"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89"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90"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91"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92"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93"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94"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95"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96"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97"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98"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99"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00"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01"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02"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03"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04"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05"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06"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07"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08"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09"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10"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11"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12"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13"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14"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15"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16"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17"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18"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19"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20"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21"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22"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23"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24"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25"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26"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27"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28"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29"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30"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31"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32"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33"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34"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35"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36"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37"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38"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39"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0"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1"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2"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3"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4"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5"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46"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47"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8"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49"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0"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1"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2"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3"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4"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5"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6"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7"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58"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59"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0"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1"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62"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3"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4"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5"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6"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67"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8"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69"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70"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1"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2"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3"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4"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5"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76"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77"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8"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79"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80"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81"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82"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83"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84"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85"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86"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87"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88"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89"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90"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91"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92"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7493"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94"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95"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96"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97"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98"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5844" name="グループ化 286"/>
          <p:cNvGrpSpPr>
            <a:grpSpLocks/>
          </p:cNvGrpSpPr>
          <p:nvPr/>
        </p:nvGrpSpPr>
        <p:grpSpPr bwMode="auto">
          <a:xfrm>
            <a:off x="1000125" y="1057275"/>
            <a:ext cx="0" cy="0"/>
            <a:chOff x="0" y="0"/>
            <a:chExt cx="345" cy="104"/>
          </a:xfrm>
        </p:grpSpPr>
        <p:sp>
          <p:nvSpPr>
            <p:cNvPr id="36951"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6952"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6953"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4"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5"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6"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7"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8"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59"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0"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1"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2"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3"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4"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5"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6"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7"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68"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69"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70"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71"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2"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3"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4"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5"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76"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7"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8"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79"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0"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1"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2"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3"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4"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5"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6"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87"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8"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89"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90"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91"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92"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93"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94"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95"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96"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97"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98"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99"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0"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1"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02"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03"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4"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5"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06"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7"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8"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09"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10"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1"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2"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3"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4"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5"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16"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7"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8"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19"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0"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1"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2"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3"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4"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25"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26"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7"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8"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29"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30"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1"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2"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3"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34"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5"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6"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7"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8"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39"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0"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1"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2"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3"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4"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5"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46"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47"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8"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49"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0"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51"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2"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3"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4"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5"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6"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7"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58"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59"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60"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61"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62"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63"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64"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65"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66"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67"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68"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69"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70"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71"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72"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73"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74"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75"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76"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77"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78"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79"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80"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81"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82"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83"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84"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85"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86"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87"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88"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89"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90"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91"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92"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93"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94"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95"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96"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97"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98"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99"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00"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01"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02"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03"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04"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05"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06"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07"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08"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09"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10"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11"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12"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13"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14"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15"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16"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17"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18"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19"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20"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21"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22"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23"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24"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25"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26"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27"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28"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29"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0"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1"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32"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3"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4"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35"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36"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7"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8"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39"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40"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41"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42"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43"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44"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45"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46"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47"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48"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49"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50"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51"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52"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53"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54"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55"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56"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57"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58"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59"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0"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1"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2"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3"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64"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5"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6"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7"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8"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69"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0"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1"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72"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73"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4"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5"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6"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7"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8"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79"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80"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81"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82"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83"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84"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85"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86"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87"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88"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89"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90"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91"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92"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93"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94"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95"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96"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97"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98"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99"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0"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1"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02"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03"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4"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5"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6"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07"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8"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09"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10"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11"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12"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13"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14"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15"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16"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17"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18"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7219"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20"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21"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22"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23"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24"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5845" name="グループ化 561"/>
          <p:cNvGrpSpPr>
            <a:grpSpLocks/>
          </p:cNvGrpSpPr>
          <p:nvPr/>
        </p:nvGrpSpPr>
        <p:grpSpPr bwMode="auto">
          <a:xfrm>
            <a:off x="1000125" y="1057275"/>
            <a:ext cx="0" cy="0"/>
            <a:chOff x="0" y="0"/>
            <a:chExt cx="345" cy="104"/>
          </a:xfrm>
        </p:grpSpPr>
        <p:sp>
          <p:nvSpPr>
            <p:cNvPr id="36677"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6678"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6679"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0"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1"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2"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3"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4"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5"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6"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7"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88"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89"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0"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1"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2"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3"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4"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95"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6"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97"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98"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99"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0"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1"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02"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3"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4"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5"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6"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7"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8"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09"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0"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1"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2"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13"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4"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5"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6"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17"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18"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19"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20"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21"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22"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23"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24"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25"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26"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27"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28"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29"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30"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31"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32"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33"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34"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35"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36"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37"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38"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39"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0"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1"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42"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3"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4"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5"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6"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7"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8"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49"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50"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51"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52"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53"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54"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55"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56"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57"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58"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59"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60"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1"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2"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3"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4"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5"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6"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7"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8"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69"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0"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1"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72"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73"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4"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5"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6"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77"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8"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79"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0"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1"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2"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3"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4"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85"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6"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87"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88"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89"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90"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91"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92"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93"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94"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95"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96"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97"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98"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99"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00"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01"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02"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03"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04"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05"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06"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07"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08"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09"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10"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11"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12"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13"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14"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15"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16"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17"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18"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19"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20"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21"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22"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23"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24"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25"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26"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27"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28"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29"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30"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31"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32"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33"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34"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35"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36"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37"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38"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39"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40"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41"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42"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43"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44"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45"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46"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47"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48"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49"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50"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51"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52"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53"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54"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55"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56"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57"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58"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59"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60"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61"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62"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63"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64"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65"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66"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67"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68"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69"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0"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1"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2"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3"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4"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5"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6"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7"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78"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9"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0"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1"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2"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3"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84"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5"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6"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7"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8"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89"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0"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1"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2"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3"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4"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5"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6"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97"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8"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99"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0"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1"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2"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3"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4"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5"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6"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7"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8"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09"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0"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1"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2"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3"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4"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5"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6"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7"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18"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19"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20"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21"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22"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3"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4"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5"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6"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27"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28"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29"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0"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1"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2"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33"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4"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5"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6"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7"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38"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39"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0"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1"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2"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3"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44"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6945"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6"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7"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8"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49"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50"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5846" name="グループ化 836"/>
          <p:cNvGrpSpPr>
            <a:grpSpLocks/>
          </p:cNvGrpSpPr>
          <p:nvPr/>
        </p:nvGrpSpPr>
        <p:grpSpPr bwMode="auto">
          <a:xfrm>
            <a:off x="1000125" y="1057275"/>
            <a:ext cx="0" cy="0"/>
            <a:chOff x="0" y="0"/>
            <a:chExt cx="345" cy="104"/>
          </a:xfrm>
        </p:grpSpPr>
        <p:sp>
          <p:nvSpPr>
            <p:cNvPr id="36403"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6404"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6405"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06"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07"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08"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09"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10"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11"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12"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13"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14"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15"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16"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17"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18"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19"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20"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21"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22"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23"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24"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25"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26"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27"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28"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29"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0"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1"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2"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3"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4"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5"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6"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7"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38"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39"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40"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41"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42"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43"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44"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45"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46"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47"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48"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49"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0"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1"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2"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3"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54"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55"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6"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7"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58"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59"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60"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61"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62"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63"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64"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65"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66"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67"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68"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69"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0"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1"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2"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3"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4"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5"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6"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77"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78"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79"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80"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81"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82"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83"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84"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85"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86"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87"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88"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89"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0"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1"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2"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3"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4"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5"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6"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97"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98"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99"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0"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1"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2"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03"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4"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5"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6"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7"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8"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09"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10"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11"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12"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13"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14"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15"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16"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17"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18"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19"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20"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21"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22"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23"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24"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25"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26"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27"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28"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29"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30"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31"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32"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33"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34"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35"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36"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37"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38"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39"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40"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41"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42"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43"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44"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45"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46"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47"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48"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49"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50"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51"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52"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53"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54"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55"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56"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57"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58"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59"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60"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61"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62"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63"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64"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65"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66"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67"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68"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69"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70"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71"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72"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73"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74"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75"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76"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77"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78"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79"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80"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81"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82"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83"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84"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85"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86"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87"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88"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89"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90"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91"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92"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93"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94"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95"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96"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97"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98"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99"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00"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01"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02"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03"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04"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05"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06"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07"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08"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09"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10"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1"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2"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3"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4"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5"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16"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7"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8"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19"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0"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1"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2"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3"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24"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25"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6"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7"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8"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29"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0"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1"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2"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3"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4"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5"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36"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37"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38"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39"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40"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1"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2"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3"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4"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45"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6"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7"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48"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49"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0"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1"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2"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3"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54"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55"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6"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7"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58"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59"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60"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61"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62"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63"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64"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65"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66"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67"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68"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69"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70"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6671"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72"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73"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74"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75"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76"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5847" name="グループ化 1111"/>
          <p:cNvGrpSpPr>
            <a:grpSpLocks/>
          </p:cNvGrpSpPr>
          <p:nvPr/>
        </p:nvGrpSpPr>
        <p:grpSpPr bwMode="auto">
          <a:xfrm>
            <a:off x="1000125" y="1057275"/>
            <a:ext cx="0" cy="0"/>
            <a:chOff x="0" y="0"/>
            <a:chExt cx="345" cy="104"/>
          </a:xfrm>
        </p:grpSpPr>
        <p:sp>
          <p:nvSpPr>
            <p:cNvPr id="1113"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4"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5" name="Line 17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6" name="Line 17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7" name="Line 17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8" name="Line 171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9" name="Line 171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0" name="Line 17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1" name="Line 17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2" name="Line 17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3" name="Line 172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4"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5"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6"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7"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8"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9"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0" name="Line 172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1"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2"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3" name="Line 17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4" name="Line 173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5" name="Line 17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6" name="Line 17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7"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8" name="Line 173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9" name="Line 17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0" name="Line 17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1" name="Line 173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2" name="Line 17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3" name="Line 17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4" name="Line 17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5" name="Line 17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6" name="Line 174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7" name="Line 174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8"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49" name="Line 174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0" name="Line 174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1" name="Line 174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2" name="Line 174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3"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4"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5"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6"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7" name="Line 175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8" name="Line 17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9" name="Line 175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0" name="Line 175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1" name="Line 175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2" name="Line 175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3"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4"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5" name="Line 176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6" name="Line 176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7"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8" name="Line 176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9" name="Line 176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0" name="Line 17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1" name="Line 176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2"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3"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4"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5"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6"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7" name="Line 17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8"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9"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0"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1"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2"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3"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4"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5"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6" name="Line 17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87" name="Line 17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88"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9"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0"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1"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2" name="Line 178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3" name="Line 179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4" name="Line 179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5"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6" name="Line 179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7" name="Line 179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8" name="Line 179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9" name="Line 179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0" name="Line 179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1" name="Line 1798"/>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2" name="Line 179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3" name="Line 180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4" name="Line 180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5" name="Line 180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6" name="Line 180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7"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8"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9" name="Line 180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0" name="Line 18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1" name="Line 180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2"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13" name="Line 181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4" name="Line 181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5" name="Line 18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6" name="Line 18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7" name="Line 18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8" name="Line 181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9" name="Line 181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0"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1" name="Line 18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2"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3"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4" name="Line 18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5" name="Line 182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6"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7" name="Line 18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8" name="Line 18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9" name="Line 182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0"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1"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2"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3" name="Line 18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4"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5" name="Line 18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6"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7"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8" name="Line 183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9" name="Line 183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0"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1" name="Line 183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2" name="Line 183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3" name="Line 184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4"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5"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6"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7"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8" name="Line 184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9" name="Line 184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0" name="Line 184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1" name="Line 184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2"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3" name="Line 185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4" name="Line 185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5" name="Line 185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6"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7"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8"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9" name="Line 185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0" name="Line 185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1"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2"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3"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4" name="Line 186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5" name="Line 186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6" name="Line 186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7"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8"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9" name="Line 186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0"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1"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2" name="Line 186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3" name="Line 187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4"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5" name="Line 187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6" name="Line 187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7"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8" name="Line 187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9"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0" name="Line 187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1"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2" name="Line 187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3"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4"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5"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6" name="Line 18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7" name="Line 18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8" name="Line 188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9"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0"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1" name="Line 188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2" name="Line 188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3"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4" name="Line 1891"/>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5" name="Line 189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6"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7"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8" name="Line 189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9" name="Line 189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0" name="Line 1897"/>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1"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2"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3"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4" name="Line 190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5"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6" name="Line 190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7"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8" name="Line 190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9" name="Line 190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0" name="Line 19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1"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2"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3"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4" name="Line 191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5" name="Line 19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6" name="Line 191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7"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8"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9"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0" name="Line 19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1" name="Line 191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2" name="Line 19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3" name="Line 192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4" name="Line 19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5"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6" name="Line 1923"/>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7" name="Line 19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8" name="Line 19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9" name="Line 192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0" name="Line 192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1" name="Line 192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2" name="Line 192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3"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4"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5" name="Line 19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6" name="Line 19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7" name="Line 193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8" name="Line 193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9" name="Line 19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0" name="Line 19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1" name="Line 193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2" name="Line 19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3" name="Line 19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4" name="Line 19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5" name="Line 19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6"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7"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8"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9" name="Line 194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0"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1"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2"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3"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4" name="Line 195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5"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6"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7"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8" name="Line 19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9" name="Line 195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0" name="Line 195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1" name="Line 195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2" name="Line 195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3"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4"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5" name="Line 196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6" name="Line 196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7" name="Line 196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8"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9" name="Line 196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0" name="Line 19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1" name="Line 196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2" name="Line 196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3" name="Line 197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4"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5"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6"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377" name="Line 19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8"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9" name="Line 197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80" name="Rectangle 1977"/>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p:spPr>
          <p:txBody>
            <a:bodyPr/>
            <a:lstStyle/>
            <a:p>
              <a:pPr eaLnBrk="1" hangingPunct="1">
                <a:defRPr/>
              </a:pPr>
              <a:endParaRPr lang="ja-JP" altLang="en-US">
                <a:latin typeface="Arial" charset="0"/>
              </a:endParaRPr>
            </a:p>
          </p:txBody>
        </p:sp>
        <p:sp>
          <p:nvSpPr>
            <p:cNvPr id="1381"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2"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3"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4"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5"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6"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grpSp>
      <p:grpSp>
        <p:nvGrpSpPr>
          <p:cNvPr id="35848" name="グループ化 1386"/>
          <p:cNvGrpSpPr>
            <a:grpSpLocks/>
          </p:cNvGrpSpPr>
          <p:nvPr/>
        </p:nvGrpSpPr>
        <p:grpSpPr bwMode="auto">
          <a:xfrm>
            <a:off x="1000125" y="1057275"/>
            <a:ext cx="0" cy="0"/>
            <a:chOff x="0" y="0"/>
            <a:chExt cx="345" cy="104"/>
          </a:xfrm>
        </p:grpSpPr>
        <p:sp>
          <p:nvSpPr>
            <p:cNvPr id="1388"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9"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90" name="Line 17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1" name="Line 17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2" name="Line 17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3" name="Line 171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4" name="Line 171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5" name="Line 17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6" name="Line 17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7" name="Line 17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8" name="Line 172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9"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0"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1"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2"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3"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4"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5" name="Line 172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06"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7"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8" name="Line 17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09" name="Line 173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0" name="Line 17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1" name="Line 17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2"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13" name="Line 173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4" name="Line 17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5" name="Line 17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6" name="Line 173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7" name="Line 17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8" name="Line 17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9" name="Line 17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0" name="Line 17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1" name="Line 174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2" name="Line 174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3"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4" name="Line 174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5" name="Line 174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6" name="Line 174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7" name="Line 174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8"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9"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0"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1"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2" name="Line 175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3" name="Line 17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4" name="Line 175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5" name="Line 175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6" name="Line 175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7" name="Line 175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8"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9"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0" name="Line 176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1" name="Line 176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2"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3" name="Line 176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4" name="Line 176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5" name="Line 17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6" name="Line 176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7"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8"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9"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0"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1"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2" name="Line 17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53"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4"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5"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6"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7"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58"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59"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60"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61" name="Line 17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2" name="Line 17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3"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4"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5"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6"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7" name="Line 178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8" name="Line 179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9" name="Line 179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0"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71" name="Line 179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2" name="Line 179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3" name="Line 179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4" name="Line 179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5" name="Line 179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6" name="Line 1798"/>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7" name="Line 179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8" name="Line 180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9" name="Line 180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0" name="Line 180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1" name="Line 180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2"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3"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4" name="Line 180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5" name="Line 18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6" name="Line 180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7"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8" name="Line 181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9" name="Line 181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0" name="Line 18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1" name="Line 18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2" name="Line 18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3" name="Line 181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4" name="Line 181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5"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6" name="Line 18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7"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8"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9" name="Line 18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0" name="Line 182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1"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2" name="Line 18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3" name="Line 18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4" name="Line 182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5"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6"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7"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8" name="Line 18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9"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0" name="Line 18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1"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2"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3" name="Line 183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4" name="Line 183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5"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6" name="Line 183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7" name="Line 183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8" name="Line 184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9"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0"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1"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2"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3" name="Line 184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4" name="Line 184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5" name="Line 184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6" name="Line 184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7"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8" name="Line 185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9" name="Line 185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0" name="Line 185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1"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2"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3"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4" name="Line 185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5" name="Line 185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6"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7"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8"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9" name="Line 186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0" name="Line 186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1" name="Line 186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2"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3"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4" name="Line 186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5"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6"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7" name="Line 186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8" name="Line 187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9"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0" name="Line 187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1" name="Line 187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2"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3" name="Line 187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4"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5" name="Line 187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6"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7" name="Line 187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8"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9"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0"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1" name="Line 18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2" name="Line 18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3" name="Line 188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4"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5"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6" name="Line 188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7" name="Line 188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8"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9" name="Line 1891"/>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0" name="Line 189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1"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2"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3" name="Line 189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4" name="Line 189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5" name="Line 1897"/>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6"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7"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8"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9" name="Line 190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0"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1" name="Line 190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2"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3" name="Line 190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4" name="Line 190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5" name="Line 19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6"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7"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8"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9" name="Line 191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0" name="Line 19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1" name="Line 191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2"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3"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4"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5" name="Line 19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6" name="Line 191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7" name="Line 19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8" name="Line 192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9" name="Line 19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0"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1" name="Line 1923"/>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2" name="Line 19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3" name="Line 19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4" name="Line 192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5" name="Line 192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6" name="Line 192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7" name="Line 192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8"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9"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10" name="Line 19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1" name="Line 19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2" name="Line 193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3" name="Line 193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4" name="Line 19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5" name="Line 19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6" name="Line 193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7" name="Line 19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8" name="Line 19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9" name="Line 19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0" name="Line 19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1"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2"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3"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4" name="Line 194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5"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6"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7"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8"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9" name="Line 195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0"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1"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2"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3" name="Line 19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4" name="Line 195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5" name="Line 195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6" name="Line 195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7" name="Line 195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8"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9"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0" name="Line 196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1" name="Line 196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2" name="Line 196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3"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4" name="Line 196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5" name="Line 19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6" name="Line 196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7" name="Line 196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8" name="Line 197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9"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0"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1"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652" name="Line 19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53"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4" name="Line 197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55" name="Rectangle 1977"/>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p:spPr>
          <p:txBody>
            <a:bodyPr/>
            <a:lstStyle/>
            <a:p>
              <a:pPr eaLnBrk="1" hangingPunct="1">
                <a:defRPr/>
              </a:pPr>
              <a:endParaRPr lang="ja-JP" altLang="en-US">
                <a:latin typeface="Arial" charset="0"/>
              </a:endParaRPr>
            </a:p>
          </p:txBody>
        </p:sp>
        <p:sp>
          <p:nvSpPr>
            <p:cNvPr id="1656"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7"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8"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9"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0"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1"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grpSp>
      <p:sp>
        <p:nvSpPr>
          <p:cNvPr id="1662" name="正方形/長方形 1661"/>
          <p:cNvSpPr/>
          <p:nvPr/>
        </p:nvSpPr>
        <p:spPr>
          <a:xfrm>
            <a:off x="325438" y="1484313"/>
            <a:ext cx="83518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社会的損失：人的損害額（運転者、同乗者、歩行者など）、物的損害額（車両、構造物の事故損失）、事故渋滞による損失額</a:t>
            </a:r>
            <a:r>
              <a:rPr lang="ja-JP" altLang="en-US" sz="1600" b="1" dirty="0">
                <a:solidFill>
                  <a:schemeClr val="tx1"/>
                </a:solidFill>
              </a:rPr>
              <a:t>　　　　　　</a:t>
            </a:r>
            <a:endParaRPr lang="en-US" altLang="ja-JP" sz="1600" b="1" dirty="0">
              <a:solidFill>
                <a:schemeClr val="tx1"/>
              </a:solidFill>
            </a:endParaRPr>
          </a:p>
        </p:txBody>
      </p:sp>
      <p:sp>
        <p:nvSpPr>
          <p:cNvPr id="1663" name="正方形/長方形 1662"/>
          <p:cNvSpPr/>
          <p:nvPr/>
        </p:nvSpPr>
        <p:spPr>
          <a:xfrm>
            <a:off x="34925" y="547688"/>
            <a:ext cx="8642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交通事故減少便益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latin typeface="ＭＳ Ｐゴシック" pitchFamily="50" charset="-128"/>
              </a:rPr>
              <a:t>道路</a:t>
            </a:r>
            <a:r>
              <a:rPr lang="ja-JP" altLang="en-US" dirty="0">
                <a:solidFill>
                  <a:schemeClr val="tx1"/>
                </a:solidFill>
              </a:rPr>
              <a:t>整備・改良に伴い自動車交通の分散化が図られ、</a:t>
            </a:r>
            <a:r>
              <a:rPr lang="ja-JP" altLang="en-US" dirty="0">
                <a:solidFill>
                  <a:schemeClr val="tx1"/>
                </a:solidFill>
                <a:latin typeface="ＭＳ Ｐゴシック" pitchFamily="50" charset="-128"/>
              </a:rPr>
              <a:t>交通事故による社会的損失　</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）の減少</a:t>
            </a:r>
            <a:r>
              <a:rPr lang="ja-JP" altLang="en-US" dirty="0">
                <a:solidFill>
                  <a:schemeClr val="tx1"/>
                </a:solidFill>
              </a:rPr>
              <a:t>を貨幣換算したもの</a:t>
            </a:r>
            <a:r>
              <a:rPr lang="ja-JP" altLang="en-US" dirty="0">
                <a:solidFill>
                  <a:schemeClr val="tx1"/>
                </a:solidFill>
                <a:latin typeface="ＭＳ Ｐゴシック" pitchFamily="50" charset="-128"/>
              </a:rPr>
              <a:t>。</a:t>
            </a:r>
          </a:p>
        </p:txBody>
      </p:sp>
      <p:sp>
        <p:nvSpPr>
          <p:cNvPr id="1664" name="テキスト ボックス 1663"/>
          <p:cNvSpPr txBox="1"/>
          <p:nvPr/>
        </p:nvSpPr>
        <p:spPr bwMode="auto">
          <a:xfrm>
            <a:off x="468313" y="2349500"/>
            <a:ext cx="7540625" cy="830263"/>
          </a:xfrm>
          <a:prstGeom prst="rect">
            <a:avLst/>
          </a:prstGeom>
          <a:solidFill>
            <a:schemeClr val="accent5">
              <a:lumMod val="20000"/>
              <a:lumOff val="80000"/>
            </a:schemeClr>
          </a:solidFill>
          <a:ln>
            <a:noFill/>
          </a:ln>
        </p:spPr>
        <p:txBody>
          <a:bodyPr wrap="none"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○整備の有無による損失の年間の総和の差により算出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損失</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＝ﾘﾝｸ交通量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＋ﾘﾝｸ交差点箇所数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 ×365(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66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5853" name="テキスト ボックス 1665"/>
          <p:cNvSpPr txBox="1">
            <a:spLocks noChangeArrowheads="1"/>
          </p:cNvSpPr>
          <p:nvPr/>
        </p:nvSpPr>
        <p:spPr bwMode="auto">
          <a:xfrm>
            <a:off x="105569" y="5332414"/>
            <a:ext cx="8932862" cy="987551"/>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⇒整備の有無による差をリンクごとに集計し、さらに供用後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年間分を合計することで、本事業の</a:t>
            </a:r>
            <a:r>
              <a:rPr lang="ja-JP" altLang="en-US" sz="1800" b="1" dirty="0">
                <a:latin typeface="Meiryo UI" panose="020B0604030504040204" pitchFamily="50" charset="-128"/>
                <a:ea typeface="Meiryo UI" panose="020B0604030504040204" pitchFamily="50" charset="-128"/>
              </a:rPr>
              <a:t>交通事故減少便益 </a:t>
            </a:r>
            <a:r>
              <a:rPr lang="en-US" altLang="ja-JP" sz="1800" b="1" dirty="0">
                <a:solidFill>
                  <a:srgbClr val="FF0000"/>
                </a:solidFill>
                <a:latin typeface="Meiryo UI" panose="020B0604030504040204" pitchFamily="50" charset="-128"/>
                <a:ea typeface="Meiryo UI" panose="020B0604030504040204" pitchFamily="50" charset="-128"/>
              </a:rPr>
              <a:t>2.3 </a:t>
            </a:r>
            <a:r>
              <a:rPr lang="ja-JP" altLang="en-US" sz="1800" b="1" dirty="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endParaRPr lang="en-US" altLang="ja-JP" sz="1800" dirty="0">
              <a:latin typeface="Meiryo UI" panose="020B0604030504040204" pitchFamily="50" charset="-128"/>
              <a:ea typeface="Meiryo UI" panose="020B0604030504040204" pitchFamily="50" charset="-128"/>
            </a:endParaRPr>
          </a:p>
          <a:p>
            <a:pPr marL="180000" indent="-180000" eaLnBrk="1" hangingPunct="1">
              <a:spcBef>
                <a:spcPct val="0"/>
              </a:spcBef>
              <a:buFontTx/>
              <a:buNone/>
            </a:pPr>
            <a:endParaRPr lang="en-US" altLang="ja-JP" sz="1400" dirty="0">
              <a:latin typeface="Meiryo UI" panose="020B0604030504040204" pitchFamily="50" charset="-128"/>
              <a:ea typeface="Meiryo UI" panose="020B0604030504040204" pitchFamily="50" charset="-128"/>
            </a:endParaRPr>
          </a:p>
        </p:txBody>
      </p:sp>
      <p:sp>
        <p:nvSpPr>
          <p:cNvPr id="35854" name="スライド番号プレースホルダー 3"/>
          <p:cNvSpPr txBox="1">
            <a:spLocks/>
          </p:cNvSpPr>
          <p:nvPr/>
        </p:nvSpPr>
        <p:spPr bwMode="auto">
          <a:xfrm>
            <a:off x="8532813" y="6477000"/>
            <a:ext cx="606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FFEEFC76-039D-4020-B99E-BE245032071E}" type="slidenum">
              <a:rPr lang="ja-JP" altLang="en-US" sz="2000">
                <a:latin typeface="Arial" panose="020B0604020202020204" pitchFamily="34" charset="0"/>
              </a:rPr>
              <a:pPr algn="r" eaLnBrk="1" hangingPunct="1">
                <a:spcBef>
                  <a:spcPct val="0"/>
                </a:spcBef>
                <a:buFontTx/>
                <a:buNone/>
              </a:pPr>
              <a:t>11</a:t>
            </a:fld>
            <a:endParaRPr lang="ja-JP" altLang="en-US" sz="20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正方形/長方形 4"/>
          <p:cNvSpPr>
            <a:spLocks noChangeArrowheads="1"/>
          </p:cNvSpPr>
          <p:nvPr/>
        </p:nvSpPr>
        <p:spPr bwMode="auto">
          <a:xfrm>
            <a:off x="195263" y="58102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事業の投資効果（費用便益分析）②</a:t>
            </a:r>
          </a:p>
        </p:txBody>
      </p:sp>
      <p:sp>
        <p:nvSpPr>
          <p:cNvPr id="6" name="正方形/長方形 5"/>
          <p:cNvSpPr/>
          <p:nvPr/>
        </p:nvSpPr>
        <p:spPr>
          <a:xfrm>
            <a:off x="300038" y="981075"/>
            <a:ext cx="8737600" cy="646113"/>
          </a:xfrm>
          <a:prstGeom prst="rect">
            <a:avLst/>
          </a:prstGeom>
          <a:ln>
            <a:solidFill>
              <a:schemeClr val="tx2">
                <a:lumMod val="50000"/>
              </a:schemeClr>
            </a:solidFill>
          </a:ln>
        </p:spPr>
        <p:txBody>
          <a:bodyPr>
            <a:spAutoFit/>
          </a:bodyPr>
          <a:lstStyle/>
          <a:p>
            <a:pPr eaLnBrk="1" hangingPunct="1">
              <a:defRPr/>
            </a:pPr>
            <a:r>
              <a:rPr lang="ja-JP" altLang="en-US" dirty="0">
                <a:solidFill>
                  <a:schemeClr val="tx1"/>
                </a:solidFill>
                <a:latin typeface="Arial" charset="0"/>
                <a:ea typeface="ＭＳ Ｐゴシック" charset="-128"/>
              </a:rPr>
              <a:t>＜便益＞　走行時間短縮、走行経費減少、交通事故減少</a:t>
            </a:r>
          </a:p>
          <a:p>
            <a:pPr eaLnBrk="1" hangingPunct="1">
              <a:defRPr/>
            </a:pPr>
            <a:r>
              <a:rPr lang="ja-JP" altLang="en-US" dirty="0">
                <a:solidFill>
                  <a:schemeClr val="tx1"/>
                </a:solidFill>
                <a:latin typeface="Arial" charset="0"/>
                <a:ea typeface="ＭＳ Ｐゴシック" charset="-128"/>
              </a:rPr>
              <a:t>＜費用＞　道路整備に係る事業費、維持管理費</a:t>
            </a:r>
          </a:p>
        </p:txBody>
      </p:sp>
      <p:sp>
        <p:nvSpPr>
          <p:cNvPr id="37892" name="テキスト ボックス 6"/>
          <p:cNvSpPr txBox="1">
            <a:spLocks noChangeArrowheads="1"/>
          </p:cNvSpPr>
          <p:nvPr/>
        </p:nvSpPr>
        <p:spPr bwMode="auto">
          <a:xfrm>
            <a:off x="4941888" y="1846263"/>
            <a:ext cx="2006376" cy="80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dirty="0">
                <a:latin typeface="ＭＳ Ｐゴシック" panose="020B0600070205080204" pitchFamily="50" charset="-128"/>
              </a:rPr>
              <a:t>◆費用便益比　</a:t>
            </a:r>
            <a:endParaRPr lang="en-US" altLang="ja-JP" sz="2000" dirty="0">
              <a:latin typeface="ＭＳ Ｐゴシック" panose="020B0600070205080204" pitchFamily="50" charset="-128"/>
            </a:endParaRPr>
          </a:p>
          <a:p>
            <a:pPr eaLnBrk="1" hangingPunct="1">
              <a:lnSpc>
                <a:spcPts val="3000"/>
              </a:lnSpc>
              <a:spcBef>
                <a:spcPct val="0"/>
              </a:spcBef>
              <a:buFont typeface="Arial" panose="020B0604020202020204" pitchFamily="34" charset="0"/>
              <a:buNone/>
            </a:pPr>
            <a:r>
              <a:rPr lang="ja-JP" altLang="en-US" sz="2000" dirty="0">
                <a:latin typeface="ＭＳ Ｐゴシック" panose="020B0600070205080204" pitchFamily="50" charset="-128"/>
              </a:rPr>
              <a:t>　　</a:t>
            </a:r>
            <a:r>
              <a:rPr lang="en-US" altLang="ja-JP" sz="2000" dirty="0">
                <a:latin typeface="ＭＳ Ｐゴシック" panose="020B0600070205080204" pitchFamily="50" charset="-128"/>
              </a:rPr>
              <a:t>B/C =1.51</a:t>
            </a:r>
          </a:p>
        </p:txBody>
      </p:sp>
      <p:sp>
        <p:nvSpPr>
          <p:cNvPr id="13" name="正方形/長方形 12"/>
          <p:cNvSpPr/>
          <p:nvPr/>
        </p:nvSpPr>
        <p:spPr>
          <a:xfrm>
            <a:off x="287338" y="1773971"/>
            <a:ext cx="4681537" cy="4662815"/>
          </a:xfrm>
          <a:prstGeom prst="rect">
            <a:avLst/>
          </a:prstGeom>
          <a:ln>
            <a:solidFill>
              <a:schemeClr val="tx2">
                <a:lumMod val="50000"/>
              </a:schemeClr>
            </a:solidFill>
          </a:ln>
        </p:spPr>
        <p:txBody>
          <a:bodyPr>
            <a:spAutoFit/>
          </a:bodyPr>
          <a:lstStyle/>
          <a:p>
            <a:pPr eaLnBrk="1" hangingPunct="1">
              <a:lnSpc>
                <a:spcPct val="150000"/>
              </a:lnSpc>
              <a:tabLst>
                <a:tab pos="1968500" algn="l"/>
              </a:tabLst>
              <a:defRPr/>
            </a:pPr>
            <a:r>
              <a:rPr lang="ja-JP" altLang="en-US" b="1" dirty="0">
                <a:solidFill>
                  <a:schemeClr val="tx1"/>
                </a:solidFill>
                <a:latin typeface="+mj-ea"/>
                <a:ea typeface="ＭＳ Ｐゴシック" charset="-128"/>
              </a:rPr>
              <a:t>○算出条件等</a:t>
            </a: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使用</a:t>
            </a:r>
            <a:r>
              <a:rPr lang="ja-JP" altLang="en-US" dirty="0">
                <a:solidFill>
                  <a:schemeClr val="tx1"/>
                </a:solidFill>
                <a:latin typeface="+mj-ea"/>
                <a:ea typeface="+mj-ea"/>
              </a:rPr>
              <a:t>マニュアル</a:t>
            </a:r>
            <a:r>
              <a:rPr lang="en-US" altLang="ja-JP" dirty="0">
                <a:solidFill>
                  <a:schemeClr val="tx1"/>
                </a:solidFill>
                <a:latin typeface="+mj-ea"/>
                <a:ea typeface="+mj-ea"/>
              </a:rPr>
              <a:t>	</a:t>
            </a:r>
            <a:r>
              <a:rPr lang="ja-JP" altLang="en-US" dirty="0">
                <a:solidFill>
                  <a:schemeClr val="tx1"/>
                </a:solidFill>
                <a:latin typeface="+mj-ea"/>
                <a:ea typeface="+mj-ea"/>
              </a:rPr>
              <a:t>：費用便益分析マニュアル</a:t>
            </a:r>
          </a:p>
          <a:p>
            <a:pPr algn="r" eaLnBrk="1" hangingPunct="1">
              <a:lnSpc>
                <a:spcPct val="150000"/>
              </a:lnSpc>
              <a:tabLst>
                <a:tab pos="1968500" algn="l"/>
              </a:tabLst>
              <a:defRPr/>
            </a:pPr>
            <a:r>
              <a:rPr lang="ja-JP" altLang="en-US" dirty="0">
                <a:solidFill>
                  <a:schemeClr val="tx1"/>
                </a:solidFill>
                <a:latin typeface="+mj-ea"/>
                <a:ea typeface="+mj-ea"/>
              </a:rPr>
              <a:t>　　　　　</a:t>
            </a:r>
            <a:r>
              <a:rPr lang="en-US" altLang="zh-CN" dirty="0">
                <a:solidFill>
                  <a:schemeClr val="tx1"/>
                </a:solidFill>
                <a:latin typeface="ＭＳ Ｐゴシック" panose="020B0600070205080204" pitchFamily="50" charset="-128"/>
              </a:rPr>
              <a:t> </a:t>
            </a:r>
            <a:r>
              <a:rPr lang="zh-CN" altLang="en-US" dirty="0">
                <a:solidFill>
                  <a:schemeClr val="tx1"/>
                </a:solidFill>
                <a:latin typeface="ＭＳ Ｐゴシック" panose="020B0600070205080204" pitchFamily="50" charset="-128"/>
              </a:rPr>
              <a:t>（国土交通省</a:t>
            </a:r>
            <a:r>
              <a:rPr lang="ja-JP" altLang="en-US" dirty="0">
                <a:solidFill>
                  <a:schemeClr val="tx1"/>
                </a:solidFill>
                <a:latin typeface="ＭＳ Ｐゴシック" panose="020B0600070205080204" pitchFamily="50" charset="-128"/>
              </a:rPr>
              <a:t>令和</a:t>
            </a:r>
            <a:r>
              <a:rPr lang="en-US" altLang="ja-JP" dirty="0">
                <a:solidFill>
                  <a:schemeClr val="tx1"/>
                </a:solidFill>
                <a:latin typeface="ＭＳ Ｐゴシック" panose="020B0600070205080204" pitchFamily="50" charset="-128"/>
              </a:rPr>
              <a:t>4</a:t>
            </a:r>
            <a:r>
              <a:rPr lang="zh-CN"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2</a:t>
            </a:r>
            <a:r>
              <a:rPr lang="zh-CN" altLang="en-US" dirty="0">
                <a:solidFill>
                  <a:schemeClr val="tx1"/>
                </a:solidFill>
                <a:latin typeface="ＭＳ Ｐゴシック" panose="020B0600070205080204" pitchFamily="50" charset="-128"/>
              </a:rPr>
              <a:t>月）</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基準年</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ja-JP" altLang="en-US" dirty="0">
                <a:solidFill>
                  <a:schemeClr val="tx1"/>
                </a:solidFill>
                <a:latin typeface="ＭＳ Ｐゴシック" panose="020B0600070205080204" pitchFamily="50" charset="-128"/>
              </a:rPr>
              <a:t>令和４年</a:t>
            </a:r>
            <a:r>
              <a:rPr lang="zh-TW" altLang="en-US" dirty="0">
                <a:solidFill>
                  <a:schemeClr val="tx1"/>
                </a:solidFill>
                <a:latin typeface="ＭＳ Ｐゴシック" panose="020B0600070205080204" pitchFamily="50" charset="-128"/>
              </a:rPr>
              <a:t>度</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検討期間</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en-US" altLang="zh-TW" dirty="0">
                <a:solidFill>
                  <a:schemeClr val="tx1"/>
                </a:solidFill>
                <a:latin typeface="ＭＳ Ｐゴシック" panose="020B0600070205080204" pitchFamily="50" charset="-128"/>
              </a:rPr>
              <a:t>50</a:t>
            </a:r>
            <a:r>
              <a:rPr lang="zh-TW" altLang="en-US" dirty="0">
                <a:solidFill>
                  <a:schemeClr val="tx1"/>
                </a:solidFill>
                <a:latin typeface="ＭＳ Ｐゴシック" panose="020B0600070205080204" pitchFamily="50" charset="-128"/>
              </a:rPr>
              <a:t>年間</a:t>
            </a:r>
          </a:p>
          <a:p>
            <a:pPr eaLnBrk="1" hangingPunct="1">
              <a:lnSpc>
                <a:spcPct val="150000"/>
              </a:lnSpc>
              <a:tabLst>
                <a:tab pos="1968500" algn="l"/>
              </a:tabLst>
              <a:defRPr/>
            </a:pPr>
            <a:r>
              <a:rPr lang="zh-CN" altLang="en-US" dirty="0">
                <a:solidFill>
                  <a:schemeClr val="tx1"/>
                </a:solidFill>
                <a:latin typeface="ＭＳ Ｐゴシック" panose="020B0600070205080204" pitchFamily="50" charset="-128"/>
              </a:rPr>
              <a:t>社会的割引率</a:t>
            </a:r>
            <a:r>
              <a:rPr lang="en-US" altLang="zh-CN" dirty="0">
                <a:solidFill>
                  <a:schemeClr val="tx1"/>
                </a:solidFill>
                <a:latin typeface="ＭＳ Ｐゴシック" panose="020B0600070205080204" pitchFamily="50" charset="-128"/>
              </a:rPr>
              <a:t>	</a:t>
            </a:r>
            <a:r>
              <a:rPr lang="ja-JP" altLang="en-US" dirty="0">
                <a:solidFill>
                  <a:schemeClr val="tx1"/>
                </a:solidFill>
                <a:latin typeface="ＭＳ Ｐゴシック" panose="020B0600070205080204" pitchFamily="50" charset="-128"/>
              </a:rPr>
              <a:t>：</a:t>
            </a:r>
            <a:r>
              <a:rPr lang="en-US" altLang="ja-JP" dirty="0">
                <a:solidFill>
                  <a:schemeClr val="tx1"/>
                </a:solidFill>
                <a:latin typeface="ＭＳ Ｐゴシック" panose="020B0600070205080204" pitchFamily="50" charset="-128"/>
              </a:rPr>
              <a:t>4</a:t>
            </a:r>
            <a:r>
              <a:rPr lang="zh-CN" altLang="en-US" dirty="0">
                <a:solidFill>
                  <a:schemeClr val="tx1"/>
                </a:solidFill>
                <a:latin typeface="ＭＳ Ｐゴシック" panose="020B0600070205080204" pitchFamily="50" charset="-128"/>
              </a:rPr>
              <a:t>％</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交通量推計時点</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ja-JP" altLang="en-US" dirty="0">
                <a:solidFill>
                  <a:schemeClr val="tx1"/>
                </a:solidFill>
                <a:latin typeface="ＭＳ Ｐゴシック" panose="020B0600070205080204" pitchFamily="50" charset="-128"/>
              </a:rPr>
              <a:t>令和</a:t>
            </a:r>
            <a:r>
              <a:rPr lang="en-US" altLang="ja-JP" dirty="0">
                <a:solidFill>
                  <a:schemeClr val="tx1"/>
                </a:solidFill>
                <a:latin typeface="ＭＳ Ｐゴシック" panose="020B0600070205080204" pitchFamily="50" charset="-128"/>
                <a:ea typeface="ＭＳ Ｐゴシック" charset="-128"/>
              </a:rPr>
              <a:t>12</a:t>
            </a:r>
            <a:r>
              <a:rPr lang="ja-JP" altLang="en-US" dirty="0">
                <a:solidFill>
                  <a:schemeClr val="tx1"/>
                </a:solidFill>
                <a:latin typeface="+mj-ea"/>
                <a:ea typeface="+mj-ea"/>
              </a:rPr>
              <a:t>年度（</a:t>
            </a:r>
            <a:r>
              <a:rPr lang="en-US" altLang="ja-JP" dirty="0">
                <a:solidFill>
                  <a:schemeClr val="tx1"/>
                </a:solidFill>
                <a:latin typeface="+mj-ea"/>
                <a:ea typeface="+mj-ea"/>
              </a:rPr>
              <a:t>2030</a:t>
            </a:r>
            <a:r>
              <a:rPr lang="ja-JP" altLang="en-US" dirty="0">
                <a:solidFill>
                  <a:schemeClr val="tx1"/>
                </a:solidFill>
                <a:latin typeface="+mj-ea"/>
                <a:ea typeface="+mj-ea"/>
              </a:rPr>
              <a:t>年度）</a:t>
            </a:r>
            <a:endParaRPr lang="en-US" altLang="ja-JP" dirty="0">
              <a:solidFill>
                <a:schemeClr val="tx1"/>
              </a:solidFill>
              <a:latin typeface="+mj-ea"/>
              <a:ea typeface="+mj-ea"/>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推計に用いた資料　 ：平成</a:t>
            </a:r>
            <a:r>
              <a:rPr lang="en-US" altLang="ja-JP" dirty="0">
                <a:solidFill>
                  <a:schemeClr val="tx1"/>
                </a:solidFill>
                <a:latin typeface="ＭＳ Ｐゴシック" panose="020B0600070205080204" pitchFamily="50" charset="-128"/>
                <a:ea typeface="ＭＳ Ｐゴシック" charset="-128"/>
              </a:rPr>
              <a:t>22</a:t>
            </a:r>
            <a:r>
              <a:rPr lang="ja-JP" altLang="en-US" dirty="0">
                <a:solidFill>
                  <a:schemeClr val="tx1"/>
                </a:solidFill>
                <a:latin typeface="ＭＳ Ｐゴシック" panose="020B0600070205080204" pitchFamily="50" charset="-128"/>
                <a:ea typeface="ＭＳ Ｐゴシック" charset="-128"/>
              </a:rPr>
              <a:t>年度交通ｾﾝｻｽ</a:t>
            </a:r>
            <a:endParaRPr lang="en-US" altLang="ja-JP" dirty="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交通流の推計手法　：利用者均衡配分</a:t>
            </a: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rPr>
              <a:t>全体</a:t>
            </a:r>
            <a:r>
              <a:rPr lang="zh-TW" altLang="en-US" dirty="0">
                <a:solidFill>
                  <a:schemeClr val="tx1"/>
                </a:solidFill>
                <a:latin typeface="ＭＳ Ｐゴシック" panose="020B0600070205080204" pitchFamily="50" charset="-128"/>
              </a:rPr>
              <a:t>事業費</a:t>
            </a:r>
            <a:r>
              <a:rPr lang="ja-JP" altLang="en-US" dirty="0">
                <a:solidFill>
                  <a:schemeClr val="tx1"/>
                </a:solidFill>
                <a:latin typeface="ＭＳ Ｐゴシック" panose="020B0600070205080204" pitchFamily="50" charset="-128"/>
                <a:ea typeface="ＭＳ Ｐゴシック" charset="-128"/>
              </a:rPr>
              <a:t>　　　　　 </a:t>
            </a:r>
            <a:r>
              <a:rPr lang="zh-TW" altLang="en-US" dirty="0">
                <a:solidFill>
                  <a:schemeClr val="tx1"/>
                </a:solidFill>
                <a:latin typeface="ＭＳ Ｐゴシック" panose="020B0600070205080204" pitchFamily="50" charset="-128"/>
                <a:ea typeface="ＭＳ Ｐゴシック" charset="-128"/>
              </a:rPr>
              <a:t>：</a:t>
            </a:r>
            <a:r>
              <a:rPr lang="ja-JP" altLang="en-US" dirty="0">
                <a:solidFill>
                  <a:schemeClr val="tx1"/>
                </a:solidFill>
                <a:latin typeface="ＭＳ Ｐゴシック" panose="020B0600070205080204" pitchFamily="50" charset="-128"/>
                <a:ea typeface="ＭＳ Ｐゴシック" charset="-128"/>
              </a:rPr>
              <a:t>約</a:t>
            </a:r>
            <a:r>
              <a:rPr lang="en-US" altLang="ja-JP" dirty="0">
                <a:solidFill>
                  <a:schemeClr val="tx1"/>
                </a:solidFill>
                <a:latin typeface="ＭＳ Ｐゴシック" panose="020B0600070205080204" pitchFamily="50" charset="-128"/>
                <a:ea typeface="ＭＳ Ｐゴシック" charset="-128"/>
              </a:rPr>
              <a:t>62.4</a:t>
            </a:r>
            <a:r>
              <a:rPr lang="ja-JP" altLang="en-US" dirty="0">
                <a:solidFill>
                  <a:schemeClr val="tx1"/>
                </a:solidFill>
                <a:latin typeface="ＭＳ Ｐゴシック" panose="020B0600070205080204" pitchFamily="50" charset="-128"/>
                <a:ea typeface="ＭＳ Ｐゴシック" charset="-128"/>
              </a:rPr>
              <a:t>億円（単純価値）</a:t>
            </a:r>
            <a:endParaRPr lang="en-US" altLang="ja-JP" dirty="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維持管理費</a:t>
            </a:r>
            <a:r>
              <a:rPr lang="en-US" altLang="ja-JP" dirty="0">
                <a:solidFill>
                  <a:schemeClr val="tx1"/>
                </a:solidFill>
                <a:latin typeface="ＭＳ Ｐゴシック" panose="020B0600070205080204" pitchFamily="50" charset="-128"/>
                <a:ea typeface="ＭＳ Ｐゴシック" charset="-128"/>
              </a:rPr>
              <a:t>	</a:t>
            </a:r>
            <a:r>
              <a:rPr lang="ja-JP" altLang="en-US" dirty="0">
                <a:solidFill>
                  <a:schemeClr val="tx1"/>
                </a:solidFill>
                <a:latin typeface="ＭＳ Ｐゴシック" panose="020B0600070205080204" pitchFamily="50" charset="-128"/>
                <a:ea typeface="ＭＳ Ｐゴシック" charset="-128"/>
              </a:rPr>
              <a:t>：約</a:t>
            </a:r>
            <a:r>
              <a:rPr lang="en-US" altLang="ja-JP" dirty="0">
                <a:solidFill>
                  <a:schemeClr val="tx1"/>
                </a:solidFill>
                <a:latin typeface="ＭＳ Ｐゴシック" panose="020B0600070205080204" pitchFamily="50" charset="-128"/>
                <a:ea typeface="ＭＳ Ｐゴシック" charset="-128"/>
              </a:rPr>
              <a:t>510</a:t>
            </a:r>
            <a:r>
              <a:rPr lang="ja-JP" altLang="en-US" dirty="0">
                <a:solidFill>
                  <a:schemeClr val="tx1"/>
                </a:solidFill>
                <a:latin typeface="ＭＳ Ｐゴシック" panose="020B0600070205080204" pitchFamily="50" charset="-128"/>
                <a:ea typeface="ＭＳ Ｐゴシック" charset="-128"/>
              </a:rPr>
              <a:t>万円</a:t>
            </a:r>
            <a:r>
              <a:rPr lang="en-US" altLang="ja-JP" dirty="0">
                <a:solidFill>
                  <a:schemeClr val="tx1"/>
                </a:solidFill>
                <a:latin typeface="ＭＳ Ｐゴシック" panose="020B0600070205080204" pitchFamily="50" charset="-128"/>
                <a:ea typeface="ＭＳ Ｐゴシック" charset="-128"/>
              </a:rPr>
              <a:t>/</a:t>
            </a:r>
            <a:r>
              <a:rPr lang="ja-JP" altLang="en-US" dirty="0">
                <a:solidFill>
                  <a:schemeClr val="tx1"/>
                </a:solidFill>
                <a:latin typeface="ＭＳ Ｐゴシック" panose="020B0600070205080204" pitchFamily="50" charset="-128"/>
                <a:ea typeface="ＭＳ Ｐゴシック" charset="-128"/>
              </a:rPr>
              <a:t>年</a:t>
            </a:r>
            <a:endParaRPr lang="en-US" altLang="ja-JP" dirty="0">
              <a:solidFill>
                <a:schemeClr val="tx1"/>
              </a:solidFill>
              <a:latin typeface="ＭＳ Ｐゴシック" panose="020B0600070205080204" pitchFamily="50" charset="-128"/>
              <a:ea typeface="ＭＳ Ｐゴシック" charset="-128"/>
            </a:endParaRPr>
          </a:p>
        </p:txBody>
      </p:sp>
      <p:sp>
        <p:nvSpPr>
          <p:cNvPr id="37894"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6779452-C761-4585-8980-325244BE76A4}" type="slidenum">
              <a:rPr lang="ja-JP" altLang="en-US" sz="2000" smtClean="0">
                <a:latin typeface="Arial" panose="020B0604020202020204" pitchFamily="34" charset="0"/>
              </a:rPr>
              <a:pPr>
                <a:spcBef>
                  <a:spcPct val="0"/>
                </a:spcBef>
                <a:buFontTx/>
                <a:buNone/>
              </a:pPr>
              <a:t>12</a:t>
            </a:fld>
            <a:endParaRPr lang="ja-JP" altLang="en-US" sz="2000">
              <a:latin typeface="Arial" panose="020B0604020202020204" pitchFamily="34" charset="0"/>
            </a:endParaRPr>
          </a:p>
        </p:txBody>
      </p:sp>
      <p:sp>
        <p:nvSpPr>
          <p:cNvPr id="1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7896" name="テキスト ボックス 7"/>
          <p:cNvSpPr txBox="1">
            <a:spLocks noChangeArrowheads="1"/>
          </p:cNvSpPr>
          <p:nvPr/>
        </p:nvSpPr>
        <p:spPr bwMode="auto">
          <a:xfrm>
            <a:off x="4968875" y="4425950"/>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ＭＳ Ｐゴシック" panose="020B0600070205080204" pitchFamily="50" charset="-128"/>
              </a:rPr>
              <a:t>◆</a:t>
            </a:r>
            <a:r>
              <a:rPr lang="ja-JP" altLang="en-US" sz="2000">
                <a:latin typeface="Arial" panose="020B0604020202020204" pitchFamily="34" charset="0"/>
              </a:rPr>
              <a:t>費用（</a:t>
            </a:r>
            <a:r>
              <a:rPr lang="en-US" altLang="ja-JP" sz="2000">
                <a:latin typeface="Arial" panose="020B0604020202020204" pitchFamily="34" charset="0"/>
              </a:rPr>
              <a:t>C</a:t>
            </a:r>
            <a:r>
              <a:rPr lang="ja-JP" altLang="en-US" sz="2000">
                <a:latin typeface="Arial" panose="020B0604020202020204" pitchFamily="34" charset="0"/>
              </a:rPr>
              <a:t>）</a:t>
            </a:r>
          </a:p>
        </p:txBody>
      </p:sp>
      <p:sp>
        <p:nvSpPr>
          <p:cNvPr id="37897" name="テキスト ボックス 9"/>
          <p:cNvSpPr txBox="1">
            <a:spLocks noChangeArrowheads="1"/>
          </p:cNvSpPr>
          <p:nvPr/>
        </p:nvSpPr>
        <p:spPr bwMode="auto">
          <a:xfrm>
            <a:off x="4941888" y="2627313"/>
            <a:ext cx="138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ＭＳ Ｐゴシック" panose="020B0600070205080204" pitchFamily="50" charset="-128"/>
              </a:rPr>
              <a:t>◆</a:t>
            </a:r>
            <a:r>
              <a:rPr lang="ja-JP" altLang="en-US" sz="2000" dirty="0">
                <a:latin typeface="Arial" panose="020B0604020202020204" pitchFamily="34" charset="0"/>
              </a:rPr>
              <a:t>便益（</a:t>
            </a:r>
            <a:r>
              <a:rPr lang="en-US" altLang="ja-JP" sz="2000" dirty="0">
                <a:latin typeface="Arial" panose="020B0604020202020204" pitchFamily="34" charset="0"/>
              </a:rPr>
              <a:t>B</a:t>
            </a:r>
            <a:r>
              <a:rPr lang="ja-JP" altLang="en-US" sz="2000" dirty="0">
                <a:latin typeface="Arial" panose="020B0604020202020204" pitchFamily="34" charset="0"/>
              </a:rPr>
              <a:t>）</a:t>
            </a:r>
          </a:p>
        </p:txBody>
      </p:sp>
      <p:graphicFrame>
        <p:nvGraphicFramePr>
          <p:cNvPr id="17" name="表 16"/>
          <p:cNvGraphicFramePr>
            <a:graphicFrameLocks noGrp="1"/>
          </p:cNvGraphicFramePr>
          <p:nvPr>
            <p:extLst>
              <p:ext uri="{D42A27DB-BD31-4B8C-83A1-F6EECF244321}">
                <p14:modId xmlns:p14="http://schemas.microsoft.com/office/powerpoint/2010/main" val="751080876"/>
              </p:ext>
            </p:extLst>
          </p:nvPr>
        </p:nvGraphicFramePr>
        <p:xfrm>
          <a:off x="5148263" y="4813300"/>
          <a:ext cx="3673476" cy="1371600"/>
        </p:xfrm>
        <a:graphic>
          <a:graphicData uri="http://schemas.openxmlformats.org/drawingml/2006/table">
            <a:tbl>
              <a:tblPr firstRow="1" bandRow="1">
                <a:tableStyleId>{5940675A-B579-460E-94D1-54222C63F5DA}</a:tableStyleId>
              </a:tblPr>
              <a:tblGrid>
                <a:gridCol w="212219">
                  <a:extLst>
                    <a:ext uri="{9D8B030D-6E8A-4147-A177-3AD203B41FA5}">
                      <a16:colId xmlns:a16="http://schemas.microsoft.com/office/drawing/2014/main" val="20000"/>
                    </a:ext>
                  </a:extLst>
                </a:gridCol>
                <a:gridCol w="1732563">
                  <a:extLst>
                    <a:ext uri="{9D8B030D-6E8A-4147-A177-3AD203B41FA5}">
                      <a16:colId xmlns:a16="http://schemas.microsoft.com/office/drawing/2014/main" val="20001"/>
                    </a:ext>
                  </a:extLst>
                </a:gridCol>
                <a:gridCol w="1728694">
                  <a:extLst>
                    <a:ext uri="{9D8B030D-6E8A-4147-A177-3AD203B41FA5}">
                      <a16:colId xmlns:a16="http://schemas.microsoft.com/office/drawing/2014/main" val="20002"/>
                    </a:ext>
                  </a:extLst>
                </a:gridCol>
              </a:tblGrid>
              <a:tr h="335264">
                <a:tc gridSpan="2">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総費用</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hMerge="1">
                  <a:txBody>
                    <a:bodyPr/>
                    <a:lstStyle/>
                    <a:p>
                      <a:endParaRPr kumimoji="1" lang="ja-JP" altLang="en-US"/>
                    </a:p>
                  </a:txBody>
                  <a:tcPr/>
                </a:tc>
                <a:tc>
                  <a:txBody>
                    <a:bodyPr/>
                    <a:lstStyle/>
                    <a:p>
                      <a:pPr algn="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46.7</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億円</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518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全体事業費</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（現在価値）</a:t>
                      </a:r>
                    </a:p>
                  </a:txBody>
                  <a:tcPr marL="91456" marR="914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46.0</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億円</a:t>
                      </a:r>
                    </a:p>
                  </a:txBody>
                  <a:tcPr marL="91456" marR="91456" marT="45696" marB="456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518168">
                <a:tc>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維持管理費（</a:t>
                      </a:r>
                      <a:r>
                        <a:rPr kumimoji="1" lang="en-US" altLang="ja-JP"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年間、現在価値）</a:t>
                      </a:r>
                    </a:p>
                  </a:txBody>
                  <a:tcPr marL="91456" marR="91456" marT="45696" marB="4569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0.7</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億円</a:t>
                      </a:r>
                    </a:p>
                  </a:txBody>
                  <a:tcPr marL="91456" marR="91456" marT="45696" marB="4569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142415089"/>
              </p:ext>
            </p:extLst>
          </p:nvPr>
        </p:nvGraphicFramePr>
        <p:xfrm>
          <a:off x="5148263" y="3021013"/>
          <a:ext cx="3673476" cy="1341448"/>
        </p:xfrm>
        <a:graphic>
          <a:graphicData uri="http://schemas.openxmlformats.org/drawingml/2006/table">
            <a:tbl>
              <a:tblPr firstRow="1" bandRow="1">
                <a:tableStyleId>{5940675A-B579-460E-94D1-54222C63F5DA}</a:tableStyleId>
              </a:tblPr>
              <a:tblGrid>
                <a:gridCol w="216088">
                  <a:extLst>
                    <a:ext uri="{9D8B030D-6E8A-4147-A177-3AD203B41FA5}">
                      <a16:colId xmlns:a16="http://schemas.microsoft.com/office/drawing/2014/main" val="20000"/>
                    </a:ext>
                  </a:extLst>
                </a:gridCol>
                <a:gridCol w="1728694">
                  <a:extLst>
                    <a:ext uri="{9D8B030D-6E8A-4147-A177-3AD203B41FA5}">
                      <a16:colId xmlns:a16="http://schemas.microsoft.com/office/drawing/2014/main" val="20001"/>
                    </a:ext>
                  </a:extLst>
                </a:gridCol>
                <a:gridCol w="1728694">
                  <a:extLst>
                    <a:ext uri="{9D8B030D-6E8A-4147-A177-3AD203B41FA5}">
                      <a16:colId xmlns:a16="http://schemas.microsoft.com/office/drawing/2014/main" val="20002"/>
                    </a:ext>
                  </a:extLst>
                </a:gridCol>
              </a:tblGrid>
              <a:tr h="335359">
                <a:tc gridSpan="2">
                  <a:txBody>
                    <a:bodyPr/>
                    <a:lstStyle/>
                    <a:p>
                      <a:pPr marL="0" algn="ct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総便益</a:t>
                      </a:r>
                      <a:endPar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lnB w="12700" cmpd="sng">
                      <a:noFill/>
                    </a:lnB>
                  </a:tcPr>
                </a:tc>
                <a:tc hMerge="1">
                  <a:txBody>
                    <a:bodyPr/>
                    <a:lstStyle/>
                    <a:p>
                      <a:pPr marL="0" algn="ctr" defTabSz="914400" rtl="0" eaLnBrk="1" latinLnBrk="0" hangingPunct="1"/>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70.3</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　</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83" marR="91483" marT="45761" marB="45761" anchor="ctr"/>
                </a:tc>
                <a:extLst>
                  <a:ext uri="{0D108BD9-81ED-4DB2-BD59-A6C34878D82A}">
                    <a16:rowId xmlns:a16="http://schemas.microsoft.com/office/drawing/2014/main" val="10000"/>
                  </a:ext>
                </a:extLst>
              </a:tr>
              <a:tr h="335359">
                <a:tc rowSpan="3">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lnT w="12700" cmpd="sng">
                      <a:noFill/>
                    </a:lnT>
                  </a:tcP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走行時間短縮便益</a:t>
                      </a:r>
                    </a:p>
                  </a:txBody>
                  <a:tcPr marL="91483" marR="91483"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59.2</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83" marR="91483" marT="45761" marB="45761" anchor="ctr"/>
                </a:tc>
                <a:extLst>
                  <a:ext uri="{0D108BD9-81ED-4DB2-BD59-A6C34878D82A}">
                    <a16:rowId xmlns:a16="http://schemas.microsoft.com/office/drawing/2014/main" val="10001"/>
                  </a:ext>
                </a:extLst>
              </a:tr>
              <a:tr h="33535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走行経費減少便益</a:t>
                      </a:r>
                    </a:p>
                  </a:txBody>
                  <a:tcPr marL="91483" marR="91483"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8.8</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83" marR="91483" marT="45761" marB="45761" anchor="ctr"/>
                </a:tc>
                <a:extLst>
                  <a:ext uri="{0D108BD9-81ED-4DB2-BD59-A6C34878D82A}">
                    <a16:rowId xmlns:a16="http://schemas.microsoft.com/office/drawing/2014/main" val="10002"/>
                  </a:ext>
                </a:extLst>
              </a:tr>
              <a:tr h="335359">
                <a:tc vMerge="1">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交通事故減少便益</a:t>
                      </a:r>
                    </a:p>
                  </a:txBody>
                  <a:tcPr marL="91483" marR="91483" marT="45761" marB="45761" anchor="ctr"/>
                </a:tc>
                <a:tc>
                  <a:txBody>
                    <a:bodyPr/>
                    <a:lstStyle/>
                    <a:p>
                      <a:pPr marL="0" algn="r" defTabSz="914400" rtl="0" eaLnBrk="1" latinLnBrk="0" hangingPunct="1"/>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2.3</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83" marR="91483" marT="45761" marB="45761" anchor="ctr"/>
                </a:tc>
                <a:extLst>
                  <a:ext uri="{0D108BD9-81ED-4DB2-BD59-A6C34878D82A}">
                    <a16:rowId xmlns:a16="http://schemas.microsoft.com/office/drawing/2014/main" val="10003"/>
                  </a:ext>
                </a:extLst>
              </a:tr>
            </a:tbl>
          </a:graphicData>
        </a:graphic>
      </p:graphicFrame>
      <p:sp>
        <p:nvSpPr>
          <p:cNvPr id="12" name="テキスト ボックス 33">
            <a:extLst>
              <a:ext uri="{FF2B5EF4-FFF2-40B4-BE49-F238E27FC236}">
                <a16:creationId xmlns:a16="http://schemas.microsoft.com/office/drawing/2014/main" id="{D236B12B-E0E3-41CE-7B04-B570216DD146}"/>
              </a:ext>
            </a:extLst>
          </p:cNvPr>
          <p:cNvSpPr>
            <a:spLocks noChangeArrowheads="1"/>
          </p:cNvSpPr>
          <p:nvPr/>
        </p:nvSpPr>
        <p:spPr bwMode="auto">
          <a:xfrm>
            <a:off x="5090034" y="6387386"/>
            <a:ext cx="273664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Arial" panose="020B0604020202020204" pitchFamily="34" charset="0"/>
              </a:rPr>
              <a:t>※</a:t>
            </a:r>
            <a:r>
              <a:rPr lang="ja-JP" altLang="en-US" sz="1200" dirty="0">
                <a:latin typeface="Arial" panose="020B0604020202020204" pitchFamily="34" charset="0"/>
              </a:rPr>
              <a:t>総費用及び総便益は</a:t>
            </a:r>
            <a:endParaRPr lang="en-US" altLang="ja-JP" sz="1200" dirty="0">
              <a:latin typeface="Arial" panose="020B0604020202020204" pitchFamily="34" charset="0"/>
            </a:endParaRPr>
          </a:p>
          <a:p>
            <a:pPr eaLnBrk="1" hangingPunct="1">
              <a:spcBef>
                <a:spcPct val="0"/>
              </a:spcBef>
              <a:buFontTx/>
              <a:buNone/>
            </a:pPr>
            <a:r>
              <a:rPr lang="ja-JP" altLang="en-US" sz="1200" dirty="0">
                <a:latin typeface="Arial" panose="020B0604020202020204" pitchFamily="34" charset="0"/>
              </a:rPr>
              <a:t>　 基準年の価値に換算した現在価値額</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正方形/長方形 4"/>
          <p:cNvSpPr>
            <a:spLocks noChangeArrowheads="1"/>
          </p:cNvSpPr>
          <p:nvPr/>
        </p:nvSpPr>
        <p:spPr bwMode="auto">
          <a:xfrm>
            <a:off x="195263" y="58102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事業の投資効果（費用便益分析）②</a:t>
            </a:r>
          </a:p>
        </p:txBody>
      </p:sp>
      <p:sp>
        <p:nvSpPr>
          <p:cNvPr id="6" name="正方形/長方形 5"/>
          <p:cNvSpPr/>
          <p:nvPr/>
        </p:nvSpPr>
        <p:spPr>
          <a:xfrm>
            <a:off x="300038" y="981075"/>
            <a:ext cx="8737600" cy="646113"/>
          </a:xfrm>
          <a:prstGeom prst="rect">
            <a:avLst/>
          </a:prstGeom>
          <a:ln>
            <a:solidFill>
              <a:schemeClr val="tx2">
                <a:lumMod val="50000"/>
              </a:schemeClr>
            </a:solidFill>
          </a:ln>
        </p:spPr>
        <p:txBody>
          <a:bodyPr>
            <a:spAutoFit/>
          </a:bodyPr>
          <a:lstStyle/>
          <a:p>
            <a:pPr eaLnBrk="1" hangingPunct="1">
              <a:defRPr/>
            </a:pPr>
            <a:r>
              <a:rPr lang="ja-JP" altLang="en-US" dirty="0">
                <a:solidFill>
                  <a:schemeClr val="tx1"/>
                </a:solidFill>
                <a:latin typeface="Arial" charset="0"/>
                <a:ea typeface="ＭＳ Ｐゴシック" charset="-128"/>
              </a:rPr>
              <a:t>＜便益＞　走行時間短縮、走行経費減少、交通事故減少</a:t>
            </a:r>
          </a:p>
          <a:p>
            <a:pPr eaLnBrk="1" hangingPunct="1">
              <a:defRPr/>
            </a:pPr>
            <a:r>
              <a:rPr lang="ja-JP" altLang="en-US" dirty="0">
                <a:solidFill>
                  <a:schemeClr val="tx1"/>
                </a:solidFill>
                <a:latin typeface="Arial" charset="0"/>
                <a:ea typeface="ＭＳ Ｐゴシック" charset="-128"/>
              </a:rPr>
              <a:t>＜費用＞　道路整備に係る事業費、維持管理費</a:t>
            </a:r>
          </a:p>
        </p:txBody>
      </p:sp>
      <p:sp>
        <p:nvSpPr>
          <p:cNvPr id="13" name="正方形/長方形 12"/>
          <p:cNvSpPr/>
          <p:nvPr/>
        </p:nvSpPr>
        <p:spPr>
          <a:xfrm>
            <a:off x="287338" y="1773971"/>
            <a:ext cx="4681537" cy="4662815"/>
          </a:xfrm>
          <a:prstGeom prst="rect">
            <a:avLst/>
          </a:prstGeom>
          <a:ln>
            <a:solidFill>
              <a:schemeClr val="tx2">
                <a:lumMod val="50000"/>
              </a:schemeClr>
            </a:solidFill>
          </a:ln>
        </p:spPr>
        <p:txBody>
          <a:bodyPr>
            <a:spAutoFit/>
          </a:bodyPr>
          <a:lstStyle/>
          <a:p>
            <a:pPr eaLnBrk="1" hangingPunct="1">
              <a:lnSpc>
                <a:spcPct val="150000"/>
              </a:lnSpc>
              <a:tabLst>
                <a:tab pos="1968500" algn="l"/>
              </a:tabLst>
              <a:defRPr/>
            </a:pPr>
            <a:r>
              <a:rPr lang="ja-JP" altLang="en-US" b="1" dirty="0">
                <a:solidFill>
                  <a:schemeClr val="tx1"/>
                </a:solidFill>
                <a:latin typeface="+mj-ea"/>
                <a:ea typeface="ＭＳ Ｐゴシック" charset="-128"/>
              </a:rPr>
              <a:t>○算出条件等</a:t>
            </a: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使用</a:t>
            </a:r>
            <a:r>
              <a:rPr lang="ja-JP" altLang="en-US" dirty="0">
                <a:solidFill>
                  <a:schemeClr val="tx1"/>
                </a:solidFill>
                <a:latin typeface="+mj-ea"/>
                <a:ea typeface="+mj-ea"/>
              </a:rPr>
              <a:t>マニュアル</a:t>
            </a:r>
            <a:r>
              <a:rPr lang="en-US" altLang="ja-JP" dirty="0">
                <a:solidFill>
                  <a:schemeClr val="tx1"/>
                </a:solidFill>
                <a:latin typeface="+mj-ea"/>
                <a:ea typeface="+mj-ea"/>
              </a:rPr>
              <a:t>	</a:t>
            </a:r>
            <a:r>
              <a:rPr lang="ja-JP" altLang="en-US" dirty="0">
                <a:solidFill>
                  <a:schemeClr val="tx1"/>
                </a:solidFill>
                <a:latin typeface="+mj-ea"/>
                <a:ea typeface="+mj-ea"/>
              </a:rPr>
              <a:t>：費用便益分析マニュアル</a:t>
            </a:r>
          </a:p>
          <a:p>
            <a:pPr algn="r" eaLnBrk="1" hangingPunct="1">
              <a:lnSpc>
                <a:spcPct val="150000"/>
              </a:lnSpc>
              <a:tabLst>
                <a:tab pos="1968500" algn="l"/>
              </a:tabLst>
              <a:defRPr/>
            </a:pPr>
            <a:r>
              <a:rPr lang="ja-JP" altLang="en-US" dirty="0">
                <a:solidFill>
                  <a:schemeClr val="tx1"/>
                </a:solidFill>
                <a:latin typeface="+mj-ea"/>
                <a:ea typeface="+mj-ea"/>
              </a:rPr>
              <a:t>　　　　　</a:t>
            </a:r>
            <a:r>
              <a:rPr lang="en-US" altLang="zh-CN" dirty="0">
                <a:solidFill>
                  <a:schemeClr val="tx1"/>
                </a:solidFill>
                <a:latin typeface="ＭＳ Ｐゴシック" panose="020B0600070205080204" pitchFamily="50" charset="-128"/>
              </a:rPr>
              <a:t> </a:t>
            </a:r>
            <a:r>
              <a:rPr lang="zh-CN" altLang="en-US" dirty="0">
                <a:solidFill>
                  <a:schemeClr val="tx1"/>
                </a:solidFill>
                <a:latin typeface="ＭＳ Ｐゴシック" panose="020B0600070205080204" pitchFamily="50" charset="-128"/>
              </a:rPr>
              <a:t>（国土交通省</a:t>
            </a:r>
            <a:r>
              <a:rPr lang="ja-JP" altLang="en-US" dirty="0">
                <a:solidFill>
                  <a:schemeClr val="tx1"/>
                </a:solidFill>
                <a:latin typeface="ＭＳ Ｐゴシック" panose="020B0600070205080204" pitchFamily="50" charset="-128"/>
              </a:rPr>
              <a:t>令和</a:t>
            </a:r>
            <a:r>
              <a:rPr lang="en-US" altLang="ja-JP" dirty="0">
                <a:solidFill>
                  <a:schemeClr val="tx1"/>
                </a:solidFill>
                <a:latin typeface="ＭＳ Ｐゴシック" panose="020B0600070205080204" pitchFamily="50" charset="-128"/>
              </a:rPr>
              <a:t>4</a:t>
            </a:r>
            <a:r>
              <a:rPr lang="zh-CN"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2</a:t>
            </a:r>
            <a:r>
              <a:rPr lang="zh-CN" altLang="en-US" dirty="0">
                <a:solidFill>
                  <a:schemeClr val="tx1"/>
                </a:solidFill>
                <a:latin typeface="ＭＳ Ｐゴシック" panose="020B0600070205080204" pitchFamily="50" charset="-128"/>
              </a:rPr>
              <a:t>月）</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基準年</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ja-JP" altLang="en-US" dirty="0">
                <a:solidFill>
                  <a:schemeClr val="tx1"/>
                </a:solidFill>
                <a:latin typeface="ＭＳ Ｐゴシック" panose="020B0600070205080204" pitchFamily="50" charset="-128"/>
              </a:rPr>
              <a:t>令和４年</a:t>
            </a:r>
            <a:r>
              <a:rPr lang="zh-TW" altLang="en-US" dirty="0">
                <a:solidFill>
                  <a:schemeClr val="tx1"/>
                </a:solidFill>
                <a:latin typeface="ＭＳ Ｐゴシック" panose="020B0600070205080204" pitchFamily="50" charset="-128"/>
              </a:rPr>
              <a:t>度</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検討期間</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en-US" altLang="zh-TW" dirty="0">
                <a:solidFill>
                  <a:schemeClr val="tx1"/>
                </a:solidFill>
                <a:latin typeface="ＭＳ Ｐゴシック" panose="020B0600070205080204" pitchFamily="50" charset="-128"/>
              </a:rPr>
              <a:t>50</a:t>
            </a:r>
            <a:r>
              <a:rPr lang="zh-TW" altLang="en-US" dirty="0">
                <a:solidFill>
                  <a:schemeClr val="tx1"/>
                </a:solidFill>
                <a:latin typeface="ＭＳ Ｐゴシック" panose="020B0600070205080204" pitchFamily="50" charset="-128"/>
              </a:rPr>
              <a:t>年間</a:t>
            </a:r>
          </a:p>
          <a:p>
            <a:pPr eaLnBrk="1" hangingPunct="1">
              <a:lnSpc>
                <a:spcPct val="150000"/>
              </a:lnSpc>
              <a:tabLst>
                <a:tab pos="1968500" algn="l"/>
              </a:tabLst>
              <a:defRPr/>
            </a:pPr>
            <a:r>
              <a:rPr lang="zh-CN" altLang="en-US" dirty="0">
                <a:solidFill>
                  <a:schemeClr val="tx1"/>
                </a:solidFill>
                <a:latin typeface="ＭＳ Ｐゴシック" panose="020B0600070205080204" pitchFamily="50" charset="-128"/>
              </a:rPr>
              <a:t>社会的割引率</a:t>
            </a:r>
            <a:r>
              <a:rPr lang="en-US" altLang="zh-CN" dirty="0">
                <a:solidFill>
                  <a:schemeClr val="tx1"/>
                </a:solidFill>
                <a:latin typeface="ＭＳ Ｐゴシック" panose="020B0600070205080204" pitchFamily="50" charset="-128"/>
              </a:rPr>
              <a:t>	</a:t>
            </a:r>
            <a:r>
              <a:rPr lang="ja-JP" altLang="en-US" dirty="0">
                <a:solidFill>
                  <a:schemeClr val="tx1"/>
                </a:solidFill>
                <a:latin typeface="ＭＳ Ｐゴシック" panose="020B0600070205080204" pitchFamily="50" charset="-128"/>
              </a:rPr>
              <a:t>：</a:t>
            </a:r>
            <a:r>
              <a:rPr lang="en-US" altLang="ja-JP" dirty="0">
                <a:solidFill>
                  <a:schemeClr val="tx1"/>
                </a:solidFill>
                <a:latin typeface="ＭＳ Ｐゴシック" panose="020B0600070205080204" pitchFamily="50" charset="-128"/>
              </a:rPr>
              <a:t>4</a:t>
            </a:r>
            <a:r>
              <a:rPr lang="zh-CN" altLang="en-US" dirty="0">
                <a:solidFill>
                  <a:schemeClr val="tx1"/>
                </a:solidFill>
                <a:latin typeface="ＭＳ Ｐゴシック" panose="020B0600070205080204" pitchFamily="50" charset="-128"/>
              </a:rPr>
              <a:t>％</a:t>
            </a:r>
            <a:r>
              <a:rPr lang="ja-JP" altLang="en-US" dirty="0">
                <a:solidFill>
                  <a:schemeClr val="tx1"/>
                </a:solidFill>
                <a:latin typeface="ＭＳ Ｐゴシック" panose="020B0600070205080204" pitchFamily="50" charset="-128"/>
              </a:rPr>
              <a:t>　　　　</a:t>
            </a:r>
            <a:r>
              <a:rPr lang="ja-JP" altLang="en-US" b="1" dirty="0">
                <a:solidFill>
                  <a:srgbClr val="FF0000"/>
                </a:solidFill>
                <a:latin typeface="ＭＳ Ｐゴシック" panose="020B0600070205080204" pitchFamily="50" charset="-128"/>
              </a:rPr>
              <a:t>平成</a:t>
            </a:r>
            <a:r>
              <a:rPr lang="en-US" altLang="ja-JP" b="1" dirty="0">
                <a:solidFill>
                  <a:srgbClr val="FF0000"/>
                </a:solidFill>
                <a:latin typeface="ＭＳ Ｐゴシック" panose="020B0600070205080204" pitchFamily="50" charset="-128"/>
              </a:rPr>
              <a:t>27</a:t>
            </a:r>
            <a:r>
              <a:rPr lang="ja-JP" altLang="en-US" b="1" dirty="0">
                <a:solidFill>
                  <a:srgbClr val="FF0000"/>
                </a:solidFill>
                <a:latin typeface="ＭＳ Ｐゴシック" panose="020B0600070205080204" pitchFamily="50" charset="-128"/>
              </a:rPr>
              <a:t>年度</a:t>
            </a:r>
            <a:endParaRPr lang="zh-CN" altLang="en-US" b="1" dirty="0">
              <a:solidFill>
                <a:srgbClr val="FF0000"/>
              </a:solidFill>
              <a:latin typeface="ＭＳ Ｐゴシック" panose="020B0600070205080204" pitchFamily="50" charset="-128"/>
            </a:endParaRP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交通量推計時点</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ja-JP" altLang="en-US" dirty="0">
                <a:solidFill>
                  <a:schemeClr val="tx1"/>
                </a:solidFill>
                <a:latin typeface="ＭＳ Ｐゴシック" panose="020B0600070205080204" pitchFamily="50" charset="-128"/>
              </a:rPr>
              <a:t>令和</a:t>
            </a:r>
            <a:r>
              <a:rPr lang="en-US" altLang="ja-JP" dirty="0">
                <a:solidFill>
                  <a:schemeClr val="tx1"/>
                </a:solidFill>
                <a:latin typeface="ＭＳ Ｐゴシック" panose="020B0600070205080204" pitchFamily="50" charset="-128"/>
                <a:ea typeface="ＭＳ Ｐゴシック" charset="-128"/>
              </a:rPr>
              <a:t>12</a:t>
            </a:r>
            <a:r>
              <a:rPr lang="ja-JP" altLang="en-US" dirty="0">
                <a:solidFill>
                  <a:schemeClr val="tx1"/>
                </a:solidFill>
                <a:latin typeface="+mj-ea"/>
                <a:ea typeface="+mj-ea"/>
              </a:rPr>
              <a:t>年度（</a:t>
            </a:r>
            <a:r>
              <a:rPr lang="en-US" altLang="ja-JP" dirty="0">
                <a:solidFill>
                  <a:schemeClr val="tx1"/>
                </a:solidFill>
                <a:latin typeface="+mj-ea"/>
                <a:ea typeface="+mj-ea"/>
              </a:rPr>
              <a:t>2030</a:t>
            </a:r>
            <a:r>
              <a:rPr lang="ja-JP" altLang="en-US" dirty="0">
                <a:solidFill>
                  <a:schemeClr val="tx1"/>
                </a:solidFill>
                <a:latin typeface="+mj-ea"/>
                <a:ea typeface="+mj-ea"/>
              </a:rPr>
              <a:t>年度）</a:t>
            </a:r>
            <a:endParaRPr lang="en-US" altLang="ja-JP" dirty="0">
              <a:solidFill>
                <a:schemeClr val="tx1"/>
              </a:solidFill>
              <a:latin typeface="+mj-ea"/>
              <a:ea typeface="+mj-ea"/>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推計に用いた資料　 ：平成</a:t>
            </a:r>
            <a:r>
              <a:rPr lang="en-US" altLang="ja-JP" dirty="0">
                <a:solidFill>
                  <a:schemeClr val="tx1"/>
                </a:solidFill>
                <a:latin typeface="ＭＳ Ｐゴシック" panose="020B0600070205080204" pitchFamily="50" charset="-128"/>
                <a:ea typeface="ＭＳ Ｐゴシック" charset="-128"/>
              </a:rPr>
              <a:t>22</a:t>
            </a:r>
            <a:r>
              <a:rPr lang="ja-JP" altLang="en-US" dirty="0">
                <a:solidFill>
                  <a:schemeClr val="tx1"/>
                </a:solidFill>
                <a:latin typeface="ＭＳ Ｐゴシック" panose="020B0600070205080204" pitchFamily="50" charset="-128"/>
                <a:ea typeface="ＭＳ Ｐゴシック" charset="-128"/>
              </a:rPr>
              <a:t>年度交通ｾﾝｻｽ</a:t>
            </a:r>
            <a:endParaRPr lang="en-US" altLang="ja-JP" dirty="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交通流の推計手法　：利用者均衡配分</a:t>
            </a: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rPr>
              <a:t>全体</a:t>
            </a:r>
            <a:r>
              <a:rPr lang="zh-TW" altLang="en-US" dirty="0">
                <a:solidFill>
                  <a:schemeClr val="tx1"/>
                </a:solidFill>
                <a:latin typeface="ＭＳ Ｐゴシック" panose="020B0600070205080204" pitchFamily="50" charset="-128"/>
              </a:rPr>
              <a:t>事業費</a:t>
            </a:r>
            <a:r>
              <a:rPr lang="ja-JP" altLang="en-US" dirty="0">
                <a:solidFill>
                  <a:schemeClr val="tx1"/>
                </a:solidFill>
                <a:latin typeface="ＭＳ Ｐゴシック" panose="020B0600070205080204" pitchFamily="50" charset="-128"/>
                <a:ea typeface="ＭＳ Ｐゴシック" charset="-128"/>
              </a:rPr>
              <a:t>　　　　　 </a:t>
            </a:r>
            <a:r>
              <a:rPr lang="zh-TW" altLang="en-US" dirty="0">
                <a:solidFill>
                  <a:schemeClr val="tx1"/>
                </a:solidFill>
                <a:latin typeface="ＭＳ Ｐゴシック" panose="020B0600070205080204" pitchFamily="50" charset="-128"/>
                <a:ea typeface="ＭＳ Ｐゴシック" charset="-128"/>
              </a:rPr>
              <a:t>：</a:t>
            </a:r>
            <a:r>
              <a:rPr lang="ja-JP" altLang="en-US" dirty="0">
                <a:solidFill>
                  <a:schemeClr val="tx1"/>
                </a:solidFill>
                <a:latin typeface="ＭＳ Ｐゴシック" panose="020B0600070205080204" pitchFamily="50" charset="-128"/>
                <a:ea typeface="ＭＳ Ｐゴシック" charset="-128"/>
              </a:rPr>
              <a:t>約</a:t>
            </a:r>
            <a:r>
              <a:rPr lang="en-US" altLang="ja-JP" dirty="0">
                <a:solidFill>
                  <a:schemeClr val="tx1"/>
                </a:solidFill>
                <a:latin typeface="ＭＳ Ｐゴシック" panose="020B0600070205080204" pitchFamily="50" charset="-128"/>
                <a:ea typeface="ＭＳ Ｐゴシック" charset="-128"/>
              </a:rPr>
              <a:t>62.4</a:t>
            </a:r>
            <a:r>
              <a:rPr lang="ja-JP" altLang="en-US" dirty="0">
                <a:solidFill>
                  <a:schemeClr val="tx1"/>
                </a:solidFill>
                <a:latin typeface="ＭＳ Ｐゴシック" panose="020B0600070205080204" pitchFamily="50" charset="-128"/>
                <a:ea typeface="ＭＳ Ｐゴシック" charset="-128"/>
              </a:rPr>
              <a:t>億円（単純価値）</a:t>
            </a:r>
            <a:endParaRPr lang="en-US" altLang="ja-JP" dirty="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維持管理費</a:t>
            </a:r>
            <a:r>
              <a:rPr lang="en-US" altLang="ja-JP" dirty="0">
                <a:solidFill>
                  <a:schemeClr val="tx1"/>
                </a:solidFill>
                <a:latin typeface="ＭＳ Ｐゴシック" panose="020B0600070205080204" pitchFamily="50" charset="-128"/>
                <a:ea typeface="ＭＳ Ｐゴシック" charset="-128"/>
              </a:rPr>
              <a:t>	</a:t>
            </a:r>
            <a:r>
              <a:rPr lang="ja-JP" altLang="en-US" dirty="0">
                <a:solidFill>
                  <a:schemeClr val="tx1"/>
                </a:solidFill>
                <a:latin typeface="ＭＳ Ｐゴシック" panose="020B0600070205080204" pitchFamily="50" charset="-128"/>
                <a:ea typeface="ＭＳ Ｐゴシック" charset="-128"/>
              </a:rPr>
              <a:t>：約</a:t>
            </a:r>
            <a:r>
              <a:rPr lang="en-US" altLang="ja-JP" dirty="0">
                <a:solidFill>
                  <a:schemeClr val="tx1"/>
                </a:solidFill>
                <a:latin typeface="ＭＳ Ｐゴシック" panose="020B0600070205080204" pitchFamily="50" charset="-128"/>
                <a:ea typeface="ＭＳ Ｐゴシック" charset="-128"/>
              </a:rPr>
              <a:t>510</a:t>
            </a:r>
            <a:r>
              <a:rPr lang="ja-JP" altLang="en-US" dirty="0">
                <a:solidFill>
                  <a:schemeClr val="tx1"/>
                </a:solidFill>
                <a:latin typeface="ＭＳ Ｐゴシック" panose="020B0600070205080204" pitchFamily="50" charset="-128"/>
                <a:ea typeface="ＭＳ Ｐゴシック" charset="-128"/>
              </a:rPr>
              <a:t>万円</a:t>
            </a:r>
            <a:r>
              <a:rPr lang="en-US" altLang="ja-JP" dirty="0">
                <a:solidFill>
                  <a:schemeClr val="tx1"/>
                </a:solidFill>
                <a:latin typeface="ＭＳ Ｐゴシック" panose="020B0600070205080204" pitchFamily="50" charset="-128"/>
                <a:ea typeface="ＭＳ Ｐゴシック" charset="-128"/>
              </a:rPr>
              <a:t>/</a:t>
            </a:r>
            <a:r>
              <a:rPr lang="ja-JP" altLang="en-US" dirty="0">
                <a:solidFill>
                  <a:schemeClr val="tx1"/>
                </a:solidFill>
                <a:latin typeface="ＭＳ Ｐゴシック" panose="020B0600070205080204" pitchFamily="50" charset="-128"/>
                <a:ea typeface="ＭＳ Ｐゴシック" charset="-128"/>
              </a:rPr>
              <a:t>年</a:t>
            </a:r>
            <a:endParaRPr lang="en-US" altLang="ja-JP" dirty="0">
              <a:solidFill>
                <a:schemeClr val="tx1"/>
              </a:solidFill>
              <a:latin typeface="ＭＳ Ｐゴシック" panose="020B0600070205080204" pitchFamily="50" charset="-128"/>
              <a:ea typeface="ＭＳ Ｐゴシック" charset="-128"/>
            </a:endParaRPr>
          </a:p>
        </p:txBody>
      </p:sp>
      <p:sp>
        <p:nvSpPr>
          <p:cNvPr id="37894"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6779452-C761-4585-8980-325244BE76A4}" type="slidenum">
              <a:rPr lang="ja-JP" altLang="en-US" sz="2000" smtClean="0">
                <a:latin typeface="Arial" panose="020B0604020202020204" pitchFamily="34" charset="0"/>
              </a:rPr>
              <a:pPr>
                <a:spcBef>
                  <a:spcPct val="0"/>
                </a:spcBef>
                <a:buFontTx/>
                <a:buNone/>
              </a:pPr>
              <a:t>13</a:t>
            </a:fld>
            <a:endParaRPr lang="ja-JP" altLang="en-US" sz="2000">
              <a:latin typeface="Arial" panose="020B0604020202020204" pitchFamily="34" charset="0"/>
            </a:endParaRPr>
          </a:p>
        </p:txBody>
      </p:sp>
      <p:sp>
        <p:nvSpPr>
          <p:cNvPr id="15" name="タイトル 2"/>
          <p:cNvSpPr txBox="1">
            <a:spLocks/>
          </p:cNvSpPr>
          <p:nvPr/>
        </p:nvSpPr>
        <p:spPr>
          <a:xfrm>
            <a:off x="-4762" y="-4395"/>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　</a:t>
            </a:r>
            <a:r>
              <a:rPr lang="en-US" altLang="ja-JP"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897" name="テキスト ボックス 9"/>
          <p:cNvSpPr txBox="1">
            <a:spLocks noChangeArrowheads="1"/>
          </p:cNvSpPr>
          <p:nvPr/>
        </p:nvSpPr>
        <p:spPr bwMode="auto">
          <a:xfrm>
            <a:off x="4983163" y="1886307"/>
            <a:ext cx="138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ＭＳ Ｐゴシック" panose="020B0600070205080204" pitchFamily="50" charset="-128"/>
              </a:rPr>
              <a:t>◆</a:t>
            </a:r>
            <a:r>
              <a:rPr lang="ja-JP" altLang="en-US" sz="2000" dirty="0">
                <a:latin typeface="Arial" panose="020B0604020202020204" pitchFamily="34" charset="0"/>
              </a:rPr>
              <a:t>便益（</a:t>
            </a:r>
            <a:r>
              <a:rPr lang="en-US" altLang="ja-JP" sz="2000" dirty="0">
                <a:latin typeface="Arial" panose="020B0604020202020204" pitchFamily="34" charset="0"/>
              </a:rPr>
              <a:t>B</a:t>
            </a:r>
            <a:r>
              <a:rPr lang="ja-JP" altLang="en-US" sz="2000" dirty="0">
                <a:latin typeface="Arial" panose="020B0604020202020204" pitchFamily="34" charset="0"/>
              </a:rPr>
              <a:t>）</a:t>
            </a:r>
          </a:p>
        </p:txBody>
      </p:sp>
      <p:sp>
        <p:nvSpPr>
          <p:cNvPr id="2" name="楕円 1"/>
          <p:cNvSpPr/>
          <p:nvPr/>
        </p:nvSpPr>
        <p:spPr>
          <a:xfrm>
            <a:off x="2391268" y="4704652"/>
            <a:ext cx="1080120" cy="432048"/>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V 字形矢印 2"/>
          <p:cNvSpPr/>
          <p:nvPr/>
        </p:nvSpPr>
        <p:spPr>
          <a:xfrm rot="17998621">
            <a:off x="3298423" y="4455838"/>
            <a:ext cx="401926" cy="202725"/>
          </a:xfrm>
          <a:prstGeom prst="notchedRightArrow">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楕円 15"/>
          <p:cNvSpPr/>
          <p:nvPr/>
        </p:nvSpPr>
        <p:spPr>
          <a:xfrm>
            <a:off x="3336928" y="3852811"/>
            <a:ext cx="1322091" cy="509649"/>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テキスト ボックス 6"/>
          <p:cNvSpPr txBox="1">
            <a:spLocks noChangeArrowheads="1"/>
          </p:cNvSpPr>
          <p:nvPr/>
        </p:nvSpPr>
        <p:spPr bwMode="auto">
          <a:xfrm>
            <a:off x="5248261" y="2310089"/>
            <a:ext cx="3716227" cy="16312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en-US" altLang="ja-JP" sz="1800" b="1" dirty="0">
                <a:solidFill>
                  <a:srgbClr val="FF0000"/>
                </a:solidFill>
                <a:latin typeface="ＭＳ Ｐゴシック" panose="020B0600070205080204" pitchFamily="50" charset="-128"/>
              </a:rPr>
              <a:t>※</a:t>
            </a:r>
            <a:r>
              <a:rPr lang="ja-JP" altLang="en-US" sz="1800" b="1" dirty="0">
                <a:solidFill>
                  <a:srgbClr val="FF0000"/>
                </a:solidFill>
                <a:latin typeface="ＭＳ Ｐゴシック" panose="020B0600070205080204" pitchFamily="50" charset="-128"/>
              </a:rPr>
              <a:t>発生集中交通量　△</a:t>
            </a:r>
            <a:r>
              <a:rPr lang="en-US" altLang="ja-JP" sz="1800" b="1" dirty="0">
                <a:solidFill>
                  <a:srgbClr val="FF0000"/>
                </a:solidFill>
                <a:latin typeface="ＭＳ Ｐゴシック" panose="020B0600070205080204" pitchFamily="50" charset="-128"/>
              </a:rPr>
              <a:t>19</a:t>
            </a:r>
            <a:r>
              <a:rPr lang="ja-JP" altLang="en-US" sz="1800" b="1" dirty="0">
                <a:solidFill>
                  <a:srgbClr val="FF0000"/>
                </a:solidFill>
                <a:latin typeface="ＭＳ Ｐゴシック" panose="020B0600070205080204" pitchFamily="50" charset="-128"/>
              </a:rPr>
              <a:t>％</a:t>
            </a:r>
            <a:endParaRPr lang="en-US" altLang="ja-JP" sz="1800" b="1" dirty="0">
              <a:solidFill>
                <a:srgbClr val="FF0000"/>
              </a:solidFill>
              <a:latin typeface="ＭＳ Ｐゴシック" panose="020B0600070205080204" pitchFamily="50" charset="-128"/>
            </a:endParaRPr>
          </a:p>
          <a:p>
            <a:pPr eaLnBrk="1" hangingPunct="1">
              <a:lnSpc>
                <a:spcPts val="3000"/>
              </a:lnSpc>
              <a:spcBef>
                <a:spcPct val="0"/>
              </a:spcBef>
              <a:buFontTx/>
              <a:buNone/>
            </a:pPr>
            <a:r>
              <a:rPr lang="ja-JP" altLang="en-US" sz="1800" b="1" dirty="0">
                <a:solidFill>
                  <a:srgbClr val="FF0000"/>
                </a:solidFill>
                <a:latin typeface="ＭＳ Ｐゴシック" panose="020B0600070205080204" pitchFamily="50" charset="-128"/>
              </a:rPr>
              <a:t>　　　　　</a:t>
            </a:r>
            <a:r>
              <a:rPr lang="ja-JP" altLang="en-US" sz="1800" b="1" strike="sngStrike" dirty="0">
                <a:solidFill>
                  <a:srgbClr val="FF0000"/>
                </a:solidFill>
                <a:latin typeface="ＭＳ Ｐゴシック" panose="020B0600070205080204" pitchFamily="50" charset="-128"/>
              </a:rPr>
              <a:t>Ｂ</a:t>
            </a:r>
            <a:r>
              <a:rPr lang="en-US" altLang="ja-JP" sz="1800" b="1" strike="sngStrike" dirty="0">
                <a:solidFill>
                  <a:srgbClr val="FF0000"/>
                </a:solidFill>
                <a:latin typeface="ＭＳ Ｐゴシック" panose="020B0600070205080204" pitchFamily="50" charset="-128"/>
              </a:rPr>
              <a:t>/</a:t>
            </a:r>
            <a:r>
              <a:rPr lang="ja-JP" altLang="en-US" sz="1800" b="1" strike="sngStrike" dirty="0">
                <a:solidFill>
                  <a:srgbClr val="FF0000"/>
                </a:solidFill>
                <a:latin typeface="ＭＳ Ｐゴシック" panose="020B0600070205080204" pitchFamily="50" charset="-128"/>
              </a:rPr>
              <a:t>Ｃ＝</a:t>
            </a:r>
            <a:r>
              <a:rPr lang="en-US" altLang="ja-JP" sz="1800" b="1" strike="sngStrike" dirty="0">
                <a:solidFill>
                  <a:srgbClr val="FF0000"/>
                </a:solidFill>
                <a:latin typeface="ＭＳ Ｐゴシック" panose="020B0600070205080204" pitchFamily="50" charset="-128"/>
              </a:rPr>
              <a:t>1.51</a:t>
            </a:r>
            <a:r>
              <a:rPr lang="ja-JP" altLang="en-US" sz="1800" b="1" dirty="0">
                <a:solidFill>
                  <a:srgbClr val="FF0000"/>
                </a:solidFill>
                <a:latin typeface="ＭＳ Ｐゴシック" panose="020B0600070205080204" pitchFamily="50" charset="-128"/>
              </a:rPr>
              <a:t>　⇒　Ｂ</a:t>
            </a:r>
            <a:r>
              <a:rPr lang="en-US" altLang="ja-JP" sz="1800" b="1" dirty="0">
                <a:solidFill>
                  <a:srgbClr val="FF0000"/>
                </a:solidFill>
                <a:latin typeface="ＭＳ Ｐゴシック" panose="020B0600070205080204" pitchFamily="50" charset="-128"/>
              </a:rPr>
              <a:t>/</a:t>
            </a:r>
            <a:r>
              <a:rPr lang="ja-JP" altLang="en-US" sz="1800" b="1" dirty="0">
                <a:solidFill>
                  <a:srgbClr val="FF0000"/>
                </a:solidFill>
                <a:latin typeface="ＭＳ Ｐゴシック" panose="020B0600070205080204" pitchFamily="50" charset="-128"/>
              </a:rPr>
              <a:t>Ｃ＝</a:t>
            </a:r>
            <a:r>
              <a:rPr lang="en-US" altLang="ja-JP" sz="1800" b="1" dirty="0">
                <a:solidFill>
                  <a:srgbClr val="FF0000"/>
                </a:solidFill>
                <a:latin typeface="ＭＳ Ｐゴシック" panose="020B0600070205080204" pitchFamily="50" charset="-128"/>
              </a:rPr>
              <a:t>1.2</a:t>
            </a:r>
          </a:p>
          <a:p>
            <a:pPr eaLnBrk="1" hangingPunct="1">
              <a:lnSpc>
                <a:spcPts val="3000"/>
              </a:lnSpc>
              <a:spcBef>
                <a:spcPct val="0"/>
              </a:spcBef>
              <a:buFontTx/>
              <a:buNone/>
            </a:pPr>
            <a:r>
              <a:rPr lang="ja-JP" altLang="en-US" sz="1800" b="1" dirty="0">
                <a:solidFill>
                  <a:srgbClr val="FF0000"/>
                </a:solidFill>
                <a:latin typeface="ＭＳ Ｐゴシック" panose="020B0600070205080204" pitchFamily="50" charset="-128"/>
              </a:rPr>
              <a:t>　　交通量　△</a:t>
            </a:r>
            <a:r>
              <a:rPr lang="en-US" altLang="ja-JP" sz="1800" b="1" dirty="0">
                <a:solidFill>
                  <a:srgbClr val="FF0000"/>
                </a:solidFill>
                <a:latin typeface="ＭＳ Ｐゴシック" panose="020B0600070205080204" pitchFamily="50" charset="-128"/>
              </a:rPr>
              <a:t>10</a:t>
            </a:r>
            <a:r>
              <a:rPr lang="ja-JP" altLang="en-US" sz="1800" b="1" dirty="0">
                <a:solidFill>
                  <a:srgbClr val="FF0000"/>
                </a:solidFill>
                <a:latin typeface="ＭＳ Ｐゴシック" panose="020B0600070205080204" pitchFamily="50" charset="-128"/>
              </a:rPr>
              <a:t>％</a:t>
            </a:r>
            <a:endParaRPr lang="en-US" altLang="ja-JP" sz="1800" b="1" dirty="0">
              <a:solidFill>
                <a:srgbClr val="FF0000"/>
              </a:solidFill>
              <a:latin typeface="ＭＳ Ｐゴシック" panose="020B0600070205080204" pitchFamily="50" charset="-128"/>
            </a:endParaRPr>
          </a:p>
          <a:p>
            <a:pPr eaLnBrk="1" hangingPunct="1">
              <a:lnSpc>
                <a:spcPts val="3000"/>
              </a:lnSpc>
              <a:spcBef>
                <a:spcPct val="0"/>
              </a:spcBef>
              <a:buFontTx/>
              <a:buNone/>
            </a:pPr>
            <a:r>
              <a:rPr lang="ja-JP" altLang="en-US" sz="1800" b="1" dirty="0">
                <a:solidFill>
                  <a:srgbClr val="FF0000"/>
                </a:solidFill>
                <a:latin typeface="ＭＳ Ｐゴシック" panose="020B0600070205080204" pitchFamily="50" charset="-128"/>
              </a:rPr>
              <a:t>　　　　　　　　　　　　　Ｂ</a:t>
            </a:r>
            <a:r>
              <a:rPr lang="en-US" altLang="ja-JP" sz="1800" b="1" dirty="0">
                <a:solidFill>
                  <a:srgbClr val="FF0000"/>
                </a:solidFill>
                <a:latin typeface="ＭＳ Ｐゴシック" panose="020B0600070205080204" pitchFamily="50" charset="-128"/>
              </a:rPr>
              <a:t>/</a:t>
            </a:r>
            <a:r>
              <a:rPr lang="ja-JP" altLang="en-US" sz="1800" b="1" dirty="0">
                <a:solidFill>
                  <a:srgbClr val="FF0000"/>
                </a:solidFill>
                <a:latin typeface="ＭＳ Ｐゴシック" panose="020B0600070205080204" pitchFamily="50" charset="-128"/>
              </a:rPr>
              <a:t>Ｃ＝</a:t>
            </a:r>
            <a:r>
              <a:rPr lang="en-US" altLang="ja-JP" sz="1800" b="1" dirty="0">
                <a:solidFill>
                  <a:srgbClr val="FF0000"/>
                </a:solidFill>
                <a:latin typeface="ＭＳ Ｐゴシック" panose="020B0600070205080204" pitchFamily="50" charset="-128"/>
              </a:rPr>
              <a:t>1.1</a:t>
            </a:r>
            <a:r>
              <a:rPr lang="ja-JP" altLang="en-US" sz="1800" b="1" dirty="0">
                <a:solidFill>
                  <a:srgbClr val="FF0000"/>
                </a:solidFill>
                <a:latin typeface="ＭＳ Ｐゴシック" panose="020B0600070205080204" pitchFamily="50" charset="-128"/>
              </a:rPr>
              <a:t>　　</a:t>
            </a:r>
            <a:endParaRPr lang="en-US" altLang="ja-JP" sz="1800" b="1" dirty="0">
              <a:solidFill>
                <a:srgbClr val="FF0000"/>
              </a:solidFill>
              <a:latin typeface="ＭＳ Ｐゴシック" panose="020B0600070205080204" pitchFamily="50" charset="-128"/>
            </a:endParaRPr>
          </a:p>
        </p:txBody>
      </p:sp>
      <p:cxnSp>
        <p:nvCxnSpPr>
          <p:cNvPr id="5" name="直線矢印コネクタ 4"/>
          <p:cNvCxnSpPr>
            <a:endCxn id="19" idx="1"/>
          </p:cNvCxnSpPr>
          <p:nvPr/>
        </p:nvCxnSpPr>
        <p:spPr bwMode="auto">
          <a:xfrm flipV="1">
            <a:off x="4167942" y="3125697"/>
            <a:ext cx="1080319" cy="68126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テキスト ボックス 6"/>
          <p:cNvSpPr txBox="1">
            <a:spLocks noChangeArrowheads="1"/>
          </p:cNvSpPr>
          <p:nvPr/>
        </p:nvSpPr>
        <p:spPr bwMode="auto">
          <a:xfrm>
            <a:off x="5248261" y="4273492"/>
            <a:ext cx="3716227" cy="12464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en-US" altLang="ja-JP" sz="1800" b="1" dirty="0">
                <a:solidFill>
                  <a:srgbClr val="FF0000"/>
                </a:solidFill>
                <a:latin typeface="ＭＳ Ｐゴシック" panose="020B0600070205080204" pitchFamily="50" charset="-128"/>
              </a:rPr>
              <a:t>※</a:t>
            </a:r>
            <a:r>
              <a:rPr lang="ja-JP" altLang="en-US" sz="1800" b="1" dirty="0">
                <a:solidFill>
                  <a:srgbClr val="FF0000"/>
                </a:solidFill>
                <a:latin typeface="ＭＳ Ｐゴシック" panose="020B0600070205080204" pitchFamily="50" charset="-128"/>
              </a:rPr>
              <a:t>電線共同溝費用を控除したケース　　　　　　　　　　　　　　　　　　　　　　　　　　　</a:t>
            </a:r>
            <a:endParaRPr lang="en-US" altLang="ja-JP" sz="1800" b="1" dirty="0">
              <a:solidFill>
                <a:srgbClr val="FF0000"/>
              </a:solidFill>
              <a:latin typeface="ＭＳ Ｐゴシック" panose="020B0600070205080204" pitchFamily="50" charset="-128"/>
            </a:endParaRPr>
          </a:p>
          <a:p>
            <a:pPr eaLnBrk="1" hangingPunct="1">
              <a:lnSpc>
                <a:spcPts val="3000"/>
              </a:lnSpc>
              <a:spcBef>
                <a:spcPct val="0"/>
              </a:spcBef>
              <a:buFontTx/>
              <a:buNone/>
            </a:pPr>
            <a:r>
              <a:rPr lang="ja-JP" altLang="en-US" sz="1800" b="1" dirty="0">
                <a:solidFill>
                  <a:srgbClr val="FF0000"/>
                </a:solidFill>
                <a:latin typeface="ＭＳ Ｐゴシック" panose="020B0600070205080204" pitchFamily="50" charset="-128"/>
              </a:rPr>
              <a:t>　　　</a:t>
            </a:r>
            <a:r>
              <a:rPr lang="ja-JP" altLang="en-US" sz="1800" b="1" strike="sngStrike" dirty="0">
                <a:solidFill>
                  <a:srgbClr val="FF0000"/>
                </a:solidFill>
                <a:latin typeface="ＭＳ Ｐゴシック" panose="020B0600070205080204" pitchFamily="50" charset="-128"/>
              </a:rPr>
              <a:t>　Ｂ</a:t>
            </a:r>
            <a:r>
              <a:rPr lang="en-US" altLang="ja-JP" sz="1800" b="1" strike="sngStrike" dirty="0">
                <a:solidFill>
                  <a:srgbClr val="FF0000"/>
                </a:solidFill>
                <a:latin typeface="ＭＳ Ｐゴシック" panose="020B0600070205080204" pitchFamily="50" charset="-128"/>
              </a:rPr>
              <a:t>/</a:t>
            </a:r>
            <a:r>
              <a:rPr lang="ja-JP" altLang="en-US" sz="1800" b="1" strike="sngStrike" dirty="0">
                <a:solidFill>
                  <a:srgbClr val="FF0000"/>
                </a:solidFill>
                <a:latin typeface="ＭＳ Ｐゴシック" panose="020B0600070205080204" pitchFamily="50" charset="-128"/>
              </a:rPr>
              <a:t>Ｃ＝</a:t>
            </a:r>
            <a:r>
              <a:rPr lang="en-US" altLang="ja-JP" sz="1800" b="1" strike="sngStrike" dirty="0">
                <a:solidFill>
                  <a:srgbClr val="FF0000"/>
                </a:solidFill>
                <a:latin typeface="ＭＳ Ｐゴシック" panose="020B0600070205080204" pitchFamily="50" charset="-128"/>
              </a:rPr>
              <a:t>1.51</a:t>
            </a:r>
            <a:r>
              <a:rPr lang="ja-JP" altLang="en-US" sz="1800" b="1" dirty="0">
                <a:solidFill>
                  <a:srgbClr val="FF0000"/>
                </a:solidFill>
                <a:latin typeface="ＭＳ Ｐゴシック" panose="020B0600070205080204" pitchFamily="50" charset="-128"/>
              </a:rPr>
              <a:t>　⇒　Ｂ</a:t>
            </a:r>
            <a:r>
              <a:rPr lang="en-US" altLang="ja-JP" sz="1800" b="1" dirty="0">
                <a:solidFill>
                  <a:srgbClr val="FF0000"/>
                </a:solidFill>
                <a:latin typeface="ＭＳ Ｐゴシック" panose="020B0600070205080204" pitchFamily="50" charset="-128"/>
              </a:rPr>
              <a:t>/</a:t>
            </a:r>
            <a:r>
              <a:rPr lang="ja-JP" altLang="en-US" sz="1800" b="1" dirty="0">
                <a:solidFill>
                  <a:srgbClr val="FF0000"/>
                </a:solidFill>
                <a:latin typeface="ＭＳ Ｐゴシック" panose="020B0600070205080204" pitchFamily="50" charset="-128"/>
              </a:rPr>
              <a:t>Ｃ＝</a:t>
            </a:r>
            <a:r>
              <a:rPr lang="en-US" altLang="ja-JP" sz="1800" b="1" dirty="0">
                <a:solidFill>
                  <a:srgbClr val="FF0000"/>
                </a:solidFill>
                <a:latin typeface="ＭＳ Ｐゴシック" panose="020B0600070205080204" pitchFamily="50" charset="-128"/>
              </a:rPr>
              <a:t>1.</a:t>
            </a:r>
            <a:r>
              <a:rPr lang="ja-JP" altLang="en-US" sz="1800" b="1" dirty="0">
                <a:solidFill>
                  <a:srgbClr val="FF0000"/>
                </a:solidFill>
                <a:latin typeface="ＭＳ Ｐゴシック" panose="020B0600070205080204" pitchFamily="50" charset="-128"/>
              </a:rPr>
              <a:t>７１</a:t>
            </a:r>
            <a:endParaRPr lang="en-US" altLang="ja-JP" sz="1800" b="1" dirty="0">
              <a:solidFill>
                <a:srgbClr val="FF0000"/>
              </a:solidFill>
              <a:latin typeface="ＭＳ Ｐゴシック" panose="020B0600070205080204" pitchFamily="50" charset="-128"/>
            </a:endParaRPr>
          </a:p>
          <a:p>
            <a:pPr eaLnBrk="1" hangingPunct="1">
              <a:lnSpc>
                <a:spcPts val="3000"/>
              </a:lnSpc>
              <a:spcBef>
                <a:spcPct val="0"/>
              </a:spcBef>
              <a:buFontTx/>
              <a:buNone/>
            </a:pPr>
            <a:r>
              <a:rPr lang="ja-JP" altLang="en-US" sz="1800" b="1" dirty="0">
                <a:solidFill>
                  <a:srgbClr val="FF0000"/>
                </a:solidFill>
                <a:latin typeface="ＭＳ Ｐゴシック" panose="020B0600070205080204" pitchFamily="50" charset="-128"/>
              </a:rPr>
              <a:t>　</a:t>
            </a:r>
            <a:endParaRPr lang="en-US" altLang="ja-JP" sz="1800" b="1" dirty="0">
              <a:solidFill>
                <a:srgbClr val="FF0000"/>
              </a:solidFill>
              <a:latin typeface="ＭＳ Ｐゴシック" panose="020B0600070205080204" pitchFamily="50" charset="-128"/>
            </a:endParaRPr>
          </a:p>
        </p:txBody>
      </p:sp>
    </p:spTree>
    <p:extLst>
      <p:ext uri="{BB962C8B-B14F-4D97-AF65-F5344CB8AC3E}">
        <p14:creationId xmlns:p14="http://schemas.microsoft.com/office/powerpoint/2010/main" val="35315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rotWithShape="1">
          <a:blip r:embed="rId3"/>
          <a:srcRect l="24423" t="19295" r="7851" b="12329"/>
          <a:stretch/>
        </p:blipFill>
        <p:spPr>
          <a:xfrm>
            <a:off x="115117" y="1502663"/>
            <a:ext cx="4504786" cy="3840128"/>
          </a:xfrm>
          <a:prstGeom prst="rect">
            <a:avLst/>
          </a:prstGeom>
          <a:ln>
            <a:solidFill>
              <a:schemeClr val="tx1"/>
            </a:solidFill>
          </a:ln>
        </p:spPr>
      </p:pic>
      <p:sp>
        <p:nvSpPr>
          <p:cNvPr id="39940" name="正方形/長方形 4"/>
          <p:cNvSpPr>
            <a:spLocks noChangeArrowheads="1"/>
          </p:cNvSpPr>
          <p:nvPr/>
        </p:nvSpPr>
        <p:spPr bwMode="auto">
          <a:xfrm>
            <a:off x="6350" y="54927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a:t>
            </a:r>
            <a:r>
              <a:rPr lang="ja-JP" altLang="en-US" sz="2000" b="1" dirty="0">
                <a:latin typeface="Arial" panose="020B0604020202020204" pitchFamily="34" charset="0"/>
              </a:rPr>
              <a:t>事業の投資効果（費用便益分析③）</a:t>
            </a:r>
          </a:p>
        </p:txBody>
      </p:sp>
      <p:sp>
        <p:nvSpPr>
          <p:cNvPr id="6" name="正方形/長方形 5"/>
          <p:cNvSpPr/>
          <p:nvPr/>
        </p:nvSpPr>
        <p:spPr>
          <a:xfrm>
            <a:off x="6660232" y="587375"/>
            <a:ext cx="2421856" cy="307777"/>
          </a:xfrm>
          <a:prstGeom prst="rect">
            <a:avLst/>
          </a:prstGeom>
          <a:ln>
            <a:solidFill>
              <a:schemeClr val="tx2">
                <a:lumMod val="50000"/>
              </a:schemeClr>
            </a:solidFill>
          </a:ln>
        </p:spPr>
        <p:txBody>
          <a:bodyPr wrap="square">
            <a:spAutoFit/>
          </a:bodyPr>
          <a:lstStyle/>
          <a:p>
            <a:pPr eaLnBrk="1" hangingPunct="1">
              <a:defRPr/>
            </a:pPr>
            <a:r>
              <a:rPr lang="ja-JP" altLang="en-US" sz="1400" dirty="0">
                <a:solidFill>
                  <a:schemeClr val="tx1"/>
                </a:solidFill>
                <a:latin typeface="Arial" charset="0"/>
                <a:ea typeface="ＭＳ Ｐゴシック" charset="-128"/>
              </a:rPr>
              <a:t>交通量図　　（単位：百台</a:t>
            </a:r>
            <a:r>
              <a:rPr lang="en-US" altLang="ja-JP" sz="1400" dirty="0">
                <a:solidFill>
                  <a:schemeClr val="tx1"/>
                </a:solidFill>
                <a:latin typeface="Arial" charset="0"/>
                <a:ea typeface="ＭＳ Ｐゴシック" charset="-128"/>
              </a:rPr>
              <a:t>/</a:t>
            </a:r>
            <a:r>
              <a:rPr lang="ja-JP" altLang="en-US" sz="1400" dirty="0">
                <a:solidFill>
                  <a:schemeClr val="tx1"/>
                </a:solidFill>
                <a:latin typeface="Arial" charset="0"/>
                <a:ea typeface="ＭＳ Ｐゴシック" charset="-128"/>
              </a:rPr>
              <a:t>日）</a:t>
            </a:r>
          </a:p>
        </p:txBody>
      </p:sp>
      <p:sp>
        <p:nvSpPr>
          <p:cNvPr id="39942"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2ECCA49-D8D6-42B5-851B-E9F2959973E7}" type="slidenum">
              <a:rPr lang="ja-JP" altLang="en-US" sz="2000" smtClean="0">
                <a:latin typeface="Arial" panose="020B0604020202020204" pitchFamily="34" charset="0"/>
              </a:rPr>
              <a:pPr>
                <a:spcBef>
                  <a:spcPct val="0"/>
                </a:spcBef>
                <a:buFontTx/>
                <a:buNone/>
              </a:pPr>
              <a:t>14</a:t>
            </a:fld>
            <a:endParaRPr lang="ja-JP" altLang="en-US" sz="2000">
              <a:latin typeface="Arial" panose="020B0604020202020204" pitchFamily="34" charset="0"/>
            </a:endParaRPr>
          </a:p>
        </p:txBody>
      </p:sp>
      <p:sp>
        <p:nvSpPr>
          <p:cNvPr id="1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13" name="正方形/長方形 12">
            <a:extLst>
              <a:ext uri="{FF2B5EF4-FFF2-40B4-BE49-F238E27FC236}">
                <a16:creationId xmlns:a16="http://schemas.microsoft.com/office/drawing/2014/main" id="{9EFC759D-1201-C184-9B71-2F8B96A9D5AB}"/>
              </a:ext>
            </a:extLst>
          </p:cNvPr>
          <p:cNvSpPr/>
          <p:nvPr/>
        </p:nvSpPr>
        <p:spPr>
          <a:xfrm>
            <a:off x="1082495" y="1083816"/>
            <a:ext cx="2606675" cy="369887"/>
          </a:xfrm>
          <a:prstGeom prst="rect">
            <a:avLst/>
          </a:prstGeom>
          <a:ln>
            <a:solidFill>
              <a:schemeClr val="tx2">
                <a:lumMod val="50000"/>
              </a:schemeClr>
            </a:solidFill>
          </a:ln>
        </p:spPr>
        <p:txBody>
          <a:bodyPr>
            <a:spAutoFit/>
          </a:bodyPr>
          <a:lstStyle/>
          <a:p>
            <a:pPr algn="ctr" eaLnBrk="1" hangingPunct="1">
              <a:defRPr/>
            </a:pPr>
            <a:r>
              <a:rPr lang="ja-JP" altLang="en-US" dirty="0">
                <a:solidFill>
                  <a:schemeClr val="tx1"/>
                </a:solidFill>
                <a:latin typeface="Arial" charset="0"/>
                <a:ea typeface="ＭＳ Ｐゴシック" charset="-128"/>
              </a:rPr>
              <a:t>大県本郷線　未整備</a:t>
            </a:r>
          </a:p>
        </p:txBody>
      </p:sp>
      <p:sp>
        <p:nvSpPr>
          <p:cNvPr id="14" name="正方形/長方形 13">
            <a:extLst>
              <a:ext uri="{FF2B5EF4-FFF2-40B4-BE49-F238E27FC236}">
                <a16:creationId xmlns:a16="http://schemas.microsoft.com/office/drawing/2014/main" id="{5AA851DB-5509-CE37-BC05-C9001B44C271}"/>
              </a:ext>
            </a:extLst>
          </p:cNvPr>
          <p:cNvSpPr/>
          <p:nvPr/>
        </p:nvSpPr>
        <p:spPr>
          <a:xfrm>
            <a:off x="5389563" y="1077486"/>
            <a:ext cx="2606675" cy="369887"/>
          </a:xfrm>
          <a:prstGeom prst="rect">
            <a:avLst/>
          </a:prstGeom>
          <a:ln>
            <a:solidFill>
              <a:schemeClr val="tx2">
                <a:lumMod val="50000"/>
              </a:schemeClr>
            </a:solidFill>
          </a:ln>
        </p:spPr>
        <p:txBody>
          <a:bodyPr>
            <a:spAutoFit/>
          </a:bodyPr>
          <a:lstStyle/>
          <a:p>
            <a:pPr algn="ctr" eaLnBrk="1" hangingPunct="1">
              <a:defRPr/>
            </a:pPr>
            <a:r>
              <a:rPr lang="ja-JP" altLang="en-US" dirty="0">
                <a:solidFill>
                  <a:schemeClr val="tx1"/>
                </a:solidFill>
                <a:latin typeface="Arial" charset="0"/>
                <a:ea typeface="ＭＳ Ｐゴシック" charset="-128"/>
              </a:rPr>
              <a:t>大県本郷線　整備済</a:t>
            </a:r>
          </a:p>
        </p:txBody>
      </p:sp>
      <p:sp>
        <p:nvSpPr>
          <p:cNvPr id="33" name="テキスト ボックス 7">
            <a:extLst>
              <a:ext uri="{FF2B5EF4-FFF2-40B4-BE49-F238E27FC236}">
                <a16:creationId xmlns:a16="http://schemas.microsoft.com/office/drawing/2014/main" id="{10E7C60C-2456-DF52-22BD-1B8A614059E0}"/>
              </a:ext>
            </a:extLst>
          </p:cNvPr>
          <p:cNvSpPr txBox="1">
            <a:spLocks noChangeArrowheads="1"/>
          </p:cNvSpPr>
          <p:nvPr/>
        </p:nvSpPr>
        <p:spPr bwMode="auto">
          <a:xfrm>
            <a:off x="263525" y="5547515"/>
            <a:ext cx="8572500" cy="92948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〇本事業の整備により、東西を移動する経路として、国道</a:t>
            </a:r>
            <a:r>
              <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rPr>
              <a:t>25</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号（</a:t>
            </a:r>
            <a:r>
              <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rPr>
              <a:t>-29</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百台）、府道　</a:t>
            </a:r>
            <a:endPar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endParaRPr>
          </a:p>
          <a:p>
            <a:pPr>
              <a:buNone/>
            </a:pP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　八尾道明寺線（</a:t>
            </a:r>
            <a:r>
              <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rPr>
              <a:t>-23</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百台）、市道本郷平野線（</a:t>
            </a:r>
            <a:r>
              <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rPr>
              <a:t>-44</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百台）などから大県本郷線・</a:t>
            </a:r>
            <a:endPar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endParaRPr>
          </a:p>
          <a:p>
            <a:pPr>
              <a:buNone/>
            </a:pP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　川北柏原線（</a:t>
            </a:r>
            <a:r>
              <a:rPr lang="en-US" altLang="ja-JP" sz="1600" dirty="0">
                <a:latin typeface="ＭＳ ゴシック" panose="020B0609070205080204" pitchFamily="49" charset="-128"/>
                <a:ea typeface="ＭＳ ゴシック" panose="020B0609070205080204" pitchFamily="49" charset="-128"/>
                <a:cs typeface="Meiryo UI" panose="020B0604030504040204" pitchFamily="50" charset="-128"/>
              </a:rPr>
              <a:t>+122</a:t>
            </a:r>
            <a:r>
              <a:rPr lang="ja-JP" altLang="en-US" sz="1600" dirty="0">
                <a:latin typeface="ＭＳ ゴシック" panose="020B0609070205080204" pitchFamily="49" charset="-128"/>
                <a:ea typeface="ＭＳ ゴシック" panose="020B0609070205080204" pitchFamily="49" charset="-128"/>
                <a:cs typeface="Meiryo UI" panose="020B0604030504040204" pitchFamily="50" charset="-128"/>
              </a:rPr>
              <a:t>百台）に交通転換すると予測</a:t>
            </a:r>
          </a:p>
        </p:txBody>
      </p:sp>
      <p:pic>
        <p:nvPicPr>
          <p:cNvPr id="35" name="図 34"/>
          <p:cNvPicPr>
            <a:picLocks noChangeAspect="1"/>
          </p:cNvPicPr>
          <p:nvPr/>
        </p:nvPicPr>
        <p:blipFill rotWithShape="1">
          <a:blip r:embed="rId4"/>
          <a:srcRect l="25583" t="19890" r="8269" b="10158"/>
          <a:stretch/>
        </p:blipFill>
        <p:spPr>
          <a:xfrm>
            <a:off x="4716016" y="1484784"/>
            <a:ext cx="4334876" cy="3858007"/>
          </a:xfrm>
          <a:prstGeom prst="rect">
            <a:avLst/>
          </a:prstGeom>
          <a:ln w="12700">
            <a:solidFill>
              <a:schemeClr val="dk1">
                <a:shade val="95000"/>
                <a:satMod val="105000"/>
              </a:schemeClr>
            </a:solidFill>
          </a:ln>
        </p:spPr>
      </p:pic>
      <p:sp>
        <p:nvSpPr>
          <p:cNvPr id="3" name="フリーフォーム: 図形 2">
            <a:extLst>
              <a:ext uri="{FF2B5EF4-FFF2-40B4-BE49-F238E27FC236}">
                <a16:creationId xmlns:a16="http://schemas.microsoft.com/office/drawing/2014/main" id="{6BA12FF5-B620-068B-10A0-82E06F3777B4}"/>
              </a:ext>
            </a:extLst>
          </p:cNvPr>
          <p:cNvSpPr/>
          <p:nvPr/>
        </p:nvSpPr>
        <p:spPr>
          <a:xfrm>
            <a:off x="707571" y="1491343"/>
            <a:ext cx="3831772" cy="3858986"/>
          </a:xfrm>
          <a:custGeom>
            <a:avLst/>
            <a:gdLst>
              <a:gd name="connsiteX0" fmla="*/ 0 w 3831772"/>
              <a:gd name="connsiteY0" fmla="*/ 0 h 3858986"/>
              <a:gd name="connsiteX1" fmla="*/ 489858 w 3831772"/>
              <a:gd name="connsiteY1" fmla="*/ 272143 h 3858986"/>
              <a:gd name="connsiteX2" fmla="*/ 957943 w 3831772"/>
              <a:gd name="connsiteY2" fmla="*/ 386443 h 3858986"/>
              <a:gd name="connsiteX3" fmla="*/ 1730829 w 3831772"/>
              <a:gd name="connsiteY3" fmla="*/ 609600 h 3858986"/>
              <a:gd name="connsiteX4" fmla="*/ 1997529 w 3831772"/>
              <a:gd name="connsiteY4" fmla="*/ 783771 h 3858986"/>
              <a:gd name="connsiteX5" fmla="*/ 2237015 w 3831772"/>
              <a:gd name="connsiteY5" fmla="*/ 1083128 h 3858986"/>
              <a:gd name="connsiteX6" fmla="*/ 2536372 w 3831772"/>
              <a:gd name="connsiteY6" fmla="*/ 1475014 h 3858986"/>
              <a:gd name="connsiteX7" fmla="*/ 2530929 w 3831772"/>
              <a:gd name="connsiteY7" fmla="*/ 1583871 h 3858986"/>
              <a:gd name="connsiteX8" fmla="*/ 2590800 w 3831772"/>
              <a:gd name="connsiteY8" fmla="*/ 2351314 h 3858986"/>
              <a:gd name="connsiteX9" fmla="*/ 3080658 w 3831772"/>
              <a:gd name="connsiteY9" fmla="*/ 2715986 h 3858986"/>
              <a:gd name="connsiteX10" fmla="*/ 3624943 w 3831772"/>
              <a:gd name="connsiteY10" fmla="*/ 3418114 h 3858986"/>
              <a:gd name="connsiteX11" fmla="*/ 3614058 w 3831772"/>
              <a:gd name="connsiteY11" fmla="*/ 3679371 h 3858986"/>
              <a:gd name="connsiteX12" fmla="*/ 3831772 w 3831772"/>
              <a:gd name="connsiteY12" fmla="*/ 3858986 h 385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1772" h="3858986">
                <a:moveTo>
                  <a:pt x="0" y="0"/>
                </a:moveTo>
                <a:lnTo>
                  <a:pt x="489858" y="272143"/>
                </a:lnTo>
                <a:lnTo>
                  <a:pt x="957943" y="386443"/>
                </a:lnTo>
                <a:lnTo>
                  <a:pt x="1730829" y="609600"/>
                </a:lnTo>
                <a:lnTo>
                  <a:pt x="1997529" y="783771"/>
                </a:lnTo>
                <a:lnTo>
                  <a:pt x="2237015" y="1083128"/>
                </a:lnTo>
                <a:lnTo>
                  <a:pt x="2536372" y="1475014"/>
                </a:lnTo>
                <a:lnTo>
                  <a:pt x="2530929" y="1583871"/>
                </a:lnTo>
                <a:lnTo>
                  <a:pt x="2590800" y="2351314"/>
                </a:lnTo>
                <a:lnTo>
                  <a:pt x="3080658" y="2715986"/>
                </a:lnTo>
                <a:lnTo>
                  <a:pt x="3624943" y="3418114"/>
                </a:lnTo>
                <a:lnTo>
                  <a:pt x="3614058" y="3679371"/>
                </a:lnTo>
                <a:lnTo>
                  <a:pt x="3831772" y="3858986"/>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220974A5-DFD8-432C-03E9-CB02946F7133}"/>
              </a:ext>
            </a:extLst>
          </p:cNvPr>
          <p:cNvSpPr/>
          <p:nvPr/>
        </p:nvSpPr>
        <p:spPr>
          <a:xfrm>
            <a:off x="2449286" y="1491343"/>
            <a:ext cx="1480457" cy="3864428"/>
          </a:xfrm>
          <a:custGeom>
            <a:avLst/>
            <a:gdLst>
              <a:gd name="connsiteX0" fmla="*/ 1480457 w 1480457"/>
              <a:gd name="connsiteY0" fmla="*/ 0 h 3864428"/>
              <a:gd name="connsiteX1" fmla="*/ 1371600 w 1480457"/>
              <a:gd name="connsiteY1" fmla="*/ 353786 h 3864428"/>
              <a:gd name="connsiteX2" fmla="*/ 615043 w 1480457"/>
              <a:gd name="connsiteY2" fmla="*/ 1518557 h 3864428"/>
              <a:gd name="connsiteX3" fmla="*/ 413657 w 1480457"/>
              <a:gd name="connsiteY3" fmla="*/ 1910443 h 3864428"/>
              <a:gd name="connsiteX4" fmla="*/ 190500 w 1480457"/>
              <a:gd name="connsiteY4" fmla="*/ 2166257 h 3864428"/>
              <a:gd name="connsiteX5" fmla="*/ 119743 w 1480457"/>
              <a:gd name="connsiteY5" fmla="*/ 2601686 h 3864428"/>
              <a:gd name="connsiteX6" fmla="*/ 0 w 1480457"/>
              <a:gd name="connsiteY6" fmla="*/ 3864428 h 38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457" h="3864428">
                <a:moveTo>
                  <a:pt x="1480457" y="0"/>
                </a:moveTo>
                <a:lnTo>
                  <a:pt x="1371600" y="353786"/>
                </a:lnTo>
                <a:lnTo>
                  <a:pt x="615043" y="1518557"/>
                </a:lnTo>
                <a:lnTo>
                  <a:pt x="413657" y="1910443"/>
                </a:lnTo>
                <a:lnTo>
                  <a:pt x="190500" y="2166257"/>
                </a:lnTo>
                <a:lnTo>
                  <a:pt x="119743" y="2601686"/>
                </a:lnTo>
                <a:lnTo>
                  <a:pt x="0" y="3864428"/>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8A0A7A4A-E63F-FEB7-D13A-6138D703B607}"/>
              </a:ext>
            </a:extLst>
          </p:cNvPr>
          <p:cNvSpPr/>
          <p:nvPr/>
        </p:nvSpPr>
        <p:spPr>
          <a:xfrm>
            <a:off x="283029" y="2890157"/>
            <a:ext cx="2351314" cy="762000"/>
          </a:xfrm>
          <a:custGeom>
            <a:avLst/>
            <a:gdLst>
              <a:gd name="connsiteX0" fmla="*/ 2351314 w 2351314"/>
              <a:gd name="connsiteY0" fmla="*/ 762000 h 762000"/>
              <a:gd name="connsiteX1" fmla="*/ 996042 w 2351314"/>
              <a:gd name="connsiteY1" fmla="*/ 408214 h 762000"/>
              <a:gd name="connsiteX2" fmla="*/ 293914 w 2351314"/>
              <a:gd name="connsiteY2" fmla="*/ 10886 h 762000"/>
              <a:gd name="connsiteX3" fmla="*/ 0 w 2351314"/>
              <a:gd name="connsiteY3" fmla="*/ 0 h 762000"/>
            </a:gdLst>
            <a:ahLst/>
            <a:cxnLst>
              <a:cxn ang="0">
                <a:pos x="connsiteX0" y="connsiteY0"/>
              </a:cxn>
              <a:cxn ang="0">
                <a:pos x="connsiteX1" y="connsiteY1"/>
              </a:cxn>
              <a:cxn ang="0">
                <a:pos x="connsiteX2" y="connsiteY2"/>
              </a:cxn>
              <a:cxn ang="0">
                <a:pos x="connsiteX3" y="connsiteY3"/>
              </a:cxn>
            </a:cxnLst>
            <a:rect l="l" t="t" r="r" b="b"/>
            <a:pathLst>
              <a:path w="2351314" h="762000">
                <a:moveTo>
                  <a:pt x="2351314" y="762000"/>
                </a:moveTo>
                <a:lnTo>
                  <a:pt x="996042" y="408214"/>
                </a:lnTo>
                <a:lnTo>
                  <a:pt x="293914" y="10886"/>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4FE6E4E4-7851-6691-545F-6E4D999BB312}"/>
              </a:ext>
            </a:extLst>
          </p:cNvPr>
          <p:cNvSpPr/>
          <p:nvPr/>
        </p:nvSpPr>
        <p:spPr>
          <a:xfrm>
            <a:off x="3771900" y="1496786"/>
            <a:ext cx="402771" cy="2737757"/>
          </a:xfrm>
          <a:custGeom>
            <a:avLst/>
            <a:gdLst>
              <a:gd name="connsiteX0" fmla="*/ 402771 w 402771"/>
              <a:gd name="connsiteY0" fmla="*/ 0 h 2737757"/>
              <a:gd name="connsiteX1" fmla="*/ 283029 w 402771"/>
              <a:gd name="connsiteY1" fmla="*/ 1104900 h 2737757"/>
              <a:gd name="connsiteX2" fmla="*/ 228600 w 402771"/>
              <a:gd name="connsiteY2" fmla="*/ 1719943 h 2737757"/>
              <a:gd name="connsiteX3" fmla="*/ 223157 w 402771"/>
              <a:gd name="connsiteY3" fmla="*/ 2460171 h 2737757"/>
              <a:gd name="connsiteX4" fmla="*/ 0 w 402771"/>
              <a:gd name="connsiteY4" fmla="*/ 2737757 h 273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71" h="2737757">
                <a:moveTo>
                  <a:pt x="402771" y="0"/>
                </a:moveTo>
                <a:lnTo>
                  <a:pt x="283029" y="1104900"/>
                </a:lnTo>
                <a:lnTo>
                  <a:pt x="228600" y="1719943"/>
                </a:lnTo>
                <a:cubicBezTo>
                  <a:pt x="226786" y="1966686"/>
                  <a:pt x="224971" y="2213428"/>
                  <a:pt x="223157" y="2460171"/>
                </a:cubicBezTo>
                <a:lnTo>
                  <a:pt x="0" y="2737757"/>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2627E3F7-71E5-9FC2-F75C-05B96FAF18E7}"/>
              </a:ext>
            </a:extLst>
          </p:cNvPr>
          <p:cNvSpPr/>
          <p:nvPr/>
        </p:nvSpPr>
        <p:spPr>
          <a:xfrm>
            <a:off x="1306286" y="3216729"/>
            <a:ext cx="1932214" cy="141514"/>
          </a:xfrm>
          <a:custGeom>
            <a:avLst/>
            <a:gdLst>
              <a:gd name="connsiteX0" fmla="*/ 1932214 w 1932214"/>
              <a:gd name="connsiteY0" fmla="*/ 136071 h 141514"/>
              <a:gd name="connsiteX1" fmla="*/ 1572985 w 1932214"/>
              <a:gd name="connsiteY1" fmla="*/ 141514 h 141514"/>
              <a:gd name="connsiteX2" fmla="*/ 1529443 w 1932214"/>
              <a:gd name="connsiteY2" fmla="*/ 92528 h 141514"/>
              <a:gd name="connsiteX3" fmla="*/ 740228 w 1932214"/>
              <a:gd name="connsiteY3" fmla="*/ 81642 h 141514"/>
              <a:gd name="connsiteX4" fmla="*/ 473528 w 1932214"/>
              <a:gd name="connsiteY4" fmla="*/ 0 h 141514"/>
              <a:gd name="connsiteX5" fmla="*/ 0 w 1932214"/>
              <a:gd name="connsiteY5" fmla="*/ 5442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214" h="141514">
                <a:moveTo>
                  <a:pt x="1932214" y="136071"/>
                </a:moveTo>
                <a:lnTo>
                  <a:pt x="1572985" y="141514"/>
                </a:lnTo>
                <a:lnTo>
                  <a:pt x="1529443" y="92528"/>
                </a:lnTo>
                <a:lnTo>
                  <a:pt x="740228" y="81642"/>
                </a:lnTo>
                <a:lnTo>
                  <a:pt x="473528" y="0"/>
                </a:lnTo>
                <a:lnTo>
                  <a:pt x="0" y="5442"/>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5DEAF8A8-4401-9596-3F66-722BC6191A40}"/>
              </a:ext>
            </a:extLst>
          </p:cNvPr>
          <p:cNvSpPr/>
          <p:nvPr/>
        </p:nvSpPr>
        <p:spPr>
          <a:xfrm>
            <a:off x="3009900" y="3864429"/>
            <a:ext cx="293914" cy="1496785"/>
          </a:xfrm>
          <a:custGeom>
            <a:avLst/>
            <a:gdLst>
              <a:gd name="connsiteX0" fmla="*/ 293914 w 293914"/>
              <a:gd name="connsiteY0" fmla="*/ 0 h 1496785"/>
              <a:gd name="connsiteX1" fmla="*/ 119743 w 293914"/>
              <a:gd name="connsiteY1" fmla="*/ 484414 h 1496785"/>
              <a:gd name="connsiteX2" fmla="*/ 21771 w 293914"/>
              <a:gd name="connsiteY2" fmla="*/ 963385 h 1496785"/>
              <a:gd name="connsiteX3" fmla="*/ 0 w 293914"/>
              <a:gd name="connsiteY3" fmla="*/ 1496785 h 1496785"/>
            </a:gdLst>
            <a:ahLst/>
            <a:cxnLst>
              <a:cxn ang="0">
                <a:pos x="connsiteX0" y="connsiteY0"/>
              </a:cxn>
              <a:cxn ang="0">
                <a:pos x="connsiteX1" y="connsiteY1"/>
              </a:cxn>
              <a:cxn ang="0">
                <a:pos x="connsiteX2" y="connsiteY2"/>
              </a:cxn>
              <a:cxn ang="0">
                <a:pos x="connsiteX3" y="connsiteY3"/>
              </a:cxn>
            </a:cxnLst>
            <a:rect l="l" t="t" r="r" b="b"/>
            <a:pathLst>
              <a:path w="293914" h="1496785">
                <a:moveTo>
                  <a:pt x="293914" y="0"/>
                </a:moveTo>
                <a:lnTo>
                  <a:pt x="119743" y="484414"/>
                </a:lnTo>
                <a:lnTo>
                  <a:pt x="21771" y="963385"/>
                </a:lnTo>
                <a:lnTo>
                  <a:pt x="0" y="1496785"/>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B658DF2D-0B25-BD54-B347-91027F11FCF9}"/>
              </a:ext>
            </a:extLst>
          </p:cNvPr>
          <p:cNvSpPr/>
          <p:nvPr/>
        </p:nvSpPr>
        <p:spPr>
          <a:xfrm>
            <a:off x="119743" y="4463143"/>
            <a:ext cx="4196443" cy="674914"/>
          </a:xfrm>
          <a:custGeom>
            <a:avLst/>
            <a:gdLst>
              <a:gd name="connsiteX0" fmla="*/ 4196443 w 4196443"/>
              <a:gd name="connsiteY0" fmla="*/ 674914 h 674914"/>
              <a:gd name="connsiteX1" fmla="*/ 4071257 w 4196443"/>
              <a:gd name="connsiteY1" fmla="*/ 560614 h 674914"/>
              <a:gd name="connsiteX2" fmla="*/ 3260271 w 4196443"/>
              <a:gd name="connsiteY2" fmla="*/ 478971 h 674914"/>
              <a:gd name="connsiteX3" fmla="*/ 2933700 w 4196443"/>
              <a:gd name="connsiteY3" fmla="*/ 353786 h 674914"/>
              <a:gd name="connsiteX4" fmla="*/ 2367643 w 4196443"/>
              <a:gd name="connsiteY4" fmla="*/ 244928 h 674914"/>
              <a:gd name="connsiteX5" fmla="*/ 1801586 w 4196443"/>
              <a:gd name="connsiteY5" fmla="*/ 130628 h 674914"/>
              <a:gd name="connsiteX6" fmla="*/ 1186543 w 4196443"/>
              <a:gd name="connsiteY6" fmla="*/ 174171 h 674914"/>
              <a:gd name="connsiteX7" fmla="*/ 908957 w 4196443"/>
              <a:gd name="connsiteY7" fmla="*/ 48986 h 674914"/>
              <a:gd name="connsiteX8" fmla="*/ 506186 w 4196443"/>
              <a:gd name="connsiteY8" fmla="*/ 0 h 674914"/>
              <a:gd name="connsiteX9" fmla="*/ 0 w 4196443"/>
              <a:gd name="connsiteY9" fmla="*/ 92528 h 67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6443" h="674914">
                <a:moveTo>
                  <a:pt x="4196443" y="674914"/>
                </a:moveTo>
                <a:lnTo>
                  <a:pt x="4071257" y="560614"/>
                </a:lnTo>
                <a:lnTo>
                  <a:pt x="3260271" y="478971"/>
                </a:lnTo>
                <a:lnTo>
                  <a:pt x="2933700" y="353786"/>
                </a:lnTo>
                <a:lnTo>
                  <a:pt x="2367643" y="244928"/>
                </a:lnTo>
                <a:lnTo>
                  <a:pt x="1801586" y="130628"/>
                </a:lnTo>
                <a:lnTo>
                  <a:pt x="1186543" y="174171"/>
                </a:lnTo>
                <a:lnTo>
                  <a:pt x="908957" y="48986"/>
                </a:lnTo>
                <a:lnTo>
                  <a:pt x="506186" y="0"/>
                </a:lnTo>
                <a:lnTo>
                  <a:pt x="0" y="92528"/>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25">
            <a:extLst>
              <a:ext uri="{FF2B5EF4-FFF2-40B4-BE49-F238E27FC236}">
                <a16:creationId xmlns:a16="http://schemas.microsoft.com/office/drawing/2014/main" id="{2D38953D-4C1B-00CB-2E87-E51FEB4D7A4B}"/>
              </a:ext>
            </a:extLst>
          </p:cNvPr>
          <p:cNvSpPr txBox="1">
            <a:spLocks noChangeArrowheads="1"/>
          </p:cNvSpPr>
          <p:nvPr/>
        </p:nvSpPr>
        <p:spPr bwMode="auto">
          <a:xfrm>
            <a:off x="1911759" y="174396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183</a:t>
            </a:r>
            <a:endParaRPr lang="ja-JP" altLang="en-US" sz="1400" b="1" dirty="0">
              <a:latin typeface="Arial" panose="020B0604020202020204" pitchFamily="34" charset="0"/>
            </a:endParaRPr>
          </a:p>
        </p:txBody>
      </p:sp>
      <p:sp>
        <p:nvSpPr>
          <p:cNvPr id="21" name="線吹き出し 1 (枠付き) 84">
            <a:extLst>
              <a:ext uri="{FF2B5EF4-FFF2-40B4-BE49-F238E27FC236}">
                <a16:creationId xmlns:a16="http://schemas.microsoft.com/office/drawing/2014/main" id="{B313DFFF-E005-5B7A-C57A-98E9E0731C71}"/>
              </a:ext>
            </a:extLst>
          </p:cNvPr>
          <p:cNvSpPr/>
          <p:nvPr/>
        </p:nvSpPr>
        <p:spPr>
          <a:xfrm>
            <a:off x="4688145" y="2342136"/>
            <a:ext cx="1231900" cy="384175"/>
          </a:xfrm>
          <a:prstGeom prst="borderCallout1">
            <a:avLst>
              <a:gd name="adj1" fmla="val 46120"/>
              <a:gd name="adj2" fmla="val 99304"/>
              <a:gd name="adj3" fmla="val 257450"/>
              <a:gd name="adj4" fmla="val 210433"/>
            </a:avLst>
          </a:prstGeom>
          <a:solidFill>
            <a:schemeClr val="bg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00FF"/>
                </a:solidFill>
              </a:rPr>
              <a:t>大県本郷線</a:t>
            </a:r>
            <a:endParaRPr lang="en-US" altLang="ja-JP" sz="1200" b="1" dirty="0">
              <a:solidFill>
                <a:srgbClr val="0000FF"/>
              </a:solidFill>
            </a:endParaRPr>
          </a:p>
          <a:p>
            <a:pPr algn="ctr">
              <a:defRPr/>
            </a:pPr>
            <a:r>
              <a:rPr lang="en-US" altLang="ja-JP" sz="1200" b="1" dirty="0">
                <a:solidFill>
                  <a:srgbClr val="0000FF"/>
                </a:solidFill>
              </a:rPr>
              <a:t>12,200</a:t>
            </a:r>
            <a:r>
              <a:rPr lang="ja-JP" altLang="en-US" sz="1200" b="1" dirty="0">
                <a:solidFill>
                  <a:srgbClr val="0000FF"/>
                </a:solidFill>
              </a:rPr>
              <a:t>台</a:t>
            </a:r>
            <a:r>
              <a:rPr lang="en-US" altLang="ja-JP" sz="1200" b="1" dirty="0">
                <a:solidFill>
                  <a:srgbClr val="0000FF"/>
                </a:solidFill>
              </a:rPr>
              <a:t>/</a:t>
            </a:r>
            <a:r>
              <a:rPr lang="ja-JP" altLang="en-US" sz="1200" b="1" dirty="0">
                <a:solidFill>
                  <a:srgbClr val="0000FF"/>
                </a:solidFill>
              </a:rPr>
              <a:t>日</a:t>
            </a:r>
            <a:endParaRPr lang="en-US" altLang="ja-JP" sz="1200" b="1" dirty="0">
              <a:solidFill>
                <a:srgbClr val="0000FF"/>
              </a:solidFill>
            </a:endParaRPr>
          </a:p>
        </p:txBody>
      </p:sp>
      <p:sp>
        <p:nvSpPr>
          <p:cNvPr id="23" name="線吹き出し 1 (枠付き) 90">
            <a:extLst>
              <a:ext uri="{FF2B5EF4-FFF2-40B4-BE49-F238E27FC236}">
                <a16:creationId xmlns:a16="http://schemas.microsoft.com/office/drawing/2014/main" id="{90EFE082-8545-9930-40AA-78306FA40A2B}"/>
              </a:ext>
            </a:extLst>
          </p:cNvPr>
          <p:cNvSpPr/>
          <p:nvPr/>
        </p:nvSpPr>
        <p:spPr>
          <a:xfrm>
            <a:off x="2524128" y="1490215"/>
            <a:ext cx="1084227" cy="384175"/>
          </a:xfrm>
          <a:prstGeom prst="borderCallout1">
            <a:avLst>
              <a:gd name="adj1" fmla="val 98705"/>
              <a:gd name="adj2" fmla="val 51252"/>
              <a:gd name="adj3" fmla="val 473423"/>
              <a:gd name="adj4" fmla="val 89277"/>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国道</a:t>
            </a:r>
            <a:r>
              <a:rPr lang="en-US" altLang="ja-JP" sz="1200" b="1" dirty="0">
                <a:solidFill>
                  <a:srgbClr val="00DE64"/>
                </a:solidFill>
              </a:rPr>
              <a:t>25</a:t>
            </a:r>
            <a:r>
              <a:rPr lang="ja-JP" altLang="en-US" sz="1200" b="1" dirty="0">
                <a:solidFill>
                  <a:srgbClr val="00DE64"/>
                </a:solidFill>
              </a:rPr>
              <a:t>号</a:t>
            </a:r>
            <a:endParaRPr lang="en-US" altLang="ja-JP" sz="1200" b="1" dirty="0">
              <a:solidFill>
                <a:srgbClr val="00DE64"/>
              </a:solidFill>
            </a:endParaRPr>
          </a:p>
          <a:p>
            <a:pPr algn="ctr">
              <a:defRPr/>
            </a:pPr>
            <a:r>
              <a:rPr lang="en-US" altLang="ja-JP" sz="1200" b="1" dirty="0">
                <a:solidFill>
                  <a:srgbClr val="00DE64"/>
                </a:solidFill>
              </a:rPr>
              <a:t>17,500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11" name="フリーフォーム: 図形 10">
            <a:extLst>
              <a:ext uri="{FF2B5EF4-FFF2-40B4-BE49-F238E27FC236}">
                <a16:creationId xmlns:a16="http://schemas.microsoft.com/office/drawing/2014/main" id="{D22BF918-B9D5-0E03-CC96-B7BF7D266B4E}"/>
              </a:ext>
            </a:extLst>
          </p:cNvPr>
          <p:cNvSpPr/>
          <p:nvPr/>
        </p:nvSpPr>
        <p:spPr>
          <a:xfrm>
            <a:off x="723900" y="3336471"/>
            <a:ext cx="2705100" cy="1632858"/>
          </a:xfrm>
          <a:custGeom>
            <a:avLst/>
            <a:gdLst>
              <a:gd name="connsiteX0" fmla="*/ 2705100 w 2705100"/>
              <a:gd name="connsiteY0" fmla="*/ 1632858 h 1632858"/>
              <a:gd name="connsiteX1" fmla="*/ 2465614 w 2705100"/>
              <a:gd name="connsiteY1" fmla="*/ 821872 h 1632858"/>
              <a:gd name="connsiteX2" fmla="*/ 1839686 w 2705100"/>
              <a:gd name="connsiteY2" fmla="*/ 691243 h 1632858"/>
              <a:gd name="connsiteX3" fmla="*/ 870857 w 2705100"/>
              <a:gd name="connsiteY3" fmla="*/ 462643 h 1632858"/>
              <a:gd name="connsiteX4" fmla="*/ 288471 w 2705100"/>
              <a:gd name="connsiteY4" fmla="*/ 87086 h 1632858"/>
              <a:gd name="connsiteX5" fmla="*/ 0 w 2705100"/>
              <a:gd name="connsiteY5" fmla="*/ 0 h 16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100" h="1632858">
                <a:moveTo>
                  <a:pt x="2705100" y="1632858"/>
                </a:moveTo>
                <a:lnTo>
                  <a:pt x="2465614" y="821872"/>
                </a:lnTo>
                <a:lnTo>
                  <a:pt x="1839686" y="691243"/>
                </a:lnTo>
                <a:lnTo>
                  <a:pt x="870857" y="462643"/>
                </a:lnTo>
                <a:lnTo>
                  <a:pt x="288471" y="87086"/>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F6BB30F-F78E-23C4-45BE-938E083DD908}"/>
              </a:ext>
            </a:extLst>
          </p:cNvPr>
          <p:cNvSpPr txBox="1">
            <a:spLocks noChangeArrowheads="1"/>
          </p:cNvSpPr>
          <p:nvPr/>
        </p:nvSpPr>
        <p:spPr bwMode="auto">
          <a:xfrm>
            <a:off x="2032608" y="302283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44</a:t>
            </a:r>
            <a:endParaRPr lang="ja-JP" altLang="en-US" sz="1400" b="1" dirty="0">
              <a:latin typeface="Arial" panose="020B0604020202020204" pitchFamily="34" charset="0"/>
            </a:endParaRPr>
          </a:p>
        </p:txBody>
      </p:sp>
      <p:sp>
        <p:nvSpPr>
          <p:cNvPr id="27" name="テキスト ボックス 26">
            <a:extLst>
              <a:ext uri="{FF2B5EF4-FFF2-40B4-BE49-F238E27FC236}">
                <a16:creationId xmlns:a16="http://schemas.microsoft.com/office/drawing/2014/main" id="{D97EF840-72D0-4705-F543-D0BF2C0845A8}"/>
              </a:ext>
            </a:extLst>
          </p:cNvPr>
          <p:cNvSpPr txBox="1">
            <a:spLocks noChangeArrowheads="1"/>
          </p:cNvSpPr>
          <p:nvPr/>
        </p:nvSpPr>
        <p:spPr bwMode="auto">
          <a:xfrm>
            <a:off x="2023537" y="326814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157</a:t>
            </a:r>
            <a:endParaRPr lang="ja-JP" altLang="en-US" sz="1400" b="1" dirty="0">
              <a:latin typeface="Arial" panose="020B0604020202020204" pitchFamily="34" charset="0"/>
            </a:endParaRPr>
          </a:p>
        </p:txBody>
      </p:sp>
      <p:sp>
        <p:nvSpPr>
          <p:cNvPr id="29" name="テキスト ボックス 28">
            <a:extLst>
              <a:ext uri="{FF2B5EF4-FFF2-40B4-BE49-F238E27FC236}">
                <a16:creationId xmlns:a16="http://schemas.microsoft.com/office/drawing/2014/main" id="{A601483A-01DF-B147-005B-7CA2CDDD6731}"/>
              </a:ext>
            </a:extLst>
          </p:cNvPr>
          <p:cNvSpPr txBox="1">
            <a:spLocks noChangeArrowheads="1"/>
          </p:cNvSpPr>
          <p:nvPr/>
        </p:nvSpPr>
        <p:spPr bwMode="auto">
          <a:xfrm>
            <a:off x="1382714" y="430915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150</a:t>
            </a:r>
            <a:endParaRPr lang="ja-JP" altLang="en-US" sz="1400" b="1" dirty="0">
              <a:latin typeface="Arial" panose="020B0604020202020204" pitchFamily="34" charset="0"/>
            </a:endParaRPr>
          </a:p>
        </p:txBody>
      </p:sp>
      <p:sp>
        <p:nvSpPr>
          <p:cNvPr id="30" name="テキスト ボックス 29">
            <a:extLst>
              <a:ext uri="{FF2B5EF4-FFF2-40B4-BE49-F238E27FC236}">
                <a16:creationId xmlns:a16="http://schemas.microsoft.com/office/drawing/2014/main" id="{90B5EB94-3D58-0818-1056-534CFC8ABF56}"/>
              </a:ext>
            </a:extLst>
          </p:cNvPr>
          <p:cNvSpPr txBox="1">
            <a:spLocks noChangeArrowheads="1"/>
          </p:cNvSpPr>
          <p:nvPr/>
        </p:nvSpPr>
        <p:spPr bwMode="auto">
          <a:xfrm>
            <a:off x="2642507" y="382474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122</a:t>
            </a:r>
            <a:endParaRPr lang="ja-JP" altLang="en-US" sz="1400" b="1" dirty="0">
              <a:latin typeface="Arial" panose="020B0604020202020204" pitchFamily="34" charset="0"/>
            </a:endParaRPr>
          </a:p>
        </p:txBody>
      </p:sp>
      <p:sp>
        <p:nvSpPr>
          <p:cNvPr id="31" name="テキスト ボックス 30">
            <a:extLst>
              <a:ext uri="{FF2B5EF4-FFF2-40B4-BE49-F238E27FC236}">
                <a16:creationId xmlns:a16="http://schemas.microsoft.com/office/drawing/2014/main" id="{628F28AC-2557-C287-03DF-47750E7AAF4E}"/>
              </a:ext>
            </a:extLst>
          </p:cNvPr>
          <p:cNvSpPr txBox="1">
            <a:spLocks noChangeArrowheads="1"/>
          </p:cNvSpPr>
          <p:nvPr/>
        </p:nvSpPr>
        <p:spPr bwMode="auto">
          <a:xfrm>
            <a:off x="2860462" y="30968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63</a:t>
            </a:r>
            <a:endParaRPr lang="ja-JP" altLang="en-US" sz="1400" b="1" dirty="0">
              <a:latin typeface="Arial" panose="020B0604020202020204" pitchFamily="34" charset="0"/>
            </a:endParaRPr>
          </a:p>
        </p:txBody>
      </p:sp>
      <p:sp>
        <p:nvSpPr>
          <p:cNvPr id="32" name="テキスト ボックス 25">
            <a:extLst>
              <a:ext uri="{FF2B5EF4-FFF2-40B4-BE49-F238E27FC236}">
                <a16:creationId xmlns:a16="http://schemas.microsoft.com/office/drawing/2014/main" id="{B4C9EE23-353E-EB01-6307-EE6BBC54F312}"/>
              </a:ext>
            </a:extLst>
          </p:cNvPr>
          <p:cNvSpPr txBox="1">
            <a:spLocks noChangeArrowheads="1"/>
          </p:cNvSpPr>
          <p:nvPr/>
        </p:nvSpPr>
        <p:spPr bwMode="auto">
          <a:xfrm>
            <a:off x="3049815" y="215826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375</a:t>
            </a:r>
            <a:endParaRPr lang="ja-JP" altLang="en-US" sz="1400" b="1" dirty="0">
              <a:latin typeface="Arial" panose="020B0604020202020204" pitchFamily="34" charset="0"/>
            </a:endParaRPr>
          </a:p>
        </p:txBody>
      </p:sp>
      <p:sp>
        <p:nvSpPr>
          <p:cNvPr id="34" name="テキスト ボックス 25">
            <a:extLst>
              <a:ext uri="{FF2B5EF4-FFF2-40B4-BE49-F238E27FC236}">
                <a16:creationId xmlns:a16="http://schemas.microsoft.com/office/drawing/2014/main" id="{D4F1E3F6-E828-3640-A709-C28EAE717BF5}"/>
              </a:ext>
            </a:extLst>
          </p:cNvPr>
          <p:cNvSpPr txBox="1">
            <a:spLocks noChangeArrowheads="1"/>
          </p:cNvSpPr>
          <p:nvPr/>
        </p:nvSpPr>
        <p:spPr bwMode="auto">
          <a:xfrm>
            <a:off x="4097023" y="169943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143</a:t>
            </a:r>
            <a:endParaRPr lang="ja-JP" altLang="en-US" sz="1400" b="1" dirty="0">
              <a:latin typeface="Arial" panose="020B0604020202020204" pitchFamily="34" charset="0"/>
            </a:endParaRPr>
          </a:p>
        </p:txBody>
      </p:sp>
      <p:sp>
        <p:nvSpPr>
          <p:cNvPr id="36" name="テキスト ボックス 25">
            <a:extLst>
              <a:ext uri="{FF2B5EF4-FFF2-40B4-BE49-F238E27FC236}">
                <a16:creationId xmlns:a16="http://schemas.microsoft.com/office/drawing/2014/main" id="{A9DFAF2E-D590-52F5-B426-6A94E77247CA}"/>
              </a:ext>
            </a:extLst>
          </p:cNvPr>
          <p:cNvSpPr txBox="1">
            <a:spLocks noChangeArrowheads="1"/>
          </p:cNvSpPr>
          <p:nvPr/>
        </p:nvSpPr>
        <p:spPr bwMode="auto">
          <a:xfrm>
            <a:off x="3981523" y="315671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87</a:t>
            </a:r>
            <a:endParaRPr lang="ja-JP" altLang="en-US" sz="1400" b="1" dirty="0">
              <a:latin typeface="Arial" panose="020B0604020202020204" pitchFamily="34" charset="0"/>
            </a:endParaRPr>
          </a:p>
        </p:txBody>
      </p:sp>
      <p:sp>
        <p:nvSpPr>
          <p:cNvPr id="37" name="テキスト ボックス 25">
            <a:extLst>
              <a:ext uri="{FF2B5EF4-FFF2-40B4-BE49-F238E27FC236}">
                <a16:creationId xmlns:a16="http://schemas.microsoft.com/office/drawing/2014/main" id="{8C6CBBEE-557A-C709-1EDD-286F51ABDF36}"/>
              </a:ext>
            </a:extLst>
          </p:cNvPr>
          <p:cNvSpPr txBox="1">
            <a:spLocks noChangeArrowheads="1"/>
          </p:cNvSpPr>
          <p:nvPr/>
        </p:nvSpPr>
        <p:spPr bwMode="auto">
          <a:xfrm>
            <a:off x="3381828" y="372555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126</a:t>
            </a:r>
            <a:endParaRPr lang="ja-JP" altLang="en-US" sz="1400" b="1" dirty="0">
              <a:latin typeface="Arial" panose="020B0604020202020204" pitchFamily="34" charset="0"/>
            </a:endParaRPr>
          </a:p>
        </p:txBody>
      </p:sp>
      <p:sp>
        <p:nvSpPr>
          <p:cNvPr id="38" name="テキスト ボックス 25">
            <a:extLst>
              <a:ext uri="{FF2B5EF4-FFF2-40B4-BE49-F238E27FC236}">
                <a16:creationId xmlns:a16="http://schemas.microsoft.com/office/drawing/2014/main" id="{F7C0B9E7-614C-7965-3FAE-0AE189ABDADA}"/>
              </a:ext>
            </a:extLst>
          </p:cNvPr>
          <p:cNvSpPr txBox="1">
            <a:spLocks noChangeArrowheads="1"/>
          </p:cNvSpPr>
          <p:nvPr/>
        </p:nvSpPr>
        <p:spPr bwMode="auto">
          <a:xfrm>
            <a:off x="3598979" y="467418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192</a:t>
            </a:r>
            <a:endParaRPr lang="ja-JP" altLang="en-US" sz="1400" b="1" dirty="0">
              <a:latin typeface="Arial" panose="020B0604020202020204" pitchFamily="34" charset="0"/>
            </a:endParaRPr>
          </a:p>
        </p:txBody>
      </p:sp>
      <p:sp>
        <p:nvSpPr>
          <p:cNvPr id="39" name="テキスト ボックス 38">
            <a:extLst>
              <a:ext uri="{FF2B5EF4-FFF2-40B4-BE49-F238E27FC236}">
                <a16:creationId xmlns:a16="http://schemas.microsoft.com/office/drawing/2014/main" id="{12DC741B-281D-B06F-BA5A-CE78A23A54AD}"/>
              </a:ext>
            </a:extLst>
          </p:cNvPr>
          <p:cNvSpPr txBox="1">
            <a:spLocks noChangeArrowheads="1"/>
          </p:cNvSpPr>
          <p:nvPr/>
        </p:nvSpPr>
        <p:spPr bwMode="auto">
          <a:xfrm>
            <a:off x="2524128" y="447085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159</a:t>
            </a:r>
            <a:endParaRPr lang="ja-JP" altLang="en-US" sz="1400" b="1" dirty="0">
              <a:latin typeface="Arial" panose="020B0604020202020204" pitchFamily="34" charset="0"/>
            </a:endParaRPr>
          </a:p>
        </p:txBody>
      </p:sp>
      <p:sp>
        <p:nvSpPr>
          <p:cNvPr id="40" name="テキスト ボックス 39">
            <a:extLst>
              <a:ext uri="{FF2B5EF4-FFF2-40B4-BE49-F238E27FC236}">
                <a16:creationId xmlns:a16="http://schemas.microsoft.com/office/drawing/2014/main" id="{FE4AFB19-8777-2446-9D5F-1EE7FC04DC35}"/>
              </a:ext>
            </a:extLst>
          </p:cNvPr>
          <p:cNvSpPr txBox="1">
            <a:spLocks noChangeArrowheads="1"/>
          </p:cNvSpPr>
          <p:nvPr/>
        </p:nvSpPr>
        <p:spPr bwMode="auto">
          <a:xfrm>
            <a:off x="2658952" y="483418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71</a:t>
            </a:r>
            <a:endParaRPr lang="ja-JP" altLang="en-US" sz="1400" b="1" dirty="0">
              <a:latin typeface="Arial" panose="020B0604020202020204" pitchFamily="34" charset="0"/>
            </a:endParaRPr>
          </a:p>
        </p:txBody>
      </p:sp>
      <p:sp>
        <p:nvSpPr>
          <p:cNvPr id="41" name="テキスト ボックス 25">
            <a:extLst>
              <a:ext uri="{FF2B5EF4-FFF2-40B4-BE49-F238E27FC236}">
                <a16:creationId xmlns:a16="http://schemas.microsoft.com/office/drawing/2014/main" id="{40228E37-CC08-1B0E-3EDC-E0CA1EC2DBA3}"/>
              </a:ext>
            </a:extLst>
          </p:cNvPr>
          <p:cNvSpPr txBox="1">
            <a:spLocks noChangeArrowheads="1"/>
          </p:cNvSpPr>
          <p:nvPr/>
        </p:nvSpPr>
        <p:spPr bwMode="auto">
          <a:xfrm>
            <a:off x="3991661" y="426668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260</a:t>
            </a:r>
            <a:endParaRPr lang="ja-JP" altLang="en-US" sz="1400" b="1" dirty="0">
              <a:latin typeface="Arial" panose="020B0604020202020204" pitchFamily="34" charset="0"/>
            </a:endParaRPr>
          </a:p>
        </p:txBody>
      </p:sp>
      <p:sp>
        <p:nvSpPr>
          <p:cNvPr id="42" name="テキスト ボックス 25">
            <a:extLst>
              <a:ext uri="{FF2B5EF4-FFF2-40B4-BE49-F238E27FC236}">
                <a16:creationId xmlns:a16="http://schemas.microsoft.com/office/drawing/2014/main" id="{13E0A9A8-9480-C4C2-664D-40B6860148DC}"/>
              </a:ext>
            </a:extLst>
          </p:cNvPr>
          <p:cNvSpPr txBox="1">
            <a:spLocks noChangeArrowheads="1"/>
          </p:cNvSpPr>
          <p:nvPr/>
        </p:nvSpPr>
        <p:spPr bwMode="auto">
          <a:xfrm>
            <a:off x="3250563" y="330387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175</a:t>
            </a:r>
            <a:endParaRPr lang="ja-JP" altLang="en-US" sz="1400" b="1" dirty="0">
              <a:latin typeface="Arial" panose="020B0604020202020204" pitchFamily="34" charset="0"/>
            </a:endParaRPr>
          </a:p>
        </p:txBody>
      </p:sp>
      <p:sp>
        <p:nvSpPr>
          <p:cNvPr id="43" name="テキスト ボックス 42">
            <a:extLst>
              <a:ext uri="{FF2B5EF4-FFF2-40B4-BE49-F238E27FC236}">
                <a16:creationId xmlns:a16="http://schemas.microsoft.com/office/drawing/2014/main" id="{92A6F650-E8DA-23A2-87B1-5DB03ED58F15}"/>
              </a:ext>
            </a:extLst>
          </p:cNvPr>
          <p:cNvSpPr txBox="1">
            <a:spLocks noChangeArrowheads="1"/>
          </p:cNvSpPr>
          <p:nvPr/>
        </p:nvSpPr>
        <p:spPr bwMode="auto">
          <a:xfrm>
            <a:off x="3146154" y="394407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91</a:t>
            </a:r>
            <a:endParaRPr lang="ja-JP" altLang="en-US" sz="1400" b="1" dirty="0">
              <a:latin typeface="Arial" panose="020B0604020202020204" pitchFamily="34" charset="0"/>
            </a:endParaRPr>
          </a:p>
        </p:txBody>
      </p:sp>
      <p:cxnSp>
        <p:nvCxnSpPr>
          <p:cNvPr id="16" name="直線コネクタ 15">
            <a:extLst>
              <a:ext uri="{FF2B5EF4-FFF2-40B4-BE49-F238E27FC236}">
                <a16:creationId xmlns:a16="http://schemas.microsoft.com/office/drawing/2014/main" id="{307C29AD-28AF-D2D7-951C-6579B79C591A}"/>
              </a:ext>
            </a:extLst>
          </p:cNvPr>
          <p:cNvCxnSpPr>
            <a:cxnSpLocks/>
          </p:cNvCxnSpPr>
          <p:nvPr/>
        </p:nvCxnSpPr>
        <p:spPr bwMode="auto">
          <a:xfrm flipH="1" flipV="1">
            <a:off x="2623457" y="3650526"/>
            <a:ext cx="615043" cy="19635"/>
          </a:xfrm>
          <a:prstGeom prst="line">
            <a:avLst/>
          </a:prstGeom>
          <a:ln w="5080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51141398-0DC7-F6A3-017B-8D87A42AAD36}"/>
              </a:ext>
            </a:extLst>
          </p:cNvPr>
          <p:cNvSpPr/>
          <p:nvPr/>
        </p:nvSpPr>
        <p:spPr>
          <a:xfrm>
            <a:off x="3276686" y="3299890"/>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46" name="楕円 45">
            <a:extLst>
              <a:ext uri="{FF2B5EF4-FFF2-40B4-BE49-F238E27FC236}">
                <a16:creationId xmlns:a16="http://schemas.microsoft.com/office/drawing/2014/main" id="{62B0D786-BE94-6056-3EA6-852C3A2A58E9}"/>
              </a:ext>
            </a:extLst>
          </p:cNvPr>
          <p:cNvSpPr/>
          <p:nvPr/>
        </p:nvSpPr>
        <p:spPr>
          <a:xfrm>
            <a:off x="2868754" y="3053129"/>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47" name="線吹き出し 1 (枠付き) 90">
            <a:extLst>
              <a:ext uri="{FF2B5EF4-FFF2-40B4-BE49-F238E27FC236}">
                <a16:creationId xmlns:a16="http://schemas.microsoft.com/office/drawing/2014/main" id="{79E16273-47A0-417A-8D3B-FF812D536BEB}"/>
              </a:ext>
            </a:extLst>
          </p:cNvPr>
          <p:cNvSpPr/>
          <p:nvPr/>
        </p:nvSpPr>
        <p:spPr>
          <a:xfrm>
            <a:off x="77304" y="1490215"/>
            <a:ext cx="1084227" cy="384175"/>
          </a:xfrm>
          <a:prstGeom prst="borderCallout1">
            <a:avLst>
              <a:gd name="adj1" fmla="val 98705"/>
              <a:gd name="adj2" fmla="val 51252"/>
              <a:gd name="adj3" fmla="val 405419"/>
              <a:gd name="adj4" fmla="val 263974"/>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市道本郷平野線</a:t>
            </a:r>
            <a:endParaRPr lang="en-US" altLang="ja-JP" sz="1200" b="1" dirty="0">
              <a:solidFill>
                <a:srgbClr val="00DE64"/>
              </a:solidFill>
            </a:endParaRPr>
          </a:p>
          <a:p>
            <a:pPr algn="ctr">
              <a:defRPr/>
            </a:pPr>
            <a:r>
              <a:rPr lang="en-US" altLang="ja-JP" sz="1200" b="1" dirty="0">
                <a:solidFill>
                  <a:srgbClr val="00DE64"/>
                </a:solidFill>
              </a:rPr>
              <a:t>6,300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48" name="楕円 47">
            <a:extLst>
              <a:ext uri="{FF2B5EF4-FFF2-40B4-BE49-F238E27FC236}">
                <a16:creationId xmlns:a16="http://schemas.microsoft.com/office/drawing/2014/main" id="{6DAB3417-A886-6500-83FA-B87287AE049C}"/>
              </a:ext>
            </a:extLst>
          </p:cNvPr>
          <p:cNvSpPr/>
          <p:nvPr/>
        </p:nvSpPr>
        <p:spPr>
          <a:xfrm>
            <a:off x="2003508" y="3276077"/>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49" name="楕円 48">
            <a:extLst>
              <a:ext uri="{FF2B5EF4-FFF2-40B4-BE49-F238E27FC236}">
                <a16:creationId xmlns:a16="http://schemas.microsoft.com/office/drawing/2014/main" id="{8467AFA7-48E4-7529-BF82-96F4CA33A07E}"/>
              </a:ext>
            </a:extLst>
          </p:cNvPr>
          <p:cNvSpPr/>
          <p:nvPr/>
        </p:nvSpPr>
        <p:spPr>
          <a:xfrm>
            <a:off x="2678339" y="3804557"/>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50" name="楕円 49">
            <a:extLst>
              <a:ext uri="{FF2B5EF4-FFF2-40B4-BE49-F238E27FC236}">
                <a16:creationId xmlns:a16="http://schemas.microsoft.com/office/drawing/2014/main" id="{482E9270-E41A-56F1-EE31-26B0380ACFD3}"/>
              </a:ext>
            </a:extLst>
          </p:cNvPr>
          <p:cNvSpPr/>
          <p:nvPr/>
        </p:nvSpPr>
        <p:spPr>
          <a:xfrm>
            <a:off x="2547299" y="4412342"/>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51" name="線吹き出し 1 (枠付き) 90">
            <a:extLst>
              <a:ext uri="{FF2B5EF4-FFF2-40B4-BE49-F238E27FC236}">
                <a16:creationId xmlns:a16="http://schemas.microsoft.com/office/drawing/2014/main" id="{1116A6C8-2ECA-7A5B-7AFC-0F03508BB95B}"/>
              </a:ext>
            </a:extLst>
          </p:cNvPr>
          <p:cNvSpPr/>
          <p:nvPr/>
        </p:nvSpPr>
        <p:spPr>
          <a:xfrm>
            <a:off x="79040" y="2892425"/>
            <a:ext cx="1084227" cy="384175"/>
          </a:xfrm>
          <a:prstGeom prst="borderCallout1">
            <a:avLst>
              <a:gd name="adj1" fmla="val 98705"/>
              <a:gd name="adj2" fmla="val 51252"/>
              <a:gd name="adj3" fmla="val 270827"/>
              <a:gd name="adj4" fmla="val 236866"/>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八尾道明寺線</a:t>
            </a:r>
            <a:endParaRPr lang="en-US" altLang="ja-JP" sz="1200" b="1" dirty="0">
              <a:solidFill>
                <a:srgbClr val="00DE64"/>
              </a:solidFill>
            </a:endParaRPr>
          </a:p>
          <a:p>
            <a:pPr algn="ctr">
              <a:defRPr/>
            </a:pPr>
            <a:r>
              <a:rPr lang="en-US" altLang="ja-JP" sz="1200" b="1" dirty="0">
                <a:solidFill>
                  <a:srgbClr val="00DE64"/>
                </a:solidFill>
              </a:rPr>
              <a:t>12,200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52" name="線吹き出し 1 (枠付き) 90">
            <a:extLst>
              <a:ext uri="{FF2B5EF4-FFF2-40B4-BE49-F238E27FC236}">
                <a16:creationId xmlns:a16="http://schemas.microsoft.com/office/drawing/2014/main" id="{18DE5A84-B9D8-1B1C-F55E-95CB279459D0}"/>
              </a:ext>
            </a:extLst>
          </p:cNvPr>
          <p:cNvSpPr/>
          <p:nvPr/>
        </p:nvSpPr>
        <p:spPr>
          <a:xfrm>
            <a:off x="69344" y="2151289"/>
            <a:ext cx="1084227" cy="384175"/>
          </a:xfrm>
          <a:prstGeom prst="borderCallout1">
            <a:avLst>
              <a:gd name="adj1" fmla="val 98705"/>
              <a:gd name="adj2" fmla="val 51252"/>
              <a:gd name="adj3" fmla="val 300578"/>
              <a:gd name="adj4" fmla="val 184657"/>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市道若林沼線</a:t>
            </a:r>
            <a:endParaRPr lang="en-US" altLang="ja-JP" sz="1200" b="1" dirty="0">
              <a:solidFill>
                <a:srgbClr val="00DE64"/>
              </a:solidFill>
            </a:endParaRPr>
          </a:p>
          <a:p>
            <a:pPr algn="ctr">
              <a:defRPr/>
            </a:pPr>
            <a:r>
              <a:rPr lang="en-US" altLang="ja-JP" sz="1200" b="1" dirty="0">
                <a:solidFill>
                  <a:srgbClr val="00DE64"/>
                </a:solidFill>
              </a:rPr>
              <a:t>15,700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53" name="線吹き出し 1 (枠付き) 90">
            <a:extLst>
              <a:ext uri="{FF2B5EF4-FFF2-40B4-BE49-F238E27FC236}">
                <a16:creationId xmlns:a16="http://schemas.microsoft.com/office/drawing/2014/main" id="{0AD3CE5A-4D7F-2B54-5473-98CA8DD70701}"/>
              </a:ext>
            </a:extLst>
          </p:cNvPr>
          <p:cNvSpPr/>
          <p:nvPr/>
        </p:nvSpPr>
        <p:spPr>
          <a:xfrm>
            <a:off x="93108" y="3779156"/>
            <a:ext cx="1084227" cy="384175"/>
          </a:xfrm>
          <a:prstGeom prst="borderCallout1">
            <a:avLst>
              <a:gd name="adj1" fmla="val 98705"/>
              <a:gd name="adj2" fmla="val 51252"/>
              <a:gd name="adj3" fmla="val 207073"/>
              <a:gd name="adj4" fmla="val 225822"/>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堺大和髙田線</a:t>
            </a:r>
            <a:endParaRPr lang="en-US" altLang="ja-JP" sz="1200" b="1" dirty="0">
              <a:solidFill>
                <a:srgbClr val="00DE64"/>
              </a:solidFill>
            </a:endParaRPr>
          </a:p>
          <a:p>
            <a:pPr algn="ctr">
              <a:defRPr/>
            </a:pPr>
            <a:r>
              <a:rPr lang="en-US" altLang="ja-JP" sz="1200" b="1" dirty="0">
                <a:solidFill>
                  <a:srgbClr val="00DE64"/>
                </a:solidFill>
              </a:rPr>
              <a:t>15,900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55" name="フリーフォーム: 図形 54">
            <a:extLst>
              <a:ext uri="{FF2B5EF4-FFF2-40B4-BE49-F238E27FC236}">
                <a16:creationId xmlns:a16="http://schemas.microsoft.com/office/drawing/2014/main" id="{D65D5CBF-3D01-1A9E-15E3-07A6B7B5A963}"/>
              </a:ext>
            </a:extLst>
          </p:cNvPr>
          <p:cNvSpPr/>
          <p:nvPr/>
        </p:nvSpPr>
        <p:spPr>
          <a:xfrm>
            <a:off x="5185957" y="1401769"/>
            <a:ext cx="3831772" cy="3858986"/>
          </a:xfrm>
          <a:custGeom>
            <a:avLst/>
            <a:gdLst>
              <a:gd name="connsiteX0" fmla="*/ 0 w 3831772"/>
              <a:gd name="connsiteY0" fmla="*/ 0 h 3858986"/>
              <a:gd name="connsiteX1" fmla="*/ 489858 w 3831772"/>
              <a:gd name="connsiteY1" fmla="*/ 272143 h 3858986"/>
              <a:gd name="connsiteX2" fmla="*/ 957943 w 3831772"/>
              <a:gd name="connsiteY2" fmla="*/ 386443 h 3858986"/>
              <a:gd name="connsiteX3" fmla="*/ 1730829 w 3831772"/>
              <a:gd name="connsiteY3" fmla="*/ 609600 h 3858986"/>
              <a:gd name="connsiteX4" fmla="*/ 1997529 w 3831772"/>
              <a:gd name="connsiteY4" fmla="*/ 783771 h 3858986"/>
              <a:gd name="connsiteX5" fmla="*/ 2237015 w 3831772"/>
              <a:gd name="connsiteY5" fmla="*/ 1083128 h 3858986"/>
              <a:gd name="connsiteX6" fmla="*/ 2536372 w 3831772"/>
              <a:gd name="connsiteY6" fmla="*/ 1475014 h 3858986"/>
              <a:gd name="connsiteX7" fmla="*/ 2530929 w 3831772"/>
              <a:gd name="connsiteY7" fmla="*/ 1583871 h 3858986"/>
              <a:gd name="connsiteX8" fmla="*/ 2590800 w 3831772"/>
              <a:gd name="connsiteY8" fmla="*/ 2351314 h 3858986"/>
              <a:gd name="connsiteX9" fmla="*/ 3080658 w 3831772"/>
              <a:gd name="connsiteY9" fmla="*/ 2715986 h 3858986"/>
              <a:gd name="connsiteX10" fmla="*/ 3624943 w 3831772"/>
              <a:gd name="connsiteY10" fmla="*/ 3418114 h 3858986"/>
              <a:gd name="connsiteX11" fmla="*/ 3614058 w 3831772"/>
              <a:gd name="connsiteY11" fmla="*/ 3679371 h 3858986"/>
              <a:gd name="connsiteX12" fmla="*/ 3831772 w 3831772"/>
              <a:gd name="connsiteY12" fmla="*/ 3858986 h 385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1772" h="3858986">
                <a:moveTo>
                  <a:pt x="0" y="0"/>
                </a:moveTo>
                <a:lnTo>
                  <a:pt x="489858" y="272143"/>
                </a:lnTo>
                <a:lnTo>
                  <a:pt x="957943" y="386443"/>
                </a:lnTo>
                <a:lnTo>
                  <a:pt x="1730829" y="609600"/>
                </a:lnTo>
                <a:lnTo>
                  <a:pt x="1997529" y="783771"/>
                </a:lnTo>
                <a:lnTo>
                  <a:pt x="2237015" y="1083128"/>
                </a:lnTo>
                <a:lnTo>
                  <a:pt x="2536372" y="1475014"/>
                </a:lnTo>
                <a:lnTo>
                  <a:pt x="2530929" y="1583871"/>
                </a:lnTo>
                <a:lnTo>
                  <a:pt x="2590800" y="2351314"/>
                </a:lnTo>
                <a:lnTo>
                  <a:pt x="3080658" y="2715986"/>
                </a:lnTo>
                <a:lnTo>
                  <a:pt x="3624943" y="3418114"/>
                </a:lnTo>
                <a:lnTo>
                  <a:pt x="3614058" y="3679371"/>
                </a:lnTo>
                <a:lnTo>
                  <a:pt x="3831772" y="3858986"/>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26F35677-6481-7306-038A-F3F58B4400D9}"/>
              </a:ext>
            </a:extLst>
          </p:cNvPr>
          <p:cNvSpPr/>
          <p:nvPr/>
        </p:nvSpPr>
        <p:spPr>
          <a:xfrm>
            <a:off x="6918982" y="1472697"/>
            <a:ext cx="1473355" cy="3849718"/>
          </a:xfrm>
          <a:custGeom>
            <a:avLst/>
            <a:gdLst>
              <a:gd name="connsiteX0" fmla="*/ 1480457 w 1480457"/>
              <a:gd name="connsiteY0" fmla="*/ 0 h 3864428"/>
              <a:gd name="connsiteX1" fmla="*/ 1371600 w 1480457"/>
              <a:gd name="connsiteY1" fmla="*/ 353786 h 3864428"/>
              <a:gd name="connsiteX2" fmla="*/ 615043 w 1480457"/>
              <a:gd name="connsiteY2" fmla="*/ 1518557 h 3864428"/>
              <a:gd name="connsiteX3" fmla="*/ 413657 w 1480457"/>
              <a:gd name="connsiteY3" fmla="*/ 1910443 h 3864428"/>
              <a:gd name="connsiteX4" fmla="*/ 190500 w 1480457"/>
              <a:gd name="connsiteY4" fmla="*/ 2166257 h 3864428"/>
              <a:gd name="connsiteX5" fmla="*/ 119743 w 1480457"/>
              <a:gd name="connsiteY5" fmla="*/ 2601686 h 3864428"/>
              <a:gd name="connsiteX6" fmla="*/ 0 w 1480457"/>
              <a:gd name="connsiteY6" fmla="*/ 3864428 h 38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457" h="3864428">
                <a:moveTo>
                  <a:pt x="1480457" y="0"/>
                </a:moveTo>
                <a:lnTo>
                  <a:pt x="1371600" y="353786"/>
                </a:lnTo>
                <a:lnTo>
                  <a:pt x="615043" y="1518557"/>
                </a:lnTo>
                <a:lnTo>
                  <a:pt x="413657" y="1910443"/>
                </a:lnTo>
                <a:lnTo>
                  <a:pt x="190500" y="2166257"/>
                </a:lnTo>
                <a:lnTo>
                  <a:pt x="119743" y="2601686"/>
                </a:lnTo>
                <a:lnTo>
                  <a:pt x="0" y="3864428"/>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2D510EDB-3E40-7911-77AB-39A70BBDAADB}"/>
              </a:ext>
            </a:extLst>
          </p:cNvPr>
          <p:cNvSpPr/>
          <p:nvPr/>
        </p:nvSpPr>
        <p:spPr>
          <a:xfrm>
            <a:off x="4761415" y="2800583"/>
            <a:ext cx="2351314" cy="762000"/>
          </a:xfrm>
          <a:custGeom>
            <a:avLst/>
            <a:gdLst>
              <a:gd name="connsiteX0" fmla="*/ 2351314 w 2351314"/>
              <a:gd name="connsiteY0" fmla="*/ 762000 h 762000"/>
              <a:gd name="connsiteX1" fmla="*/ 996042 w 2351314"/>
              <a:gd name="connsiteY1" fmla="*/ 408214 h 762000"/>
              <a:gd name="connsiteX2" fmla="*/ 293914 w 2351314"/>
              <a:gd name="connsiteY2" fmla="*/ 10886 h 762000"/>
              <a:gd name="connsiteX3" fmla="*/ 0 w 2351314"/>
              <a:gd name="connsiteY3" fmla="*/ 0 h 762000"/>
            </a:gdLst>
            <a:ahLst/>
            <a:cxnLst>
              <a:cxn ang="0">
                <a:pos x="connsiteX0" y="connsiteY0"/>
              </a:cxn>
              <a:cxn ang="0">
                <a:pos x="connsiteX1" y="connsiteY1"/>
              </a:cxn>
              <a:cxn ang="0">
                <a:pos x="connsiteX2" y="connsiteY2"/>
              </a:cxn>
              <a:cxn ang="0">
                <a:pos x="connsiteX3" y="connsiteY3"/>
              </a:cxn>
            </a:cxnLst>
            <a:rect l="l" t="t" r="r" b="b"/>
            <a:pathLst>
              <a:path w="2351314" h="762000">
                <a:moveTo>
                  <a:pt x="2351314" y="762000"/>
                </a:moveTo>
                <a:lnTo>
                  <a:pt x="996042" y="408214"/>
                </a:lnTo>
                <a:lnTo>
                  <a:pt x="293914" y="10886"/>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00F897C6-BC0D-87CC-178B-F0F42517385A}"/>
              </a:ext>
            </a:extLst>
          </p:cNvPr>
          <p:cNvSpPr/>
          <p:nvPr/>
        </p:nvSpPr>
        <p:spPr>
          <a:xfrm>
            <a:off x="8250286" y="1483523"/>
            <a:ext cx="374351" cy="2661446"/>
          </a:xfrm>
          <a:custGeom>
            <a:avLst/>
            <a:gdLst>
              <a:gd name="connsiteX0" fmla="*/ 402771 w 402771"/>
              <a:gd name="connsiteY0" fmla="*/ 0 h 2737757"/>
              <a:gd name="connsiteX1" fmla="*/ 283029 w 402771"/>
              <a:gd name="connsiteY1" fmla="*/ 1104900 h 2737757"/>
              <a:gd name="connsiteX2" fmla="*/ 228600 w 402771"/>
              <a:gd name="connsiteY2" fmla="*/ 1719943 h 2737757"/>
              <a:gd name="connsiteX3" fmla="*/ 223157 w 402771"/>
              <a:gd name="connsiteY3" fmla="*/ 2460171 h 2737757"/>
              <a:gd name="connsiteX4" fmla="*/ 0 w 402771"/>
              <a:gd name="connsiteY4" fmla="*/ 2737757 h 273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71" h="2737757">
                <a:moveTo>
                  <a:pt x="402771" y="0"/>
                </a:moveTo>
                <a:lnTo>
                  <a:pt x="283029" y="1104900"/>
                </a:lnTo>
                <a:lnTo>
                  <a:pt x="228600" y="1719943"/>
                </a:lnTo>
                <a:cubicBezTo>
                  <a:pt x="226786" y="1966686"/>
                  <a:pt x="224971" y="2213428"/>
                  <a:pt x="223157" y="2460171"/>
                </a:cubicBezTo>
                <a:lnTo>
                  <a:pt x="0" y="2737757"/>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6FEDCFBA-C8F5-0EDA-9227-21C0F8E9CD56}"/>
              </a:ext>
            </a:extLst>
          </p:cNvPr>
          <p:cNvSpPr/>
          <p:nvPr/>
        </p:nvSpPr>
        <p:spPr>
          <a:xfrm>
            <a:off x="5784672" y="3127155"/>
            <a:ext cx="1932214" cy="141514"/>
          </a:xfrm>
          <a:custGeom>
            <a:avLst/>
            <a:gdLst>
              <a:gd name="connsiteX0" fmla="*/ 1932214 w 1932214"/>
              <a:gd name="connsiteY0" fmla="*/ 136071 h 141514"/>
              <a:gd name="connsiteX1" fmla="*/ 1572985 w 1932214"/>
              <a:gd name="connsiteY1" fmla="*/ 141514 h 141514"/>
              <a:gd name="connsiteX2" fmla="*/ 1529443 w 1932214"/>
              <a:gd name="connsiteY2" fmla="*/ 92528 h 141514"/>
              <a:gd name="connsiteX3" fmla="*/ 740228 w 1932214"/>
              <a:gd name="connsiteY3" fmla="*/ 81642 h 141514"/>
              <a:gd name="connsiteX4" fmla="*/ 473528 w 1932214"/>
              <a:gd name="connsiteY4" fmla="*/ 0 h 141514"/>
              <a:gd name="connsiteX5" fmla="*/ 0 w 1932214"/>
              <a:gd name="connsiteY5" fmla="*/ 5442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214" h="141514">
                <a:moveTo>
                  <a:pt x="1932214" y="136071"/>
                </a:moveTo>
                <a:lnTo>
                  <a:pt x="1572985" y="141514"/>
                </a:lnTo>
                <a:lnTo>
                  <a:pt x="1529443" y="92528"/>
                </a:lnTo>
                <a:lnTo>
                  <a:pt x="740228" y="81642"/>
                </a:lnTo>
                <a:lnTo>
                  <a:pt x="473528" y="0"/>
                </a:lnTo>
                <a:lnTo>
                  <a:pt x="0" y="5442"/>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E293D47A-B0AF-9C3F-419E-7C348A7A331C}"/>
              </a:ext>
            </a:extLst>
          </p:cNvPr>
          <p:cNvSpPr/>
          <p:nvPr/>
        </p:nvSpPr>
        <p:spPr>
          <a:xfrm>
            <a:off x="7488286" y="3774855"/>
            <a:ext cx="293914" cy="1496785"/>
          </a:xfrm>
          <a:custGeom>
            <a:avLst/>
            <a:gdLst>
              <a:gd name="connsiteX0" fmla="*/ 293914 w 293914"/>
              <a:gd name="connsiteY0" fmla="*/ 0 h 1496785"/>
              <a:gd name="connsiteX1" fmla="*/ 119743 w 293914"/>
              <a:gd name="connsiteY1" fmla="*/ 484414 h 1496785"/>
              <a:gd name="connsiteX2" fmla="*/ 21771 w 293914"/>
              <a:gd name="connsiteY2" fmla="*/ 963385 h 1496785"/>
              <a:gd name="connsiteX3" fmla="*/ 0 w 293914"/>
              <a:gd name="connsiteY3" fmla="*/ 1496785 h 1496785"/>
            </a:gdLst>
            <a:ahLst/>
            <a:cxnLst>
              <a:cxn ang="0">
                <a:pos x="connsiteX0" y="connsiteY0"/>
              </a:cxn>
              <a:cxn ang="0">
                <a:pos x="connsiteX1" y="connsiteY1"/>
              </a:cxn>
              <a:cxn ang="0">
                <a:pos x="connsiteX2" y="connsiteY2"/>
              </a:cxn>
              <a:cxn ang="0">
                <a:pos x="connsiteX3" y="connsiteY3"/>
              </a:cxn>
            </a:cxnLst>
            <a:rect l="l" t="t" r="r" b="b"/>
            <a:pathLst>
              <a:path w="293914" h="1496785">
                <a:moveTo>
                  <a:pt x="293914" y="0"/>
                </a:moveTo>
                <a:lnTo>
                  <a:pt x="119743" y="484414"/>
                </a:lnTo>
                <a:lnTo>
                  <a:pt x="21771" y="963385"/>
                </a:lnTo>
                <a:lnTo>
                  <a:pt x="0" y="1496785"/>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F92AB7CB-3BB3-932A-541A-D5038F482E52}"/>
              </a:ext>
            </a:extLst>
          </p:cNvPr>
          <p:cNvSpPr/>
          <p:nvPr/>
        </p:nvSpPr>
        <p:spPr>
          <a:xfrm>
            <a:off x="4716016" y="4359172"/>
            <a:ext cx="4078556" cy="689311"/>
          </a:xfrm>
          <a:custGeom>
            <a:avLst/>
            <a:gdLst>
              <a:gd name="connsiteX0" fmla="*/ 4196443 w 4196443"/>
              <a:gd name="connsiteY0" fmla="*/ 674914 h 674914"/>
              <a:gd name="connsiteX1" fmla="*/ 4071257 w 4196443"/>
              <a:gd name="connsiteY1" fmla="*/ 560614 h 674914"/>
              <a:gd name="connsiteX2" fmla="*/ 3260271 w 4196443"/>
              <a:gd name="connsiteY2" fmla="*/ 478971 h 674914"/>
              <a:gd name="connsiteX3" fmla="*/ 2933700 w 4196443"/>
              <a:gd name="connsiteY3" fmla="*/ 353786 h 674914"/>
              <a:gd name="connsiteX4" fmla="*/ 2367643 w 4196443"/>
              <a:gd name="connsiteY4" fmla="*/ 244928 h 674914"/>
              <a:gd name="connsiteX5" fmla="*/ 1801586 w 4196443"/>
              <a:gd name="connsiteY5" fmla="*/ 130628 h 674914"/>
              <a:gd name="connsiteX6" fmla="*/ 1186543 w 4196443"/>
              <a:gd name="connsiteY6" fmla="*/ 174171 h 674914"/>
              <a:gd name="connsiteX7" fmla="*/ 908957 w 4196443"/>
              <a:gd name="connsiteY7" fmla="*/ 48986 h 674914"/>
              <a:gd name="connsiteX8" fmla="*/ 506186 w 4196443"/>
              <a:gd name="connsiteY8" fmla="*/ 0 h 674914"/>
              <a:gd name="connsiteX9" fmla="*/ 0 w 4196443"/>
              <a:gd name="connsiteY9" fmla="*/ 92528 h 67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6443" h="674914">
                <a:moveTo>
                  <a:pt x="4196443" y="674914"/>
                </a:moveTo>
                <a:lnTo>
                  <a:pt x="4071257" y="560614"/>
                </a:lnTo>
                <a:lnTo>
                  <a:pt x="3260271" y="478971"/>
                </a:lnTo>
                <a:lnTo>
                  <a:pt x="2933700" y="353786"/>
                </a:lnTo>
                <a:lnTo>
                  <a:pt x="2367643" y="244928"/>
                </a:lnTo>
                <a:lnTo>
                  <a:pt x="1801586" y="130628"/>
                </a:lnTo>
                <a:lnTo>
                  <a:pt x="1186543" y="174171"/>
                </a:lnTo>
                <a:lnTo>
                  <a:pt x="908957" y="48986"/>
                </a:lnTo>
                <a:lnTo>
                  <a:pt x="506186" y="0"/>
                </a:lnTo>
                <a:lnTo>
                  <a:pt x="0" y="92528"/>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2" name="テキスト ボックス 25">
            <a:extLst>
              <a:ext uri="{FF2B5EF4-FFF2-40B4-BE49-F238E27FC236}">
                <a16:creationId xmlns:a16="http://schemas.microsoft.com/office/drawing/2014/main" id="{2CECB5F1-8B22-37A2-30C7-D342B36B7309}"/>
              </a:ext>
            </a:extLst>
          </p:cNvPr>
          <p:cNvSpPr txBox="1">
            <a:spLocks noChangeArrowheads="1"/>
          </p:cNvSpPr>
          <p:nvPr/>
        </p:nvSpPr>
        <p:spPr bwMode="auto">
          <a:xfrm>
            <a:off x="6390145" y="165438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180</a:t>
            </a:r>
            <a:endParaRPr lang="ja-JP" altLang="en-US" sz="1400" b="1" dirty="0">
              <a:latin typeface="Arial" panose="020B0604020202020204" pitchFamily="34" charset="0"/>
            </a:endParaRPr>
          </a:p>
        </p:txBody>
      </p:sp>
      <p:sp>
        <p:nvSpPr>
          <p:cNvPr id="63" name="線吹き出し 1 (枠付き) 90">
            <a:extLst>
              <a:ext uri="{FF2B5EF4-FFF2-40B4-BE49-F238E27FC236}">
                <a16:creationId xmlns:a16="http://schemas.microsoft.com/office/drawing/2014/main" id="{A5760546-02D6-9C17-936A-06892B85997E}"/>
              </a:ext>
            </a:extLst>
          </p:cNvPr>
          <p:cNvSpPr/>
          <p:nvPr/>
        </p:nvSpPr>
        <p:spPr>
          <a:xfrm>
            <a:off x="6998779" y="1472698"/>
            <a:ext cx="1084227" cy="384175"/>
          </a:xfrm>
          <a:prstGeom prst="borderCallout1">
            <a:avLst>
              <a:gd name="adj1" fmla="val 98705"/>
              <a:gd name="adj2" fmla="val 51252"/>
              <a:gd name="adj3" fmla="val 433754"/>
              <a:gd name="adj4" fmla="val 87269"/>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国道</a:t>
            </a:r>
            <a:r>
              <a:rPr lang="en-US" altLang="ja-JP" sz="1200" b="1" dirty="0">
                <a:solidFill>
                  <a:srgbClr val="00DE64"/>
                </a:solidFill>
              </a:rPr>
              <a:t>25</a:t>
            </a:r>
            <a:r>
              <a:rPr lang="ja-JP" altLang="en-US" sz="1200" b="1" dirty="0">
                <a:solidFill>
                  <a:srgbClr val="00DE64"/>
                </a:solidFill>
              </a:rPr>
              <a:t>号</a:t>
            </a:r>
            <a:endParaRPr lang="en-US" altLang="ja-JP" sz="1200" b="1" dirty="0">
              <a:solidFill>
                <a:srgbClr val="00DE64"/>
              </a:solidFill>
            </a:endParaRPr>
          </a:p>
          <a:p>
            <a:pPr algn="ctr">
              <a:defRPr/>
            </a:pPr>
            <a:r>
              <a:rPr lang="en-US" altLang="ja-JP" sz="1200" b="1" dirty="0">
                <a:solidFill>
                  <a:srgbClr val="00DE64"/>
                </a:solidFill>
              </a:rPr>
              <a:t>14,600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64" name="フリーフォーム: 図形 63">
            <a:extLst>
              <a:ext uri="{FF2B5EF4-FFF2-40B4-BE49-F238E27FC236}">
                <a16:creationId xmlns:a16="http://schemas.microsoft.com/office/drawing/2014/main" id="{E406CAE6-E510-8A2B-B117-716B75A99A01}"/>
              </a:ext>
            </a:extLst>
          </p:cNvPr>
          <p:cNvSpPr/>
          <p:nvPr/>
        </p:nvSpPr>
        <p:spPr>
          <a:xfrm>
            <a:off x="5202286" y="3246897"/>
            <a:ext cx="2705100" cy="1632858"/>
          </a:xfrm>
          <a:custGeom>
            <a:avLst/>
            <a:gdLst>
              <a:gd name="connsiteX0" fmla="*/ 2705100 w 2705100"/>
              <a:gd name="connsiteY0" fmla="*/ 1632858 h 1632858"/>
              <a:gd name="connsiteX1" fmla="*/ 2465614 w 2705100"/>
              <a:gd name="connsiteY1" fmla="*/ 821872 h 1632858"/>
              <a:gd name="connsiteX2" fmla="*/ 1839686 w 2705100"/>
              <a:gd name="connsiteY2" fmla="*/ 691243 h 1632858"/>
              <a:gd name="connsiteX3" fmla="*/ 870857 w 2705100"/>
              <a:gd name="connsiteY3" fmla="*/ 462643 h 1632858"/>
              <a:gd name="connsiteX4" fmla="*/ 288471 w 2705100"/>
              <a:gd name="connsiteY4" fmla="*/ 87086 h 1632858"/>
              <a:gd name="connsiteX5" fmla="*/ 0 w 2705100"/>
              <a:gd name="connsiteY5" fmla="*/ 0 h 16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100" h="1632858">
                <a:moveTo>
                  <a:pt x="2705100" y="1632858"/>
                </a:moveTo>
                <a:lnTo>
                  <a:pt x="2465614" y="821872"/>
                </a:lnTo>
                <a:lnTo>
                  <a:pt x="1839686" y="691243"/>
                </a:lnTo>
                <a:lnTo>
                  <a:pt x="870857" y="462643"/>
                </a:lnTo>
                <a:lnTo>
                  <a:pt x="288471" y="87086"/>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00D2884D-B46B-56D3-BCD3-27CA78999898}"/>
              </a:ext>
            </a:extLst>
          </p:cNvPr>
          <p:cNvSpPr txBox="1">
            <a:spLocks noChangeArrowheads="1"/>
          </p:cNvSpPr>
          <p:nvPr/>
        </p:nvSpPr>
        <p:spPr bwMode="auto">
          <a:xfrm>
            <a:off x="6510994" y="293326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30</a:t>
            </a:r>
            <a:endParaRPr lang="ja-JP" altLang="en-US" sz="1400" b="1" dirty="0">
              <a:latin typeface="Arial" panose="020B0604020202020204" pitchFamily="34" charset="0"/>
            </a:endParaRPr>
          </a:p>
        </p:txBody>
      </p:sp>
      <p:sp>
        <p:nvSpPr>
          <p:cNvPr id="66" name="テキスト ボックス 65">
            <a:extLst>
              <a:ext uri="{FF2B5EF4-FFF2-40B4-BE49-F238E27FC236}">
                <a16:creationId xmlns:a16="http://schemas.microsoft.com/office/drawing/2014/main" id="{B7F9CBAD-8A02-5CB8-384E-ED444539AB2F}"/>
              </a:ext>
            </a:extLst>
          </p:cNvPr>
          <p:cNvSpPr txBox="1">
            <a:spLocks noChangeArrowheads="1"/>
          </p:cNvSpPr>
          <p:nvPr/>
        </p:nvSpPr>
        <p:spPr bwMode="auto">
          <a:xfrm>
            <a:off x="6501923" y="317856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189</a:t>
            </a:r>
            <a:endParaRPr lang="ja-JP" altLang="en-US" sz="1400" b="1" dirty="0">
              <a:latin typeface="Arial" panose="020B0604020202020204" pitchFamily="34" charset="0"/>
            </a:endParaRPr>
          </a:p>
        </p:txBody>
      </p:sp>
      <p:sp>
        <p:nvSpPr>
          <p:cNvPr id="68" name="テキスト ボックス 67">
            <a:extLst>
              <a:ext uri="{FF2B5EF4-FFF2-40B4-BE49-F238E27FC236}">
                <a16:creationId xmlns:a16="http://schemas.microsoft.com/office/drawing/2014/main" id="{C2AD7BFF-65D1-DE74-1512-31954A1DCE43}"/>
              </a:ext>
            </a:extLst>
          </p:cNvPr>
          <p:cNvSpPr txBox="1">
            <a:spLocks noChangeArrowheads="1"/>
          </p:cNvSpPr>
          <p:nvPr/>
        </p:nvSpPr>
        <p:spPr bwMode="auto">
          <a:xfrm>
            <a:off x="5861100" y="421958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150</a:t>
            </a:r>
            <a:endParaRPr lang="ja-JP" altLang="en-US" sz="1400" b="1" dirty="0">
              <a:latin typeface="Arial" panose="020B0604020202020204" pitchFamily="34" charset="0"/>
            </a:endParaRPr>
          </a:p>
        </p:txBody>
      </p:sp>
      <p:sp>
        <p:nvSpPr>
          <p:cNvPr id="69" name="テキスト ボックス 68">
            <a:extLst>
              <a:ext uri="{FF2B5EF4-FFF2-40B4-BE49-F238E27FC236}">
                <a16:creationId xmlns:a16="http://schemas.microsoft.com/office/drawing/2014/main" id="{D736EC28-1FB0-1A09-1DC5-338EFCEC5CF8}"/>
              </a:ext>
            </a:extLst>
          </p:cNvPr>
          <p:cNvSpPr txBox="1">
            <a:spLocks noChangeArrowheads="1"/>
          </p:cNvSpPr>
          <p:nvPr/>
        </p:nvSpPr>
        <p:spPr bwMode="auto">
          <a:xfrm>
            <a:off x="7159070" y="373041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99</a:t>
            </a:r>
            <a:endParaRPr lang="ja-JP" altLang="en-US" sz="1400" b="1" dirty="0">
              <a:latin typeface="Arial" panose="020B0604020202020204" pitchFamily="34" charset="0"/>
            </a:endParaRPr>
          </a:p>
        </p:txBody>
      </p:sp>
      <p:sp>
        <p:nvSpPr>
          <p:cNvPr id="70" name="テキスト ボックス 69">
            <a:extLst>
              <a:ext uri="{FF2B5EF4-FFF2-40B4-BE49-F238E27FC236}">
                <a16:creationId xmlns:a16="http://schemas.microsoft.com/office/drawing/2014/main" id="{90F3FAE9-06F7-2994-23D7-79B47C2E44C0}"/>
              </a:ext>
            </a:extLst>
          </p:cNvPr>
          <p:cNvSpPr txBox="1">
            <a:spLocks noChangeArrowheads="1"/>
          </p:cNvSpPr>
          <p:nvPr/>
        </p:nvSpPr>
        <p:spPr bwMode="auto">
          <a:xfrm>
            <a:off x="7338848" y="300722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19</a:t>
            </a:r>
            <a:endParaRPr lang="ja-JP" altLang="en-US" sz="1400" b="1" dirty="0">
              <a:latin typeface="Arial" panose="020B0604020202020204" pitchFamily="34" charset="0"/>
            </a:endParaRPr>
          </a:p>
        </p:txBody>
      </p:sp>
      <p:sp>
        <p:nvSpPr>
          <p:cNvPr id="71" name="テキスト ボックス 25">
            <a:extLst>
              <a:ext uri="{FF2B5EF4-FFF2-40B4-BE49-F238E27FC236}">
                <a16:creationId xmlns:a16="http://schemas.microsoft.com/office/drawing/2014/main" id="{B8E9D503-5F85-9729-33C3-D9B98EEF88CA}"/>
              </a:ext>
            </a:extLst>
          </p:cNvPr>
          <p:cNvSpPr txBox="1">
            <a:spLocks noChangeArrowheads="1"/>
          </p:cNvSpPr>
          <p:nvPr/>
        </p:nvSpPr>
        <p:spPr bwMode="auto">
          <a:xfrm>
            <a:off x="7528201" y="206869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376</a:t>
            </a:r>
            <a:endParaRPr lang="ja-JP" altLang="en-US" sz="1400" b="1" dirty="0">
              <a:latin typeface="Arial" panose="020B0604020202020204" pitchFamily="34" charset="0"/>
            </a:endParaRPr>
          </a:p>
        </p:txBody>
      </p:sp>
      <p:sp>
        <p:nvSpPr>
          <p:cNvPr id="72" name="テキスト ボックス 25">
            <a:extLst>
              <a:ext uri="{FF2B5EF4-FFF2-40B4-BE49-F238E27FC236}">
                <a16:creationId xmlns:a16="http://schemas.microsoft.com/office/drawing/2014/main" id="{7F4EEDD0-A2B4-8CEB-0AEA-CCE8E44EE06E}"/>
              </a:ext>
            </a:extLst>
          </p:cNvPr>
          <p:cNvSpPr txBox="1">
            <a:spLocks noChangeArrowheads="1"/>
          </p:cNvSpPr>
          <p:nvPr/>
        </p:nvSpPr>
        <p:spPr bwMode="auto">
          <a:xfrm>
            <a:off x="8575409" y="160986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139</a:t>
            </a:r>
            <a:endParaRPr lang="ja-JP" altLang="en-US" sz="1400" b="1" dirty="0">
              <a:latin typeface="Arial" panose="020B0604020202020204" pitchFamily="34" charset="0"/>
            </a:endParaRPr>
          </a:p>
        </p:txBody>
      </p:sp>
      <p:sp>
        <p:nvSpPr>
          <p:cNvPr id="73" name="テキスト ボックス 25">
            <a:extLst>
              <a:ext uri="{FF2B5EF4-FFF2-40B4-BE49-F238E27FC236}">
                <a16:creationId xmlns:a16="http://schemas.microsoft.com/office/drawing/2014/main" id="{E5C43EC1-ADD1-085F-115D-55F57894EF1F}"/>
              </a:ext>
            </a:extLst>
          </p:cNvPr>
          <p:cNvSpPr txBox="1">
            <a:spLocks noChangeArrowheads="1"/>
          </p:cNvSpPr>
          <p:nvPr/>
        </p:nvSpPr>
        <p:spPr bwMode="auto">
          <a:xfrm>
            <a:off x="8459909" y="306714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84</a:t>
            </a:r>
            <a:endParaRPr lang="ja-JP" altLang="en-US" sz="1400" b="1" dirty="0">
              <a:latin typeface="Arial" panose="020B0604020202020204" pitchFamily="34" charset="0"/>
            </a:endParaRPr>
          </a:p>
        </p:txBody>
      </p:sp>
      <p:sp>
        <p:nvSpPr>
          <p:cNvPr id="74" name="テキスト ボックス 25">
            <a:extLst>
              <a:ext uri="{FF2B5EF4-FFF2-40B4-BE49-F238E27FC236}">
                <a16:creationId xmlns:a16="http://schemas.microsoft.com/office/drawing/2014/main" id="{0958BF94-C37C-196C-0A38-65A73955379D}"/>
              </a:ext>
            </a:extLst>
          </p:cNvPr>
          <p:cNvSpPr txBox="1">
            <a:spLocks noChangeArrowheads="1"/>
          </p:cNvSpPr>
          <p:nvPr/>
        </p:nvSpPr>
        <p:spPr bwMode="auto">
          <a:xfrm>
            <a:off x="7860214" y="363598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130</a:t>
            </a:r>
            <a:endParaRPr lang="ja-JP" altLang="en-US" sz="1400" b="1" dirty="0">
              <a:latin typeface="Arial" panose="020B0604020202020204" pitchFamily="34" charset="0"/>
            </a:endParaRPr>
          </a:p>
        </p:txBody>
      </p:sp>
      <p:sp>
        <p:nvSpPr>
          <p:cNvPr id="75" name="テキスト ボックス 25">
            <a:extLst>
              <a:ext uri="{FF2B5EF4-FFF2-40B4-BE49-F238E27FC236}">
                <a16:creationId xmlns:a16="http://schemas.microsoft.com/office/drawing/2014/main" id="{8DFC2361-6D79-A86B-4D30-9F56A8B2B2DD}"/>
              </a:ext>
            </a:extLst>
          </p:cNvPr>
          <p:cNvSpPr txBox="1">
            <a:spLocks noChangeArrowheads="1"/>
          </p:cNvSpPr>
          <p:nvPr/>
        </p:nvSpPr>
        <p:spPr bwMode="auto">
          <a:xfrm>
            <a:off x="8077365" y="458460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190</a:t>
            </a:r>
            <a:endParaRPr lang="ja-JP" altLang="en-US" sz="1400" b="1" dirty="0">
              <a:latin typeface="Arial" panose="020B0604020202020204" pitchFamily="34" charset="0"/>
            </a:endParaRPr>
          </a:p>
        </p:txBody>
      </p:sp>
      <p:sp>
        <p:nvSpPr>
          <p:cNvPr id="76" name="テキスト ボックス 75">
            <a:extLst>
              <a:ext uri="{FF2B5EF4-FFF2-40B4-BE49-F238E27FC236}">
                <a16:creationId xmlns:a16="http://schemas.microsoft.com/office/drawing/2014/main" id="{DFD9B7EE-C9B2-0111-5725-AFDD0BC07412}"/>
              </a:ext>
            </a:extLst>
          </p:cNvPr>
          <p:cNvSpPr txBox="1">
            <a:spLocks noChangeArrowheads="1"/>
          </p:cNvSpPr>
          <p:nvPr/>
        </p:nvSpPr>
        <p:spPr bwMode="auto">
          <a:xfrm>
            <a:off x="7002514" y="438128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143</a:t>
            </a:r>
            <a:endParaRPr lang="ja-JP" altLang="en-US" sz="1400" b="1" dirty="0">
              <a:latin typeface="Arial" panose="020B0604020202020204" pitchFamily="34" charset="0"/>
            </a:endParaRPr>
          </a:p>
        </p:txBody>
      </p:sp>
      <p:sp>
        <p:nvSpPr>
          <p:cNvPr id="77" name="テキスト ボックス 76">
            <a:extLst>
              <a:ext uri="{FF2B5EF4-FFF2-40B4-BE49-F238E27FC236}">
                <a16:creationId xmlns:a16="http://schemas.microsoft.com/office/drawing/2014/main" id="{654CE5A9-CD96-7DBC-BCFB-992F01C02ED3}"/>
              </a:ext>
            </a:extLst>
          </p:cNvPr>
          <p:cNvSpPr txBox="1">
            <a:spLocks noChangeArrowheads="1"/>
          </p:cNvSpPr>
          <p:nvPr/>
        </p:nvSpPr>
        <p:spPr bwMode="auto">
          <a:xfrm>
            <a:off x="7099404" y="471633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65</a:t>
            </a:r>
            <a:endParaRPr lang="ja-JP" altLang="en-US" sz="1400" b="1" dirty="0">
              <a:latin typeface="Arial" panose="020B0604020202020204" pitchFamily="34" charset="0"/>
            </a:endParaRPr>
          </a:p>
        </p:txBody>
      </p:sp>
      <p:sp>
        <p:nvSpPr>
          <p:cNvPr id="78" name="テキスト ボックス 25">
            <a:extLst>
              <a:ext uri="{FF2B5EF4-FFF2-40B4-BE49-F238E27FC236}">
                <a16:creationId xmlns:a16="http://schemas.microsoft.com/office/drawing/2014/main" id="{2BE02225-BF0A-0A19-F6F4-AD4440C021EE}"/>
              </a:ext>
            </a:extLst>
          </p:cNvPr>
          <p:cNvSpPr txBox="1">
            <a:spLocks noChangeArrowheads="1"/>
          </p:cNvSpPr>
          <p:nvPr/>
        </p:nvSpPr>
        <p:spPr bwMode="auto">
          <a:xfrm>
            <a:off x="8470047" y="417711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268</a:t>
            </a:r>
            <a:endParaRPr lang="ja-JP" altLang="en-US" sz="1400" b="1" dirty="0">
              <a:latin typeface="Arial" panose="020B0604020202020204" pitchFamily="34" charset="0"/>
            </a:endParaRPr>
          </a:p>
        </p:txBody>
      </p:sp>
      <p:sp>
        <p:nvSpPr>
          <p:cNvPr id="79" name="テキスト ボックス 25">
            <a:extLst>
              <a:ext uri="{FF2B5EF4-FFF2-40B4-BE49-F238E27FC236}">
                <a16:creationId xmlns:a16="http://schemas.microsoft.com/office/drawing/2014/main" id="{3AB8A528-A7F7-0309-A5B8-382F3BB79070}"/>
              </a:ext>
            </a:extLst>
          </p:cNvPr>
          <p:cNvSpPr txBox="1">
            <a:spLocks noChangeArrowheads="1"/>
          </p:cNvSpPr>
          <p:nvPr/>
        </p:nvSpPr>
        <p:spPr bwMode="auto">
          <a:xfrm>
            <a:off x="7728949" y="32143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146</a:t>
            </a:r>
            <a:endParaRPr lang="ja-JP" altLang="en-US" sz="1400" b="1" dirty="0">
              <a:latin typeface="Arial" panose="020B0604020202020204" pitchFamily="34" charset="0"/>
            </a:endParaRPr>
          </a:p>
        </p:txBody>
      </p:sp>
      <p:sp>
        <p:nvSpPr>
          <p:cNvPr id="80" name="テキスト ボックス 79">
            <a:extLst>
              <a:ext uri="{FF2B5EF4-FFF2-40B4-BE49-F238E27FC236}">
                <a16:creationId xmlns:a16="http://schemas.microsoft.com/office/drawing/2014/main" id="{EC9FF058-0113-EE56-4016-E73D521245F1}"/>
              </a:ext>
            </a:extLst>
          </p:cNvPr>
          <p:cNvSpPr txBox="1">
            <a:spLocks noChangeArrowheads="1"/>
          </p:cNvSpPr>
          <p:nvPr/>
        </p:nvSpPr>
        <p:spPr bwMode="auto">
          <a:xfrm>
            <a:off x="7611797" y="384350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53</a:t>
            </a:r>
            <a:endParaRPr lang="ja-JP" altLang="en-US" sz="1400" b="1" dirty="0">
              <a:latin typeface="Arial" panose="020B0604020202020204" pitchFamily="34" charset="0"/>
            </a:endParaRPr>
          </a:p>
        </p:txBody>
      </p:sp>
      <p:cxnSp>
        <p:nvCxnSpPr>
          <p:cNvPr id="81" name="直線コネクタ 80">
            <a:extLst>
              <a:ext uri="{FF2B5EF4-FFF2-40B4-BE49-F238E27FC236}">
                <a16:creationId xmlns:a16="http://schemas.microsoft.com/office/drawing/2014/main" id="{500BC0CA-C010-D3B5-B5E0-1EAA9BA67DB1}"/>
              </a:ext>
            </a:extLst>
          </p:cNvPr>
          <p:cNvCxnSpPr>
            <a:cxnSpLocks/>
          </p:cNvCxnSpPr>
          <p:nvPr/>
        </p:nvCxnSpPr>
        <p:spPr bwMode="auto">
          <a:xfrm flipH="1" flipV="1">
            <a:off x="7186431" y="3560952"/>
            <a:ext cx="582796" cy="18606"/>
          </a:xfrm>
          <a:prstGeom prst="line">
            <a:avLst/>
          </a:prstGeom>
          <a:ln w="508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2" name="楕円 81">
            <a:extLst>
              <a:ext uri="{FF2B5EF4-FFF2-40B4-BE49-F238E27FC236}">
                <a16:creationId xmlns:a16="http://schemas.microsoft.com/office/drawing/2014/main" id="{2C31A812-ED1A-D87A-E115-38CBAB590750}"/>
              </a:ext>
            </a:extLst>
          </p:cNvPr>
          <p:cNvSpPr/>
          <p:nvPr/>
        </p:nvSpPr>
        <p:spPr>
          <a:xfrm>
            <a:off x="7755072" y="3210316"/>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83" name="楕円 82">
            <a:extLst>
              <a:ext uri="{FF2B5EF4-FFF2-40B4-BE49-F238E27FC236}">
                <a16:creationId xmlns:a16="http://schemas.microsoft.com/office/drawing/2014/main" id="{4FD9E501-3D5C-6551-0937-704709C4482A}"/>
              </a:ext>
            </a:extLst>
          </p:cNvPr>
          <p:cNvSpPr/>
          <p:nvPr/>
        </p:nvSpPr>
        <p:spPr>
          <a:xfrm>
            <a:off x="7299855" y="3034625"/>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84" name="線吹き出し 1 (枠付き) 90">
            <a:extLst>
              <a:ext uri="{FF2B5EF4-FFF2-40B4-BE49-F238E27FC236}">
                <a16:creationId xmlns:a16="http://schemas.microsoft.com/office/drawing/2014/main" id="{41CD1A7D-5109-427D-7283-7311D3F736CF}"/>
              </a:ext>
            </a:extLst>
          </p:cNvPr>
          <p:cNvSpPr/>
          <p:nvPr/>
        </p:nvSpPr>
        <p:spPr>
          <a:xfrm>
            <a:off x="4696105" y="1466327"/>
            <a:ext cx="1084227" cy="384175"/>
          </a:xfrm>
          <a:prstGeom prst="borderCallout1">
            <a:avLst>
              <a:gd name="adj1" fmla="val 98705"/>
              <a:gd name="adj2" fmla="val 51252"/>
              <a:gd name="adj3" fmla="val 405419"/>
              <a:gd name="adj4" fmla="val 263974"/>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市道本郷平野線</a:t>
            </a:r>
            <a:endParaRPr lang="en-US" altLang="ja-JP" sz="1200" b="1" dirty="0">
              <a:solidFill>
                <a:srgbClr val="00DE64"/>
              </a:solidFill>
            </a:endParaRPr>
          </a:p>
          <a:p>
            <a:pPr algn="ctr">
              <a:defRPr/>
            </a:pPr>
            <a:r>
              <a:rPr lang="en-US" altLang="ja-JP" sz="1200" b="1" dirty="0">
                <a:solidFill>
                  <a:srgbClr val="00DE64"/>
                </a:solidFill>
              </a:rPr>
              <a:t>1,900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85" name="楕円 84">
            <a:extLst>
              <a:ext uri="{FF2B5EF4-FFF2-40B4-BE49-F238E27FC236}">
                <a16:creationId xmlns:a16="http://schemas.microsoft.com/office/drawing/2014/main" id="{13A348CA-5E79-6F53-BC26-3A00F9D02CF3}"/>
              </a:ext>
            </a:extLst>
          </p:cNvPr>
          <p:cNvSpPr/>
          <p:nvPr/>
        </p:nvSpPr>
        <p:spPr>
          <a:xfrm>
            <a:off x="6481894" y="3186503"/>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86" name="楕円 85">
            <a:extLst>
              <a:ext uri="{FF2B5EF4-FFF2-40B4-BE49-F238E27FC236}">
                <a16:creationId xmlns:a16="http://schemas.microsoft.com/office/drawing/2014/main" id="{A7DEEE1B-477D-A44F-0F6A-871CCFE294D0}"/>
              </a:ext>
            </a:extLst>
          </p:cNvPr>
          <p:cNvSpPr/>
          <p:nvPr/>
        </p:nvSpPr>
        <p:spPr>
          <a:xfrm>
            <a:off x="7161725" y="3724113"/>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87" name="楕円 86">
            <a:extLst>
              <a:ext uri="{FF2B5EF4-FFF2-40B4-BE49-F238E27FC236}">
                <a16:creationId xmlns:a16="http://schemas.microsoft.com/office/drawing/2014/main" id="{CACF527C-948A-16FD-9FAB-87721ECBF4C5}"/>
              </a:ext>
            </a:extLst>
          </p:cNvPr>
          <p:cNvSpPr/>
          <p:nvPr/>
        </p:nvSpPr>
        <p:spPr>
          <a:xfrm>
            <a:off x="7025685" y="4322768"/>
            <a:ext cx="479425" cy="333375"/>
          </a:xfrm>
          <a:prstGeom prst="ellipse">
            <a:avLst/>
          </a:prstGeom>
          <a:noFill/>
          <a:ln w="34925">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88" name="線吹き出し 1 (枠付き) 90">
            <a:extLst>
              <a:ext uri="{FF2B5EF4-FFF2-40B4-BE49-F238E27FC236}">
                <a16:creationId xmlns:a16="http://schemas.microsoft.com/office/drawing/2014/main" id="{59718091-2674-9631-9F08-3CA997D1B3F5}"/>
              </a:ext>
            </a:extLst>
          </p:cNvPr>
          <p:cNvSpPr/>
          <p:nvPr/>
        </p:nvSpPr>
        <p:spPr>
          <a:xfrm>
            <a:off x="4697841" y="3886286"/>
            <a:ext cx="1084227" cy="384175"/>
          </a:xfrm>
          <a:prstGeom prst="borderCallout1">
            <a:avLst>
              <a:gd name="adj1" fmla="val 56202"/>
              <a:gd name="adj2" fmla="val 99946"/>
              <a:gd name="adj3" fmla="val -4025"/>
              <a:gd name="adj4" fmla="val 226324"/>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八尾道明寺線</a:t>
            </a:r>
            <a:endParaRPr lang="en-US" altLang="ja-JP" sz="1200" b="1" dirty="0">
              <a:solidFill>
                <a:srgbClr val="00DE64"/>
              </a:solidFill>
            </a:endParaRPr>
          </a:p>
          <a:p>
            <a:pPr algn="ctr">
              <a:defRPr/>
            </a:pPr>
            <a:r>
              <a:rPr lang="en-US" altLang="ja-JP" sz="1200" b="1" dirty="0">
                <a:solidFill>
                  <a:srgbClr val="00DE64"/>
                </a:solidFill>
              </a:rPr>
              <a:t>9,900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89" name="線吹き出し 1 (枠付き) 90">
            <a:extLst>
              <a:ext uri="{FF2B5EF4-FFF2-40B4-BE49-F238E27FC236}">
                <a16:creationId xmlns:a16="http://schemas.microsoft.com/office/drawing/2014/main" id="{742851E3-93BB-B20A-3B24-0D4E6DF91E08}"/>
              </a:ext>
            </a:extLst>
          </p:cNvPr>
          <p:cNvSpPr/>
          <p:nvPr/>
        </p:nvSpPr>
        <p:spPr>
          <a:xfrm>
            <a:off x="4688145" y="3145150"/>
            <a:ext cx="1084227" cy="384175"/>
          </a:xfrm>
          <a:prstGeom prst="borderCallout1">
            <a:avLst>
              <a:gd name="adj1" fmla="val 49119"/>
              <a:gd name="adj2" fmla="val 100950"/>
              <a:gd name="adj3" fmla="val 48394"/>
              <a:gd name="adj4" fmla="val 164075"/>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市道若林沼線</a:t>
            </a:r>
            <a:endParaRPr lang="en-US" altLang="ja-JP" sz="1200" b="1" dirty="0">
              <a:solidFill>
                <a:srgbClr val="00DE64"/>
              </a:solidFill>
            </a:endParaRPr>
          </a:p>
          <a:p>
            <a:pPr algn="ctr">
              <a:defRPr/>
            </a:pPr>
            <a:r>
              <a:rPr lang="en-US" altLang="ja-JP" sz="1200" b="1" dirty="0">
                <a:solidFill>
                  <a:srgbClr val="00DE64"/>
                </a:solidFill>
              </a:rPr>
              <a:t>18,900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90" name="線吹き出し 1 (枠付き) 90">
            <a:extLst>
              <a:ext uri="{FF2B5EF4-FFF2-40B4-BE49-F238E27FC236}">
                <a16:creationId xmlns:a16="http://schemas.microsoft.com/office/drawing/2014/main" id="{2A136194-6146-5DCD-B2EE-8088CE6958B2}"/>
              </a:ext>
            </a:extLst>
          </p:cNvPr>
          <p:cNvSpPr/>
          <p:nvPr/>
        </p:nvSpPr>
        <p:spPr>
          <a:xfrm>
            <a:off x="4711909" y="4773017"/>
            <a:ext cx="1084227" cy="384175"/>
          </a:xfrm>
          <a:prstGeom prst="borderCallout1">
            <a:avLst>
              <a:gd name="adj1" fmla="val 53368"/>
              <a:gd name="adj2" fmla="val 99946"/>
              <a:gd name="adj3" fmla="val -72029"/>
              <a:gd name="adj4" fmla="val 211766"/>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堺大和髙田線</a:t>
            </a:r>
            <a:endParaRPr lang="en-US" altLang="ja-JP" sz="1200" b="1" dirty="0">
              <a:solidFill>
                <a:srgbClr val="00DE64"/>
              </a:solidFill>
            </a:endParaRPr>
          </a:p>
          <a:p>
            <a:pPr algn="ctr">
              <a:defRPr/>
            </a:pPr>
            <a:r>
              <a:rPr lang="en-US" altLang="ja-JP" sz="1200" b="1" dirty="0">
                <a:solidFill>
                  <a:srgbClr val="00DE64"/>
                </a:solidFill>
              </a:rPr>
              <a:t>14,300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91" name="テキスト ボックス 25">
            <a:extLst>
              <a:ext uri="{FF2B5EF4-FFF2-40B4-BE49-F238E27FC236}">
                <a16:creationId xmlns:a16="http://schemas.microsoft.com/office/drawing/2014/main" id="{C296111E-5FCC-9D7D-894F-EB244A6A96C9}"/>
              </a:ext>
            </a:extLst>
          </p:cNvPr>
          <p:cNvSpPr txBox="1">
            <a:spLocks noChangeArrowheads="1"/>
          </p:cNvSpPr>
          <p:nvPr/>
        </p:nvSpPr>
        <p:spPr bwMode="auto">
          <a:xfrm>
            <a:off x="7200804" y="330405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122</a:t>
            </a:r>
            <a:endParaRPr lang="ja-JP" altLang="en-US" sz="1400" b="1" dirty="0">
              <a:latin typeface="Arial" panose="020B0604020202020204" pitchFamily="34" charset="0"/>
            </a:endParaRPr>
          </a:p>
        </p:txBody>
      </p:sp>
      <p:sp>
        <p:nvSpPr>
          <p:cNvPr id="22" name="楕円 21">
            <a:extLst>
              <a:ext uri="{FF2B5EF4-FFF2-40B4-BE49-F238E27FC236}">
                <a16:creationId xmlns:a16="http://schemas.microsoft.com/office/drawing/2014/main" id="{4E932EFE-2655-40FC-50E8-993A56200A8C}"/>
              </a:ext>
            </a:extLst>
          </p:cNvPr>
          <p:cNvSpPr/>
          <p:nvPr/>
        </p:nvSpPr>
        <p:spPr>
          <a:xfrm>
            <a:off x="7221981" y="3320861"/>
            <a:ext cx="479425" cy="333375"/>
          </a:xfrm>
          <a:prstGeom prst="ellipse">
            <a:avLst/>
          </a:prstGeom>
          <a:noFill/>
          <a:ln w="349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67" name="テキスト ボックス 66">
            <a:extLst>
              <a:ext uri="{FF2B5EF4-FFF2-40B4-BE49-F238E27FC236}">
                <a16:creationId xmlns:a16="http://schemas.microsoft.com/office/drawing/2014/main" id="{5F6E626E-347C-7704-1D15-4BAAD1AA00FE}"/>
              </a:ext>
            </a:extLst>
          </p:cNvPr>
          <p:cNvSpPr txBox="1">
            <a:spLocks noChangeArrowheads="1"/>
          </p:cNvSpPr>
          <p:nvPr/>
        </p:nvSpPr>
        <p:spPr bwMode="auto">
          <a:xfrm>
            <a:off x="6293236" y="354369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134</a:t>
            </a:r>
            <a:endParaRPr lang="ja-JP" altLang="en-US" sz="1400" b="1" dirty="0">
              <a:latin typeface="Arial" panose="020B0604020202020204" pitchFamily="34" charset="0"/>
            </a:endParaRPr>
          </a:p>
        </p:txBody>
      </p:sp>
      <p:sp>
        <p:nvSpPr>
          <p:cNvPr id="28" name="テキスト ボックス 27">
            <a:extLst>
              <a:ext uri="{FF2B5EF4-FFF2-40B4-BE49-F238E27FC236}">
                <a16:creationId xmlns:a16="http://schemas.microsoft.com/office/drawing/2014/main" id="{E572BE83-5998-2E70-2EAF-0B82735CC020}"/>
              </a:ext>
            </a:extLst>
          </p:cNvPr>
          <p:cNvSpPr txBox="1">
            <a:spLocks noChangeArrowheads="1"/>
          </p:cNvSpPr>
          <p:nvPr/>
        </p:nvSpPr>
        <p:spPr bwMode="auto">
          <a:xfrm>
            <a:off x="1814850" y="363326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135</a:t>
            </a:r>
            <a:endParaRPr lang="ja-JP" altLang="en-US" sz="1400" b="1" dirty="0">
              <a:latin typeface="Arial" panose="020B0604020202020204" pitchFamily="34" charset="0"/>
            </a:endParaRPr>
          </a:p>
        </p:txBody>
      </p:sp>
      <p:sp>
        <p:nvSpPr>
          <p:cNvPr id="92" name="正方形/長方形 91">
            <a:extLst>
              <a:ext uri="{FF2B5EF4-FFF2-40B4-BE49-F238E27FC236}">
                <a16:creationId xmlns:a16="http://schemas.microsoft.com/office/drawing/2014/main" id="{C95625BE-46AB-1B46-C0F7-AD4D9EFB43AB}"/>
              </a:ext>
            </a:extLst>
          </p:cNvPr>
          <p:cNvSpPr/>
          <p:nvPr/>
        </p:nvSpPr>
        <p:spPr>
          <a:xfrm>
            <a:off x="197587" y="803945"/>
            <a:ext cx="3533123" cy="324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a:solidFill>
                  <a:schemeClr val="tx1"/>
                </a:solidFill>
                <a:latin typeface="ＭＳ Ｐゴシック" panose="020B0600070205080204" pitchFamily="50" charset="-128"/>
                <a:ea typeface="ＭＳ Ｐゴシック" panose="020B0600070205080204" pitchFamily="50" charset="-128"/>
              </a:rPr>
              <a:t>◆交通量推計（交通量図）</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p:txBody>
      </p:sp>
      <p:sp>
        <p:nvSpPr>
          <p:cNvPr id="93" name="テキスト ボックス 25">
            <a:extLst>
              <a:ext uri="{FF2B5EF4-FFF2-40B4-BE49-F238E27FC236}">
                <a16:creationId xmlns:a16="http://schemas.microsoft.com/office/drawing/2014/main" id="{2D942E6F-7FDB-367E-DF0E-D45B652C38A3}"/>
              </a:ext>
            </a:extLst>
          </p:cNvPr>
          <p:cNvSpPr txBox="1">
            <a:spLocks noChangeArrowheads="1"/>
          </p:cNvSpPr>
          <p:nvPr/>
        </p:nvSpPr>
        <p:spPr bwMode="auto">
          <a:xfrm>
            <a:off x="2123728" y="409529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423</a:t>
            </a:r>
            <a:endParaRPr lang="ja-JP" altLang="en-US" sz="1400" b="1" dirty="0">
              <a:latin typeface="Arial" panose="020B0604020202020204" pitchFamily="34" charset="0"/>
            </a:endParaRPr>
          </a:p>
        </p:txBody>
      </p:sp>
      <p:sp>
        <p:nvSpPr>
          <p:cNvPr id="94" name="テキスト ボックス 25">
            <a:extLst>
              <a:ext uri="{FF2B5EF4-FFF2-40B4-BE49-F238E27FC236}">
                <a16:creationId xmlns:a16="http://schemas.microsoft.com/office/drawing/2014/main" id="{C2F73194-6BE2-3839-17A5-4B1C11FAFD4A}"/>
              </a:ext>
            </a:extLst>
          </p:cNvPr>
          <p:cNvSpPr txBox="1">
            <a:spLocks noChangeArrowheads="1"/>
          </p:cNvSpPr>
          <p:nvPr/>
        </p:nvSpPr>
        <p:spPr bwMode="auto">
          <a:xfrm>
            <a:off x="6585616" y="400506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419</a:t>
            </a:r>
            <a:endParaRPr lang="ja-JP" altLang="en-US" sz="1400" b="1" dirty="0">
              <a:latin typeface="Arial" panose="020B0604020202020204" pitchFamily="34" charset="0"/>
            </a:endParaRPr>
          </a:p>
        </p:txBody>
      </p:sp>
      <p:sp>
        <p:nvSpPr>
          <p:cNvPr id="95" name="テキスト ボックス 45">
            <a:extLst>
              <a:ext uri="{FF2B5EF4-FFF2-40B4-BE49-F238E27FC236}">
                <a16:creationId xmlns:a16="http://schemas.microsoft.com/office/drawing/2014/main" id="{C17AF140-BDFA-7784-ADD3-E774CFD42D30}"/>
              </a:ext>
            </a:extLst>
          </p:cNvPr>
          <p:cNvSpPr txBox="1">
            <a:spLocks noChangeArrowheads="1"/>
          </p:cNvSpPr>
          <p:nvPr/>
        </p:nvSpPr>
        <p:spPr bwMode="auto">
          <a:xfrm rot="19736569">
            <a:off x="2808273" y="1676541"/>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国道</a:t>
            </a:r>
            <a:r>
              <a:rPr lang="en-US" altLang="ja-JP" sz="1000" b="1" dirty="0">
                <a:latin typeface="Arial" panose="020B0604020202020204" pitchFamily="34" charset="0"/>
              </a:rPr>
              <a:t>25</a:t>
            </a:r>
            <a:r>
              <a:rPr lang="ja-JP" altLang="en-US" sz="1000" b="1" dirty="0">
                <a:latin typeface="Arial" panose="020B0604020202020204" pitchFamily="34" charset="0"/>
              </a:rPr>
              <a:t>号</a:t>
            </a:r>
          </a:p>
        </p:txBody>
      </p:sp>
      <p:sp>
        <p:nvSpPr>
          <p:cNvPr id="96" name="テキスト ボックス 45">
            <a:extLst>
              <a:ext uri="{FF2B5EF4-FFF2-40B4-BE49-F238E27FC236}">
                <a16:creationId xmlns:a16="http://schemas.microsoft.com/office/drawing/2014/main" id="{C17AF140-BDFA-7784-ADD3-E774CFD42D30}"/>
              </a:ext>
            </a:extLst>
          </p:cNvPr>
          <p:cNvSpPr txBox="1">
            <a:spLocks noChangeArrowheads="1"/>
          </p:cNvSpPr>
          <p:nvPr/>
        </p:nvSpPr>
        <p:spPr bwMode="auto">
          <a:xfrm rot="1868051">
            <a:off x="3379798" y="1875010"/>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国道　　号</a:t>
            </a:r>
          </a:p>
        </p:txBody>
      </p:sp>
      <p:sp>
        <p:nvSpPr>
          <p:cNvPr id="12" name="テキスト ボックス 11"/>
          <p:cNvSpPr txBox="1"/>
          <p:nvPr/>
        </p:nvSpPr>
        <p:spPr>
          <a:xfrm rot="1612435">
            <a:off x="3304400" y="2439071"/>
            <a:ext cx="396262" cy="246221"/>
          </a:xfrm>
          <a:prstGeom prst="rect">
            <a:avLst/>
          </a:prstGeom>
          <a:noFill/>
        </p:spPr>
        <p:txBody>
          <a:bodyPr wrap="none" rtlCol="0">
            <a:spAutoFit/>
          </a:bodyPr>
          <a:lstStyle/>
          <a:p>
            <a:r>
              <a:rPr kumimoji="1" lang="en-US" altLang="ja-JP" sz="1000" b="1" dirty="0">
                <a:solidFill>
                  <a:schemeClr val="tx1"/>
                </a:solidFill>
              </a:rPr>
              <a:t>170</a:t>
            </a:r>
            <a:endParaRPr kumimoji="1" lang="ja-JP" altLang="en-US" sz="1000" b="1" dirty="0">
              <a:solidFill>
                <a:schemeClr val="tx1"/>
              </a:solidFill>
            </a:endParaRPr>
          </a:p>
        </p:txBody>
      </p:sp>
      <p:sp>
        <p:nvSpPr>
          <p:cNvPr id="97" name="テキスト ボックス 45">
            <a:extLst>
              <a:ext uri="{FF2B5EF4-FFF2-40B4-BE49-F238E27FC236}">
                <a16:creationId xmlns:a16="http://schemas.microsoft.com/office/drawing/2014/main" id="{C17AF140-BDFA-7784-ADD3-E774CFD42D30}"/>
              </a:ext>
            </a:extLst>
          </p:cNvPr>
          <p:cNvSpPr txBox="1">
            <a:spLocks noChangeArrowheads="1"/>
          </p:cNvSpPr>
          <p:nvPr/>
        </p:nvSpPr>
        <p:spPr bwMode="auto">
          <a:xfrm rot="19736569">
            <a:off x="7325761" y="1639941"/>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国道</a:t>
            </a:r>
            <a:r>
              <a:rPr lang="en-US" altLang="ja-JP" sz="1000" b="1" dirty="0">
                <a:latin typeface="Arial" panose="020B0604020202020204" pitchFamily="34" charset="0"/>
              </a:rPr>
              <a:t>25</a:t>
            </a:r>
            <a:r>
              <a:rPr lang="ja-JP" altLang="en-US" sz="1000" b="1" dirty="0">
                <a:latin typeface="Arial" panose="020B0604020202020204" pitchFamily="34" charset="0"/>
              </a:rPr>
              <a:t>号</a:t>
            </a:r>
          </a:p>
        </p:txBody>
      </p:sp>
      <p:sp>
        <p:nvSpPr>
          <p:cNvPr id="98" name="テキスト ボックス 45">
            <a:extLst>
              <a:ext uri="{FF2B5EF4-FFF2-40B4-BE49-F238E27FC236}">
                <a16:creationId xmlns:a16="http://schemas.microsoft.com/office/drawing/2014/main" id="{C17AF140-BDFA-7784-ADD3-E774CFD42D30}"/>
              </a:ext>
            </a:extLst>
          </p:cNvPr>
          <p:cNvSpPr txBox="1">
            <a:spLocks noChangeArrowheads="1"/>
          </p:cNvSpPr>
          <p:nvPr/>
        </p:nvSpPr>
        <p:spPr bwMode="auto">
          <a:xfrm rot="1868051">
            <a:off x="7851265" y="187700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国道　　号</a:t>
            </a:r>
          </a:p>
        </p:txBody>
      </p:sp>
      <p:sp>
        <p:nvSpPr>
          <p:cNvPr id="99" name="テキスト ボックス 98"/>
          <p:cNvSpPr txBox="1"/>
          <p:nvPr/>
        </p:nvSpPr>
        <p:spPr>
          <a:xfrm rot="1612435">
            <a:off x="7780003" y="2421733"/>
            <a:ext cx="396262" cy="246221"/>
          </a:xfrm>
          <a:prstGeom prst="rect">
            <a:avLst/>
          </a:prstGeom>
          <a:noFill/>
        </p:spPr>
        <p:txBody>
          <a:bodyPr wrap="none" rtlCol="0">
            <a:spAutoFit/>
          </a:bodyPr>
          <a:lstStyle/>
          <a:p>
            <a:r>
              <a:rPr kumimoji="1" lang="en-US" altLang="ja-JP" sz="1000" b="1" dirty="0">
                <a:solidFill>
                  <a:schemeClr val="tx1"/>
                </a:solidFill>
              </a:rPr>
              <a:t>170</a:t>
            </a:r>
            <a:endParaRPr kumimoji="1" lang="ja-JP" altLang="en-US" sz="10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スライド番号プレースホルダー 3"/>
          <p:cNvSpPr>
            <a:spLocks noGrp="1"/>
          </p:cNvSpPr>
          <p:nvPr>
            <p:ph type="sldNum" sz="quarter" idx="12"/>
          </p:nvPr>
        </p:nvSpPr>
        <p:spPr bwMode="auto">
          <a:xfrm>
            <a:off x="70008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eaLnBrk="1" hangingPunct="1"/>
            <a:fld id="{AC0CE79A-13B8-4B67-AECB-750BFFCFB3B3}" type="slidenum">
              <a:rPr lang="ja-JP" altLang="en-US" sz="2000" smtClean="0">
                <a:solidFill>
                  <a:schemeClr val="tx1"/>
                </a:solidFill>
              </a:rPr>
              <a:pPr eaLnBrk="1" hangingPunct="1"/>
              <a:t>15</a:t>
            </a:fld>
            <a:endParaRPr lang="ja-JP" altLang="en-US" sz="2000" dirty="0">
              <a:solidFill>
                <a:schemeClr val="tx1"/>
              </a:solidFill>
            </a:endParaRPr>
          </a:p>
        </p:txBody>
      </p:sp>
      <p:sp>
        <p:nvSpPr>
          <p:cNvPr id="34" name="テキスト ボックス 4"/>
          <p:cNvSpPr txBox="1">
            <a:spLocks noChangeArrowheads="1"/>
          </p:cNvSpPr>
          <p:nvPr/>
        </p:nvSpPr>
        <p:spPr bwMode="auto">
          <a:xfrm>
            <a:off x="-1" y="620688"/>
            <a:ext cx="3341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2000" b="1" dirty="0">
                <a:solidFill>
                  <a:srgbClr val="000000"/>
                </a:solidFill>
                <a:latin typeface="HGPｺﾞｼｯｸM" pitchFamily="50" charset="-128"/>
                <a:ea typeface="HGPｺﾞｼｯｸM" pitchFamily="50" charset="-128"/>
                <a:cs typeface="Meiryo UI" pitchFamily="50" charset="-128"/>
              </a:rPr>
              <a:t>■事業効果の定性的分析</a:t>
            </a:r>
            <a:r>
              <a:rPr lang="ja-JP" altLang="en-US" dirty="0">
                <a:solidFill>
                  <a:srgbClr val="000000"/>
                </a:solidFill>
                <a:latin typeface="ＭＳ Ｐゴシック" pitchFamily="50" charset="-128"/>
                <a:ea typeface="HGPｺﾞｼｯｸM" pitchFamily="50" charset="-128"/>
                <a:cs typeface="Meiryo UI" pitchFamily="50" charset="-128"/>
              </a:rPr>
              <a:t>　</a:t>
            </a:r>
            <a:endParaRPr lang="en-US" altLang="ja-JP" dirty="0">
              <a:solidFill>
                <a:srgbClr val="000000"/>
              </a:solidFill>
              <a:latin typeface="ＭＳ Ｐゴシック" pitchFamily="50" charset="-128"/>
              <a:ea typeface="HGPｺﾞｼｯｸM" pitchFamily="50" charset="-128"/>
              <a:cs typeface="Meiryo UI" pitchFamily="50" charset="-128"/>
            </a:endParaRPr>
          </a:p>
        </p:txBody>
      </p:sp>
      <p:sp>
        <p:nvSpPr>
          <p:cNvPr id="40" name="テキスト ボックス 52"/>
          <p:cNvSpPr txBox="1">
            <a:spLocks noChangeArrowheads="1"/>
          </p:cNvSpPr>
          <p:nvPr/>
        </p:nvSpPr>
        <p:spPr bwMode="auto">
          <a:xfrm>
            <a:off x="6492371" y="615189"/>
            <a:ext cx="2616133" cy="590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b="1" dirty="0">
                <a:solidFill>
                  <a:srgbClr val="000000"/>
                </a:solidFill>
                <a:latin typeface="Arial" panose="020B0604020202020204" pitchFamily="34" charset="0"/>
              </a:rPr>
              <a:t>【</a:t>
            </a:r>
            <a:r>
              <a:rPr lang="ja-JP" altLang="en-US" sz="1400" b="1" dirty="0">
                <a:solidFill>
                  <a:srgbClr val="000000"/>
                </a:solidFill>
                <a:latin typeface="Arial" panose="020B0604020202020204" pitchFamily="34" charset="0"/>
              </a:rPr>
              <a:t>安全・安心</a:t>
            </a:r>
            <a:r>
              <a:rPr lang="en-US" altLang="ja-JP" sz="1400" b="1" dirty="0">
                <a:solidFill>
                  <a:srgbClr val="000000"/>
                </a:solidFill>
                <a:latin typeface="Arial" panose="020B0604020202020204" pitchFamily="34" charset="0"/>
              </a:rPr>
              <a:t>】</a:t>
            </a:r>
          </a:p>
          <a:p>
            <a:pPr marL="108000" indent="-108000">
              <a:spcBef>
                <a:spcPct val="0"/>
              </a:spcBef>
              <a:buFontTx/>
              <a:buNone/>
            </a:pPr>
            <a:r>
              <a:rPr lang="ja-JP" altLang="en-US" sz="1400" dirty="0">
                <a:solidFill>
                  <a:srgbClr val="000000"/>
                </a:solidFill>
                <a:latin typeface="Arial" panose="020B0604020202020204" pitchFamily="34" charset="0"/>
              </a:rPr>
              <a:t>・車道、歩道が分離構造となり、歩行者、自転車等の安全が確保される。</a:t>
            </a:r>
          </a:p>
          <a:p>
            <a:pPr marL="108000" indent="-108000">
              <a:spcBef>
                <a:spcPct val="0"/>
              </a:spcBef>
              <a:buFontTx/>
              <a:buNone/>
            </a:pPr>
            <a:r>
              <a:rPr lang="ja-JP" altLang="en-US" sz="1400" dirty="0">
                <a:solidFill>
                  <a:srgbClr val="000000"/>
                </a:solidFill>
                <a:latin typeface="Arial" panose="020B0604020202020204" pitchFamily="34" charset="0"/>
              </a:rPr>
              <a:t>・無電柱化することで、地震や台風等の自然災害時における電柱倒壊による、道路の寸断を回避できる。</a:t>
            </a:r>
          </a:p>
          <a:p>
            <a:pPr marL="108000" indent="-108000">
              <a:spcBef>
                <a:spcPct val="0"/>
              </a:spcBef>
              <a:buFontTx/>
              <a:buNone/>
            </a:pPr>
            <a:r>
              <a:rPr lang="ja-JP" altLang="en-US" sz="1400" dirty="0">
                <a:solidFill>
                  <a:srgbClr val="000000"/>
                </a:solidFill>
                <a:latin typeface="Arial" panose="020B0604020202020204" pitchFamily="34" charset="0"/>
              </a:rPr>
              <a:t>・拡幅整備により災害時における避難路、緊急車両等の通行が確保され、防災機能が強化される。</a:t>
            </a:r>
          </a:p>
          <a:p>
            <a:pPr>
              <a:spcBef>
                <a:spcPct val="0"/>
              </a:spcBef>
              <a:buFontTx/>
              <a:buNone/>
            </a:pPr>
            <a:r>
              <a:rPr lang="en-US" altLang="ja-JP" sz="1400" b="1" dirty="0">
                <a:latin typeface="Arial" panose="020B0604020202020204" pitchFamily="34" charset="0"/>
              </a:rPr>
              <a:t>【</a:t>
            </a:r>
            <a:r>
              <a:rPr lang="ja-JP" altLang="en-US" sz="1400" b="1" dirty="0">
                <a:latin typeface="Arial" panose="020B0604020202020204" pitchFamily="34" charset="0"/>
              </a:rPr>
              <a:t>活力</a:t>
            </a:r>
            <a:r>
              <a:rPr lang="en-US" altLang="ja-JP" sz="1400" b="1" dirty="0">
                <a:latin typeface="Arial" panose="020B0604020202020204" pitchFamily="34" charset="0"/>
              </a:rPr>
              <a:t>】</a:t>
            </a:r>
          </a:p>
          <a:p>
            <a:pPr marL="108000" indent="-108000">
              <a:spcBef>
                <a:spcPct val="0"/>
              </a:spcBef>
              <a:buFontTx/>
              <a:buNone/>
            </a:pPr>
            <a:r>
              <a:rPr lang="ja-JP" altLang="en-US" sz="1400" dirty="0">
                <a:latin typeface="Arial" panose="020B0604020202020204" pitchFamily="34" charset="0"/>
              </a:rPr>
              <a:t>・国道</a:t>
            </a:r>
            <a:r>
              <a:rPr lang="en-US" altLang="ja-JP" sz="1400" dirty="0">
                <a:latin typeface="Arial" panose="020B0604020202020204" pitchFamily="34" charset="0"/>
              </a:rPr>
              <a:t>25</a:t>
            </a:r>
            <a:r>
              <a:rPr lang="ja-JP" altLang="en-US" sz="1400" dirty="0">
                <a:latin typeface="Arial" panose="020B0604020202020204" pitchFamily="34" charset="0"/>
              </a:rPr>
              <a:t>号や国道</a:t>
            </a:r>
            <a:r>
              <a:rPr lang="en-US" altLang="ja-JP" sz="1400" dirty="0">
                <a:latin typeface="Arial" panose="020B0604020202020204" pitchFamily="34" charset="0"/>
              </a:rPr>
              <a:t>170</a:t>
            </a:r>
            <a:r>
              <a:rPr lang="ja-JP" altLang="en-US" sz="1400" dirty="0">
                <a:latin typeface="Arial" panose="020B0604020202020204" pitchFamily="34" charset="0"/>
              </a:rPr>
              <a:t>号と接続することにより、幹線道路ネットワークが形成され、周辺地域における交通流の円滑化が図られる事により、企業立地の促進や物流の効率化に寄与する</a:t>
            </a:r>
            <a:endParaRPr lang="en-US" altLang="ja-JP" sz="1400" b="1" dirty="0">
              <a:solidFill>
                <a:srgbClr val="000000"/>
              </a:solidFill>
              <a:latin typeface="Arial" panose="020B0604020202020204" pitchFamily="34" charset="0"/>
            </a:endParaRPr>
          </a:p>
          <a:p>
            <a:pPr>
              <a:spcBef>
                <a:spcPct val="0"/>
              </a:spcBef>
              <a:buFontTx/>
              <a:buNone/>
            </a:pPr>
            <a:r>
              <a:rPr lang="en-US" altLang="ja-JP" sz="1400" b="1" dirty="0">
                <a:solidFill>
                  <a:srgbClr val="000000"/>
                </a:solidFill>
                <a:latin typeface="Arial" panose="020B0604020202020204" pitchFamily="34" charset="0"/>
              </a:rPr>
              <a:t>【</a:t>
            </a:r>
            <a:r>
              <a:rPr lang="ja-JP" altLang="en-US" sz="1400" b="1" dirty="0">
                <a:solidFill>
                  <a:srgbClr val="000000"/>
                </a:solidFill>
                <a:latin typeface="Arial" panose="020B0604020202020204" pitchFamily="34" charset="0"/>
              </a:rPr>
              <a:t>快適性</a:t>
            </a:r>
            <a:r>
              <a:rPr lang="en-US" altLang="ja-JP" sz="1400" b="1" dirty="0">
                <a:solidFill>
                  <a:srgbClr val="000000"/>
                </a:solidFill>
                <a:latin typeface="Arial" panose="020B0604020202020204" pitchFamily="34" charset="0"/>
              </a:rPr>
              <a:t>】</a:t>
            </a:r>
          </a:p>
          <a:p>
            <a:pPr marL="108000" indent="-108000">
              <a:spcBef>
                <a:spcPct val="0"/>
              </a:spcBef>
              <a:buFontTx/>
              <a:buNone/>
            </a:pPr>
            <a:r>
              <a:rPr lang="ja-JP" altLang="en-US" sz="1400" dirty="0">
                <a:solidFill>
                  <a:srgbClr val="000000"/>
                </a:solidFill>
                <a:latin typeface="Arial" panose="020B0604020202020204" pitchFamily="34" charset="0"/>
              </a:rPr>
              <a:t>・周辺道路の渋滞緩和に寄与する。</a:t>
            </a:r>
          </a:p>
          <a:p>
            <a:pPr marL="108000" indent="-108000">
              <a:spcBef>
                <a:spcPct val="0"/>
              </a:spcBef>
              <a:buFontTx/>
              <a:buNone/>
            </a:pPr>
            <a:r>
              <a:rPr lang="ja-JP" altLang="en-US" sz="1400" dirty="0">
                <a:solidFill>
                  <a:srgbClr val="000000"/>
                </a:solidFill>
                <a:latin typeface="Arial" panose="020B0604020202020204" pitchFamily="34" charset="0"/>
              </a:rPr>
              <a:t>・十分な幅員が確保された　</a:t>
            </a:r>
          </a:p>
          <a:p>
            <a:pPr marL="108000" indent="-108000">
              <a:spcBef>
                <a:spcPct val="0"/>
              </a:spcBef>
              <a:buFontTx/>
              <a:buNone/>
            </a:pPr>
            <a:r>
              <a:rPr lang="ja-JP" altLang="en-US" sz="1400" dirty="0">
                <a:solidFill>
                  <a:srgbClr val="000000"/>
                </a:solidFill>
                <a:latin typeface="Arial" panose="020B0604020202020204" pitchFamily="34" charset="0"/>
              </a:rPr>
              <a:t>　歩道の整備により、快適性</a:t>
            </a:r>
          </a:p>
          <a:p>
            <a:pPr marL="108000" indent="-108000">
              <a:spcBef>
                <a:spcPct val="0"/>
              </a:spcBef>
              <a:buFontTx/>
              <a:buNone/>
            </a:pPr>
            <a:r>
              <a:rPr lang="ja-JP" altLang="en-US" sz="1400" dirty="0">
                <a:solidFill>
                  <a:srgbClr val="000000"/>
                </a:solidFill>
                <a:latin typeface="Arial" panose="020B0604020202020204" pitchFamily="34" charset="0"/>
              </a:rPr>
              <a:t>　が向上する。</a:t>
            </a:r>
          </a:p>
          <a:p>
            <a:pPr marL="108000" indent="-108000">
              <a:spcBef>
                <a:spcPct val="0"/>
              </a:spcBef>
              <a:buFontTx/>
              <a:buNone/>
            </a:pPr>
            <a:r>
              <a:rPr lang="ja-JP" altLang="en-US" sz="1400" dirty="0">
                <a:solidFill>
                  <a:srgbClr val="000000"/>
                </a:solidFill>
                <a:latin typeface="Arial" panose="020B0604020202020204" pitchFamily="34" charset="0"/>
              </a:rPr>
              <a:t>・無電柱化により、良好な景</a:t>
            </a:r>
          </a:p>
          <a:p>
            <a:pPr marL="108000" indent="-108000">
              <a:spcBef>
                <a:spcPct val="0"/>
              </a:spcBef>
              <a:buFontTx/>
              <a:buNone/>
            </a:pPr>
            <a:r>
              <a:rPr lang="ja-JP" altLang="en-US" sz="1400" dirty="0">
                <a:solidFill>
                  <a:srgbClr val="000000"/>
                </a:solidFill>
                <a:latin typeface="Arial" panose="020B0604020202020204" pitchFamily="34" charset="0"/>
              </a:rPr>
              <a:t>　観が形成される。</a:t>
            </a:r>
            <a:endParaRPr lang="en-US" altLang="ja-JP" sz="1400" dirty="0">
              <a:solidFill>
                <a:srgbClr val="000000"/>
              </a:solidFill>
              <a:latin typeface="Arial" panose="020B0604020202020204" pitchFamily="34" charset="0"/>
            </a:endParaRPr>
          </a:p>
        </p:txBody>
      </p:sp>
      <p:sp>
        <p:nvSpPr>
          <p:cNvPr id="8"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grpSp>
        <p:nvGrpSpPr>
          <p:cNvPr id="10" name="グループ化 9">
            <a:extLst>
              <a:ext uri="{FF2B5EF4-FFF2-40B4-BE49-F238E27FC236}">
                <a16:creationId xmlns:a16="http://schemas.microsoft.com/office/drawing/2014/main" id="{9310E2CB-6FF6-E649-D878-623E6F3419F3}"/>
              </a:ext>
            </a:extLst>
          </p:cNvPr>
          <p:cNvGrpSpPr/>
          <p:nvPr/>
        </p:nvGrpSpPr>
        <p:grpSpPr>
          <a:xfrm>
            <a:off x="-36063" y="1449908"/>
            <a:ext cx="6267272" cy="4974629"/>
            <a:chOff x="3191511" y="3049711"/>
            <a:chExt cx="5098583" cy="3507958"/>
          </a:xfrm>
        </p:grpSpPr>
        <p:pic>
          <p:nvPicPr>
            <p:cNvPr id="11" name="図 10"/>
            <p:cNvPicPr>
              <a:picLocks noChangeAspect="1"/>
            </p:cNvPicPr>
            <p:nvPr/>
          </p:nvPicPr>
          <p:blipFill rotWithShape="1">
            <a:blip r:embed="rId2"/>
            <a:srcRect l="28225" t="13781" r="9790" b="8455"/>
            <a:stretch/>
          </p:blipFill>
          <p:spPr>
            <a:xfrm>
              <a:off x="3493254" y="3155971"/>
              <a:ext cx="4796840" cy="3383485"/>
            </a:xfrm>
            <a:prstGeom prst="rect">
              <a:avLst/>
            </a:prstGeom>
          </p:spPr>
        </p:pic>
        <p:sp>
          <p:nvSpPr>
            <p:cNvPr id="12" name="フリーフォーム 11"/>
            <p:cNvSpPr/>
            <p:nvPr/>
          </p:nvSpPr>
          <p:spPr>
            <a:xfrm>
              <a:off x="6619208" y="5273575"/>
              <a:ext cx="340518" cy="1274762"/>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597693"/>
                <a:gd name="connsiteY0" fmla="*/ 0 h 2276473"/>
                <a:gd name="connsiteX1" fmla="*/ 180974 w 597693"/>
                <a:gd name="connsiteY1" fmla="*/ 1254917 h 2276473"/>
                <a:gd name="connsiteX2" fmla="*/ 478630 w 597693"/>
                <a:gd name="connsiteY2" fmla="*/ 1819275 h 2276473"/>
                <a:gd name="connsiteX3" fmla="*/ 597693 w 597693"/>
                <a:gd name="connsiteY3" fmla="*/ 2276473 h 2276473"/>
                <a:gd name="connsiteX0" fmla="*/ 0 w 416719"/>
                <a:gd name="connsiteY0" fmla="*/ 0 h 1021556"/>
                <a:gd name="connsiteX1" fmla="*/ 297656 w 416719"/>
                <a:gd name="connsiteY1" fmla="*/ 564358 h 1021556"/>
                <a:gd name="connsiteX2" fmla="*/ 416719 w 416719"/>
                <a:gd name="connsiteY2" fmla="*/ 1021556 h 1021556"/>
                <a:gd name="connsiteX0" fmla="*/ 271391 w 573804"/>
                <a:gd name="connsiteY0" fmla="*/ 0 h 1243806"/>
                <a:gd name="connsiteX1" fmla="*/ 569047 w 573804"/>
                <a:gd name="connsiteY1" fmla="*/ 564358 h 1243806"/>
                <a:gd name="connsiteX2" fmla="*/ 2310 w 573804"/>
                <a:gd name="connsiteY2" fmla="*/ 1243806 h 1243806"/>
                <a:gd name="connsiteX0" fmla="*/ 273325 w 312171"/>
                <a:gd name="connsiteY0" fmla="*/ 0 h 1243806"/>
                <a:gd name="connsiteX1" fmla="*/ 247131 w 312171"/>
                <a:gd name="connsiteY1" fmla="*/ 754858 h 1243806"/>
                <a:gd name="connsiteX2" fmla="*/ 4244 w 312171"/>
                <a:gd name="connsiteY2" fmla="*/ 1243806 h 1243806"/>
                <a:gd name="connsiteX0" fmla="*/ 273325 w 337530"/>
                <a:gd name="connsiteY0" fmla="*/ 0 h 1243806"/>
                <a:gd name="connsiteX1" fmla="*/ 247131 w 337530"/>
                <a:gd name="connsiteY1" fmla="*/ 754858 h 1243806"/>
                <a:gd name="connsiteX2" fmla="*/ 4244 w 337530"/>
                <a:gd name="connsiteY2" fmla="*/ 1243806 h 1243806"/>
                <a:gd name="connsiteX0" fmla="*/ 273325 w 292375"/>
                <a:gd name="connsiteY0" fmla="*/ 0 h 1243806"/>
                <a:gd name="connsiteX1" fmla="*/ 247131 w 292375"/>
                <a:gd name="connsiteY1" fmla="*/ 754858 h 1243806"/>
                <a:gd name="connsiteX2" fmla="*/ 4244 w 292375"/>
                <a:gd name="connsiteY2" fmla="*/ 1243806 h 1243806"/>
                <a:gd name="connsiteX0" fmla="*/ 276921 w 295971"/>
                <a:gd name="connsiteY0" fmla="*/ 0 h 1243806"/>
                <a:gd name="connsiteX1" fmla="*/ 250727 w 295971"/>
                <a:gd name="connsiteY1" fmla="*/ 754858 h 1243806"/>
                <a:gd name="connsiteX2" fmla="*/ 7840 w 295971"/>
                <a:gd name="connsiteY2" fmla="*/ 1243806 h 1243806"/>
                <a:gd name="connsiteX0" fmla="*/ 274042 w 293092"/>
                <a:gd name="connsiteY0" fmla="*/ 0 h 1243806"/>
                <a:gd name="connsiteX1" fmla="*/ 247848 w 293092"/>
                <a:gd name="connsiteY1" fmla="*/ 754858 h 1243806"/>
                <a:gd name="connsiteX2" fmla="*/ 4961 w 293092"/>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1431 w 246623"/>
                <a:gd name="connsiteY0" fmla="*/ 0 h 1796256"/>
                <a:gd name="connsiteX1" fmla="*/ 242887 w 246623"/>
                <a:gd name="connsiteY1" fmla="*/ 1307308 h 1796256"/>
                <a:gd name="connsiteX2" fmla="*/ 0 w 246623"/>
                <a:gd name="connsiteY2" fmla="*/ 1796256 h 1796256"/>
                <a:gd name="connsiteX0" fmla="*/ 264319 w 284665"/>
                <a:gd name="connsiteY0" fmla="*/ 0 h 1705768"/>
                <a:gd name="connsiteX1" fmla="*/ 242887 w 284665"/>
                <a:gd name="connsiteY1" fmla="*/ 1216820 h 1705768"/>
                <a:gd name="connsiteX2" fmla="*/ 0 w 284665"/>
                <a:gd name="connsiteY2" fmla="*/ 1705768 h 1705768"/>
                <a:gd name="connsiteX0" fmla="*/ 164306 w 251963"/>
                <a:gd name="connsiteY0" fmla="*/ 0 h 1422400"/>
                <a:gd name="connsiteX1" fmla="*/ 242887 w 251963"/>
                <a:gd name="connsiteY1" fmla="*/ 933452 h 1422400"/>
                <a:gd name="connsiteX2" fmla="*/ 0 w 251963"/>
                <a:gd name="connsiteY2" fmla="*/ 1422400 h 1422400"/>
                <a:gd name="connsiteX0" fmla="*/ 164306 w 352099"/>
                <a:gd name="connsiteY0" fmla="*/ 0 h 1422400"/>
                <a:gd name="connsiteX1" fmla="*/ 347662 w 352099"/>
                <a:gd name="connsiteY1" fmla="*/ 790577 h 1422400"/>
                <a:gd name="connsiteX2" fmla="*/ 0 w 352099"/>
                <a:gd name="connsiteY2" fmla="*/ 1422400 h 1422400"/>
                <a:gd name="connsiteX0" fmla="*/ 164306 w 621019"/>
                <a:gd name="connsiteY0" fmla="*/ 0 h 1422400"/>
                <a:gd name="connsiteX1" fmla="*/ 619125 w 621019"/>
                <a:gd name="connsiteY1" fmla="*/ 1081089 h 1422400"/>
                <a:gd name="connsiteX2" fmla="*/ 0 w 621019"/>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340518 w 352351"/>
                <a:gd name="connsiteY0" fmla="*/ 0 h 1274762"/>
                <a:gd name="connsiteX1" fmla="*/ 271462 w 352351"/>
                <a:gd name="connsiteY1" fmla="*/ 771526 h 1274762"/>
                <a:gd name="connsiteX2" fmla="*/ 0 w 352351"/>
                <a:gd name="connsiteY2" fmla="*/ 1274762 h 1274762"/>
                <a:gd name="connsiteX0" fmla="*/ 340518 w 340518"/>
                <a:gd name="connsiteY0" fmla="*/ 0 h 1274762"/>
                <a:gd name="connsiteX1" fmla="*/ 271462 w 340518"/>
                <a:gd name="connsiteY1" fmla="*/ 771526 h 1274762"/>
                <a:gd name="connsiteX2" fmla="*/ 0 w 340518"/>
                <a:gd name="connsiteY2" fmla="*/ 1274762 h 1274762"/>
              </a:gdLst>
              <a:ahLst/>
              <a:cxnLst>
                <a:cxn ang="0">
                  <a:pos x="connsiteX0" y="connsiteY0"/>
                </a:cxn>
                <a:cxn ang="0">
                  <a:pos x="connsiteX1" y="connsiteY1"/>
                </a:cxn>
                <a:cxn ang="0">
                  <a:pos x="connsiteX2" y="connsiteY2"/>
                </a:cxn>
              </a:cxnLst>
              <a:rect l="l" t="t" r="r" b="b"/>
              <a:pathLst>
                <a:path w="340518" h="1274762">
                  <a:moveTo>
                    <a:pt x="340518" y="0"/>
                  </a:moveTo>
                  <a:cubicBezTo>
                    <a:pt x="305196" y="392112"/>
                    <a:pt x="305990" y="569517"/>
                    <a:pt x="271462" y="771526"/>
                  </a:cubicBezTo>
                  <a:cubicBezTo>
                    <a:pt x="256777" y="881063"/>
                    <a:pt x="29368" y="1097756"/>
                    <a:pt x="0" y="1274762"/>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Rectangle 77"/>
            <p:cNvSpPr>
              <a:spLocks noChangeArrowheads="1"/>
            </p:cNvSpPr>
            <p:nvPr/>
          </p:nvSpPr>
          <p:spPr bwMode="auto">
            <a:xfrm rot="20380234">
              <a:off x="6691310" y="4278624"/>
              <a:ext cx="112278" cy="60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関西本線</a:t>
              </a:r>
            </a:p>
          </p:txBody>
        </p:sp>
        <p:sp>
          <p:nvSpPr>
            <p:cNvPr id="14" name="Rectangle 77"/>
            <p:cNvSpPr>
              <a:spLocks noChangeArrowheads="1"/>
            </p:cNvSpPr>
            <p:nvPr/>
          </p:nvSpPr>
          <p:spPr bwMode="auto">
            <a:xfrm rot="187309">
              <a:off x="5236450" y="4493201"/>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sp>
          <p:nvSpPr>
            <p:cNvPr id="15" name="Rectangle 118"/>
            <p:cNvSpPr>
              <a:spLocks noChangeArrowheads="1"/>
            </p:cNvSpPr>
            <p:nvPr/>
          </p:nvSpPr>
          <p:spPr bwMode="auto">
            <a:xfrm>
              <a:off x="3554890" y="6455686"/>
              <a:ext cx="942043" cy="1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600" b="0" i="0" u="none" strike="noStrike" baseline="0" dirty="0">
                  <a:solidFill>
                    <a:sysClr val="windowText" lastClr="000000"/>
                  </a:solidFill>
                  <a:effectLst>
                    <a:glow rad="63500">
                      <a:schemeClr val="bg1"/>
                    </a:glow>
                  </a:effectLst>
                  <a:latin typeface="ＭＳ Ｐゴシック"/>
                  <a:ea typeface="ＭＳ Ｐゴシック"/>
                  <a:cs typeface="+mn-cs"/>
                </a:rPr>
                <a:t>国土地理院（地図）</a:t>
              </a:r>
            </a:p>
          </p:txBody>
        </p:sp>
        <p:sp>
          <p:nvSpPr>
            <p:cNvPr id="16" name="Rectangle 76"/>
            <p:cNvSpPr>
              <a:spLocks noChangeArrowheads="1"/>
            </p:cNvSpPr>
            <p:nvPr/>
          </p:nvSpPr>
          <p:spPr bwMode="auto">
            <a:xfrm rot="60000">
              <a:off x="3649245" y="5746270"/>
              <a:ext cx="592443" cy="1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堺大和高田線</a:t>
              </a:r>
            </a:p>
          </p:txBody>
        </p:sp>
        <p:sp>
          <p:nvSpPr>
            <p:cNvPr id="17" name="正方形/長方形 16"/>
            <p:cNvSpPr/>
            <p:nvPr/>
          </p:nvSpPr>
          <p:spPr>
            <a:xfrm>
              <a:off x="7538314" y="5320032"/>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柏原市</a:t>
              </a:r>
            </a:p>
          </p:txBody>
        </p:sp>
        <p:sp>
          <p:nvSpPr>
            <p:cNvPr id="18" name="Rectangle 71"/>
            <p:cNvSpPr>
              <a:spLocks noChangeArrowheads="1"/>
            </p:cNvSpPr>
            <p:nvPr/>
          </p:nvSpPr>
          <p:spPr bwMode="auto">
            <a:xfrm rot="481984">
              <a:off x="3917287" y="5250536"/>
              <a:ext cx="816096" cy="1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1" i="0" u="none" strike="noStrike" baseline="0" dirty="0">
                  <a:solidFill>
                    <a:srgbClr val="00B050"/>
                  </a:solidFill>
                  <a:effectLst>
                    <a:glow rad="63500">
                      <a:schemeClr val="bg1"/>
                    </a:glow>
                  </a:effectLst>
                  <a:latin typeface="ＭＳ Ｐゴシック"/>
                  <a:ea typeface="ＭＳ Ｐゴシック"/>
                  <a:cs typeface="+mn-cs"/>
                </a:rPr>
                <a:t>西名阪自動車道</a:t>
              </a:r>
            </a:p>
          </p:txBody>
        </p:sp>
        <p:sp>
          <p:nvSpPr>
            <p:cNvPr id="19" name="Rectangle 124"/>
            <p:cNvSpPr>
              <a:spLocks noChangeArrowheads="1"/>
            </p:cNvSpPr>
            <p:nvPr/>
          </p:nvSpPr>
          <p:spPr bwMode="auto">
            <a:xfrm>
              <a:off x="3533136" y="3237840"/>
              <a:ext cx="255141" cy="68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rgbClr val="00B050"/>
                  </a:solidFill>
                  <a:effectLst>
                    <a:glow rad="63500">
                      <a:schemeClr val="bg1"/>
                    </a:glow>
                  </a:effectLst>
                  <a:latin typeface="ＭＳ Ｐゴシック"/>
                  <a:ea typeface="ＭＳ Ｐゴシック"/>
                  <a:cs typeface="+mn-cs"/>
                </a:rPr>
                <a:t>近畿自動車道</a:t>
              </a:r>
            </a:p>
          </p:txBody>
        </p:sp>
        <p:sp>
          <p:nvSpPr>
            <p:cNvPr id="20" name="Rectangle 126"/>
            <p:cNvSpPr>
              <a:spLocks noChangeArrowheads="1"/>
            </p:cNvSpPr>
            <p:nvPr/>
          </p:nvSpPr>
          <p:spPr bwMode="auto">
            <a:xfrm>
              <a:off x="4851856" y="4293300"/>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八尾空港</a:t>
              </a:r>
            </a:p>
          </p:txBody>
        </p:sp>
        <p:sp>
          <p:nvSpPr>
            <p:cNvPr id="22" name="Rectangle 65"/>
            <p:cNvSpPr>
              <a:spLocks noChangeArrowheads="1"/>
            </p:cNvSpPr>
            <p:nvPr/>
          </p:nvSpPr>
          <p:spPr bwMode="auto">
            <a:xfrm>
              <a:off x="5313525" y="3966325"/>
              <a:ext cx="740646" cy="1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八尾道明寺線</a:t>
              </a:r>
            </a:p>
          </p:txBody>
        </p:sp>
        <p:sp>
          <p:nvSpPr>
            <p:cNvPr id="23" name="正方形/長方形 22"/>
            <p:cNvSpPr/>
            <p:nvPr/>
          </p:nvSpPr>
          <p:spPr>
            <a:xfrm>
              <a:off x="4977794" y="3519293"/>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八尾市</a:t>
              </a:r>
            </a:p>
          </p:txBody>
        </p:sp>
        <p:sp>
          <p:nvSpPr>
            <p:cNvPr id="24" name="正方形/長方形 23"/>
            <p:cNvSpPr/>
            <p:nvPr/>
          </p:nvSpPr>
          <p:spPr>
            <a:xfrm>
              <a:off x="3863445" y="3436495"/>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大阪市</a:t>
              </a:r>
            </a:p>
          </p:txBody>
        </p:sp>
        <p:sp>
          <p:nvSpPr>
            <p:cNvPr id="25" name="フリーフォーム 24"/>
            <p:cNvSpPr/>
            <p:nvPr/>
          </p:nvSpPr>
          <p:spPr>
            <a:xfrm>
              <a:off x="5700673" y="3133357"/>
              <a:ext cx="2574131" cy="31813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131" h="3181349">
                  <a:moveTo>
                    <a:pt x="0" y="0"/>
                  </a:moveTo>
                  <a:cubicBezTo>
                    <a:pt x="9525" y="15875"/>
                    <a:pt x="171846" y="139303"/>
                    <a:pt x="300037" y="319087"/>
                  </a:cubicBezTo>
                  <a:cubicBezTo>
                    <a:pt x="428228" y="498871"/>
                    <a:pt x="610394" y="806848"/>
                    <a:pt x="769144" y="1078707"/>
                  </a:cubicBezTo>
                  <a:cubicBezTo>
                    <a:pt x="851694" y="1271986"/>
                    <a:pt x="951310" y="1558131"/>
                    <a:pt x="1031081" y="1800225"/>
                  </a:cubicBezTo>
                  <a:cubicBezTo>
                    <a:pt x="1254521" y="2151062"/>
                    <a:pt x="1344215" y="2268936"/>
                    <a:pt x="1462087" y="2445545"/>
                  </a:cubicBezTo>
                  <a:cubicBezTo>
                    <a:pt x="1625202" y="2844007"/>
                    <a:pt x="1510505" y="2544763"/>
                    <a:pt x="1671637" y="2959894"/>
                  </a:cubicBezTo>
                  <a:cubicBezTo>
                    <a:pt x="1761728" y="3065463"/>
                    <a:pt x="1743868" y="3071814"/>
                    <a:pt x="1833562" y="3117057"/>
                  </a:cubicBezTo>
                  <a:cubicBezTo>
                    <a:pt x="2128837" y="3166667"/>
                    <a:pt x="2199084" y="3169442"/>
                    <a:pt x="2307430" y="3181349"/>
                  </a:cubicBezTo>
                  <a:cubicBezTo>
                    <a:pt x="2413792" y="3179365"/>
                    <a:pt x="2513012" y="3114279"/>
                    <a:pt x="2574131" y="3086100"/>
                  </a:cubicBezTo>
                </a:path>
              </a:pathLst>
            </a:custGeom>
            <a:noFill/>
            <a:ln w="34925" cmpd="dbl"/>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フリーフォーム 25"/>
            <p:cNvSpPr/>
            <p:nvPr/>
          </p:nvSpPr>
          <p:spPr>
            <a:xfrm>
              <a:off x="5703467" y="3131794"/>
              <a:ext cx="2574131" cy="31813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131" h="3181349">
                  <a:moveTo>
                    <a:pt x="0" y="0"/>
                  </a:moveTo>
                  <a:cubicBezTo>
                    <a:pt x="9525" y="15875"/>
                    <a:pt x="171846" y="139303"/>
                    <a:pt x="300037" y="319087"/>
                  </a:cubicBezTo>
                  <a:cubicBezTo>
                    <a:pt x="428228" y="498871"/>
                    <a:pt x="610394" y="806848"/>
                    <a:pt x="769144" y="1078707"/>
                  </a:cubicBezTo>
                  <a:cubicBezTo>
                    <a:pt x="851694" y="1271986"/>
                    <a:pt x="951310" y="1558131"/>
                    <a:pt x="1031081" y="1800225"/>
                  </a:cubicBezTo>
                  <a:cubicBezTo>
                    <a:pt x="1254521" y="2151062"/>
                    <a:pt x="1344215" y="2268936"/>
                    <a:pt x="1462087" y="2445545"/>
                  </a:cubicBezTo>
                  <a:cubicBezTo>
                    <a:pt x="1625202" y="2844007"/>
                    <a:pt x="1510505" y="2544763"/>
                    <a:pt x="1671637" y="2959894"/>
                  </a:cubicBezTo>
                  <a:cubicBezTo>
                    <a:pt x="1761728" y="3065463"/>
                    <a:pt x="1743868" y="3071814"/>
                    <a:pt x="1833562" y="3117057"/>
                  </a:cubicBezTo>
                  <a:cubicBezTo>
                    <a:pt x="2128837" y="3166667"/>
                    <a:pt x="2199084" y="3169442"/>
                    <a:pt x="2307430" y="3181349"/>
                  </a:cubicBezTo>
                  <a:cubicBezTo>
                    <a:pt x="2413792" y="3179365"/>
                    <a:pt x="2513012" y="3114279"/>
                    <a:pt x="2574131" y="3086100"/>
                  </a:cubicBezTo>
                </a:path>
              </a:pathLst>
            </a:custGeom>
            <a:noFill/>
            <a:ln w="3810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フリーフォーム 26"/>
            <p:cNvSpPr/>
            <p:nvPr/>
          </p:nvSpPr>
          <p:spPr>
            <a:xfrm>
              <a:off x="3520930" y="4603973"/>
              <a:ext cx="197817" cy="100947"/>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8" name="フリーフォーム 27"/>
            <p:cNvSpPr/>
            <p:nvPr/>
          </p:nvSpPr>
          <p:spPr>
            <a:xfrm>
              <a:off x="3511274" y="6162175"/>
              <a:ext cx="3130391" cy="358140"/>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38185 w 3130391"/>
                <a:gd name="connsiteY5" fmla="*/ 11014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38185 w 3130391"/>
                <a:gd name="connsiteY5" fmla="*/ 110146 h 358140"/>
                <a:gd name="connsiteX6" fmla="*/ 3130391 w 3130391"/>
                <a:gd name="connsiteY6" fmla="*/ 35814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91" h="358140">
                  <a:moveTo>
                    <a:pt x="0" y="0"/>
                  </a:moveTo>
                  <a:cubicBezTo>
                    <a:pt x="221198" y="110431"/>
                    <a:pt x="91123" y="31036"/>
                    <a:pt x="357664" y="171927"/>
                  </a:cubicBezTo>
                  <a:cubicBezTo>
                    <a:pt x="565798" y="171870"/>
                    <a:pt x="707944" y="133721"/>
                    <a:pt x="898285" y="106336"/>
                  </a:cubicBezTo>
                  <a:cubicBezTo>
                    <a:pt x="1105228" y="100484"/>
                    <a:pt x="1064747" y="98659"/>
                    <a:pt x="1515505" y="121576"/>
                  </a:cubicBezTo>
                  <a:cubicBezTo>
                    <a:pt x="1777125" y="141896"/>
                    <a:pt x="1967717" y="238359"/>
                    <a:pt x="2315605" y="281596"/>
                  </a:cubicBezTo>
                  <a:cubicBezTo>
                    <a:pt x="2494675" y="232066"/>
                    <a:pt x="2507467" y="154539"/>
                    <a:pt x="2638185" y="110146"/>
                  </a:cubicBezTo>
                  <a:cubicBezTo>
                    <a:pt x="2786048" y="167988"/>
                    <a:pt x="3106353" y="181553"/>
                    <a:pt x="3130391" y="358140"/>
                  </a:cubicBezTo>
                </a:path>
              </a:pathLst>
            </a:custGeom>
            <a:noFill/>
            <a:ln w="3810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フリーフォーム 28"/>
            <p:cNvSpPr/>
            <p:nvPr/>
          </p:nvSpPr>
          <p:spPr>
            <a:xfrm>
              <a:off x="7001892" y="3142106"/>
              <a:ext cx="600075" cy="3393281"/>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3393281">
                  <a:moveTo>
                    <a:pt x="0" y="0"/>
                  </a:moveTo>
                  <a:cubicBezTo>
                    <a:pt x="74513" y="258068"/>
                    <a:pt x="44848" y="250034"/>
                    <a:pt x="2382" y="1116808"/>
                  </a:cubicBezTo>
                  <a:cubicBezTo>
                    <a:pt x="56356" y="1395813"/>
                    <a:pt x="108347" y="2143918"/>
                    <a:pt x="183356" y="2371725"/>
                  </a:cubicBezTo>
                  <a:cubicBezTo>
                    <a:pt x="325834" y="2751137"/>
                    <a:pt x="344090" y="2759474"/>
                    <a:pt x="481012" y="2936083"/>
                  </a:cubicBezTo>
                  <a:cubicBezTo>
                    <a:pt x="548877" y="3077370"/>
                    <a:pt x="553243" y="3168650"/>
                    <a:pt x="600075" y="3393281"/>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フリーフォーム 29"/>
            <p:cNvSpPr/>
            <p:nvPr/>
          </p:nvSpPr>
          <p:spPr>
            <a:xfrm>
              <a:off x="7001642" y="3139575"/>
              <a:ext cx="600075" cy="3393281"/>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3393281">
                  <a:moveTo>
                    <a:pt x="0" y="0"/>
                  </a:moveTo>
                  <a:cubicBezTo>
                    <a:pt x="74513" y="258068"/>
                    <a:pt x="44848" y="250034"/>
                    <a:pt x="2382" y="1116808"/>
                  </a:cubicBezTo>
                  <a:cubicBezTo>
                    <a:pt x="56356" y="1395813"/>
                    <a:pt x="108347" y="2143918"/>
                    <a:pt x="183356" y="2371725"/>
                  </a:cubicBezTo>
                  <a:cubicBezTo>
                    <a:pt x="325834" y="2751137"/>
                    <a:pt x="344090" y="2759474"/>
                    <a:pt x="481012" y="2936083"/>
                  </a:cubicBezTo>
                  <a:cubicBezTo>
                    <a:pt x="548877" y="3077370"/>
                    <a:pt x="553243" y="3168650"/>
                    <a:pt x="600075" y="3393281"/>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フリーフォーム 30"/>
            <p:cNvSpPr/>
            <p:nvPr/>
          </p:nvSpPr>
          <p:spPr>
            <a:xfrm>
              <a:off x="3492728" y="4489944"/>
              <a:ext cx="4796467" cy="1947950"/>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0 w 802056"/>
                <a:gd name="connsiteY0" fmla="*/ 0 h 404910"/>
                <a:gd name="connsiteX1" fmla="*/ 802056 w 802056"/>
                <a:gd name="connsiteY1" fmla="*/ 172171 h 404910"/>
                <a:gd name="connsiteX2" fmla="*/ 639244 w 802056"/>
                <a:gd name="connsiteY2" fmla="*/ 404910 h 404910"/>
                <a:gd name="connsiteX0" fmla="*/ 0 w 4096863"/>
                <a:gd name="connsiteY0" fmla="*/ 0 h 1851424"/>
                <a:gd name="connsiteX1" fmla="*/ 802056 w 4096863"/>
                <a:gd name="connsiteY1" fmla="*/ 172171 h 1851424"/>
                <a:gd name="connsiteX2" fmla="*/ 4095943 w 4096863"/>
                <a:gd name="connsiteY2" fmla="*/ 1851424 h 1851424"/>
                <a:gd name="connsiteX0" fmla="*/ 0 w 4096863"/>
                <a:gd name="connsiteY0" fmla="*/ 0 h 1851424"/>
                <a:gd name="connsiteX1" fmla="*/ 802056 w 4096863"/>
                <a:gd name="connsiteY1" fmla="*/ 172171 h 1851424"/>
                <a:gd name="connsiteX2" fmla="*/ 4095943 w 4096863"/>
                <a:gd name="connsiteY2" fmla="*/ 1851424 h 1851424"/>
                <a:gd name="connsiteX0" fmla="*/ 0 w 4095943"/>
                <a:gd name="connsiteY0" fmla="*/ 0 h 1851424"/>
                <a:gd name="connsiteX1" fmla="*/ 4095943 w 4095943"/>
                <a:gd name="connsiteY1" fmla="*/ 1851424 h 1851424"/>
                <a:gd name="connsiteX0" fmla="*/ 0 w 4095943"/>
                <a:gd name="connsiteY0" fmla="*/ 0 h 1851424"/>
                <a:gd name="connsiteX1" fmla="*/ 730164 w 4095943"/>
                <a:gd name="connsiteY1" fmla="*/ 80603 h 1851424"/>
                <a:gd name="connsiteX2" fmla="*/ 4095943 w 4095943"/>
                <a:gd name="connsiteY2" fmla="*/ 1851424 h 1851424"/>
                <a:gd name="connsiteX0" fmla="*/ 0 w 4095943"/>
                <a:gd name="connsiteY0" fmla="*/ 0 h 1851424"/>
                <a:gd name="connsiteX1" fmla="*/ 566184 w 4095943"/>
                <a:gd name="connsiteY1" fmla="*/ 185620 h 1851424"/>
                <a:gd name="connsiteX2" fmla="*/ 4095943 w 4095943"/>
                <a:gd name="connsiteY2"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4095943 w 4095943"/>
                <a:gd name="connsiteY3"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3066879 w 4095943"/>
                <a:gd name="connsiteY4" fmla="*/ 1126220 h 1851424"/>
                <a:gd name="connsiteX5" fmla="*/ 4095943 w 4095943"/>
                <a:gd name="connsiteY5"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3029984 w 4095943"/>
                <a:gd name="connsiteY4" fmla="*/ 888787 h 1851424"/>
                <a:gd name="connsiteX5" fmla="*/ 3066879 w 4095943"/>
                <a:gd name="connsiteY5" fmla="*/ 1126220 h 1851424"/>
                <a:gd name="connsiteX6" fmla="*/ 4095943 w 4095943"/>
                <a:gd name="connsiteY6"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3066879 w 4095943"/>
                <a:gd name="connsiteY5" fmla="*/ 1126220 h 1851424"/>
                <a:gd name="connsiteX6" fmla="*/ 4095943 w 4095943"/>
                <a:gd name="connsiteY6"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3058680 w 4095943"/>
                <a:gd name="connsiteY5" fmla="*/ 861391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890601 w 4095943"/>
                <a:gd name="connsiteY5" fmla="*/ 1445841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550620 w 4095943"/>
                <a:gd name="connsiteY7" fmla="*/ 1875046 h 1875046"/>
                <a:gd name="connsiteX8" fmla="*/ 4095943 w 4095943"/>
                <a:gd name="connsiteY8"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3210362 w 4095943"/>
                <a:gd name="connsiteY7" fmla="*/ 1550860 h 1851424"/>
                <a:gd name="connsiteX8" fmla="*/ 3685903 w 4095943"/>
                <a:gd name="connsiteY8" fmla="*/ 1623916 h 1851424"/>
                <a:gd name="connsiteX9" fmla="*/ 4095943 w 4095943"/>
                <a:gd name="connsiteY9" fmla="*/ 1851424 h 185142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23397 w 4095943"/>
                <a:gd name="connsiteY5" fmla="*/ 1030334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23397 w 4095943"/>
                <a:gd name="connsiteY5" fmla="*/ 1030334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6822"/>
                <a:gd name="connsiteX1" fmla="*/ 566184 w 4095943"/>
                <a:gd name="connsiteY1" fmla="*/ 185620 h 1866822"/>
                <a:gd name="connsiteX2" fmla="*/ 1373786 w 4095943"/>
                <a:gd name="connsiteY2" fmla="*/ 747241 h 1866822"/>
                <a:gd name="connsiteX3" fmla="*/ 2062502 w 4095943"/>
                <a:gd name="connsiteY3" fmla="*/ 811165 h 1866822"/>
                <a:gd name="connsiteX4" fmla="*/ 2841407 w 4095943"/>
                <a:gd name="connsiteY4" fmla="*/ 1062296 h 1866822"/>
                <a:gd name="connsiteX5" fmla="*/ 2923397 w 4095943"/>
                <a:gd name="connsiteY5" fmla="*/ 1030334 h 1866822"/>
                <a:gd name="connsiteX6" fmla="*/ 3066879 w 4095943"/>
                <a:gd name="connsiteY6" fmla="*/ 1126220 h 1866822"/>
                <a:gd name="connsiteX7" fmla="*/ 3210362 w 4095943"/>
                <a:gd name="connsiteY7" fmla="*/ 1550860 h 1866822"/>
                <a:gd name="connsiteX8" fmla="*/ 3521923 w 4095943"/>
                <a:gd name="connsiteY8" fmla="*/ 1865914 h 1866822"/>
                <a:gd name="connsiteX9" fmla="*/ 4095943 w 4095943"/>
                <a:gd name="connsiteY9" fmla="*/ 1851424 h 1866822"/>
                <a:gd name="connsiteX0" fmla="*/ 0 w 4095943"/>
                <a:gd name="connsiteY0" fmla="*/ 0 h 1867443"/>
                <a:gd name="connsiteX1" fmla="*/ 566184 w 4095943"/>
                <a:gd name="connsiteY1" fmla="*/ 185620 h 1867443"/>
                <a:gd name="connsiteX2" fmla="*/ 1373786 w 4095943"/>
                <a:gd name="connsiteY2" fmla="*/ 747241 h 1867443"/>
                <a:gd name="connsiteX3" fmla="*/ 2062502 w 4095943"/>
                <a:gd name="connsiteY3" fmla="*/ 811165 h 1867443"/>
                <a:gd name="connsiteX4" fmla="*/ 2841407 w 4095943"/>
                <a:gd name="connsiteY4" fmla="*/ 1062296 h 1867443"/>
                <a:gd name="connsiteX5" fmla="*/ 2923397 w 4095943"/>
                <a:gd name="connsiteY5" fmla="*/ 1030334 h 1867443"/>
                <a:gd name="connsiteX6" fmla="*/ 3066879 w 4095943"/>
                <a:gd name="connsiteY6" fmla="*/ 1126220 h 1867443"/>
                <a:gd name="connsiteX7" fmla="*/ 3210362 w 4095943"/>
                <a:gd name="connsiteY7" fmla="*/ 1550860 h 1867443"/>
                <a:gd name="connsiteX8" fmla="*/ 3521923 w 4095943"/>
                <a:gd name="connsiteY8" fmla="*/ 1865914 h 1867443"/>
                <a:gd name="connsiteX9" fmla="*/ 4095943 w 4095943"/>
                <a:gd name="connsiteY9" fmla="*/ 1851424 h 1867443"/>
                <a:gd name="connsiteX0" fmla="*/ 0 w 4128739"/>
                <a:gd name="connsiteY0" fmla="*/ 0 h 1867584"/>
                <a:gd name="connsiteX1" fmla="*/ 566184 w 4128739"/>
                <a:gd name="connsiteY1" fmla="*/ 185620 h 1867584"/>
                <a:gd name="connsiteX2" fmla="*/ 1373786 w 4128739"/>
                <a:gd name="connsiteY2" fmla="*/ 747241 h 1867584"/>
                <a:gd name="connsiteX3" fmla="*/ 2062502 w 4128739"/>
                <a:gd name="connsiteY3" fmla="*/ 811165 h 1867584"/>
                <a:gd name="connsiteX4" fmla="*/ 2841407 w 4128739"/>
                <a:gd name="connsiteY4" fmla="*/ 1062296 h 1867584"/>
                <a:gd name="connsiteX5" fmla="*/ 2923397 w 4128739"/>
                <a:gd name="connsiteY5" fmla="*/ 1030334 h 1867584"/>
                <a:gd name="connsiteX6" fmla="*/ 3066879 w 4128739"/>
                <a:gd name="connsiteY6" fmla="*/ 1126220 h 1867584"/>
                <a:gd name="connsiteX7" fmla="*/ 3210362 w 4128739"/>
                <a:gd name="connsiteY7" fmla="*/ 1550860 h 1867584"/>
                <a:gd name="connsiteX8" fmla="*/ 3521923 w 4128739"/>
                <a:gd name="connsiteY8" fmla="*/ 1865914 h 1867584"/>
                <a:gd name="connsiteX9" fmla="*/ 4128739 w 4128739"/>
                <a:gd name="connsiteY9" fmla="*/ 1858730 h 18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8739" h="1867584">
                  <a:moveTo>
                    <a:pt x="0" y="0"/>
                  </a:moveTo>
                  <a:cubicBezTo>
                    <a:pt x="192828" y="87748"/>
                    <a:pt x="373356" y="97872"/>
                    <a:pt x="566184" y="185620"/>
                  </a:cubicBezTo>
                  <a:cubicBezTo>
                    <a:pt x="846317" y="316513"/>
                    <a:pt x="1093653" y="616348"/>
                    <a:pt x="1373786" y="747241"/>
                  </a:cubicBezTo>
                  <a:cubicBezTo>
                    <a:pt x="1638887" y="776159"/>
                    <a:pt x="1768704" y="777681"/>
                    <a:pt x="2062502" y="811165"/>
                  </a:cubicBezTo>
                  <a:cubicBezTo>
                    <a:pt x="2315305" y="860630"/>
                    <a:pt x="2674011" y="1009787"/>
                    <a:pt x="2841407" y="1062296"/>
                  </a:cubicBezTo>
                  <a:cubicBezTo>
                    <a:pt x="2913148" y="1031855"/>
                    <a:pt x="2885818" y="1065340"/>
                    <a:pt x="2923397" y="1030334"/>
                  </a:cubicBezTo>
                  <a:cubicBezTo>
                    <a:pt x="2960976" y="1040988"/>
                    <a:pt x="2988290" y="1082215"/>
                    <a:pt x="3066879" y="1126220"/>
                  </a:cubicBezTo>
                  <a:cubicBezTo>
                    <a:pt x="3148185" y="1243415"/>
                    <a:pt x="3174834" y="1371264"/>
                    <a:pt x="3210362" y="1550860"/>
                  </a:cubicBezTo>
                  <a:cubicBezTo>
                    <a:pt x="3290986" y="1675664"/>
                    <a:pt x="3393457" y="1812015"/>
                    <a:pt x="3521923" y="1865914"/>
                  </a:cubicBezTo>
                  <a:cubicBezTo>
                    <a:pt x="3713264" y="1879348"/>
                    <a:pt x="3858142" y="1805725"/>
                    <a:pt x="4128739" y="1858730"/>
                  </a:cubicBezTo>
                </a:path>
              </a:pathLst>
            </a:custGeom>
            <a:noFill/>
            <a:ln w="7620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2" name="Rectangle 77"/>
            <p:cNvSpPr>
              <a:spLocks noChangeArrowheads="1"/>
            </p:cNvSpPr>
            <p:nvPr/>
          </p:nvSpPr>
          <p:spPr bwMode="auto">
            <a:xfrm rot="254952">
              <a:off x="7240436" y="4015488"/>
              <a:ext cx="259089" cy="8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国道１７０号</a:t>
              </a:r>
            </a:p>
          </p:txBody>
        </p:sp>
        <p:sp>
          <p:nvSpPr>
            <p:cNvPr id="33" name="Rectangle 5"/>
            <p:cNvSpPr>
              <a:spLocks noChangeArrowheads="1"/>
            </p:cNvSpPr>
            <p:nvPr/>
          </p:nvSpPr>
          <p:spPr bwMode="auto">
            <a:xfrm>
              <a:off x="6619208" y="3483001"/>
              <a:ext cx="169152" cy="1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sp>
          <p:nvSpPr>
            <p:cNvPr id="35" name="Line 116"/>
            <p:cNvSpPr>
              <a:spLocks noChangeShapeType="1"/>
            </p:cNvSpPr>
            <p:nvPr/>
          </p:nvSpPr>
          <p:spPr bwMode="auto">
            <a:xfrm flipH="1" flipV="1">
              <a:off x="5844686" y="4971435"/>
              <a:ext cx="699502" cy="196"/>
            </a:xfrm>
            <a:prstGeom prst="line">
              <a:avLst/>
            </a:prstGeom>
            <a:noFill/>
            <a:ln w="101600" algn="ctr">
              <a:solidFill>
                <a:srgbClr val="FF0000"/>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6" name="Line 116"/>
            <p:cNvSpPr>
              <a:spLocks noChangeShapeType="1"/>
            </p:cNvSpPr>
            <p:nvPr/>
          </p:nvSpPr>
          <p:spPr bwMode="auto">
            <a:xfrm flipH="1">
              <a:off x="6530053" y="4853541"/>
              <a:ext cx="444696" cy="120805"/>
            </a:xfrm>
            <a:custGeom>
              <a:avLst/>
              <a:gdLst>
                <a:gd name="connsiteX0" fmla="*/ 0 w 444696"/>
                <a:gd name="connsiteY0" fmla="*/ 0 h 120658"/>
                <a:gd name="connsiteX1" fmla="*/ 444696 w 444696"/>
                <a:gd name="connsiteY1" fmla="*/ 120658 h 120658"/>
                <a:gd name="connsiteX0" fmla="*/ 0 w 444696"/>
                <a:gd name="connsiteY0" fmla="*/ 0 h 180054"/>
                <a:gd name="connsiteX1" fmla="*/ 245376 w 444696"/>
                <a:gd name="connsiteY1" fmla="*/ 180054 h 180054"/>
                <a:gd name="connsiteX2" fmla="*/ 444696 w 444696"/>
                <a:gd name="connsiteY2" fmla="*/ 120658 h 180054"/>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Lst>
              <a:ahLst/>
              <a:cxnLst>
                <a:cxn ang="0">
                  <a:pos x="connsiteX0" y="connsiteY0"/>
                </a:cxn>
                <a:cxn ang="0">
                  <a:pos x="connsiteX1" y="connsiteY1"/>
                </a:cxn>
                <a:cxn ang="0">
                  <a:pos x="connsiteX2" y="connsiteY2"/>
                </a:cxn>
              </a:cxnLst>
              <a:rect l="l" t="t" r="r" b="b"/>
              <a:pathLst>
                <a:path w="444696" h="120805">
                  <a:moveTo>
                    <a:pt x="0" y="0"/>
                  </a:moveTo>
                  <a:cubicBezTo>
                    <a:pt x="295311" y="117168"/>
                    <a:pt x="7216" y="8118"/>
                    <a:pt x="323957" y="118142"/>
                  </a:cubicBezTo>
                  <a:cubicBezTo>
                    <a:pt x="429220" y="121181"/>
                    <a:pt x="334564" y="120920"/>
                    <a:pt x="444696" y="120658"/>
                  </a:cubicBezTo>
                </a:path>
              </a:pathLst>
            </a:custGeom>
            <a:noFill/>
            <a:ln w="53975" cmpd="tri" algn="ctr">
              <a:solidFill>
                <a:srgbClr val="0000FF"/>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7" name="Line 116"/>
            <p:cNvSpPr>
              <a:spLocks noChangeShapeType="1"/>
            </p:cNvSpPr>
            <p:nvPr/>
          </p:nvSpPr>
          <p:spPr bwMode="auto">
            <a:xfrm flipH="1">
              <a:off x="6977728" y="4829557"/>
              <a:ext cx="370878" cy="20815"/>
            </a:xfrm>
            <a:custGeom>
              <a:avLst/>
              <a:gdLst>
                <a:gd name="connsiteX0" fmla="*/ 0 w 444696"/>
                <a:gd name="connsiteY0" fmla="*/ 0 h 120658"/>
                <a:gd name="connsiteX1" fmla="*/ 444696 w 444696"/>
                <a:gd name="connsiteY1" fmla="*/ 120658 h 120658"/>
                <a:gd name="connsiteX0" fmla="*/ 0 w 444696"/>
                <a:gd name="connsiteY0" fmla="*/ 0 h 180054"/>
                <a:gd name="connsiteX1" fmla="*/ 245376 w 444696"/>
                <a:gd name="connsiteY1" fmla="*/ 180054 h 180054"/>
                <a:gd name="connsiteX2" fmla="*/ 444696 w 444696"/>
                <a:gd name="connsiteY2" fmla="*/ 120658 h 180054"/>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658"/>
                <a:gd name="connsiteX1" fmla="*/ 444696 w 444696"/>
                <a:gd name="connsiteY1" fmla="*/ 120658 h 120658"/>
                <a:gd name="connsiteX0" fmla="*/ 0 w 139896"/>
                <a:gd name="connsiteY0" fmla="*/ 146042 h 146042"/>
                <a:gd name="connsiteX1" fmla="*/ 139896 w 139896"/>
                <a:gd name="connsiteY1" fmla="*/ 0 h 146042"/>
                <a:gd name="connsiteX0" fmla="*/ 0 w 361353"/>
                <a:gd name="connsiteY0" fmla="*/ 0 h 30171"/>
                <a:gd name="connsiteX1" fmla="*/ 361353 w 361353"/>
                <a:gd name="connsiteY1" fmla="*/ 30171 h 30171"/>
                <a:gd name="connsiteX0" fmla="*/ 0 w 370878"/>
                <a:gd name="connsiteY0" fmla="*/ 0 h 20646"/>
                <a:gd name="connsiteX1" fmla="*/ 370878 w 370878"/>
                <a:gd name="connsiteY1" fmla="*/ 20646 h 20646"/>
                <a:gd name="connsiteX0" fmla="*/ 0 w 370878"/>
                <a:gd name="connsiteY0" fmla="*/ 244 h 20890"/>
                <a:gd name="connsiteX1" fmla="*/ 293002 w 370878"/>
                <a:gd name="connsiteY1" fmla="*/ 1706 h 20890"/>
                <a:gd name="connsiteX2" fmla="*/ 370878 w 370878"/>
                <a:gd name="connsiteY2" fmla="*/ 20890 h 20890"/>
                <a:gd name="connsiteX0" fmla="*/ 0 w 370878"/>
                <a:gd name="connsiteY0" fmla="*/ 1950 h 22596"/>
                <a:gd name="connsiteX1" fmla="*/ 293002 w 370878"/>
                <a:gd name="connsiteY1" fmla="*/ 3412 h 22596"/>
                <a:gd name="connsiteX2" fmla="*/ 370878 w 370878"/>
                <a:gd name="connsiteY2" fmla="*/ 22596 h 22596"/>
                <a:gd name="connsiteX0" fmla="*/ 0 w 370878"/>
                <a:gd name="connsiteY0" fmla="*/ 640 h 21286"/>
                <a:gd name="connsiteX1" fmla="*/ 293002 w 370878"/>
                <a:gd name="connsiteY1" fmla="*/ 2102 h 21286"/>
                <a:gd name="connsiteX2" fmla="*/ 370878 w 370878"/>
                <a:gd name="connsiteY2" fmla="*/ 21286 h 21286"/>
                <a:gd name="connsiteX0" fmla="*/ 0 w 370878"/>
                <a:gd name="connsiteY0" fmla="*/ 0 h 20646"/>
                <a:gd name="connsiteX1" fmla="*/ 293002 w 370878"/>
                <a:gd name="connsiteY1" fmla="*/ 1462 h 20646"/>
                <a:gd name="connsiteX2" fmla="*/ 370878 w 370878"/>
                <a:gd name="connsiteY2" fmla="*/ 20646 h 20646"/>
                <a:gd name="connsiteX0" fmla="*/ 0 w 370878"/>
                <a:gd name="connsiteY0" fmla="*/ 169 h 20815"/>
                <a:gd name="connsiteX1" fmla="*/ 293002 w 370878"/>
                <a:gd name="connsiteY1" fmla="*/ 1631 h 20815"/>
                <a:gd name="connsiteX2" fmla="*/ 370878 w 370878"/>
                <a:gd name="connsiteY2" fmla="*/ 20815 h 20815"/>
              </a:gdLst>
              <a:ahLst/>
              <a:cxnLst>
                <a:cxn ang="0">
                  <a:pos x="connsiteX0" y="connsiteY0"/>
                </a:cxn>
                <a:cxn ang="0">
                  <a:pos x="connsiteX1" y="connsiteY1"/>
                </a:cxn>
                <a:cxn ang="0">
                  <a:pos x="connsiteX2" y="connsiteY2"/>
                </a:cxn>
              </a:cxnLst>
              <a:rect l="l" t="t" r="r" b="b"/>
              <a:pathLst>
                <a:path w="370878" h="20815">
                  <a:moveTo>
                    <a:pt x="0" y="169"/>
                  </a:moveTo>
                  <a:cubicBezTo>
                    <a:pt x="97667" y="656"/>
                    <a:pt x="7216" y="-1238"/>
                    <a:pt x="293002" y="1631"/>
                  </a:cubicBezTo>
                  <a:lnTo>
                    <a:pt x="370878" y="20815"/>
                  </a:lnTo>
                </a:path>
              </a:pathLst>
            </a:custGeom>
            <a:noFill/>
            <a:ln w="44450" algn="ctr">
              <a:solidFill>
                <a:srgbClr val="0000FF"/>
              </a:solidFill>
              <a:prstDash val="sysDot"/>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8" name="正方形/長方形 37"/>
            <p:cNvSpPr/>
            <p:nvPr/>
          </p:nvSpPr>
          <p:spPr>
            <a:xfrm>
              <a:off x="4455428" y="5636296"/>
              <a:ext cx="602705"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b="1" dirty="0">
                  <a:solidFill>
                    <a:sysClr val="windowText" lastClr="000000"/>
                  </a:solidFill>
                  <a:latin typeface="+mj-ea"/>
                  <a:ea typeface="+mj-ea"/>
                </a:rPr>
                <a:t>藤井寺</a:t>
              </a:r>
              <a:r>
                <a:rPr kumimoji="1" lang="ja-JP" altLang="en-US" sz="900" b="1" dirty="0">
                  <a:solidFill>
                    <a:sysClr val="windowText" lastClr="000000"/>
                  </a:solidFill>
                  <a:latin typeface="+mj-ea"/>
                  <a:ea typeface="+mj-ea"/>
                </a:rPr>
                <a:t>市</a:t>
              </a:r>
            </a:p>
          </p:txBody>
        </p:sp>
        <p:sp>
          <p:nvSpPr>
            <p:cNvPr id="39" name="フリーフォーム 38"/>
            <p:cNvSpPr/>
            <p:nvPr/>
          </p:nvSpPr>
          <p:spPr>
            <a:xfrm>
              <a:off x="3475714" y="4076404"/>
              <a:ext cx="722073" cy="1682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2650885"/>
                <a:gd name="connsiteY0" fmla="*/ 0 h 281596"/>
                <a:gd name="connsiteX1" fmla="*/ 357664 w 2650885"/>
                <a:gd name="connsiteY1" fmla="*/ 171927 h 281596"/>
                <a:gd name="connsiteX2" fmla="*/ 898285 w 2650885"/>
                <a:gd name="connsiteY2" fmla="*/ 106336 h 281596"/>
                <a:gd name="connsiteX3" fmla="*/ 1515505 w 2650885"/>
                <a:gd name="connsiteY3" fmla="*/ 121576 h 281596"/>
                <a:gd name="connsiteX4" fmla="*/ 2315605 w 2650885"/>
                <a:gd name="connsiteY4" fmla="*/ 281596 h 281596"/>
                <a:gd name="connsiteX5" fmla="*/ 2650885 w 2650885"/>
                <a:gd name="connsiteY5" fmla="*/ 91096 h 281596"/>
                <a:gd name="connsiteX0" fmla="*/ 0 w 2315605"/>
                <a:gd name="connsiteY0" fmla="*/ 0 h 281596"/>
                <a:gd name="connsiteX1" fmla="*/ 357664 w 2315605"/>
                <a:gd name="connsiteY1" fmla="*/ 171927 h 281596"/>
                <a:gd name="connsiteX2" fmla="*/ 898285 w 2315605"/>
                <a:gd name="connsiteY2" fmla="*/ 106336 h 281596"/>
                <a:gd name="connsiteX3" fmla="*/ 1515505 w 2315605"/>
                <a:gd name="connsiteY3" fmla="*/ 121576 h 281596"/>
                <a:gd name="connsiteX4" fmla="*/ 2315605 w 2315605"/>
                <a:gd name="connsiteY4" fmla="*/ 281596 h 281596"/>
                <a:gd name="connsiteX0" fmla="*/ 0 w 1515505"/>
                <a:gd name="connsiteY0" fmla="*/ 0 h 171927"/>
                <a:gd name="connsiteX1" fmla="*/ 357664 w 1515505"/>
                <a:gd name="connsiteY1" fmla="*/ 171927 h 171927"/>
                <a:gd name="connsiteX2" fmla="*/ 898285 w 1515505"/>
                <a:gd name="connsiteY2" fmla="*/ 106336 h 171927"/>
                <a:gd name="connsiteX3" fmla="*/ 1515505 w 1515505"/>
                <a:gd name="connsiteY3" fmla="*/ 121576 h 171927"/>
                <a:gd name="connsiteX0" fmla="*/ 0 w 898285"/>
                <a:gd name="connsiteY0" fmla="*/ 0 h 171927"/>
                <a:gd name="connsiteX1" fmla="*/ 357664 w 898285"/>
                <a:gd name="connsiteY1" fmla="*/ 171927 h 171927"/>
                <a:gd name="connsiteX2" fmla="*/ 898285 w 898285"/>
                <a:gd name="connsiteY2" fmla="*/ 106336 h 171927"/>
                <a:gd name="connsiteX0" fmla="*/ 0 w 745885"/>
                <a:gd name="connsiteY0" fmla="*/ 0 h 342332"/>
                <a:gd name="connsiteX1" fmla="*/ 357664 w 745885"/>
                <a:gd name="connsiteY1" fmla="*/ 171927 h 342332"/>
                <a:gd name="connsiteX2" fmla="*/ 745885 w 745885"/>
                <a:gd name="connsiteY2" fmla="*/ 339699 h 342332"/>
                <a:gd name="connsiteX0" fmla="*/ 0 w 722073"/>
                <a:gd name="connsiteY0" fmla="*/ 0 h 181438"/>
                <a:gd name="connsiteX1" fmla="*/ 357664 w 722073"/>
                <a:gd name="connsiteY1" fmla="*/ 171927 h 181438"/>
                <a:gd name="connsiteX2" fmla="*/ 722073 w 722073"/>
                <a:gd name="connsiteY2" fmla="*/ 168249 h 181438"/>
                <a:gd name="connsiteX0" fmla="*/ 0 w 722073"/>
                <a:gd name="connsiteY0" fmla="*/ 0 h 386239"/>
                <a:gd name="connsiteX1" fmla="*/ 376714 w 722073"/>
                <a:gd name="connsiteY1" fmla="*/ 386239 h 386239"/>
                <a:gd name="connsiteX2" fmla="*/ 722073 w 722073"/>
                <a:gd name="connsiteY2" fmla="*/ 168249 h 386239"/>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74373"/>
                <a:gd name="connsiteX1" fmla="*/ 471964 w 722073"/>
                <a:gd name="connsiteY1" fmla="*/ 167164 h 174373"/>
                <a:gd name="connsiteX2" fmla="*/ 722073 w 722073"/>
                <a:gd name="connsiteY2" fmla="*/ 168249 h 174373"/>
                <a:gd name="connsiteX0" fmla="*/ 0 w 722073"/>
                <a:gd name="connsiteY0" fmla="*/ 0 h 168249"/>
                <a:gd name="connsiteX1" fmla="*/ 471964 w 722073"/>
                <a:gd name="connsiteY1" fmla="*/ 167164 h 168249"/>
                <a:gd name="connsiteX2" fmla="*/ 722073 w 722073"/>
                <a:gd name="connsiteY2" fmla="*/ 168249 h 168249"/>
                <a:gd name="connsiteX0" fmla="*/ 0 w 722073"/>
                <a:gd name="connsiteY0" fmla="*/ 8062 h 176311"/>
                <a:gd name="connsiteX1" fmla="*/ 500539 w 722073"/>
                <a:gd name="connsiteY1" fmla="*/ 56163 h 176311"/>
                <a:gd name="connsiteX2" fmla="*/ 722073 w 722073"/>
                <a:gd name="connsiteY2" fmla="*/ 176311 h 176311"/>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76009"/>
                <a:gd name="connsiteX1" fmla="*/ 433864 w 722073"/>
                <a:gd name="connsiteY1" fmla="*/ 157638 h 176009"/>
                <a:gd name="connsiteX2" fmla="*/ 722073 w 722073"/>
                <a:gd name="connsiteY2" fmla="*/ 168249 h 176009"/>
                <a:gd name="connsiteX0" fmla="*/ 0 w 722073"/>
                <a:gd name="connsiteY0" fmla="*/ 0 h 168249"/>
                <a:gd name="connsiteX1" fmla="*/ 433864 w 722073"/>
                <a:gd name="connsiteY1" fmla="*/ 157638 h 168249"/>
                <a:gd name="connsiteX2" fmla="*/ 722073 w 722073"/>
                <a:gd name="connsiteY2" fmla="*/ 168249 h 168249"/>
              </a:gdLst>
              <a:ahLst/>
              <a:cxnLst>
                <a:cxn ang="0">
                  <a:pos x="connsiteX0" y="connsiteY0"/>
                </a:cxn>
                <a:cxn ang="0">
                  <a:pos x="connsiteX1" y="connsiteY1"/>
                </a:cxn>
                <a:cxn ang="0">
                  <a:pos x="connsiteX2" y="connsiteY2"/>
                </a:cxn>
              </a:cxnLst>
              <a:rect l="l" t="t" r="r" b="b"/>
              <a:pathLst>
                <a:path w="722073" h="168249">
                  <a:moveTo>
                    <a:pt x="0" y="0"/>
                  </a:moveTo>
                  <a:cubicBezTo>
                    <a:pt x="230723" y="86619"/>
                    <a:pt x="367348" y="145334"/>
                    <a:pt x="433864" y="157638"/>
                  </a:cubicBezTo>
                  <a:cubicBezTo>
                    <a:pt x="489598" y="157581"/>
                    <a:pt x="617457" y="114672"/>
                    <a:pt x="722073" y="168249"/>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フリーフォーム 40"/>
            <p:cNvSpPr/>
            <p:nvPr/>
          </p:nvSpPr>
          <p:spPr>
            <a:xfrm>
              <a:off x="3479169" y="4087115"/>
              <a:ext cx="722073" cy="1682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2650885"/>
                <a:gd name="connsiteY0" fmla="*/ 0 h 281596"/>
                <a:gd name="connsiteX1" fmla="*/ 357664 w 2650885"/>
                <a:gd name="connsiteY1" fmla="*/ 171927 h 281596"/>
                <a:gd name="connsiteX2" fmla="*/ 898285 w 2650885"/>
                <a:gd name="connsiteY2" fmla="*/ 106336 h 281596"/>
                <a:gd name="connsiteX3" fmla="*/ 1515505 w 2650885"/>
                <a:gd name="connsiteY3" fmla="*/ 121576 h 281596"/>
                <a:gd name="connsiteX4" fmla="*/ 2315605 w 2650885"/>
                <a:gd name="connsiteY4" fmla="*/ 281596 h 281596"/>
                <a:gd name="connsiteX5" fmla="*/ 2650885 w 2650885"/>
                <a:gd name="connsiteY5" fmla="*/ 91096 h 281596"/>
                <a:gd name="connsiteX0" fmla="*/ 0 w 2315605"/>
                <a:gd name="connsiteY0" fmla="*/ 0 h 281596"/>
                <a:gd name="connsiteX1" fmla="*/ 357664 w 2315605"/>
                <a:gd name="connsiteY1" fmla="*/ 171927 h 281596"/>
                <a:gd name="connsiteX2" fmla="*/ 898285 w 2315605"/>
                <a:gd name="connsiteY2" fmla="*/ 106336 h 281596"/>
                <a:gd name="connsiteX3" fmla="*/ 1515505 w 2315605"/>
                <a:gd name="connsiteY3" fmla="*/ 121576 h 281596"/>
                <a:gd name="connsiteX4" fmla="*/ 2315605 w 2315605"/>
                <a:gd name="connsiteY4" fmla="*/ 281596 h 281596"/>
                <a:gd name="connsiteX0" fmla="*/ 0 w 1515505"/>
                <a:gd name="connsiteY0" fmla="*/ 0 h 171927"/>
                <a:gd name="connsiteX1" fmla="*/ 357664 w 1515505"/>
                <a:gd name="connsiteY1" fmla="*/ 171927 h 171927"/>
                <a:gd name="connsiteX2" fmla="*/ 898285 w 1515505"/>
                <a:gd name="connsiteY2" fmla="*/ 106336 h 171927"/>
                <a:gd name="connsiteX3" fmla="*/ 1515505 w 1515505"/>
                <a:gd name="connsiteY3" fmla="*/ 121576 h 171927"/>
                <a:gd name="connsiteX0" fmla="*/ 0 w 898285"/>
                <a:gd name="connsiteY0" fmla="*/ 0 h 171927"/>
                <a:gd name="connsiteX1" fmla="*/ 357664 w 898285"/>
                <a:gd name="connsiteY1" fmla="*/ 171927 h 171927"/>
                <a:gd name="connsiteX2" fmla="*/ 898285 w 898285"/>
                <a:gd name="connsiteY2" fmla="*/ 106336 h 171927"/>
                <a:gd name="connsiteX0" fmla="*/ 0 w 745885"/>
                <a:gd name="connsiteY0" fmla="*/ 0 h 342332"/>
                <a:gd name="connsiteX1" fmla="*/ 357664 w 745885"/>
                <a:gd name="connsiteY1" fmla="*/ 171927 h 342332"/>
                <a:gd name="connsiteX2" fmla="*/ 745885 w 745885"/>
                <a:gd name="connsiteY2" fmla="*/ 339699 h 342332"/>
                <a:gd name="connsiteX0" fmla="*/ 0 w 722073"/>
                <a:gd name="connsiteY0" fmla="*/ 0 h 181438"/>
                <a:gd name="connsiteX1" fmla="*/ 357664 w 722073"/>
                <a:gd name="connsiteY1" fmla="*/ 171927 h 181438"/>
                <a:gd name="connsiteX2" fmla="*/ 722073 w 722073"/>
                <a:gd name="connsiteY2" fmla="*/ 168249 h 181438"/>
                <a:gd name="connsiteX0" fmla="*/ 0 w 722073"/>
                <a:gd name="connsiteY0" fmla="*/ 0 h 386239"/>
                <a:gd name="connsiteX1" fmla="*/ 376714 w 722073"/>
                <a:gd name="connsiteY1" fmla="*/ 386239 h 386239"/>
                <a:gd name="connsiteX2" fmla="*/ 722073 w 722073"/>
                <a:gd name="connsiteY2" fmla="*/ 168249 h 386239"/>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74373"/>
                <a:gd name="connsiteX1" fmla="*/ 471964 w 722073"/>
                <a:gd name="connsiteY1" fmla="*/ 167164 h 174373"/>
                <a:gd name="connsiteX2" fmla="*/ 722073 w 722073"/>
                <a:gd name="connsiteY2" fmla="*/ 168249 h 174373"/>
                <a:gd name="connsiteX0" fmla="*/ 0 w 722073"/>
                <a:gd name="connsiteY0" fmla="*/ 0 h 168249"/>
                <a:gd name="connsiteX1" fmla="*/ 471964 w 722073"/>
                <a:gd name="connsiteY1" fmla="*/ 167164 h 168249"/>
                <a:gd name="connsiteX2" fmla="*/ 722073 w 722073"/>
                <a:gd name="connsiteY2" fmla="*/ 168249 h 168249"/>
                <a:gd name="connsiteX0" fmla="*/ 0 w 722073"/>
                <a:gd name="connsiteY0" fmla="*/ 8062 h 176311"/>
                <a:gd name="connsiteX1" fmla="*/ 500539 w 722073"/>
                <a:gd name="connsiteY1" fmla="*/ 56163 h 176311"/>
                <a:gd name="connsiteX2" fmla="*/ 722073 w 722073"/>
                <a:gd name="connsiteY2" fmla="*/ 176311 h 176311"/>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76009"/>
                <a:gd name="connsiteX1" fmla="*/ 433864 w 722073"/>
                <a:gd name="connsiteY1" fmla="*/ 157638 h 176009"/>
                <a:gd name="connsiteX2" fmla="*/ 722073 w 722073"/>
                <a:gd name="connsiteY2" fmla="*/ 168249 h 176009"/>
                <a:gd name="connsiteX0" fmla="*/ 0 w 722073"/>
                <a:gd name="connsiteY0" fmla="*/ 0 h 168249"/>
                <a:gd name="connsiteX1" fmla="*/ 433864 w 722073"/>
                <a:gd name="connsiteY1" fmla="*/ 157638 h 168249"/>
                <a:gd name="connsiteX2" fmla="*/ 722073 w 722073"/>
                <a:gd name="connsiteY2" fmla="*/ 168249 h 168249"/>
              </a:gdLst>
              <a:ahLst/>
              <a:cxnLst>
                <a:cxn ang="0">
                  <a:pos x="connsiteX0" y="connsiteY0"/>
                </a:cxn>
                <a:cxn ang="0">
                  <a:pos x="connsiteX1" y="connsiteY1"/>
                </a:cxn>
                <a:cxn ang="0">
                  <a:pos x="connsiteX2" y="connsiteY2"/>
                </a:cxn>
              </a:cxnLst>
              <a:rect l="l" t="t" r="r" b="b"/>
              <a:pathLst>
                <a:path w="722073" h="168249">
                  <a:moveTo>
                    <a:pt x="0" y="0"/>
                  </a:moveTo>
                  <a:cubicBezTo>
                    <a:pt x="230723" y="86619"/>
                    <a:pt x="367348" y="145334"/>
                    <a:pt x="433864" y="157638"/>
                  </a:cubicBezTo>
                  <a:cubicBezTo>
                    <a:pt x="489598" y="157581"/>
                    <a:pt x="617457" y="114672"/>
                    <a:pt x="722073" y="168249"/>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Rectangle 127"/>
            <p:cNvSpPr>
              <a:spLocks noChangeArrowheads="1"/>
            </p:cNvSpPr>
            <p:nvPr/>
          </p:nvSpPr>
          <p:spPr bwMode="auto">
            <a:xfrm>
              <a:off x="4441589" y="6328542"/>
              <a:ext cx="595005" cy="1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近鉄南大阪線</a:t>
              </a:r>
            </a:p>
          </p:txBody>
        </p:sp>
        <p:sp>
          <p:nvSpPr>
            <p:cNvPr id="43" name="Rectangle 77"/>
            <p:cNvSpPr>
              <a:spLocks noChangeArrowheads="1"/>
            </p:cNvSpPr>
            <p:nvPr/>
          </p:nvSpPr>
          <p:spPr bwMode="auto">
            <a:xfrm rot="187309">
              <a:off x="5668510" y="5040014"/>
              <a:ext cx="259089" cy="120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700" b="0" i="0" u="none" strike="noStrike" baseline="0" dirty="0">
                  <a:solidFill>
                    <a:sysClr val="windowText" lastClr="000000"/>
                  </a:solidFill>
                  <a:effectLst>
                    <a:glow rad="63500">
                      <a:schemeClr val="bg1"/>
                    </a:glow>
                  </a:effectLst>
                  <a:latin typeface="ＭＳ Ｐゴシック"/>
                  <a:ea typeface="ＭＳ Ｐゴシック"/>
                  <a:cs typeface="+mn-cs"/>
                </a:rPr>
                <a:t>国道１７０号（大阪外環状線）</a:t>
              </a:r>
            </a:p>
          </p:txBody>
        </p:sp>
        <p:sp>
          <p:nvSpPr>
            <p:cNvPr id="44" name="Rectangle 126"/>
            <p:cNvSpPr>
              <a:spLocks noChangeArrowheads="1"/>
            </p:cNvSpPr>
            <p:nvPr/>
          </p:nvSpPr>
          <p:spPr bwMode="auto">
            <a:xfrm rot="312856">
              <a:off x="7455750" y="3794696"/>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a:t>
              </a:r>
            </a:p>
          </p:txBody>
        </p:sp>
        <p:sp>
          <p:nvSpPr>
            <p:cNvPr id="45" name="Rectangle 126"/>
            <p:cNvSpPr>
              <a:spLocks noChangeArrowheads="1"/>
            </p:cNvSpPr>
            <p:nvPr/>
          </p:nvSpPr>
          <p:spPr bwMode="auto">
            <a:xfrm>
              <a:off x="3293080" y="3270456"/>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a:t>
              </a:r>
            </a:p>
          </p:txBody>
        </p:sp>
        <p:sp>
          <p:nvSpPr>
            <p:cNvPr id="46" name="Rectangle 77"/>
            <p:cNvSpPr>
              <a:spLocks noChangeArrowheads="1"/>
            </p:cNvSpPr>
            <p:nvPr/>
          </p:nvSpPr>
          <p:spPr bwMode="auto">
            <a:xfrm>
              <a:off x="3191511" y="3389703"/>
              <a:ext cx="259089" cy="8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大阪中央環状線</a:t>
              </a:r>
            </a:p>
          </p:txBody>
        </p:sp>
        <p:sp>
          <p:nvSpPr>
            <p:cNvPr id="47" name="フリーフォーム 46"/>
            <p:cNvSpPr/>
            <p:nvPr/>
          </p:nvSpPr>
          <p:spPr>
            <a:xfrm>
              <a:off x="3681566" y="4631606"/>
              <a:ext cx="45719" cy="163809"/>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48" name="フリーフォーム 47"/>
            <p:cNvSpPr/>
            <p:nvPr/>
          </p:nvSpPr>
          <p:spPr>
            <a:xfrm>
              <a:off x="3500841" y="6162175"/>
              <a:ext cx="3130391" cy="358140"/>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25485 w 3130391"/>
                <a:gd name="connsiteY5" fmla="*/ 15142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91" h="358140">
                  <a:moveTo>
                    <a:pt x="0" y="0"/>
                  </a:moveTo>
                  <a:cubicBezTo>
                    <a:pt x="221198" y="110431"/>
                    <a:pt x="91123" y="31036"/>
                    <a:pt x="357664" y="171927"/>
                  </a:cubicBezTo>
                  <a:cubicBezTo>
                    <a:pt x="565798" y="171870"/>
                    <a:pt x="707944" y="133721"/>
                    <a:pt x="898285" y="106336"/>
                  </a:cubicBezTo>
                  <a:cubicBezTo>
                    <a:pt x="1105228" y="100484"/>
                    <a:pt x="1064747" y="98659"/>
                    <a:pt x="1515505" y="121576"/>
                  </a:cubicBezTo>
                  <a:cubicBezTo>
                    <a:pt x="1777125" y="141896"/>
                    <a:pt x="1967717" y="238359"/>
                    <a:pt x="2315605" y="281596"/>
                  </a:cubicBezTo>
                  <a:cubicBezTo>
                    <a:pt x="2494675" y="232066"/>
                    <a:pt x="2523342" y="160889"/>
                    <a:pt x="2647710" y="106971"/>
                  </a:cubicBezTo>
                  <a:cubicBezTo>
                    <a:pt x="2805098" y="167988"/>
                    <a:pt x="3106353" y="181553"/>
                    <a:pt x="3130391" y="358140"/>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Freeform 95"/>
            <p:cNvSpPr>
              <a:spLocks/>
            </p:cNvSpPr>
            <p:nvPr/>
          </p:nvSpPr>
          <p:spPr bwMode="auto">
            <a:xfrm>
              <a:off x="7122196" y="3167049"/>
              <a:ext cx="608890" cy="3356262"/>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0 w 10209"/>
                <a:gd name="connsiteY5"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0 w 10209"/>
                <a:gd name="connsiteY4" fmla="*/ 0 h 10000"/>
                <a:gd name="connsiteX0" fmla="*/ 7781 w 10177"/>
                <a:gd name="connsiteY0" fmla="*/ 10000 h 10000"/>
                <a:gd name="connsiteX1" fmla="*/ 7933 w 10177"/>
                <a:gd name="connsiteY1" fmla="*/ 8475 h 10000"/>
                <a:gd name="connsiteX2" fmla="*/ 10177 w 10177"/>
                <a:gd name="connsiteY2" fmla="*/ 5839 h 10000"/>
                <a:gd name="connsiteX3" fmla="*/ 0 w 10177"/>
                <a:gd name="connsiteY3" fmla="*/ 0 h 10000"/>
                <a:gd name="connsiteX0" fmla="*/ 7614 w 10010"/>
                <a:gd name="connsiteY0" fmla="*/ 10000 h 10000"/>
                <a:gd name="connsiteX1" fmla="*/ 7766 w 10010"/>
                <a:gd name="connsiteY1" fmla="*/ 8475 h 10000"/>
                <a:gd name="connsiteX2" fmla="*/ 10010 w 10010"/>
                <a:gd name="connsiteY2" fmla="*/ 5839 h 10000"/>
                <a:gd name="connsiteX3" fmla="*/ 0 w 10010"/>
                <a:gd name="connsiteY3" fmla="*/ 0 h 10000"/>
                <a:gd name="connsiteX0" fmla="*/ 9063 w 9222"/>
                <a:gd name="connsiteY0" fmla="*/ 10000 h 10000"/>
                <a:gd name="connsiteX1" fmla="*/ 9215 w 9222"/>
                <a:gd name="connsiteY1" fmla="*/ 8475 h 10000"/>
                <a:gd name="connsiteX2" fmla="*/ 240 w 9222"/>
                <a:gd name="connsiteY2" fmla="*/ 6589 h 10000"/>
                <a:gd name="connsiteX3" fmla="*/ 1449 w 9222"/>
                <a:gd name="connsiteY3"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940 w 10368"/>
                <a:gd name="connsiteY4"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210 w 10368"/>
                <a:gd name="connsiteY4" fmla="*/ 3528 h 10000"/>
                <a:gd name="connsiteX5" fmla="*/ 1940 w 10368"/>
                <a:gd name="connsiteY5" fmla="*/ 0 h 10000"/>
                <a:gd name="connsiteX0" fmla="*/ 9578 w 9749"/>
                <a:gd name="connsiteY0" fmla="*/ 10000 h 10000"/>
                <a:gd name="connsiteX1" fmla="*/ 9742 w 9749"/>
                <a:gd name="connsiteY1" fmla="*/ 8475 h 10000"/>
                <a:gd name="connsiteX2" fmla="*/ 10 w 9749"/>
                <a:gd name="connsiteY2" fmla="*/ 6589 h 10000"/>
                <a:gd name="connsiteX3" fmla="*/ 591 w 9749"/>
                <a:gd name="connsiteY3" fmla="*/ 4878 h 10000"/>
                <a:gd name="connsiteX4" fmla="*/ 591 w 9749"/>
                <a:gd name="connsiteY4" fmla="*/ 3528 h 10000"/>
                <a:gd name="connsiteX5" fmla="*/ 1321 w 9749"/>
                <a:gd name="connsiteY5" fmla="*/ 0 h 10000"/>
                <a:gd name="connsiteX0" fmla="*/ 9815 w 9815"/>
                <a:gd name="connsiteY0" fmla="*/ 10000 h 10000"/>
                <a:gd name="connsiteX1" fmla="*/ 0 w 9815"/>
                <a:gd name="connsiteY1" fmla="*/ 6589 h 10000"/>
                <a:gd name="connsiteX2" fmla="*/ 596 w 9815"/>
                <a:gd name="connsiteY2" fmla="*/ 4878 h 10000"/>
                <a:gd name="connsiteX3" fmla="*/ 596 w 9815"/>
                <a:gd name="connsiteY3" fmla="*/ 3528 h 10000"/>
                <a:gd name="connsiteX4" fmla="*/ 1345 w 9815"/>
                <a:gd name="connsiteY4" fmla="*/ 0 h 10000"/>
                <a:gd name="connsiteX0" fmla="*/ 10000 w 10000"/>
                <a:gd name="connsiteY0" fmla="*/ 9438 h 9438"/>
                <a:gd name="connsiteX1" fmla="*/ 0 w 10000"/>
                <a:gd name="connsiteY1" fmla="*/ 6589 h 9438"/>
                <a:gd name="connsiteX2" fmla="*/ 607 w 10000"/>
                <a:gd name="connsiteY2" fmla="*/ 4878 h 9438"/>
                <a:gd name="connsiteX3" fmla="*/ 607 w 10000"/>
                <a:gd name="connsiteY3" fmla="*/ 3528 h 9438"/>
                <a:gd name="connsiteX4" fmla="*/ 1370 w 10000"/>
                <a:gd name="connsiteY4" fmla="*/ 0 h 9438"/>
                <a:gd name="connsiteX0" fmla="*/ 12015 w 12015"/>
                <a:gd name="connsiteY0" fmla="*/ 10000 h 10000"/>
                <a:gd name="connsiteX1" fmla="*/ 472 w 12015"/>
                <a:gd name="connsiteY1" fmla="*/ 7591 h 10000"/>
                <a:gd name="connsiteX2" fmla="*/ 2015 w 12015"/>
                <a:gd name="connsiteY2" fmla="*/ 6981 h 10000"/>
                <a:gd name="connsiteX3" fmla="*/ 2622 w 12015"/>
                <a:gd name="connsiteY3" fmla="*/ 5168 h 10000"/>
                <a:gd name="connsiteX4" fmla="*/ 2622 w 12015"/>
                <a:gd name="connsiteY4" fmla="*/ 3738 h 10000"/>
                <a:gd name="connsiteX5" fmla="*/ 3385 w 12015"/>
                <a:gd name="connsiteY5"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001 w 11631"/>
                <a:gd name="connsiteY6"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191 w 11631"/>
                <a:gd name="connsiteY6" fmla="*/ 0 h 10000"/>
                <a:gd name="connsiteX0" fmla="*/ 5622 w 5622"/>
                <a:gd name="connsiteY0" fmla="*/ 10516 h 10516"/>
                <a:gd name="connsiteX1" fmla="*/ 3567 w 5622"/>
                <a:gd name="connsiteY1" fmla="*/ 9815 h 10516"/>
                <a:gd name="connsiteX2" fmla="*/ 88 w 5622"/>
                <a:gd name="connsiteY2" fmla="*/ 7591 h 10516"/>
                <a:gd name="connsiteX3" fmla="*/ 1631 w 5622"/>
                <a:gd name="connsiteY3" fmla="*/ 6981 h 10516"/>
                <a:gd name="connsiteX4" fmla="*/ 2238 w 5622"/>
                <a:gd name="connsiteY4" fmla="*/ 5168 h 10516"/>
                <a:gd name="connsiteX5" fmla="*/ 2238 w 5622"/>
                <a:gd name="connsiteY5" fmla="*/ 3738 h 10516"/>
                <a:gd name="connsiteX6" fmla="*/ 3191 w 5622"/>
                <a:gd name="connsiteY6" fmla="*/ 0 h 10516"/>
                <a:gd name="connsiteX0" fmla="*/ 10000 w 10442"/>
                <a:gd name="connsiteY0" fmla="*/ 10000 h 10000"/>
                <a:gd name="connsiteX1" fmla="*/ 10282 w 10442"/>
                <a:gd name="connsiteY1" fmla="*/ 9522 h 10000"/>
                <a:gd name="connsiteX2" fmla="*/ 6345 w 10442"/>
                <a:gd name="connsiteY2" fmla="*/ 9333 h 10000"/>
                <a:gd name="connsiteX3" fmla="*/ 157 w 10442"/>
                <a:gd name="connsiteY3" fmla="*/ 7219 h 10000"/>
                <a:gd name="connsiteX4" fmla="*/ 2901 w 10442"/>
                <a:gd name="connsiteY4" fmla="*/ 6638 h 10000"/>
                <a:gd name="connsiteX5" fmla="*/ 3981 w 10442"/>
                <a:gd name="connsiteY5" fmla="*/ 4914 h 10000"/>
                <a:gd name="connsiteX6" fmla="*/ 3981 w 10442"/>
                <a:gd name="connsiteY6" fmla="*/ 3555 h 10000"/>
                <a:gd name="connsiteX7" fmla="*/ 5676 w 10442"/>
                <a:gd name="connsiteY7" fmla="*/ 0 h 10000"/>
                <a:gd name="connsiteX0" fmla="*/ 10788 w 10788"/>
                <a:gd name="connsiteY0" fmla="*/ 9981 h 9981"/>
                <a:gd name="connsiteX1" fmla="*/ 10282 w 10788"/>
                <a:gd name="connsiteY1" fmla="*/ 9522 h 9981"/>
                <a:gd name="connsiteX2" fmla="*/ 6345 w 10788"/>
                <a:gd name="connsiteY2" fmla="*/ 9333 h 9981"/>
                <a:gd name="connsiteX3" fmla="*/ 157 w 10788"/>
                <a:gd name="connsiteY3" fmla="*/ 7219 h 9981"/>
                <a:gd name="connsiteX4" fmla="*/ 2901 w 10788"/>
                <a:gd name="connsiteY4" fmla="*/ 6638 h 9981"/>
                <a:gd name="connsiteX5" fmla="*/ 3981 w 10788"/>
                <a:gd name="connsiteY5" fmla="*/ 4914 h 9981"/>
                <a:gd name="connsiteX6" fmla="*/ 3981 w 10788"/>
                <a:gd name="connsiteY6" fmla="*/ 3555 h 9981"/>
                <a:gd name="connsiteX7" fmla="*/ 5676 w 10788"/>
                <a:gd name="connsiteY7" fmla="*/ 0 h 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 h="9981">
                  <a:moveTo>
                    <a:pt x="10788" y="9981"/>
                  </a:moveTo>
                  <a:cubicBezTo>
                    <a:pt x="10329" y="9914"/>
                    <a:pt x="10891" y="9633"/>
                    <a:pt x="10282" y="9522"/>
                  </a:cubicBezTo>
                  <a:cubicBezTo>
                    <a:pt x="9673" y="9411"/>
                    <a:pt x="8033" y="9717"/>
                    <a:pt x="6345" y="9333"/>
                  </a:cubicBezTo>
                  <a:cubicBezTo>
                    <a:pt x="4658" y="8949"/>
                    <a:pt x="1124" y="7470"/>
                    <a:pt x="157" y="7219"/>
                  </a:cubicBezTo>
                  <a:cubicBezTo>
                    <a:pt x="-811" y="6967"/>
                    <a:pt x="3033" y="6997"/>
                    <a:pt x="2901" y="6638"/>
                  </a:cubicBezTo>
                  <a:cubicBezTo>
                    <a:pt x="3835" y="5938"/>
                    <a:pt x="3577" y="6021"/>
                    <a:pt x="3981" y="4914"/>
                  </a:cubicBezTo>
                  <a:cubicBezTo>
                    <a:pt x="4237" y="4401"/>
                    <a:pt x="3755" y="4373"/>
                    <a:pt x="3981" y="3555"/>
                  </a:cubicBezTo>
                  <a:cubicBezTo>
                    <a:pt x="4208" y="2736"/>
                    <a:pt x="5527" y="592"/>
                    <a:pt x="5676"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 name="Freeform 95"/>
            <p:cNvSpPr>
              <a:spLocks/>
            </p:cNvSpPr>
            <p:nvPr/>
          </p:nvSpPr>
          <p:spPr bwMode="auto">
            <a:xfrm>
              <a:off x="6554584" y="5072947"/>
              <a:ext cx="605799" cy="538316"/>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0 w 10209"/>
                <a:gd name="connsiteY5"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0 w 10209"/>
                <a:gd name="connsiteY4" fmla="*/ 0 h 10000"/>
                <a:gd name="connsiteX0" fmla="*/ 7781 w 10177"/>
                <a:gd name="connsiteY0" fmla="*/ 10000 h 10000"/>
                <a:gd name="connsiteX1" fmla="*/ 7933 w 10177"/>
                <a:gd name="connsiteY1" fmla="*/ 8475 h 10000"/>
                <a:gd name="connsiteX2" fmla="*/ 10177 w 10177"/>
                <a:gd name="connsiteY2" fmla="*/ 5839 h 10000"/>
                <a:gd name="connsiteX3" fmla="*/ 0 w 10177"/>
                <a:gd name="connsiteY3" fmla="*/ 0 h 10000"/>
                <a:gd name="connsiteX0" fmla="*/ 7614 w 10010"/>
                <a:gd name="connsiteY0" fmla="*/ 10000 h 10000"/>
                <a:gd name="connsiteX1" fmla="*/ 7766 w 10010"/>
                <a:gd name="connsiteY1" fmla="*/ 8475 h 10000"/>
                <a:gd name="connsiteX2" fmla="*/ 10010 w 10010"/>
                <a:gd name="connsiteY2" fmla="*/ 5839 h 10000"/>
                <a:gd name="connsiteX3" fmla="*/ 0 w 10010"/>
                <a:gd name="connsiteY3" fmla="*/ 0 h 10000"/>
                <a:gd name="connsiteX0" fmla="*/ 9063 w 9222"/>
                <a:gd name="connsiteY0" fmla="*/ 10000 h 10000"/>
                <a:gd name="connsiteX1" fmla="*/ 9215 w 9222"/>
                <a:gd name="connsiteY1" fmla="*/ 8475 h 10000"/>
                <a:gd name="connsiteX2" fmla="*/ 240 w 9222"/>
                <a:gd name="connsiteY2" fmla="*/ 6589 h 10000"/>
                <a:gd name="connsiteX3" fmla="*/ 1449 w 9222"/>
                <a:gd name="connsiteY3"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940 w 10368"/>
                <a:gd name="connsiteY4"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210 w 10368"/>
                <a:gd name="connsiteY4" fmla="*/ 3528 h 10000"/>
                <a:gd name="connsiteX5" fmla="*/ 1940 w 10368"/>
                <a:gd name="connsiteY5" fmla="*/ 0 h 10000"/>
                <a:gd name="connsiteX0" fmla="*/ 9578 w 9749"/>
                <a:gd name="connsiteY0" fmla="*/ 10000 h 10000"/>
                <a:gd name="connsiteX1" fmla="*/ 9742 w 9749"/>
                <a:gd name="connsiteY1" fmla="*/ 8475 h 10000"/>
                <a:gd name="connsiteX2" fmla="*/ 10 w 9749"/>
                <a:gd name="connsiteY2" fmla="*/ 6589 h 10000"/>
                <a:gd name="connsiteX3" fmla="*/ 591 w 9749"/>
                <a:gd name="connsiteY3" fmla="*/ 4878 h 10000"/>
                <a:gd name="connsiteX4" fmla="*/ 591 w 9749"/>
                <a:gd name="connsiteY4" fmla="*/ 3528 h 10000"/>
                <a:gd name="connsiteX5" fmla="*/ 1321 w 9749"/>
                <a:gd name="connsiteY5" fmla="*/ 0 h 10000"/>
                <a:gd name="connsiteX0" fmla="*/ 9815 w 9815"/>
                <a:gd name="connsiteY0" fmla="*/ 10000 h 10000"/>
                <a:gd name="connsiteX1" fmla="*/ 0 w 9815"/>
                <a:gd name="connsiteY1" fmla="*/ 6589 h 10000"/>
                <a:gd name="connsiteX2" fmla="*/ 596 w 9815"/>
                <a:gd name="connsiteY2" fmla="*/ 4878 h 10000"/>
                <a:gd name="connsiteX3" fmla="*/ 596 w 9815"/>
                <a:gd name="connsiteY3" fmla="*/ 3528 h 10000"/>
                <a:gd name="connsiteX4" fmla="*/ 1345 w 9815"/>
                <a:gd name="connsiteY4" fmla="*/ 0 h 10000"/>
                <a:gd name="connsiteX0" fmla="*/ 10000 w 10000"/>
                <a:gd name="connsiteY0" fmla="*/ 9438 h 9438"/>
                <a:gd name="connsiteX1" fmla="*/ 0 w 10000"/>
                <a:gd name="connsiteY1" fmla="*/ 6589 h 9438"/>
                <a:gd name="connsiteX2" fmla="*/ 607 w 10000"/>
                <a:gd name="connsiteY2" fmla="*/ 4878 h 9438"/>
                <a:gd name="connsiteX3" fmla="*/ 607 w 10000"/>
                <a:gd name="connsiteY3" fmla="*/ 3528 h 9438"/>
                <a:gd name="connsiteX4" fmla="*/ 1370 w 10000"/>
                <a:gd name="connsiteY4" fmla="*/ 0 h 9438"/>
                <a:gd name="connsiteX0" fmla="*/ 12015 w 12015"/>
                <a:gd name="connsiteY0" fmla="*/ 10000 h 10000"/>
                <a:gd name="connsiteX1" fmla="*/ 472 w 12015"/>
                <a:gd name="connsiteY1" fmla="*/ 7591 h 10000"/>
                <a:gd name="connsiteX2" fmla="*/ 2015 w 12015"/>
                <a:gd name="connsiteY2" fmla="*/ 6981 h 10000"/>
                <a:gd name="connsiteX3" fmla="*/ 2622 w 12015"/>
                <a:gd name="connsiteY3" fmla="*/ 5168 h 10000"/>
                <a:gd name="connsiteX4" fmla="*/ 2622 w 12015"/>
                <a:gd name="connsiteY4" fmla="*/ 3738 h 10000"/>
                <a:gd name="connsiteX5" fmla="*/ 3385 w 12015"/>
                <a:gd name="connsiteY5"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001 w 11631"/>
                <a:gd name="connsiteY6" fmla="*/ 0 h 10000"/>
                <a:gd name="connsiteX0" fmla="*/ 11631 w 11631"/>
                <a:gd name="connsiteY0" fmla="*/ 6262 h 6262"/>
                <a:gd name="connsiteX1" fmla="*/ 3567 w 11631"/>
                <a:gd name="connsiteY1" fmla="*/ 6077 h 6262"/>
                <a:gd name="connsiteX2" fmla="*/ 88 w 11631"/>
                <a:gd name="connsiteY2" fmla="*/ 3853 h 6262"/>
                <a:gd name="connsiteX3" fmla="*/ 1631 w 11631"/>
                <a:gd name="connsiteY3" fmla="*/ 3243 h 6262"/>
                <a:gd name="connsiteX4" fmla="*/ 2238 w 11631"/>
                <a:gd name="connsiteY4" fmla="*/ 1430 h 6262"/>
                <a:gd name="connsiteX5" fmla="*/ 2238 w 11631"/>
                <a:gd name="connsiteY5" fmla="*/ 0 h 6262"/>
                <a:gd name="connsiteX0" fmla="*/ 3067 w 3067"/>
                <a:gd name="connsiteY0" fmla="*/ 9705 h 9705"/>
                <a:gd name="connsiteX1" fmla="*/ 76 w 3067"/>
                <a:gd name="connsiteY1" fmla="*/ 6153 h 9705"/>
                <a:gd name="connsiteX2" fmla="*/ 1402 w 3067"/>
                <a:gd name="connsiteY2" fmla="*/ 5179 h 9705"/>
                <a:gd name="connsiteX3" fmla="*/ 1924 w 3067"/>
                <a:gd name="connsiteY3" fmla="*/ 2284 h 9705"/>
                <a:gd name="connsiteX4" fmla="*/ 1924 w 3067"/>
                <a:gd name="connsiteY4" fmla="*/ 0 h 9705"/>
                <a:gd name="connsiteX0" fmla="*/ 247 w 6394"/>
                <a:gd name="connsiteY0" fmla="*/ 6340 h 6340"/>
                <a:gd name="connsiteX1" fmla="*/ 4570 w 6394"/>
                <a:gd name="connsiteY1" fmla="*/ 5336 h 6340"/>
                <a:gd name="connsiteX2" fmla="*/ 6272 w 6394"/>
                <a:gd name="connsiteY2" fmla="*/ 2353 h 6340"/>
                <a:gd name="connsiteX3" fmla="*/ 6272 w 6394"/>
                <a:gd name="connsiteY3" fmla="*/ 0 h 6340"/>
                <a:gd name="connsiteX0" fmla="*/ 0 w 2853"/>
                <a:gd name="connsiteY0" fmla="*/ 8416 h 8416"/>
                <a:gd name="connsiteX1" fmla="*/ 2662 w 2853"/>
                <a:gd name="connsiteY1" fmla="*/ 3711 h 8416"/>
                <a:gd name="connsiteX2" fmla="*/ 2662 w 2853"/>
                <a:gd name="connsiteY2" fmla="*/ 0 h 8416"/>
                <a:gd name="connsiteX0" fmla="*/ 0 w 9331"/>
                <a:gd name="connsiteY0" fmla="*/ 10000 h 10000"/>
                <a:gd name="connsiteX1" fmla="*/ 9331 w 9331"/>
                <a:gd name="connsiteY1" fmla="*/ 0 h 10000"/>
                <a:gd name="connsiteX0" fmla="*/ 0 w 63126"/>
                <a:gd name="connsiteY0" fmla="*/ 10367 h 10367"/>
                <a:gd name="connsiteX1" fmla="*/ 63126 w 63126"/>
                <a:gd name="connsiteY1" fmla="*/ 0 h 10367"/>
                <a:gd name="connsiteX0" fmla="*/ 92085 w 92085"/>
                <a:gd name="connsiteY0" fmla="*/ 4120 h 4120"/>
                <a:gd name="connsiteX1" fmla="*/ 0 w 92085"/>
                <a:gd name="connsiteY1" fmla="*/ 0 h 412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Lst>
              <a:ahLst/>
              <a:cxnLst>
                <a:cxn ang="0">
                  <a:pos x="connsiteX0" y="connsiteY0"/>
                </a:cxn>
                <a:cxn ang="0">
                  <a:pos x="connsiteX1" y="connsiteY1"/>
                </a:cxn>
              </a:cxnLst>
              <a:rect l="l" t="t" r="r" b="b"/>
              <a:pathLst>
                <a:path w="10792" h="12601">
                  <a:moveTo>
                    <a:pt x="10792" y="12601"/>
                  </a:moveTo>
                  <a:cubicBezTo>
                    <a:pt x="7969" y="9416"/>
                    <a:pt x="900" y="12103"/>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51" name="グループ化 50"/>
            <p:cNvGrpSpPr/>
            <p:nvPr/>
          </p:nvGrpSpPr>
          <p:grpSpPr>
            <a:xfrm>
              <a:off x="6570661" y="5331966"/>
              <a:ext cx="301113" cy="184795"/>
              <a:chOff x="4053254" y="2604591"/>
              <a:chExt cx="510829" cy="330308"/>
            </a:xfrm>
          </p:grpSpPr>
          <p:sp>
            <p:nvSpPr>
              <p:cNvPr id="96"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97"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grpSp>
          <p:nvGrpSpPr>
            <p:cNvPr id="52" name="グループ化 51"/>
            <p:cNvGrpSpPr/>
            <p:nvPr/>
          </p:nvGrpSpPr>
          <p:grpSpPr>
            <a:xfrm>
              <a:off x="7256814" y="3524288"/>
              <a:ext cx="301113" cy="184795"/>
              <a:chOff x="4053254" y="2604591"/>
              <a:chExt cx="510829" cy="330308"/>
            </a:xfrm>
          </p:grpSpPr>
          <p:sp>
            <p:nvSpPr>
              <p:cNvPr id="94"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95"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53" name="正方形/長方形 52"/>
            <p:cNvSpPr/>
            <p:nvPr/>
          </p:nvSpPr>
          <p:spPr>
            <a:xfrm rot="3388813">
              <a:off x="6786818" y="5098671"/>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54" name="Rectangle 126"/>
            <p:cNvSpPr>
              <a:spLocks noChangeArrowheads="1"/>
            </p:cNvSpPr>
            <p:nvPr/>
          </p:nvSpPr>
          <p:spPr bwMode="auto">
            <a:xfrm>
              <a:off x="6912854" y="5015688"/>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柏原駅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55" name="Freeform 95"/>
            <p:cNvSpPr>
              <a:spLocks/>
            </p:cNvSpPr>
            <p:nvPr/>
          </p:nvSpPr>
          <p:spPr bwMode="auto">
            <a:xfrm>
              <a:off x="3506585" y="3139963"/>
              <a:ext cx="186461" cy="1437534"/>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6824 w 6824"/>
                <a:gd name="connsiteY0" fmla="*/ 497449 h 497872"/>
                <a:gd name="connsiteX1" fmla="*/ 0 w 6824"/>
                <a:gd name="connsiteY1" fmla="*/ 0 h 497872"/>
                <a:gd name="connsiteX0" fmla="*/ 13496 w 13496"/>
                <a:gd name="connsiteY0" fmla="*/ 9992 h 10002"/>
                <a:gd name="connsiteX1" fmla="*/ 3496 w 13496"/>
                <a:gd name="connsiteY1" fmla="*/ 0 h 10002"/>
                <a:gd name="connsiteX0" fmla="*/ 13549 w 13549"/>
                <a:gd name="connsiteY0" fmla="*/ 9992 h 9992"/>
                <a:gd name="connsiteX1" fmla="*/ 3549 w 13549"/>
                <a:gd name="connsiteY1" fmla="*/ 0 h 9992"/>
                <a:gd name="connsiteX0" fmla="*/ 9108 w 9108"/>
                <a:gd name="connsiteY0" fmla="*/ 10135 h 10135"/>
                <a:gd name="connsiteX1" fmla="*/ 2758 w 9108"/>
                <a:gd name="connsiteY1" fmla="*/ 0 h 10135"/>
                <a:gd name="connsiteX0" fmla="*/ 11263 w 11263"/>
                <a:gd name="connsiteY0" fmla="*/ 10000 h 10000"/>
                <a:gd name="connsiteX1" fmla="*/ 4291 w 11263"/>
                <a:gd name="connsiteY1" fmla="*/ 0 h 10000"/>
                <a:gd name="connsiteX0" fmla="*/ 11263 w 11263"/>
                <a:gd name="connsiteY0" fmla="*/ 10000 h 10000"/>
                <a:gd name="connsiteX1" fmla="*/ 4291 w 11263"/>
                <a:gd name="connsiteY1" fmla="*/ 0 h 10000"/>
                <a:gd name="connsiteX0" fmla="*/ 10000 w 10000"/>
                <a:gd name="connsiteY0" fmla="*/ 10000 h 10000"/>
                <a:gd name="connsiteX1" fmla="*/ 3028 w 10000"/>
                <a:gd name="connsiteY1" fmla="*/ 0 h 10000"/>
                <a:gd name="connsiteX0" fmla="*/ 11423 w 11423"/>
                <a:gd name="connsiteY0" fmla="*/ 10000 h 10000"/>
                <a:gd name="connsiteX1" fmla="*/ 4451 w 11423"/>
                <a:gd name="connsiteY1" fmla="*/ 0 h 10000"/>
                <a:gd name="connsiteX0" fmla="*/ 11423 w 11423"/>
                <a:gd name="connsiteY0" fmla="*/ 10000 h 10000"/>
                <a:gd name="connsiteX1" fmla="*/ 4451 w 11423"/>
                <a:gd name="connsiteY1" fmla="*/ 0 h 10000"/>
                <a:gd name="connsiteX0" fmla="*/ 10352 w 10352"/>
                <a:gd name="connsiteY0" fmla="*/ 10000 h 10000"/>
                <a:gd name="connsiteX1" fmla="*/ 3380 w 10352"/>
                <a:gd name="connsiteY1" fmla="*/ 0 h 10000"/>
                <a:gd name="connsiteX0" fmla="*/ 10590 w 10590"/>
                <a:gd name="connsiteY0" fmla="*/ 10000 h 10000"/>
                <a:gd name="connsiteX1" fmla="*/ 3618 w 10590"/>
                <a:gd name="connsiteY1" fmla="*/ 0 h 10000"/>
                <a:gd name="connsiteX0" fmla="*/ 10953 w 10953"/>
                <a:gd name="connsiteY0" fmla="*/ 10000 h 10000"/>
                <a:gd name="connsiteX1" fmla="*/ 3981 w 10953"/>
                <a:gd name="connsiteY1" fmla="*/ 0 h 10000"/>
                <a:gd name="connsiteX0" fmla="*/ 12173 w 12173"/>
                <a:gd name="connsiteY0" fmla="*/ 10000 h 10000"/>
                <a:gd name="connsiteX1" fmla="*/ 5201 w 12173"/>
                <a:gd name="connsiteY1" fmla="*/ 0 h 10000"/>
                <a:gd name="connsiteX0" fmla="*/ 11075 w 11075"/>
                <a:gd name="connsiteY0" fmla="*/ 10000 h 10000"/>
                <a:gd name="connsiteX1" fmla="*/ 4103 w 11075"/>
                <a:gd name="connsiteY1" fmla="*/ 0 h 10000"/>
                <a:gd name="connsiteX0" fmla="*/ 11075 w 11075"/>
                <a:gd name="connsiteY0" fmla="*/ 10033 h 10033"/>
                <a:gd name="connsiteX1" fmla="*/ 4103 w 11075"/>
                <a:gd name="connsiteY1" fmla="*/ 0 h 10033"/>
              </a:gdLst>
              <a:ahLst/>
              <a:cxnLst>
                <a:cxn ang="0">
                  <a:pos x="connsiteX0" y="connsiteY0"/>
                </a:cxn>
                <a:cxn ang="0">
                  <a:pos x="connsiteX1" y="connsiteY1"/>
                </a:cxn>
              </a:cxnLst>
              <a:rect l="l" t="t" r="r" b="b"/>
              <a:pathLst>
                <a:path w="11075" h="10033">
                  <a:moveTo>
                    <a:pt x="11075" y="10033"/>
                  </a:moveTo>
                  <a:cubicBezTo>
                    <a:pt x="7924" y="8389"/>
                    <a:pt x="-7129" y="2428"/>
                    <a:pt x="4103"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95"/>
            <p:cNvSpPr>
              <a:spLocks/>
            </p:cNvSpPr>
            <p:nvPr/>
          </p:nvSpPr>
          <p:spPr bwMode="auto">
            <a:xfrm>
              <a:off x="3522598" y="5891243"/>
              <a:ext cx="4028988" cy="634124"/>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4293 w 24293"/>
                <a:gd name="connsiteY0" fmla="*/ 0 h 52787"/>
                <a:gd name="connsiteX1" fmla="*/ 0 w 24293"/>
                <a:gd name="connsiteY1" fmla="*/ 52238 h 52787"/>
                <a:gd name="connsiteX0" fmla="*/ 202475 w 202475"/>
                <a:gd name="connsiteY0" fmla="*/ 209199 h 210149"/>
                <a:gd name="connsiteX1" fmla="*/ 0 w 202475"/>
                <a:gd name="connsiteY1" fmla="*/ 0 h 210149"/>
                <a:gd name="connsiteX0" fmla="*/ 202475 w 202475"/>
                <a:gd name="connsiteY0" fmla="*/ 336017 h 336017"/>
                <a:gd name="connsiteX1" fmla="*/ 40737 w 202475"/>
                <a:gd name="connsiteY1" fmla="*/ 0 h 336017"/>
                <a:gd name="connsiteX2" fmla="*/ 0 w 202475"/>
                <a:gd name="connsiteY2" fmla="*/ 126818 h 336017"/>
                <a:gd name="connsiteX0" fmla="*/ 202475 w 202475"/>
                <a:gd name="connsiteY0" fmla="*/ 339490 h 339490"/>
                <a:gd name="connsiteX1" fmla="*/ 40737 w 202475"/>
                <a:gd name="connsiteY1" fmla="*/ 3473 h 339490"/>
                <a:gd name="connsiteX2" fmla="*/ 0 w 202475"/>
                <a:gd name="connsiteY2" fmla="*/ 130291 h 339490"/>
                <a:gd name="connsiteX0" fmla="*/ 202475 w 202475"/>
                <a:gd name="connsiteY0" fmla="*/ 209199 h 209199"/>
                <a:gd name="connsiteX1" fmla="*/ 81709 w 202475"/>
                <a:gd name="connsiteY1" fmla="*/ 38535 h 209199"/>
                <a:gd name="connsiteX2" fmla="*/ 0 w 202475"/>
                <a:gd name="connsiteY2" fmla="*/ 0 h 209199"/>
                <a:gd name="connsiteX0" fmla="*/ 202475 w 202475"/>
                <a:gd name="connsiteY0" fmla="*/ 209199 h 209199"/>
                <a:gd name="connsiteX1" fmla="*/ 81709 w 202475"/>
                <a:gd name="connsiteY1" fmla="*/ 38535 h 209199"/>
                <a:gd name="connsiteX2" fmla="*/ 47725 w 202475"/>
                <a:gd name="connsiteY2" fmla="*/ 72052 h 209199"/>
                <a:gd name="connsiteX3" fmla="*/ 0 w 202475"/>
                <a:gd name="connsiteY3" fmla="*/ 0 h 209199"/>
                <a:gd name="connsiteX0" fmla="*/ 202475 w 202475"/>
                <a:gd name="connsiteY0" fmla="*/ 209199 h 209199"/>
                <a:gd name="connsiteX1" fmla="*/ 81709 w 202475"/>
                <a:gd name="connsiteY1" fmla="*/ 38535 h 209199"/>
                <a:gd name="connsiteX2" fmla="*/ 47725 w 202475"/>
                <a:gd name="connsiteY2" fmla="*/ 72052 h 209199"/>
                <a:gd name="connsiteX3" fmla="*/ 28033 w 202475"/>
                <a:gd name="connsiteY3" fmla="*/ 22893 h 209199"/>
                <a:gd name="connsiteX4" fmla="*/ 0 w 202475"/>
                <a:gd name="connsiteY4" fmla="*/ 0 h 209199"/>
                <a:gd name="connsiteX0" fmla="*/ 202475 w 202475"/>
                <a:gd name="connsiteY0" fmla="*/ 209199 h 225637"/>
                <a:gd name="connsiteX1" fmla="*/ 124270 w 202475"/>
                <a:gd name="connsiteY1" fmla="*/ 217295 h 225637"/>
                <a:gd name="connsiteX2" fmla="*/ 81709 w 202475"/>
                <a:gd name="connsiteY2" fmla="*/ 38535 h 225637"/>
                <a:gd name="connsiteX3" fmla="*/ 47725 w 202475"/>
                <a:gd name="connsiteY3" fmla="*/ 72052 h 225637"/>
                <a:gd name="connsiteX4" fmla="*/ 28033 w 202475"/>
                <a:gd name="connsiteY4" fmla="*/ 22893 h 225637"/>
                <a:gd name="connsiteX5" fmla="*/ 0 w 202475"/>
                <a:gd name="connsiteY5" fmla="*/ 0 h 225637"/>
                <a:gd name="connsiteX0" fmla="*/ 202475 w 202475"/>
                <a:gd name="connsiteY0" fmla="*/ 209199 h 209199"/>
                <a:gd name="connsiteX1" fmla="*/ 129034 w 202475"/>
                <a:gd name="connsiteY1" fmla="*/ 112273 h 209199"/>
                <a:gd name="connsiteX2" fmla="*/ 81709 w 202475"/>
                <a:gd name="connsiteY2" fmla="*/ 38535 h 209199"/>
                <a:gd name="connsiteX3" fmla="*/ 47725 w 202475"/>
                <a:gd name="connsiteY3" fmla="*/ 72052 h 209199"/>
                <a:gd name="connsiteX4" fmla="*/ 28033 w 202475"/>
                <a:gd name="connsiteY4" fmla="*/ 22893 h 209199"/>
                <a:gd name="connsiteX5" fmla="*/ 0 w 202475"/>
                <a:gd name="connsiteY5" fmla="*/ 0 h 209199"/>
                <a:gd name="connsiteX0" fmla="*/ 202475 w 202475"/>
                <a:gd name="connsiteY0" fmla="*/ 209199 h 209199"/>
                <a:gd name="connsiteX1" fmla="*/ 163336 w 202475"/>
                <a:gd name="connsiteY1" fmla="*/ 190481 h 209199"/>
                <a:gd name="connsiteX2" fmla="*/ 129034 w 202475"/>
                <a:gd name="connsiteY2" fmla="*/ 112273 h 209199"/>
                <a:gd name="connsiteX3" fmla="*/ 81709 w 202475"/>
                <a:gd name="connsiteY3" fmla="*/ 38535 h 209199"/>
                <a:gd name="connsiteX4" fmla="*/ 47725 w 202475"/>
                <a:gd name="connsiteY4" fmla="*/ 72052 h 209199"/>
                <a:gd name="connsiteX5" fmla="*/ 28033 w 202475"/>
                <a:gd name="connsiteY5" fmla="*/ 22893 h 209199"/>
                <a:gd name="connsiteX6" fmla="*/ 0 w 202475"/>
                <a:gd name="connsiteY6" fmla="*/ 0 h 209199"/>
                <a:gd name="connsiteX0" fmla="*/ 202475 w 202475"/>
                <a:gd name="connsiteY0" fmla="*/ 209199 h 209199"/>
                <a:gd name="connsiteX1" fmla="*/ 185569 w 202475"/>
                <a:gd name="connsiteY1" fmla="*/ 161432 h 209199"/>
                <a:gd name="connsiteX2" fmla="*/ 163336 w 202475"/>
                <a:gd name="connsiteY2" fmla="*/ 190481 h 209199"/>
                <a:gd name="connsiteX3" fmla="*/ 129034 w 202475"/>
                <a:gd name="connsiteY3" fmla="*/ 112273 h 209199"/>
                <a:gd name="connsiteX4" fmla="*/ 81709 w 202475"/>
                <a:gd name="connsiteY4" fmla="*/ 38535 h 209199"/>
                <a:gd name="connsiteX5" fmla="*/ 47725 w 202475"/>
                <a:gd name="connsiteY5" fmla="*/ 72052 h 209199"/>
                <a:gd name="connsiteX6" fmla="*/ 28033 w 202475"/>
                <a:gd name="connsiteY6" fmla="*/ 22893 h 209199"/>
                <a:gd name="connsiteX7" fmla="*/ 0 w 202475"/>
                <a:gd name="connsiteY7" fmla="*/ 0 h 209199"/>
                <a:gd name="connsiteX0" fmla="*/ 202475 w 202475"/>
                <a:gd name="connsiteY0" fmla="*/ 209199 h 209199"/>
                <a:gd name="connsiteX1" fmla="*/ 190968 w 202475"/>
                <a:gd name="connsiteY1" fmla="*/ 177074 h 209199"/>
                <a:gd name="connsiteX2" fmla="*/ 163336 w 202475"/>
                <a:gd name="connsiteY2" fmla="*/ 190481 h 209199"/>
                <a:gd name="connsiteX3" fmla="*/ 129034 w 202475"/>
                <a:gd name="connsiteY3" fmla="*/ 112273 h 209199"/>
                <a:gd name="connsiteX4" fmla="*/ 81709 w 202475"/>
                <a:gd name="connsiteY4" fmla="*/ 38535 h 209199"/>
                <a:gd name="connsiteX5" fmla="*/ 47725 w 202475"/>
                <a:gd name="connsiteY5" fmla="*/ 72052 h 209199"/>
                <a:gd name="connsiteX6" fmla="*/ 28033 w 202475"/>
                <a:gd name="connsiteY6" fmla="*/ 22893 h 209199"/>
                <a:gd name="connsiteX7" fmla="*/ 0 w 202475"/>
                <a:gd name="connsiteY7" fmla="*/ 0 h 209199"/>
                <a:gd name="connsiteX0" fmla="*/ 202475 w 202475"/>
                <a:gd name="connsiteY0" fmla="*/ 209199 h 209199"/>
                <a:gd name="connsiteX1" fmla="*/ 190968 w 202475"/>
                <a:gd name="connsiteY1" fmla="*/ 177074 h 209199"/>
                <a:gd name="connsiteX2" fmla="*/ 183664 w 202475"/>
                <a:gd name="connsiteY2" fmla="*/ 203888 h 209199"/>
                <a:gd name="connsiteX3" fmla="*/ 163336 w 202475"/>
                <a:gd name="connsiteY3" fmla="*/ 190481 h 209199"/>
                <a:gd name="connsiteX4" fmla="*/ 129034 w 202475"/>
                <a:gd name="connsiteY4" fmla="*/ 112273 h 209199"/>
                <a:gd name="connsiteX5" fmla="*/ 81709 w 202475"/>
                <a:gd name="connsiteY5" fmla="*/ 38535 h 209199"/>
                <a:gd name="connsiteX6" fmla="*/ 47725 w 202475"/>
                <a:gd name="connsiteY6" fmla="*/ 72052 h 209199"/>
                <a:gd name="connsiteX7" fmla="*/ 28033 w 202475"/>
                <a:gd name="connsiteY7" fmla="*/ 22893 h 209199"/>
                <a:gd name="connsiteX8" fmla="*/ 0 w 202475"/>
                <a:gd name="connsiteY8" fmla="*/ 0 h 209199"/>
                <a:gd name="connsiteX0" fmla="*/ 201522 w 201522"/>
                <a:gd name="connsiteY0" fmla="*/ 215903 h 215903"/>
                <a:gd name="connsiteX1" fmla="*/ 190968 w 201522"/>
                <a:gd name="connsiteY1" fmla="*/ 177074 h 215903"/>
                <a:gd name="connsiteX2" fmla="*/ 183664 w 201522"/>
                <a:gd name="connsiteY2" fmla="*/ 203888 h 215903"/>
                <a:gd name="connsiteX3" fmla="*/ 163336 w 201522"/>
                <a:gd name="connsiteY3" fmla="*/ 190481 h 215903"/>
                <a:gd name="connsiteX4" fmla="*/ 129034 w 201522"/>
                <a:gd name="connsiteY4" fmla="*/ 112273 h 215903"/>
                <a:gd name="connsiteX5" fmla="*/ 81709 w 201522"/>
                <a:gd name="connsiteY5" fmla="*/ 38535 h 215903"/>
                <a:gd name="connsiteX6" fmla="*/ 47725 w 201522"/>
                <a:gd name="connsiteY6" fmla="*/ 72052 h 215903"/>
                <a:gd name="connsiteX7" fmla="*/ 28033 w 201522"/>
                <a:gd name="connsiteY7" fmla="*/ 22893 h 215903"/>
                <a:gd name="connsiteX8" fmla="*/ 0 w 201522"/>
                <a:gd name="connsiteY8" fmla="*/ 0 h 215903"/>
                <a:gd name="connsiteX0" fmla="*/ 201522 w 201522"/>
                <a:gd name="connsiteY0" fmla="*/ 215903 h 215903"/>
                <a:gd name="connsiteX1" fmla="*/ 190968 w 201522"/>
                <a:gd name="connsiteY1" fmla="*/ 177074 h 215903"/>
                <a:gd name="connsiteX2" fmla="*/ 183664 w 201522"/>
                <a:gd name="connsiteY2" fmla="*/ 203888 h 215903"/>
                <a:gd name="connsiteX3" fmla="*/ 163336 w 201522"/>
                <a:gd name="connsiteY3" fmla="*/ 190481 h 215903"/>
                <a:gd name="connsiteX4" fmla="*/ 129034 w 201522"/>
                <a:gd name="connsiteY4" fmla="*/ 112273 h 215903"/>
                <a:gd name="connsiteX5" fmla="*/ 81709 w 201522"/>
                <a:gd name="connsiteY5" fmla="*/ 38535 h 215903"/>
                <a:gd name="connsiteX6" fmla="*/ 47725 w 201522"/>
                <a:gd name="connsiteY6" fmla="*/ 72052 h 215903"/>
                <a:gd name="connsiteX7" fmla="*/ 28033 w 201522"/>
                <a:gd name="connsiteY7" fmla="*/ 22893 h 215903"/>
                <a:gd name="connsiteX8" fmla="*/ 0 w 201522"/>
                <a:gd name="connsiteY8" fmla="*/ 0 h 215903"/>
                <a:gd name="connsiteX0" fmla="*/ 201522 w 201522"/>
                <a:gd name="connsiteY0" fmla="*/ 215903 h 233323"/>
                <a:gd name="connsiteX1" fmla="*/ 190968 w 201522"/>
                <a:gd name="connsiteY1" fmla="*/ 177074 h 233323"/>
                <a:gd name="connsiteX2" fmla="*/ 183664 w 201522"/>
                <a:gd name="connsiteY2" fmla="*/ 203888 h 233323"/>
                <a:gd name="connsiteX3" fmla="*/ 163336 w 201522"/>
                <a:gd name="connsiteY3" fmla="*/ 190481 h 233323"/>
                <a:gd name="connsiteX4" fmla="*/ 129034 w 201522"/>
                <a:gd name="connsiteY4" fmla="*/ 112273 h 233323"/>
                <a:gd name="connsiteX5" fmla="*/ 81709 w 201522"/>
                <a:gd name="connsiteY5" fmla="*/ 38535 h 233323"/>
                <a:gd name="connsiteX6" fmla="*/ 47725 w 201522"/>
                <a:gd name="connsiteY6" fmla="*/ 72052 h 233323"/>
                <a:gd name="connsiteX7" fmla="*/ 28033 w 201522"/>
                <a:gd name="connsiteY7" fmla="*/ 22893 h 233323"/>
                <a:gd name="connsiteX8" fmla="*/ 0 w 201522"/>
                <a:gd name="connsiteY8" fmla="*/ 0 h 233323"/>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31130 h 238369"/>
                <a:gd name="connsiteX1" fmla="*/ 190968 w 201522"/>
                <a:gd name="connsiteY1" fmla="*/ 192301 h 238369"/>
                <a:gd name="connsiteX2" fmla="*/ 183664 w 201522"/>
                <a:gd name="connsiteY2" fmla="*/ 219115 h 238369"/>
                <a:gd name="connsiteX3" fmla="*/ 163336 w 201522"/>
                <a:gd name="connsiteY3" fmla="*/ 205708 h 238369"/>
                <a:gd name="connsiteX4" fmla="*/ 129034 w 201522"/>
                <a:gd name="connsiteY4" fmla="*/ 127500 h 238369"/>
                <a:gd name="connsiteX5" fmla="*/ 81709 w 201522"/>
                <a:gd name="connsiteY5" fmla="*/ 53762 h 238369"/>
                <a:gd name="connsiteX6" fmla="*/ 47725 w 201522"/>
                <a:gd name="connsiteY6" fmla="*/ 87279 h 238369"/>
                <a:gd name="connsiteX7" fmla="*/ 28033 w 201522"/>
                <a:gd name="connsiteY7" fmla="*/ 38120 h 238369"/>
                <a:gd name="connsiteX8" fmla="*/ 0 w 201522"/>
                <a:gd name="connsiteY8" fmla="*/ 15227 h 238369"/>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24154 h 231393"/>
                <a:gd name="connsiteX1" fmla="*/ 190968 w 201522"/>
                <a:gd name="connsiteY1" fmla="*/ 185325 h 231393"/>
                <a:gd name="connsiteX2" fmla="*/ 183664 w 201522"/>
                <a:gd name="connsiteY2" fmla="*/ 212139 h 231393"/>
                <a:gd name="connsiteX3" fmla="*/ 163336 w 201522"/>
                <a:gd name="connsiteY3" fmla="*/ 198732 h 231393"/>
                <a:gd name="connsiteX4" fmla="*/ 129034 w 201522"/>
                <a:gd name="connsiteY4" fmla="*/ 120524 h 231393"/>
                <a:gd name="connsiteX5" fmla="*/ 81709 w 201522"/>
                <a:gd name="connsiteY5" fmla="*/ 46786 h 231393"/>
                <a:gd name="connsiteX6" fmla="*/ 47725 w 201522"/>
                <a:gd name="connsiteY6" fmla="*/ 80303 h 231393"/>
                <a:gd name="connsiteX7" fmla="*/ 28033 w 201522"/>
                <a:gd name="connsiteY7" fmla="*/ 31144 h 231393"/>
                <a:gd name="connsiteX8" fmla="*/ 0 w 201522"/>
                <a:gd name="connsiteY8" fmla="*/ 8251 h 231393"/>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87694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2364 w 201522"/>
                <a:gd name="connsiteY4" fmla="*/ 160874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8319 w 201522"/>
                <a:gd name="connsiteY4" fmla="*/ 115625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8319 w 201522"/>
                <a:gd name="connsiteY4" fmla="*/ 115625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22" h="223142">
                  <a:moveTo>
                    <a:pt x="201522" y="215903"/>
                  </a:moveTo>
                  <a:cubicBezTo>
                    <a:pt x="197540" y="239970"/>
                    <a:pt x="195585" y="198070"/>
                    <a:pt x="190968" y="177074"/>
                  </a:cubicBezTo>
                  <a:cubicBezTo>
                    <a:pt x="187356" y="172092"/>
                    <a:pt x="188269" y="201654"/>
                    <a:pt x="183664" y="203888"/>
                  </a:cubicBezTo>
                  <a:cubicBezTo>
                    <a:pt x="179059" y="206123"/>
                    <a:pt x="171964" y="201653"/>
                    <a:pt x="163336" y="190481"/>
                  </a:cubicBezTo>
                  <a:cubicBezTo>
                    <a:pt x="154708" y="179309"/>
                    <a:pt x="143247" y="136853"/>
                    <a:pt x="128319" y="115625"/>
                  </a:cubicBezTo>
                  <a:cubicBezTo>
                    <a:pt x="113630" y="99426"/>
                    <a:pt x="89279" y="59763"/>
                    <a:pt x="80756" y="36300"/>
                  </a:cubicBezTo>
                  <a:lnTo>
                    <a:pt x="47725" y="72052"/>
                  </a:lnTo>
                  <a:cubicBezTo>
                    <a:pt x="39097" y="61251"/>
                    <a:pt x="36305" y="41606"/>
                    <a:pt x="28033" y="22893"/>
                  </a:cubicBezTo>
                  <a:cubicBezTo>
                    <a:pt x="20079" y="10884"/>
                    <a:pt x="4037" y="6795"/>
                    <a:pt x="0"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フリーフォーム 56"/>
            <p:cNvSpPr/>
            <p:nvPr/>
          </p:nvSpPr>
          <p:spPr>
            <a:xfrm>
              <a:off x="6619208" y="5273575"/>
              <a:ext cx="340518" cy="1274762"/>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597693"/>
                <a:gd name="connsiteY0" fmla="*/ 0 h 2276473"/>
                <a:gd name="connsiteX1" fmla="*/ 180974 w 597693"/>
                <a:gd name="connsiteY1" fmla="*/ 1254917 h 2276473"/>
                <a:gd name="connsiteX2" fmla="*/ 478630 w 597693"/>
                <a:gd name="connsiteY2" fmla="*/ 1819275 h 2276473"/>
                <a:gd name="connsiteX3" fmla="*/ 597693 w 597693"/>
                <a:gd name="connsiteY3" fmla="*/ 2276473 h 2276473"/>
                <a:gd name="connsiteX0" fmla="*/ 0 w 416719"/>
                <a:gd name="connsiteY0" fmla="*/ 0 h 1021556"/>
                <a:gd name="connsiteX1" fmla="*/ 297656 w 416719"/>
                <a:gd name="connsiteY1" fmla="*/ 564358 h 1021556"/>
                <a:gd name="connsiteX2" fmla="*/ 416719 w 416719"/>
                <a:gd name="connsiteY2" fmla="*/ 1021556 h 1021556"/>
                <a:gd name="connsiteX0" fmla="*/ 271391 w 573804"/>
                <a:gd name="connsiteY0" fmla="*/ 0 h 1243806"/>
                <a:gd name="connsiteX1" fmla="*/ 569047 w 573804"/>
                <a:gd name="connsiteY1" fmla="*/ 564358 h 1243806"/>
                <a:gd name="connsiteX2" fmla="*/ 2310 w 573804"/>
                <a:gd name="connsiteY2" fmla="*/ 1243806 h 1243806"/>
                <a:gd name="connsiteX0" fmla="*/ 273325 w 312171"/>
                <a:gd name="connsiteY0" fmla="*/ 0 h 1243806"/>
                <a:gd name="connsiteX1" fmla="*/ 247131 w 312171"/>
                <a:gd name="connsiteY1" fmla="*/ 754858 h 1243806"/>
                <a:gd name="connsiteX2" fmla="*/ 4244 w 312171"/>
                <a:gd name="connsiteY2" fmla="*/ 1243806 h 1243806"/>
                <a:gd name="connsiteX0" fmla="*/ 273325 w 337530"/>
                <a:gd name="connsiteY0" fmla="*/ 0 h 1243806"/>
                <a:gd name="connsiteX1" fmla="*/ 247131 w 337530"/>
                <a:gd name="connsiteY1" fmla="*/ 754858 h 1243806"/>
                <a:gd name="connsiteX2" fmla="*/ 4244 w 337530"/>
                <a:gd name="connsiteY2" fmla="*/ 1243806 h 1243806"/>
                <a:gd name="connsiteX0" fmla="*/ 273325 w 292375"/>
                <a:gd name="connsiteY0" fmla="*/ 0 h 1243806"/>
                <a:gd name="connsiteX1" fmla="*/ 247131 w 292375"/>
                <a:gd name="connsiteY1" fmla="*/ 754858 h 1243806"/>
                <a:gd name="connsiteX2" fmla="*/ 4244 w 292375"/>
                <a:gd name="connsiteY2" fmla="*/ 1243806 h 1243806"/>
                <a:gd name="connsiteX0" fmla="*/ 276921 w 295971"/>
                <a:gd name="connsiteY0" fmla="*/ 0 h 1243806"/>
                <a:gd name="connsiteX1" fmla="*/ 250727 w 295971"/>
                <a:gd name="connsiteY1" fmla="*/ 754858 h 1243806"/>
                <a:gd name="connsiteX2" fmla="*/ 7840 w 295971"/>
                <a:gd name="connsiteY2" fmla="*/ 1243806 h 1243806"/>
                <a:gd name="connsiteX0" fmla="*/ 274042 w 293092"/>
                <a:gd name="connsiteY0" fmla="*/ 0 h 1243806"/>
                <a:gd name="connsiteX1" fmla="*/ 247848 w 293092"/>
                <a:gd name="connsiteY1" fmla="*/ 754858 h 1243806"/>
                <a:gd name="connsiteX2" fmla="*/ 4961 w 293092"/>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1431 w 246623"/>
                <a:gd name="connsiteY0" fmla="*/ 0 h 1796256"/>
                <a:gd name="connsiteX1" fmla="*/ 242887 w 246623"/>
                <a:gd name="connsiteY1" fmla="*/ 1307308 h 1796256"/>
                <a:gd name="connsiteX2" fmla="*/ 0 w 246623"/>
                <a:gd name="connsiteY2" fmla="*/ 1796256 h 1796256"/>
                <a:gd name="connsiteX0" fmla="*/ 264319 w 284665"/>
                <a:gd name="connsiteY0" fmla="*/ 0 h 1705768"/>
                <a:gd name="connsiteX1" fmla="*/ 242887 w 284665"/>
                <a:gd name="connsiteY1" fmla="*/ 1216820 h 1705768"/>
                <a:gd name="connsiteX2" fmla="*/ 0 w 284665"/>
                <a:gd name="connsiteY2" fmla="*/ 1705768 h 1705768"/>
                <a:gd name="connsiteX0" fmla="*/ 164306 w 251963"/>
                <a:gd name="connsiteY0" fmla="*/ 0 h 1422400"/>
                <a:gd name="connsiteX1" fmla="*/ 242887 w 251963"/>
                <a:gd name="connsiteY1" fmla="*/ 933452 h 1422400"/>
                <a:gd name="connsiteX2" fmla="*/ 0 w 251963"/>
                <a:gd name="connsiteY2" fmla="*/ 1422400 h 1422400"/>
                <a:gd name="connsiteX0" fmla="*/ 164306 w 352099"/>
                <a:gd name="connsiteY0" fmla="*/ 0 h 1422400"/>
                <a:gd name="connsiteX1" fmla="*/ 347662 w 352099"/>
                <a:gd name="connsiteY1" fmla="*/ 790577 h 1422400"/>
                <a:gd name="connsiteX2" fmla="*/ 0 w 352099"/>
                <a:gd name="connsiteY2" fmla="*/ 1422400 h 1422400"/>
                <a:gd name="connsiteX0" fmla="*/ 164306 w 621019"/>
                <a:gd name="connsiteY0" fmla="*/ 0 h 1422400"/>
                <a:gd name="connsiteX1" fmla="*/ 619125 w 621019"/>
                <a:gd name="connsiteY1" fmla="*/ 1081089 h 1422400"/>
                <a:gd name="connsiteX2" fmla="*/ 0 w 621019"/>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340518 w 352351"/>
                <a:gd name="connsiteY0" fmla="*/ 0 h 1274762"/>
                <a:gd name="connsiteX1" fmla="*/ 271462 w 352351"/>
                <a:gd name="connsiteY1" fmla="*/ 771526 h 1274762"/>
                <a:gd name="connsiteX2" fmla="*/ 0 w 352351"/>
                <a:gd name="connsiteY2" fmla="*/ 1274762 h 1274762"/>
                <a:gd name="connsiteX0" fmla="*/ 340518 w 340518"/>
                <a:gd name="connsiteY0" fmla="*/ 0 h 1274762"/>
                <a:gd name="connsiteX1" fmla="*/ 271462 w 340518"/>
                <a:gd name="connsiteY1" fmla="*/ 771526 h 1274762"/>
                <a:gd name="connsiteX2" fmla="*/ 0 w 340518"/>
                <a:gd name="connsiteY2" fmla="*/ 1274762 h 1274762"/>
              </a:gdLst>
              <a:ahLst/>
              <a:cxnLst>
                <a:cxn ang="0">
                  <a:pos x="connsiteX0" y="connsiteY0"/>
                </a:cxn>
                <a:cxn ang="0">
                  <a:pos x="connsiteX1" y="connsiteY1"/>
                </a:cxn>
                <a:cxn ang="0">
                  <a:pos x="connsiteX2" y="connsiteY2"/>
                </a:cxn>
              </a:cxnLst>
              <a:rect l="l" t="t" r="r" b="b"/>
              <a:pathLst>
                <a:path w="340518" h="1274762">
                  <a:moveTo>
                    <a:pt x="340518" y="0"/>
                  </a:moveTo>
                  <a:cubicBezTo>
                    <a:pt x="305196" y="392112"/>
                    <a:pt x="305990" y="569517"/>
                    <a:pt x="271462" y="771526"/>
                  </a:cubicBezTo>
                  <a:cubicBezTo>
                    <a:pt x="256777" y="881063"/>
                    <a:pt x="29368" y="1097756"/>
                    <a:pt x="0" y="1274762"/>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Freeform 95"/>
            <p:cNvSpPr>
              <a:spLocks/>
            </p:cNvSpPr>
            <p:nvPr/>
          </p:nvSpPr>
          <p:spPr bwMode="auto">
            <a:xfrm>
              <a:off x="4300539" y="3152685"/>
              <a:ext cx="971971" cy="3380495"/>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7141 w 7141"/>
                <a:gd name="connsiteY0" fmla="*/ 641574 h 641905"/>
                <a:gd name="connsiteX1" fmla="*/ 0 w 7141"/>
                <a:gd name="connsiteY1" fmla="*/ 0 h 641905"/>
                <a:gd name="connsiteX0" fmla="*/ 10000 w 10000"/>
                <a:gd name="connsiteY0" fmla="*/ 9995 h 9995"/>
                <a:gd name="connsiteX1" fmla="*/ 8970 w 10000"/>
                <a:gd name="connsiteY1" fmla="*/ 9452 h 9995"/>
                <a:gd name="connsiteX2" fmla="*/ 0 w 10000"/>
                <a:gd name="connsiteY2" fmla="*/ 0 h 9995"/>
                <a:gd name="connsiteX0" fmla="*/ 47028 w 47028"/>
                <a:gd name="connsiteY0" fmla="*/ 17862 h 17862"/>
                <a:gd name="connsiteX1" fmla="*/ 8970 w 47028"/>
                <a:gd name="connsiteY1" fmla="*/ 9457 h 17862"/>
                <a:gd name="connsiteX2" fmla="*/ 0 w 47028"/>
                <a:gd name="connsiteY2" fmla="*/ 0 h 17862"/>
                <a:gd name="connsiteX0" fmla="*/ 45360 w 45360"/>
                <a:gd name="connsiteY0" fmla="*/ 18541 h 18541"/>
                <a:gd name="connsiteX1" fmla="*/ 8970 w 45360"/>
                <a:gd name="connsiteY1" fmla="*/ 9457 h 18541"/>
                <a:gd name="connsiteX2" fmla="*/ 0 w 45360"/>
                <a:gd name="connsiteY2" fmla="*/ 0 h 18541"/>
                <a:gd name="connsiteX0" fmla="*/ 45360 w 45360"/>
                <a:gd name="connsiteY0" fmla="*/ 18541 h 18541"/>
                <a:gd name="connsiteX1" fmla="*/ 8970 w 45360"/>
                <a:gd name="connsiteY1" fmla="*/ 9457 h 18541"/>
                <a:gd name="connsiteX2" fmla="*/ 0 w 45360"/>
                <a:gd name="connsiteY2"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9637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9637 w 45360"/>
                <a:gd name="connsiteY2" fmla="*/ 9457 h 18541"/>
                <a:gd name="connsiteX3" fmla="*/ 0 w 45360"/>
                <a:gd name="connsiteY3"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2837 w 62837"/>
                <a:gd name="connsiteY0" fmla="*/ 18541 h 18541"/>
                <a:gd name="connsiteX1" fmla="*/ 21443 w 62837"/>
                <a:gd name="connsiteY1" fmla="*/ 10997 h 18541"/>
                <a:gd name="connsiteX2" fmla="*/ 27114 w 62837"/>
                <a:gd name="connsiteY2" fmla="*/ 9457 h 18541"/>
                <a:gd name="connsiteX3" fmla="*/ 94 w 62837"/>
                <a:gd name="connsiteY3" fmla="*/ 8516 h 18541"/>
                <a:gd name="connsiteX4" fmla="*/ 17477 w 62837"/>
                <a:gd name="connsiteY4" fmla="*/ 0 h 18541"/>
                <a:gd name="connsiteX0" fmla="*/ 68948 w 68948"/>
                <a:gd name="connsiteY0" fmla="*/ 18541 h 18541"/>
                <a:gd name="connsiteX1" fmla="*/ 27554 w 68948"/>
                <a:gd name="connsiteY1" fmla="*/ 10997 h 18541"/>
                <a:gd name="connsiteX2" fmla="*/ 33225 w 68948"/>
                <a:gd name="connsiteY2" fmla="*/ 9457 h 18541"/>
                <a:gd name="connsiteX3" fmla="*/ 6205 w 68948"/>
                <a:gd name="connsiteY3" fmla="*/ 8516 h 18541"/>
                <a:gd name="connsiteX4" fmla="*/ 868 w 68948"/>
                <a:gd name="connsiteY4" fmla="*/ 3710 h 18541"/>
                <a:gd name="connsiteX5" fmla="*/ 23588 w 68948"/>
                <a:gd name="connsiteY5" fmla="*/ 0 h 18541"/>
                <a:gd name="connsiteX0" fmla="*/ 68948 w 68948"/>
                <a:gd name="connsiteY0" fmla="*/ 18541 h 18541"/>
                <a:gd name="connsiteX1" fmla="*/ 27554 w 68948"/>
                <a:gd name="connsiteY1" fmla="*/ 10997 h 18541"/>
                <a:gd name="connsiteX2" fmla="*/ 33225 w 68948"/>
                <a:gd name="connsiteY2" fmla="*/ 9457 h 18541"/>
                <a:gd name="connsiteX3" fmla="*/ 6205 w 68948"/>
                <a:gd name="connsiteY3" fmla="*/ 8516 h 18541"/>
                <a:gd name="connsiteX4" fmla="*/ 868 w 68948"/>
                <a:gd name="connsiteY4" fmla="*/ 3710 h 18541"/>
                <a:gd name="connsiteX5" fmla="*/ 21216 w 68948"/>
                <a:gd name="connsiteY5" fmla="*/ 3448 h 18541"/>
                <a:gd name="connsiteX6" fmla="*/ 23588 w 68948"/>
                <a:gd name="connsiteY6" fmla="*/ 0 h 18541"/>
                <a:gd name="connsiteX0" fmla="*/ 68656 w 68656"/>
                <a:gd name="connsiteY0" fmla="*/ 18541 h 18541"/>
                <a:gd name="connsiteX1" fmla="*/ 27262 w 68656"/>
                <a:gd name="connsiteY1" fmla="*/ 10997 h 18541"/>
                <a:gd name="connsiteX2" fmla="*/ 32933 w 68656"/>
                <a:gd name="connsiteY2" fmla="*/ 9457 h 18541"/>
                <a:gd name="connsiteX3" fmla="*/ 5913 w 68656"/>
                <a:gd name="connsiteY3" fmla="*/ 8516 h 18541"/>
                <a:gd name="connsiteX4" fmla="*/ 576 w 68656"/>
                <a:gd name="connsiteY4" fmla="*/ 3710 h 18541"/>
                <a:gd name="connsiteX5" fmla="*/ 20924 w 68656"/>
                <a:gd name="connsiteY5" fmla="*/ 3448 h 18541"/>
                <a:gd name="connsiteX6" fmla="*/ 23296 w 68656"/>
                <a:gd name="connsiteY6" fmla="*/ 0 h 18541"/>
                <a:gd name="connsiteX0" fmla="*/ 68080 w 68080"/>
                <a:gd name="connsiteY0" fmla="*/ 18541 h 18541"/>
                <a:gd name="connsiteX1" fmla="*/ 26686 w 68080"/>
                <a:gd name="connsiteY1" fmla="*/ 10997 h 18541"/>
                <a:gd name="connsiteX2" fmla="*/ 32357 w 68080"/>
                <a:gd name="connsiteY2" fmla="*/ 9457 h 18541"/>
                <a:gd name="connsiteX3" fmla="*/ 5337 w 68080"/>
                <a:gd name="connsiteY3" fmla="*/ 8516 h 18541"/>
                <a:gd name="connsiteX4" fmla="*/ 0 w 68080"/>
                <a:gd name="connsiteY4" fmla="*/ 3710 h 18541"/>
                <a:gd name="connsiteX5" fmla="*/ 20348 w 68080"/>
                <a:gd name="connsiteY5" fmla="*/ 3448 h 18541"/>
                <a:gd name="connsiteX6" fmla="*/ 22720 w 68080"/>
                <a:gd name="connsiteY6" fmla="*/ 0 h 18541"/>
                <a:gd name="connsiteX0" fmla="*/ 68113 w 68113"/>
                <a:gd name="connsiteY0" fmla="*/ 18541 h 18541"/>
                <a:gd name="connsiteX1" fmla="*/ 26719 w 68113"/>
                <a:gd name="connsiteY1" fmla="*/ 10997 h 18541"/>
                <a:gd name="connsiteX2" fmla="*/ 32390 w 68113"/>
                <a:gd name="connsiteY2" fmla="*/ 9457 h 18541"/>
                <a:gd name="connsiteX3" fmla="*/ 5370 w 68113"/>
                <a:gd name="connsiteY3" fmla="*/ 8516 h 18541"/>
                <a:gd name="connsiteX4" fmla="*/ 33 w 68113"/>
                <a:gd name="connsiteY4" fmla="*/ 3710 h 18541"/>
                <a:gd name="connsiteX5" fmla="*/ 20381 w 68113"/>
                <a:gd name="connsiteY5" fmla="*/ 3448 h 18541"/>
                <a:gd name="connsiteX6" fmla="*/ 22753 w 68113"/>
                <a:gd name="connsiteY6"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989 w 68989"/>
                <a:gd name="connsiteY0" fmla="*/ 18541 h 18541"/>
                <a:gd name="connsiteX1" fmla="*/ 27595 w 68989"/>
                <a:gd name="connsiteY1" fmla="*/ 10997 h 18541"/>
                <a:gd name="connsiteX2" fmla="*/ 33266 w 68989"/>
                <a:gd name="connsiteY2" fmla="*/ 9457 h 18541"/>
                <a:gd name="connsiteX3" fmla="*/ 6246 w 68989"/>
                <a:gd name="connsiteY3" fmla="*/ 8516 h 18541"/>
                <a:gd name="connsiteX4" fmla="*/ 3578 w 68989"/>
                <a:gd name="connsiteY4" fmla="*/ 6426 h 18541"/>
                <a:gd name="connsiteX5" fmla="*/ 909 w 68989"/>
                <a:gd name="connsiteY5" fmla="*/ 3710 h 18541"/>
                <a:gd name="connsiteX6" fmla="*/ 21257 w 68989"/>
                <a:gd name="connsiteY6" fmla="*/ 3448 h 18541"/>
                <a:gd name="connsiteX7" fmla="*/ 23629 w 68989"/>
                <a:gd name="connsiteY7" fmla="*/ 0 h 18541"/>
                <a:gd name="connsiteX0" fmla="*/ 68989 w 68989"/>
                <a:gd name="connsiteY0" fmla="*/ 18541 h 18541"/>
                <a:gd name="connsiteX1" fmla="*/ 27595 w 68989"/>
                <a:gd name="connsiteY1" fmla="*/ 10997 h 18541"/>
                <a:gd name="connsiteX2" fmla="*/ 33266 w 68989"/>
                <a:gd name="connsiteY2" fmla="*/ 9457 h 18541"/>
                <a:gd name="connsiteX3" fmla="*/ 6246 w 68989"/>
                <a:gd name="connsiteY3" fmla="*/ 8516 h 18541"/>
                <a:gd name="connsiteX4" fmla="*/ 3578 w 68989"/>
                <a:gd name="connsiteY4" fmla="*/ 6426 h 18541"/>
                <a:gd name="connsiteX5" fmla="*/ 909 w 68989"/>
                <a:gd name="connsiteY5" fmla="*/ 3710 h 18541"/>
                <a:gd name="connsiteX6" fmla="*/ 21257 w 68989"/>
                <a:gd name="connsiteY6" fmla="*/ 3448 h 18541"/>
                <a:gd name="connsiteX7" fmla="*/ 23629 w 68989"/>
                <a:gd name="connsiteY7" fmla="*/ 0 h 18541"/>
                <a:gd name="connsiteX0" fmla="*/ 69063 w 69063"/>
                <a:gd name="connsiteY0" fmla="*/ 18541 h 18541"/>
                <a:gd name="connsiteX1" fmla="*/ 27669 w 69063"/>
                <a:gd name="connsiteY1" fmla="*/ 10997 h 18541"/>
                <a:gd name="connsiteX2" fmla="*/ 33340 w 69063"/>
                <a:gd name="connsiteY2" fmla="*/ 9457 h 18541"/>
                <a:gd name="connsiteX3" fmla="*/ 6320 w 69063"/>
                <a:gd name="connsiteY3" fmla="*/ 8516 h 18541"/>
                <a:gd name="connsiteX4" fmla="*/ 983 w 69063"/>
                <a:gd name="connsiteY4" fmla="*/ 3710 h 18541"/>
                <a:gd name="connsiteX5" fmla="*/ 21331 w 69063"/>
                <a:gd name="connsiteY5" fmla="*/ 3448 h 18541"/>
                <a:gd name="connsiteX6" fmla="*/ 23703 w 69063"/>
                <a:gd name="connsiteY6" fmla="*/ 0 h 18541"/>
                <a:gd name="connsiteX0" fmla="*/ 68651 w 68651"/>
                <a:gd name="connsiteY0" fmla="*/ 18541 h 18541"/>
                <a:gd name="connsiteX1" fmla="*/ 27257 w 68651"/>
                <a:gd name="connsiteY1" fmla="*/ 10997 h 18541"/>
                <a:gd name="connsiteX2" fmla="*/ 32928 w 68651"/>
                <a:gd name="connsiteY2" fmla="*/ 9457 h 18541"/>
                <a:gd name="connsiteX3" fmla="*/ 5908 w 68651"/>
                <a:gd name="connsiteY3" fmla="*/ 8516 h 18541"/>
                <a:gd name="connsiteX4" fmla="*/ 571 w 68651"/>
                <a:gd name="connsiteY4" fmla="*/ 3710 h 18541"/>
                <a:gd name="connsiteX5" fmla="*/ 20919 w 68651"/>
                <a:gd name="connsiteY5" fmla="*/ 3448 h 18541"/>
                <a:gd name="connsiteX6" fmla="*/ 23291 w 68651"/>
                <a:gd name="connsiteY6" fmla="*/ 0 h 18541"/>
                <a:gd name="connsiteX0" fmla="*/ 68080 w 68080"/>
                <a:gd name="connsiteY0" fmla="*/ 18541 h 18541"/>
                <a:gd name="connsiteX1" fmla="*/ 26686 w 68080"/>
                <a:gd name="connsiteY1" fmla="*/ 10997 h 18541"/>
                <a:gd name="connsiteX2" fmla="*/ 32357 w 68080"/>
                <a:gd name="connsiteY2" fmla="*/ 9457 h 18541"/>
                <a:gd name="connsiteX3" fmla="*/ 5337 w 68080"/>
                <a:gd name="connsiteY3" fmla="*/ 8516 h 18541"/>
                <a:gd name="connsiteX4" fmla="*/ 0 w 68080"/>
                <a:gd name="connsiteY4" fmla="*/ 3710 h 18541"/>
                <a:gd name="connsiteX5" fmla="*/ 20348 w 68080"/>
                <a:gd name="connsiteY5" fmla="*/ 3448 h 18541"/>
                <a:gd name="connsiteX6" fmla="*/ 22720 w 68080"/>
                <a:gd name="connsiteY6" fmla="*/ 0 h 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80" h="18541">
                  <a:moveTo>
                    <a:pt x="68080" y="18541"/>
                  </a:moveTo>
                  <a:cubicBezTo>
                    <a:pt x="67019" y="15303"/>
                    <a:pt x="45427" y="11962"/>
                    <a:pt x="26686" y="10997"/>
                  </a:cubicBezTo>
                  <a:cubicBezTo>
                    <a:pt x="31962" y="9613"/>
                    <a:pt x="28515" y="10693"/>
                    <a:pt x="32357" y="9457"/>
                  </a:cubicBezTo>
                  <a:cubicBezTo>
                    <a:pt x="27743" y="9061"/>
                    <a:pt x="15616" y="8969"/>
                    <a:pt x="5337" y="8516"/>
                  </a:cubicBezTo>
                  <a:cubicBezTo>
                    <a:pt x="3947" y="7323"/>
                    <a:pt x="1501" y="4581"/>
                    <a:pt x="0" y="3710"/>
                  </a:cubicBezTo>
                  <a:cubicBezTo>
                    <a:pt x="3781" y="3462"/>
                    <a:pt x="11224" y="3648"/>
                    <a:pt x="20348" y="3448"/>
                  </a:cubicBezTo>
                  <a:cubicBezTo>
                    <a:pt x="24135" y="2830"/>
                    <a:pt x="20268" y="362"/>
                    <a:pt x="22720" y="0"/>
                  </a:cubicBez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95"/>
            <p:cNvSpPr>
              <a:spLocks/>
            </p:cNvSpPr>
            <p:nvPr/>
          </p:nvSpPr>
          <p:spPr bwMode="auto">
            <a:xfrm>
              <a:off x="6259217" y="4354839"/>
              <a:ext cx="199928" cy="2841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Lst>
              <a:ahLst/>
              <a:cxnLst>
                <a:cxn ang="0">
                  <a:pos x="connsiteX0" y="connsiteY0"/>
                </a:cxn>
                <a:cxn ang="0">
                  <a:pos x="connsiteX1" y="connsiteY1"/>
                </a:cxn>
              </a:cxnLst>
              <a:rect l="l" t="t" r="r" b="b"/>
              <a:pathLst>
                <a:path w="11053" h="9999">
                  <a:moveTo>
                    <a:pt x="11053" y="1390"/>
                  </a:moveTo>
                  <a:cubicBezTo>
                    <a:pt x="10051" y="18536"/>
                    <a:pt x="2271" y="5743"/>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 name="Freeform 95"/>
            <p:cNvSpPr>
              <a:spLocks/>
            </p:cNvSpPr>
            <p:nvPr/>
          </p:nvSpPr>
          <p:spPr bwMode="auto">
            <a:xfrm>
              <a:off x="5649697" y="3144964"/>
              <a:ext cx="428193" cy="1467719"/>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9057 w 29057"/>
                <a:gd name="connsiteY0" fmla="*/ 55018 h 57838"/>
                <a:gd name="connsiteX1" fmla="*/ 0 w 29057"/>
                <a:gd name="connsiteY1" fmla="*/ 0 h 57838"/>
                <a:gd name="connsiteX0" fmla="*/ 7459 w 7459"/>
                <a:gd name="connsiteY0" fmla="*/ 506387 h 506803"/>
                <a:gd name="connsiteX1" fmla="*/ 0 w 7459"/>
                <a:gd name="connsiteY1" fmla="*/ 0 h 506803"/>
                <a:gd name="connsiteX0" fmla="*/ 11986 w 11986"/>
                <a:gd name="connsiteY0" fmla="*/ 9992 h 9992"/>
                <a:gd name="connsiteX1" fmla="*/ 0 w 11986"/>
                <a:gd name="connsiteY1" fmla="*/ 8607 h 9992"/>
                <a:gd name="connsiteX2" fmla="*/ 1986 w 11986"/>
                <a:gd name="connsiteY2" fmla="*/ 0 h 9992"/>
                <a:gd name="connsiteX0" fmla="*/ 10269 w 10269"/>
                <a:gd name="connsiteY0" fmla="*/ 10000 h 10000"/>
                <a:gd name="connsiteX1" fmla="*/ 269 w 10269"/>
                <a:gd name="connsiteY1" fmla="*/ 8614 h 10000"/>
                <a:gd name="connsiteX2" fmla="*/ 3111 w 10269"/>
                <a:gd name="connsiteY2" fmla="*/ 5349 h 10000"/>
                <a:gd name="connsiteX3" fmla="*/ 1926 w 10269"/>
                <a:gd name="connsiteY3" fmla="*/ 0 h 10000"/>
                <a:gd name="connsiteX0" fmla="*/ 10227 w 10227"/>
                <a:gd name="connsiteY0" fmla="*/ 10000 h 10000"/>
                <a:gd name="connsiteX1" fmla="*/ 227 w 10227"/>
                <a:gd name="connsiteY1" fmla="*/ 8614 h 10000"/>
                <a:gd name="connsiteX2" fmla="*/ 3780 w 10227"/>
                <a:gd name="connsiteY2" fmla="*/ 6584 h 10000"/>
                <a:gd name="connsiteX3" fmla="*/ 3069 w 10227"/>
                <a:gd name="connsiteY3" fmla="*/ 5349 h 10000"/>
                <a:gd name="connsiteX4" fmla="*/ 1884 w 10227"/>
                <a:gd name="connsiteY4" fmla="*/ 0 h 10000"/>
                <a:gd name="connsiteX0" fmla="*/ 23501 w 23501"/>
                <a:gd name="connsiteY0" fmla="*/ 10000 h 10000"/>
                <a:gd name="connsiteX1" fmla="*/ 13501 w 23501"/>
                <a:gd name="connsiteY1" fmla="*/ 8614 h 10000"/>
                <a:gd name="connsiteX2" fmla="*/ 17054 w 23501"/>
                <a:gd name="connsiteY2" fmla="*/ 6584 h 10000"/>
                <a:gd name="connsiteX3" fmla="*/ 16343 w 23501"/>
                <a:gd name="connsiteY3" fmla="*/ 5349 h 10000"/>
                <a:gd name="connsiteX4" fmla="*/ 1 w 23501"/>
                <a:gd name="connsiteY4" fmla="*/ 5217 h 10000"/>
                <a:gd name="connsiteX5" fmla="*/ 15158 w 23501"/>
                <a:gd name="connsiteY5" fmla="*/ 0 h 10000"/>
                <a:gd name="connsiteX0" fmla="*/ 25073 w 25073"/>
                <a:gd name="connsiteY0" fmla="*/ 10000 h 10000"/>
                <a:gd name="connsiteX1" fmla="*/ 15073 w 25073"/>
                <a:gd name="connsiteY1" fmla="*/ 8614 h 10000"/>
                <a:gd name="connsiteX2" fmla="*/ 18626 w 25073"/>
                <a:gd name="connsiteY2" fmla="*/ 6584 h 10000"/>
                <a:gd name="connsiteX3" fmla="*/ 17915 w 25073"/>
                <a:gd name="connsiteY3" fmla="*/ 5349 h 10000"/>
                <a:gd name="connsiteX4" fmla="*/ 1573 w 25073"/>
                <a:gd name="connsiteY4" fmla="*/ 5217 h 10000"/>
                <a:gd name="connsiteX5" fmla="*/ 1218 w 25073"/>
                <a:gd name="connsiteY5" fmla="*/ 1245 h 10000"/>
                <a:gd name="connsiteX6" fmla="*/ 16730 w 25073"/>
                <a:gd name="connsiteY6"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1640 w 24127"/>
                <a:gd name="connsiteY3" fmla="*/ 579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199 h 10199"/>
                <a:gd name="connsiteX1" fmla="*/ 14211 w 24211"/>
                <a:gd name="connsiteY1" fmla="*/ 8813 h 10199"/>
                <a:gd name="connsiteX2" fmla="*/ 17764 w 24211"/>
                <a:gd name="connsiteY2" fmla="*/ 6783 h 10199"/>
                <a:gd name="connsiteX3" fmla="*/ 17941 w 24211"/>
                <a:gd name="connsiteY3" fmla="*/ 5459 h 10199"/>
                <a:gd name="connsiteX4" fmla="*/ 533 w 24211"/>
                <a:gd name="connsiteY4" fmla="*/ 5482 h 10199"/>
                <a:gd name="connsiteX5" fmla="*/ 356 w 24211"/>
                <a:gd name="connsiteY5" fmla="*/ 1444 h 10199"/>
                <a:gd name="connsiteX6" fmla="*/ 4974 w 24211"/>
                <a:gd name="connsiteY6" fmla="*/ 1665 h 10199"/>
                <a:gd name="connsiteX7" fmla="*/ 15690 w 24211"/>
                <a:gd name="connsiteY7" fmla="*/ 0 h 10199"/>
                <a:gd name="connsiteX0" fmla="*/ 23956 w 23956"/>
                <a:gd name="connsiteY0" fmla="*/ 10199 h 10199"/>
                <a:gd name="connsiteX1" fmla="*/ 13956 w 23956"/>
                <a:gd name="connsiteY1" fmla="*/ 8813 h 10199"/>
                <a:gd name="connsiteX2" fmla="*/ 17509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7509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5523"/>
                <a:gd name="connsiteY0" fmla="*/ 10199 h 10199"/>
                <a:gd name="connsiteX1" fmla="*/ 13956 w 25523"/>
                <a:gd name="connsiteY1" fmla="*/ 8813 h 10199"/>
                <a:gd name="connsiteX2" fmla="*/ 25502 w 25523"/>
                <a:gd name="connsiteY2" fmla="*/ 6783 h 10199"/>
                <a:gd name="connsiteX3" fmla="*/ 17686 w 25523"/>
                <a:gd name="connsiteY3" fmla="*/ 5459 h 10199"/>
                <a:gd name="connsiteX4" fmla="*/ 278 w 25523"/>
                <a:gd name="connsiteY4" fmla="*/ 5482 h 10199"/>
                <a:gd name="connsiteX5" fmla="*/ 101 w 25523"/>
                <a:gd name="connsiteY5" fmla="*/ 1444 h 10199"/>
                <a:gd name="connsiteX6" fmla="*/ 4719 w 25523"/>
                <a:gd name="connsiteY6" fmla="*/ 1665 h 10199"/>
                <a:gd name="connsiteX7" fmla="*/ 15435 w 25523"/>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56" h="10199">
                  <a:moveTo>
                    <a:pt x="23956" y="10199"/>
                  </a:moveTo>
                  <a:cubicBezTo>
                    <a:pt x="21638" y="9851"/>
                    <a:pt x="17785" y="9292"/>
                    <a:pt x="13956" y="8813"/>
                  </a:cubicBezTo>
                  <a:cubicBezTo>
                    <a:pt x="16968" y="8059"/>
                    <a:pt x="18455" y="7570"/>
                    <a:pt x="18752" y="6827"/>
                  </a:cubicBezTo>
                  <a:cubicBezTo>
                    <a:pt x="19226" y="6283"/>
                    <a:pt x="18337" y="5834"/>
                    <a:pt x="17686" y="5459"/>
                  </a:cubicBezTo>
                  <a:lnTo>
                    <a:pt x="278" y="5482"/>
                  </a:lnTo>
                  <a:cubicBezTo>
                    <a:pt x="-551" y="4820"/>
                    <a:pt x="812" y="2238"/>
                    <a:pt x="101" y="1444"/>
                  </a:cubicBezTo>
                  <a:cubicBezTo>
                    <a:pt x="2588" y="1687"/>
                    <a:pt x="2134" y="1873"/>
                    <a:pt x="4719" y="1665"/>
                  </a:cubicBezTo>
                  <a:cubicBezTo>
                    <a:pt x="4817" y="1236"/>
                    <a:pt x="13264" y="119"/>
                    <a:pt x="15435" y="0"/>
                  </a:cubicBez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95"/>
            <p:cNvSpPr>
              <a:spLocks/>
            </p:cNvSpPr>
            <p:nvPr/>
          </p:nvSpPr>
          <p:spPr bwMode="auto">
            <a:xfrm>
              <a:off x="3476642" y="4516756"/>
              <a:ext cx="211955" cy="48129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7141 w 7141"/>
                <a:gd name="connsiteY0" fmla="*/ 641574 h 641905"/>
                <a:gd name="connsiteX1" fmla="*/ 0 w 7141"/>
                <a:gd name="connsiteY1" fmla="*/ 0 h 641905"/>
                <a:gd name="connsiteX0" fmla="*/ 10000 w 10000"/>
                <a:gd name="connsiteY0" fmla="*/ 9995 h 9995"/>
                <a:gd name="connsiteX1" fmla="*/ 8970 w 10000"/>
                <a:gd name="connsiteY1" fmla="*/ 9452 h 9995"/>
                <a:gd name="connsiteX2" fmla="*/ 0 w 10000"/>
                <a:gd name="connsiteY2" fmla="*/ 0 h 9995"/>
                <a:gd name="connsiteX0" fmla="*/ 8970 w 8970"/>
                <a:gd name="connsiteY0" fmla="*/ 9457 h 9502"/>
                <a:gd name="connsiteX1" fmla="*/ 0 w 8970"/>
                <a:gd name="connsiteY1" fmla="*/ 0 h 9502"/>
                <a:gd name="connsiteX0" fmla="*/ 2 w 16024"/>
                <a:gd name="connsiteY0" fmla="*/ 2613 h 2750"/>
                <a:gd name="connsiteX1" fmla="*/ 15662 w 16024"/>
                <a:gd name="connsiteY1" fmla="*/ 0 h 2750"/>
                <a:gd name="connsiteX0" fmla="*/ 0 w 10907"/>
                <a:gd name="connsiteY0" fmla="*/ 9502 h 9502"/>
                <a:gd name="connsiteX1" fmla="*/ 10907 w 10907"/>
                <a:gd name="connsiteY1" fmla="*/ 5458 h 9502"/>
                <a:gd name="connsiteX2" fmla="*/ 9773 w 10907"/>
                <a:gd name="connsiteY2" fmla="*/ 0 h 9502"/>
                <a:gd name="connsiteX0" fmla="*/ 0 w 10742"/>
                <a:gd name="connsiteY0" fmla="*/ 10000 h 10000"/>
                <a:gd name="connsiteX1" fmla="*/ 10000 w 10742"/>
                <a:gd name="connsiteY1" fmla="*/ 5744 h 10000"/>
                <a:gd name="connsiteX2" fmla="*/ 8960 w 10742"/>
                <a:gd name="connsiteY2" fmla="*/ 0 h 10000"/>
                <a:gd name="connsiteX0" fmla="*/ 0 w 10529"/>
                <a:gd name="connsiteY0" fmla="*/ 10421 h 10421"/>
                <a:gd name="connsiteX1" fmla="*/ 9787 w 10529"/>
                <a:gd name="connsiteY1" fmla="*/ 5744 h 10421"/>
                <a:gd name="connsiteX2" fmla="*/ 8747 w 10529"/>
                <a:gd name="connsiteY2" fmla="*/ 0 h 10421"/>
                <a:gd name="connsiteX0" fmla="*/ 0 w 10031"/>
                <a:gd name="connsiteY0" fmla="*/ 10421 h 10421"/>
                <a:gd name="connsiteX1" fmla="*/ 8936 w 10031"/>
                <a:gd name="connsiteY1" fmla="*/ 5639 h 10421"/>
                <a:gd name="connsiteX2" fmla="*/ 8747 w 10031"/>
                <a:gd name="connsiteY2" fmla="*/ 0 h 10421"/>
                <a:gd name="connsiteX0" fmla="*/ 0 w 9558"/>
                <a:gd name="connsiteY0" fmla="*/ 10421 h 10421"/>
                <a:gd name="connsiteX1" fmla="*/ 8936 w 9558"/>
                <a:gd name="connsiteY1" fmla="*/ 5639 h 10421"/>
                <a:gd name="connsiteX2" fmla="*/ 8747 w 9558"/>
                <a:gd name="connsiteY2" fmla="*/ 0 h 10421"/>
                <a:gd name="connsiteX0" fmla="*/ 0 w 9834"/>
                <a:gd name="connsiteY0" fmla="*/ 10000 h 10000"/>
                <a:gd name="connsiteX1" fmla="*/ 9349 w 9834"/>
                <a:gd name="connsiteY1" fmla="*/ 5411 h 10000"/>
                <a:gd name="connsiteX2" fmla="*/ 9151 w 9834"/>
                <a:gd name="connsiteY2" fmla="*/ 0 h 10000"/>
                <a:gd name="connsiteX0" fmla="*/ 0 w 10087"/>
                <a:gd name="connsiteY0" fmla="*/ 9697 h 9697"/>
                <a:gd name="connsiteX1" fmla="*/ 9507 w 10087"/>
                <a:gd name="connsiteY1" fmla="*/ 5108 h 9697"/>
                <a:gd name="connsiteX2" fmla="*/ 9758 w 10087"/>
                <a:gd name="connsiteY2" fmla="*/ 0 h 9697"/>
                <a:gd name="connsiteX0" fmla="*/ 0 w 10102"/>
                <a:gd name="connsiteY0" fmla="*/ 10000 h 10000"/>
                <a:gd name="connsiteX1" fmla="*/ 9425 w 10102"/>
                <a:gd name="connsiteY1" fmla="*/ 5268 h 10000"/>
                <a:gd name="connsiteX2" fmla="*/ 9674 w 10102"/>
                <a:gd name="connsiteY2" fmla="*/ 0 h 10000"/>
                <a:gd name="connsiteX0" fmla="*/ 0 w 9988"/>
                <a:gd name="connsiteY0" fmla="*/ 10521 h 10521"/>
                <a:gd name="connsiteX1" fmla="*/ 9425 w 9988"/>
                <a:gd name="connsiteY1" fmla="*/ 5789 h 10521"/>
                <a:gd name="connsiteX2" fmla="*/ 9225 w 9988"/>
                <a:gd name="connsiteY2" fmla="*/ 0 h 10521"/>
              </a:gdLst>
              <a:ahLst/>
              <a:cxnLst>
                <a:cxn ang="0">
                  <a:pos x="connsiteX0" y="connsiteY0"/>
                </a:cxn>
                <a:cxn ang="0">
                  <a:pos x="connsiteX1" y="connsiteY1"/>
                </a:cxn>
                <a:cxn ang="0">
                  <a:pos x="connsiteX2" y="connsiteY2"/>
                </a:cxn>
              </a:cxnLst>
              <a:rect l="l" t="t" r="r" b="b"/>
              <a:pathLst>
                <a:path w="9988" h="10521">
                  <a:moveTo>
                    <a:pt x="0" y="10521"/>
                  </a:moveTo>
                  <a:cubicBezTo>
                    <a:pt x="1159" y="9645"/>
                    <a:pt x="7977" y="6884"/>
                    <a:pt x="9425" y="5789"/>
                  </a:cubicBezTo>
                  <a:cubicBezTo>
                    <a:pt x="10835" y="4483"/>
                    <a:pt x="9144" y="981"/>
                    <a:pt x="9225"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 name="フリーフォーム 61"/>
            <p:cNvSpPr/>
            <p:nvPr/>
          </p:nvSpPr>
          <p:spPr>
            <a:xfrm>
              <a:off x="3520930" y="4639437"/>
              <a:ext cx="150183" cy="65483"/>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63" name="フリーフォーム 62"/>
            <p:cNvSpPr/>
            <p:nvPr/>
          </p:nvSpPr>
          <p:spPr>
            <a:xfrm>
              <a:off x="3476017" y="4671445"/>
              <a:ext cx="280582" cy="414714"/>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241522"/>
                <a:gd name="connsiteY0" fmla="*/ 0 h 397604"/>
                <a:gd name="connsiteX1" fmla="*/ 241522 w 241522"/>
                <a:gd name="connsiteY1" fmla="*/ 172171 h 397604"/>
                <a:gd name="connsiteX2" fmla="*/ 0 w 241522"/>
                <a:gd name="connsiteY2" fmla="*/ 397604 h 397604"/>
                <a:gd name="connsiteX0" fmla="*/ 3558 w 241522"/>
                <a:gd name="connsiteY0" fmla="*/ 0 h 397604"/>
                <a:gd name="connsiteX1" fmla="*/ 241522 w 241522"/>
                <a:gd name="connsiteY1" fmla="*/ 172171 h 397604"/>
                <a:gd name="connsiteX2" fmla="*/ 0 w 241522"/>
                <a:gd name="connsiteY2" fmla="*/ 397604 h 397604"/>
              </a:gdLst>
              <a:ahLst/>
              <a:cxnLst>
                <a:cxn ang="0">
                  <a:pos x="connsiteX0" y="connsiteY0"/>
                </a:cxn>
                <a:cxn ang="0">
                  <a:pos x="connsiteX1" y="connsiteY1"/>
                </a:cxn>
                <a:cxn ang="0">
                  <a:pos x="connsiteX2" y="connsiteY2"/>
                </a:cxn>
              </a:cxnLst>
              <a:rect l="l" t="t" r="r" b="b"/>
              <a:pathLst>
                <a:path w="241522" h="397604">
                  <a:moveTo>
                    <a:pt x="3558" y="0"/>
                  </a:moveTo>
                  <a:lnTo>
                    <a:pt x="241522" y="172171"/>
                  </a:lnTo>
                  <a:cubicBezTo>
                    <a:pt x="162108" y="227834"/>
                    <a:pt x="65202" y="338288"/>
                    <a:pt x="0" y="397604"/>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64" name="正方形/長方形 63"/>
            <p:cNvSpPr/>
            <p:nvPr/>
          </p:nvSpPr>
          <p:spPr>
            <a:xfrm rot="1446259">
              <a:off x="4112157" y="4216096"/>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65" name="Rectangle 127"/>
            <p:cNvSpPr>
              <a:spLocks noChangeArrowheads="1"/>
            </p:cNvSpPr>
            <p:nvPr/>
          </p:nvSpPr>
          <p:spPr bwMode="auto">
            <a:xfrm>
              <a:off x="3774009" y="4296730"/>
              <a:ext cx="595005" cy="1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地下鉄谷町線</a:t>
              </a:r>
            </a:p>
          </p:txBody>
        </p:sp>
        <p:sp>
          <p:nvSpPr>
            <p:cNvPr id="66" name="Rectangle 126"/>
            <p:cNvSpPr>
              <a:spLocks noChangeArrowheads="1"/>
            </p:cNvSpPr>
            <p:nvPr/>
          </p:nvSpPr>
          <p:spPr bwMode="auto">
            <a:xfrm>
              <a:off x="3887877" y="4030441"/>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八尾南駅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67" name="フリーフォーム 66"/>
            <p:cNvSpPr/>
            <p:nvPr/>
          </p:nvSpPr>
          <p:spPr>
            <a:xfrm>
              <a:off x="5444960" y="5925974"/>
              <a:ext cx="131274" cy="173867"/>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0 w 10000"/>
                <a:gd name="connsiteY1" fmla="*/ 10000 h 10000"/>
                <a:gd name="connsiteX0" fmla="*/ 11691 w 11691"/>
                <a:gd name="connsiteY0" fmla="*/ 0 h 16788"/>
                <a:gd name="connsiteX1" fmla="*/ 0 w 11691"/>
                <a:gd name="connsiteY1" fmla="*/ 16788 h 16788"/>
                <a:gd name="connsiteX0" fmla="*/ 12114 w 12114"/>
                <a:gd name="connsiteY0" fmla="*/ 5515 h 5515"/>
                <a:gd name="connsiteX1" fmla="*/ 0 w 12114"/>
                <a:gd name="connsiteY1" fmla="*/ 0 h 5515"/>
                <a:gd name="connsiteX0" fmla="*/ 0 w 3612"/>
                <a:gd name="connsiteY0" fmla="*/ 0 h 33958"/>
                <a:gd name="connsiteX1" fmla="*/ 3612 w 3612"/>
                <a:gd name="connsiteY1" fmla="*/ 33958 h 33958"/>
                <a:gd name="connsiteX0" fmla="*/ 0 w 10000"/>
                <a:gd name="connsiteY0" fmla="*/ 0 h 10000"/>
                <a:gd name="connsiteX1" fmla="*/ 10000 w 10000"/>
                <a:gd name="connsiteY1" fmla="*/ 10000 h 10000"/>
                <a:gd name="connsiteX0" fmla="*/ 4857 w 14857"/>
                <a:gd name="connsiteY0" fmla="*/ 0 h 10000"/>
                <a:gd name="connsiteX1" fmla="*/ 14857 w 14857"/>
                <a:gd name="connsiteY1" fmla="*/ 10000 h 10000"/>
                <a:gd name="connsiteX0" fmla="*/ 11681 w 12018"/>
                <a:gd name="connsiteY0" fmla="*/ 0 h 29676"/>
                <a:gd name="connsiteX1" fmla="*/ 12018 w 12018"/>
                <a:gd name="connsiteY1" fmla="*/ 29676 h 29676"/>
                <a:gd name="connsiteX0" fmla="*/ 30239 w 30388"/>
                <a:gd name="connsiteY0" fmla="*/ 0 h 7411"/>
                <a:gd name="connsiteX1" fmla="*/ 8351 w 30388"/>
                <a:gd name="connsiteY1" fmla="*/ 7411 h 7411"/>
                <a:gd name="connsiteX0" fmla="*/ 7203 w 7564"/>
                <a:gd name="connsiteY0" fmla="*/ 0 h 10120"/>
                <a:gd name="connsiteX1" fmla="*/ 0 w 7564"/>
                <a:gd name="connsiteY1" fmla="*/ 10000 h 10120"/>
                <a:gd name="connsiteX0" fmla="*/ 0 w 8938"/>
                <a:gd name="connsiteY0" fmla="*/ 0 h 18909"/>
                <a:gd name="connsiteX1" fmla="*/ 5611 w 8938"/>
                <a:gd name="connsiteY1" fmla="*/ 18856 h 18909"/>
                <a:gd name="connsiteX0" fmla="*/ 0 w 11196"/>
                <a:gd name="connsiteY0" fmla="*/ 0 h 10000"/>
                <a:gd name="connsiteX1" fmla="*/ 7689 w 11196"/>
                <a:gd name="connsiteY1" fmla="*/ 9972 h 10000"/>
                <a:gd name="connsiteX0" fmla="*/ 0 w 11909"/>
                <a:gd name="connsiteY0" fmla="*/ 0 h 9997"/>
                <a:gd name="connsiteX1" fmla="*/ 7689 w 11909"/>
                <a:gd name="connsiteY1" fmla="*/ 9972 h 9997"/>
                <a:gd name="connsiteX0" fmla="*/ 0 w 8165"/>
                <a:gd name="connsiteY0" fmla="*/ 0 h 10000"/>
                <a:gd name="connsiteX1" fmla="*/ 4086 w 8165"/>
                <a:gd name="connsiteY1" fmla="*/ 9975 h 10000"/>
              </a:gdLst>
              <a:ahLst/>
              <a:cxnLst>
                <a:cxn ang="0">
                  <a:pos x="connsiteX0" y="connsiteY0"/>
                </a:cxn>
                <a:cxn ang="0">
                  <a:pos x="connsiteX1" y="connsiteY1"/>
                </a:cxn>
              </a:cxnLst>
              <a:rect l="l" t="t" r="r" b="b"/>
              <a:pathLst>
                <a:path w="8165" h="10000">
                  <a:moveTo>
                    <a:pt x="0" y="0"/>
                  </a:moveTo>
                  <a:cubicBezTo>
                    <a:pt x="5312" y="1255"/>
                    <a:pt x="12992" y="10546"/>
                    <a:pt x="4086" y="9975"/>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68" name="フリーフォーム 67"/>
            <p:cNvSpPr/>
            <p:nvPr/>
          </p:nvSpPr>
          <p:spPr>
            <a:xfrm>
              <a:off x="5375209" y="5965600"/>
              <a:ext cx="97631" cy="122636"/>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0 w 10000"/>
                <a:gd name="connsiteY1" fmla="*/ 10000 h 10000"/>
                <a:gd name="connsiteX0" fmla="*/ 11691 w 11691"/>
                <a:gd name="connsiteY0" fmla="*/ 0 h 16788"/>
                <a:gd name="connsiteX1" fmla="*/ 0 w 11691"/>
                <a:gd name="connsiteY1" fmla="*/ 16788 h 16788"/>
                <a:gd name="connsiteX0" fmla="*/ 12114 w 12114"/>
                <a:gd name="connsiteY0" fmla="*/ 5515 h 5515"/>
                <a:gd name="connsiteX1" fmla="*/ 0 w 12114"/>
                <a:gd name="connsiteY1" fmla="*/ 0 h 5515"/>
                <a:gd name="connsiteX0" fmla="*/ 0 w 3612"/>
                <a:gd name="connsiteY0" fmla="*/ 0 h 33958"/>
                <a:gd name="connsiteX1" fmla="*/ 3612 w 3612"/>
                <a:gd name="connsiteY1" fmla="*/ 33958 h 33958"/>
                <a:gd name="connsiteX0" fmla="*/ 0 w 10000"/>
                <a:gd name="connsiteY0" fmla="*/ 0 h 10000"/>
                <a:gd name="connsiteX1" fmla="*/ 10000 w 10000"/>
                <a:gd name="connsiteY1" fmla="*/ 10000 h 10000"/>
                <a:gd name="connsiteX0" fmla="*/ 4857 w 14857"/>
                <a:gd name="connsiteY0" fmla="*/ 0 h 10000"/>
                <a:gd name="connsiteX1" fmla="*/ 14857 w 14857"/>
                <a:gd name="connsiteY1" fmla="*/ 10000 h 10000"/>
              </a:gdLst>
              <a:ahLst/>
              <a:cxnLst>
                <a:cxn ang="0">
                  <a:pos x="connsiteX0" y="connsiteY0"/>
                </a:cxn>
                <a:cxn ang="0">
                  <a:pos x="connsiteX1" y="connsiteY1"/>
                </a:cxn>
              </a:cxnLst>
              <a:rect l="l" t="t" r="r" b="b"/>
              <a:pathLst>
                <a:path w="14857" h="10000">
                  <a:moveTo>
                    <a:pt x="4857" y="0"/>
                  </a:moveTo>
                  <a:cubicBezTo>
                    <a:pt x="8190" y="3333"/>
                    <a:pt x="-13600" y="5114"/>
                    <a:pt x="14857" y="10000"/>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69" name="Freeform 95"/>
            <p:cNvSpPr>
              <a:spLocks/>
            </p:cNvSpPr>
            <p:nvPr/>
          </p:nvSpPr>
          <p:spPr bwMode="auto">
            <a:xfrm>
              <a:off x="6911853" y="3160049"/>
              <a:ext cx="469810" cy="21349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1117 w 21117"/>
                <a:gd name="connsiteY0" fmla="*/ 37142 h 40790"/>
                <a:gd name="connsiteX1" fmla="*/ 0 w 21117"/>
                <a:gd name="connsiteY1" fmla="*/ 0 h 40790"/>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41369"/>
                <a:gd name="connsiteX1" fmla="*/ 1277 w 21117"/>
                <a:gd name="connsiteY1" fmla="*/ 19786 h 41369"/>
                <a:gd name="connsiteX2" fmla="*/ 0 w 21117"/>
                <a:gd name="connsiteY2" fmla="*/ 0 h 41369"/>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59427"/>
                <a:gd name="connsiteX1" fmla="*/ 1277 w 21117"/>
                <a:gd name="connsiteY1" fmla="*/ 19786 h 59427"/>
                <a:gd name="connsiteX2" fmla="*/ 0 w 21117"/>
                <a:gd name="connsiteY2" fmla="*/ 0 h 59427"/>
                <a:gd name="connsiteX0" fmla="*/ 21117 w 21117"/>
                <a:gd name="connsiteY0" fmla="*/ 37142 h 37142"/>
                <a:gd name="connsiteX1" fmla="*/ 1277 w 21117"/>
                <a:gd name="connsiteY1" fmla="*/ 19786 h 37142"/>
                <a:gd name="connsiteX2" fmla="*/ 0 w 21117"/>
                <a:gd name="connsiteY2" fmla="*/ 0 h 37142"/>
                <a:gd name="connsiteX0" fmla="*/ 22864 w 22864"/>
                <a:gd name="connsiteY0" fmla="*/ 74011 h 74011"/>
                <a:gd name="connsiteX1" fmla="*/ 3024 w 22864"/>
                <a:gd name="connsiteY1" fmla="*/ 56655 h 74011"/>
                <a:gd name="connsiteX2" fmla="*/ 0 w 22864"/>
                <a:gd name="connsiteY2" fmla="*/ 0 h 74011"/>
                <a:gd name="connsiteX0" fmla="*/ 23499 w 23499"/>
                <a:gd name="connsiteY0" fmla="*/ 75128 h 75128"/>
                <a:gd name="connsiteX1" fmla="*/ 3659 w 23499"/>
                <a:gd name="connsiteY1" fmla="*/ 57772 h 75128"/>
                <a:gd name="connsiteX2" fmla="*/ 0 w 23499"/>
                <a:gd name="connsiteY2" fmla="*/ 0 h 75128"/>
              </a:gdLst>
              <a:ahLst/>
              <a:cxnLst>
                <a:cxn ang="0">
                  <a:pos x="connsiteX0" y="connsiteY0"/>
                </a:cxn>
                <a:cxn ang="0">
                  <a:pos x="connsiteX1" y="connsiteY1"/>
                </a:cxn>
                <a:cxn ang="0">
                  <a:pos x="connsiteX2" y="connsiteY2"/>
                </a:cxn>
              </a:cxnLst>
              <a:rect l="l" t="t" r="r" b="b"/>
              <a:pathLst>
                <a:path w="23499" h="75128">
                  <a:moveTo>
                    <a:pt x="23499" y="75128"/>
                  </a:moveTo>
                  <a:cubicBezTo>
                    <a:pt x="20510" y="70746"/>
                    <a:pt x="11048" y="82243"/>
                    <a:pt x="3659" y="57772"/>
                  </a:cubicBezTo>
                  <a:cubicBezTo>
                    <a:pt x="4012" y="57641"/>
                    <a:pt x="1420" y="13565"/>
                    <a:pt x="0" y="0"/>
                  </a:cubicBez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95"/>
            <p:cNvSpPr>
              <a:spLocks/>
            </p:cNvSpPr>
            <p:nvPr/>
          </p:nvSpPr>
          <p:spPr bwMode="auto">
            <a:xfrm>
              <a:off x="5644393" y="4806951"/>
              <a:ext cx="284575" cy="435417"/>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1117 w 21117"/>
                <a:gd name="connsiteY0" fmla="*/ 37142 h 40790"/>
                <a:gd name="connsiteX1" fmla="*/ 0 w 21117"/>
                <a:gd name="connsiteY1" fmla="*/ 0 h 40790"/>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41369"/>
                <a:gd name="connsiteX1" fmla="*/ 1277 w 21117"/>
                <a:gd name="connsiteY1" fmla="*/ 19786 h 41369"/>
                <a:gd name="connsiteX2" fmla="*/ 0 w 21117"/>
                <a:gd name="connsiteY2" fmla="*/ 0 h 41369"/>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59427"/>
                <a:gd name="connsiteX1" fmla="*/ 1277 w 21117"/>
                <a:gd name="connsiteY1" fmla="*/ 19786 h 59427"/>
                <a:gd name="connsiteX2" fmla="*/ 0 w 21117"/>
                <a:gd name="connsiteY2" fmla="*/ 0 h 59427"/>
                <a:gd name="connsiteX0" fmla="*/ 21117 w 21117"/>
                <a:gd name="connsiteY0" fmla="*/ 37142 h 37142"/>
                <a:gd name="connsiteX1" fmla="*/ 1277 w 21117"/>
                <a:gd name="connsiteY1" fmla="*/ 19786 h 37142"/>
                <a:gd name="connsiteX2" fmla="*/ 0 w 21117"/>
                <a:gd name="connsiteY2" fmla="*/ 0 h 37142"/>
                <a:gd name="connsiteX0" fmla="*/ 22864 w 22864"/>
                <a:gd name="connsiteY0" fmla="*/ 74011 h 74011"/>
                <a:gd name="connsiteX1" fmla="*/ 3024 w 22864"/>
                <a:gd name="connsiteY1" fmla="*/ 56655 h 74011"/>
                <a:gd name="connsiteX2" fmla="*/ 0 w 22864"/>
                <a:gd name="connsiteY2" fmla="*/ 0 h 74011"/>
                <a:gd name="connsiteX0" fmla="*/ 23499 w 23499"/>
                <a:gd name="connsiteY0" fmla="*/ 75128 h 75128"/>
                <a:gd name="connsiteX1" fmla="*/ 3659 w 23499"/>
                <a:gd name="connsiteY1" fmla="*/ 57772 h 75128"/>
                <a:gd name="connsiteX2" fmla="*/ 0 w 23499"/>
                <a:gd name="connsiteY2" fmla="*/ 0 h 75128"/>
                <a:gd name="connsiteX0" fmla="*/ 3013 w 6258"/>
                <a:gd name="connsiteY0" fmla="*/ 114232 h 114232"/>
                <a:gd name="connsiteX1" fmla="*/ 3659 w 6258"/>
                <a:gd name="connsiteY1" fmla="*/ 57772 h 114232"/>
                <a:gd name="connsiteX2" fmla="*/ 0 w 6258"/>
                <a:gd name="connsiteY2" fmla="*/ 0 h 114232"/>
                <a:gd name="connsiteX0" fmla="*/ 4815 w 4815"/>
                <a:gd name="connsiteY0" fmla="*/ 10000 h 10000"/>
                <a:gd name="connsiteX1" fmla="*/ 0 w 4815"/>
                <a:gd name="connsiteY1" fmla="*/ 0 h 10000"/>
                <a:gd name="connsiteX0" fmla="*/ 0 w 46919"/>
                <a:gd name="connsiteY0" fmla="*/ 13325 h 13325"/>
                <a:gd name="connsiteX1" fmla="*/ 46919 w 46919"/>
                <a:gd name="connsiteY1" fmla="*/ 0 h 13325"/>
                <a:gd name="connsiteX0" fmla="*/ 2982 w 49901"/>
                <a:gd name="connsiteY0" fmla="*/ 13413 h 13413"/>
                <a:gd name="connsiteX1" fmla="*/ 3316 w 49901"/>
                <a:gd name="connsiteY1" fmla="*/ 0 h 13413"/>
                <a:gd name="connsiteX2" fmla="*/ 49901 w 49901"/>
                <a:gd name="connsiteY2" fmla="*/ 88 h 13413"/>
                <a:gd name="connsiteX0" fmla="*/ 4507 w 51426"/>
                <a:gd name="connsiteY0" fmla="*/ 13413 h 13413"/>
                <a:gd name="connsiteX1" fmla="*/ 4841 w 51426"/>
                <a:gd name="connsiteY1" fmla="*/ 0 h 13413"/>
                <a:gd name="connsiteX2" fmla="*/ 51426 w 51426"/>
                <a:gd name="connsiteY2" fmla="*/ 88 h 13413"/>
                <a:gd name="connsiteX0" fmla="*/ 319 w 47238"/>
                <a:gd name="connsiteY0" fmla="*/ 13413 h 13413"/>
                <a:gd name="connsiteX1" fmla="*/ 653 w 47238"/>
                <a:gd name="connsiteY1" fmla="*/ 0 h 13413"/>
                <a:gd name="connsiteX2" fmla="*/ 47238 w 47238"/>
                <a:gd name="connsiteY2" fmla="*/ 88 h 13413"/>
              </a:gdLst>
              <a:ahLst/>
              <a:cxnLst>
                <a:cxn ang="0">
                  <a:pos x="connsiteX0" y="connsiteY0"/>
                </a:cxn>
                <a:cxn ang="0">
                  <a:pos x="connsiteX1" y="connsiteY1"/>
                </a:cxn>
                <a:cxn ang="0">
                  <a:pos x="connsiteX2" y="connsiteY2"/>
                </a:cxn>
              </a:cxnLst>
              <a:rect l="l" t="t" r="r" b="b"/>
              <a:pathLst>
                <a:path w="47238" h="13413">
                  <a:moveTo>
                    <a:pt x="319" y="13413"/>
                  </a:moveTo>
                  <a:cubicBezTo>
                    <a:pt x="1660" y="9725"/>
                    <a:pt x="-1215" y="3395"/>
                    <a:pt x="653" y="0"/>
                  </a:cubicBezTo>
                  <a:lnTo>
                    <a:pt x="47238" y="88"/>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95"/>
            <p:cNvSpPr>
              <a:spLocks/>
            </p:cNvSpPr>
            <p:nvPr/>
          </p:nvSpPr>
          <p:spPr bwMode="auto">
            <a:xfrm>
              <a:off x="5664557" y="3137598"/>
              <a:ext cx="1343251" cy="3369079"/>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8414 w 8414"/>
                <a:gd name="connsiteY0" fmla="*/ 0 h 51562"/>
                <a:gd name="connsiteX1" fmla="*/ 7623 w 8414"/>
                <a:gd name="connsiteY1" fmla="*/ 51350 h 51562"/>
                <a:gd name="connsiteX2" fmla="*/ 0 w 8414"/>
                <a:gd name="connsiteY2" fmla="*/ 48234 h 51562"/>
                <a:gd name="connsiteX0" fmla="*/ 10000 w 10000"/>
                <a:gd name="connsiteY0" fmla="*/ 0 h 9366"/>
                <a:gd name="connsiteX1" fmla="*/ 7915 w 10000"/>
                <a:gd name="connsiteY1" fmla="*/ 8347 h 9366"/>
                <a:gd name="connsiteX2" fmla="*/ 0 w 10000"/>
                <a:gd name="connsiteY2" fmla="*/ 9355 h 9366"/>
                <a:gd name="connsiteX0" fmla="*/ 10000 w 10000"/>
                <a:gd name="connsiteY0" fmla="*/ 0 h 10000"/>
                <a:gd name="connsiteX1" fmla="*/ 7915 w 10000"/>
                <a:gd name="connsiteY1" fmla="*/ 8912 h 10000"/>
                <a:gd name="connsiteX2" fmla="*/ 0 w 10000"/>
                <a:gd name="connsiteY2" fmla="*/ 9988 h 10000"/>
                <a:gd name="connsiteX0" fmla="*/ 10000 w 10000"/>
                <a:gd name="connsiteY0" fmla="*/ 0 h 10000"/>
                <a:gd name="connsiteX1" fmla="*/ 7915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6701 w 6701"/>
                <a:gd name="connsiteY0" fmla="*/ 0 h 32192"/>
                <a:gd name="connsiteX1" fmla="*/ 4549 w 6701"/>
                <a:gd name="connsiteY1" fmla="*/ 8912 h 32192"/>
                <a:gd name="connsiteX2" fmla="*/ 0 w 6701"/>
                <a:gd name="connsiteY2" fmla="*/ 32192 h 32192"/>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912 w 10068"/>
                <a:gd name="connsiteY2" fmla="*/ 6339 h 10000"/>
                <a:gd name="connsiteX3" fmla="*/ 536 w 10068"/>
                <a:gd name="connsiteY3" fmla="*/ 7997 h 10000"/>
                <a:gd name="connsiteX4" fmla="*/ 68 w 10068"/>
                <a:gd name="connsiteY4" fmla="*/ 10000 h 10000"/>
                <a:gd name="connsiteX0" fmla="*/ 10068 w 10068"/>
                <a:gd name="connsiteY0" fmla="*/ 0 h 10000"/>
                <a:gd name="connsiteX1" fmla="*/ 6857 w 10068"/>
                <a:gd name="connsiteY1" fmla="*/ 2768 h 10000"/>
                <a:gd name="connsiteX2" fmla="*/ 3852 w 10068"/>
                <a:gd name="connsiteY2" fmla="*/ 5537 h 10000"/>
                <a:gd name="connsiteX3" fmla="*/ 536 w 10068"/>
                <a:gd name="connsiteY3" fmla="*/ 7997 h 10000"/>
                <a:gd name="connsiteX4" fmla="*/ 68 w 10068"/>
                <a:gd name="connsiteY4" fmla="*/ 10000 h 10000"/>
                <a:gd name="connsiteX0" fmla="*/ 10068 w 10068"/>
                <a:gd name="connsiteY0" fmla="*/ 0 h 10000"/>
                <a:gd name="connsiteX1" fmla="*/ 6857 w 10068"/>
                <a:gd name="connsiteY1" fmla="*/ 2768 h 10000"/>
                <a:gd name="connsiteX2" fmla="*/ 3852 w 10068"/>
                <a:gd name="connsiteY2" fmla="*/ 5537 h 10000"/>
                <a:gd name="connsiteX3" fmla="*/ 536 w 10068"/>
                <a:gd name="connsiteY3" fmla="*/ 7997 h 10000"/>
                <a:gd name="connsiteX4" fmla="*/ 68 w 10068"/>
                <a:gd name="connsiteY4" fmla="*/ 10000 h 10000"/>
                <a:gd name="connsiteX0" fmla="*/ 10197 w 10197"/>
                <a:gd name="connsiteY0" fmla="*/ 0 h 10000"/>
                <a:gd name="connsiteX1" fmla="*/ 6986 w 10197"/>
                <a:gd name="connsiteY1" fmla="*/ 2768 h 10000"/>
                <a:gd name="connsiteX2" fmla="*/ 3981 w 10197"/>
                <a:gd name="connsiteY2" fmla="*/ 5537 h 10000"/>
                <a:gd name="connsiteX3" fmla="*/ 665 w 10197"/>
                <a:gd name="connsiteY3" fmla="*/ 7997 h 10000"/>
                <a:gd name="connsiteX4" fmla="*/ 197 w 10197"/>
                <a:gd name="connsiteY4" fmla="*/ 10000 h 10000"/>
                <a:gd name="connsiteX0" fmla="*/ 10069 w 10069"/>
                <a:gd name="connsiteY0" fmla="*/ 0 h 10000"/>
                <a:gd name="connsiteX1" fmla="*/ 6858 w 10069"/>
                <a:gd name="connsiteY1" fmla="*/ 2768 h 10000"/>
                <a:gd name="connsiteX2" fmla="*/ 3853 w 10069"/>
                <a:gd name="connsiteY2" fmla="*/ 5537 h 10000"/>
                <a:gd name="connsiteX3" fmla="*/ 537 w 10069"/>
                <a:gd name="connsiteY3" fmla="*/ 7997 h 10000"/>
                <a:gd name="connsiteX4" fmla="*/ 69 w 10069"/>
                <a:gd name="connsiteY4" fmla="*/ 10000 h 10000"/>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8091 h 14224"/>
                <a:gd name="connsiteX4" fmla="*/ 0 w 10502"/>
                <a:gd name="connsiteY4" fmla="*/ 14224 h 14224"/>
                <a:gd name="connsiteX0" fmla="*/ 10502 w 10502"/>
                <a:gd name="connsiteY0" fmla="*/ 0 h 14224"/>
                <a:gd name="connsiteX1" fmla="*/ 7291 w 10502"/>
                <a:gd name="connsiteY1" fmla="*/ 2768 h 14224"/>
                <a:gd name="connsiteX2" fmla="*/ 4386 w 10502"/>
                <a:gd name="connsiteY2" fmla="*/ 5577 h 14224"/>
                <a:gd name="connsiteX3" fmla="*/ 970 w 10502"/>
                <a:gd name="connsiteY3" fmla="*/ 8091 h 14224"/>
                <a:gd name="connsiteX4" fmla="*/ 0 w 10502"/>
                <a:gd name="connsiteY4" fmla="*/ 14224 h 14224"/>
                <a:gd name="connsiteX0" fmla="*/ 10502 w 10502"/>
                <a:gd name="connsiteY0" fmla="*/ 0 h 14224"/>
                <a:gd name="connsiteX1" fmla="*/ 7291 w 10502"/>
                <a:gd name="connsiteY1" fmla="*/ 2768 h 14224"/>
                <a:gd name="connsiteX2" fmla="*/ 4386 w 10502"/>
                <a:gd name="connsiteY2" fmla="*/ 5577 h 14224"/>
                <a:gd name="connsiteX3" fmla="*/ 970 w 10502"/>
                <a:gd name="connsiteY3" fmla="*/ 8091 h 14224"/>
                <a:gd name="connsiteX4" fmla="*/ 0 w 10502"/>
                <a:gd name="connsiteY4" fmla="*/ 14224 h 14224"/>
                <a:gd name="connsiteX0" fmla="*/ 10628 w 10628"/>
                <a:gd name="connsiteY0" fmla="*/ 0 h 14184"/>
                <a:gd name="connsiteX1" fmla="*/ 7291 w 10628"/>
                <a:gd name="connsiteY1" fmla="*/ 2728 h 14184"/>
                <a:gd name="connsiteX2" fmla="*/ 4386 w 10628"/>
                <a:gd name="connsiteY2" fmla="*/ 5537 h 14184"/>
                <a:gd name="connsiteX3" fmla="*/ 970 w 10628"/>
                <a:gd name="connsiteY3" fmla="*/ 8051 h 14184"/>
                <a:gd name="connsiteX4" fmla="*/ 0 w 10628"/>
                <a:gd name="connsiteY4" fmla="*/ 14184 h 14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4184">
                  <a:moveTo>
                    <a:pt x="10628" y="0"/>
                  </a:moveTo>
                  <a:cubicBezTo>
                    <a:pt x="9455" y="1101"/>
                    <a:pt x="8713" y="1520"/>
                    <a:pt x="7291" y="2728"/>
                  </a:cubicBezTo>
                  <a:cubicBezTo>
                    <a:pt x="6222" y="3655"/>
                    <a:pt x="5389" y="4331"/>
                    <a:pt x="4386" y="5537"/>
                  </a:cubicBezTo>
                  <a:cubicBezTo>
                    <a:pt x="3333" y="6408"/>
                    <a:pt x="1768" y="7231"/>
                    <a:pt x="970" y="8051"/>
                  </a:cubicBezTo>
                  <a:cubicBezTo>
                    <a:pt x="743" y="9283"/>
                    <a:pt x="212" y="13284"/>
                    <a:pt x="0" y="14184"/>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Freeform 96"/>
            <p:cNvSpPr>
              <a:spLocks/>
            </p:cNvSpPr>
            <p:nvPr/>
          </p:nvSpPr>
          <p:spPr bwMode="auto">
            <a:xfrm>
              <a:off x="3581787" y="3142107"/>
              <a:ext cx="2168897" cy="3392306"/>
            </a:xfrm>
            <a:custGeom>
              <a:avLst/>
              <a:gdLst>
                <a:gd name="T0" fmla="*/ 16 w 68"/>
                <a:gd name="T1" fmla="*/ 0 h 677"/>
                <a:gd name="T2" fmla="*/ 16 w 68"/>
                <a:gd name="T3" fmla="*/ 91 h 677"/>
                <a:gd name="T4" fmla="*/ 56 w 68"/>
                <a:gd name="T5" fmla="*/ 258 h 677"/>
                <a:gd name="T6" fmla="*/ 63 w 68"/>
                <a:gd name="T7" fmla="*/ 294 h 677"/>
                <a:gd name="T8" fmla="*/ 68 w 68"/>
                <a:gd name="T9" fmla="*/ 493 h 677"/>
                <a:gd name="T10" fmla="*/ 41 w 68"/>
                <a:gd name="T11" fmla="*/ 586 h 677"/>
                <a:gd name="T12" fmla="*/ 25 w 68"/>
                <a:gd name="T13" fmla="*/ 641 h 677"/>
                <a:gd name="T14" fmla="*/ 7 w 68"/>
                <a:gd name="T15" fmla="*/ 672 h 677"/>
                <a:gd name="T16" fmla="*/ 0 w 68"/>
                <a:gd name="T17" fmla="*/ 677 h 677"/>
                <a:gd name="connsiteX0" fmla="*/ 1324 w 8971"/>
                <a:gd name="connsiteY0" fmla="*/ 0 h 9926"/>
                <a:gd name="connsiteX1" fmla="*/ 1324 w 8971"/>
                <a:gd name="connsiteY1" fmla="*/ 1344 h 9926"/>
                <a:gd name="connsiteX2" fmla="*/ 7206 w 8971"/>
                <a:gd name="connsiteY2" fmla="*/ 3811 h 9926"/>
                <a:gd name="connsiteX3" fmla="*/ 8236 w 8971"/>
                <a:gd name="connsiteY3" fmla="*/ 4343 h 9926"/>
                <a:gd name="connsiteX4" fmla="*/ 8971 w 8971"/>
                <a:gd name="connsiteY4" fmla="*/ 7282 h 9926"/>
                <a:gd name="connsiteX5" fmla="*/ 5000 w 8971"/>
                <a:gd name="connsiteY5" fmla="*/ 8656 h 9926"/>
                <a:gd name="connsiteX6" fmla="*/ 2647 w 8971"/>
                <a:gd name="connsiteY6" fmla="*/ 9468 h 9926"/>
                <a:gd name="connsiteX7" fmla="*/ 0 w 8971"/>
                <a:gd name="connsiteY7" fmla="*/ 9926 h 9926"/>
                <a:gd name="connsiteX0" fmla="*/ 0 w 8524"/>
                <a:gd name="connsiteY0" fmla="*/ 0 h 9539"/>
                <a:gd name="connsiteX1" fmla="*/ 0 w 8524"/>
                <a:gd name="connsiteY1" fmla="*/ 1354 h 9539"/>
                <a:gd name="connsiteX2" fmla="*/ 6557 w 8524"/>
                <a:gd name="connsiteY2" fmla="*/ 3839 h 9539"/>
                <a:gd name="connsiteX3" fmla="*/ 7705 w 8524"/>
                <a:gd name="connsiteY3" fmla="*/ 4375 h 9539"/>
                <a:gd name="connsiteX4" fmla="*/ 8524 w 8524"/>
                <a:gd name="connsiteY4" fmla="*/ 7336 h 9539"/>
                <a:gd name="connsiteX5" fmla="*/ 4098 w 8524"/>
                <a:gd name="connsiteY5" fmla="*/ 8721 h 9539"/>
                <a:gd name="connsiteX6" fmla="*/ 1475 w 8524"/>
                <a:gd name="connsiteY6" fmla="*/ 9539 h 9539"/>
                <a:gd name="connsiteX0" fmla="*/ 0 w 10000"/>
                <a:gd name="connsiteY0" fmla="*/ 0 h 10087"/>
                <a:gd name="connsiteX1" fmla="*/ 0 w 10000"/>
                <a:gd name="connsiteY1" fmla="*/ 1419 h 10087"/>
                <a:gd name="connsiteX2" fmla="*/ 7692 w 10000"/>
                <a:gd name="connsiteY2" fmla="*/ 4025 h 10087"/>
                <a:gd name="connsiteX3" fmla="*/ 9039 w 10000"/>
                <a:gd name="connsiteY3" fmla="*/ 4586 h 10087"/>
                <a:gd name="connsiteX4" fmla="*/ 10000 w 10000"/>
                <a:gd name="connsiteY4" fmla="*/ 7691 h 10087"/>
                <a:gd name="connsiteX5" fmla="*/ 4808 w 10000"/>
                <a:gd name="connsiteY5" fmla="*/ 9142 h 10087"/>
                <a:gd name="connsiteX6" fmla="*/ 1188 w 10000"/>
                <a:gd name="connsiteY6" fmla="*/ 10087 h 10087"/>
                <a:gd name="connsiteX0" fmla="*/ 0 w 10000"/>
                <a:gd name="connsiteY0" fmla="*/ 0 h 10087"/>
                <a:gd name="connsiteX1" fmla="*/ 0 w 10000"/>
                <a:gd name="connsiteY1" fmla="*/ 1419 h 10087"/>
                <a:gd name="connsiteX2" fmla="*/ 7692 w 10000"/>
                <a:gd name="connsiteY2" fmla="*/ 4025 h 10087"/>
                <a:gd name="connsiteX3" fmla="*/ 9039 w 10000"/>
                <a:gd name="connsiteY3" fmla="*/ 4586 h 10087"/>
                <a:gd name="connsiteX4" fmla="*/ 9586 w 10000"/>
                <a:gd name="connsiteY4" fmla="*/ 6576 h 10087"/>
                <a:gd name="connsiteX5" fmla="*/ 10000 w 10000"/>
                <a:gd name="connsiteY5" fmla="*/ 7691 h 10087"/>
                <a:gd name="connsiteX6" fmla="*/ 4808 w 10000"/>
                <a:gd name="connsiteY6" fmla="*/ 9142 h 10087"/>
                <a:gd name="connsiteX7" fmla="*/ 1188 w 10000"/>
                <a:gd name="connsiteY7" fmla="*/ 10087 h 10087"/>
                <a:gd name="connsiteX0" fmla="*/ 0 w 10000"/>
                <a:gd name="connsiteY0" fmla="*/ 0 h 9142"/>
                <a:gd name="connsiteX1" fmla="*/ 0 w 10000"/>
                <a:gd name="connsiteY1" fmla="*/ 1419 h 9142"/>
                <a:gd name="connsiteX2" fmla="*/ 7692 w 10000"/>
                <a:gd name="connsiteY2" fmla="*/ 4025 h 9142"/>
                <a:gd name="connsiteX3" fmla="*/ 9039 w 10000"/>
                <a:gd name="connsiteY3" fmla="*/ 4586 h 9142"/>
                <a:gd name="connsiteX4" fmla="*/ 9586 w 10000"/>
                <a:gd name="connsiteY4" fmla="*/ 6576 h 9142"/>
                <a:gd name="connsiteX5" fmla="*/ 10000 w 10000"/>
                <a:gd name="connsiteY5" fmla="*/ 7691 h 9142"/>
                <a:gd name="connsiteX6" fmla="*/ 4808 w 10000"/>
                <a:gd name="connsiteY6" fmla="*/ 9142 h 9142"/>
                <a:gd name="connsiteX0" fmla="*/ 0 w 10000"/>
                <a:gd name="connsiteY0" fmla="*/ 0 h 8413"/>
                <a:gd name="connsiteX1" fmla="*/ 0 w 10000"/>
                <a:gd name="connsiteY1" fmla="*/ 1552 h 8413"/>
                <a:gd name="connsiteX2" fmla="*/ 7692 w 10000"/>
                <a:gd name="connsiteY2" fmla="*/ 4403 h 8413"/>
                <a:gd name="connsiteX3" fmla="*/ 9039 w 10000"/>
                <a:gd name="connsiteY3" fmla="*/ 5016 h 8413"/>
                <a:gd name="connsiteX4" fmla="*/ 9586 w 10000"/>
                <a:gd name="connsiteY4" fmla="*/ 7193 h 8413"/>
                <a:gd name="connsiteX5" fmla="*/ 10000 w 10000"/>
                <a:gd name="connsiteY5" fmla="*/ 8413 h 8413"/>
                <a:gd name="connsiteX0" fmla="*/ 0 w 9586"/>
                <a:gd name="connsiteY0" fmla="*/ 0 h 8550"/>
                <a:gd name="connsiteX1" fmla="*/ 0 w 9586"/>
                <a:gd name="connsiteY1" fmla="*/ 1845 h 8550"/>
                <a:gd name="connsiteX2" fmla="*/ 7692 w 9586"/>
                <a:gd name="connsiteY2" fmla="*/ 5234 h 8550"/>
                <a:gd name="connsiteX3" fmla="*/ 9039 w 9586"/>
                <a:gd name="connsiteY3" fmla="*/ 5962 h 8550"/>
                <a:gd name="connsiteX4" fmla="*/ 9586 w 9586"/>
                <a:gd name="connsiteY4" fmla="*/ 8550 h 8550"/>
                <a:gd name="connsiteX0" fmla="*/ 53 w 10053"/>
                <a:gd name="connsiteY0" fmla="*/ 0 h 10000"/>
                <a:gd name="connsiteX1" fmla="*/ 0 w 10053"/>
                <a:gd name="connsiteY1" fmla="*/ 412 h 10000"/>
                <a:gd name="connsiteX2" fmla="*/ 53 w 10053"/>
                <a:gd name="connsiteY2" fmla="*/ 2158 h 10000"/>
                <a:gd name="connsiteX3" fmla="*/ 8077 w 10053"/>
                <a:gd name="connsiteY3" fmla="*/ 6122 h 10000"/>
                <a:gd name="connsiteX4" fmla="*/ 9482 w 10053"/>
                <a:gd name="connsiteY4" fmla="*/ 6973 h 10000"/>
                <a:gd name="connsiteX5" fmla="*/ 10053 w 10053"/>
                <a:gd name="connsiteY5" fmla="*/ 10000 h 10000"/>
                <a:gd name="connsiteX0" fmla="*/ 580 w 10053"/>
                <a:gd name="connsiteY0" fmla="*/ 0 h 12365"/>
                <a:gd name="connsiteX1" fmla="*/ 0 w 10053"/>
                <a:gd name="connsiteY1" fmla="*/ 2777 h 12365"/>
                <a:gd name="connsiteX2" fmla="*/ 53 w 10053"/>
                <a:gd name="connsiteY2" fmla="*/ 4523 h 12365"/>
                <a:gd name="connsiteX3" fmla="*/ 8077 w 10053"/>
                <a:gd name="connsiteY3" fmla="*/ 8487 h 12365"/>
                <a:gd name="connsiteX4" fmla="*/ 9482 w 10053"/>
                <a:gd name="connsiteY4" fmla="*/ 9338 h 12365"/>
                <a:gd name="connsiteX5" fmla="*/ 10053 w 10053"/>
                <a:gd name="connsiteY5" fmla="*/ 12365 h 12365"/>
                <a:gd name="connsiteX0" fmla="*/ 580 w 10053"/>
                <a:gd name="connsiteY0" fmla="*/ 0 h 12365"/>
                <a:gd name="connsiteX1" fmla="*/ 528 w 10053"/>
                <a:gd name="connsiteY1" fmla="*/ 921 h 12365"/>
                <a:gd name="connsiteX2" fmla="*/ 0 w 10053"/>
                <a:gd name="connsiteY2" fmla="*/ 2777 h 12365"/>
                <a:gd name="connsiteX3" fmla="*/ 53 w 10053"/>
                <a:gd name="connsiteY3" fmla="*/ 4523 h 12365"/>
                <a:gd name="connsiteX4" fmla="*/ 8077 w 10053"/>
                <a:gd name="connsiteY4" fmla="*/ 8487 h 12365"/>
                <a:gd name="connsiteX5" fmla="*/ 9482 w 10053"/>
                <a:gd name="connsiteY5" fmla="*/ 9338 h 12365"/>
                <a:gd name="connsiteX6" fmla="*/ 10053 w 10053"/>
                <a:gd name="connsiteY6" fmla="*/ 12365 h 12365"/>
                <a:gd name="connsiteX0" fmla="*/ 0 w 23712"/>
                <a:gd name="connsiteY0" fmla="*/ 0 h 15684"/>
                <a:gd name="connsiteX1" fmla="*/ 14187 w 23712"/>
                <a:gd name="connsiteY1" fmla="*/ 4240 h 15684"/>
                <a:gd name="connsiteX2" fmla="*/ 13659 w 23712"/>
                <a:gd name="connsiteY2" fmla="*/ 6096 h 15684"/>
                <a:gd name="connsiteX3" fmla="*/ 13712 w 23712"/>
                <a:gd name="connsiteY3" fmla="*/ 7842 h 15684"/>
                <a:gd name="connsiteX4" fmla="*/ 21736 w 23712"/>
                <a:gd name="connsiteY4" fmla="*/ 11806 h 15684"/>
                <a:gd name="connsiteX5" fmla="*/ 23141 w 23712"/>
                <a:gd name="connsiteY5" fmla="*/ 12657 h 15684"/>
                <a:gd name="connsiteX6" fmla="*/ 23712 w 23712"/>
                <a:gd name="connsiteY6" fmla="*/ 15684 h 15684"/>
                <a:gd name="connsiteX0" fmla="*/ 0 w 23712"/>
                <a:gd name="connsiteY0" fmla="*/ 0 h 15518"/>
                <a:gd name="connsiteX1" fmla="*/ 14187 w 23712"/>
                <a:gd name="connsiteY1" fmla="*/ 4240 h 15518"/>
                <a:gd name="connsiteX2" fmla="*/ 13659 w 23712"/>
                <a:gd name="connsiteY2" fmla="*/ 6096 h 15518"/>
                <a:gd name="connsiteX3" fmla="*/ 13712 w 23712"/>
                <a:gd name="connsiteY3" fmla="*/ 7842 h 15518"/>
                <a:gd name="connsiteX4" fmla="*/ 21736 w 23712"/>
                <a:gd name="connsiteY4" fmla="*/ 11806 h 15518"/>
                <a:gd name="connsiteX5" fmla="*/ 23141 w 23712"/>
                <a:gd name="connsiteY5" fmla="*/ 12657 h 15518"/>
                <a:gd name="connsiteX6" fmla="*/ 23712 w 23712"/>
                <a:gd name="connsiteY6" fmla="*/ 15518 h 15518"/>
                <a:gd name="connsiteX0" fmla="*/ 0 w 23712"/>
                <a:gd name="connsiteY0" fmla="*/ 0 h 15518"/>
                <a:gd name="connsiteX1" fmla="*/ 13659 w 23712"/>
                <a:gd name="connsiteY1" fmla="*/ 6096 h 15518"/>
                <a:gd name="connsiteX2" fmla="*/ 13712 w 23712"/>
                <a:gd name="connsiteY2" fmla="*/ 7842 h 15518"/>
                <a:gd name="connsiteX3" fmla="*/ 21736 w 23712"/>
                <a:gd name="connsiteY3" fmla="*/ 11806 h 15518"/>
                <a:gd name="connsiteX4" fmla="*/ 23141 w 23712"/>
                <a:gd name="connsiteY4" fmla="*/ 12657 h 15518"/>
                <a:gd name="connsiteX5" fmla="*/ 23712 w 23712"/>
                <a:gd name="connsiteY5" fmla="*/ 15518 h 15518"/>
                <a:gd name="connsiteX0" fmla="*/ 0 w 23712"/>
                <a:gd name="connsiteY0" fmla="*/ 0 h 15518"/>
                <a:gd name="connsiteX1" fmla="*/ 13712 w 23712"/>
                <a:gd name="connsiteY1" fmla="*/ 7842 h 15518"/>
                <a:gd name="connsiteX2" fmla="*/ 21736 w 23712"/>
                <a:gd name="connsiteY2" fmla="*/ 11806 h 15518"/>
                <a:gd name="connsiteX3" fmla="*/ 23141 w 23712"/>
                <a:gd name="connsiteY3" fmla="*/ 12657 h 15518"/>
                <a:gd name="connsiteX4" fmla="*/ 23712 w 23712"/>
                <a:gd name="connsiteY4" fmla="*/ 15518 h 15518"/>
                <a:gd name="connsiteX0" fmla="*/ 0 w 20766"/>
                <a:gd name="connsiteY0" fmla="*/ 0 h 13540"/>
                <a:gd name="connsiteX1" fmla="*/ 10766 w 20766"/>
                <a:gd name="connsiteY1" fmla="*/ 5864 h 13540"/>
                <a:gd name="connsiteX2" fmla="*/ 18790 w 20766"/>
                <a:gd name="connsiteY2" fmla="*/ 9828 h 13540"/>
                <a:gd name="connsiteX3" fmla="*/ 20195 w 20766"/>
                <a:gd name="connsiteY3" fmla="*/ 10679 h 13540"/>
                <a:gd name="connsiteX4" fmla="*/ 20766 w 20766"/>
                <a:gd name="connsiteY4" fmla="*/ 13540 h 13540"/>
                <a:gd name="connsiteX0" fmla="*/ 0 w 20766"/>
                <a:gd name="connsiteY0" fmla="*/ 0 h 13540"/>
                <a:gd name="connsiteX1" fmla="*/ 10766 w 20766"/>
                <a:gd name="connsiteY1" fmla="*/ 5864 h 13540"/>
                <a:gd name="connsiteX2" fmla="*/ 20195 w 20766"/>
                <a:gd name="connsiteY2" fmla="*/ 10679 h 13540"/>
                <a:gd name="connsiteX3" fmla="*/ 20766 w 20766"/>
                <a:gd name="connsiteY3" fmla="*/ 13540 h 13540"/>
                <a:gd name="connsiteX0" fmla="*/ 0 w 20766"/>
                <a:gd name="connsiteY0" fmla="*/ 0 h 13540"/>
                <a:gd name="connsiteX1" fmla="*/ 10766 w 20766"/>
                <a:gd name="connsiteY1" fmla="*/ 5864 h 13540"/>
                <a:gd name="connsiteX2" fmla="*/ 20766 w 20766"/>
                <a:gd name="connsiteY2" fmla="*/ 13540 h 13540"/>
                <a:gd name="connsiteX0" fmla="*/ 0 w 60904"/>
                <a:gd name="connsiteY0" fmla="*/ 0 h 10683"/>
                <a:gd name="connsiteX1" fmla="*/ 10766 w 60904"/>
                <a:gd name="connsiteY1" fmla="*/ 5864 h 10683"/>
                <a:gd name="connsiteX2" fmla="*/ 60904 w 60904"/>
                <a:gd name="connsiteY2" fmla="*/ 10683 h 10683"/>
                <a:gd name="connsiteX0" fmla="*/ 0 w 60904"/>
                <a:gd name="connsiteY0" fmla="*/ 0 h 10683"/>
                <a:gd name="connsiteX1" fmla="*/ 3862 w 60904"/>
                <a:gd name="connsiteY1" fmla="*/ 5467 h 10683"/>
                <a:gd name="connsiteX2" fmla="*/ 60904 w 60904"/>
                <a:gd name="connsiteY2" fmla="*/ 10683 h 10683"/>
                <a:gd name="connsiteX0" fmla="*/ 0 w 60904"/>
                <a:gd name="connsiteY0" fmla="*/ 0 h 10683"/>
                <a:gd name="connsiteX1" fmla="*/ 3862 w 60904"/>
                <a:gd name="connsiteY1" fmla="*/ 5467 h 10683"/>
                <a:gd name="connsiteX2" fmla="*/ 60904 w 60904"/>
                <a:gd name="connsiteY2" fmla="*/ 10683 h 10683"/>
                <a:gd name="connsiteX0" fmla="*/ 128 w 61032"/>
                <a:gd name="connsiteY0" fmla="*/ 0 h 10683"/>
                <a:gd name="connsiteX1" fmla="*/ 3990 w 61032"/>
                <a:gd name="connsiteY1" fmla="*/ 5467 h 10683"/>
                <a:gd name="connsiteX2" fmla="*/ 61032 w 61032"/>
                <a:gd name="connsiteY2" fmla="*/ 10683 h 10683"/>
                <a:gd name="connsiteX0" fmla="*/ 333 w 61237"/>
                <a:gd name="connsiteY0" fmla="*/ 0 h 10683"/>
                <a:gd name="connsiteX1" fmla="*/ 4195 w 61237"/>
                <a:gd name="connsiteY1" fmla="*/ 5467 h 10683"/>
                <a:gd name="connsiteX2" fmla="*/ 61237 w 61237"/>
                <a:gd name="connsiteY2" fmla="*/ 10683 h 10683"/>
                <a:gd name="connsiteX0" fmla="*/ 687 w 61591"/>
                <a:gd name="connsiteY0" fmla="*/ 0 h 10683"/>
                <a:gd name="connsiteX1" fmla="*/ 4549 w 61591"/>
                <a:gd name="connsiteY1" fmla="*/ 5467 h 10683"/>
                <a:gd name="connsiteX2" fmla="*/ 61591 w 61591"/>
                <a:gd name="connsiteY2" fmla="*/ 10683 h 10683"/>
                <a:gd name="connsiteX0" fmla="*/ 687 w 74479"/>
                <a:gd name="connsiteY0" fmla="*/ 0 h 10866"/>
                <a:gd name="connsiteX1" fmla="*/ 4549 w 74479"/>
                <a:gd name="connsiteY1" fmla="*/ 5467 h 10866"/>
                <a:gd name="connsiteX2" fmla="*/ 74479 w 74479"/>
                <a:gd name="connsiteY2" fmla="*/ 10866 h 10866"/>
                <a:gd name="connsiteX0" fmla="*/ 687 w 76897"/>
                <a:gd name="connsiteY0" fmla="*/ 0 h 10866"/>
                <a:gd name="connsiteX1" fmla="*/ 4549 w 76897"/>
                <a:gd name="connsiteY1" fmla="*/ 5467 h 10866"/>
                <a:gd name="connsiteX2" fmla="*/ 76897 w 76897"/>
                <a:gd name="connsiteY2" fmla="*/ 9792 h 10866"/>
                <a:gd name="connsiteX3" fmla="*/ 74479 w 76897"/>
                <a:gd name="connsiteY3" fmla="*/ 10866 h 10866"/>
                <a:gd name="connsiteX0" fmla="*/ 687 w 79082"/>
                <a:gd name="connsiteY0" fmla="*/ 0 h 10866"/>
                <a:gd name="connsiteX1" fmla="*/ 4549 w 79082"/>
                <a:gd name="connsiteY1" fmla="*/ 5467 h 10866"/>
                <a:gd name="connsiteX2" fmla="*/ 76897 w 79082"/>
                <a:gd name="connsiteY2" fmla="*/ 9792 h 10866"/>
                <a:gd name="connsiteX3" fmla="*/ 79082 w 79082"/>
                <a:gd name="connsiteY3" fmla="*/ 10866 h 10866"/>
                <a:gd name="connsiteX0" fmla="*/ 687 w 76897"/>
                <a:gd name="connsiteY0" fmla="*/ 0 h 10744"/>
                <a:gd name="connsiteX1" fmla="*/ 4549 w 76897"/>
                <a:gd name="connsiteY1" fmla="*/ 5467 h 10744"/>
                <a:gd name="connsiteX2" fmla="*/ 76897 w 76897"/>
                <a:gd name="connsiteY2" fmla="*/ 9792 h 10744"/>
                <a:gd name="connsiteX3" fmla="*/ 74479 w 76897"/>
                <a:gd name="connsiteY3" fmla="*/ 10744 h 10744"/>
                <a:gd name="connsiteX0" fmla="*/ 687 w 74596"/>
                <a:gd name="connsiteY0" fmla="*/ 0 h 10744"/>
                <a:gd name="connsiteX1" fmla="*/ 4549 w 74596"/>
                <a:gd name="connsiteY1" fmla="*/ 5467 h 10744"/>
                <a:gd name="connsiteX2" fmla="*/ 74596 w 74596"/>
                <a:gd name="connsiteY2" fmla="*/ 10311 h 10744"/>
                <a:gd name="connsiteX3" fmla="*/ 74479 w 74596"/>
                <a:gd name="connsiteY3" fmla="*/ 10744 h 10744"/>
                <a:gd name="connsiteX0" fmla="*/ 687 w 74596"/>
                <a:gd name="connsiteY0" fmla="*/ 0 h 10744"/>
                <a:gd name="connsiteX1" fmla="*/ 4549 w 74596"/>
                <a:gd name="connsiteY1" fmla="*/ 5467 h 10744"/>
                <a:gd name="connsiteX2" fmla="*/ 63088 w 74596"/>
                <a:gd name="connsiteY2" fmla="*/ 9914 h 10744"/>
                <a:gd name="connsiteX3" fmla="*/ 74596 w 74596"/>
                <a:gd name="connsiteY3" fmla="*/ 10311 h 10744"/>
                <a:gd name="connsiteX4" fmla="*/ 74479 w 74596"/>
                <a:gd name="connsiteY4" fmla="*/ 10744 h 10744"/>
                <a:gd name="connsiteX0" fmla="*/ 687 w 74596"/>
                <a:gd name="connsiteY0" fmla="*/ 0 h 10744"/>
                <a:gd name="connsiteX1" fmla="*/ 4549 w 74596"/>
                <a:gd name="connsiteY1" fmla="*/ 5467 h 10744"/>
                <a:gd name="connsiteX2" fmla="*/ 55723 w 74596"/>
                <a:gd name="connsiteY2" fmla="*/ 10555 h 10744"/>
                <a:gd name="connsiteX3" fmla="*/ 63088 w 74596"/>
                <a:gd name="connsiteY3" fmla="*/ 9914 h 10744"/>
                <a:gd name="connsiteX4" fmla="*/ 74596 w 74596"/>
                <a:gd name="connsiteY4" fmla="*/ 10311 h 10744"/>
                <a:gd name="connsiteX5" fmla="*/ 74479 w 74596"/>
                <a:gd name="connsiteY5"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74596 w 74596"/>
                <a:gd name="connsiteY4" fmla="*/ 10311 h 10744"/>
                <a:gd name="connsiteX5" fmla="*/ 74479 w 74596"/>
                <a:gd name="connsiteY5" fmla="*/ 10744 h 10744"/>
                <a:gd name="connsiteX0" fmla="*/ 687 w 74479"/>
                <a:gd name="connsiteY0" fmla="*/ 0 h 10744"/>
                <a:gd name="connsiteX1" fmla="*/ 4549 w 74479"/>
                <a:gd name="connsiteY1" fmla="*/ 5467 h 10744"/>
                <a:gd name="connsiteX2" fmla="*/ 38922 w 74479"/>
                <a:gd name="connsiteY2" fmla="*/ 7350 h 10744"/>
                <a:gd name="connsiteX3" fmla="*/ 55723 w 74479"/>
                <a:gd name="connsiteY3" fmla="*/ 10555 h 10744"/>
                <a:gd name="connsiteX4" fmla="*/ 74479 w 74479"/>
                <a:gd name="connsiteY4" fmla="*/ 10744 h 10744"/>
                <a:gd name="connsiteX0" fmla="*/ 687 w 67881"/>
                <a:gd name="connsiteY0" fmla="*/ 0 h 10555"/>
                <a:gd name="connsiteX1" fmla="*/ 4549 w 67881"/>
                <a:gd name="connsiteY1" fmla="*/ 5467 h 10555"/>
                <a:gd name="connsiteX2" fmla="*/ 38922 w 67881"/>
                <a:gd name="connsiteY2" fmla="*/ 7350 h 10555"/>
                <a:gd name="connsiteX3" fmla="*/ 55723 w 67881"/>
                <a:gd name="connsiteY3" fmla="*/ 10555 h 10555"/>
                <a:gd name="connsiteX4" fmla="*/ 67881 w 67881"/>
                <a:gd name="connsiteY4" fmla="*/ 9940 h 10555"/>
                <a:gd name="connsiteX0" fmla="*/ 687 w 55723"/>
                <a:gd name="connsiteY0" fmla="*/ 0 h 10555"/>
                <a:gd name="connsiteX1" fmla="*/ 4549 w 55723"/>
                <a:gd name="connsiteY1" fmla="*/ 5467 h 10555"/>
                <a:gd name="connsiteX2" fmla="*/ 38922 w 55723"/>
                <a:gd name="connsiteY2" fmla="*/ 7350 h 10555"/>
                <a:gd name="connsiteX3" fmla="*/ 55723 w 55723"/>
                <a:gd name="connsiteY3" fmla="*/ 10555 h 10555"/>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1054 w 51994"/>
                <a:gd name="connsiteY0" fmla="*/ 0 h 10870"/>
                <a:gd name="connsiteX1" fmla="*/ 2891 w 51994"/>
                <a:gd name="connsiteY1" fmla="*/ 5467 h 10870"/>
                <a:gd name="connsiteX2" fmla="*/ 37034 w 51994"/>
                <a:gd name="connsiteY2" fmla="*/ 7360 h 10870"/>
                <a:gd name="connsiteX3" fmla="*/ 51994 w 51994"/>
                <a:gd name="connsiteY3" fmla="*/ 10870 h 10870"/>
                <a:gd name="connsiteX0" fmla="*/ 736 w 51676"/>
                <a:gd name="connsiteY0" fmla="*/ 0 h 10870"/>
                <a:gd name="connsiteX1" fmla="*/ 4230 w 51676"/>
                <a:gd name="connsiteY1" fmla="*/ 5467 h 10870"/>
                <a:gd name="connsiteX2" fmla="*/ 36716 w 51676"/>
                <a:gd name="connsiteY2" fmla="*/ 7360 h 10870"/>
                <a:gd name="connsiteX3" fmla="*/ 51676 w 51676"/>
                <a:gd name="connsiteY3" fmla="*/ 10870 h 10870"/>
                <a:gd name="connsiteX0" fmla="*/ 1817 w 52757"/>
                <a:gd name="connsiteY0" fmla="*/ 0 h 10870"/>
                <a:gd name="connsiteX1" fmla="*/ 99 w 52757"/>
                <a:gd name="connsiteY1" fmla="*/ 1643 h 10870"/>
                <a:gd name="connsiteX2" fmla="*/ 5311 w 52757"/>
                <a:gd name="connsiteY2" fmla="*/ 5467 h 10870"/>
                <a:gd name="connsiteX3" fmla="*/ 37797 w 52757"/>
                <a:gd name="connsiteY3" fmla="*/ 7360 h 10870"/>
                <a:gd name="connsiteX4" fmla="*/ 52757 w 52757"/>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06" h="10870">
                  <a:moveTo>
                    <a:pt x="1466" y="0"/>
                  </a:moveTo>
                  <a:cubicBezTo>
                    <a:pt x="1333" y="262"/>
                    <a:pt x="-466" y="756"/>
                    <a:pt x="116" y="1667"/>
                  </a:cubicBezTo>
                  <a:cubicBezTo>
                    <a:pt x="698" y="2578"/>
                    <a:pt x="3985" y="4136"/>
                    <a:pt x="4960" y="5467"/>
                  </a:cubicBezTo>
                  <a:cubicBezTo>
                    <a:pt x="10220" y="6845"/>
                    <a:pt x="28917" y="6512"/>
                    <a:pt x="37446" y="7360"/>
                  </a:cubicBezTo>
                  <a:cubicBezTo>
                    <a:pt x="44978" y="8046"/>
                    <a:pt x="44888" y="10218"/>
                    <a:pt x="52406" y="10870"/>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73" name="グループ化 72"/>
            <p:cNvGrpSpPr/>
            <p:nvPr/>
          </p:nvGrpSpPr>
          <p:grpSpPr>
            <a:xfrm>
              <a:off x="6561625" y="3515902"/>
              <a:ext cx="299392" cy="170719"/>
              <a:chOff x="4454699" y="2515246"/>
              <a:chExt cx="510829" cy="305147"/>
            </a:xfrm>
          </p:grpSpPr>
          <p:sp>
            <p:nvSpPr>
              <p:cNvPr id="92" name="Freeform 4"/>
              <p:cNvSpPr>
                <a:spLocks/>
              </p:cNvSpPr>
              <p:nvPr/>
            </p:nvSpPr>
            <p:spPr bwMode="auto">
              <a:xfrm>
                <a:off x="4454699" y="2515246"/>
                <a:ext cx="510829" cy="30514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93" name="Rectangle 5"/>
              <p:cNvSpPr>
                <a:spLocks noChangeArrowheads="1"/>
              </p:cNvSpPr>
              <p:nvPr/>
            </p:nvSpPr>
            <p:spPr bwMode="auto">
              <a:xfrm>
                <a:off x="4570988" y="2536061"/>
                <a:ext cx="286963" cy="22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74" name="テキスト ボックス 314"/>
            <p:cNvSpPr txBox="1"/>
            <p:nvPr/>
          </p:nvSpPr>
          <p:spPr>
            <a:xfrm>
              <a:off x="4902024" y="5205505"/>
              <a:ext cx="867529" cy="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一級河川　大和川</a:t>
              </a:r>
            </a:p>
          </p:txBody>
        </p:sp>
        <p:sp>
          <p:nvSpPr>
            <p:cNvPr id="75" name="Freeform 95"/>
            <p:cNvSpPr>
              <a:spLocks/>
            </p:cNvSpPr>
            <p:nvPr/>
          </p:nvSpPr>
          <p:spPr bwMode="auto">
            <a:xfrm>
              <a:off x="5383985" y="3118037"/>
              <a:ext cx="1169112" cy="3433800"/>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848 w 10276"/>
                <a:gd name="connsiteY0" fmla="*/ 10135 h 10135"/>
                <a:gd name="connsiteX1" fmla="*/ 8000 w 10276"/>
                <a:gd name="connsiteY1" fmla="*/ 8610 h 10135"/>
                <a:gd name="connsiteX2" fmla="*/ 10244 w 10276"/>
                <a:gd name="connsiteY2" fmla="*/ 5974 h 10135"/>
                <a:gd name="connsiteX3" fmla="*/ 10064 w 10276"/>
                <a:gd name="connsiteY3" fmla="*/ 4166 h 10135"/>
                <a:gd name="connsiteX4" fmla="*/ 4717 w 10276"/>
                <a:gd name="connsiteY4" fmla="*/ 1053 h 10135"/>
                <a:gd name="connsiteX5" fmla="*/ 2017 w 10276"/>
                <a:gd name="connsiteY5" fmla="*/ 318 h 10135"/>
                <a:gd name="connsiteX6" fmla="*/ 0 w 10276"/>
                <a:gd name="connsiteY6" fmla="*/ 0 h 1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6" h="10135">
                  <a:moveTo>
                    <a:pt x="7848" y="10135"/>
                  </a:moveTo>
                  <a:cubicBezTo>
                    <a:pt x="7940" y="9873"/>
                    <a:pt x="7631" y="9605"/>
                    <a:pt x="8000" y="8610"/>
                  </a:cubicBezTo>
                  <a:cubicBezTo>
                    <a:pt x="8304" y="7928"/>
                    <a:pt x="9900" y="6715"/>
                    <a:pt x="10244" y="5974"/>
                  </a:cubicBezTo>
                  <a:cubicBezTo>
                    <a:pt x="10365" y="5214"/>
                    <a:pt x="10109" y="5017"/>
                    <a:pt x="10064" y="4166"/>
                  </a:cubicBezTo>
                  <a:cubicBezTo>
                    <a:pt x="9554" y="3527"/>
                    <a:pt x="6607" y="1612"/>
                    <a:pt x="4717" y="1053"/>
                  </a:cubicBezTo>
                  <a:cubicBezTo>
                    <a:pt x="4064" y="762"/>
                    <a:pt x="2792" y="902"/>
                    <a:pt x="2017" y="318"/>
                  </a:cubicBezTo>
                  <a:cubicBezTo>
                    <a:pt x="1242" y="165"/>
                    <a:pt x="455" y="62"/>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76" name="グループ化 75"/>
            <p:cNvGrpSpPr/>
            <p:nvPr/>
          </p:nvGrpSpPr>
          <p:grpSpPr>
            <a:xfrm>
              <a:off x="5690295" y="3394964"/>
              <a:ext cx="301113" cy="184795"/>
              <a:chOff x="4053254" y="2604591"/>
              <a:chExt cx="510829" cy="330308"/>
            </a:xfrm>
          </p:grpSpPr>
          <p:sp>
            <p:nvSpPr>
              <p:cNvPr id="90"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91"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grpSp>
          <p:nvGrpSpPr>
            <p:cNvPr id="77" name="グループ化 76"/>
            <p:cNvGrpSpPr/>
            <p:nvPr/>
          </p:nvGrpSpPr>
          <p:grpSpPr>
            <a:xfrm>
              <a:off x="6220001" y="5684957"/>
              <a:ext cx="301113" cy="184795"/>
              <a:chOff x="4053254" y="2604591"/>
              <a:chExt cx="510829" cy="330308"/>
            </a:xfrm>
          </p:grpSpPr>
          <p:sp>
            <p:nvSpPr>
              <p:cNvPr id="88"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89"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78" name="正方形/長方形 77"/>
            <p:cNvSpPr/>
            <p:nvPr/>
          </p:nvSpPr>
          <p:spPr>
            <a:xfrm rot="3598836">
              <a:off x="6250581" y="3924250"/>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79" name="Rectangle 126"/>
            <p:cNvSpPr>
              <a:spLocks noChangeArrowheads="1"/>
            </p:cNvSpPr>
            <p:nvPr/>
          </p:nvSpPr>
          <p:spPr bwMode="auto">
            <a:xfrm>
              <a:off x="6263097" y="3734378"/>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志紀駅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80" name="Rectangle 126"/>
            <p:cNvSpPr>
              <a:spLocks noChangeArrowheads="1"/>
            </p:cNvSpPr>
            <p:nvPr/>
          </p:nvSpPr>
          <p:spPr bwMode="auto">
            <a:xfrm rot="20390079">
              <a:off x="6508856" y="3969449"/>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en-US" altLang="ja-JP" sz="800" b="0" i="0" u="none" strike="noStrike" baseline="0" dirty="0">
                  <a:solidFill>
                    <a:sysClr val="windowText" lastClr="000000"/>
                  </a:solidFill>
                  <a:effectLst>
                    <a:glow rad="63500">
                      <a:schemeClr val="bg1"/>
                    </a:glow>
                  </a:effectLst>
                  <a:latin typeface="ＭＳ Ｐゴシック"/>
                  <a:ea typeface="ＭＳ Ｐゴシック"/>
                  <a:cs typeface="+mn-cs"/>
                </a:rPr>
                <a:t>J</a:t>
              </a:r>
            </a:p>
            <a:p>
              <a:pPr marL="0" indent="0" algn="l" rtl="0">
                <a:defRPr sz="1000"/>
              </a:pPr>
              <a:r>
                <a:rPr lang="en-US" altLang="ja-JP" sz="800" dirty="0">
                  <a:solidFill>
                    <a:sysClr val="windowText" lastClr="000000"/>
                  </a:solidFill>
                  <a:effectLst>
                    <a:glow rad="63500">
                      <a:schemeClr val="bg1"/>
                    </a:glow>
                  </a:effectLst>
                  <a:latin typeface="ＭＳ Ｐゴシック"/>
                  <a:ea typeface="ＭＳ Ｐゴシック"/>
                </a:rPr>
                <a:t>R</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81" name="Rectangle 77"/>
            <p:cNvSpPr>
              <a:spLocks noChangeArrowheads="1"/>
            </p:cNvSpPr>
            <p:nvPr/>
          </p:nvSpPr>
          <p:spPr bwMode="auto">
            <a:xfrm rot="187309">
              <a:off x="6816579" y="5750004"/>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sp>
          <p:nvSpPr>
            <p:cNvPr id="82" name="Rectangle 77"/>
            <p:cNvSpPr>
              <a:spLocks noChangeArrowheads="1"/>
            </p:cNvSpPr>
            <p:nvPr/>
          </p:nvSpPr>
          <p:spPr bwMode="auto">
            <a:xfrm rot="187309">
              <a:off x="6942660" y="3663420"/>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近鉄大阪線</a:t>
              </a:r>
            </a:p>
          </p:txBody>
        </p:sp>
        <p:sp>
          <p:nvSpPr>
            <p:cNvPr id="83" name="正方形/長方形 82"/>
            <p:cNvSpPr/>
            <p:nvPr/>
          </p:nvSpPr>
          <p:spPr>
            <a:xfrm>
              <a:off x="3397177" y="4383258"/>
              <a:ext cx="87540" cy="751414"/>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4" name="正方形/長方形 83"/>
            <p:cNvSpPr/>
            <p:nvPr/>
          </p:nvSpPr>
          <p:spPr>
            <a:xfrm>
              <a:off x="3404796" y="5713120"/>
              <a:ext cx="101569" cy="539485"/>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5" name="正方形/長方形 84"/>
            <p:cNvSpPr/>
            <p:nvPr/>
          </p:nvSpPr>
          <p:spPr>
            <a:xfrm>
              <a:off x="5272981" y="3049711"/>
              <a:ext cx="531956" cy="107788"/>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7" name="Rectangle 77"/>
            <p:cNvSpPr>
              <a:spLocks noChangeArrowheads="1"/>
            </p:cNvSpPr>
            <p:nvPr/>
          </p:nvSpPr>
          <p:spPr bwMode="auto">
            <a:xfrm rot="20397039">
              <a:off x="6749660" y="4131611"/>
              <a:ext cx="259089" cy="89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市道上市法善寺</a:t>
              </a: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線</a:t>
              </a:r>
            </a:p>
          </p:txBody>
        </p:sp>
      </p:grpSp>
      <p:grpSp>
        <p:nvGrpSpPr>
          <p:cNvPr id="98" name="グループ化 97">
            <a:extLst>
              <a:ext uri="{FF2B5EF4-FFF2-40B4-BE49-F238E27FC236}">
                <a16:creationId xmlns:a16="http://schemas.microsoft.com/office/drawing/2014/main" id="{BF7DC3C0-D8C5-C4B9-A7AB-8652F618DC2B}"/>
              </a:ext>
            </a:extLst>
          </p:cNvPr>
          <p:cNvGrpSpPr/>
          <p:nvPr/>
        </p:nvGrpSpPr>
        <p:grpSpPr>
          <a:xfrm>
            <a:off x="5905649" y="2532441"/>
            <a:ext cx="471487" cy="1325562"/>
            <a:chOff x="9475269" y="3046302"/>
            <a:chExt cx="471487" cy="1325562"/>
          </a:xfrm>
        </p:grpSpPr>
        <p:sp>
          <p:nvSpPr>
            <p:cNvPr id="99" name="正方形/長方形 98">
              <a:extLst>
                <a:ext uri="{FF2B5EF4-FFF2-40B4-BE49-F238E27FC236}">
                  <a16:creationId xmlns:a16="http://schemas.microsoft.com/office/drawing/2014/main" id="{8B6E0041-C31F-B4E0-84DC-63A5129B9086}"/>
                </a:ext>
              </a:extLst>
            </p:cNvPr>
            <p:cNvSpPr/>
            <p:nvPr/>
          </p:nvSpPr>
          <p:spPr>
            <a:xfrm>
              <a:off x="9475269" y="3046302"/>
              <a:ext cx="471487" cy="1325562"/>
            </a:xfrm>
            <a:prstGeom prst="rect">
              <a:avLst/>
            </a:prstGeom>
            <a:solidFill>
              <a:schemeClr val="bg1"/>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00" name="フリーフォーム 3">
              <a:extLst>
                <a:ext uri="{FF2B5EF4-FFF2-40B4-BE49-F238E27FC236}">
                  <a16:creationId xmlns:a16="http://schemas.microsoft.com/office/drawing/2014/main" id="{FC7BA745-7DA7-C57B-1946-9EA3E2E97752}"/>
                </a:ext>
              </a:extLst>
            </p:cNvPr>
            <p:cNvSpPr/>
            <p:nvPr/>
          </p:nvSpPr>
          <p:spPr>
            <a:xfrm>
              <a:off x="9559760" y="3139575"/>
              <a:ext cx="319087" cy="1162050"/>
            </a:xfrm>
            <a:custGeom>
              <a:avLst/>
              <a:gdLst>
                <a:gd name="connsiteX0" fmla="*/ 159657 w 319314"/>
                <a:gd name="connsiteY0" fmla="*/ 1161143 h 1161143"/>
                <a:gd name="connsiteX1" fmla="*/ 159657 w 319314"/>
                <a:gd name="connsiteY1" fmla="*/ 0 h 1161143"/>
                <a:gd name="connsiteX2" fmla="*/ 0 w 319314"/>
                <a:gd name="connsiteY2" fmla="*/ 638629 h 1161143"/>
                <a:gd name="connsiteX3" fmla="*/ 319314 w 319314"/>
                <a:gd name="connsiteY3" fmla="*/ 638629 h 1161143"/>
              </a:gdLst>
              <a:ahLst/>
              <a:cxnLst>
                <a:cxn ang="0">
                  <a:pos x="connsiteX0" y="connsiteY0"/>
                </a:cxn>
                <a:cxn ang="0">
                  <a:pos x="connsiteX1" y="connsiteY1"/>
                </a:cxn>
                <a:cxn ang="0">
                  <a:pos x="connsiteX2" y="connsiteY2"/>
                </a:cxn>
                <a:cxn ang="0">
                  <a:pos x="connsiteX3" y="connsiteY3"/>
                </a:cxn>
              </a:cxnLst>
              <a:rect l="l" t="t" r="r" b="b"/>
              <a:pathLst>
                <a:path w="319314" h="1161143">
                  <a:moveTo>
                    <a:pt x="159657" y="1161143"/>
                  </a:moveTo>
                  <a:lnTo>
                    <a:pt x="159657" y="0"/>
                  </a:lnTo>
                  <a:lnTo>
                    <a:pt x="0" y="638629"/>
                  </a:lnTo>
                  <a:lnTo>
                    <a:pt x="319314" y="638629"/>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cxnSp>
          <p:nvCxnSpPr>
            <p:cNvPr id="101" name="直線コネクタ 100">
              <a:extLst>
                <a:ext uri="{FF2B5EF4-FFF2-40B4-BE49-F238E27FC236}">
                  <a16:creationId xmlns:a16="http://schemas.microsoft.com/office/drawing/2014/main" id="{840962B6-F28F-F9AC-725B-1D7995A1ADCC}"/>
                </a:ext>
              </a:extLst>
            </p:cNvPr>
            <p:cNvCxnSpPr/>
            <p:nvPr/>
          </p:nvCxnSpPr>
          <p:spPr bwMode="auto">
            <a:xfrm>
              <a:off x="9570078" y="3965749"/>
              <a:ext cx="298450" cy="0"/>
            </a:xfrm>
            <a:prstGeom prst="line">
              <a:avLst/>
            </a:prstGeom>
            <a:ln/>
          </p:spPr>
          <p:style>
            <a:lnRef idx="1">
              <a:schemeClr val="dk1"/>
            </a:lnRef>
            <a:fillRef idx="0">
              <a:schemeClr val="dk1"/>
            </a:fillRef>
            <a:effectRef idx="0">
              <a:schemeClr val="dk1"/>
            </a:effectRef>
            <a:fontRef idx="minor">
              <a:schemeClr val="tx1"/>
            </a:fontRef>
          </p:style>
        </p:cxnSp>
      </p:grpSp>
      <p:cxnSp>
        <p:nvCxnSpPr>
          <p:cNvPr id="102" name="直線コネクタ 101">
            <a:extLst>
              <a:ext uri="{FF2B5EF4-FFF2-40B4-BE49-F238E27FC236}">
                <a16:creationId xmlns:a16="http://schemas.microsoft.com/office/drawing/2014/main" id="{405679C4-AE92-5349-FA2B-7D430878BA61}"/>
              </a:ext>
            </a:extLst>
          </p:cNvPr>
          <p:cNvCxnSpPr>
            <a:cxnSpLocks/>
          </p:cNvCxnSpPr>
          <p:nvPr/>
        </p:nvCxnSpPr>
        <p:spPr bwMode="auto">
          <a:xfrm flipV="1">
            <a:off x="4102223" y="1868698"/>
            <a:ext cx="425308" cy="2236345"/>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F9200398-2468-8680-2EA4-AFBC0ED807EC}"/>
              </a:ext>
            </a:extLst>
          </p:cNvPr>
          <p:cNvCxnSpPr>
            <a:cxnSpLocks/>
          </p:cNvCxnSpPr>
          <p:nvPr/>
        </p:nvCxnSpPr>
        <p:spPr bwMode="auto">
          <a:xfrm flipV="1">
            <a:off x="5092300" y="1406657"/>
            <a:ext cx="1092285" cy="251328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13326245-5D6D-3098-3463-04DBD2A3BAAB}"/>
              </a:ext>
            </a:extLst>
          </p:cNvPr>
          <p:cNvCxnSpPr>
            <a:cxnSpLocks/>
          </p:cNvCxnSpPr>
          <p:nvPr/>
        </p:nvCxnSpPr>
        <p:spPr bwMode="auto">
          <a:xfrm>
            <a:off x="4535544" y="1964315"/>
            <a:ext cx="780589"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C33A346-EA26-D3F3-786F-D8F48EFBC29B}"/>
              </a:ext>
            </a:extLst>
          </p:cNvPr>
          <p:cNvSpPr txBox="1"/>
          <p:nvPr/>
        </p:nvSpPr>
        <p:spPr>
          <a:xfrm>
            <a:off x="4657309" y="1585951"/>
            <a:ext cx="697627" cy="338554"/>
          </a:xfrm>
          <a:prstGeom prst="rect">
            <a:avLst/>
          </a:prstGeom>
          <a:noFill/>
        </p:spPr>
        <p:txBody>
          <a:bodyPr wrap="none" rtlCol="0">
            <a:spAutoFit/>
          </a:bodyPr>
          <a:lstStyle/>
          <a:p>
            <a:r>
              <a:rPr kumimoji="1" lang="ja-JP" altLang="en-US" sz="800" dirty="0">
                <a:solidFill>
                  <a:schemeClr val="tx1"/>
                </a:solidFill>
              </a:rPr>
              <a:t>事業中区間</a:t>
            </a:r>
            <a:endParaRPr kumimoji="1" lang="en-US" altLang="ja-JP" sz="800" dirty="0">
              <a:solidFill>
                <a:schemeClr val="tx1"/>
              </a:solidFill>
            </a:endParaRPr>
          </a:p>
          <a:p>
            <a:r>
              <a:rPr lang="en-US" altLang="ja-JP" sz="800" dirty="0">
                <a:solidFill>
                  <a:schemeClr val="tx1"/>
                </a:solidFill>
              </a:rPr>
              <a:t>L=0.6km</a:t>
            </a:r>
            <a:endParaRPr kumimoji="1" lang="ja-JP" altLang="en-US" sz="800" dirty="0">
              <a:solidFill>
                <a:schemeClr val="tx1"/>
              </a:solidFill>
            </a:endParaRPr>
          </a:p>
        </p:txBody>
      </p:sp>
      <p:cxnSp>
        <p:nvCxnSpPr>
          <p:cNvPr id="106" name="直線コネクタ 105">
            <a:extLst>
              <a:ext uri="{FF2B5EF4-FFF2-40B4-BE49-F238E27FC236}">
                <a16:creationId xmlns:a16="http://schemas.microsoft.com/office/drawing/2014/main" id="{437FFFE4-9C2D-9F05-909D-429C1F7B14A2}"/>
              </a:ext>
            </a:extLst>
          </p:cNvPr>
          <p:cNvCxnSpPr>
            <a:cxnSpLocks/>
          </p:cNvCxnSpPr>
          <p:nvPr/>
        </p:nvCxnSpPr>
        <p:spPr bwMode="auto">
          <a:xfrm flipV="1">
            <a:off x="3274150" y="1340768"/>
            <a:ext cx="412463" cy="2730187"/>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1C56AA2D-C467-6F5C-BA8C-41B108112605}"/>
              </a:ext>
            </a:extLst>
          </p:cNvPr>
          <p:cNvSpPr txBox="1"/>
          <p:nvPr/>
        </p:nvSpPr>
        <p:spPr>
          <a:xfrm>
            <a:off x="4356461" y="1206208"/>
            <a:ext cx="1168910" cy="230832"/>
          </a:xfrm>
          <a:prstGeom prst="rect">
            <a:avLst/>
          </a:prstGeom>
          <a:noFill/>
        </p:spPr>
        <p:txBody>
          <a:bodyPr wrap="none" rtlCol="0">
            <a:spAutoFit/>
          </a:bodyPr>
          <a:lstStyle/>
          <a:p>
            <a:r>
              <a:rPr kumimoji="1" lang="ja-JP" altLang="en-US" sz="900" dirty="0">
                <a:solidFill>
                  <a:schemeClr val="tx1"/>
                </a:solidFill>
              </a:rPr>
              <a:t>全体区間　</a:t>
            </a:r>
            <a:r>
              <a:rPr kumimoji="1" lang="en-US" altLang="ja-JP" sz="900" dirty="0">
                <a:solidFill>
                  <a:schemeClr val="tx1"/>
                </a:solidFill>
              </a:rPr>
              <a:t>L=2.1km</a:t>
            </a:r>
            <a:endParaRPr kumimoji="1" lang="ja-JP" altLang="en-US" sz="900" dirty="0">
              <a:solidFill>
                <a:schemeClr val="tx1"/>
              </a:solidFill>
            </a:endParaRPr>
          </a:p>
        </p:txBody>
      </p:sp>
      <p:cxnSp>
        <p:nvCxnSpPr>
          <p:cNvPr id="108" name="直線矢印コネクタ 107">
            <a:extLst>
              <a:ext uri="{FF2B5EF4-FFF2-40B4-BE49-F238E27FC236}">
                <a16:creationId xmlns:a16="http://schemas.microsoft.com/office/drawing/2014/main" id="{800689BD-712F-6ED2-6804-CB45FEBD20D0}"/>
              </a:ext>
            </a:extLst>
          </p:cNvPr>
          <p:cNvCxnSpPr>
            <a:cxnSpLocks/>
          </p:cNvCxnSpPr>
          <p:nvPr/>
        </p:nvCxnSpPr>
        <p:spPr bwMode="auto">
          <a:xfrm>
            <a:off x="3721254" y="1449908"/>
            <a:ext cx="2428729"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DBBB4618-B271-91FB-683D-ED3EE01D2325}"/>
              </a:ext>
            </a:extLst>
          </p:cNvPr>
          <p:cNvCxnSpPr>
            <a:cxnSpLocks/>
          </p:cNvCxnSpPr>
          <p:nvPr/>
        </p:nvCxnSpPr>
        <p:spPr bwMode="auto">
          <a:xfrm flipV="1">
            <a:off x="4601025" y="1867579"/>
            <a:ext cx="753264" cy="211383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5BD65330-F9BD-7354-3F29-73B201D3121F}"/>
              </a:ext>
            </a:extLst>
          </p:cNvPr>
          <p:cNvCxnSpPr>
            <a:cxnSpLocks/>
          </p:cNvCxnSpPr>
          <p:nvPr/>
        </p:nvCxnSpPr>
        <p:spPr bwMode="auto">
          <a:xfrm>
            <a:off x="5363111" y="1974400"/>
            <a:ext cx="542838"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C7F974AB-065C-9A70-883D-8B4B5671E225}"/>
              </a:ext>
            </a:extLst>
          </p:cNvPr>
          <p:cNvSpPr txBox="1"/>
          <p:nvPr/>
        </p:nvSpPr>
        <p:spPr>
          <a:xfrm>
            <a:off x="5370225" y="1594908"/>
            <a:ext cx="634721" cy="307777"/>
          </a:xfrm>
          <a:prstGeom prst="rect">
            <a:avLst/>
          </a:prstGeom>
          <a:noFill/>
        </p:spPr>
        <p:txBody>
          <a:bodyPr wrap="square" rtlCol="0">
            <a:spAutoFit/>
          </a:bodyPr>
          <a:lstStyle/>
          <a:p>
            <a:r>
              <a:rPr kumimoji="1" lang="ja-JP" altLang="en-US" sz="700" dirty="0">
                <a:solidFill>
                  <a:schemeClr val="tx1"/>
                </a:solidFill>
              </a:rPr>
              <a:t>未整備区間</a:t>
            </a:r>
            <a:endParaRPr kumimoji="1" lang="en-US" altLang="ja-JP" sz="700" dirty="0">
              <a:solidFill>
                <a:schemeClr val="tx1"/>
              </a:solidFill>
            </a:endParaRPr>
          </a:p>
          <a:p>
            <a:r>
              <a:rPr lang="en-US" altLang="ja-JP" sz="700" dirty="0">
                <a:solidFill>
                  <a:schemeClr val="tx1"/>
                </a:solidFill>
              </a:rPr>
              <a:t>L=0.5km</a:t>
            </a:r>
            <a:endParaRPr kumimoji="1" lang="ja-JP" altLang="en-US" sz="700" dirty="0">
              <a:solidFill>
                <a:schemeClr val="tx1"/>
              </a:solidFill>
            </a:endParaRPr>
          </a:p>
        </p:txBody>
      </p:sp>
      <p:cxnSp>
        <p:nvCxnSpPr>
          <p:cNvPr id="112" name="直線矢印コネクタ 111">
            <a:extLst>
              <a:ext uri="{FF2B5EF4-FFF2-40B4-BE49-F238E27FC236}">
                <a16:creationId xmlns:a16="http://schemas.microsoft.com/office/drawing/2014/main" id="{13326245-5D6D-3098-3463-04DBD2A3BAAB}"/>
              </a:ext>
            </a:extLst>
          </p:cNvPr>
          <p:cNvCxnSpPr>
            <a:cxnSpLocks/>
          </p:cNvCxnSpPr>
          <p:nvPr/>
        </p:nvCxnSpPr>
        <p:spPr bwMode="auto">
          <a:xfrm>
            <a:off x="3639287" y="1967026"/>
            <a:ext cx="841458" cy="0"/>
          </a:xfrm>
          <a:prstGeom prst="straightConnector1">
            <a:avLst/>
          </a:prstGeom>
          <a:ln w="28575"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AC33A346-EA26-D3F3-786F-D8F48EFBC29B}"/>
              </a:ext>
            </a:extLst>
          </p:cNvPr>
          <p:cNvSpPr txBox="1"/>
          <p:nvPr/>
        </p:nvSpPr>
        <p:spPr>
          <a:xfrm>
            <a:off x="3697551" y="1531815"/>
            <a:ext cx="752129" cy="430887"/>
          </a:xfrm>
          <a:prstGeom prst="rect">
            <a:avLst/>
          </a:prstGeom>
          <a:noFill/>
        </p:spPr>
        <p:txBody>
          <a:bodyPr wrap="none" rtlCol="0">
            <a:spAutoFit/>
          </a:bodyPr>
          <a:lstStyle/>
          <a:p>
            <a:r>
              <a:rPr kumimoji="1" lang="ja-JP" altLang="en-US" sz="1100" b="1" dirty="0">
                <a:solidFill>
                  <a:srgbClr val="FF0000"/>
                </a:solidFill>
              </a:rPr>
              <a:t>事業区間</a:t>
            </a:r>
            <a:endParaRPr kumimoji="1" lang="en-US" altLang="ja-JP" sz="1100" b="1" dirty="0">
              <a:solidFill>
                <a:srgbClr val="FF0000"/>
              </a:solidFill>
            </a:endParaRPr>
          </a:p>
          <a:p>
            <a:r>
              <a:rPr lang="en-US" altLang="ja-JP" sz="1100" b="1" dirty="0">
                <a:solidFill>
                  <a:srgbClr val="FF0000"/>
                </a:solidFill>
              </a:rPr>
              <a:t>L=1.0km</a:t>
            </a:r>
            <a:endParaRPr kumimoji="1" lang="ja-JP" altLang="en-US" sz="1100" b="1" dirty="0">
              <a:solidFill>
                <a:srgbClr val="FF0000"/>
              </a:solidFill>
            </a:endParaRPr>
          </a:p>
        </p:txBody>
      </p:sp>
      <p:sp>
        <p:nvSpPr>
          <p:cNvPr id="114" name="フリーフォーム 113"/>
          <p:cNvSpPr/>
          <p:nvPr/>
        </p:nvSpPr>
        <p:spPr>
          <a:xfrm>
            <a:off x="4337984" y="3213666"/>
            <a:ext cx="357487" cy="1034565"/>
          </a:xfrm>
          <a:custGeom>
            <a:avLst/>
            <a:gdLst>
              <a:gd name="connsiteX0" fmla="*/ 0 w 223837"/>
              <a:gd name="connsiteY0" fmla="*/ 0 h 600075"/>
              <a:gd name="connsiteX1" fmla="*/ 152400 w 223837"/>
              <a:gd name="connsiteY1" fmla="*/ 338137 h 600075"/>
              <a:gd name="connsiteX2" fmla="*/ 204787 w 223837"/>
              <a:gd name="connsiteY2" fmla="*/ 490537 h 600075"/>
              <a:gd name="connsiteX3" fmla="*/ 223837 w 223837"/>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223837" h="600075">
                <a:moveTo>
                  <a:pt x="0" y="0"/>
                </a:moveTo>
                <a:lnTo>
                  <a:pt x="152400" y="338137"/>
                </a:lnTo>
                <a:lnTo>
                  <a:pt x="204787" y="490537"/>
                </a:lnTo>
                <a:lnTo>
                  <a:pt x="223837" y="600075"/>
                </a:lnTo>
              </a:path>
            </a:pathLst>
          </a:custGeom>
          <a:noFill/>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5B195934-5E98-B0AD-839C-1EE7B6906605}"/>
              </a:ext>
            </a:extLst>
          </p:cNvPr>
          <p:cNvSpPr/>
          <p:nvPr/>
        </p:nvSpPr>
        <p:spPr>
          <a:xfrm>
            <a:off x="636494" y="3083859"/>
            <a:ext cx="2519082" cy="1102659"/>
          </a:xfrm>
          <a:custGeom>
            <a:avLst/>
            <a:gdLst>
              <a:gd name="connsiteX0" fmla="*/ 2519082 w 2519082"/>
              <a:gd name="connsiteY0" fmla="*/ 1102659 h 1102659"/>
              <a:gd name="connsiteX1" fmla="*/ 2097741 w 2519082"/>
              <a:gd name="connsiteY1" fmla="*/ 1093694 h 1102659"/>
              <a:gd name="connsiteX2" fmla="*/ 1972235 w 2519082"/>
              <a:gd name="connsiteY2" fmla="*/ 1057835 h 1102659"/>
              <a:gd name="connsiteX3" fmla="*/ 1425388 w 2519082"/>
              <a:gd name="connsiteY3" fmla="*/ 510988 h 1102659"/>
              <a:gd name="connsiteX4" fmla="*/ 618565 w 2519082"/>
              <a:gd name="connsiteY4" fmla="*/ 555812 h 1102659"/>
              <a:gd name="connsiteX5" fmla="*/ 161365 w 2519082"/>
              <a:gd name="connsiteY5" fmla="*/ 8965 h 1102659"/>
              <a:gd name="connsiteX6" fmla="*/ 0 w 2519082"/>
              <a:gd name="connsiteY6" fmla="*/ 0 h 110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082" h="1102659">
                <a:moveTo>
                  <a:pt x="2519082" y="1102659"/>
                </a:moveTo>
                <a:lnTo>
                  <a:pt x="2097741" y="1093694"/>
                </a:lnTo>
                <a:lnTo>
                  <a:pt x="1972235" y="1057835"/>
                </a:lnTo>
                <a:lnTo>
                  <a:pt x="1425388" y="510988"/>
                </a:lnTo>
                <a:lnTo>
                  <a:pt x="618565" y="555812"/>
                </a:lnTo>
                <a:lnTo>
                  <a:pt x="161365" y="8965"/>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フリーフォーム 2"/>
          <p:cNvSpPr/>
          <p:nvPr/>
        </p:nvSpPr>
        <p:spPr>
          <a:xfrm>
            <a:off x="1701209" y="2477386"/>
            <a:ext cx="1286540" cy="0"/>
          </a:xfrm>
          <a:custGeom>
            <a:avLst/>
            <a:gdLst>
              <a:gd name="connsiteX0" fmla="*/ 1286540 w 1286540"/>
              <a:gd name="connsiteY0" fmla="*/ 0 h 0"/>
              <a:gd name="connsiteX1" fmla="*/ 0 w 1286540"/>
              <a:gd name="connsiteY1" fmla="*/ 0 h 0"/>
            </a:gdLst>
            <a:ahLst/>
            <a:cxnLst>
              <a:cxn ang="0">
                <a:pos x="connsiteX0" y="connsiteY0"/>
              </a:cxn>
              <a:cxn ang="0">
                <a:pos x="connsiteX1" y="connsiteY1"/>
              </a:cxn>
            </a:cxnLst>
            <a:rect l="l" t="t" r="r" b="b"/>
            <a:pathLst>
              <a:path w="1286540">
                <a:moveTo>
                  <a:pt x="1286540" y="0"/>
                </a:moveTo>
                <a:lnTo>
                  <a:pt x="0" y="0"/>
                </a:lnTo>
              </a:path>
            </a:pathLst>
          </a:custGeom>
          <a:noFill/>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フリーフォーム 3"/>
          <p:cNvSpPr/>
          <p:nvPr/>
        </p:nvSpPr>
        <p:spPr>
          <a:xfrm>
            <a:off x="1414130" y="2498651"/>
            <a:ext cx="616689" cy="669851"/>
          </a:xfrm>
          <a:custGeom>
            <a:avLst/>
            <a:gdLst>
              <a:gd name="connsiteX0" fmla="*/ 616689 w 616689"/>
              <a:gd name="connsiteY0" fmla="*/ 0 h 669851"/>
              <a:gd name="connsiteX1" fmla="*/ 340242 w 616689"/>
              <a:gd name="connsiteY1" fmla="*/ 659219 h 669851"/>
              <a:gd name="connsiteX2" fmla="*/ 0 w 616689"/>
              <a:gd name="connsiteY2" fmla="*/ 669851 h 669851"/>
            </a:gdLst>
            <a:ahLst/>
            <a:cxnLst>
              <a:cxn ang="0">
                <a:pos x="connsiteX0" y="connsiteY0"/>
              </a:cxn>
              <a:cxn ang="0">
                <a:pos x="connsiteX1" y="connsiteY1"/>
              </a:cxn>
              <a:cxn ang="0">
                <a:pos x="connsiteX2" y="connsiteY2"/>
              </a:cxn>
            </a:cxnLst>
            <a:rect l="l" t="t" r="r" b="b"/>
            <a:pathLst>
              <a:path w="616689" h="669851">
                <a:moveTo>
                  <a:pt x="616689" y="0"/>
                </a:moveTo>
                <a:lnTo>
                  <a:pt x="340242" y="659219"/>
                </a:lnTo>
                <a:lnTo>
                  <a:pt x="0" y="669851"/>
                </a:lnTo>
              </a:path>
            </a:pathLst>
          </a:custGeom>
          <a:noFill/>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15" name="直線コネクタ 114"/>
          <p:cNvCxnSpPr>
            <a:stCxn id="58" idx="3"/>
          </p:cNvCxnSpPr>
          <p:nvPr/>
        </p:nvCxnSpPr>
        <p:spPr bwMode="auto">
          <a:xfrm>
            <a:off x="1420836" y="3797792"/>
            <a:ext cx="106226" cy="20059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35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225" y="-12700"/>
            <a:ext cx="9166225" cy="561975"/>
          </a:xfrm>
          <a:gradFill rotWithShape="1">
            <a:gsLst>
              <a:gs pos="0">
                <a:schemeClr val="accent1"/>
              </a:gs>
              <a:gs pos="50000">
                <a:schemeClr val="bg1"/>
              </a:gs>
              <a:gs pos="100000">
                <a:schemeClr val="accent1"/>
              </a:gs>
            </a:gsLst>
            <a:lin ang="5400000" scaled="1"/>
          </a:gradFill>
        </p:spPr>
        <p:txBody>
          <a:bodyPr wrap="none" lIns="91435" tIns="45717" rIns="91435" bIns="45717"/>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３．事業の進捗の見込み、コスト縮減の工夫等</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87"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211B1C-8282-489C-86D2-DFE2A14CB8D3}" type="slidenum">
              <a:rPr lang="ja-JP" altLang="en-US" sz="2000" smtClean="0">
                <a:latin typeface="Arial" panose="020B0604020202020204" pitchFamily="34" charset="0"/>
              </a:rPr>
              <a:pPr>
                <a:spcBef>
                  <a:spcPct val="0"/>
                </a:spcBef>
                <a:buFontTx/>
                <a:buNone/>
              </a:pPr>
              <a:t>16</a:t>
            </a:fld>
            <a:endParaRPr lang="ja-JP" altLang="en-US" sz="2000">
              <a:latin typeface="Arial" panose="020B0604020202020204" pitchFamily="34" charset="0"/>
            </a:endParaRPr>
          </a:p>
        </p:txBody>
      </p:sp>
      <p:sp>
        <p:nvSpPr>
          <p:cNvPr id="41988" name="正方形/長方形 4"/>
          <p:cNvSpPr>
            <a:spLocks noChangeArrowheads="1"/>
          </p:cNvSpPr>
          <p:nvPr/>
        </p:nvSpPr>
        <p:spPr bwMode="auto">
          <a:xfrm>
            <a:off x="-12700" y="663575"/>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a:t>
            </a:r>
            <a:r>
              <a:rPr lang="ja-JP" altLang="en-US" sz="2000" b="1" dirty="0">
                <a:latin typeface="Arial" panose="020B0604020202020204" pitchFamily="34" charset="0"/>
              </a:rPr>
              <a:t>事業の進捗の見込みの視点</a:t>
            </a:r>
          </a:p>
        </p:txBody>
      </p:sp>
      <p:sp>
        <p:nvSpPr>
          <p:cNvPr id="41989" name="正方形/長方形 4"/>
          <p:cNvSpPr>
            <a:spLocks noChangeArrowheads="1"/>
          </p:cNvSpPr>
          <p:nvPr/>
        </p:nvSpPr>
        <p:spPr bwMode="auto">
          <a:xfrm>
            <a:off x="0" y="2697163"/>
            <a:ext cx="53467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■コスト縮減や代替案立案等の可能性の視点</a:t>
            </a:r>
            <a:endParaRPr lang="ja-JP" altLang="en-US" sz="2000" b="1" dirty="0">
              <a:latin typeface="Arial" panose="020B0604020202020204" pitchFamily="34" charset="0"/>
            </a:endParaRPr>
          </a:p>
        </p:txBody>
      </p:sp>
      <p:sp>
        <p:nvSpPr>
          <p:cNvPr id="91" name="正方形/長方形 90"/>
          <p:cNvSpPr/>
          <p:nvPr/>
        </p:nvSpPr>
        <p:spPr>
          <a:xfrm>
            <a:off x="203200" y="3068960"/>
            <a:ext cx="8509000" cy="3739550"/>
          </a:xfrm>
          <a:prstGeom prst="rect">
            <a:avLst/>
          </a:prstGeom>
          <a:ln>
            <a:solidFill>
              <a:schemeClr val="tx2">
                <a:lumMod val="50000"/>
              </a:schemeClr>
            </a:solidFill>
          </a:ln>
        </p:spPr>
        <p:txBody>
          <a:bodyPr>
            <a:spAutoFit/>
          </a:bodyPr>
          <a:lstStyle/>
          <a:p>
            <a:pPr>
              <a:lnSpc>
                <a:spcPts val="2200"/>
              </a:lnSpc>
              <a:defRPr/>
            </a:pPr>
            <a:r>
              <a:rPr lang="en-US" altLang="ja-JP" dirty="0">
                <a:solidFill>
                  <a:schemeClr val="tx1"/>
                </a:solidFill>
              </a:rPr>
              <a:t>【</a:t>
            </a:r>
            <a:r>
              <a:rPr lang="ja-JP" altLang="en-US" dirty="0">
                <a:solidFill>
                  <a:schemeClr val="tx1"/>
                </a:solidFill>
              </a:rPr>
              <a:t>コスト縮減</a:t>
            </a:r>
            <a:r>
              <a:rPr lang="en-US" altLang="ja-JP" dirty="0">
                <a:solidFill>
                  <a:schemeClr val="tx1"/>
                </a:solidFill>
              </a:rPr>
              <a:t>】</a:t>
            </a:r>
          </a:p>
          <a:p>
            <a:pPr>
              <a:lnSpc>
                <a:spcPts val="2200"/>
              </a:lnSpc>
              <a:defRPr/>
            </a:pPr>
            <a:r>
              <a:rPr lang="ja-JP" altLang="en-US" dirty="0">
                <a:solidFill>
                  <a:schemeClr val="tx1"/>
                </a:solidFill>
              </a:rPr>
              <a:t>・電線共同溝の整備にあたり、従来よりも浅い位置に敷設する、浅層埋設手法による掘　</a:t>
            </a:r>
            <a:endParaRPr lang="en-US" altLang="ja-JP" dirty="0">
              <a:solidFill>
                <a:schemeClr val="tx1"/>
              </a:solidFill>
            </a:endParaRPr>
          </a:p>
          <a:p>
            <a:pPr>
              <a:lnSpc>
                <a:spcPts val="2200"/>
              </a:lnSpc>
              <a:defRPr/>
            </a:pPr>
            <a:r>
              <a:rPr lang="ja-JP" altLang="en-US" dirty="0">
                <a:solidFill>
                  <a:schemeClr val="tx1"/>
                </a:solidFill>
              </a:rPr>
              <a:t>　削土量の削減等の低コスト手法の導入により、更なるコスト縮減に努める。</a:t>
            </a:r>
          </a:p>
          <a:p>
            <a:pPr>
              <a:lnSpc>
                <a:spcPts val="2200"/>
              </a:lnSpc>
              <a:defRPr/>
            </a:pPr>
            <a:endParaRPr lang="en-US" altLang="ja-JP" dirty="0">
              <a:solidFill>
                <a:schemeClr val="tx1"/>
              </a:solidFill>
            </a:endParaRPr>
          </a:p>
          <a:p>
            <a:pPr>
              <a:lnSpc>
                <a:spcPts val="2200"/>
              </a:lnSpc>
              <a:defRPr/>
            </a:pPr>
            <a:r>
              <a:rPr lang="en-US" altLang="ja-JP" dirty="0">
                <a:solidFill>
                  <a:schemeClr val="tx1"/>
                </a:solidFill>
              </a:rPr>
              <a:t>[</a:t>
            </a:r>
            <a:r>
              <a:rPr lang="ja-JP" altLang="en-US" dirty="0">
                <a:solidFill>
                  <a:schemeClr val="tx1"/>
                </a:solidFill>
              </a:rPr>
              <a:t>代替案立案等の可能性</a:t>
            </a:r>
            <a:r>
              <a:rPr lang="en-US" altLang="ja-JP" dirty="0">
                <a:solidFill>
                  <a:schemeClr val="tx1"/>
                </a:solidFill>
              </a:rPr>
              <a:t>]</a:t>
            </a:r>
          </a:p>
          <a:p>
            <a:pPr>
              <a:lnSpc>
                <a:spcPts val="2200"/>
              </a:lnSpc>
              <a:defRPr/>
            </a:pPr>
            <a:r>
              <a:rPr lang="ja-JP" altLang="en-US" sz="1600" dirty="0">
                <a:solidFill>
                  <a:schemeClr val="tx1"/>
                </a:solidFill>
              </a:rPr>
              <a:t>・本事業は都市計画決定に基づき実施するものであり、接続する市道若林沼線と併せて、大阪市</a:t>
            </a:r>
            <a:endParaRPr lang="en-US" altLang="ja-JP" sz="1600" dirty="0">
              <a:solidFill>
                <a:schemeClr val="tx1"/>
              </a:solidFill>
            </a:endParaRPr>
          </a:p>
          <a:p>
            <a:pPr>
              <a:lnSpc>
                <a:spcPts val="2200"/>
              </a:lnSpc>
              <a:defRPr/>
            </a:pPr>
            <a:r>
              <a:rPr lang="ja-JP" altLang="en-US" sz="1600" dirty="0">
                <a:solidFill>
                  <a:schemeClr val="tx1"/>
                </a:solidFill>
              </a:rPr>
              <a:t>　域の大阪中央環状線から八尾市域の国道</a:t>
            </a:r>
            <a:r>
              <a:rPr lang="en-US" altLang="ja-JP" sz="1600" dirty="0">
                <a:solidFill>
                  <a:schemeClr val="tx1"/>
                </a:solidFill>
              </a:rPr>
              <a:t>170</a:t>
            </a:r>
            <a:r>
              <a:rPr lang="ja-JP" altLang="en-US" sz="1600" dirty="0">
                <a:solidFill>
                  <a:schemeClr val="tx1"/>
                </a:solidFill>
              </a:rPr>
              <a:t>号を繋ぎ、藤井寺市を経由して柏原市域の国道</a:t>
            </a:r>
            <a:endParaRPr lang="en-US" altLang="ja-JP" sz="1600" dirty="0">
              <a:solidFill>
                <a:schemeClr val="tx1"/>
              </a:solidFill>
            </a:endParaRPr>
          </a:p>
          <a:p>
            <a:pPr>
              <a:lnSpc>
                <a:spcPts val="2200"/>
              </a:lnSpc>
              <a:defRPr/>
            </a:pPr>
            <a:r>
              <a:rPr lang="ja-JP" altLang="en-US" sz="1600" dirty="0">
                <a:solidFill>
                  <a:schemeClr val="tx1"/>
                </a:solidFill>
              </a:rPr>
              <a:t>　</a:t>
            </a:r>
            <a:r>
              <a:rPr lang="en-US" altLang="ja-JP" sz="1600" dirty="0">
                <a:solidFill>
                  <a:schemeClr val="tx1"/>
                </a:solidFill>
              </a:rPr>
              <a:t>25</a:t>
            </a:r>
            <a:r>
              <a:rPr lang="ja-JP" altLang="en-US" sz="1600" dirty="0">
                <a:solidFill>
                  <a:schemeClr val="tx1"/>
                </a:solidFill>
              </a:rPr>
              <a:t>号までを連絡する、中河内地域の東西ネットワークが形成され、周辺道路の渋滞緩和に寄与</a:t>
            </a:r>
            <a:endParaRPr lang="en-US" altLang="ja-JP" sz="1600" dirty="0">
              <a:solidFill>
                <a:schemeClr val="tx1"/>
              </a:solidFill>
            </a:endParaRPr>
          </a:p>
          <a:p>
            <a:pPr>
              <a:lnSpc>
                <a:spcPts val="2200"/>
              </a:lnSpc>
              <a:defRPr/>
            </a:pPr>
            <a:r>
              <a:rPr lang="ja-JP" altLang="en-US" sz="1600" dirty="0">
                <a:solidFill>
                  <a:schemeClr val="tx1"/>
                </a:solidFill>
              </a:rPr>
              <a:t>　する。</a:t>
            </a:r>
          </a:p>
          <a:p>
            <a:pPr>
              <a:lnSpc>
                <a:spcPts val="2200"/>
              </a:lnSpc>
              <a:defRPr/>
            </a:pPr>
            <a:r>
              <a:rPr lang="ja-JP" altLang="en-US" sz="1600" dirty="0">
                <a:solidFill>
                  <a:schemeClr val="tx1"/>
                </a:solidFill>
              </a:rPr>
              <a:t>・本事業区間と連続する東側区間が今年度完了予定であるため、本事業区間を整備することで、　</a:t>
            </a:r>
            <a:endParaRPr lang="en-US" altLang="ja-JP" sz="1600" dirty="0">
              <a:solidFill>
                <a:schemeClr val="tx1"/>
              </a:solidFill>
            </a:endParaRPr>
          </a:p>
          <a:p>
            <a:pPr>
              <a:lnSpc>
                <a:spcPts val="2200"/>
              </a:lnSpc>
              <a:defRPr/>
            </a:pPr>
            <a:r>
              <a:rPr lang="ja-JP" altLang="en-US" sz="1600" dirty="0">
                <a:solidFill>
                  <a:schemeClr val="tx1"/>
                </a:solidFill>
              </a:rPr>
              <a:t>　より広域的なネットワークの強化を図ることができる。</a:t>
            </a:r>
          </a:p>
          <a:p>
            <a:pPr>
              <a:lnSpc>
                <a:spcPts val="2200"/>
              </a:lnSpc>
              <a:defRPr/>
            </a:pPr>
            <a:endParaRPr lang="ja-JP" altLang="en-US" dirty="0">
              <a:solidFill>
                <a:schemeClr val="tx1"/>
              </a:solidFill>
            </a:endParaRPr>
          </a:p>
          <a:p>
            <a:pPr>
              <a:lnSpc>
                <a:spcPts val="2200"/>
              </a:lnSpc>
              <a:defRPr/>
            </a:pPr>
            <a:r>
              <a:rPr lang="ja-JP" altLang="en-US" dirty="0">
                <a:solidFill>
                  <a:schemeClr val="tx1"/>
                </a:solidFill>
              </a:rPr>
              <a:t>以上のことから、原案が適切である。</a:t>
            </a:r>
          </a:p>
        </p:txBody>
      </p:sp>
      <p:sp>
        <p:nvSpPr>
          <p:cNvPr id="41991" name="テキスト ボックス 7"/>
          <p:cNvSpPr txBox="1">
            <a:spLocks noChangeArrowheads="1"/>
          </p:cNvSpPr>
          <p:nvPr/>
        </p:nvSpPr>
        <p:spPr bwMode="auto">
          <a:xfrm>
            <a:off x="215900" y="1198563"/>
            <a:ext cx="8515350" cy="136652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en-US" altLang="ja-JP" sz="1800" dirty="0">
                <a:latin typeface="+mn-ea"/>
                <a:ea typeface="+mn-ea"/>
              </a:rPr>
              <a:t> </a:t>
            </a:r>
            <a:r>
              <a:rPr lang="ja-JP" altLang="ja-JP" sz="1800" dirty="0">
                <a:latin typeface="+mn-ea"/>
                <a:ea typeface="+mn-ea"/>
              </a:rPr>
              <a:t>令和５年</a:t>
            </a:r>
            <a:r>
              <a:rPr lang="en-US" altLang="ja-JP" sz="1800" dirty="0">
                <a:latin typeface="+mn-ea"/>
                <a:ea typeface="+mn-ea"/>
              </a:rPr>
              <a:t>(2023</a:t>
            </a:r>
            <a:r>
              <a:rPr lang="ja-JP" altLang="ja-JP" sz="1800" dirty="0">
                <a:latin typeface="+mn-ea"/>
                <a:ea typeface="+mn-ea"/>
              </a:rPr>
              <a:t>年</a:t>
            </a:r>
            <a:r>
              <a:rPr lang="en-US" altLang="ja-JP" sz="1800" dirty="0">
                <a:latin typeface="+mn-ea"/>
                <a:ea typeface="+mn-ea"/>
              </a:rPr>
              <a:t>)</a:t>
            </a:r>
            <a:r>
              <a:rPr lang="ja-JP" altLang="ja-JP" sz="1800" dirty="0">
                <a:latin typeface="+mn-ea"/>
                <a:ea typeface="+mn-ea"/>
              </a:rPr>
              <a:t>度～令和６年</a:t>
            </a:r>
            <a:r>
              <a:rPr lang="en-US" altLang="ja-JP" sz="1800" dirty="0">
                <a:latin typeface="+mn-ea"/>
                <a:ea typeface="+mn-ea"/>
              </a:rPr>
              <a:t>(2024</a:t>
            </a:r>
            <a:r>
              <a:rPr lang="ja-JP" altLang="ja-JP" sz="1800" dirty="0">
                <a:latin typeface="+mn-ea"/>
                <a:ea typeface="+mn-ea"/>
              </a:rPr>
              <a:t>年</a:t>
            </a:r>
            <a:r>
              <a:rPr lang="en-US" altLang="ja-JP" sz="1800" dirty="0">
                <a:latin typeface="+mn-ea"/>
                <a:ea typeface="+mn-ea"/>
              </a:rPr>
              <a:t>)</a:t>
            </a:r>
            <a:r>
              <a:rPr lang="ja-JP" altLang="ja-JP" sz="1800" dirty="0">
                <a:latin typeface="+mn-ea"/>
                <a:ea typeface="+mn-ea"/>
              </a:rPr>
              <a:t>度：測量・設計</a:t>
            </a:r>
          </a:p>
          <a:p>
            <a:r>
              <a:rPr lang="en-US" altLang="ja-JP" sz="1800" dirty="0">
                <a:latin typeface="+mn-ea"/>
                <a:ea typeface="+mn-ea"/>
              </a:rPr>
              <a:t> </a:t>
            </a:r>
            <a:r>
              <a:rPr lang="ja-JP" altLang="ja-JP" sz="1800" dirty="0">
                <a:latin typeface="+mn-ea"/>
                <a:ea typeface="+mn-ea"/>
              </a:rPr>
              <a:t>令和６年</a:t>
            </a:r>
            <a:r>
              <a:rPr lang="en-US" altLang="ja-JP" sz="1800" dirty="0">
                <a:latin typeface="+mn-ea"/>
                <a:ea typeface="+mn-ea"/>
              </a:rPr>
              <a:t>(2024</a:t>
            </a:r>
            <a:r>
              <a:rPr lang="ja-JP" altLang="ja-JP" sz="1800" dirty="0">
                <a:latin typeface="+mn-ea"/>
                <a:ea typeface="+mn-ea"/>
              </a:rPr>
              <a:t>年</a:t>
            </a:r>
            <a:r>
              <a:rPr lang="en-US" altLang="ja-JP" sz="1800" dirty="0">
                <a:latin typeface="+mn-ea"/>
                <a:ea typeface="+mn-ea"/>
              </a:rPr>
              <a:t>)</a:t>
            </a:r>
            <a:r>
              <a:rPr lang="ja-JP" altLang="ja-JP" sz="1800" dirty="0">
                <a:latin typeface="+mn-ea"/>
                <a:ea typeface="+mn-ea"/>
              </a:rPr>
              <a:t>度～令和</a:t>
            </a:r>
            <a:r>
              <a:rPr lang="en-US" altLang="ja-JP" sz="1800" dirty="0">
                <a:latin typeface="+mn-ea"/>
                <a:ea typeface="+mn-ea"/>
              </a:rPr>
              <a:t>12</a:t>
            </a:r>
            <a:r>
              <a:rPr lang="ja-JP" altLang="ja-JP" sz="1800" dirty="0">
                <a:latin typeface="+mn-ea"/>
                <a:ea typeface="+mn-ea"/>
              </a:rPr>
              <a:t>年</a:t>
            </a:r>
            <a:r>
              <a:rPr lang="en-US" altLang="ja-JP" sz="1800" dirty="0">
                <a:latin typeface="+mn-ea"/>
                <a:ea typeface="+mn-ea"/>
              </a:rPr>
              <a:t>(2030</a:t>
            </a:r>
            <a:r>
              <a:rPr lang="ja-JP" altLang="ja-JP" sz="1800" dirty="0">
                <a:latin typeface="+mn-ea"/>
                <a:ea typeface="+mn-ea"/>
              </a:rPr>
              <a:t>年</a:t>
            </a:r>
            <a:r>
              <a:rPr lang="en-US" altLang="ja-JP" sz="1800" dirty="0">
                <a:latin typeface="+mn-ea"/>
                <a:ea typeface="+mn-ea"/>
              </a:rPr>
              <a:t>)</a:t>
            </a:r>
            <a:r>
              <a:rPr lang="ja-JP" altLang="ja-JP" sz="1800" dirty="0">
                <a:latin typeface="+mn-ea"/>
                <a:ea typeface="+mn-ea"/>
              </a:rPr>
              <a:t>度：用地取得</a:t>
            </a:r>
          </a:p>
          <a:p>
            <a:r>
              <a:rPr lang="en-US" altLang="ja-JP" sz="1800" dirty="0">
                <a:latin typeface="+mn-ea"/>
                <a:ea typeface="+mn-ea"/>
              </a:rPr>
              <a:t> </a:t>
            </a:r>
            <a:r>
              <a:rPr lang="ja-JP" altLang="ja-JP" sz="1800" dirty="0">
                <a:latin typeface="+mn-ea"/>
                <a:ea typeface="+mn-ea"/>
              </a:rPr>
              <a:t>令和</a:t>
            </a:r>
            <a:r>
              <a:rPr lang="ja-JP" altLang="en-US" sz="1800" dirty="0">
                <a:latin typeface="+mn-ea"/>
                <a:ea typeface="+mn-ea"/>
              </a:rPr>
              <a:t>８</a:t>
            </a:r>
            <a:r>
              <a:rPr lang="ja-JP" altLang="ja-JP" sz="1800" dirty="0">
                <a:latin typeface="+mn-ea"/>
                <a:ea typeface="+mn-ea"/>
              </a:rPr>
              <a:t>年</a:t>
            </a:r>
            <a:r>
              <a:rPr lang="en-US" altLang="ja-JP" sz="1800" dirty="0">
                <a:latin typeface="+mn-ea"/>
                <a:ea typeface="+mn-ea"/>
              </a:rPr>
              <a:t>(2026</a:t>
            </a:r>
            <a:r>
              <a:rPr lang="ja-JP" altLang="ja-JP" sz="1800" dirty="0">
                <a:latin typeface="+mn-ea"/>
                <a:ea typeface="+mn-ea"/>
              </a:rPr>
              <a:t>年</a:t>
            </a:r>
            <a:r>
              <a:rPr lang="en-US" altLang="ja-JP" sz="1800" dirty="0">
                <a:latin typeface="+mn-ea"/>
                <a:ea typeface="+mn-ea"/>
              </a:rPr>
              <a:t>)</a:t>
            </a:r>
            <a:r>
              <a:rPr lang="ja-JP" altLang="ja-JP" sz="1800" dirty="0">
                <a:latin typeface="+mn-ea"/>
                <a:ea typeface="+mn-ea"/>
              </a:rPr>
              <a:t>度～令和</a:t>
            </a:r>
            <a:r>
              <a:rPr lang="en-US" altLang="ja-JP" sz="1800" dirty="0">
                <a:latin typeface="+mn-ea"/>
                <a:ea typeface="+mn-ea"/>
              </a:rPr>
              <a:t>14</a:t>
            </a:r>
            <a:r>
              <a:rPr lang="ja-JP" altLang="ja-JP" sz="1800" dirty="0">
                <a:latin typeface="+mn-ea"/>
                <a:ea typeface="+mn-ea"/>
              </a:rPr>
              <a:t>年</a:t>
            </a:r>
            <a:r>
              <a:rPr lang="en-US" altLang="ja-JP" sz="1800" dirty="0">
                <a:latin typeface="+mn-ea"/>
                <a:ea typeface="+mn-ea"/>
              </a:rPr>
              <a:t>(2032</a:t>
            </a:r>
            <a:r>
              <a:rPr lang="ja-JP" altLang="ja-JP" sz="1800" dirty="0">
                <a:latin typeface="+mn-ea"/>
                <a:ea typeface="+mn-ea"/>
              </a:rPr>
              <a:t>年</a:t>
            </a:r>
            <a:r>
              <a:rPr lang="en-US" altLang="ja-JP" sz="1800" dirty="0">
                <a:latin typeface="+mn-ea"/>
                <a:ea typeface="+mn-ea"/>
              </a:rPr>
              <a:t>)</a:t>
            </a:r>
            <a:r>
              <a:rPr lang="ja-JP" altLang="ja-JP" sz="1800" dirty="0">
                <a:latin typeface="+mn-ea"/>
                <a:ea typeface="+mn-ea"/>
              </a:rPr>
              <a:t>度：工事</a:t>
            </a:r>
            <a:endParaRPr lang="en-US" altLang="ja-JP" sz="1800" dirty="0">
              <a:latin typeface="+mn-ea"/>
              <a:ea typeface="+mn-ea"/>
            </a:endParaRPr>
          </a:p>
          <a:p>
            <a:r>
              <a:rPr lang="en-US" altLang="ja-JP" sz="1800" dirty="0">
                <a:latin typeface="+mn-ea"/>
              </a:rPr>
              <a:t> </a:t>
            </a:r>
            <a:r>
              <a:rPr lang="ja-JP" altLang="ja-JP" sz="1800" dirty="0">
                <a:latin typeface="+mn-ea"/>
              </a:rPr>
              <a:t>令和</a:t>
            </a:r>
            <a:r>
              <a:rPr lang="en-US" altLang="ja-JP" sz="1800" dirty="0">
                <a:latin typeface="+mn-ea"/>
              </a:rPr>
              <a:t>14</a:t>
            </a:r>
            <a:r>
              <a:rPr lang="ja-JP" altLang="ja-JP" sz="1800" dirty="0">
                <a:latin typeface="+mn-ea"/>
              </a:rPr>
              <a:t>年</a:t>
            </a:r>
            <a:r>
              <a:rPr lang="en-US" altLang="ja-JP" sz="1800" dirty="0">
                <a:latin typeface="+mn-ea"/>
              </a:rPr>
              <a:t>(2032</a:t>
            </a:r>
            <a:r>
              <a:rPr lang="ja-JP" altLang="ja-JP" sz="1800" dirty="0">
                <a:latin typeface="+mn-ea"/>
              </a:rPr>
              <a:t>年</a:t>
            </a:r>
            <a:r>
              <a:rPr lang="en-US" altLang="ja-JP" sz="1800" dirty="0">
                <a:latin typeface="+mn-ea"/>
              </a:rPr>
              <a:t>)</a:t>
            </a:r>
            <a:r>
              <a:rPr lang="ja-JP" altLang="ja-JP" sz="1800" dirty="0">
                <a:latin typeface="+mn-ea"/>
              </a:rPr>
              <a:t> </a:t>
            </a:r>
            <a:r>
              <a:rPr lang="ja-JP" altLang="ja-JP" sz="1800" dirty="0"/>
              <a:t>：完成</a:t>
            </a:r>
            <a:endPar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9CBDC09-B5D2-490A-85E1-D99C7C997708}" type="slidenum">
              <a:rPr lang="ja-JP" altLang="en-US" sz="2000" smtClean="0">
                <a:latin typeface="Arial" panose="020B0604020202020204" pitchFamily="34" charset="0"/>
              </a:rPr>
              <a:pPr>
                <a:spcBef>
                  <a:spcPct val="0"/>
                </a:spcBef>
                <a:buFontTx/>
                <a:buNone/>
              </a:pPr>
              <a:t>17</a:t>
            </a:fld>
            <a:endParaRPr lang="ja-JP" altLang="en-US" sz="2000">
              <a:latin typeface="Arial" panose="020B0604020202020204" pitchFamily="34" charset="0"/>
            </a:endParaRPr>
          </a:p>
        </p:txBody>
      </p:sp>
      <p:sp>
        <p:nvSpPr>
          <p:cNvPr id="7"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４．対応方針（原案）</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03200" y="836712"/>
            <a:ext cx="8713788" cy="5783163"/>
          </a:xfrm>
          <a:prstGeom prst="roundRect">
            <a:avLst>
              <a:gd name="adj" fmla="val 62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ja-JP" sz="2400" b="1" dirty="0">
                <a:solidFill>
                  <a:schemeClr val="tx1"/>
                </a:solidFill>
                <a:latin typeface="ＭＳ ゴシック" panose="020B0609070205080204" pitchFamily="49" charset="-128"/>
                <a:ea typeface="ＭＳ ゴシック" panose="020B0609070205080204" pitchFamily="49" charset="-128"/>
              </a:rPr>
              <a:t>○事業</a:t>
            </a:r>
            <a:r>
              <a:rPr lang="ja-JP" altLang="en-US" sz="2400" b="1" dirty="0">
                <a:solidFill>
                  <a:schemeClr val="tx1"/>
                </a:solidFill>
                <a:latin typeface="ＭＳ ゴシック" panose="020B0609070205080204" pitchFamily="49" charset="-128"/>
                <a:ea typeface="ＭＳ ゴシック" panose="020B0609070205080204" pitchFamily="49" charset="-128"/>
              </a:rPr>
              <a:t>実施</a:t>
            </a:r>
            <a:endParaRPr lang="ja-JP" altLang="ja-JP" sz="2400" b="1" dirty="0">
              <a:solidFill>
                <a:schemeClr val="tx1"/>
              </a:solidFill>
              <a:latin typeface="ＭＳ ゴシック" panose="020B0609070205080204" pitchFamily="49" charset="-128"/>
              <a:ea typeface="ＭＳ ゴシック" panose="020B0609070205080204" pitchFamily="49" charset="-128"/>
            </a:endParaRPr>
          </a:p>
          <a:p>
            <a:pPr>
              <a:defRPr/>
            </a:pPr>
            <a:r>
              <a:rPr lang="en-US" altLang="ja-JP" sz="2400" dirty="0">
                <a:solidFill>
                  <a:schemeClr val="tx1"/>
                </a:solidFill>
                <a:latin typeface="ＭＳ ゴシック" panose="020B0609070205080204" pitchFamily="49" charset="-128"/>
                <a:ea typeface="ＭＳ ゴシック" panose="020B0609070205080204" pitchFamily="49" charset="-128"/>
              </a:rPr>
              <a:t> </a:t>
            </a:r>
            <a:endParaRPr lang="ja-JP" altLang="ja-JP" sz="24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ja-JP" sz="2000" dirty="0">
                <a:solidFill>
                  <a:schemeClr val="tx1"/>
                </a:solidFill>
                <a:latin typeface="ＭＳ ゴシック" panose="020B0609070205080204" pitchFamily="49" charset="-128"/>
                <a:ea typeface="ＭＳ ゴシック" panose="020B0609070205080204" pitchFamily="49" charset="-128"/>
              </a:rPr>
              <a:t>＜判断の理由＞</a:t>
            </a:r>
          </a:p>
          <a:p>
            <a:r>
              <a:rPr lang="ja-JP" altLang="ja-JP" dirty="0">
                <a:solidFill>
                  <a:schemeClr val="tx1"/>
                </a:solidFill>
                <a:latin typeface="+mn-ea"/>
              </a:rPr>
              <a:t>・</a:t>
            </a:r>
            <a:r>
              <a:rPr lang="ja-JP" altLang="en-US" dirty="0">
                <a:solidFill>
                  <a:schemeClr val="tx1"/>
                </a:solidFill>
                <a:latin typeface="+mn-ea"/>
              </a:rPr>
              <a:t>本事業は、慢性化している中河内地域の交通渋滞の解消するため、現在事業中区間</a:t>
            </a:r>
            <a:endParaRPr lang="en-US" altLang="ja-JP" dirty="0">
              <a:solidFill>
                <a:schemeClr val="tx1"/>
              </a:solidFill>
              <a:latin typeface="+mn-ea"/>
            </a:endParaRPr>
          </a:p>
          <a:p>
            <a:r>
              <a:rPr lang="ja-JP" altLang="en-US" dirty="0">
                <a:solidFill>
                  <a:schemeClr val="tx1"/>
                </a:solidFill>
                <a:latin typeface="+mn-ea"/>
              </a:rPr>
              <a:t>　と併せて整備する必要がある。</a:t>
            </a:r>
          </a:p>
          <a:p>
            <a:r>
              <a:rPr lang="ja-JP" altLang="en-US" dirty="0">
                <a:solidFill>
                  <a:schemeClr val="tx1"/>
                </a:solidFill>
                <a:latin typeface="+mn-ea"/>
              </a:rPr>
              <a:t>・また、広域緊急交通路である国道</a:t>
            </a:r>
            <a:r>
              <a:rPr lang="en-US" altLang="ja-JP" dirty="0">
                <a:solidFill>
                  <a:schemeClr val="tx1"/>
                </a:solidFill>
                <a:latin typeface="+mn-ea"/>
              </a:rPr>
              <a:t>25</a:t>
            </a:r>
            <a:r>
              <a:rPr lang="ja-JP" altLang="en-US" dirty="0">
                <a:solidFill>
                  <a:schemeClr val="tx1"/>
                </a:solidFill>
                <a:latin typeface="+mn-ea"/>
              </a:rPr>
              <a:t>と国道</a:t>
            </a:r>
            <a:r>
              <a:rPr lang="en-US" altLang="ja-JP" dirty="0">
                <a:solidFill>
                  <a:schemeClr val="tx1"/>
                </a:solidFill>
                <a:latin typeface="+mn-ea"/>
              </a:rPr>
              <a:t>170</a:t>
            </a:r>
            <a:r>
              <a:rPr lang="ja-JP" altLang="en-US" dirty="0">
                <a:solidFill>
                  <a:schemeClr val="tx1"/>
                </a:solidFill>
                <a:latin typeface="+mn-ea"/>
              </a:rPr>
              <a:t>号を接続することにより、幹線道路ネッ</a:t>
            </a:r>
            <a:endParaRPr lang="en-US" altLang="ja-JP" dirty="0">
              <a:solidFill>
                <a:schemeClr val="tx1"/>
              </a:solidFill>
              <a:latin typeface="+mn-ea"/>
            </a:endParaRPr>
          </a:p>
          <a:p>
            <a:r>
              <a:rPr lang="ja-JP" altLang="en-US" dirty="0">
                <a:solidFill>
                  <a:schemeClr val="tx1"/>
                </a:solidFill>
                <a:latin typeface="+mn-ea"/>
              </a:rPr>
              <a:t>　トワークの形成及び防災機能の強化を図る。</a:t>
            </a:r>
          </a:p>
          <a:p>
            <a:endParaRPr lang="ja-JP" altLang="en-US" dirty="0">
              <a:solidFill>
                <a:schemeClr val="tx1"/>
              </a:solidFill>
              <a:latin typeface="+mn-ea"/>
            </a:endParaRPr>
          </a:p>
          <a:p>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a:defRPr/>
            </a:pPr>
            <a:endParaRPr lang="ja-JP" altLang="en-US" sz="2000" dirty="0">
              <a:solidFill>
                <a:schemeClr val="tx1"/>
              </a:solidFill>
              <a:latin typeface="ＭＳ ゴシック" panose="020B0609070205080204" pitchFamily="49" charset="-128"/>
              <a:ea typeface="ＭＳ ゴシック" panose="020B0609070205080204" pitchFamily="49" charset="-128"/>
            </a:endParaRPr>
          </a:p>
          <a:p>
            <a:pPr>
              <a:defRPr/>
            </a:pPr>
            <a:r>
              <a:rPr lang="en-US" altLang="ja-JP"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a:solidFill>
                  <a:schemeClr val="tx1"/>
                </a:solidFill>
                <a:latin typeface="ＭＳ ゴシック" panose="020B0609070205080204" pitchFamily="49" charset="-128"/>
                <a:ea typeface="ＭＳ ゴシック" panose="020B0609070205080204" pitchFamily="49" charset="-128"/>
              </a:rPr>
              <a:t>以上の</a:t>
            </a:r>
            <a:r>
              <a:rPr lang="ja-JP" altLang="en-US" sz="2000" dirty="0">
                <a:solidFill>
                  <a:schemeClr val="tx1"/>
                </a:solidFill>
                <a:latin typeface="ＭＳ ゴシック" panose="020B0609070205080204" pitchFamily="49" charset="-128"/>
                <a:ea typeface="ＭＳ ゴシック" panose="020B0609070205080204" pitchFamily="49" charset="-128"/>
              </a:rPr>
              <a:t>理由から</a:t>
            </a:r>
            <a:r>
              <a:rPr lang="ja-JP" altLang="ja-JP" sz="2000" dirty="0">
                <a:solidFill>
                  <a:schemeClr val="tx1"/>
                </a:solidFill>
                <a:latin typeface="ＭＳ ゴシック" panose="020B0609070205080204" pitchFamily="49" charset="-128"/>
                <a:ea typeface="ＭＳ ゴシック" panose="020B0609070205080204" pitchFamily="49" charset="-128"/>
              </a:rPr>
              <a:t>、事業</a:t>
            </a:r>
            <a:r>
              <a:rPr lang="ja-JP" altLang="en-US" sz="2000" dirty="0">
                <a:solidFill>
                  <a:schemeClr val="tx1"/>
                </a:solidFill>
                <a:latin typeface="ＭＳ ゴシック" panose="020B0609070205080204" pitchFamily="49" charset="-128"/>
                <a:ea typeface="ＭＳ ゴシック" panose="020B0609070205080204" pitchFamily="49" charset="-128"/>
              </a:rPr>
              <a:t>を実施</a:t>
            </a:r>
            <a:r>
              <a:rPr lang="ja-JP" altLang="ja-JP" sz="2000" dirty="0">
                <a:solidFill>
                  <a:schemeClr val="tx1"/>
                </a:solidFill>
                <a:latin typeface="ＭＳ ゴシック" panose="020B0609070205080204" pitchFamily="49" charset="-128"/>
                <a:ea typeface="ＭＳ ゴシック" panose="020B0609070205080204" pitchFamily="49" charset="-128"/>
              </a:rPr>
              <a:t>する。</a:t>
            </a:r>
            <a:endParaRPr lang="en-US" altLang="ja-JP" sz="2000"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正方形/長方形 4"/>
          <p:cNvSpPr>
            <a:spLocks noChangeArrowheads="1"/>
          </p:cNvSpPr>
          <p:nvPr/>
        </p:nvSpPr>
        <p:spPr bwMode="auto">
          <a:xfrm>
            <a:off x="93436" y="849028"/>
            <a:ext cx="8947340" cy="15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Arial" panose="020B0604020202020204" pitchFamily="34" charset="0"/>
              </a:rPr>
              <a:t>■事業目的</a:t>
            </a:r>
            <a:endParaRPr lang="en-US" altLang="ja-JP" sz="1600" b="1" dirty="0">
              <a:latin typeface="Arial" panose="020B0604020202020204" pitchFamily="34" charset="0"/>
            </a:endParaRPr>
          </a:p>
          <a:p>
            <a:r>
              <a:rPr lang="ja-JP" altLang="en-US" sz="1400" dirty="0">
                <a:latin typeface="ＭＳ ゴシック" panose="020B0609070205080204" pitchFamily="49" charset="-128"/>
                <a:ea typeface="ＭＳ ゴシック" panose="020B0609070205080204" pitchFamily="49" charset="-128"/>
              </a:rPr>
              <a:t>本路線は、柏原市域の旧国道</a:t>
            </a:r>
            <a:r>
              <a:rPr lang="en-US" altLang="ja-JP" sz="1400" dirty="0">
                <a:latin typeface="ＭＳ ゴシック" panose="020B0609070205080204" pitchFamily="49" charset="-128"/>
                <a:ea typeface="ＭＳ ゴシック" panose="020B0609070205080204" pitchFamily="49" charset="-128"/>
              </a:rPr>
              <a:t>170</a:t>
            </a:r>
            <a:r>
              <a:rPr lang="ja-JP" altLang="en-US" sz="1400" dirty="0">
                <a:latin typeface="ＭＳ ゴシック" panose="020B0609070205080204" pitchFamily="49" charset="-128"/>
                <a:ea typeface="ＭＳ ゴシック" panose="020B0609070205080204" pitchFamily="49" charset="-128"/>
              </a:rPr>
              <a:t>号から藤井寺市域を経由し、八尾市域の国道</a:t>
            </a:r>
            <a:r>
              <a:rPr lang="en-US" altLang="ja-JP" sz="1400" dirty="0">
                <a:latin typeface="ＭＳ ゴシック" panose="020B0609070205080204" pitchFamily="49" charset="-128"/>
                <a:ea typeface="ＭＳ ゴシック" panose="020B0609070205080204" pitchFamily="49" charset="-128"/>
              </a:rPr>
              <a:t>170</a:t>
            </a:r>
            <a:r>
              <a:rPr lang="ja-JP" altLang="en-US" sz="1400" dirty="0">
                <a:latin typeface="ＭＳ ゴシック" panose="020B0609070205080204" pitchFamily="49" charset="-128"/>
                <a:ea typeface="ＭＳ ゴシック" panose="020B0609070205080204" pitchFamily="49" charset="-128"/>
              </a:rPr>
              <a:t>号（大阪外環状線）までを東西に連絡する道路である。その内、国道</a:t>
            </a:r>
            <a:r>
              <a:rPr lang="en-US" altLang="ja-JP" sz="1400" dirty="0">
                <a:latin typeface="ＭＳ ゴシック" panose="020B0609070205080204" pitchFamily="49" charset="-128"/>
                <a:ea typeface="ＭＳ ゴシック" panose="020B0609070205080204" pitchFamily="49" charset="-128"/>
              </a:rPr>
              <a:t>25</a:t>
            </a:r>
            <a:r>
              <a:rPr lang="ja-JP" altLang="en-US" sz="1400" dirty="0">
                <a:latin typeface="ＭＳ ゴシック" panose="020B0609070205080204" pitchFamily="49" charset="-128"/>
                <a:ea typeface="ＭＳ ゴシック" panose="020B0609070205080204" pitchFamily="49" charset="-128"/>
              </a:rPr>
              <a:t>号から市道上市法善寺線までの約</a:t>
            </a:r>
            <a:r>
              <a:rPr lang="en-US" altLang="ja-JP" sz="1400" dirty="0">
                <a:latin typeface="ＭＳ ゴシック" panose="020B0609070205080204" pitchFamily="49" charset="-128"/>
                <a:ea typeface="ＭＳ ゴシック" panose="020B0609070205080204" pitchFamily="49" charset="-128"/>
              </a:rPr>
              <a:t>0.6㎞</a:t>
            </a:r>
            <a:r>
              <a:rPr lang="ja-JP" altLang="en-US" sz="1400" dirty="0">
                <a:latin typeface="ＭＳ ゴシック" panose="020B0609070205080204" pitchFamily="49" charset="-128"/>
                <a:ea typeface="ＭＳ ゴシック" panose="020B0609070205080204" pitchFamily="49" charset="-128"/>
              </a:rPr>
              <a:t>区間については、平成８年度から着手しており、今年度で工事が完了する予定である。</a:t>
            </a:r>
            <a:endParaRPr lang="ja-JP"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本事業は、現在事業中区間に引き続いて整備することにより、広域的な道路ネットワークを形成し、慢性化している中河内地域の交通渋滞の解消とともに、防災機能の強化を図るものである。</a:t>
            </a:r>
          </a:p>
        </p:txBody>
      </p:sp>
      <p:sp>
        <p:nvSpPr>
          <p:cNvPr id="17412"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DEB0A9E-199F-4959-9413-93FEF09EE654}" type="slidenum">
              <a:rPr lang="ja-JP" altLang="en-US" sz="2000" smtClean="0">
                <a:latin typeface="Arial" panose="020B0604020202020204" pitchFamily="34" charset="0"/>
              </a:rPr>
              <a:pPr>
                <a:spcBef>
                  <a:spcPct val="0"/>
                </a:spcBef>
                <a:buFontTx/>
                <a:buNone/>
              </a:pPr>
              <a:t>2</a:t>
            </a:fld>
            <a:endParaRPr lang="ja-JP" altLang="en-US" sz="2000">
              <a:latin typeface="Arial" panose="020B0604020202020204" pitchFamily="34" charset="0"/>
            </a:endParaRPr>
          </a:p>
        </p:txBody>
      </p:sp>
      <p:sp>
        <p:nvSpPr>
          <p:cNvPr id="2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17414" name="正方形/長方形 2"/>
          <p:cNvSpPr>
            <a:spLocks noChangeArrowheads="1"/>
          </p:cNvSpPr>
          <p:nvPr/>
        </p:nvSpPr>
        <p:spPr bwMode="auto">
          <a:xfrm>
            <a:off x="93436" y="2769410"/>
            <a:ext cx="1423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ゴシック" panose="020B0609070205080204" pitchFamily="49" charset="-128"/>
                <a:ea typeface="ＭＳ ゴシック" panose="020B0609070205080204" pitchFamily="49" charset="-128"/>
              </a:rPr>
              <a:t>■路線位置図</a:t>
            </a:r>
          </a:p>
        </p:txBody>
      </p:sp>
      <p:sp>
        <p:nvSpPr>
          <p:cNvPr id="17415" name="円/楕円 5"/>
          <p:cNvSpPr>
            <a:spLocks noChangeArrowheads="1"/>
          </p:cNvSpPr>
          <p:nvPr/>
        </p:nvSpPr>
        <p:spPr bwMode="auto">
          <a:xfrm>
            <a:off x="2251737" y="3908311"/>
            <a:ext cx="26987" cy="34925"/>
          </a:xfrm>
          <a:prstGeom prst="ellipse">
            <a:avLst/>
          </a:prstGeom>
          <a:solidFill>
            <a:srgbClr val="FF0000"/>
          </a:solidFill>
          <a:ln w="57150" algn="ctr">
            <a:solidFill>
              <a:srgbClr val="FF0000"/>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solidFill>
                <a:schemeClr val="tx2"/>
              </a:solidFill>
              <a:latin typeface="Arial" panose="020B0604020202020204" pitchFamily="34" charset="0"/>
            </a:endParaRPr>
          </a:p>
        </p:txBody>
      </p:sp>
      <p:grpSp>
        <p:nvGrpSpPr>
          <p:cNvPr id="17421" name="グループ化 29"/>
          <p:cNvGrpSpPr>
            <a:grpSpLocks/>
          </p:cNvGrpSpPr>
          <p:nvPr/>
        </p:nvGrpSpPr>
        <p:grpSpPr bwMode="auto">
          <a:xfrm>
            <a:off x="290332" y="3160049"/>
            <a:ext cx="2222838" cy="2413667"/>
            <a:chOff x="243528" y="2803277"/>
            <a:chExt cx="2375848" cy="2770188"/>
          </a:xfrm>
        </p:grpSpPr>
        <p:pic>
          <p:nvPicPr>
            <p:cNvPr id="1743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52" y="2803277"/>
              <a:ext cx="2150724" cy="277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7431" name="グループ化 20"/>
            <p:cNvGrpSpPr>
              <a:grpSpLocks/>
            </p:cNvGrpSpPr>
            <p:nvPr/>
          </p:nvGrpSpPr>
          <p:grpSpPr bwMode="auto">
            <a:xfrm>
              <a:off x="243528" y="4385714"/>
              <a:ext cx="1953316" cy="282589"/>
              <a:chOff x="124157" y="5270630"/>
              <a:chExt cx="1953060" cy="282586"/>
            </a:xfrm>
          </p:grpSpPr>
          <p:cxnSp>
            <p:nvCxnSpPr>
              <p:cNvPr id="79" name="直線コネクタ 78"/>
              <p:cNvCxnSpPr/>
              <p:nvPr/>
            </p:nvCxnSpPr>
            <p:spPr bwMode="auto">
              <a:xfrm>
                <a:off x="385366" y="5489964"/>
                <a:ext cx="1331825" cy="0"/>
              </a:xfrm>
              <a:prstGeom prst="line">
                <a:avLst/>
              </a:prstGeom>
              <a:ln w="22225" cmpd="sng">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7433" name="テキスト ボックス 8"/>
              <p:cNvSpPr txBox="1">
                <a:spLocks noChangeArrowheads="1"/>
              </p:cNvSpPr>
              <p:nvPr/>
            </p:nvSpPr>
            <p:spPr bwMode="auto">
              <a:xfrm>
                <a:off x="124157" y="5270630"/>
                <a:ext cx="1706338" cy="28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a:latin typeface="Arial" panose="020B0604020202020204" pitchFamily="34" charset="0"/>
                  </a:rPr>
                  <a:t>大県本郷線・川北柏原線</a:t>
                </a:r>
              </a:p>
            </p:txBody>
          </p:sp>
          <p:cxnSp>
            <p:nvCxnSpPr>
              <p:cNvPr id="77" name="直線コネクタ 76"/>
              <p:cNvCxnSpPr/>
              <p:nvPr/>
            </p:nvCxnSpPr>
            <p:spPr bwMode="auto">
              <a:xfrm flipH="1">
                <a:off x="1711674" y="5308117"/>
                <a:ext cx="365543" cy="181847"/>
              </a:xfrm>
              <a:prstGeom prst="line">
                <a:avLst/>
              </a:prstGeom>
              <a:ln w="22225"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99" name="テキスト ボックス 17">
            <a:extLst>
              <a:ext uri="{FF2B5EF4-FFF2-40B4-BE49-F238E27FC236}">
                <a16:creationId xmlns:a16="http://schemas.microsoft.com/office/drawing/2014/main" id="{AF6D03E3-1845-8D91-CFB2-A65EE7445810}"/>
              </a:ext>
            </a:extLst>
          </p:cNvPr>
          <p:cNvSpPr txBox="1"/>
          <p:nvPr/>
        </p:nvSpPr>
        <p:spPr bwMode="auto">
          <a:xfrm>
            <a:off x="916454" y="5743407"/>
            <a:ext cx="1604962" cy="9936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未整備区間</a:t>
            </a:r>
          </a:p>
        </p:txBody>
      </p:sp>
      <p:cxnSp>
        <p:nvCxnSpPr>
          <p:cNvPr id="100" name="直線コネクタ 122">
            <a:extLst>
              <a:ext uri="{FF2B5EF4-FFF2-40B4-BE49-F238E27FC236}">
                <a16:creationId xmlns:a16="http://schemas.microsoft.com/office/drawing/2014/main" id="{086A0FA5-A67B-EF40-BDEE-33EA945FA8A4}"/>
              </a:ext>
            </a:extLst>
          </p:cNvPr>
          <p:cNvCxnSpPr>
            <a:cxnSpLocks noChangeShapeType="1"/>
          </p:cNvCxnSpPr>
          <p:nvPr/>
        </p:nvCxnSpPr>
        <p:spPr bwMode="auto">
          <a:xfrm>
            <a:off x="970429" y="6165304"/>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直線コネクタ 124">
            <a:extLst>
              <a:ext uri="{FF2B5EF4-FFF2-40B4-BE49-F238E27FC236}">
                <a16:creationId xmlns:a16="http://schemas.microsoft.com/office/drawing/2014/main" id="{501C996D-6961-C311-6087-089132665511}"/>
              </a:ext>
            </a:extLst>
          </p:cNvPr>
          <p:cNvCxnSpPr>
            <a:cxnSpLocks noChangeShapeType="1"/>
          </p:cNvCxnSpPr>
          <p:nvPr/>
        </p:nvCxnSpPr>
        <p:spPr bwMode="auto">
          <a:xfrm>
            <a:off x="975191" y="6309320"/>
            <a:ext cx="474663"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 name="直線コネクタ 125">
            <a:extLst>
              <a:ext uri="{FF2B5EF4-FFF2-40B4-BE49-F238E27FC236}">
                <a16:creationId xmlns:a16="http://schemas.microsoft.com/office/drawing/2014/main" id="{75DBE47F-934D-2858-0C9A-B1506E6BC563}"/>
              </a:ext>
            </a:extLst>
          </p:cNvPr>
          <p:cNvCxnSpPr>
            <a:cxnSpLocks noChangeShapeType="1"/>
          </p:cNvCxnSpPr>
          <p:nvPr/>
        </p:nvCxnSpPr>
        <p:spPr bwMode="auto">
          <a:xfrm>
            <a:off x="984716" y="6453336"/>
            <a:ext cx="474663" cy="0"/>
          </a:xfrm>
          <a:prstGeom prst="line">
            <a:avLst/>
          </a:prstGeom>
          <a:noFill/>
          <a:ln w="57150" algn="ctr">
            <a:solidFill>
              <a:srgbClr val="0000FF">
                <a:alpha val="7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7" name="グループ化 6">
            <a:extLst>
              <a:ext uri="{FF2B5EF4-FFF2-40B4-BE49-F238E27FC236}">
                <a16:creationId xmlns:a16="http://schemas.microsoft.com/office/drawing/2014/main" id="{9310E2CB-6FF6-E649-D878-623E6F3419F3}"/>
              </a:ext>
            </a:extLst>
          </p:cNvPr>
          <p:cNvGrpSpPr/>
          <p:nvPr/>
        </p:nvGrpSpPr>
        <p:grpSpPr>
          <a:xfrm>
            <a:off x="2781083" y="2916140"/>
            <a:ext cx="5509011" cy="3641529"/>
            <a:chOff x="2781083" y="2916140"/>
            <a:chExt cx="5509011" cy="3641529"/>
          </a:xfrm>
        </p:grpSpPr>
        <p:pic>
          <p:nvPicPr>
            <p:cNvPr id="181" name="図 180"/>
            <p:cNvPicPr>
              <a:picLocks noChangeAspect="1"/>
            </p:cNvPicPr>
            <p:nvPr/>
          </p:nvPicPr>
          <p:blipFill rotWithShape="1">
            <a:blip r:embed="rId4"/>
            <a:srcRect l="28225" t="13781" r="9790" b="8455"/>
            <a:stretch/>
          </p:blipFill>
          <p:spPr>
            <a:xfrm>
              <a:off x="3493254" y="3155971"/>
              <a:ext cx="4796840" cy="3383485"/>
            </a:xfrm>
            <a:prstGeom prst="rect">
              <a:avLst/>
            </a:prstGeom>
            <a:ln>
              <a:solidFill>
                <a:schemeClr val="accent1"/>
              </a:solidFill>
            </a:ln>
          </p:spPr>
        </p:pic>
        <p:sp>
          <p:nvSpPr>
            <p:cNvPr id="201" name="フリーフォーム 200"/>
            <p:cNvSpPr/>
            <p:nvPr/>
          </p:nvSpPr>
          <p:spPr>
            <a:xfrm>
              <a:off x="6619208" y="5273575"/>
              <a:ext cx="340518" cy="1274762"/>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597693"/>
                <a:gd name="connsiteY0" fmla="*/ 0 h 2276473"/>
                <a:gd name="connsiteX1" fmla="*/ 180974 w 597693"/>
                <a:gd name="connsiteY1" fmla="*/ 1254917 h 2276473"/>
                <a:gd name="connsiteX2" fmla="*/ 478630 w 597693"/>
                <a:gd name="connsiteY2" fmla="*/ 1819275 h 2276473"/>
                <a:gd name="connsiteX3" fmla="*/ 597693 w 597693"/>
                <a:gd name="connsiteY3" fmla="*/ 2276473 h 2276473"/>
                <a:gd name="connsiteX0" fmla="*/ 0 w 416719"/>
                <a:gd name="connsiteY0" fmla="*/ 0 h 1021556"/>
                <a:gd name="connsiteX1" fmla="*/ 297656 w 416719"/>
                <a:gd name="connsiteY1" fmla="*/ 564358 h 1021556"/>
                <a:gd name="connsiteX2" fmla="*/ 416719 w 416719"/>
                <a:gd name="connsiteY2" fmla="*/ 1021556 h 1021556"/>
                <a:gd name="connsiteX0" fmla="*/ 271391 w 573804"/>
                <a:gd name="connsiteY0" fmla="*/ 0 h 1243806"/>
                <a:gd name="connsiteX1" fmla="*/ 569047 w 573804"/>
                <a:gd name="connsiteY1" fmla="*/ 564358 h 1243806"/>
                <a:gd name="connsiteX2" fmla="*/ 2310 w 573804"/>
                <a:gd name="connsiteY2" fmla="*/ 1243806 h 1243806"/>
                <a:gd name="connsiteX0" fmla="*/ 273325 w 312171"/>
                <a:gd name="connsiteY0" fmla="*/ 0 h 1243806"/>
                <a:gd name="connsiteX1" fmla="*/ 247131 w 312171"/>
                <a:gd name="connsiteY1" fmla="*/ 754858 h 1243806"/>
                <a:gd name="connsiteX2" fmla="*/ 4244 w 312171"/>
                <a:gd name="connsiteY2" fmla="*/ 1243806 h 1243806"/>
                <a:gd name="connsiteX0" fmla="*/ 273325 w 337530"/>
                <a:gd name="connsiteY0" fmla="*/ 0 h 1243806"/>
                <a:gd name="connsiteX1" fmla="*/ 247131 w 337530"/>
                <a:gd name="connsiteY1" fmla="*/ 754858 h 1243806"/>
                <a:gd name="connsiteX2" fmla="*/ 4244 w 337530"/>
                <a:gd name="connsiteY2" fmla="*/ 1243806 h 1243806"/>
                <a:gd name="connsiteX0" fmla="*/ 273325 w 292375"/>
                <a:gd name="connsiteY0" fmla="*/ 0 h 1243806"/>
                <a:gd name="connsiteX1" fmla="*/ 247131 w 292375"/>
                <a:gd name="connsiteY1" fmla="*/ 754858 h 1243806"/>
                <a:gd name="connsiteX2" fmla="*/ 4244 w 292375"/>
                <a:gd name="connsiteY2" fmla="*/ 1243806 h 1243806"/>
                <a:gd name="connsiteX0" fmla="*/ 276921 w 295971"/>
                <a:gd name="connsiteY0" fmla="*/ 0 h 1243806"/>
                <a:gd name="connsiteX1" fmla="*/ 250727 w 295971"/>
                <a:gd name="connsiteY1" fmla="*/ 754858 h 1243806"/>
                <a:gd name="connsiteX2" fmla="*/ 7840 w 295971"/>
                <a:gd name="connsiteY2" fmla="*/ 1243806 h 1243806"/>
                <a:gd name="connsiteX0" fmla="*/ 274042 w 293092"/>
                <a:gd name="connsiteY0" fmla="*/ 0 h 1243806"/>
                <a:gd name="connsiteX1" fmla="*/ 247848 w 293092"/>
                <a:gd name="connsiteY1" fmla="*/ 754858 h 1243806"/>
                <a:gd name="connsiteX2" fmla="*/ 4961 w 293092"/>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1431 w 246623"/>
                <a:gd name="connsiteY0" fmla="*/ 0 h 1796256"/>
                <a:gd name="connsiteX1" fmla="*/ 242887 w 246623"/>
                <a:gd name="connsiteY1" fmla="*/ 1307308 h 1796256"/>
                <a:gd name="connsiteX2" fmla="*/ 0 w 246623"/>
                <a:gd name="connsiteY2" fmla="*/ 1796256 h 1796256"/>
                <a:gd name="connsiteX0" fmla="*/ 264319 w 284665"/>
                <a:gd name="connsiteY0" fmla="*/ 0 h 1705768"/>
                <a:gd name="connsiteX1" fmla="*/ 242887 w 284665"/>
                <a:gd name="connsiteY1" fmla="*/ 1216820 h 1705768"/>
                <a:gd name="connsiteX2" fmla="*/ 0 w 284665"/>
                <a:gd name="connsiteY2" fmla="*/ 1705768 h 1705768"/>
                <a:gd name="connsiteX0" fmla="*/ 164306 w 251963"/>
                <a:gd name="connsiteY0" fmla="*/ 0 h 1422400"/>
                <a:gd name="connsiteX1" fmla="*/ 242887 w 251963"/>
                <a:gd name="connsiteY1" fmla="*/ 933452 h 1422400"/>
                <a:gd name="connsiteX2" fmla="*/ 0 w 251963"/>
                <a:gd name="connsiteY2" fmla="*/ 1422400 h 1422400"/>
                <a:gd name="connsiteX0" fmla="*/ 164306 w 352099"/>
                <a:gd name="connsiteY0" fmla="*/ 0 h 1422400"/>
                <a:gd name="connsiteX1" fmla="*/ 347662 w 352099"/>
                <a:gd name="connsiteY1" fmla="*/ 790577 h 1422400"/>
                <a:gd name="connsiteX2" fmla="*/ 0 w 352099"/>
                <a:gd name="connsiteY2" fmla="*/ 1422400 h 1422400"/>
                <a:gd name="connsiteX0" fmla="*/ 164306 w 621019"/>
                <a:gd name="connsiteY0" fmla="*/ 0 h 1422400"/>
                <a:gd name="connsiteX1" fmla="*/ 619125 w 621019"/>
                <a:gd name="connsiteY1" fmla="*/ 1081089 h 1422400"/>
                <a:gd name="connsiteX2" fmla="*/ 0 w 621019"/>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340518 w 352351"/>
                <a:gd name="connsiteY0" fmla="*/ 0 h 1274762"/>
                <a:gd name="connsiteX1" fmla="*/ 271462 w 352351"/>
                <a:gd name="connsiteY1" fmla="*/ 771526 h 1274762"/>
                <a:gd name="connsiteX2" fmla="*/ 0 w 352351"/>
                <a:gd name="connsiteY2" fmla="*/ 1274762 h 1274762"/>
                <a:gd name="connsiteX0" fmla="*/ 340518 w 340518"/>
                <a:gd name="connsiteY0" fmla="*/ 0 h 1274762"/>
                <a:gd name="connsiteX1" fmla="*/ 271462 w 340518"/>
                <a:gd name="connsiteY1" fmla="*/ 771526 h 1274762"/>
                <a:gd name="connsiteX2" fmla="*/ 0 w 340518"/>
                <a:gd name="connsiteY2" fmla="*/ 1274762 h 1274762"/>
              </a:gdLst>
              <a:ahLst/>
              <a:cxnLst>
                <a:cxn ang="0">
                  <a:pos x="connsiteX0" y="connsiteY0"/>
                </a:cxn>
                <a:cxn ang="0">
                  <a:pos x="connsiteX1" y="connsiteY1"/>
                </a:cxn>
                <a:cxn ang="0">
                  <a:pos x="connsiteX2" y="connsiteY2"/>
                </a:cxn>
              </a:cxnLst>
              <a:rect l="l" t="t" r="r" b="b"/>
              <a:pathLst>
                <a:path w="340518" h="1274762">
                  <a:moveTo>
                    <a:pt x="340518" y="0"/>
                  </a:moveTo>
                  <a:cubicBezTo>
                    <a:pt x="305196" y="392112"/>
                    <a:pt x="305990" y="569517"/>
                    <a:pt x="271462" y="771526"/>
                  </a:cubicBezTo>
                  <a:cubicBezTo>
                    <a:pt x="256777" y="881063"/>
                    <a:pt x="29368" y="1097756"/>
                    <a:pt x="0" y="1274762"/>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4" name="Rectangle 77"/>
            <p:cNvSpPr>
              <a:spLocks noChangeArrowheads="1"/>
            </p:cNvSpPr>
            <p:nvPr/>
          </p:nvSpPr>
          <p:spPr bwMode="auto">
            <a:xfrm rot="20380234">
              <a:off x="6691310" y="4278624"/>
              <a:ext cx="112278" cy="60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関西本線</a:t>
              </a:r>
            </a:p>
          </p:txBody>
        </p:sp>
        <p:sp>
          <p:nvSpPr>
            <p:cNvPr id="207" name="Rectangle 118"/>
            <p:cNvSpPr>
              <a:spLocks noChangeArrowheads="1"/>
            </p:cNvSpPr>
            <p:nvPr/>
          </p:nvSpPr>
          <p:spPr bwMode="auto">
            <a:xfrm>
              <a:off x="3554890" y="6455686"/>
              <a:ext cx="942043" cy="1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600" b="0" i="0" u="none" strike="noStrike" baseline="0" dirty="0">
                  <a:solidFill>
                    <a:sysClr val="windowText" lastClr="000000"/>
                  </a:solidFill>
                  <a:effectLst>
                    <a:glow rad="63500">
                      <a:schemeClr val="bg1"/>
                    </a:glow>
                  </a:effectLst>
                  <a:latin typeface="ＭＳ Ｐゴシック"/>
                  <a:ea typeface="ＭＳ Ｐゴシック"/>
                  <a:cs typeface="+mn-cs"/>
                </a:rPr>
                <a:t>国土地理院（地図）</a:t>
              </a:r>
            </a:p>
          </p:txBody>
        </p:sp>
        <p:sp>
          <p:nvSpPr>
            <p:cNvPr id="211" name="Rectangle 76"/>
            <p:cNvSpPr>
              <a:spLocks noChangeArrowheads="1"/>
            </p:cNvSpPr>
            <p:nvPr/>
          </p:nvSpPr>
          <p:spPr bwMode="auto">
            <a:xfrm rot="60000">
              <a:off x="3575686" y="5715022"/>
              <a:ext cx="592443" cy="1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堺大和高田線</a:t>
              </a:r>
            </a:p>
          </p:txBody>
        </p:sp>
        <p:sp>
          <p:nvSpPr>
            <p:cNvPr id="212" name="正方形/長方形 211"/>
            <p:cNvSpPr/>
            <p:nvPr/>
          </p:nvSpPr>
          <p:spPr>
            <a:xfrm>
              <a:off x="7538314" y="5320032"/>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柏原市</a:t>
              </a:r>
            </a:p>
          </p:txBody>
        </p:sp>
        <p:sp>
          <p:nvSpPr>
            <p:cNvPr id="213" name="Rectangle 71"/>
            <p:cNvSpPr>
              <a:spLocks noChangeArrowheads="1"/>
            </p:cNvSpPr>
            <p:nvPr/>
          </p:nvSpPr>
          <p:spPr bwMode="auto">
            <a:xfrm rot="481984">
              <a:off x="3917287" y="5250536"/>
              <a:ext cx="816096" cy="1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1" i="0" u="none" strike="noStrike" baseline="0" dirty="0">
                  <a:solidFill>
                    <a:srgbClr val="00B050"/>
                  </a:solidFill>
                  <a:effectLst>
                    <a:glow rad="63500">
                      <a:schemeClr val="bg1"/>
                    </a:glow>
                  </a:effectLst>
                  <a:latin typeface="ＭＳ Ｐゴシック"/>
                  <a:ea typeface="ＭＳ Ｐゴシック"/>
                  <a:cs typeface="+mn-cs"/>
                </a:rPr>
                <a:t>西名阪自動車道</a:t>
              </a:r>
            </a:p>
          </p:txBody>
        </p:sp>
        <p:sp>
          <p:nvSpPr>
            <p:cNvPr id="216" name="Rectangle 124"/>
            <p:cNvSpPr>
              <a:spLocks noChangeArrowheads="1"/>
            </p:cNvSpPr>
            <p:nvPr/>
          </p:nvSpPr>
          <p:spPr bwMode="auto">
            <a:xfrm>
              <a:off x="3533136" y="3237840"/>
              <a:ext cx="255141" cy="68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rgbClr val="00B050"/>
                  </a:solidFill>
                  <a:effectLst>
                    <a:glow rad="63500">
                      <a:schemeClr val="bg1"/>
                    </a:glow>
                  </a:effectLst>
                  <a:latin typeface="ＭＳ Ｐゴシック"/>
                  <a:ea typeface="ＭＳ Ｐゴシック"/>
                  <a:cs typeface="+mn-cs"/>
                </a:rPr>
                <a:t>近畿自動車道</a:t>
              </a:r>
            </a:p>
          </p:txBody>
        </p:sp>
        <p:sp>
          <p:nvSpPr>
            <p:cNvPr id="217" name="Rectangle 126"/>
            <p:cNvSpPr>
              <a:spLocks noChangeArrowheads="1"/>
            </p:cNvSpPr>
            <p:nvPr/>
          </p:nvSpPr>
          <p:spPr bwMode="auto">
            <a:xfrm>
              <a:off x="5034445" y="4215273"/>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八尾空港</a:t>
              </a:r>
            </a:p>
          </p:txBody>
        </p:sp>
        <p:sp>
          <p:nvSpPr>
            <p:cNvPr id="218" name="Rectangle 65"/>
            <p:cNvSpPr>
              <a:spLocks noChangeArrowheads="1"/>
            </p:cNvSpPr>
            <p:nvPr/>
          </p:nvSpPr>
          <p:spPr bwMode="auto">
            <a:xfrm>
              <a:off x="5313525" y="3966325"/>
              <a:ext cx="740646" cy="1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八尾道明寺線</a:t>
              </a:r>
            </a:p>
          </p:txBody>
        </p:sp>
        <p:sp>
          <p:nvSpPr>
            <p:cNvPr id="219" name="正方形/長方形 218"/>
            <p:cNvSpPr/>
            <p:nvPr/>
          </p:nvSpPr>
          <p:spPr>
            <a:xfrm>
              <a:off x="4977794" y="3519293"/>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八尾市</a:t>
              </a:r>
            </a:p>
          </p:txBody>
        </p:sp>
        <p:sp>
          <p:nvSpPr>
            <p:cNvPr id="220" name="正方形/長方形 219"/>
            <p:cNvSpPr/>
            <p:nvPr/>
          </p:nvSpPr>
          <p:spPr>
            <a:xfrm>
              <a:off x="3863445" y="3436495"/>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大阪市</a:t>
              </a:r>
            </a:p>
          </p:txBody>
        </p:sp>
        <p:sp>
          <p:nvSpPr>
            <p:cNvPr id="222" name="フリーフォーム 221"/>
            <p:cNvSpPr/>
            <p:nvPr/>
          </p:nvSpPr>
          <p:spPr>
            <a:xfrm>
              <a:off x="5700673" y="3133357"/>
              <a:ext cx="2574131" cy="31813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131" h="3181349">
                  <a:moveTo>
                    <a:pt x="0" y="0"/>
                  </a:moveTo>
                  <a:cubicBezTo>
                    <a:pt x="9525" y="15875"/>
                    <a:pt x="171846" y="139303"/>
                    <a:pt x="300037" y="319087"/>
                  </a:cubicBezTo>
                  <a:cubicBezTo>
                    <a:pt x="428228" y="498871"/>
                    <a:pt x="610394" y="806848"/>
                    <a:pt x="769144" y="1078707"/>
                  </a:cubicBezTo>
                  <a:cubicBezTo>
                    <a:pt x="851694" y="1271986"/>
                    <a:pt x="951310" y="1558131"/>
                    <a:pt x="1031081" y="1800225"/>
                  </a:cubicBezTo>
                  <a:cubicBezTo>
                    <a:pt x="1254521" y="2151062"/>
                    <a:pt x="1344215" y="2268936"/>
                    <a:pt x="1462087" y="2445545"/>
                  </a:cubicBezTo>
                  <a:cubicBezTo>
                    <a:pt x="1625202" y="2844007"/>
                    <a:pt x="1510505" y="2544763"/>
                    <a:pt x="1671637" y="2959894"/>
                  </a:cubicBezTo>
                  <a:cubicBezTo>
                    <a:pt x="1761728" y="3065463"/>
                    <a:pt x="1743868" y="3071814"/>
                    <a:pt x="1833562" y="3117057"/>
                  </a:cubicBezTo>
                  <a:cubicBezTo>
                    <a:pt x="2128837" y="3166667"/>
                    <a:pt x="2199084" y="3169442"/>
                    <a:pt x="2307430" y="3181349"/>
                  </a:cubicBezTo>
                  <a:cubicBezTo>
                    <a:pt x="2413792" y="3179365"/>
                    <a:pt x="2513012" y="3114279"/>
                    <a:pt x="2574131" y="3086100"/>
                  </a:cubicBezTo>
                </a:path>
              </a:pathLst>
            </a:custGeom>
            <a:noFill/>
            <a:ln w="34925" cmpd="dbl"/>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3" name="フリーフォーム 222"/>
            <p:cNvSpPr/>
            <p:nvPr/>
          </p:nvSpPr>
          <p:spPr>
            <a:xfrm>
              <a:off x="5703467" y="3131794"/>
              <a:ext cx="2574131" cy="31813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131" h="3181349">
                  <a:moveTo>
                    <a:pt x="0" y="0"/>
                  </a:moveTo>
                  <a:cubicBezTo>
                    <a:pt x="9525" y="15875"/>
                    <a:pt x="171846" y="139303"/>
                    <a:pt x="300037" y="319087"/>
                  </a:cubicBezTo>
                  <a:cubicBezTo>
                    <a:pt x="428228" y="498871"/>
                    <a:pt x="610394" y="806848"/>
                    <a:pt x="769144" y="1078707"/>
                  </a:cubicBezTo>
                  <a:cubicBezTo>
                    <a:pt x="851694" y="1271986"/>
                    <a:pt x="951310" y="1558131"/>
                    <a:pt x="1031081" y="1800225"/>
                  </a:cubicBezTo>
                  <a:cubicBezTo>
                    <a:pt x="1254521" y="2151062"/>
                    <a:pt x="1344215" y="2268936"/>
                    <a:pt x="1462087" y="2445545"/>
                  </a:cubicBezTo>
                  <a:cubicBezTo>
                    <a:pt x="1625202" y="2844007"/>
                    <a:pt x="1510505" y="2544763"/>
                    <a:pt x="1671637" y="2959894"/>
                  </a:cubicBezTo>
                  <a:cubicBezTo>
                    <a:pt x="1761728" y="3065463"/>
                    <a:pt x="1743868" y="3071814"/>
                    <a:pt x="1833562" y="3117057"/>
                  </a:cubicBezTo>
                  <a:cubicBezTo>
                    <a:pt x="2128837" y="3166667"/>
                    <a:pt x="2199084" y="3169442"/>
                    <a:pt x="2307430" y="3181349"/>
                  </a:cubicBezTo>
                  <a:cubicBezTo>
                    <a:pt x="2413792" y="3179365"/>
                    <a:pt x="2513012" y="3114279"/>
                    <a:pt x="2574131" y="3086100"/>
                  </a:cubicBezTo>
                </a:path>
              </a:pathLst>
            </a:custGeom>
            <a:noFill/>
            <a:ln w="3810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4" name="フリーフォーム 223"/>
            <p:cNvSpPr/>
            <p:nvPr/>
          </p:nvSpPr>
          <p:spPr>
            <a:xfrm>
              <a:off x="3520930" y="4603973"/>
              <a:ext cx="197817" cy="100947"/>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27" name="フリーフォーム 226"/>
            <p:cNvSpPr/>
            <p:nvPr/>
          </p:nvSpPr>
          <p:spPr>
            <a:xfrm>
              <a:off x="3511274" y="6162175"/>
              <a:ext cx="3130391" cy="358140"/>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38185 w 3130391"/>
                <a:gd name="connsiteY5" fmla="*/ 11014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38185 w 3130391"/>
                <a:gd name="connsiteY5" fmla="*/ 110146 h 358140"/>
                <a:gd name="connsiteX6" fmla="*/ 3130391 w 3130391"/>
                <a:gd name="connsiteY6" fmla="*/ 35814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91" h="358140">
                  <a:moveTo>
                    <a:pt x="0" y="0"/>
                  </a:moveTo>
                  <a:cubicBezTo>
                    <a:pt x="221198" y="110431"/>
                    <a:pt x="91123" y="31036"/>
                    <a:pt x="357664" y="171927"/>
                  </a:cubicBezTo>
                  <a:cubicBezTo>
                    <a:pt x="565798" y="171870"/>
                    <a:pt x="707944" y="133721"/>
                    <a:pt x="898285" y="106336"/>
                  </a:cubicBezTo>
                  <a:cubicBezTo>
                    <a:pt x="1105228" y="100484"/>
                    <a:pt x="1064747" y="98659"/>
                    <a:pt x="1515505" y="121576"/>
                  </a:cubicBezTo>
                  <a:cubicBezTo>
                    <a:pt x="1777125" y="141896"/>
                    <a:pt x="1967717" y="238359"/>
                    <a:pt x="2315605" y="281596"/>
                  </a:cubicBezTo>
                  <a:cubicBezTo>
                    <a:pt x="2494675" y="232066"/>
                    <a:pt x="2507467" y="154539"/>
                    <a:pt x="2638185" y="110146"/>
                  </a:cubicBezTo>
                  <a:cubicBezTo>
                    <a:pt x="2786048" y="167988"/>
                    <a:pt x="3106353" y="181553"/>
                    <a:pt x="3130391" y="358140"/>
                  </a:cubicBezTo>
                </a:path>
              </a:pathLst>
            </a:custGeom>
            <a:noFill/>
            <a:ln w="3810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8" name="フリーフォーム 227"/>
            <p:cNvSpPr/>
            <p:nvPr/>
          </p:nvSpPr>
          <p:spPr>
            <a:xfrm>
              <a:off x="7001892" y="3142106"/>
              <a:ext cx="600075" cy="3393281"/>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3393281">
                  <a:moveTo>
                    <a:pt x="0" y="0"/>
                  </a:moveTo>
                  <a:cubicBezTo>
                    <a:pt x="74513" y="258068"/>
                    <a:pt x="44848" y="250034"/>
                    <a:pt x="2382" y="1116808"/>
                  </a:cubicBezTo>
                  <a:cubicBezTo>
                    <a:pt x="56356" y="1395813"/>
                    <a:pt x="108347" y="2143918"/>
                    <a:pt x="183356" y="2371725"/>
                  </a:cubicBezTo>
                  <a:cubicBezTo>
                    <a:pt x="325834" y="2751137"/>
                    <a:pt x="344090" y="2759474"/>
                    <a:pt x="481012" y="2936083"/>
                  </a:cubicBezTo>
                  <a:cubicBezTo>
                    <a:pt x="548877" y="3077370"/>
                    <a:pt x="553243" y="3168650"/>
                    <a:pt x="600075" y="3393281"/>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9" name="フリーフォーム 228"/>
            <p:cNvSpPr/>
            <p:nvPr/>
          </p:nvSpPr>
          <p:spPr>
            <a:xfrm>
              <a:off x="7001642" y="3139575"/>
              <a:ext cx="600075" cy="3393281"/>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3393281">
                  <a:moveTo>
                    <a:pt x="0" y="0"/>
                  </a:moveTo>
                  <a:cubicBezTo>
                    <a:pt x="74513" y="258068"/>
                    <a:pt x="44848" y="250034"/>
                    <a:pt x="2382" y="1116808"/>
                  </a:cubicBezTo>
                  <a:cubicBezTo>
                    <a:pt x="56356" y="1395813"/>
                    <a:pt x="108347" y="2143918"/>
                    <a:pt x="183356" y="2371725"/>
                  </a:cubicBezTo>
                  <a:cubicBezTo>
                    <a:pt x="325834" y="2751137"/>
                    <a:pt x="344090" y="2759474"/>
                    <a:pt x="481012" y="2936083"/>
                  </a:cubicBezTo>
                  <a:cubicBezTo>
                    <a:pt x="548877" y="3077370"/>
                    <a:pt x="553243" y="3168650"/>
                    <a:pt x="600075" y="3393281"/>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0" name="フリーフォーム 229"/>
            <p:cNvSpPr/>
            <p:nvPr/>
          </p:nvSpPr>
          <p:spPr>
            <a:xfrm>
              <a:off x="3492728" y="4489944"/>
              <a:ext cx="4796467" cy="1947950"/>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0 w 802056"/>
                <a:gd name="connsiteY0" fmla="*/ 0 h 404910"/>
                <a:gd name="connsiteX1" fmla="*/ 802056 w 802056"/>
                <a:gd name="connsiteY1" fmla="*/ 172171 h 404910"/>
                <a:gd name="connsiteX2" fmla="*/ 639244 w 802056"/>
                <a:gd name="connsiteY2" fmla="*/ 404910 h 404910"/>
                <a:gd name="connsiteX0" fmla="*/ 0 w 4096863"/>
                <a:gd name="connsiteY0" fmla="*/ 0 h 1851424"/>
                <a:gd name="connsiteX1" fmla="*/ 802056 w 4096863"/>
                <a:gd name="connsiteY1" fmla="*/ 172171 h 1851424"/>
                <a:gd name="connsiteX2" fmla="*/ 4095943 w 4096863"/>
                <a:gd name="connsiteY2" fmla="*/ 1851424 h 1851424"/>
                <a:gd name="connsiteX0" fmla="*/ 0 w 4096863"/>
                <a:gd name="connsiteY0" fmla="*/ 0 h 1851424"/>
                <a:gd name="connsiteX1" fmla="*/ 802056 w 4096863"/>
                <a:gd name="connsiteY1" fmla="*/ 172171 h 1851424"/>
                <a:gd name="connsiteX2" fmla="*/ 4095943 w 4096863"/>
                <a:gd name="connsiteY2" fmla="*/ 1851424 h 1851424"/>
                <a:gd name="connsiteX0" fmla="*/ 0 w 4095943"/>
                <a:gd name="connsiteY0" fmla="*/ 0 h 1851424"/>
                <a:gd name="connsiteX1" fmla="*/ 4095943 w 4095943"/>
                <a:gd name="connsiteY1" fmla="*/ 1851424 h 1851424"/>
                <a:gd name="connsiteX0" fmla="*/ 0 w 4095943"/>
                <a:gd name="connsiteY0" fmla="*/ 0 h 1851424"/>
                <a:gd name="connsiteX1" fmla="*/ 730164 w 4095943"/>
                <a:gd name="connsiteY1" fmla="*/ 80603 h 1851424"/>
                <a:gd name="connsiteX2" fmla="*/ 4095943 w 4095943"/>
                <a:gd name="connsiteY2" fmla="*/ 1851424 h 1851424"/>
                <a:gd name="connsiteX0" fmla="*/ 0 w 4095943"/>
                <a:gd name="connsiteY0" fmla="*/ 0 h 1851424"/>
                <a:gd name="connsiteX1" fmla="*/ 566184 w 4095943"/>
                <a:gd name="connsiteY1" fmla="*/ 185620 h 1851424"/>
                <a:gd name="connsiteX2" fmla="*/ 4095943 w 4095943"/>
                <a:gd name="connsiteY2"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4095943 w 4095943"/>
                <a:gd name="connsiteY3"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3066879 w 4095943"/>
                <a:gd name="connsiteY4" fmla="*/ 1126220 h 1851424"/>
                <a:gd name="connsiteX5" fmla="*/ 4095943 w 4095943"/>
                <a:gd name="connsiteY5"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3029984 w 4095943"/>
                <a:gd name="connsiteY4" fmla="*/ 888787 h 1851424"/>
                <a:gd name="connsiteX5" fmla="*/ 3066879 w 4095943"/>
                <a:gd name="connsiteY5" fmla="*/ 1126220 h 1851424"/>
                <a:gd name="connsiteX6" fmla="*/ 4095943 w 4095943"/>
                <a:gd name="connsiteY6"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3066879 w 4095943"/>
                <a:gd name="connsiteY5" fmla="*/ 1126220 h 1851424"/>
                <a:gd name="connsiteX6" fmla="*/ 4095943 w 4095943"/>
                <a:gd name="connsiteY6"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3058680 w 4095943"/>
                <a:gd name="connsiteY5" fmla="*/ 861391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890601 w 4095943"/>
                <a:gd name="connsiteY5" fmla="*/ 1445841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550620 w 4095943"/>
                <a:gd name="connsiteY7" fmla="*/ 1875046 h 1875046"/>
                <a:gd name="connsiteX8" fmla="*/ 4095943 w 4095943"/>
                <a:gd name="connsiteY8"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3210362 w 4095943"/>
                <a:gd name="connsiteY7" fmla="*/ 1550860 h 1851424"/>
                <a:gd name="connsiteX8" fmla="*/ 3685903 w 4095943"/>
                <a:gd name="connsiteY8" fmla="*/ 1623916 h 1851424"/>
                <a:gd name="connsiteX9" fmla="*/ 4095943 w 4095943"/>
                <a:gd name="connsiteY9" fmla="*/ 1851424 h 185142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23397 w 4095943"/>
                <a:gd name="connsiteY5" fmla="*/ 1030334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23397 w 4095943"/>
                <a:gd name="connsiteY5" fmla="*/ 1030334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6822"/>
                <a:gd name="connsiteX1" fmla="*/ 566184 w 4095943"/>
                <a:gd name="connsiteY1" fmla="*/ 185620 h 1866822"/>
                <a:gd name="connsiteX2" fmla="*/ 1373786 w 4095943"/>
                <a:gd name="connsiteY2" fmla="*/ 747241 h 1866822"/>
                <a:gd name="connsiteX3" fmla="*/ 2062502 w 4095943"/>
                <a:gd name="connsiteY3" fmla="*/ 811165 h 1866822"/>
                <a:gd name="connsiteX4" fmla="*/ 2841407 w 4095943"/>
                <a:gd name="connsiteY4" fmla="*/ 1062296 h 1866822"/>
                <a:gd name="connsiteX5" fmla="*/ 2923397 w 4095943"/>
                <a:gd name="connsiteY5" fmla="*/ 1030334 h 1866822"/>
                <a:gd name="connsiteX6" fmla="*/ 3066879 w 4095943"/>
                <a:gd name="connsiteY6" fmla="*/ 1126220 h 1866822"/>
                <a:gd name="connsiteX7" fmla="*/ 3210362 w 4095943"/>
                <a:gd name="connsiteY7" fmla="*/ 1550860 h 1866822"/>
                <a:gd name="connsiteX8" fmla="*/ 3521923 w 4095943"/>
                <a:gd name="connsiteY8" fmla="*/ 1865914 h 1866822"/>
                <a:gd name="connsiteX9" fmla="*/ 4095943 w 4095943"/>
                <a:gd name="connsiteY9" fmla="*/ 1851424 h 1866822"/>
                <a:gd name="connsiteX0" fmla="*/ 0 w 4095943"/>
                <a:gd name="connsiteY0" fmla="*/ 0 h 1867443"/>
                <a:gd name="connsiteX1" fmla="*/ 566184 w 4095943"/>
                <a:gd name="connsiteY1" fmla="*/ 185620 h 1867443"/>
                <a:gd name="connsiteX2" fmla="*/ 1373786 w 4095943"/>
                <a:gd name="connsiteY2" fmla="*/ 747241 h 1867443"/>
                <a:gd name="connsiteX3" fmla="*/ 2062502 w 4095943"/>
                <a:gd name="connsiteY3" fmla="*/ 811165 h 1867443"/>
                <a:gd name="connsiteX4" fmla="*/ 2841407 w 4095943"/>
                <a:gd name="connsiteY4" fmla="*/ 1062296 h 1867443"/>
                <a:gd name="connsiteX5" fmla="*/ 2923397 w 4095943"/>
                <a:gd name="connsiteY5" fmla="*/ 1030334 h 1867443"/>
                <a:gd name="connsiteX6" fmla="*/ 3066879 w 4095943"/>
                <a:gd name="connsiteY6" fmla="*/ 1126220 h 1867443"/>
                <a:gd name="connsiteX7" fmla="*/ 3210362 w 4095943"/>
                <a:gd name="connsiteY7" fmla="*/ 1550860 h 1867443"/>
                <a:gd name="connsiteX8" fmla="*/ 3521923 w 4095943"/>
                <a:gd name="connsiteY8" fmla="*/ 1865914 h 1867443"/>
                <a:gd name="connsiteX9" fmla="*/ 4095943 w 4095943"/>
                <a:gd name="connsiteY9" fmla="*/ 1851424 h 1867443"/>
                <a:gd name="connsiteX0" fmla="*/ 0 w 4128739"/>
                <a:gd name="connsiteY0" fmla="*/ 0 h 1867584"/>
                <a:gd name="connsiteX1" fmla="*/ 566184 w 4128739"/>
                <a:gd name="connsiteY1" fmla="*/ 185620 h 1867584"/>
                <a:gd name="connsiteX2" fmla="*/ 1373786 w 4128739"/>
                <a:gd name="connsiteY2" fmla="*/ 747241 h 1867584"/>
                <a:gd name="connsiteX3" fmla="*/ 2062502 w 4128739"/>
                <a:gd name="connsiteY3" fmla="*/ 811165 h 1867584"/>
                <a:gd name="connsiteX4" fmla="*/ 2841407 w 4128739"/>
                <a:gd name="connsiteY4" fmla="*/ 1062296 h 1867584"/>
                <a:gd name="connsiteX5" fmla="*/ 2923397 w 4128739"/>
                <a:gd name="connsiteY5" fmla="*/ 1030334 h 1867584"/>
                <a:gd name="connsiteX6" fmla="*/ 3066879 w 4128739"/>
                <a:gd name="connsiteY6" fmla="*/ 1126220 h 1867584"/>
                <a:gd name="connsiteX7" fmla="*/ 3210362 w 4128739"/>
                <a:gd name="connsiteY7" fmla="*/ 1550860 h 1867584"/>
                <a:gd name="connsiteX8" fmla="*/ 3521923 w 4128739"/>
                <a:gd name="connsiteY8" fmla="*/ 1865914 h 1867584"/>
                <a:gd name="connsiteX9" fmla="*/ 4128739 w 4128739"/>
                <a:gd name="connsiteY9" fmla="*/ 1858730 h 18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8739" h="1867584">
                  <a:moveTo>
                    <a:pt x="0" y="0"/>
                  </a:moveTo>
                  <a:cubicBezTo>
                    <a:pt x="192828" y="87748"/>
                    <a:pt x="373356" y="97872"/>
                    <a:pt x="566184" y="185620"/>
                  </a:cubicBezTo>
                  <a:cubicBezTo>
                    <a:pt x="846317" y="316513"/>
                    <a:pt x="1093653" y="616348"/>
                    <a:pt x="1373786" y="747241"/>
                  </a:cubicBezTo>
                  <a:cubicBezTo>
                    <a:pt x="1638887" y="776159"/>
                    <a:pt x="1768704" y="777681"/>
                    <a:pt x="2062502" y="811165"/>
                  </a:cubicBezTo>
                  <a:cubicBezTo>
                    <a:pt x="2315305" y="860630"/>
                    <a:pt x="2674011" y="1009787"/>
                    <a:pt x="2841407" y="1062296"/>
                  </a:cubicBezTo>
                  <a:cubicBezTo>
                    <a:pt x="2913148" y="1031855"/>
                    <a:pt x="2885818" y="1065340"/>
                    <a:pt x="2923397" y="1030334"/>
                  </a:cubicBezTo>
                  <a:cubicBezTo>
                    <a:pt x="2960976" y="1040988"/>
                    <a:pt x="2988290" y="1082215"/>
                    <a:pt x="3066879" y="1126220"/>
                  </a:cubicBezTo>
                  <a:cubicBezTo>
                    <a:pt x="3148185" y="1243415"/>
                    <a:pt x="3174834" y="1371264"/>
                    <a:pt x="3210362" y="1550860"/>
                  </a:cubicBezTo>
                  <a:cubicBezTo>
                    <a:pt x="3290986" y="1675664"/>
                    <a:pt x="3393457" y="1812015"/>
                    <a:pt x="3521923" y="1865914"/>
                  </a:cubicBezTo>
                  <a:cubicBezTo>
                    <a:pt x="3713264" y="1879348"/>
                    <a:pt x="3858142" y="1805725"/>
                    <a:pt x="4128739" y="1858730"/>
                  </a:cubicBezTo>
                </a:path>
              </a:pathLst>
            </a:custGeom>
            <a:noFill/>
            <a:ln w="7620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31" name="Rectangle 77"/>
            <p:cNvSpPr>
              <a:spLocks noChangeArrowheads="1"/>
            </p:cNvSpPr>
            <p:nvPr/>
          </p:nvSpPr>
          <p:spPr bwMode="auto">
            <a:xfrm rot="254952">
              <a:off x="7320035" y="3937145"/>
              <a:ext cx="259089" cy="8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国道１７０号</a:t>
              </a:r>
            </a:p>
          </p:txBody>
        </p:sp>
        <p:sp>
          <p:nvSpPr>
            <p:cNvPr id="232" name="Rectangle 5"/>
            <p:cNvSpPr>
              <a:spLocks noChangeArrowheads="1"/>
            </p:cNvSpPr>
            <p:nvPr/>
          </p:nvSpPr>
          <p:spPr bwMode="auto">
            <a:xfrm>
              <a:off x="6619208" y="3483001"/>
              <a:ext cx="169152" cy="1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sp>
          <p:nvSpPr>
            <p:cNvPr id="234" name="Line 116"/>
            <p:cNvSpPr>
              <a:spLocks noChangeShapeType="1"/>
            </p:cNvSpPr>
            <p:nvPr/>
          </p:nvSpPr>
          <p:spPr bwMode="auto">
            <a:xfrm flipH="1" flipV="1">
              <a:off x="5844686" y="4971435"/>
              <a:ext cx="699502" cy="196"/>
            </a:xfrm>
            <a:prstGeom prst="line">
              <a:avLst/>
            </a:prstGeom>
            <a:noFill/>
            <a:ln w="82550" algn="ctr">
              <a:solidFill>
                <a:srgbClr val="FF0000"/>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35" name="Line 116"/>
            <p:cNvSpPr>
              <a:spLocks noChangeShapeType="1"/>
            </p:cNvSpPr>
            <p:nvPr/>
          </p:nvSpPr>
          <p:spPr bwMode="auto">
            <a:xfrm flipH="1">
              <a:off x="6530053" y="4853541"/>
              <a:ext cx="444696" cy="120805"/>
            </a:xfrm>
            <a:custGeom>
              <a:avLst/>
              <a:gdLst>
                <a:gd name="connsiteX0" fmla="*/ 0 w 444696"/>
                <a:gd name="connsiteY0" fmla="*/ 0 h 120658"/>
                <a:gd name="connsiteX1" fmla="*/ 444696 w 444696"/>
                <a:gd name="connsiteY1" fmla="*/ 120658 h 120658"/>
                <a:gd name="connsiteX0" fmla="*/ 0 w 444696"/>
                <a:gd name="connsiteY0" fmla="*/ 0 h 180054"/>
                <a:gd name="connsiteX1" fmla="*/ 245376 w 444696"/>
                <a:gd name="connsiteY1" fmla="*/ 180054 h 180054"/>
                <a:gd name="connsiteX2" fmla="*/ 444696 w 444696"/>
                <a:gd name="connsiteY2" fmla="*/ 120658 h 180054"/>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Lst>
              <a:ahLst/>
              <a:cxnLst>
                <a:cxn ang="0">
                  <a:pos x="connsiteX0" y="connsiteY0"/>
                </a:cxn>
                <a:cxn ang="0">
                  <a:pos x="connsiteX1" y="connsiteY1"/>
                </a:cxn>
                <a:cxn ang="0">
                  <a:pos x="connsiteX2" y="connsiteY2"/>
                </a:cxn>
              </a:cxnLst>
              <a:rect l="l" t="t" r="r" b="b"/>
              <a:pathLst>
                <a:path w="444696" h="120805">
                  <a:moveTo>
                    <a:pt x="0" y="0"/>
                  </a:moveTo>
                  <a:cubicBezTo>
                    <a:pt x="295311" y="117168"/>
                    <a:pt x="7216" y="8118"/>
                    <a:pt x="323957" y="118142"/>
                  </a:cubicBezTo>
                  <a:cubicBezTo>
                    <a:pt x="429220" y="121181"/>
                    <a:pt x="334564" y="120920"/>
                    <a:pt x="444696" y="120658"/>
                  </a:cubicBezTo>
                </a:path>
              </a:pathLst>
            </a:custGeom>
            <a:noFill/>
            <a:ln w="53975" cmpd="tri" algn="ctr">
              <a:solidFill>
                <a:srgbClr val="0000FF"/>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36" name="Line 116"/>
            <p:cNvSpPr>
              <a:spLocks noChangeShapeType="1"/>
            </p:cNvSpPr>
            <p:nvPr/>
          </p:nvSpPr>
          <p:spPr bwMode="auto">
            <a:xfrm flipH="1">
              <a:off x="6977728" y="4829557"/>
              <a:ext cx="370878" cy="20815"/>
            </a:xfrm>
            <a:custGeom>
              <a:avLst/>
              <a:gdLst>
                <a:gd name="connsiteX0" fmla="*/ 0 w 444696"/>
                <a:gd name="connsiteY0" fmla="*/ 0 h 120658"/>
                <a:gd name="connsiteX1" fmla="*/ 444696 w 444696"/>
                <a:gd name="connsiteY1" fmla="*/ 120658 h 120658"/>
                <a:gd name="connsiteX0" fmla="*/ 0 w 444696"/>
                <a:gd name="connsiteY0" fmla="*/ 0 h 180054"/>
                <a:gd name="connsiteX1" fmla="*/ 245376 w 444696"/>
                <a:gd name="connsiteY1" fmla="*/ 180054 h 180054"/>
                <a:gd name="connsiteX2" fmla="*/ 444696 w 444696"/>
                <a:gd name="connsiteY2" fmla="*/ 120658 h 180054"/>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658"/>
                <a:gd name="connsiteX1" fmla="*/ 444696 w 444696"/>
                <a:gd name="connsiteY1" fmla="*/ 120658 h 120658"/>
                <a:gd name="connsiteX0" fmla="*/ 0 w 139896"/>
                <a:gd name="connsiteY0" fmla="*/ 146042 h 146042"/>
                <a:gd name="connsiteX1" fmla="*/ 139896 w 139896"/>
                <a:gd name="connsiteY1" fmla="*/ 0 h 146042"/>
                <a:gd name="connsiteX0" fmla="*/ 0 w 361353"/>
                <a:gd name="connsiteY0" fmla="*/ 0 h 30171"/>
                <a:gd name="connsiteX1" fmla="*/ 361353 w 361353"/>
                <a:gd name="connsiteY1" fmla="*/ 30171 h 30171"/>
                <a:gd name="connsiteX0" fmla="*/ 0 w 370878"/>
                <a:gd name="connsiteY0" fmla="*/ 0 h 20646"/>
                <a:gd name="connsiteX1" fmla="*/ 370878 w 370878"/>
                <a:gd name="connsiteY1" fmla="*/ 20646 h 20646"/>
                <a:gd name="connsiteX0" fmla="*/ 0 w 370878"/>
                <a:gd name="connsiteY0" fmla="*/ 244 h 20890"/>
                <a:gd name="connsiteX1" fmla="*/ 293002 w 370878"/>
                <a:gd name="connsiteY1" fmla="*/ 1706 h 20890"/>
                <a:gd name="connsiteX2" fmla="*/ 370878 w 370878"/>
                <a:gd name="connsiteY2" fmla="*/ 20890 h 20890"/>
                <a:gd name="connsiteX0" fmla="*/ 0 w 370878"/>
                <a:gd name="connsiteY0" fmla="*/ 1950 h 22596"/>
                <a:gd name="connsiteX1" fmla="*/ 293002 w 370878"/>
                <a:gd name="connsiteY1" fmla="*/ 3412 h 22596"/>
                <a:gd name="connsiteX2" fmla="*/ 370878 w 370878"/>
                <a:gd name="connsiteY2" fmla="*/ 22596 h 22596"/>
                <a:gd name="connsiteX0" fmla="*/ 0 w 370878"/>
                <a:gd name="connsiteY0" fmla="*/ 640 h 21286"/>
                <a:gd name="connsiteX1" fmla="*/ 293002 w 370878"/>
                <a:gd name="connsiteY1" fmla="*/ 2102 h 21286"/>
                <a:gd name="connsiteX2" fmla="*/ 370878 w 370878"/>
                <a:gd name="connsiteY2" fmla="*/ 21286 h 21286"/>
                <a:gd name="connsiteX0" fmla="*/ 0 w 370878"/>
                <a:gd name="connsiteY0" fmla="*/ 0 h 20646"/>
                <a:gd name="connsiteX1" fmla="*/ 293002 w 370878"/>
                <a:gd name="connsiteY1" fmla="*/ 1462 h 20646"/>
                <a:gd name="connsiteX2" fmla="*/ 370878 w 370878"/>
                <a:gd name="connsiteY2" fmla="*/ 20646 h 20646"/>
                <a:gd name="connsiteX0" fmla="*/ 0 w 370878"/>
                <a:gd name="connsiteY0" fmla="*/ 169 h 20815"/>
                <a:gd name="connsiteX1" fmla="*/ 293002 w 370878"/>
                <a:gd name="connsiteY1" fmla="*/ 1631 h 20815"/>
                <a:gd name="connsiteX2" fmla="*/ 370878 w 370878"/>
                <a:gd name="connsiteY2" fmla="*/ 20815 h 20815"/>
              </a:gdLst>
              <a:ahLst/>
              <a:cxnLst>
                <a:cxn ang="0">
                  <a:pos x="connsiteX0" y="connsiteY0"/>
                </a:cxn>
                <a:cxn ang="0">
                  <a:pos x="connsiteX1" y="connsiteY1"/>
                </a:cxn>
                <a:cxn ang="0">
                  <a:pos x="connsiteX2" y="connsiteY2"/>
                </a:cxn>
              </a:cxnLst>
              <a:rect l="l" t="t" r="r" b="b"/>
              <a:pathLst>
                <a:path w="370878" h="20815">
                  <a:moveTo>
                    <a:pt x="0" y="169"/>
                  </a:moveTo>
                  <a:cubicBezTo>
                    <a:pt x="97667" y="656"/>
                    <a:pt x="7216" y="-1238"/>
                    <a:pt x="293002" y="1631"/>
                  </a:cubicBezTo>
                  <a:lnTo>
                    <a:pt x="370878" y="20815"/>
                  </a:lnTo>
                </a:path>
              </a:pathLst>
            </a:custGeom>
            <a:noFill/>
            <a:ln w="44450" algn="ctr">
              <a:solidFill>
                <a:srgbClr val="0000FF"/>
              </a:solidFill>
              <a:prstDash val="sysDot"/>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40" name="フリーフォーム 239"/>
            <p:cNvSpPr/>
            <p:nvPr/>
          </p:nvSpPr>
          <p:spPr>
            <a:xfrm>
              <a:off x="3475714" y="4076404"/>
              <a:ext cx="722073" cy="1682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2650885"/>
                <a:gd name="connsiteY0" fmla="*/ 0 h 281596"/>
                <a:gd name="connsiteX1" fmla="*/ 357664 w 2650885"/>
                <a:gd name="connsiteY1" fmla="*/ 171927 h 281596"/>
                <a:gd name="connsiteX2" fmla="*/ 898285 w 2650885"/>
                <a:gd name="connsiteY2" fmla="*/ 106336 h 281596"/>
                <a:gd name="connsiteX3" fmla="*/ 1515505 w 2650885"/>
                <a:gd name="connsiteY3" fmla="*/ 121576 h 281596"/>
                <a:gd name="connsiteX4" fmla="*/ 2315605 w 2650885"/>
                <a:gd name="connsiteY4" fmla="*/ 281596 h 281596"/>
                <a:gd name="connsiteX5" fmla="*/ 2650885 w 2650885"/>
                <a:gd name="connsiteY5" fmla="*/ 91096 h 281596"/>
                <a:gd name="connsiteX0" fmla="*/ 0 w 2315605"/>
                <a:gd name="connsiteY0" fmla="*/ 0 h 281596"/>
                <a:gd name="connsiteX1" fmla="*/ 357664 w 2315605"/>
                <a:gd name="connsiteY1" fmla="*/ 171927 h 281596"/>
                <a:gd name="connsiteX2" fmla="*/ 898285 w 2315605"/>
                <a:gd name="connsiteY2" fmla="*/ 106336 h 281596"/>
                <a:gd name="connsiteX3" fmla="*/ 1515505 w 2315605"/>
                <a:gd name="connsiteY3" fmla="*/ 121576 h 281596"/>
                <a:gd name="connsiteX4" fmla="*/ 2315605 w 2315605"/>
                <a:gd name="connsiteY4" fmla="*/ 281596 h 281596"/>
                <a:gd name="connsiteX0" fmla="*/ 0 w 1515505"/>
                <a:gd name="connsiteY0" fmla="*/ 0 h 171927"/>
                <a:gd name="connsiteX1" fmla="*/ 357664 w 1515505"/>
                <a:gd name="connsiteY1" fmla="*/ 171927 h 171927"/>
                <a:gd name="connsiteX2" fmla="*/ 898285 w 1515505"/>
                <a:gd name="connsiteY2" fmla="*/ 106336 h 171927"/>
                <a:gd name="connsiteX3" fmla="*/ 1515505 w 1515505"/>
                <a:gd name="connsiteY3" fmla="*/ 121576 h 171927"/>
                <a:gd name="connsiteX0" fmla="*/ 0 w 898285"/>
                <a:gd name="connsiteY0" fmla="*/ 0 h 171927"/>
                <a:gd name="connsiteX1" fmla="*/ 357664 w 898285"/>
                <a:gd name="connsiteY1" fmla="*/ 171927 h 171927"/>
                <a:gd name="connsiteX2" fmla="*/ 898285 w 898285"/>
                <a:gd name="connsiteY2" fmla="*/ 106336 h 171927"/>
                <a:gd name="connsiteX0" fmla="*/ 0 w 745885"/>
                <a:gd name="connsiteY0" fmla="*/ 0 h 342332"/>
                <a:gd name="connsiteX1" fmla="*/ 357664 w 745885"/>
                <a:gd name="connsiteY1" fmla="*/ 171927 h 342332"/>
                <a:gd name="connsiteX2" fmla="*/ 745885 w 745885"/>
                <a:gd name="connsiteY2" fmla="*/ 339699 h 342332"/>
                <a:gd name="connsiteX0" fmla="*/ 0 w 722073"/>
                <a:gd name="connsiteY0" fmla="*/ 0 h 181438"/>
                <a:gd name="connsiteX1" fmla="*/ 357664 w 722073"/>
                <a:gd name="connsiteY1" fmla="*/ 171927 h 181438"/>
                <a:gd name="connsiteX2" fmla="*/ 722073 w 722073"/>
                <a:gd name="connsiteY2" fmla="*/ 168249 h 181438"/>
                <a:gd name="connsiteX0" fmla="*/ 0 w 722073"/>
                <a:gd name="connsiteY0" fmla="*/ 0 h 386239"/>
                <a:gd name="connsiteX1" fmla="*/ 376714 w 722073"/>
                <a:gd name="connsiteY1" fmla="*/ 386239 h 386239"/>
                <a:gd name="connsiteX2" fmla="*/ 722073 w 722073"/>
                <a:gd name="connsiteY2" fmla="*/ 168249 h 386239"/>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74373"/>
                <a:gd name="connsiteX1" fmla="*/ 471964 w 722073"/>
                <a:gd name="connsiteY1" fmla="*/ 167164 h 174373"/>
                <a:gd name="connsiteX2" fmla="*/ 722073 w 722073"/>
                <a:gd name="connsiteY2" fmla="*/ 168249 h 174373"/>
                <a:gd name="connsiteX0" fmla="*/ 0 w 722073"/>
                <a:gd name="connsiteY0" fmla="*/ 0 h 168249"/>
                <a:gd name="connsiteX1" fmla="*/ 471964 w 722073"/>
                <a:gd name="connsiteY1" fmla="*/ 167164 h 168249"/>
                <a:gd name="connsiteX2" fmla="*/ 722073 w 722073"/>
                <a:gd name="connsiteY2" fmla="*/ 168249 h 168249"/>
                <a:gd name="connsiteX0" fmla="*/ 0 w 722073"/>
                <a:gd name="connsiteY0" fmla="*/ 8062 h 176311"/>
                <a:gd name="connsiteX1" fmla="*/ 500539 w 722073"/>
                <a:gd name="connsiteY1" fmla="*/ 56163 h 176311"/>
                <a:gd name="connsiteX2" fmla="*/ 722073 w 722073"/>
                <a:gd name="connsiteY2" fmla="*/ 176311 h 176311"/>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76009"/>
                <a:gd name="connsiteX1" fmla="*/ 433864 w 722073"/>
                <a:gd name="connsiteY1" fmla="*/ 157638 h 176009"/>
                <a:gd name="connsiteX2" fmla="*/ 722073 w 722073"/>
                <a:gd name="connsiteY2" fmla="*/ 168249 h 176009"/>
                <a:gd name="connsiteX0" fmla="*/ 0 w 722073"/>
                <a:gd name="connsiteY0" fmla="*/ 0 h 168249"/>
                <a:gd name="connsiteX1" fmla="*/ 433864 w 722073"/>
                <a:gd name="connsiteY1" fmla="*/ 157638 h 168249"/>
                <a:gd name="connsiteX2" fmla="*/ 722073 w 722073"/>
                <a:gd name="connsiteY2" fmla="*/ 168249 h 168249"/>
              </a:gdLst>
              <a:ahLst/>
              <a:cxnLst>
                <a:cxn ang="0">
                  <a:pos x="connsiteX0" y="connsiteY0"/>
                </a:cxn>
                <a:cxn ang="0">
                  <a:pos x="connsiteX1" y="connsiteY1"/>
                </a:cxn>
                <a:cxn ang="0">
                  <a:pos x="connsiteX2" y="connsiteY2"/>
                </a:cxn>
              </a:cxnLst>
              <a:rect l="l" t="t" r="r" b="b"/>
              <a:pathLst>
                <a:path w="722073" h="168249">
                  <a:moveTo>
                    <a:pt x="0" y="0"/>
                  </a:moveTo>
                  <a:cubicBezTo>
                    <a:pt x="230723" y="86619"/>
                    <a:pt x="367348" y="145334"/>
                    <a:pt x="433864" y="157638"/>
                  </a:cubicBezTo>
                  <a:cubicBezTo>
                    <a:pt x="489598" y="157581"/>
                    <a:pt x="617457" y="114672"/>
                    <a:pt x="722073" y="168249"/>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1" name="フリーフォーム 240"/>
            <p:cNvSpPr/>
            <p:nvPr/>
          </p:nvSpPr>
          <p:spPr>
            <a:xfrm>
              <a:off x="3479169" y="4087115"/>
              <a:ext cx="722073" cy="1682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2650885"/>
                <a:gd name="connsiteY0" fmla="*/ 0 h 281596"/>
                <a:gd name="connsiteX1" fmla="*/ 357664 w 2650885"/>
                <a:gd name="connsiteY1" fmla="*/ 171927 h 281596"/>
                <a:gd name="connsiteX2" fmla="*/ 898285 w 2650885"/>
                <a:gd name="connsiteY2" fmla="*/ 106336 h 281596"/>
                <a:gd name="connsiteX3" fmla="*/ 1515505 w 2650885"/>
                <a:gd name="connsiteY3" fmla="*/ 121576 h 281596"/>
                <a:gd name="connsiteX4" fmla="*/ 2315605 w 2650885"/>
                <a:gd name="connsiteY4" fmla="*/ 281596 h 281596"/>
                <a:gd name="connsiteX5" fmla="*/ 2650885 w 2650885"/>
                <a:gd name="connsiteY5" fmla="*/ 91096 h 281596"/>
                <a:gd name="connsiteX0" fmla="*/ 0 w 2315605"/>
                <a:gd name="connsiteY0" fmla="*/ 0 h 281596"/>
                <a:gd name="connsiteX1" fmla="*/ 357664 w 2315605"/>
                <a:gd name="connsiteY1" fmla="*/ 171927 h 281596"/>
                <a:gd name="connsiteX2" fmla="*/ 898285 w 2315605"/>
                <a:gd name="connsiteY2" fmla="*/ 106336 h 281596"/>
                <a:gd name="connsiteX3" fmla="*/ 1515505 w 2315605"/>
                <a:gd name="connsiteY3" fmla="*/ 121576 h 281596"/>
                <a:gd name="connsiteX4" fmla="*/ 2315605 w 2315605"/>
                <a:gd name="connsiteY4" fmla="*/ 281596 h 281596"/>
                <a:gd name="connsiteX0" fmla="*/ 0 w 1515505"/>
                <a:gd name="connsiteY0" fmla="*/ 0 h 171927"/>
                <a:gd name="connsiteX1" fmla="*/ 357664 w 1515505"/>
                <a:gd name="connsiteY1" fmla="*/ 171927 h 171927"/>
                <a:gd name="connsiteX2" fmla="*/ 898285 w 1515505"/>
                <a:gd name="connsiteY2" fmla="*/ 106336 h 171927"/>
                <a:gd name="connsiteX3" fmla="*/ 1515505 w 1515505"/>
                <a:gd name="connsiteY3" fmla="*/ 121576 h 171927"/>
                <a:gd name="connsiteX0" fmla="*/ 0 w 898285"/>
                <a:gd name="connsiteY0" fmla="*/ 0 h 171927"/>
                <a:gd name="connsiteX1" fmla="*/ 357664 w 898285"/>
                <a:gd name="connsiteY1" fmla="*/ 171927 h 171927"/>
                <a:gd name="connsiteX2" fmla="*/ 898285 w 898285"/>
                <a:gd name="connsiteY2" fmla="*/ 106336 h 171927"/>
                <a:gd name="connsiteX0" fmla="*/ 0 w 745885"/>
                <a:gd name="connsiteY0" fmla="*/ 0 h 342332"/>
                <a:gd name="connsiteX1" fmla="*/ 357664 w 745885"/>
                <a:gd name="connsiteY1" fmla="*/ 171927 h 342332"/>
                <a:gd name="connsiteX2" fmla="*/ 745885 w 745885"/>
                <a:gd name="connsiteY2" fmla="*/ 339699 h 342332"/>
                <a:gd name="connsiteX0" fmla="*/ 0 w 722073"/>
                <a:gd name="connsiteY0" fmla="*/ 0 h 181438"/>
                <a:gd name="connsiteX1" fmla="*/ 357664 w 722073"/>
                <a:gd name="connsiteY1" fmla="*/ 171927 h 181438"/>
                <a:gd name="connsiteX2" fmla="*/ 722073 w 722073"/>
                <a:gd name="connsiteY2" fmla="*/ 168249 h 181438"/>
                <a:gd name="connsiteX0" fmla="*/ 0 w 722073"/>
                <a:gd name="connsiteY0" fmla="*/ 0 h 386239"/>
                <a:gd name="connsiteX1" fmla="*/ 376714 w 722073"/>
                <a:gd name="connsiteY1" fmla="*/ 386239 h 386239"/>
                <a:gd name="connsiteX2" fmla="*/ 722073 w 722073"/>
                <a:gd name="connsiteY2" fmla="*/ 168249 h 386239"/>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74373"/>
                <a:gd name="connsiteX1" fmla="*/ 471964 w 722073"/>
                <a:gd name="connsiteY1" fmla="*/ 167164 h 174373"/>
                <a:gd name="connsiteX2" fmla="*/ 722073 w 722073"/>
                <a:gd name="connsiteY2" fmla="*/ 168249 h 174373"/>
                <a:gd name="connsiteX0" fmla="*/ 0 w 722073"/>
                <a:gd name="connsiteY0" fmla="*/ 0 h 168249"/>
                <a:gd name="connsiteX1" fmla="*/ 471964 w 722073"/>
                <a:gd name="connsiteY1" fmla="*/ 167164 h 168249"/>
                <a:gd name="connsiteX2" fmla="*/ 722073 w 722073"/>
                <a:gd name="connsiteY2" fmla="*/ 168249 h 168249"/>
                <a:gd name="connsiteX0" fmla="*/ 0 w 722073"/>
                <a:gd name="connsiteY0" fmla="*/ 8062 h 176311"/>
                <a:gd name="connsiteX1" fmla="*/ 500539 w 722073"/>
                <a:gd name="connsiteY1" fmla="*/ 56163 h 176311"/>
                <a:gd name="connsiteX2" fmla="*/ 722073 w 722073"/>
                <a:gd name="connsiteY2" fmla="*/ 176311 h 176311"/>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76009"/>
                <a:gd name="connsiteX1" fmla="*/ 433864 w 722073"/>
                <a:gd name="connsiteY1" fmla="*/ 157638 h 176009"/>
                <a:gd name="connsiteX2" fmla="*/ 722073 w 722073"/>
                <a:gd name="connsiteY2" fmla="*/ 168249 h 176009"/>
                <a:gd name="connsiteX0" fmla="*/ 0 w 722073"/>
                <a:gd name="connsiteY0" fmla="*/ 0 h 168249"/>
                <a:gd name="connsiteX1" fmla="*/ 433864 w 722073"/>
                <a:gd name="connsiteY1" fmla="*/ 157638 h 168249"/>
                <a:gd name="connsiteX2" fmla="*/ 722073 w 722073"/>
                <a:gd name="connsiteY2" fmla="*/ 168249 h 168249"/>
              </a:gdLst>
              <a:ahLst/>
              <a:cxnLst>
                <a:cxn ang="0">
                  <a:pos x="connsiteX0" y="connsiteY0"/>
                </a:cxn>
                <a:cxn ang="0">
                  <a:pos x="connsiteX1" y="connsiteY1"/>
                </a:cxn>
                <a:cxn ang="0">
                  <a:pos x="connsiteX2" y="connsiteY2"/>
                </a:cxn>
              </a:cxnLst>
              <a:rect l="l" t="t" r="r" b="b"/>
              <a:pathLst>
                <a:path w="722073" h="168249">
                  <a:moveTo>
                    <a:pt x="0" y="0"/>
                  </a:moveTo>
                  <a:cubicBezTo>
                    <a:pt x="230723" y="86619"/>
                    <a:pt x="367348" y="145334"/>
                    <a:pt x="433864" y="157638"/>
                  </a:cubicBezTo>
                  <a:cubicBezTo>
                    <a:pt x="489598" y="157581"/>
                    <a:pt x="617457" y="114672"/>
                    <a:pt x="722073" y="168249"/>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2" name="Rectangle 127"/>
            <p:cNvSpPr>
              <a:spLocks noChangeArrowheads="1"/>
            </p:cNvSpPr>
            <p:nvPr/>
          </p:nvSpPr>
          <p:spPr bwMode="auto">
            <a:xfrm>
              <a:off x="4441589" y="6328542"/>
              <a:ext cx="595005" cy="1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近鉄南大阪線</a:t>
              </a:r>
            </a:p>
          </p:txBody>
        </p:sp>
        <p:sp>
          <p:nvSpPr>
            <p:cNvPr id="243" name="Rectangle 77"/>
            <p:cNvSpPr>
              <a:spLocks noChangeArrowheads="1"/>
            </p:cNvSpPr>
            <p:nvPr/>
          </p:nvSpPr>
          <p:spPr bwMode="auto">
            <a:xfrm rot="187309">
              <a:off x="5668510" y="5040014"/>
              <a:ext cx="259089" cy="120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700" b="0" i="0" u="none" strike="noStrike" baseline="0" dirty="0">
                  <a:solidFill>
                    <a:sysClr val="windowText" lastClr="000000"/>
                  </a:solidFill>
                  <a:effectLst>
                    <a:glow rad="63500">
                      <a:schemeClr val="bg1"/>
                    </a:glow>
                  </a:effectLst>
                  <a:latin typeface="ＭＳ Ｐゴシック"/>
                  <a:ea typeface="ＭＳ Ｐゴシック"/>
                  <a:cs typeface="+mn-cs"/>
                </a:rPr>
                <a:t>国道１７０号（大阪外環状線）</a:t>
              </a:r>
            </a:p>
          </p:txBody>
        </p:sp>
        <p:sp>
          <p:nvSpPr>
            <p:cNvPr id="245" name="Rectangle 126"/>
            <p:cNvSpPr>
              <a:spLocks noChangeArrowheads="1"/>
            </p:cNvSpPr>
            <p:nvPr/>
          </p:nvSpPr>
          <p:spPr bwMode="auto">
            <a:xfrm rot="312856">
              <a:off x="7455750" y="3794696"/>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a:t>
              </a:r>
            </a:p>
          </p:txBody>
        </p:sp>
        <p:sp>
          <p:nvSpPr>
            <p:cNvPr id="246" name="Rectangle 126"/>
            <p:cNvSpPr>
              <a:spLocks noChangeArrowheads="1"/>
            </p:cNvSpPr>
            <p:nvPr/>
          </p:nvSpPr>
          <p:spPr bwMode="auto">
            <a:xfrm>
              <a:off x="3293080" y="3270456"/>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a:t>
              </a:r>
            </a:p>
          </p:txBody>
        </p:sp>
        <p:sp>
          <p:nvSpPr>
            <p:cNvPr id="247" name="Rectangle 77"/>
            <p:cNvSpPr>
              <a:spLocks noChangeArrowheads="1"/>
            </p:cNvSpPr>
            <p:nvPr/>
          </p:nvSpPr>
          <p:spPr bwMode="auto">
            <a:xfrm>
              <a:off x="3191511" y="3389703"/>
              <a:ext cx="259089" cy="8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大阪中央環状線</a:t>
              </a:r>
            </a:p>
          </p:txBody>
        </p:sp>
        <p:sp>
          <p:nvSpPr>
            <p:cNvPr id="248" name="フリーフォーム 247"/>
            <p:cNvSpPr/>
            <p:nvPr/>
          </p:nvSpPr>
          <p:spPr>
            <a:xfrm>
              <a:off x="3681566" y="4631606"/>
              <a:ext cx="45719" cy="163809"/>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51" name="フリーフォーム 250"/>
            <p:cNvSpPr/>
            <p:nvPr/>
          </p:nvSpPr>
          <p:spPr>
            <a:xfrm>
              <a:off x="3500841" y="6162175"/>
              <a:ext cx="3130391" cy="358140"/>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25485 w 3130391"/>
                <a:gd name="connsiteY5" fmla="*/ 15142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91" h="358140">
                  <a:moveTo>
                    <a:pt x="0" y="0"/>
                  </a:moveTo>
                  <a:cubicBezTo>
                    <a:pt x="221198" y="110431"/>
                    <a:pt x="91123" y="31036"/>
                    <a:pt x="357664" y="171927"/>
                  </a:cubicBezTo>
                  <a:cubicBezTo>
                    <a:pt x="565798" y="171870"/>
                    <a:pt x="707944" y="133721"/>
                    <a:pt x="898285" y="106336"/>
                  </a:cubicBezTo>
                  <a:cubicBezTo>
                    <a:pt x="1105228" y="100484"/>
                    <a:pt x="1064747" y="98659"/>
                    <a:pt x="1515505" y="121576"/>
                  </a:cubicBezTo>
                  <a:cubicBezTo>
                    <a:pt x="1777125" y="141896"/>
                    <a:pt x="1967717" y="238359"/>
                    <a:pt x="2315605" y="281596"/>
                  </a:cubicBezTo>
                  <a:cubicBezTo>
                    <a:pt x="2494675" y="232066"/>
                    <a:pt x="2523342" y="160889"/>
                    <a:pt x="2647710" y="106971"/>
                  </a:cubicBezTo>
                  <a:cubicBezTo>
                    <a:pt x="2805098" y="167988"/>
                    <a:pt x="3106353" y="181553"/>
                    <a:pt x="3130391" y="358140"/>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8" name="Freeform 95"/>
            <p:cNvSpPr>
              <a:spLocks/>
            </p:cNvSpPr>
            <p:nvPr/>
          </p:nvSpPr>
          <p:spPr bwMode="auto">
            <a:xfrm>
              <a:off x="7122196" y="3167049"/>
              <a:ext cx="608890" cy="3356262"/>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0 w 10209"/>
                <a:gd name="connsiteY5"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0 w 10209"/>
                <a:gd name="connsiteY4" fmla="*/ 0 h 10000"/>
                <a:gd name="connsiteX0" fmla="*/ 7781 w 10177"/>
                <a:gd name="connsiteY0" fmla="*/ 10000 h 10000"/>
                <a:gd name="connsiteX1" fmla="*/ 7933 w 10177"/>
                <a:gd name="connsiteY1" fmla="*/ 8475 h 10000"/>
                <a:gd name="connsiteX2" fmla="*/ 10177 w 10177"/>
                <a:gd name="connsiteY2" fmla="*/ 5839 h 10000"/>
                <a:gd name="connsiteX3" fmla="*/ 0 w 10177"/>
                <a:gd name="connsiteY3" fmla="*/ 0 h 10000"/>
                <a:gd name="connsiteX0" fmla="*/ 7614 w 10010"/>
                <a:gd name="connsiteY0" fmla="*/ 10000 h 10000"/>
                <a:gd name="connsiteX1" fmla="*/ 7766 w 10010"/>
                <a:gd name="connsiteY1" fmla="*/ 8475 h 10000"/>
                <a:gd name="connsiteX2" fmla="*/ 10010 w 10010"/>
                <a:gd name="connsiteY2" fmla="*/ 5839 h 10000"/>
                <a:gd name="connsiteX3" fmla="*/ 0 w 10010"/>
                <a:gd name="connsiteY3" fmla="*/ 0 h 10000"/>
                <a:gd name="connsiteX0" fmla="*/ 9063 w 9222"/>
                <a:gd name="connsiteY0" fmla="*/ 10000 h 10000"/>
                <a:gd name="connsiteX1" fmla="*/ 9215 w 9222"/>
                <a:gd name="connsiteY1" fmla="*/ 8475 h 10000"/>
                <a:gd name="connsiteX2" fmla="*/ 240 w 9222"/>
                <a:gd name="connsiteY2" fmla="*/ 6589 h 10000"/>
                <a:gd name="connsiteX3" fmla="*/ 1449 w 9222"/>
                <a:gd name="connsiteY3"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940 w 10368"/>
                <a:gd name="connsiteY4"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210 w 10368"/>
                <a:gd name="connsiteY4" fmla="*/ 3528 h 10000"/>
                <a:gd name="connsiteX5" fmla="*/ 1940 w 10368"/>
                <a:gd name="connsiteY5" fmla="*/ 0 h 10000"/>
                <a:gd name="connsiteX0" fmla="*/ 9578 w 9749"/>
                <a:gd name="connsiteY0" fmla="*/ 10000 h 10000"/>
                <a:gd name="connsiteX1" fmla="*/ 9742 w 9749"/>
                <a:gd name="connsiteY1" fmla="*/ 8475 h 10000"/>
                <a:gd name="connsiteX2" fmla="*/ 10 w 9749"/>
                <a:gd name="connsiteY2" fmla="*/ 6589 h 10000"/>
                <a:gd name="connsiteX3" fmla="*/ 591 w 9749"/>
                <a:gd name="connsiteY3" fmla="*/ 4878 h 10000"/>
                <a:gd name="connsiteX4" fmla="*/ 591 w 9749"/>
                <a:gd name="connsiteY4" fmla="*/ 3528 h 10000"/>
                <a:gd name="connsiteX5" fmla="*/ 1321 w 9749"/>
                <a:gd name="connsiteY5" fmla="*/ 0 h 10000"/>
                <a:gd name="connsiteX0" fmla="*/ 9815 w 9815"/>
                <a:gd name="connsiteY0" fmla="*/ 10000 h 10000"/>
                <a:gd name="connsiteX1" fmla="*/ 0 w 9815"/>
                <a:gd name="connsiteY1" fmla="*/ 6589 h 10000"/>
                <a:gd name="connsiteX2" fmla="*/ 596 w 9815"/>
                <a:gd name="connsiteY2" fmla="*/ 4878 h 10000"/>
                <a:gd name="connsiteX3" fmla="*/ 596 w 9815"/>
                <a:gd name="connsiteY3" fmla="*/ 3528 h 10000"/>
                <a:gd name="connsiteX4" fmla="*/ 1345 w 9815"/>
                <a:gd name="connsiteY4" fmla="*/ 0 h 10000"/>
                <a:gd name="connsiteX0" fmla="*/ 10000 w 10000"/>
                <a:gd name="connsiteY0" fmla="*/ 9438 h 9438"/>
                <a:gd name="connsiteX1" fmla="*/ 0 w 10000"/>
                <a:gd name="connsiteY1" fmla="*/ 6589 h 9438"/>
                <a:gd name="connsiteX2" fmla="*/ 607 w 10000"/>
                <a:gd name="connsiteY2" fmla="*/ 4878 h 9438"/>
                <a:gd name="connsiteX3" fmla="*/ 607 w 10000"/>
                <a:gd name="connsiteY3" fmla="*/ 3528 h 9438"/>
                <a:gd name="connsiteX4" fmla="*/ 1370 w 10000"/>
                <a:gd name="connsiteY4" fmla="*/ 0 h 9438"/>
                <a:gd name="connsiteX0" fmla="*/ 12015 w 12015"/>
                <a:gd name="connsiteY0" fmla="*/ 10000 h 10000"/>
                <a:gd name="connsiteX1" fmla="*/ 472 w 12015"/>
                <a:gd name="connsiteY1" fmla="*/ 7591 h 10000"/>
                <a:gd name="connsiteX2" fmla="*/ 2015 w 12015"/>
                <a:gd name="connsiteY2" fmla="*/ 6981 h 10000"/>
                <a:gd name="connsiteX3" fmla="*/ 2622 w 12015"/>
                <a:gd name="connsiteY3" fmla="*/ 5168 h 10000"/>
                <a:gd name="connsiteX4" fmla="*/ 2622 w 12015"/>
                <a:gd name="connsiteY4" fmla="*/ 3738 h 10000"/>
                <a:gd name="connsiteX5" fmla="*/ 3385 w 12015"/>
                <a:gd name="connsiteY5"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001 w 11631"/>
                <a:gd name="connsiteY6"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191 w 11631"/>
                <a:gd name="connsiteY6" fmla="*/ 0 h 10000"/>
                <a:gd name="connsiteX0" fmla="*/ 5622 w 5622"/>
                <a:gd name="connsiteY0" fmla="*/ 10516 h 10516"/>
                <a:gd name="connsiteX1" fmla="*/ 3567 w 5622"/>
                <a:gd name="connsiteY1" fmla="*/ 9815 h 10516"/>
                <a:gd name="connsiteX2" fmla="*/ 88 w 5622"/>
                <a:gd name="connsiteY2" fmla="*/ 7591 h 10516"/>
                <a:gd name="connsiteX3" fmla="*/ 1631 w 5622"/>
                <a:gd name="connsiteY3" fmla="*/ 6981 h 10516"/>
                <a:gd name="connsiteX4" fmla="*/ 2238 w 5622"/>
                <a:gd name="connsiteY4" fmla="*/ 5168 h 10516"/>
                <a:gd name="connsiteX5" fmla="*/ 2238 w 5622"/>
                <a:gd name="connsiteY5" fmla="*/ 3738 h 10516"/>
                <a:gd name="connsiteX6" fmla="*/ 3191 w 5622"/>
                <a:gd name="connsiteY6" fmla="*/ 0 h 10516"/>
                <a:gd name="connsiteX0" fmla="*/ 10000 w 10442"/>
                <a:gd name="connsiteY0" fmla="*/ 10000 h 10000"/>
                <a:gd name="connsiteX1" fmla="*/ 10282 w 10442"/>
                <a:gd name="connsiteY1" fmla="*/ 9522 h 10000"/>
                <a:gd name="connsiteX2" fmla="*/ 6345 w 10442"/>
                <a:gd name="connsiteY2" fmla="*/ 9333 h 10000"/>
                <a:gd name="connsiteX3" fmla="*/ 157 w 10442"/>
                <a:gd name="connsiteY3" fmla="*/ 7219 h 10000"/>
                <a:gd name="connsiteX4" fmla="*/ 2901 w 10442"/>
                <a:gd name="connsiteY4" fmla="*/ 6638 h 10000"/>
                <a:gd name="connsiteX5" fmla="*/ 3981 w 10442"/>
                <a:gd name="connsiteY5" fmla="*/ 4914 h 10000"/>
                <a:gd name="connsiteX6" fmla="*/ 3981 w 10442"/>
                <a:gd name="connsiteY6" fmla="*/ 3555 h 10000"/>
                <a:gd name="connsiteX7" fmla="*/ 5676 w 10442"/>
                <a:gd name="connsiteY7" fmla="*/ 0 h 10000"/>
                <a:gd name="connsiteX0" fmla="*/ 10788 w 10788"/>
                <a:gd name="connsiteY0" fmla="*/ 9981 h 9981"/>
                <a:gd name="connsiteX1" fmla="*/ 10282 w 10788"/>
                <a:gd name="connsiteY1" fmla="*/ 9522 h 9981"/>
                <a:gd name="connsiteX2" fmla="*/ 6345 w 10788"/>
                <a:gd name="connsiteY2" fmla="*/ 9333 h 9981"/>
                <a:gd name="connsiteX3" fmla="*/ 157 w 10788"/>
                <a:gd name="connsiteY3" fmla="*/ 7219 h 9981"/>
                <a:gd name="connsiteX4" fmla="*/ 2901 w 10788"/>
                <a:gd name="connsiteY4" fmla="*/ 6638 h 9981"/>
                <a:gd name="connsiteX5" fmla="*/ 3981 w 10788"/>
                <a:gd name="connsiteY5" fmla="*/ 4914 h 9981"/>
                <a:gd name="connsiteX6" fmla="*/ 3981 w 10788"/>
                <a:gd name="connsiteY6" fmla="*/ 3555 h 9981"/>
                <a:gd name="connsiteX7" fmla="*/ 5676 w 10788"/>
                <a:gd name="connsiteY7" fmla="*/ 0 h 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 h="9981">
                  <a:moveTo>
                    <a:pt x="10788" y="9981"/>
                  </a:moveTo>
                  <a:cubicBezTo>
                    <a:pt x="10329" y="9914"/>
                    <a:pt x="10891" y="9633"/>
                    <a:pt x="10282" y="9522"/>
                  </a:cubicBezTo>
                  <a:cubicBezTo>
                    <a:pt x="9673" y="9411"/>
                    <a:pt x="8033" y="9717"/>
                    <a:pt x="6345" y="9333"/>
                  </a:cubicBezTo>
                  <a:cubicBezTo>
                    <a:pt x="4658" y="8949"/>
                    <a:pt x="1124" y="7470"/>
                    <a:pt x="157" y="7219"/>
                  </a:cubicBezTo>
                  <a:cubicBezTo>
                    <a:pt x="-811" y="6967"/>
                    <a:pt x="3033" y="6997"/>
                    <a:pt x="2901" y="6638"/>
                  </a:cubicBezTo>
                  <a:cubicBezTo>
                    <a:pt x="3835" y="5938"/>
                    <a:pt x="3577" y="6021"/>
                    <a:pt x="3981" y="4914"/>
                  </a:cubicBezTo>
                  <a:cubicBezTo>
                    <a:pt x="4237" y="4401"/>
                    <a:pt x="3755" y="4373"/>
                    <a:pt x="3981" y="3555"/>
                  </a:cubicBezTo>
                  <a:cubicBezTo>
                    <a:pt x="4208" y="2736"/>
                    <a:pt x="5527" y="592"/>
                    <a:pt x="5676"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9" name="Freeform 95"/>
            <p:cNvSpPr>
              <a:spLocks/>
            </p:cNvSpPr>
            <p:nvPr/>
          </p:nvSpPr>
          <p:spPr bwMode="auto">
            <a:xfrm>
              <a:off x="6554584" y="5072947"/>
              <a:ext cx="605799" cy="538316"/>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0 w 10209"/>
                <a:gd name="connsiteY5"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0 w 10209"/>
                <a:gd name="connsiteY4" fmla="*/ 0 h 10000"/>
                <a:gd name="connsiteX0" fmla="*/ 7781 w 10177"/>
                <a:gd name="connsiteY0" fmla="*/ 10000 h 10000"/>
                <a:gd name="connsiteX1" fmla="*/ 7933 w 10177"/>
                <a:gd name="connsiteY1" fmla="*/ 8475 h 10000"/>
                <a:gd name="connsiteX2" fmla="*/ 10177 w 10177"/>
                <a:gd name="connsiteY2" fmla="*/ 5839 h 10000"/>
                <a:gd name="connsiteX3" fmla="*/ 0 w 10177"/>
                <a:gd name="connsiteY3" fmla="*/ 0 h 10000"/>
                <a:gd name="connsiteX0" fmla="*/ 7614 w 10010"/>
                <a:gd name="connsiteY0" fmla="*/ 10000 h 10000"/>
                <a:gd name="connsiteX1" fmla="*/ 7766 w 10010"/>
                <a:gd name="connsiteY1" fmla="*/ 8475 h 10000"/>
                <a:gd name="connsiteX2" fmla="*/ 10010 w 10010"/>
                <a:gd name="connsiteY2" fmla="*/ 5839 h 10000"/>
                <a:gd name="connsiteX3" fmla="*/ 0 w 10010"/>
                <a:gd name="connsiteY3" fmla="*/ 0 h 10000"/>
                <a:gd name="connsiteX0" fmla="*/ 9063 w 9222"/>
                <a:gd name="connsiteY0" fmla="*/ 10000 h 10000"/>
                <a:gd name="connsiteX1" fmla="*/ 9215 w 9222"/>
                <a:gd name="connsiteY1" fmla="*/ 8475 h 10000"/>
                <a:gd name="connsiteX2" fmla="*/ 240 w 9222"/>
                <a:gd name="connsiteY2" fmla="*/ 6589 h 10000"/>
                <a:gd name="connsiteX3" fmla="*/ 1449 w 9222"/>
                <a:gd name="connsiteY3"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940 w 10368"/>
                <a:gd name="connsiteY4"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210 w 10368"/>
                <a:gd name="connsiteY4" fmla="*/ 3528 h 10000"/>
                <a:gd name="connsiteX5" fmla="*/ 1940 w 10368"/>
                <a:gd name="connsiteY5" fmla="*/ 0 h 10000"/>
                <a:gd name="connsiteX0" fmla="*/ 9578 w 9749"/>
                <a:gd name="connsiteY0" fmla="*/ 10000 h 10000"/>
                <a:gd name="connsiteX1" fmla="*/ 9742 w 9749"/>
                <a:gd name="connsiteY1" fmla="*/ 8475 h 10000"/>
                <a:gd name="connsiteX2" fmla="*/ 10 w 9749"/>
                <a:gd name="connsiteY2" fmla="*/ 6589 h 10000"/>
                <a:gd name="connsiteX3" fmla="*/ 591 w 9749"/>
                <a:gd name="connsiteY3" fmla="*/ 4878 h 10000"/>
                <a:gd name="connsiteX4" fmla="*/ 591 w 9749"/>
                <a:gd name="connsiteY4" fmla="*/ 3528 h 10000"/>
                <a:gd name="connsiteX5" fmla="*/ 1321 w 9749"/>
                <a:gd name="connsiteY5" fmla="*/ 0 h 10000"/>
                <a:gd name="connsiteX0" fmla="*/ 9815 w 9815"/>
                <a:gd name="connsiteY0" fmla="*/ 10000 h 10000"/>
                <a:gd name="connsiteX1" fmla="*/ 0 w 9815"/>
                <a:gd name="connsiteY1" fmla="*/ 6589 h 10000"/>
                <a:gd name="connsiteX2" fmla="*/ 596 w 9815"/>
                <a:gd name="connsiteY2" fmla="*/ 4878 h 10000"/>
                <a:gd name="connsiteX3" fmla="*/ 596 w 9815"/>
                <a:gd name="connsiteY3" fmla="*/ 3528 h 10000"/>
                <a:gd name="connsiteX4" fmla="*/ 1345 w 9815"/>
                <a:gd name="connsiteY4" fmla="*/ 0 h 10000"/>
                <a:gd name="connsiteX0" fmla="*/ 10000 w 10000"/>
                <a:gd name="connsiteY0" fmla="*/ 9438 h 9438"/>
                <a:gd name="connsiteX1" fmla="*/ 0 w 10000"/>
                <a:gd name="connsiteY1" fmla="*/ 6589 h 9438"/>
                <a:gd name="connsiteX2" fmla="*/ 607 w 10000"/>
                <a:gd name="connsiteY2" fmla="*/ 4878 h 9438"/>
                <a:gd name="connsiteX3" fmla="*/ 607 w 10000"/>
                <a:gd name="connsiteY3" fmla="*/ 3528 h 9438"/>
                <a:gd name="connsiteX4" fmla="*/ 1370 w 10000"/>
                <a:gd name="connsiteY4" fmla="*/ 0 h 9438"/>
                <a:gd name="connsiteX0" fmla="*/ 12015 w 12015"/>
                <a:gd name="connsiteY0" fmla="*/ 10000 h 10000"/>
                <a:gd name="connsiteX1" fmla="*/ 472 w 12015"/>
                <a:gd name="connsiteY1" fmla="*/ 7591 h 10000"/>
                <a:gd name="connsiteX2" fmla="*/ 2015 w 12015"/>
                <a:gd name="connsiteY2" fmla="*/ 6981 h 10000"/>
                <a:gd name="connsiteX3" fmla="*/ 2622 w 12015"/>
                <a:gd name="connsiteY3" fmla="*/ 5168 h 10000"/>
                <a:gd name="connsiteX4" fmla="*/ 2622 w 12015"/>
                <a:gd name="connsiteY4" fmla="*/ 3738 h 10000"/>
                <a:gd name="connsiteX5" fmla="*/ 3385 w 12015"/>
                <a:gd name="connsiteY5"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001 w 11631"/>
                <a:gd name="connsiteY6" fmla="*/ 0 h 10000"/>
                <a:gd name="connsiteX0" fmla="*/ 11631 w 11631"/>
                <a:gd name="connsiteY0" fmla="*/ 6262 h 6262"/>
                <a:gd name="connsiteX1" fmla="*/ 3567 w 11631"/>
                <a:gd name="connsiteY1" fmla="*/ 6077 h 6262"/>
                <a:gd name="connsiteX2" fmla="*/ 88 w 11631"/>
                <a:gd name="connsiteY2" fmla="*/ 3853 h 6262"/>
                <a:gd name="connsiteX3" fmla="*/ 1631 w 11631"/>
                <a:gd name="connsiteY3" fmla="*/ 3243 h 6262"/>
                <a:gd name="connsiteX4" fmla="*/ 2238 w 11631"/>
                <a:gd name="connsiteY4" fmla="*/ 1430 h 6262"/>
                <a:gd name="connsiteX5" fmla="*/ 2238 w 11631"/>
                <a:gd name="connsiteY5" fmla="*/ 0 h 6262"/>
                <a:gd name="connsiteX0" fmla="*/ 3067 w 3067"/>
                <a:gd name="connsiteY0" fmla="*/ 9705 h 9705"/>
                <a:gd name="connsiteX1" fmla="*/ 76 w 3067"/>
                <a:gd name="connsiteY1" fmla="*/ 6153 h 9705"/>
                <a:gd name="connsiteX2" fmla="*/ 1402 w 3067"/>
                <a:gd name="connsiteY2" fmla="*/ 5179 h 9705"/>
                <a:gd name="connsiteX3" fmla="*/ 1924 w 3067"/>
                <a:gd name="connsiteY3" fmla="*/ 2284 h 9705"/>
                <a:gd name="connsiteX4" fmla="*/ 1924 w 3067"/>
                <a:gd name="connsiteY4" fmla="*/ 0 h 9705"/>
                <a:gd name="connsiteX0" fmla="*/ 247 w 6394"/>
                <a:gd name="connsiteY0" fmla="*/ 6340 h 6340"/>
                <a:gd name="connsiteX1" fmla="*/ 4570 w 6394"/>
                <a:gd name="connsiteY1" fmla="*/ 5336 h 6340"/>
                <a:gd name="connsiteX2" fmla="*/ 6272 w 6394"/>
                <a:gd name="connsiteY2" fmla="*/ 2353 h 6340"/>
                <a:gd name="connsiteX3" fmla="*/ 6272 w 6394"/>
                <a:gd name="connsiteY3" fmla="*/ 0 h 6340"/>
                <a:gd name="connsiteX0" fmla="*/ 0 w 2853"/>
                <a:gd name="connsiteY0" fmla="*/ 8416 h 8416"/>
                <a:gd name="connsiteX1" fmla="*/ 2662 w 2853"/>
                <a:gd name="connsiteY1" fmla="*/ 3711 h 8416"/>
                <a:gd name="connsiteX2" fmla="*/ 2662 w 2853"/>
                <a:gd name="connsiteY2" fmla="*/ 0 h 8416"/>
                <a:gd name="connsiteX0" fmla="*/ 0 w 9331"/>
                <a:gd name="connsiteY0" fmla="*/ 10000 h 10000"/>
                <a:gd name="connsiteX1" fmla="*/ 9331 w 9331"/>
                <a:gd name="connsiteY1" fmla="*/ 0 h 10000"/>
                <a:gd name="connsiteX0" fmla="*/ 0 w 63126"/>
                <a:gd name="connsiteY0" fmla="*/ 10367 h 10367"/>
                <a:gd name="connsiteX1" fmla="*/ 63126 w 63126"/>
                <a:gd name="connsiteY1" fmla="*/ 0 h 10367"/>
                <a:gd name="connsiteX0" fmla="*/ 92085 w 92085"/>
                <a:gd name="connsiteY0" fmla="*/ 4120 h 4120"/>
                <a:gd name="connsiteX1" fmla="*/ 0 w 92085"/>
                <a:gd name="connsiteY1" fmla="*/ 0 h 412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Lst>
              <a:ahLst/>
              <a:cxnLst>
                <a:cxn ang="0">
                  <a:pos x="connsiteX0" y="connsiteY0"/>
                </a:cxn>
                <a:cxn ang="0">
                  <a:pos x="connsiteX1" y="connsiteY1"/>
                </a:cxn>
              </a:cxnLst>
              <a:rect l="l" t="t" r="r" b="b"/>
              <a:pathLst>
                <a:path w="10792" h="12601">
                  <a:moveTo>
                    <a:pt x="10792" y="12601"/>
                  </a:moveTo>
                  <a:cubicBezTo>
                    <a:pt x="7969" y="9416"/>
                    <a:pt x="900" y="12103"/>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33" name="グループ化 232"/>
            <p:cNvGrpSpPr/>
            <p:nvPr/>
          </p:nvGrpSpPr>
          <p:grpSpPr>
            <a:xfrm>
              <a:off x="6570661" y="5331966"/>
              <a:ext cx="301113" cy="184795"/>
              <a:chOff x="4053254" y="2604591"/>
              <a:chExt cx="510829" cy="330308"/>
            </a:xfrm>
          </p:grpSpPr>
          <p:sp>
            <p:nvSpPr>
              <p:cNvPr id="256"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57"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grpSp>
          <p:nvGrpSpPr>
            <p:cNvPr id="244" name="グループ化 243"/>
            <p:cNvGrpSpPr/>
            <p:nvPr/>
          </p:nvGrpSpPr>
          <p:grpSpPr>
            <a:xfrm>
              <a:off x="7256814" y="3524288"/>
              <a:ext cx="301113" cy="184795"/>
              <a:chOff x="4053254" y="2604591"/>
              <a:chExt cx="510829" cy="330308"/>
            </a:xfrm>
          </p:grpSpPr>
          <p:sp>
            <p:nvSpPr>
              <p:cNvPr id="252"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53"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199" name="正方形/長方形 198"/>
            <p:cNvSpPr/>
            <p:nvPr/>
          </p:nvSpPr>
          <p:spPr>
            <a:xfrm rot="3388813">
              <a:off x="6786818" y="5098671"/>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206" name="Rectangle 126"/>
            <p:cNvSpPr>
              <a:spLocks noChangeArrowheads="1"/>
            </p:cNvSpPr>
            <p:nvPr/>
          </p:nvSpPr>
          <p:spPr bwMode="auto">
            <a:xfrm>
              <a:off x="6912854" y="5015688"/>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柏原駅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322" name="Freeform 95"/>
            <p:cNvSpPr>
              <a:spLocks/>
            </p:cNvSpPr>
            <p:nvPr/>
          </p:nvSpPr>
          <p:spPr bwMode="auto">
            <a:xfrm>
              <a:off x="3506585" y="3139963"/>
              <a:ext cx="186461" cy="1437534"/>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6824 w 6824"/>
                <a:gd name="connsiteY0" fmla="*/ 497449 h 497872"/>
                <a:gd name="connsiteX1" fmla="*/ 0 w 6824"/>
                <a:gd name="connsiteY1" fmla="*/ 0 h 497872"/>
                <a:gd name="connsiteX0" fmla="*/ 13496 w 13496"/>
                <a:gd name="connsiteY0" fmla="*/ 9992 h 10002"/>
                <a:gd name="connsiteX1" fmla="*/ 3496 w 13496"/>
                <a:gd name="connsiteY1" fmla="*/ 0 h 10002"/>
                <a:gd name="connsiteX0" fmla="*/ 13549 w 13549"/>
                <a:gd name="connsiteY0" fmla="*/ 9992 h 9992"/>
                <a:gd name="connsiteX1" fmla="*/ 3549 w 13549"/>
                <a:gd name="connsiteY1" fmla="*/ 0 h 9992"/>
                <a:gd name="connsiteX0" fmla="*/ 9108 w 9108"/>
                <a:gd name="connsiteY0" fmla="*/ 10135 h 10135"/>
                <a:gd name="connsiteX1" fmla="*/ 2758 w 9108"/>
                <a:gd name="connsiteY1" fmla="*/ 0 h 10135"/>
                <a:gd name="connsiteX0" fmla="*/ 11263 w 11263"/>
                <a:gd name="connsiteY0" fmla="*/ 10000 h 10000"/>
                <a:gd name="connsiteX1" fmla="*/ 4291 w 11263"/>
                <a:gd name="connsiteY1" fmla="*/ 0 h 10000"/>
                <a:gd name="connsiteX0" fmla="*/ 11263 w 11263"/>
                <a:gd name="connsiteY0" fmla="*/ 10000 h 10000"/>
                <a:gd name="connsiteX1" fmla="*/ 4291 w 11263"/>
                <a:gd name="connsiteY1" fmla="*/ 0 h 10000"/>
                <a:gd name="connsiteX0" fmla="*/ 10000 w 10000"/>
                <a:gd name="connsiteY0" fmla="*/ 10000 h 10000"/>
                <a:gd name="connsiteX1" fmla="*/ 3028 w 10000"/>
                <a:gd name="connsiteY1" fmla="*/ 0 h 10000"/>
                <a:gd name="connsiteX0" fmla="*/ 11423 w 11423"/>
                <a:gd name="connsiteY0" fmla="*/ 10000 h 10000"/>
                <a:gd name="connsiteX1" fmla="*/ 4451 w 11423"/>
                <a:gd name="connsiteY1" fmla="*/ 0 h 10000"/>
                <a:gd name="connsiteX0" fmla="*/ 11423 w 11423"/>
                <a:gd name="connsiteY0" fmla="*/ 10000 h 10000"/>
                <a:gd name="connsiteX1" fmla="*/ 4451 w 11423"/>
                <a:gd name="connsiteY1" fmla="*/ 0 h 10000"/>
                <a:gd name="connsiteX0" fmla="*/ 10352 w 10352"/>
                <a:gd name="connsiteY0" fmla="*/ 10000 h 10000"/>
                <a:gd name="connsiteX1" fmla="*/ 3380 w 10352"/>
                <a:gd name="connsiteY1" fmla="*/ 0 h 10000"/>
                <a:gd name="connsiteX0" fmla="*/ 10590 w 10590"/>
                <a:gd name="connsiteY0" fmla="*/ 10000 h 10000"/>
                <a:gd name="connsiteX1" fmla="*/ 3618 w 10590"/>
                <a:gd name="connsiteY1" fmla="*/ 0 h 10000"/>
                <a:gd name="connsiteX0" fmla="*/ 10953 w 10953"/>
                <a:gd name="connsiteY0" fmla="*/ 10000 h 10000"/>
                <a:gd name="connsiteX1" fmla="*/ 3981 w 10953"/>
                <a:gd name="connsiteY1" fmla="*/ 0 h 10000"/>
                <a:gd name="connsiteX0" fmla="*/ 12173 w 12173"/>
                <a:gd name="connsiteY0" fmla="*/ 10000 h 10000"/>
                <a:gd name="connsiteX1" fmla="*/ 5201 w 12173"/>
                <a:gd name="connsiteY1" fmla="*/ 0 h 10000"/>
                <a:gd name="connsiteX0" fmla="*/ 11075 w 11075"/>
                <a:gd name="connsiteY0" fmla="*/ 10000 h 10000"/>
                <a:gd name="connsiteX1" fmla="*/ 4103 w 11075"/>
                <a:gd name="connsiteY1" fmla="*/ 0 h 10000"/>
                <a:gd name="connsiteX0" fmla="*/ 11075 w 11075"/>
                <a:gd name="connsiteY0" fmla="*/ 10033 h 10033"/>
                <a:gd name="connsiteX1" fmla="*/ 4103 w 11075"/>
                <a:gd name="connsiteY1" fmla="*/ 0 h 10033"/>
              </a:gdLst>
              <a:ahLst/>
              <a:cxnLst>
                <a:cxn ang="0">
                  <a:pos x="connsiteX0" y="connsiteY0"/>
                </a:cxn>
                <a:cxn ang="0">
                  <a:pos x="connsiteX1" y="connsiteY1"/>
                </a:cxn>
              </a:cxnLst>
              <a:rect l="l" t="t" r="r" b="b"/>
              <a:pathLst>
                <a:path w="11075" h="10033">
                  <a:moveTo>
                    <a:pt x="11075" y="10033"/>
                  </a:moveTo>
                  <a:cubicBezTo>
                    <a:pt x="7924" y="8389"/>
                    <a:pt x="-7129" y="2428"/>
                    <a:pt x="4103"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 name="Freeform 95"/>
            <p:cNvSpPr>
              <a:spLocks/>
            </p:cNvSpPr>
            <p:nvPr/>
          </p:nvSpPr>
          <p:spPr bwMode="auto">
            <a:xfrm>
              <a:off x="3522598" y="5891243"/>
              <a:ext cx="4028988" cy="634124"/>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4293 w 24293"/>
                <a:gd name="connsiteY0" fmla="*/ 0 h 52787"/>
                <a:gd name="connsiteX1" fmla="*/ 0 w 24293"/>
                <a:gd name="connsiteY1" fmla="*/ 52238 h 52787"/>
                <a:gd name="connsiteX0" fmla="*/ 202475 w 202475"/>
                <a:gd name="connsiteY0" fmla="*/ 209199 h 210149"/>
                <a:gd name="connsiteX1" fmla="*/ 0 w 202475"/>
                <a:gd name="connsiteY1" fmla="*/ 0 h 210149"/>
                <a:gd name="connsiteX0" fmla="*/ 202475 w 202475"/>
                <a:gd name="connsiteY0" fmla="*/ 336017 h 336017"/>
                <a:gd name="connsiteX1" fmla="*/ 40737 w 202475"/>
                <a:gd name="connsiteY1" fmla="*/ 0 h 336017"/>
                <a:gd name="connsiteX2" fmla="*/ 0 w 202475"/>
                <a:gd name="connsiteY2" fmla="*/ 126818 h 336017"/>
                <a:gd name="connsiteX0" fmla="*/ 202475 w 202475"/>
                <a:gd name="connsiteY0" fmla="*/ 339490 h 339490"/>
                <a:gd name="connsiteX1" fmla="*/ 40737 w 202475"/>
                <a:gd name="connsiteY1" fmla="*/ 3473 h 339490"/>
                <a:gd name="connsiteX2" fmla="*/ 0 w 202475"/>
                <a:gd name="connsiteY2" fmla="*/ 130291 h 339490"/>
                <a:gd name="connsiteX0" fmla="*/ 202475 w 202475"/>
                <a:gd name="connsiteY0" fmla="*/ 209199 h 209199"/>
                <a:gd name="connsiteX1" fmla="*/ 81709 w 202475"/>
                <a:gd name="connsiteY1" fmla="*/ 38535 h 209199"/>
                <a:gd name="connsiteX2" fmla="*/ 0 w 202475"/>
                <a:gd name="connsiteY2" fmla="*/ 0 h 209199"/>
                <a:gd name="connsiteX0" fmla="*/ 202475 w 202475"/>
                <a:gd name="connsiteY0" fmla="*/ 209199 h 209199"/>
                <a:gd name="connsiteX1" fmla="*/ 81709 w 202475"/>
                <a:gd name="connsiteY1" fmla="*/ 38535 h 209199"/>
                <a:gd name="connsiteX2" fmla="*/ 47725 w 202475"/>
                <a:gd name="connsiteY2" fmla="*/ 72052 h 209199"/>
                <a:gd name="connsiteX3" fmla="*/ 0 w 202475"/>
                <a:gd name="connsiteY3" fmla="*/ 0 h 209199"/>
                <a:gd name="connsiteX0" fmla="*/ 202475 w 202475"/>
                <a:gd name="connsiteY0" fmla="*/ 209199 h 209199"/>
                <a:gd name="connsiteX1" fmla="*/ 81709 w 202475"/>
                <a:gd name="connsiteY1" fmla="*/ 38535 h 209199"/>
                <a:gd name="connsiteX2" fmla="*/ 47725 w 202475"/>
                <a:gd name="connsiteY2" fmla="*/ 72052 h 209199"/>
                <a:gd name="connsiteX3" fmla="*/ 28033 w 202475"/>
                <a:gd name="connsiteY3" fmla="*/ 22893 h 209199"/>
                <a:gd name="connsiteX4" fmla="*/ 0 w 202475"/>
                <a:gd name="connsiteY4" fmla="*/ 0 h 209199"/>
                <a:gd name="connsiteX0" fmla="*/ 202475 w 202475"/>
                <a:gd name="connsiteY0" fmla="*/ 209199 h 225637"/>
                <a:gd name="connsiteX1" fmla="*/ 124270 w 202475"/>
                <a:gd name="connsiteY1" fmla="*/ 217295 h 225637"/>
                <a:gd name="connsiteX2" fmla="*/ 81709 w 202475"/>
                <a:gd name="connsiteY2" fmla="*/ 38535 h 225637"/>
                <a:gd name="connsiteX3" fmla="*/ 47725 w 202475"/>
                <a:gd name="connsiteY3" fmla="*/ 72052 h 225637"/>
                <a:gd name="connsiteX4" fmla="*/ 28033 w 202475"/>
                <a:gd name="connsiteY4" fmla="*/ 22893 h 225637"/>
                <a:gd name="connsiteX5" fmla="*/ 0 w 202475"/>
                <a:gd name="connsiteY5" fmla="*/ 0 h 225637"/>
                <a:gd name="connsiteX0" fmla="*/ 202475 w 202475"/>
                <a:gd name="connsiteY0" fmla="*/ 209199 h 209199"/>
                <a:gd name="connsiteX1" fmla="*/ 129034 w 202475"/>
                <a:gd name="connsiteY1" fmla="*/ 112273 h 209199"/>
                <a:gd name="connsiteX2" fmla="*/ 81709 w 202475"/>
                <a:gd name="connsiteY2" fmla="*/ 38535 h 209199"/>
                <a:gd name="connsiteX3" fmla="*/ 47725 w 202475"/>
                <a:gd name="connsiteY3" fmla="*/ 72052 h 209199"/>
                <a:gd name="connsiteX4" fmla="*/ 28033 w 202475"/>
                <a:gd name="connsiteY4" fmla="*/ 22893 h 209199"/>
                <a:gd name="connsiteX5" fmla="*/ 0 w 202475"/>
                <a:gd name="connsiteY5" fmla="*/ 0 h 209199"/>
                <a:gd name="connsiteX0" fmla="*/ 202475 w 202475"/>
                <a:gd name="connsiteY0" fmla="*/ 209199 h 209199"/>
                <a:gd name="connsiteX1" fmla="*/ 163336 w 202475"/>
                <a:gd name="connsiteY1" fmla="*/ 190481 h 209199"/>
                <a:gd name="connsiteX2" fmla="*/ 129034 w 202475"/>
                <a:gd name="connsiteY2" fmla="*/ 112273 h 209199"/>
                <a:gd name="connsiteX3" fmla="*/ 81709 w 202475"/>
                <a:gd name="connsiteY3" fmla="*/ 38535 h 209199"/>
                <a:gd name="connsiteX4" fmla="*/ 47725 w 202475"/>
                <a:gd name="connsiteY4" fmla="*/ 72052 h 209199"/>
                <a:gd name="connsiteX5" fmla="*/ 28033 w 202475"/>
                <a:gd name="connsiteY5" fmla="*/ 22893 h 209199"/>
                <a:gd name="connsiteX6" fmla="*/ 0 w 202475"/>
                <a:gd name="connsiteY6" fmla="*/ 0 h 209199"/>
                <a:gd name="connsiteX0" fmla="*/ 202475 w 202475"/>
                <a:gd name="connsiteY0" fmla="*/ 209199 h 209199"/>
                <a:gd name="connsiteX1" fmla="*/ 185569 w 202475"/>
                <a:gd name="connsiteY1" fmla="*/ 161432 h 209199"/>
                <a:gd name="connsiteX2" fmla="*/ 163336 w 202475"/>
                <a:gd name="connsiteY2" fmla="*/ 190481 h 209199"/>
                <a:gd name="connsiteX3" fmla="*/ 129034 w 202475"/>
                <a:gd name="connsiteY3" fmla="*/ 112273 h 209199"/>
                <a:gd name="connsiteX4" fmla="*/ 81709 w 202475"/>
                <a:gd name="connsiteY4" fmla="*/ 38535 h 209199"/>
                <a:gd name="connsiteX5" fmla="*/ 47725 w 202475"/>
                <a:gd name="connsiteY5" fmla="*/ 72052 h 209199"/>
                <a:gd name="connsiteX6" fmla="*/ 28033 w 202475"/>
                <a:gd name="connsiteY6" fmla="*/ 22893 h 209199"/>
                <a:gd name="connsiteX7" fmla="*/ 0 w 202475"/>
                <a:gd name="connsiteY7" fmla="*/ 0 h 209199"/>
                <a:gd name="connsiteX0" fmla="*/ 202475 w 202475"/>
                <a:gd name="connsiteY0" fmla="*/ 209199 h 209199"/>
                <a:gd name="connsiteX1" fmla="*/ 190968 w 202475"/>
                <a:gd name="connsiteY1" fmla="*/ 177074 h 209199"/>
                <a:gd name="connsiteX2" fmla="*/ 163336 w 202475"/>
                <a:gd name="connsiteY2" fmla="*/ 190481 h 209199"/>
                <a:gd name="connsiteX3" fmla="*/ 129034 w 202475"/>
                <a:gd name="connsiteY3" fmla="*/ 112273 h 209199"/>
                <a:gd name="connsiteX4" fmla="*/ 81709 w 202475"/>
                <a:gd name="connsiteY4" fmla="*/ 38535 h 209199"/>
                <a:gd name="connsiteX5" fmla="*/ 47725 w 202475"/>
                <a:gd name="connsiteY5" fmla="*/ 72052 h 209199"/>
                <a:gd name="connsiteX6" fmla="*/ 28033 w 202475"/>
                <a:gd name="connsiteY6" fmla="*/ 22893 h 209199"/>
                <a:gd name="connsiteX7" fmla="*/ 0 w 202475"/>
                <a:gd name="connsiteY7" fmla="*/ 0 h 209199"/>
                <a:gd name="connsiteX0" fmla="*/ 202475 w 202475"/>
                <a:gd name="connsiteY0" fmla="*/ 209199 h 209199"/>
                <a:gd name="connsiteX1" fmla="*/ 190968 w 202475"/>
                <a:gd name="connsiteY1" fmla="*/ 177074 h 209199"/>
                <a:gd name="connsiteX2" fmla="*/ 183664 w 202475"/>
                <a:gd name="connsiteY2" fmla="*/ 203888 h 209199"/>
                <a:gd name="connsiteX3" fmla="*/ 163336 w 202475"/>
                <a:gd name="connsiteY3" fmla="*/ 190481 h 209199"/>
                <a:gd name="connsiteX4" fmla="*/ 129034 w 202475"/>
                <a:gd name="connsiteY4" fmla="*/ 112273 h 209199"/>
                <a:gd name="connsiteX5" fmla="*/ 81709 w 202475"/>
                <a:gd name="connsiteY5" fmla="*/ 38535 h 209199"/>
                <a:gd name="connsiteX6" fmla="*/ 47725 w 202475"/>
                <a:gd name="connsiteY6" fmla="*/ 72052 h 209199"/>
                <a:gd name="connsiteX7" fmla="*/ 28033 w 202475"/>
                <a:gd name="connsiteY7" fmla="*/ 22893 h 209199"/>
                <a:gd name="connsiteX8" fmla="*/ 0 w 202475"/>
                <a:gd name="connsiteY8" fmla="*/ 0 h 209199"/>
                <a:gd name="connsiteX0" fmla="*/ 201522 w 201522"/>
                <a:gd name="connsiteY0" fmla="*/ 215903 h 215903"/>
                <a:gd name="connsiteX1" fmla="*/ 190968 w 201522"/>
                <a:gd name="connsiteY1" fmla="*/ 177074 h 215903"/>
                <a:gd name="connsiteX2" fmla="*/ 183664 w 201522"/>
                <a:gd name="connsiteY2" fmla="*/ 203888 h 215903"/>
                <a:gd name="connsiteX3" fmla="*/ 163336 w 201522"/>
                <a:gd name="connsiteY3" fmla="*/ 190481 h 215903"/>
                <a:gd name="connsiteX4" fmla="*/ 129034 w 201522"/>
                <a:gd name="connsiteY4" fmla="*/ 112273 h 215903"/>
                <a:gd name="connsiteX5" fmla="*/ 81709 w 201522"/>
                <a:gd name="connsiteY5" fmla="*/ 38535 h 215903"/>
                <a:gd name="connsiteX6" fmla="*/ 47725 w 201522"/>
                <a:gd name="connsiteY6" fmla="*/ 72052 h 215903"/>
                <a:gd name="connsiteX7" fmla="*/ 28033 w 201522"/>
                <a:gd name="connsiteY7" fmla="*/ 22893 h 215903"/>
                <a:gd name="connsiteX8" fmla="*/ 0 w 201522"/>
                <a:gd name="connsiteY8" fmla="*/ 0 h 215903"/>
                <a:gd name="connsiteX0" fmla="*/ 201522 w 201522"/>
                <a:gd name="connsiteY0" fmla="*/ 215903 h 215903"/>
                <a:gd name="connsiteX1" fmla="*/ 190968 w 201522"/>
                <a:gd name="connsiteY1" fmla="*/ 177074 h 215903"/>
                <a:gd name="connsiteX2" fmla="*/ 183664 w 201522"/>
                <a:gd name="connsiteY2" fmla="*/ 203888 h 215903"/>
                <a:gd name="connsiteX3" fmla="*/ 163336 w 201522"/>
                <a:gd name="connsiteY3" fmla="*/ 190481 h 215903"/>
                <a:gd name="connsiteX4" fmla="*/ 129034 w 201522"/>
                <a:gd name="connsiteY4" fmla="*/ 112273 h 215903"/>
                <a:gd name="connsiteX5" fmla="*/ 81709 w 201522"/>
                <a:gd name="connsiteY5" fmla="*/ 38535 h 215903"/>
                <a:gd name="connsiteX6" fmla="*/ 47725 w 201522"/>
                <a:gd name="connsiteY6" fmla="*/ 72052 h 215903"/>
                <a:gd name="connsiteX7" fmla="*/ 28033 w 201522"/>
                <a:gd name="connsiteY7" fmla="*/ 22893 h 215903"/>
                <a:gd name="connsiteX8" fmla="*/ 0 w 201522"/>
                <a:gd name="connsiteY8" fmla="*/ 0 h 215903"/>
                <a:gd name="connsiteX0" fmla="*/ 201522 w 201522"/>
                <a:gd name="connsiteY0" fmla="*/ 215903 h 233323"/>
                <a:gd name="connsiteX1" fmla="*/ 190968 w 201522"/>
                <a:gd name="connsiteY1" fmla="*/ 177074 h 233323"/>
                <a:gd name="connsiteX2" fmla="*/ 183664 w 201522"/>
                <a:gd name="connsiteY2" fmla="*/ 203888 h 233323"/>
                <a:gd name="connsiteX3" fmla="*/ 163336 w 201522"/>
                <a:gd name="connsiteY3" fmla="*/ 190481 h 233323"/>
                <a:gd name="connsiteX4" fmla="*/ 129034 w 201522"/>
                <a:gd name="connsiteY4" fmla="*/ 112273 h 233323"/>
                <a:gd name="connsiteX5" fmla="*/ 81709 w 201522"/>
                <a:gd name="connsiteY5" fmla="*/ 38535 h 233323"/>
                <a:gd name="connsiteX6" fmla="*/ 47725 w 201522"/>
                <a:gd name="connsiteY6" fmla="*/ 72052 h 233323"/>
                <a:gd name="connsiteX7" fmla="*/ 28033 w 201522"/>
                <a:gd name="connsiteY7" fmla="*/ 22893 h 233323"/>
                <a:gd name="connsiteX8" fmla="*/ 0 w 201522"/>
                <a:gd name="connsiteY8" fmla="*/ 0 h 233323"/>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31130 h 238369"/>
                <a:gd name="connsiteX1" fmla="*/ 190968 w 201522"/>
                <a:gd name="connsiteY1" fmla="*/ 192301 h 238369"/>
                <a:gd name="connsiteX2" fmla="*/ 183664 w 201522"/>
                <a:gd name="connsiteY2" fmla="*/ 219115 h 238369"/>
                <a:gd name="connsiteX3" fmla="*/ 163336 w 201522"/>
                <a:gd name="connsiteY3" fmla="*/ 205708 h 238369"/>
                <a:gd name="connsiteX4" fmla="*/ 129034 w 201522"/>
                <a:gd name="connsiteY4" fmla="*/ 127500 h 238369"/>
                <a:gd name="connsiteX5" fmla="*/ 81709 w 201522"/>
                <a:gd name="connsiteY5" fmla="*/ 53762 h 238369"/>
                <a:gd name="connsiteX6" fmla="*/ 47725 w 201522"/>
                <a:gd name="connsiteY6" fmla="*/ 87279 h 238369"/>
                <a:gd name="connsiteX7" fmla="*/ 28033 w 201522"/>
                <a:gd name="connsiteY7" fmla="*/ 38120 h 238369"/>
                <a:gd name="connsiteX8" fmla="*/ 0 w 201522"/>
                <a:gd name="connsiteY8" fmla="*/ 15227 h 238369"/>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24154 h 231393"/>
                <a:gd name="connsiteX1" fmla="*/ 190968 w 201522"/>
                <a:gd name="connsiteY1" fmla="*/ 185325 h 231393"/>
                <a:gd name="connsiteX2" fmla="*/ 183664 w 201522"/>
                <a:gd name="connsiteY2" fmla="*/ 212139 h 231393"/>
                <a:gd name="connsiteX3" fmla="*/ 163336 w 201522"/>
                <a:gd name="connsiteY3" fmla="*/ 198732 h 231393"/>
                <a:gd name="connsiteX4" fmla="*/ 129034 w 201522"/>
                <a:gd name="connsiteY4" fmla="*/ 120524 h 231393"/>
                <a:gd name="connsiteX5" fmla="*/ 81709 w 201522"/>
                <a:gd name="connsiteY5" fmla="*/ 46786 h 231393"/>
                <a:gd name="connsiteX6" fmla="*/ 47725 w 201522"/>
                <a:gd name="connsiteY6" fmla="*/ 80303 h 231393"/>
                <a:gd name="connsiteX7" fmla="*/ 28033 w 201522"/>
                <a:gd name="connsiteY7" fmla="*/ 31144 h 231393"/>
                <a:gd name="connsiteX8" fmla="*/ 0 w 201522"/>
                <a:gd name="connsiteY8" fmla="*/ 8251 h 231393"/>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87694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2364 w 201522"/>
                <a:gd name="connsiteY4" fmla="*/ 160874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8319 w 201522"/>
                <a:gd name="connsiteY4" fmla="*/ 115625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8319 w 201522"/>
                <a:gd name="connsiteY4" fmla="*/ 115625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22" h="223142">
                  <a:moveTo>
                    <a:pt x="201522" y="215903"/>
                  </a:moveTo>
                  <a:cubicBezTo>
                    <a:pt x="197540" y="239970"/>
                    <a:pt x="195585" y="198070"/>
                    <a:pt x="190968" y="177074"/>
                  </a:cubicBezTo>
                  <a:cubicBezTo>
                    <a:pt x="187356" y="172092"/>
                    <a:pt x="188269" y="201654"/>
                    <a:pt x="183664" y="203888"/>
                  </a:cubicBezTo>
                  <a:cubicBezTo>
                    <a:pt x="179059" y="206123"/>
                    <a:pt x="171964" y="201653"/>
                    <a:pt x="163336" y="190481"/>
                  </a:cubicBezTo>
                  <a:cubicBezTo>
                    <a:pt x="154708" y="179309"/>
                    <a:pt x="143247" y="136853"/>
                    <a:pt x="128319" y="115625"/>
                  </a:cubicBezTo>
                  <a:cubicBezTo>
                    <a:pt x="113630" y="99426"/>
                    <a:pt x="89279" y="59763"/>
                    <a:pt x="80756" y="36300"/>
                  </a:cubicBezTo>
                  <a:lnTo>
                    <a:pt x="47725" y="72052"/>
                  </a:lnTo>
                  <a:cubicBezTo>
                    <a:pt x="39097" y="61251"/>
                    <a:pt x="36305" y="41606"/>
                    <a:pt x="28033" y="22893"/>
                  </a:cubicBezTo>
                  <a:cubicBezTo>
                    <a:pt x="20079" y="10884"/>
                    <a:pt x="4037" y="6795"/>
                    <a:pt x="0"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 name="フリーフォーム 323"/>
            <p:cNvSpPr/>
            <p:nvPr/>
          </p:nvSpPr>
          <p:spPr>
            <a:xfrm>
              <a:off x="6619208" y="5273575"/>
              <a:ext cx="340518" cy="1274762"/>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597693"/>
                <a:gd name="connsiteY0" fmla="*/ 0 h 2276473"/>
                <a:gd name="connsiteX1" fmla="*/ 180974 w 597693"/>
                <a:gd name="connsiteY1" fmla="*/ 1254917 h 2276473"/>
                <a:gd name="connsiteX2" fmla="*/ 478630 w 597693"/>
                <a:gd name="connsiteY2" fmla="*/ 1819275 h 2276473"/>
                <a:gd name="connsiteX3" fmla="*/ 597693 w 597693"/>
                <a:gd name="connsiteY3" fmla="*/ 2276473 h 2276473"/>
                <a:gd name="connsiteX0" fmla="*/ 0 w 416719"/>
                <a:gd name="connsiteY0" fmla="*/ 0 h 1021556"/>
                <a:gd name="connsiteX1" fmla="*/ 297656 w 416719"/>
                <a:gd name="connsiteY1" fmla="*/ 564358 h 1021556"/>
                <a:gd name="connsiteX2" fmla="*/ 416719 w 416719"/>
                <a:gd name="connsiteY2" fmla="*/ 1021556 h 1021556"/>
                <a:gd name="connsiteX0" fmla="*/ 271391 w 573804"/>
                <a:gd name="connsiteY0" fmla="*/ 0 h 1243806"/>
                <a:gd name="connsiteX1" fmla="*/ 569047 w 573804"/>
                <a:gd name="connsiteY1" fmla="*/ 564358 h 1243806"/>
                <a:gd name="connsiteX2" fmla="*/ 2310 w 573804"/>
                <a:gd name="connsiteY2" fmla="*/ 1243806 h 1243806"/>
                <a:gd name="connsiteX0" fmla="*/ 273325 w 312171"/>
                <a:gd name="connsiteY0" fmla="*/ 0 h 1243806"/>
                <a:gd name="connsiteX1" fmla="*/ 247131 w 312171"/>
                <a:gd name="connsiteY1" fmla="*/ 754858 h 1243806"/>
                <a:gd name="connsiteX2" fmla="*/ 4244 w 312171"/>
                <a:gd name="connsiteY2" fmla="*/ 1243806 h 1243806"/>
                <a:gd name="connsiteX0" fmla="*/ 273325 w 337530"/>
                <a:gd name="connsiteY0" fmla="*/ 0 h 1243806"/>
                <a:gd name="connsiteX1" fmla="*/ 247131 w 337530"/>
                <a:gd name="connsiteY1" fmla="*/ 754858 h 1243806"/>
                <a:gd name="connsiteX2" fmla="*/ 4244 w 337530"/>
                <a:gd name="connsiteY2" fmla="*/ 1243806 h 1243806"/>
                <a:gd name="connsiteX0" fmla="*/ 273325 w 292375"/>
                <a:gd name="connsiteY0" fmla="*/ 0 h 1243806"/>
                <a:gd name="connsiteX1" fmla="*/ 247131 w 292375"/>
                <a:gd name="connsiteY1" fmla="*/ 754858 h 1243806"/>
                <a:gd name="connsiteX2" fmla="*/ 4244 w 292375"/>
                <a:gd name="connsiteY2" fmla="*/ 1243806 h 1243806"/>
                <a:gd name="connsiteX0" fmla="*/ 276921 w 295971"/>
                <a:gd name="connsiteY0" fmla="*/ 0 h 1243806"/>
                <a:gd name="connsiteX1" fmla="*/ 250727 w 295971"/>
                <a:gd name="connsiteY1" fmla="*/ 754858 h 1243806"/>
                <a:gd name="connsiteX2" fmla="*/ 7840 w 295971"/>
                <a:gd name="connsiteY2" fmla="*/ 1243806 h 1243806"/>
                <a:gd name="connsiteX0" fmla="*/ 274042 w 293092"/>
                <a:gd name="connsiteY0" fmla="*/ 0 h 1243806"/>
                <a:gd name="connsiteX1" fmla="*/ 247848 w 293092"/>
                <a:gd name="connsiteY1" fmla="*/ 754858 h 1243806"/>
                <a:gd name="connsiteX2" fmla="*/ 4961 w 293092"/>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1431 w 246623"/>
                <a:gd name="connsiteY0" fmla="*/ 0 h 1796256"/>
                <a:gd name="connsiteX1" fmla="*/ 242887 w 246623"/>
                <a:gd name="connsiteY1" fmla="*/ 1307308 h 1796256"/>
                <a:gd name="connsiteX2" fmla="*/ 0 w 246623"/>
                <a:gd name="connsiteY2" fmla="*/ 1796256 h 1796256"/>
                <a:gd name="connsiteX0" fmla="*/ 264319 w 284665"/>
                <a:gd name="connsiteY0" fmla="*/ 0 h 1705768"/>
                <a:gd name="connsiteX1" fmla="*/ 242887 w 284665"/>
                <a:gd name="connsiteY1" fmla="*/ 1216820 h 1705768"/>
                <a:gd name="connsiteX2" fmla="*/ 0 w 284665"/>
                <a:gd name="connsiteY2" fmla="*/ 1705768 h 1705768"/>
                <a:gd name="connsiteX0" fmla="*/ 164306 w 251963"/>
                <a:gd name="connsiteY0" fmla="*/ 0 h 1422400"/>
                <a:gd name="connsiteX1" fmla="*/ 242887 w 251963"/>
                <a:gd name="connsiteY1" fmla="*/ 933452 h 1422400"/>
                <a:gd name="connsiteX2" fmla="*/ 0 w 251963"/>
                <a:gd name="connsiteY2" fmla="*/ 1422400 h 1422400"/>
                <a:gd name="connsiteX0" fmla="*/ 164306 w 352099"/>
                <a:gd name="connsiteY0" fmla="*/ 0 h 1422400"/>
                <a:gd name="connsiteX1" fmla="*/ 347662 w 352099"/>
                <a:gd name="connsiteY1" fmla="*/ 790577 h 1422400"/>
                <a:gd name="connsiteX2" fmla="*/ 0 w 352099"/>
                <a:gd name="connsiteY2" fmla="*/ 1422400 h 1422400"/>
                <a:gd name="connsiteX0" fmla="*/ 164306 w 621019"/>
                <a:gd name="connsiteY0" fmla="*/ 0 h 1422400"/>
                <a:gd name="connsiteX1" fmla="*/ 619125 w 621019"/>
                <a:gd name="connsiteY1" fmla="*/ 1081089 h 1422400"/>
                <a:gd name="connsiteX2" fmla="*/ 0 w 621019"/>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340518 w 352351"/>
                <a:gd name="connsiteY0" fmla="*/ 0 h 1274762"/>
                <a:gd name="connsiteX1" fmla="*/ 271462 w 352351"/>
                <a:gd name="connsiteY1" fmla="*/ 771526 h 1274762"/>
                <a:gd name="connsiteX2" fmla="*/ 0 w 352351"/>
                <a:gd name="connsiteY2" fmla="*/ 1274762 h 1274762"/>
                <a:gd name="connsiteX0" fmla="*/ 340518 w 340518"/>
                <a:gd name="connsiteY0" fmla="*/ 0 h 1274762"/>
                <a:gd name="connsiteX1" fmla="*/ 271462 w 340518"/>
                <a:gd name="connsiteY1" fmla="*/ 771526 h 1274762"/>
                <a:gd name="connsiteX2" fmla="*/ 0 w 340518"/>
                <a:gd name="connsiteY2" fmla="*/ 1274762 h 1274762"/>
              </a:gdLst>
              <a:ahLst/>
              <a:cxnLst>
                <a:cxn ang="0">
                  <a:pos x="connsiteX0" y="connsiteY0"/>
                </a:cxn>
                <a:cxn ang="0">
                  <a:pos x="connsiteX1" y="connsiteY1"/>
                </a:cxn>
                <a:cxn ang="0">
                  <a:pos x="connsiteX2" y="connsiteY2"/>
                </a:cxn>
              </a:cxnLst>
              <a:rect l="l" t="t" r="r" b="b"/>
              <a:pathLst>
                <a:path w="340518" h="1274762">
                  <a:moveTo>
                    <a:pt x="340518" y="0"/>
                  </a:moveTo>
                  <a:cubicBezTo>
                    <a:pt x="305196" y="392112"/>
                    <a:pt x="305990" y="569517"/>
                    <a:pt x="271462" y="771526"/>
                  </a:cubicBezTo>
                  <a:cubicBezTo>
                    <a:pt x="256777" y="881063"/>
                    <a:pt x="29368" y="1097756"/>
                    <a:pt x="0" y="1274762"/>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5" name="Freeform 95"/>
            <p:cNvSpPr>
              <a:spLocks/>
            </p:cNvSpPr>
            <p:nvPr/>
          </p:nvSpPr>
          <p:spPr bwMode="auto">
            <a:xfrm>
              <a:off x="4300539" y="3152685"/>
              <a:ext cx="971971" cy="3380495"/>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7141 w 7141"/>
                <a:gd name="connsiteY0" fmla="*/ 641574 h 641905"/>
                <a:gd name="connsiteX1" fmla="*/ 0 w 7141"/>
                <a:gd name="connsiteY1" fmla="*/ 0 h 641905"/>
                <a:gd name="connsiteX0" fmla="*/ 10000 w 10000"/>
                <a:gd name="connsiteY0" fmla="*/ 9995 h 9995"/>
                <a:gd name="connsiteX1" fmla="*/ 8970 w 10000"/>
                <a:gd name="connsiteY1" fmla="*/ 9452 h 9995"/>
                <a:gd name="connsiteX2" fmla="*/ 0 w 10000"/>
                <a:gd name="connsiteY2" fmla="*/ 0 h 9995"/>
                <a:gd name="connsiteX0" fmla="*/ 47028 w 47028"/>
                <a:gd name="connsiteY0" fmla="*/ 17862 h 17862"/>
                <a:gd name="connsiteX1" fmla="*/ 8970 w 47028"/>
                <a:gd name="connsiteY1" fmla="*/ 9457 h 17862"/>
                <a:gd name="connsiteX2" fmla="*/ 0 w 47028"/>
                <a:gd name="connsiteY2" fmla="*/ 0 h 17862"/>
                <a:gd name="connsiteX0" fmla="*/ 45360 w 45360"/>
                <a:gd name="connsiteY0" fmla="*/ 18541 h 18541"/>
                <a:gd name="connsiteX1" fmla="*/ 8970 w 45360"/>
                <a:gd name="connsiteY1" fmla="*/ 9457 h 18541"/>
                <a:gd name="connsiteX2" fmla="*/ 0 w 45360"/>
                <a:gd name="connsiteY2" fmla="*/ 0 h 18541"/>
                <a:gd name="connsiteX0" fmla="*/ 45360 w 45360"/>
                <a:gd name="connsiteY0" fmla="*/ 18541 h 18541"/>
                <a:gd name="connsiteX1" fmla="*/ 8970 w 45360"/>
                <a:gd name="connsiteY1" fmla="*/ 9457 h 18541"/>
                <a:gd name="connsiteX2" fmla="*/ 0 w 45360"/>
                <a:gd name="connsiteY2"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9637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9637 w 45360"/>
                <a:gd name="connsiteY2" fmla="*/ 9457 h 18541"/>
                <a:gd name="connsiteX3" fmla="*/ 0 w 45360"/>
                <a:gd name="connsiteY3"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2837 w 62837"/>
                <a:gd name="connsiteY0" fmla="*/ 18541 h 18541"/>
                <a:gd name="connsiteX1" fmla="*/ 21443 w 62837"/>
                <a:gd name="connsiteY1" fmla="*/ 10997 h 18541"/>
                <a:gd name="connsiteX2" fmla="*/ 27114 w 62837"/>
                <a:gd name="connsiteY2" fmla="*/ 9457 h 18541"/>
                <a:gd name="connsiteX3" fmla="*/ 94 w 62837"/>
                <a:gd name="connsiteY3" fmla="*/ 8516 h 18541"/>
                <a:gd name="connsiteX4" fmla="*/ 17477 w 62837"/>
                <a:gd name="connsiteY4" fmla="*/ 0 h 18541"/>
                <a:gd name="connsiteX0" fmla="*/ 68948 w 68948"/>
                <a:gd name="connsiteY0" fmla="*/ 18541 h 18541"/>
                <a:gd name="connsiteX1" fmla="*/ 27554 w 68948"/>
                <a:gd name="connsiteY1" fmla="*/ 10997 h 18541"/>
                <a:gd name="connsiteX2" fmla="*/ 33225 w 68948"/>
                <a:gd name="connsiteY2" fmla="*/ 9457 h 18541"/>
                <a:gd name="connsiteX3" fmla="*/ 6205 w 68948"/>
                <a:gd name="connsiteY3" fmla="*/ 8516 h 18541"/>
                <a:gd name="connsiteX4" fmla="*/ 868 w 68948"/>
                <a:gd name="connsiteY4" fmla="*/ 3710 h 18541"/>
                <a:gd name="connsiteX5" fmla="*/ 23588 w 68948"/>
                <a:gd name="connsiteY5" fmla="*/ 0 h 18541"/>
                <a:gd name="connsiteX0" fmla="*/ 68948 w 68948"/>
                <a:gd name="connsiteY0" fmla="*/ 18541 h 18541"/>
                <a:gd name="connsiteX1" fmla="*/ 27554 w 68948"/>
                <a:gd name="connsiteY1" fmla="*/ 10997 h 18541"/>
                <a:gd name="connsiteX2" fmla="*/ 33225 w 68948"/>
                <a:gd name="connsiteY2" fmla="*/ 9457 h 18541"/>
                <a:gd name="connsiteX3" fmla="*/ 6205 w 68948"/>
                <a:gd name="connsiteY3" fmla="*/ 8516 h 18541"/>
                <a:gd name="connsiteX4" fmla="*/ 868 w 68948"/>
                <a:gd name="connsiteY4" fmla="*/ 3710 h 18541"/>
                <a:gd name="connsiteX5" fmla="*/ 21216 w 68948"/>
                <a:gd name="connsiteY5" fmla="*/ 3448 h 18541"/>
                <a:gd name="connsiteX6" fmla="*/ 23588 w 68948"/>
                <a:gd name="connsiteY6" fmla="*/ 0 h 18541"/>
                <a:gd name="connsiteX0" fmla="*/ 68656 w 68656"/>
                <a:gd name="connsiteY0" fmla="*/ 18541 h 18541"/>
                <a:gd name="connsiteX1" fmla="*/ 27262 w 68656"/>
                <a:gd name="connsiteY1" fmla="*/ 10997 h 18541"/>
                <a:gd name="connsiteX2" fmla="*/ 32933 w 68656"/>
                <a:gd name="connsiteY2" fmla="*/ 9457 h 18541"/>
                <a:gd name="connsiteX3" fmla="*/ 5913 w 68656"/>
                <a:gd name="connsiteY3" fmla="*/ 8516 h 18541"/>
                <a:gd name="connsiteX4" fmla="*/ 576 w 68656"/>
                <a:gd name="connsiteY4" fmla="*/ 3710 h 18541"/>
                <a:gd name="connsiteX5" fmla="*/ 20924 w 68656"/>
                <a:gd name="connsiteY5" fmla="*/ 3448 h 18541"/>
                <a:gd name="connsiteX6" fmla="*/ 23296 w 68656"/>
                <a:gd name="connsiteY6" fmla="*/ 0 h 18541"/>
                <a:gd name="connsiteX0" fmla="*/ 68080 w 68080"/>
                <a:gd name="connsiteY0" fmla="*/ 18541 h 18541"/>
                <a:gd name="connsiteX1" fmla="*/ 26686 w 68080"/>
                <a:gd name="connsiteY1" fmla="*/ 10997 h 18541"/>
                <a:gd name="connsiteX2" fmla="*/ 32357 w 68080"/>
                <a:gd name="connsiteY2" fmla="*/ 9457 h 18541"/>
                <a:gd name="connsiteX3" fmla="*/ 5337 w 68080"/>
                <a:gd name="connsiteY3" fmla="*/ 8516 h 18541"/>
                <a:gd name="connsiteX4" fmla="*/ 0 w 68080"/>
                <a:gd name="connsiteY4" fmla="*/ 3710 h 18541"/>
                <a:gd name="connsiteX5" fmla="*/ 20348 w 68080"/>
                <a:gd name="connsiteY5" fmla="*/ 3448 h 18541"/>
                <a:gd name="connsiteX6" fmla="*/ 22720 w 68080"/>
                <a:gd name="connsiteY6" fmla="*/ 0 h 18541"/>
                <a:gd name="connsiteX0" fmla="*/ 68113 w 68113"/>
                <a:gd name="connsiteY0" fmla="*/ 18541 h 18541"/>
                <a:gd name="connsiteX1" fmla="*/ 26719 w 68113"/>
                <a:gd name="connsiteY1" fmla="*/ 10997 h 18541"/>
                <a:gd name="connsiteX2" fmla="*/ 32390 w 68113"/>
                <a:gd name="connsiteY2" fmla="*/ 9457 h 18541"/>
                <a:gd name="connsiteX3" fmla="*/ 5370 w 68113"/>
                <a:gd name="connsiteY3" fmla="*/ 8516 h 18541"/>
                <a:gd name="connsiteX4" fmla="*/ 33 w 68113"/>
                <a:gd name="connsiteY4" fmla="*/ 3710 h 18541"/>
                <a:gd name="connsiteX5" fmla="*/ 20381 w 68113"/>
                <a:gd name="connsiteY5" fmla="*/ 3448 h 18541"/>
                <a:gd name="connsiteX6" fmla="*/ 22753 w 68113"/>
                <a:gd name="connsiteY6"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989 w 68989"/>
                <a:gd name="connsiteY0" fmla="*/ 18541 h 18541"/>
                <a:gd name="connsiteX1" fmla="*/ 27595 w 68989"/>
                <a:gd name="connsiteY1" fmla="*/ 10997 h 18541"/>
                <a:gd name="connsiteX2" fmla="*/ 33266 w 68989"/>
                <a:gd name="connsiteY2" fmla="*/ 9457 h 18541"/>
                <a:gd name="connsiteX3" fmla="*/ 6246 w 68989"/>
                <a:gd name="connsiteY3" fmla="*/ 8516 h 18541"/>
                <a:gd name="connsiteX4" fmla="*/ 3578 w 68989"/>
                <a:gd name="connsiteY4" fmla="*/ 6426 h 18541"/>
                <a:gd name="connsiteX5" fmla="*/ 909 w 68989"/>
                <a:gd name="connsiteY5" fmla="*/ 3710 h 18541"/>
                <a:gd name="connsiteX6" fmla="*/ 21257 w 68989"/>
                <a:gd name="connsiteY6" fmla="*/ 3448 h 18541"/>
                <a:gd name="connsiteX7" fmla="*/ 23629 w 68989"/>
                <a:gd name="connsiteY7" fmla="*/ 0 h 18541"/>
                <a:gd name="connsiteX0" fmla="*/ 68989 w 68989"/>
                <a:gd name="connsiteY0" fmla="*/ 18541 h 18541"/>
                <a:gd name="connsiteX1" fmla="*/ 27595 w 68989"/>
                <a:gd name="connsiteY1" fmla="*/ 10997 h 18541"/>
                <a:gd name="connsiteX2" fmla="*/ 33266 w 68989"/>
                <a:gd name="connsiteY2" fmla="*/ 9457 h 18541"/>
                <a:gd name="connsiteX3" fmla="*/ 6246 w 68989"/>
                <a:gd name="connsiteY3" fmla="*/ 8516 h 18541"/>
                <a:gd name="connsiteX4" fmla="*/ 3578 w 68989"/>
                <a:gd name="connsiteY4" fmla="*/ 6426 h 18541"/>
                <a:gd name="connsiteX5" fmla="*/ 909 w 68989"/>
                <a:gd name="connsiteY5" fmla="*/ 3710 h 18541"/>
                <a:gd name="connsiteX6" fmla="*/ 21257 w 68989"/>
                <a:gd name="connsiteY6" fmla="*/ 3448 h 18541"/>
                <a:gd name="connsiteX7" fmla="*/ 23629 w 68989"/>
                <a:gd name="connsiteY7" fmla="*/ 0 h 18541"/>
                <a:gd name="connsiteX0" fmla="*/ 69063 w 69063"/>
                <a:gd name="connsiteY0" fmla="*/ 18541 h 18541"/>
                <a:gd name="connsiteX1" fmla="*/ 27669 w 69063"/>
                <a:gd name="connsiteY1" fmla="*/ 10997 h 18541"/>
                <a:gd name="connsiteX2" fmla="*/ 33340 w 69063"/>
                <a:gd name="connsiteY2" fmla="*/ 9457 h 18541"/>
                <a:gd name="connsiteX3" fmla="*/ 6320 w 69063"/>
                <a:gd name="connsiteY3" fmla="*/ 8516 h 18541"/>
                <a:gd name="connsiteX4" fmla="*/ 983 w 69063"/>
                <a:gd name="connsiteY4" fmla="*/ 3710 h 18541"/>
                <a:gd name="connsiteX5" fmla="*/ 21331 w 69063"/>
                <a:gd name="connsiteY5" fmla="*/ 3448 h 18541"/>
                <a:gd name="connsiteX6" fmla="*/ 23703 w 69063"/>
                <a:gd name="connsiteY6" fmla="*/ 0 h 18541"/>
                <a:gd name="connsiteX0" fmla="*/ 68651 w 68651"/>
                <a:gd name="connsiteY0" fmla="*/ 18541 h 18541"/>
                <a:gd name="connsiteX1" fmla="*/ 27257 w 68651"/>
                <a:gd name="connsiteY1" fmla="*/ 10997 h 18541"/>
                <a:gd name="connsiteX2" fmla="*/ 32928 w 68651"/>
                <a:gd name="connsiteY2" fmla="*/ 9457 h 18541"/>
                <a:gd name="connsiteX3" fmla="*/ 5908 w 68651"/>
                <a:gd name="connsiteY3" fmla="*/ 8516 h 18541"/>
                <a:gd name="connsiteX4" fmla="*/ 571 w 68651"/>
                <a:gd name="connsiteY4" fmla="*/ 3710 h 18541"/>
                <a:gd name="connsiteX5" fmla="*/ 20919 w 68651"/>
                <a:gd name="connsiteY5" fmla="*/ 3448 h 18541"/>
                <a:gd name="connsiteX6" fmla="*/ 23291 w 68651"/>
                <a:gd name="connsiteY6" fmla="*/ 0 h 18541"/>
                <a:gd name="connsiteX0" fmla="*/ 68080 w 68080"/>
                <a:gd name="connsiteY0" fmla="*/ 18541 h 18541"/>
                <a:gd name="connsiteX1" fmla="*/ 26686 w 68080"/>
                <a:gd name="connsiteY1" fmla="*/ 10997 h 18541"/>
                <a:gd name="connsiteX2" fmla="*/ 32357 w 68080"/>
                <a:gd name="connsiteY2" fmla="*/ 9457 h 18541"/>
                <a:gd name="connsiteX3" fmla="*/ 5337 w 68080"/>
                <a:gd name="connsiteY3" fmla="*/ 8516 h 18541"/>
                <a:gd name="connsiteX4" fmla="*/ 0 w 68080"/>
                <a:gd name="connsiteY4" fmla="*/ 3710 h 18541"/>
                <a:gd name="connsiteX5" fmla="*/ 20348 w 68080"/>
                <a:gd name="connsiteY5" fmla="*/ 3448 h 18541"/>
                <a:gd name="connsiteX6" fmla="*/ 22720 w 68080"/>
                <a:gd name="connsiteY6" fmla="*/ 0 h 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80" h="18541">
                  <a:moveTo>
                    <a:pt x="68080" y="18541"/>
                  </a:moveTo>
                  <a:cubicBezTo>
                    <a:pt x="67019" y="15303"/>
                    <a:pt x="45427" y="11962"/>
                    <a:pt x="26686" y="10997"/>
                  </a:cubicBezTo>
                  <a:cubicBezTo>
                    <a:pt x="31962" y="9613"/>
                    <a:pt x="28515" y="10693"/>
                    <a:pt x="32357" y="9457"/>
                  </a:cubicBezTo>
                  <a:cubicBezTo>
                    <a:pt x="27743" y="9061"/>
                    <a:pt x="15616" y="8969"/>
                    <a:pt x="5337" y="8516"/>
                  </a:cubicBezTo>
                  <a:cubicBezTo>
                    <a:pt x="3947" y="7323"/>
                    <a:pt x="1501" y="4581"/>
                    <a:pt x="0" y="3710"/>
                  </a:cubicBezTo>
                  <a:cubicBezTo>
                    <a:pt x="3781" y="3462"/>
                    <a:pt x="11224" y="3648"/>
                    <a:pt x="20348" y="3448"/>
                  </a:cubicBezTo>
                  <a:cubicBezTo>
                    <a:pt x="24135" y="2830"/>
                    <a:pt x="20268" y="362"/>
                    <a:pt x="22720" y="0"/>
                  </a:cubicBez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 name="Freeform 95"/>
            <p:cNvSpPr>
              <a:spLocks/>
            </p:cNvSpPr>
            <p:nvPr/>
          </p:nvSpPr>
          <p:spPr bwMode="auto">
            <a:xfrm>
              <a:off x="6259217" y="4354839"/>
              <a:ext cx="199928" cy="2841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Lst>
              <a:ahLst/>
              <a:cxnLst>
                <a:cxn ang="0">
                  <a:pos x="connsiteX0" y="connsiteY0"/>
                </a:cxn>
                <a:cxn ang="0">
                  <a:pos x="connsiteX1" y="connsiteY1"/>
                </a:cxn>
              </a:cxnLst>
              <a:rect l="l" t="t" r="r" b="b"/>
              <a:pathLst>
                <a:path w="11053" h="9999">
                  <a:moveTo>
                    <a:pt x="11053" y="1390"/>
                  </a:moveTo>
                  <a:cubicBezTo>
                    <a:pt x="10051" y="18536"/>
                    <a:pt x="2271" y="5743"/>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 name="Freeform 95"/>
            <p:cNvSpPr>
              <a:spLocks/>
            </p:cNvSpPr>
            <p:nvPr/>
          </p:nvSpPr>
          <p:spPr bwMode="auto">
            <a:xfrm>
              <a:off x="5649697" y="3144964"/>
              <a:ext cx="428193" cy="1467719"/>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9057 w 29057"/>
                <a:gd name="connsiteY0" fmla="*/ 55018 h 57838"/>
                <a:gd name="connsiteX1" fmla="*/ 0 w 29057"/>
                <a:gd name="connsiteY1" fmla="*/ 0 h 57838"/>
                <a:gd name="connsiteX0" fmla="*/ 7459 w 7459"/>
                <a:gd name="connsiteY0" fmla="*/ 506387 h 506803"/>
                <a:gd name="connsiteX1" fmla="*/ 0 w 7459"/>
                <a:gd name="connsiteY1" fmla="*/ 0 h 506803"/>
                <a:gd name="connsiteX0" fmla="*/ 11986 w 11986"/>
                <a:gd name="connsiteY0" fmla="*/ 9992 h 9992"/>
                <a:gd name="connsiteX1" fmla="*/ 0 w 11986"/>
                <a:gd name="connsiteY1" fmla="*/ 8607 h 9992"/>
                <a:gd name="connsiteX2" fmla="*/ 1986 w 11986"/>
                <a:gd name="connsiteY2" fmla="*/ 0 h 9992"/>
                <a:gd name="connsiteX0" fmla="*/ 10269 w 10269"/>
                <a:gd name="connsiteY0" fmla="*/ 10000 h 10000"/>
                <a:gd name="connsiteX1" fmla="*/ 269 w 10269"/>
                <a:gd name="connsiteY1" fmla="*/ 8614 h 10000"/>
                <a:gd name="connsiteX2" fmla="*/ 3111 w 10269"/>
                <a:gd name="connsiteY2" fmla="*/ 5349 h 10000"/>
                <a:gd name="connsiteX3" fmla="*/ 1926 w 10269"/>
                <a:gd name="connsiteY3" fmla="*/ 0 h 10000"/>
                <a:gd name="connsiteX0" fmla="*/ 10227 w 10227"/>
                <a:gd name="connsiteY0" fmla="*/ 10000 h 10000"/>
                <a:gd name="connsiteX1" fmla="*/ 227 w 10227"/>
                <a:gd name="connsiteY1" fmla="*/ 8614 h 10000"/>
                <a:gd name="connsiteX2" fmla="*/ 3780 w 10227"/>
                <a:gd name="connsiteY2" fmla="*/ 6584 h 10000"/>
                <a:gd name="connsiteX3" fmla="*/ 3069 w 10227"/>
                <a:gd name="connsiteY3" fmla="*/ 5349 h 10000"/>
                <a:gd name="connsiteX4" fmla="*/ 1884 w 10227"/>
                <a:gd name="connsiteY4" fmla="*/ 0 h 10000"/>
                <a:gd name="connsiteX0" fmla="*/ 23501 w 23501"/>
                <a:gd name="connsiteY0" fmla="*/ 10000 h 10000"/>
                <a:gd name="connsiteX1" fmla="*/ 13501 w 23501"/>
                <a:gd name="connsiteY1" fmla="*/ 8614 h 10000"/>
                <a:gd name="connsiteX2" fmla="*/ 17054 w 23501"/>
                <a:gd name="connsiteY2" fmla="*/ 6584 h 10000"/>
                <a:gd name="connsiteX3" fmla="*/ 16343 w 23501"/>
                <a:gd name="connsiteY3" fmla="*/ 5349 h 10000"/>
                <a:gd name="connsiteX4" fmla="*/ 1 w 23501"/>
                <a:gd name="connsiteY4" fmla="*/ 5217 h 10000"/>
                <a:gd name="connsiteX5" fmla="*/ 15158 w 23501"/>
                <a:gd name="connsiteY5" fmla="*/ 0 h 10000"/>
                <a:gd name="connsiteX0" fmla="*/ 25073 w 25073"/>
                <a:gd name="connsiteY0" fmla="*/ 10000 h 10000"/>
                <a:gd name="connsiteX1" fmla="*/ 15073 w 25073"/>
                <a:gd name="connsiteY1" fmla="*/ 8614 h 10000"/>
                <a:gd name="connsiteX2" fmla="*/ 18626 w 25073"/>
                <a:gd name="connsiteY2" fmla="*/ 6584 h 10000"/>
                <a:gd name="connsiteX3" fmla="*/ 17915 w 25073"/>
                <a:gd name="connsiteY3" fmla="*/ 5349 h 10000"/>
                <a:gd name="connsiteX4" fmla="*/ 1573 w 25073"/>
                <a:gd name="connsiteY4" fmla="*/ 5217 h 10000"/>
                <a:gd name="connsiteX5" fmla="*/ 1218 w 25073"/>
                <a:gd name="connsiteY5" fmla="*/ 1245 h 10000"/>
                <a:gd name="connsiteX6" fmla="*/ 16730 w 25073"/>
                <a:gd name="connsiteY6"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1640 w 24127"/>
                <a:gd name="connsiteY3" fmla="*/ 579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199 h 10199"/>
                <a:gd name="connsiteX1" fmla="*/ 14211 w 24211"/>
                <a:gd name="connsiteY1" fmla="*/ 8813 h 10199"/>
                <a:gd name="connsiteX2" fmla="*/ 17764 w 24211"/>
                <a:gd name="connsiteY2" fmla="*/ 6783 h 10199"/>
                <a:gd name="connsiteX3" fmla="*/ 17941 w 24211"/>
                <a:gd name="connsiteY3" fmla="*/ 5459 h 10199"/>
                <a:gd name="connsiteX4" fmla="*/ 533 w 24211"/>
                <a:gd name="connsiteY4" fmla="*/ 5482 h 10199"/>
                <a:gd name="connsiteX5" fmla="*/ 356 w 24211"/>
                <a:gd name="connsiteY5" fmla="*/ 1444 h 10199"/>
                <a:gd name="connsiteX6" fmla="*/ 4974 w 24211"/>
                <a:gd name="connsiteY6" fmla="*/ 1665 h 10199"/>
                <a:gd name="connsiteX7" fmla="*/ 15690 w 24211"/>
                <a:gd name="connsiteY7" fmla="*/ 0 h 10199"/>
                <a:gd name="connsiteX0" fmla="*/ 23956 w 23956"/>
                <a:gd name="connsiteY0" fmla="*/ 10199 h 10199"/>
                <a:gd name="connsiteX1" fmla="*/ 13956 w 23956"/>
                <a:gd name="connsiteY1" fmla="*/ 8813 h 10199"/>
                <a:gd name="connsiteX2" fmla="*/ 17509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7509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5523"/>
                <a:gd name="connsiteY0" fmla="*/ 10199 h 10199"/>
                <a:gd name="connsiteX1" fmla="*/ 13956 w 25523"/>
                <a:gd name="connsiteY1" fmla="*/ 8813 h 10199"/>
                <a:gd name="connsiteX2" fmla="*/ 25502 w 25523"/>
                <a:gd name="connsiteY2" fmla="*/ 6783 h 10199"/>
                <a:gd name="connsiteX3" fmla="*/ 17686 w 25523"/>
                <a:gd name="connsiteY3" fmla="*/ 5459 h 10199"/>
                <a:gd name="connsiteX4" fmla="*/ 278 w 25523"/>
                <a:gd name="connsiteY4" fmla="*/ 5482 h 10199"/>
                <a:gd name="connsiteX5" fmla="*/ 101 w 25523"/>
                <a:gd name="connsiteY5" fmla="*/ 1444 h 10199"/>
                <a:gd name="connsiteX6" fmla="*/ 4719 w 25523"/>
                <a:gd name="connsiteY6" fmla="*/ 1665 h 10199"/>
                <a:gd name="connsiteX7" fmla="*/ 15435 w 25523"/>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56" h="10199">
                  <a:moveTo>
                    <a:pt x="23956" y="10199"/>
                  </a:moveTo>
                  <a:cubicBezTo>
                    <a:pt x="21638" y="9851"/>
                    <a:pt x="17785" y="9292"/>
                    <a:pt x="13956" y="8813"/>
                  </a:cubicBezTo>
                  <a:cubicBezTo>
                    <a:pt x="16968" y="8059"/>
                    <a:pt x="18455" y="7570"/>
                    <a:pt x="18752" y="6827"/>
                  </a:cubicBezTo>
                  <a:cubicBezTo>
                    <a:pt x="19226" y="6283"/>
                    <a:pt x="18337" y="5834"/>
                    <a:pt x="17686" y="5459"/>
                  </a:cubicBezTo>
                  <a:lnTo>
                    <a:pt x="278" y="5482"/>
                  </a:lnTo>
                  <a:cubicBezTo>
                    <a:pt x="-551" y="4820"/>
                    <a:pt x="812" y="2238"/>
                    <a:pt x="101" y="1444"/>
                  </a:cubicBezTo>
                  <a:cubicBezTo>
                    <a:pt x="2588" y="1687"/>
                    <a:pt x="2134" y="1873"/>
                    <a:pt x="4719" y="1665"/>
                  </a:cubicBezTo>
                  <a:cubicBezTo>
                    <a:pt x="4817" y="1236"/>
                    <a:pt x="13264" y="119"/>
                    <a:pt x="15435" y="0"/>
                  </a:cubicBez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 name="Freeform 95"/>
            <p:cNvSpPr>
              <a:spLocks/>
            </p:cNvSpPr>
            <p:nvPr/>
          </p:nvSpPr>
          <p:spPr bwMode="auto">
            <a:xfrm>
              <a:off x="3476642" y="4516756"/>
              <a:ext cx="211955" cy="48129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7141 w 7141"/>
                <a:gd name="connsiteY0" fmla="*/ 641574 h 641905"/>
                <a:gd name="connsiteX1" fmla="*/ 0 w 7141"/>
                <a:gd name="connsiteY1" fmla="*/ 0 h 641905"/>
                <a:gd name="connsiteX0" fmla="*/ 10000 w 10000"/>
                <a:gd name="connsiteY0" fmla="*/ 9995 h 9995"/>
                <a:gd name="connsiteX1" fmla="*/ 8970 w 10000"/>
                <a:gd name="connsiteY1" fmla="*/ 9452 h 9995"/>
                <a:gd name="connsiteX2" fmla="*/ 0 w 10000"/>
                <a:gd name="connsiteY2" fmla="*/ 0 h 9995"/>
                <a:gd name="connsiteX0" fmla="*/ 8970 w 8970"/>
                <a:gd name="connsiteY0" fmla="*/ 9457 h 9502"/>
                <a:gd name="connsiteX1" fmla="*/ 0 w 8970"/>
                <a:gd name="connsiteY1" fmla="*/ 0 h 9502"/>
                <a:gd name="connsiteX0" fmla="*/ 2 w 16024"/>
                <a:gd name="connsiteY0" fmla="*/ 2613 h 2750"/>
                <a:gd name="connsiteX1" fmla="*/ 15662 w 16024"/>
                <a:gd name="connsiteY1" fmla="*/ 0 h 2750"/>
                <a:gd name="connsiteX0" fmla="*/ 0 w 10907"/>
                <a:gd name="connsiteY0" fmla="*/ 9502 h 9502"/>
                <a:gd name="connsiteX1" fmla="*/ 10907 w 10907"/>
                <a:gd name="connsiteY1" fmla="*/ 5458 h 9502"/>
                <a:gd name="connsiteX2" fmla="*/ 9773 w 10907"/>
                <a:gd name="connsiteY2" fmla="*/ 0 h 9502"/>
                <a:gd name="connsiteX0" fmla="*/ 0 w 10742"/>
                <a:gd name="connsiteY0" fmla="*/ 10000 h 10000"/>
                <a:gd name="connsiteX1" fmla="*/ 10000 w 10742"/>
                <a:gd name="connsiteY1" fmla="*/ 5744 h 10000"/>
                <a:gd name="connsiteX2" fmla="*/ 8960 w 10742"/>
                <a:gd name="connsiteY2" fmla="*/ 0 h 10000"/>
                <a:gd name="connsiteX0" fmla="*/ 0 w 10529"/>
                <a:gd name="connsiteY0" fmla="*/ 10421 h 10421"/>
                <a:gd name="connsiteX1" fmla="*/ 9787 w 10529"/>
                <a:gd name="connsiteY1" fmla="*/ 5744 h 10421"/>
                <a:gd name="connsiteX2" fmla="*/ 8747 w 10529"/>
                <a:gd name="connsiteY2" fmla="*/ 0 h 10421"/>
                <a:gd name="connsiteX0" fmla="*/ 0 w 10031"/>
                <a:gd name="connsiteY0" fmla="*/ 10421 h 10421"/>
                <a:gd name="connsiteX1" fmla="*/ 8936 w 10031"/>
                <a:gd name="connsiteY1" fmla="*/ 5639 h 10421"/>
                <a:gd name="connsiteX2" fmla="*/ 8747 w 10031"/>
                <a:gd name="connsiteY2" fmla="*/ 0 h 10421"/>
                <a:gd name="connsiteX0" fmla="*/ 0 w 9558"/>
                <a:gd name="connsiteY0" fmla="*/ 10421 h 10421"/>
                <a:gd name="connsiteX1" fmla="*/ 8936 w 9558"/>
                <a:gd name="connsiteY1" fmla="*/ 5639 h 10421"/>
                <a:gd name="connsiteX2" fmla="*/ 8747 w 9558"/>
                <a:gd name="connsiteY2" fmla="*/ 0 h 10421"/>
                <a:gd name="connsiteX0" fmla="*/ 0 w 9834"/>
                <a:gd name="connsiteY0" fmla="*/ 10000 h 10000"/>
                <a:gd name="connsiteX1" fmla="*/ 9349 w 9834"/>
                <a:gd name="connsiteY1" fmla="*/ 5411 h 10000"/>
                <a:gd name="connsiteX2" fmla="*/ 9151 w 9834"/>
                <a:gd name="connsiteY2" fmla="*/ 0 h 10000"/>
                <a:gd name="connsiteX0" fmla="*/ 0 w 10087"/>
                <a:gd name="connsiteY0" fmla="*/ 9697 h 9697"/>
                <a:gd name="connsiteX1" fmla="*/ 9507 w 10087"/>
                <a:gd name="connsiteY1" fmla="*/ 5108 h 9697"/>
                <a:gd name="connsiteX2" fmla="*/ 9758 w 10087"/>
                <a:gd name="connsiteY2" fmla="*/ 0 h 9697"/>
                <a:gd name="connsiteX0" fmla="*/ 0 w 10102"/>
                <a:gd name="connsiteY0" fmla="*/ 10000 h 10000"/>
                <a:gd name="connsiteX1" fmla="*/ 9425 w 10102"/>
                <a:gd name="connsiteY1" fmla="*/ 5268 h 10000"/>
                <a:gd name="connsiteX2" fmla="*/ 9674 w 10102"/>
                <a:gd name="connsiteY2" fmla="*/ 0 h 10000"/>
                <a:gd name="connsiteX0" fmla="*/ 0 w 9988"/>
                <a:gd name="connsiteY0" fmla="*/ 10521 h 10521"/>
                <a:gd name="connsiteX1" fmla="*/ 9425 w 9988"/>
                <a:gd name="connsiteY1" fmla="*/ 5789 h 10521"/>
                <a:gd name="connsiteX2" fmla="*/ 9225 w 9988"/>
                <a:gd name="connsiteY2" fmla="*/ 0 h 10521"/>
              </a:gdLst>
              <a:ahLst/>
              <a:cxnLst>
                <a:cxn ang="0">
                  <a:pos x="connsiteX0" y="connsiteY0"/>
                </a:cxn>
                <a:cxn ang="0">
                  <a:pos x="connsiteX1" y="connsiteY1"/>
                </a:cxn>
                <a:cxn ang="0">
                  <a:pos x="connsiteX2" y="connsiteY2"/>
                </a:cxn>
              </a:cxnLst>
              <a:rect l="l" t="t" r="r" b="b"/>
              <a:pathLst>
                <a:path w="9988" h="10521">
                  <a:moveTo>
                    <a:pt x="0" y="10521"/>
                  </a:moveTo>
                  <a:cubicBezTo>
                    <a:pt x="1159" y="9645"/>
                    <a:pt x="7977" y="6884"/>
                    <a:pt x="9425" y="5789"/>
                  </a:cubicBezTo>
                  <a:cubicBezTo>
                    <a:pt x="10835" y="4483"/>
                    <a:pt x="9144" y="981"/>
                    <a:pt x="9225"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9" name="フリーフォーム 248"/>
            <p:cNvSpPr/>
            <p:nvPr/>
          </p:nvSpPr>
          <p:spPr>
            <a:xfrm>
              <a:off x="3520930" y="4639437"/>
              <a:ext cx="150183" cy="65483"/>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88" name="フリーフォーム 187"/>
            <p:cNvSpPr/>
            <p:nvPr/>
          </p:nvSpPr>
          <p:spPr>
            <a:xfrm>
              <a:off x="3476017" y="4671445"/>
              <a:ext cx="280582" cy="414714"/>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241522"/>
                <a:gd name="connsiteY0" fmla="*/ 0 h 397604"/>
                <a:gd name="connsiteX1" fmla="*/ 241522 w 241522"/>
                <a:gd name="connsiteY1" fmla="*/ 172171 h 397604"/>
                <a:gd name="connsiteX2" fmla="*/ 0 w 241522"/>
                <a:gd name="connsiteY2" fmla="*/ 397604 h 397604"/>
                <a:gd name="connsiteX0" fmla="*/ 3558 w 241522"/>
                <a:gd name="connsiteY0" fmla="*/ 0 h 397604"/>
                <a:gd name="connsiteX1" fmla="*/ 241522 w 241522"/>
                <a:gd name="connsiteY1" fmla="*/ 172171 h 397604"/>
                <a:gd name="connsiteX2" fmla="*/ 0 w 241522"/>
                <a:gd name="connsiteY2" fmla="*/ 397604 h 397604"/>
              </a:gdLst>
              <a:ahLst/>
              <a:cxnLst>
                <a:cxn ang="0">
                  <a:pos x="connsiteX0" y="connsiteY0"/>
                </a:cxn>
                <a:cxn ang="0">
                  <a:pos x="connsiteX1" y="connsiteY1"/>
                </a:cxn>
                <a:cxn ang="0">
                  <a:pos x="connsiteX2" y="connsiteY2"/>
                </a:cxn>
              </a:cxnLst>
              <a:rect l="l" t="t" r="r" b="b"/>
              <a:pathLst>
                <a:path w="241522" h="397604">
                  <a:moveTo>
                    <a:pt x="3558" y="0"/>
                  </a:moveTo>
                  <a:lnTo>
                    <a:pt x="241522" y="172171"/>
                  </a:lnTo>
                  <a:cubicBezTo>
                    <a:pt x="162108" y="227834"/>
                    <a:pt x="65202" y="338288"/>
                    <a:pt x="0" y="397604"/>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02" name="正方形/長方形 201"/>
            <p:cNvSpPr/>
            <p:nvPr/>
          </p:nvSpPr>
          <p:spPr>
            <a:xfrm rot="1446259">
              <a:off x="4112157" y="4216096"/>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209" name="Rectangle 127"/>
            <p:cNvSpPr>
              <a:spLocks noChangeArrowheads="1"/>
            </p:cNvSpPr>
            <p:nvPr/>
          </p:nvSpPr>
          <p:spPr bwMode="auto">
            <a:xfrm>
              <a:off x="3774009" y="4296730"/>
              <a:ext cx="595005" cy="1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地下鉄谷町線</a:t>
              </a:r>
            </a:p>
          </p:txBody>
        </p:sp>
        <p:sp>
          <p:nvSpPr>
            <p:cNvPr id="329" name="Rectangle 126"/>
            <p:cNvSpPr>
              <a:spLocks noChangeArrowheads="1"/>
            </p:cNvSpPr>
            <p:nvPr/>
          </p:nvSpPr>
          <p:spPr bwMode="auto">
            <a:xfrm>
              <a:off x="3887877" y="4030441"/>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八尾南駅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226" name="フリーフォーム 225"/>
            <p:cNvSpPr/>
            <p:nvPr/>
          </p:nvSpPr>
          <p:spPr>
            <a:xfrm>
              <a:off x="5444960" y="5925974"/>
              <a:ext cx="131274" cy="173867"/>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0 w 10000"/>
                <a:gd name="connsiteY1" fmla="*/ 10000 h 10000"/>
                <a:gd name="connsiteX0" fmla="*/ 11691 w 11691"/>
                <a:gd name="connsiteY0" fmla="*/ 0 h 16788"/>
                <a:gd name="connsiteX1" fmla="*/ 0 w 11691"/>
                <a:gd name="connsiteY1" fmla="*/ 16788 h 16788"/>
                <a:gd name="connsiteX0" fmla="*/ 12114 w 12114"/>
                <a:gd name="connsiteY0" fmla="*/ 5515 h 5515"/>
                <a:gd name="connsiteX1" fmla="*/ 0 w 12114"/>
                <a:gd name="connsiteY1" fmla="*/ 0 h 5515"/>
                <a:gd name="connsiteX0" fmla="*/ 0 w 3612"/>
                <a:gd name="connsiteY0" fmla="*/ 0 h 33958"/>
                <a:gd name="connsiteX1" fmla="*/ 3612 w 3612"/>
                <a:gd name="connsiteY1" fmla="*/ 33958 h 33958"/>
                <a:gd name="connsiteX0" fmla="*/ 0 w 10000"/>
                <a:gd name="connsiteY0" fmla="*/ 0 h 10000"/>
                <a:gd name="connsiteX1" fmla="*/ 10000 w 10000"/>
                <a:gd name="connsiteY1" fmla="*/ 10000 h 10000"/>
                <a:gd name="connsiteX0" fmla="*/ 4857 w 14857"/>
                <a:gd name="connsiteY0" fmla="*/ 0 h 10000"/>
                <a:gd name="connsiteX1" fmla="*/ 14857 w 14857"/>
                <a:gd name="connsiteY1" fmla="*/ 10000 h 10000"/>
                <a:gd name="connsiteX0" fmla="*/ 11681 w 12018"/>
                <a:gd name="connsiteY0" fmla="*/ 0 h 29676"/>
                <a:gd name="connsiteX1" fmla="*/ 12018 w 12018"/>
                <a:gd name="connsiteY1" fmla="*/ 29676 h 29676"/>
                <a:gd name="connsiteX0" fmla="*/ 30239 w 30388"/>
                <a:gd name="connsiteY0" fmla="*/ 0 h 7411"/>
                <a:gd name="connsiteX1" fmla="*/ 8351 w 30388"/>
                <a:gd name="connsiteY1" fmla="*/ 7411 h 7411"/>
                <a:gd name="connsiteX0" fmla="*/ 7203 w 7564"/>
                <a:gd name="connsiteY0" fmla="*/ 0 h 10120"/>
                <a:gd name="connsiteX1" fmla="*/ 0 w 7564"/>
                <a:gd name="connsiteY1" fmla="*/ 10000 h 10120"/>
                <a:gd name="connsiteX0" fmla="*/ 0 w 8938"/>
                <a:gd name="connsiteY0" fmla="*/ 0 h 18909"/>
                <a:gd name="connsiteX1" fmla="*/ 5611 w 8938"/>
                <a:gd name="connsiteY1" fmla="*/ 18856 h 18909"/>
                <a:gd name="connsiteX0" fmla="*/ 0 w 11196"/>
                <a:gd name="connsiteY0" fmla="*/ 0 h 10000"/>
                <a:gd name="connsiteX1" fmla="*/ 7689 w 11196"/>
                <a:gd name="connsiteY1" fmla="*/ 9972 h 10000"/>
                <a:gd name="connsiteX0" fmla="*/ 0 w 11909"/>
                <a:gd name="connsiteY0" fmla="*/ 0 h 9997"/>
                <a:gd name="connsiteX1" fmla="*/ 7689 w 11909"/>
                <a:gd name="connsiteY1" fmla="*/ 9972 h 9997"/>
                <a:gd name="connsiteX0" fmla="*/ 0 w 8165"/>
                <a:gd name="connsiteY0" fmla="*/ 0 h 10000"/>
                <a:gd name="connsiteX1" fmla="*/ 4086 w 8165"/>
                <a:gd name="connsiteY1" fmla="*/ 9975 h 10000"/>
              </a:gdLst>
              <a:ahLst/>
              <a:cxnLst>
                <a:cxn ang="0">
                  <a:pos x="connsiteX0" y="connsiteY0"/>
                </a:cxn>
                <a:cxn ang="0">
                  <a:pos x="connsiteX1" y="connsiteY1"/>
                </a:cxn>
              </a:cxnLst>
              <a:rect l="l" t="t" r="r" b="b"/>
              <a:pathLst>
                <a:path w="8165" h="10000">
                  <a:moveTo>
                    <a:pt x="0" y="0"/>
                  </a:moveTo>
                  <a:cubicBezTo>
                    <a:pt x="5312" y="1255"/>
                    <a:pt x="12992" y="10546"/>
                    <a:pt x="4086" y="9975"/>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25" name="フリーフォーム 224"/>
            <p:cNvSpPr/>
            <p:nvPr/>
          </p:nvSpPr>
          <p:spPr>
            <a:xfrm>
              <a:off x="5375209" y="5965600"/>
              <a:ext cx="97631" cy="122636"/>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0 w 10000"/>
                <a:gd name="connsiteY1" fmla="*/ 10000 h 10000"/>
                <a:gd name="connsiteX0" fmla="*/ 11691 w 11691"/>
                <a:gd name="connsiteY0" fmla="*/ 0 h 16788"/>
                <a:gd name="connsiteX1" fmla="*/ 0 w 11691"/>
                <a:gd name="connsiteY1" fmla="*/ 16788 h 16788"/>
                <a:gd name="connsiteX0" fmla="*/ 12114 w 12114"/>
                <a:gd name="connsiteY0" fmla="*/ 5515 h 5515"/>
                <a:gd name="connsiteX1" fmla="*/ 0 w 12114"/>
                <a:gd name="connsiteY1" fmla="*/ 0 h 5515"/>
                <a:gd name="connsiteX0" fmla="*/ 0 w 3612"/>
                <a:gd name="connsiteY0" fmla="*/ 0 h 33958"/>
                <a:gd name="connsiteX1" fmla="*/ 3612 w 3612"/>
                <a:gd name="connsiteY1" fmla="*/ 33958 h 33958"/>
                <a:gd name="connsiteX0" fmla="*/ 0 w 10000"/>
                <a:gd name="connsiteY0" fmla="*/ 0 h 10000"/>
                <a:gd name="connsiteX1" fmla="*/ 10000 w 10000"/>
                <a:gd name="connsiteY1" fmla="*/ 10000 h 10000"/>
                <a:gd name="connsiteX0" fmla="*/ 4857 w 14857"/>
                <a:gd name="connsiteY0" fmla="*/ 0 h 10000"/>
                <a:gd name="connsiteX1" fmla="*/ 14857 w 14857"/>
                <a:gd name="connsiteY1" fmla="*/ 10000 h 10000"/>
              </a:gdLst>
              <a:ahLst/>
              <a:cxnLst>
                <a:cxn ang="0">
                  <a:pos x="connsiteX0" y="connsiteY0"/>
                </a:cxn>
                <a:cxn ang="0">
                  <a:pos x="connsiteX1" y="connsiteY1"/>
                </a:cxn>
              </a:cxnLst>
              <a:rect l="l" t="t" r="r" b="b"/>
              <a:pathLst>
                <a:path w="14857" h="10000">
                  <a:moveTo>
                    <a:pt x="4857" y="0"/>
                  </a:moveTo>
                  <a:cubicBezTo>
                    <a:pt x="8190" y="3333"/>
                    <a:pt x="-13600" y="5114"/>
                    <a:pt x="14857" y="10000"/>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30" name="Freeform 95"/>
            <p:cNvSpPr>
              <a:spLocks/>
            </p:cNvSpPr>
            <p:nvPr/>
          </p:nvSpPr>
          <p:spPr bwMode="auto">
            <a:xfrm>
              <a:off x="6911853" y="3160049"/>
              <a:ext cx="469810" cy="21349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1117 w 21117"/>
                <a:gd name="connsiteY0" fmla="*/ 37142 h 40790"/>
                <a:gd name="connsiteX1" fmla="*/ 0 w 21117"/>
                <a:gd name="connsiteY1" fmla="*/ 0 h 40790"/>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41369"/>
                <a:gd name="connsiteX1" fmla="*/ 1277 w 21117"/>
                <a:gd name="connsiteY1" fmla="*/ 19786 h 41369"/>
                <a:gd name="connsiteX2" fmla="*/ 0 w 21117"/>
                <a:gd name="connsiteY2" fmla="*/ 0 h 41369"/>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59427"/>
                <a:gd name="connsiteX1" fmla="*/ 1277 w 21117"/>
                <a:gd name="connsiteY1" fmla="*/ 19786 h 59427"/>
                <a:gd name="connsiteX2" fmla="*/ 0 w 21117"/>
                <a:gd name="connsiteY2" fmla="*/ 0 h 59427"/>
                <a:gd name="connsiteX0" fmla="*/ 21117 w 21117"/>
                <a:gd name="connsiteY0" fmla="*/ 37142 h 37142"/>
                <a:gd name="connsiteX1" fmla="*/ 1277 w 21117"/>
                <a:gd name="connsiteY1" fmla="*/ 19786 h 37142"/>
                <a:gd name="connsiteX2" fmla="*/ 0 w 21117"/>
                <a:gd name="connsiteY2" fmla="*/ 0 h 37142"/>
                <a:gd name="connsiteX0" fmla="*/ 22864 w 22864"/>
                <a:gd name="connsiteY0" fmla="*/ 74011 h 74011"/>
                <a:gd name="connsiteX1" fmla="*/ 3024 w 22864"/>
                <a:gd name="connsiteY1" fmla="*/ 56655 h 74011"/>
                <a:gd name="connsiteX2" fmla="*/ 0 w 22864"/>
                <a:gd name="connsiteY2" fmla="*/ 0 h 74011"/>
                <a:gd name="connsiteX0" fmla="*/ 23499 w 23499"/>
                <a:gd name="connsiteY0" fmla="*/ 75128 h 75128"/>
                <a:gd name="connsiteX1" fmla="*/ 3659 w 23499"/>
                <a:gd name="connsiteY1" fmla="*/ 57772 h 75128"/>
                <a:gd name="connsiteX2" fmla="*/ 0 w 23499"/>
                <a:gd name="connsiteY2" fmla="*/ 0 h 75128"/>
              </a:gdLst>
              <a:ahLst/>
              <a:cxnLst>
                <a:cxn ang="0">
                  <a:pos x="connsiteX0" y="connsiteY0"/>
                </a:cxn>
                <a:cxn ang="0">
                  <a:pos x="connsiteX1" y="connsiteY1"/>
                </a:cxn>
                <a:cxn ang="0">
                  <a:pos x="connsiteX2" y="connsiteY2"/>
                </a:cxn>
              </a:cxnLst>
              <a:rect l="l" t="t" r="r" b="b"/>
              <a:pathLst>
                <a:path w="23499" h="75128">
                  <a:moveTo>
                    <a:pt x="23499" y="75128"/>
                  </a:moveTo>
                  <a:cubicBezTo>
                    <a:pt x="20510" y="70746"/>
                    <a:pt x="11048" y="82243"/>
                    <a:pt x="3659" y="57772"/>
                  </a:cubicBezTo>
                  <a:cubicBezTo>
                    <a:pt x="4012" y="57641"/>
                    <a:pt x="1420" y="13565"/>
                    <a:pt x="0" y="0"/>
                  </a:cubicBez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95"/>
            <p:cNvSpPr>
              <a:spLocks/>
            </p:cNvSpPr>
            <p:nvPr/>
          </p:nvSpPr>
          <p:spPr bwMode="auto">
            <a:xfrm>
              <a:off x="5644393" y="4806951"/>
              <a:ext cx="284575" cy="435417"/>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1117 w 21117"/>
                <a:gd name="connsiteY0" fmla="*/ 37142 h 40790"/>
                <a:gd name="connsiteX1" fmla="*/ 0 w 21117"/>
                <a:gd name="connsiteY1" fmla="*/ 0 h 40790"/>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41369"/>
                <a:gd name="connsiteX1" fmla="*/ 1277 w 21117"/>
                <a:gd name="connsiteY1" fmla="*/ 19786 h 41369"/>
                <a:gd name="connsiteX2" fmla="*/ 0 w 21117"/>
                <a:gd name="connsiteY2" fmla="*/ 0 h 41369"/>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59427"/>
                <a:gd name="connsiteX1" fmla="*/ 1277 w 21117"/>
                <a:gd name="connsiteY1" fmla="*/ 19786 h 59427"/>
                <a:gd name="connsiteX2" fmla="*/ 0 w 21117"/>
                <a:gd name="connsiteY2" fmla="*/ 0 h 59427"/>
                <a:gd name="connsiteX0" fmla="*/ 21117 w 21117"/>
                <a:gd name="connsiteY0" fmla="*/ 37142 h 37142"/>
                <a:gd name="connsiteX1" fmla="*/ 1277 w 21117"/>
                <a:gd name="connsiteY1" fmla="*/ 19786 h 37142"/>
                <a:gd name="connsiteX2" fmla="*/ 0 w 21117"/>
                <a:gd name="connsiteY2" fmla="*/ 0 h 37142"/>
                <a:gd name="connsiteX0" fmla="*/ 22864 w 22864"/>
                <a:gd name="connsiteY0" fmla="*/ 74011 h 74011"/>
                <a:gd name="connsiteX1" fmla="*/ 3024 w 22864"/>
                <a:gd name="connsiteY1" fmla="*/ 56655 h 74011"/>
                <a:gd name="connsiteX2" fmla="*/ 0 w 22864"/>
                <a:gd name="connsiteY2" fmla="*/ 0 h 74011"/>
                <a:gd name="connsiteX0" fmla="*/ 23499 w 23499"/>
                <a:gd name="connsiteY0" fmla="*/ 75128 h 75128"/>
                <a:gd name="connsiteX1" fmla="*/ 3659 w 23499"/>
                <a:gd name="connsiteY1" fmla="*/ 57772 h 75128"/>
                <a:gd name="connsiteX2" fmla="*/ 0 w 23499"/>
                <a:gd name="connsiteY2" fmla="*/ 0 h 75128"/>
                <a:gd name="connsiteX0" fmla="*/ 3013 w 6258"/>
                <a:gd name="connsiteY0" fmla="*/ 114232 h 114232"/>
                <a:gd name="connsiteX1" fmla="*/ 3659 w 6258"/>
                <a:gd name="connsiteY1" fmla="*/ 57772 h 114232"/>
                <a:gd name="connsiteX2" fmla="*/ 0 w 6258"/>
                <a:gd name="connsiteY2" fmla="*/ 0 h 114232"/>
                <a:gd name="connsiteX0" fmla="*/ 4815 w 4815"/>
                <a:gd name="connsiteY0" fmla="*/ 10000 h 10000"/>
                <a:gd name="connsiteX1" fmla="*/ 0 w 4815"/>
                <a:gd name="connsiteY1" fmla="*/ 0 h 10000"/>
                <a:gd name="connsiteX0" fmla="*/ 0 w 46919"/>
                <a:gd name="connsiteY0" fmla="*/ 13325 h 13325"/>
                <a:gd name="connsiteX1" fmla="*/ 46919 w 46919"/>
                <a:gd name="connsiteY1" fmla="*/ 0 h 13325"/>
                <a:gd name="connsiteX0" fmla="*/ 2982 w 49901"/>
                <a:gd name="connsiteY0" fmla="*/ 13413 h 13413"/>
                <a:gd name="connsiteX1" fmla="*/ 3316 w 49901"/>
                <a:gd name="connsiteY1" fmla="*/ 0 h 13413"/>
                <a:gd name="connsiteX2" fmla="*/ 49901 w 49901"/>
                <a:gd name="connsiteY2" fmla="*/ 88 h 13413"/>
                <a:gd name="connsiteX0" fmla="*/ 4507 w 51426"/>
                <a:gd name="connsiteY0" fmla="*/ 13413 h 13413"/>
                <a:gd name="connsiteX1" fmla="*/ 4841 w 51426"/>
                <a:gd name="connsiteY1" fmla="*/ 0 h 13413"/>
                <a:gd name="connsiteX2" fmla="*/ 51426 w 51426"/>
                <a:gd name="connsiteY2" fmla="*/ 88 h 13413"/>
                <a:gd name="connsiteX0" fmla="*/ 319 w 47238"/>
                <a:gd name="connsiteY0" fmla="*/ 13413 h 13413"/>
                <a:gd name="connsiteX1" fmla="*/ 653 w 47238"/>
                <a:gd name="connsiteY1" fmla="*/ 0 h 13413"/>
                <a:gd name="connsiteX2" fmla="*/ 47238 w 47238"/>
                <a:gd name="connsiteY2" fmla="*/ 88 h 13413"/>
              </a:gdLst>
              <a:ahLst/>
              <a:cxnLst>
                <a:cxn ang="0">
                  <a:pos x="connsiteX0" y="connsiteY0"/>
                </a:cxn>
                <a:cxn ang="0">
                  <a:pos x="connsiteX1" y="connsiteY1"/>
                </a:cxn>
                <a:cxn ang="0">
                  <a:pos x="connsiteX2" y="connsiteY2"/>
                </a:cxn>
              </a:cxnLst>
              <a:rect l="l" t="t" r="r" b="b"/>
              <a:pathLst>
                <a:path w="47238" h="13413">
                  <a:moveTo>
                    <a:pt x="319" y="13413"/>
                  </a:moveTo>
                  <a:cubicBezTo>
                    <a:pt x="1660" y="9725"/>
                    <a:pt x="-1215" y="3395"/>
                    <a:pt x="653" y="0"/>
                  </a:cubicBezTo>
                  <a:lnTo>
                    <a:pt x="47238" y="88"/>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Freeform 95"/>
            <p:cNvSpPr>
              <a:spLocks/>
            </p:cNvSpPr>
            <p:nvPr/>
          </p:nvSpPr>
          <p:spPr bwMode="auto">
            <a:xfrm>
              <a:off x="5664557" y="3137598"/>
              <a:ext cx="1343251" cy="3369079"/>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8414 w 8414"/>
                <a:gd name="connsiteY0" fmla="*/ 0 h 51562"/>
                <a:gd name="connsiteX1" fmla="*/ 7623 w 8414"/>
                <a:gd name="connsiteY1" fmla="*/ 51350 h 51562"/>
                <a:gd name="connsiteX2" fmla="*/ 0 w 8414"/>
                <a:gd name="connsiteY2" fmla="*/ 48234 h 51562"/>
                <a:gd name="connsiteX0" fmla="*/ 10000 w 10000"/>
                <a:gd name="connsiteY0" fmla="*/ 0 h 9366"/>
                <a:gd name="connsiteX1" fmla="*/ 7915 w 10000"/>
                <a:gd name="connsiteY1" fmla="*/ 8347 h 9366"/>
                <a:gd name="connsiteX2" fmla="*/ 0 w 10000"/>
                <a:gd name="connsiteY2" fmla="*/ 9355 h 9366"/>
                <a:gd name="connsiteX0" fmla="*/ 10000 w 10000"/>
                <a:gd name="connsiteY0" fmla="*/ 0 h 10000"/>
                <a:gd name="connsiteX1" fmla="*/ 7915 w 10000"/>
                <a:gd name="connsiteY1" fmla="*/ 8912 h 10000"/>
                <a:gd name="connsiteX2" fmla="*/ 0 w 10000"/>
                <a:gd name="connsiteY2" fmla="*/ 9988 h 10000"/>
                <a:gd name="connsiteX0" fmla="*/ 10000 w 10000"/>
                <a:gd name="connsiteY0" fmla="*/ 0 h 10000"/>
                <a:gd name="connsiteX1" fmla="*/ 7915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6701 w 6701"/>
                <a:gd name="connsiteY0" fmla="*/ 0 h 32192"/>
                <a:gd name="connsiteX1" fmla="*/ 4549 w 6701"/>
                <a:gd name="connsiteY1" fmla="*/ 8912 h 32192"/>
                <a:gd name="connsiteX2" fmla="*/ 0 w 6701"/>
                <a:gd name="connsiteY2" fmla="*/ 32192 h 32192"/>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912 w 10068"/>
                <a:gd name="connsiteY2" fmla="*/ 6339 h 10000"/>
                <a:gd name="connsiteX3" fmla="*/ 536 w 10068"/>
                <a:gd name="connsiteY3" fmla="*/ 7997 h 10000"/>
                <a:gd name="connsiteX4" fmla="*/ 68 w 10068"/>
                <a:gd name="connsiteY4" fmla="*/ 10000 h 10000"/>
                <a:gd name="connsiteX0" fmla="*/ 10068 w 10068"/>
                <a:gd name="connsiteY0" fmla="*/ 0 h 10000"/>
                <a:gd name="connsiteX1" fmla="*/ 6857 w 10068"/>
                <a:gd name="connsiteY1" fmla="*/ 2768 h 10000"/>
                <a:gd name="connsiteX2" fmla="*/ 3852 w 10068"/>
                <a:gd name="connsiteY2" fmla="*/ 5537 h 10000"/>
                <a:gd name="connsiteX3" fmla="*/ 536 w 10068"/>
                <a:gd name="connsiteY3" fmla="*/ 7997 h 10000"/>
                <a:gd name="connsiteX4" fmla="*/ 68 w 10068"/>
                <a:gd name="connsiteY4" fmla="*/ 10000 h 10000"/>
                <a:gd name="connsiteX0" fmla="*/ 10068 w 10068"/>
                <a:gd name="connsiteY0" fmla="*/ 0 h 10000"/>
                <a:gd name="connsiteX1" fmla="*/ 6857 w 10068"/>
                <a:gd name="connsiteY1" fmla="*/ 2768 h 10000"/>
                <a:gd name="connsiteX2" fmla="*/ 3852 w 10068"/>
                <a:gd name="connsiteY2" fmla="*/ 5537 h 10000"/>
                <a:gd name="connsiteX3" fmla="*/ 536 w 10068"/>
                <a:gd name="connsiteY3" fmla="*/ 7997 h 10000"/>
                <a:gd name="connsiteX4" fmla="*/ 68 w 10068"/>
                <a:gd name="connsiteY4" fmla="*/ 10000 h 10000"/>
                <a:gd name="connsiteX0" fmla="*/ 10197 w 10197"/>
                <a:gd name="connsiteY0" fmla="*/ 0 h 10000"/>
                <a:gd name="connsiteX1" fmla="*/ 6986 w 10197"/>
                <a:gd name="connsiteY1" fmla="*/ 2768 h 10000"/>
                <a:gd name="connsiteX2" fmla="*/ 3981 w 10197"/>
                <a:gd name="connsiteY2" fmla="*/ 5537 h 10000"/>
                <a:gd name="connsiteX3" fmla="*/ 665 w 10197"/>
                <a:gd name="connsiteY3" fmla="*/ 7997 h 10000"/>
                <a:gd name="connsiteX4" fmla="*/ 197 w 10197"/>
                <a:gd name="connsiteY4" fmla="*/ 10000 h 10000"/>
                <a:gd name="connsiteX0" fmla="*/ 10069 w 10069"/>
                <a:gd name="connsiteY0" fmla="*/ 0 h 10000"/>
                <a:gd name="connsiteX1" fmla="*/ 6858 w 10069"/>
                <a:gd name="connsiteY1" fmla="*/ 2768 h 10000"/>
                <a:gd name="connsiteX2" fmla="*/ 3853 w 10069"/>
                <a:gd name="connsiteY2" fmla="*/ 5537 h 10000"/>
                <a:gd name="connsiteX3" fmla="*/ 537 w 10069"/>
                <a:gd name="connsiteY3" fmla="*/ 7997 h 10000"/>
                <a:gd name="connsiteX4" fmla="*/ 69 w 10069"/>
                <a:gd name="connsiteY4" fmla="*/ 10000 h 10000"/>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8091 h 14224"/>
                <a:gd name="connsiteX4" fmla="*/ 0 w 10502"/>
                <a:gd name="connsiteY4" fmla="*/ 14224 h 14224"/>
                <a:gd name="connsiteX0" fmla="*/ 10502 w 10502"/>
                <a:gd name="connsiteY0" fmla="*/ 0 h 14224"/>
                <a:gd name="connsiteX1" fmla="*/ 7291 w 10502"/>
                <a:gd name="connsiteY1" fmla="*/ 2768 h 14224"/>
                <a:gd name="connsiteX2" fmla="*/ 4386 w 10502"/>
                <a:gd name="connsiteY2" fmla="*/ 5577 h 14224"/>
                <a:gd name="connsiteX3" fmla="*/ 970 w 10502"/>
                <a:gd name="connsiteY3" fmla="*/ 8091 h 14224"/>
                <a:gd name="connsiteX4" fmla="*/ 0 w 10502"/>
                <a:gd name="connsiteY4" fmla="*/ 14224 h 14224"/>
                <a:gd name="connsiteX0" fmla="*/ 10502 w 10502"/>
                <a:gd name="connsiteY0" fmla="*/ 0 h 14224"/>
                <a:gd name="connsiteX1" fmla="*/ 7291 w 10502"/>
                <a:gd name="connsiteY1" fmla="*/ 2768 h 14224"/>
                <a:gd name="connsiteX2" fmla="*/ 4386 w 10502"/>
                <a:gd name="connsiteY2" fmla="*/ 5577 h 14224"/>
                <a:gd name="connsiteX3" fmla="*/ 970 w 10502"/>
                <a:gd name="connsiteY3" fmla="*/ 8091 h 14224"/>
                <a:gd name="connsiteX4" fmla="*/ 0 w 10502"/>
                <a:gd name="connsiteY4" fmla="*/ 14224 h 14224"/>
                <a:gd name="connsiteX0" fmla="*/ 10628 w 10628"/>
                <a:gd name="connsiteY0" fmla="*/ 0 h 14184"/>
                <a:gd name="connsiteX1" fmla="*/ 7291 w 10628"/>
                <a:gd name="connsiteY1" fmla="*/ 2728 h 14184"/>
                <a:gd name="connsiteX2" fmla="*/ 4386 w 10628"/>
                <a:gd name="connsiteY2" fmla="*/ 5537 h 14184"/>
                <a:gd name="connsiteX3" fmla="*/ 970 w 10628"/>
                <a:gd name="connsiteY3" fmla="*/ 8051 h 14184"/>
                <a:gd name="connsiteX4" fmla="*/ 0 w 10628"/>
                <a:gd name="connsiteY4" fmla="*/ 14184 h 14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4184">
                  <a:moveTo>
                    <a:pt x="10628" y="0"/>
                  </a:moveTo>
                  <a:cubicBezTo>
                    <a:pt x="9455" y="1101"/>
                    <a:pt x="8713" y="1520"/>
                    <a:pt x="7291" y="2728"/>
                  </a:cubicBezTo>
                  <a:cubicBezTo>
                    <a:pt x="6222" y="3655"/>
                    <a:pt x="5389" y="4331"/>
                    <a:pt x="4386" y="5537"/>
                  </a:cubicBezTo>
                  <a:cubicBezTo>
                    <a:pt x="3333" y="6408"/>
                    <a:pt x="1768" y="7231"/>
                    <a:pt x="970" y="8051"/>
                  </a:cubicBezTo>
                  <a:cubicBezTo>
                    <a:pt x="743" y="9283"/>
                    <a:pt x="212" y="13284"/>
                    <a:pt x="0" y="14184"/>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0" name="Freeform 96"/>
            <p:cNvSpPr>
              <a:spLocks/>
            </p:cNvSpPr>
            <p:nvPr/>
          </p:nvSpPr>
          <p:spPr bwMode="auto">
            <a:xfrm>
              <a:off x="3581787" y="3142107"/>
              <a:ext cx="2168897" cy="3392306"/>
            </a:xfrm>
            <a:custGeom>
              <a:avLst/>
              <a:gdLst>
                <a:gd name="T0" fmla="*/ 16 w 68"/>
                <a:gd name="T1" fmla="*/ 0 h 677"/>
                <a:gd name="T2" fmla="*/ 16 w 68"/>
                <a:gd name="T3" fmla="*/ 91 h 677"/>
                <a:gd name="T4" fmla="*/ 56 w 68"/>
                <a:gd name="T5" fmla="*/ 258 h 677"/>
                <a:gd name="T6" fmla="*/ 63 w 68"/>
                <a:gd name="T7" fmla="*/ 294 h 677"/>
                <a:gd name="T8" fmla="*/ 68 w 68"/>
                <a:gd name="T9" fmla="*/ 493 h 677"/>
                <a:gd name="T10" fmla="*/ 41 w 68"/>
                <a:gd name="T11" fmla="*/ 586 h 677"/>
                <a:gd name="T12" fmla="*/ 25 w 68"/>
                <a:gd name="T13" fmla="*/ 641 h 677"/>
                <a:gd name="T14" fmla="*/ 7 w 68"/>
                <a:gd name="T15" fmla="*/ 672 h 677"/>
                <a:gd name="T16" fmla="*/ 0 w 68"/>
                <a:gd name="T17" fmla="*/ 677 h 677"/>
                <a:gd name="connsiteX0" fmla="*/ 1324 w 8971"/>
                <a:gd name="connsiteY0" fmla="*/ 0 h 9926"/>
                <a:gd name="connsiteX1" fmla="*/ 1324 w 8971"/>
                <a:gd name="connsiteY1" fmla="*/ 1344 h 9926"/>
                <a:gd name="connsiteX2" fmla="*/ 7206 w 8971"/>
                <a:gd name="connsiteY2" fmla="*/ 3811 h 9926"/>
                <a:gd name="connsiteX3" fmla="*/ 8236 w 8971"/>
                <a:gd name="connsiteY3" fmla="*/ 4343 h 9926"/>
                <a:gd name="connsiteX4" fmla="*/ 8971 w 8971"/>
                <a:gd name="connsiteY4" fmla="*/ 7282 h 9926"/>
                <a:gd name="connsiteX5" fmla="*/ 5000 w 8971"/>
                <a:gd name="connsiteY5" fmla="*/ 8656 h 9926"/>
                <a:gd name="connsiteX6" fmla="*/ 2647 w 8971"/>
                <a:gd name="connsiteY6" fmla="*/ 9468 h 9926"/>
                <a:gd name="connsiteX7" fmla="*/ 0 w 8971"/>
                <a:gd name="connsiteY7" fmla="*/ 9926 h 9926"/>
                <a:gd name="connsiteX0" fmla="*/ 0 w 8524"/>
                <a:gd name="connsiteY0" fmla="*/ 0 h 9539"/>
                <a:gd name="connsiteX1" fmla="*/ 0 w 8524"/>
                <a:gd name="connsiteY1" fmla="*/ 1354 h 9539"/>
                <a:gd name="connsiteX2" fmla="*/ 6557 w 8524"/>
                <a:gd name="connsiteY2" fmla="*/ 3839 h 9539"/>
                <a:gd name="connsiteX3" fmla="*/ 7705 w 8524"/>
                <a:gd name="connsiteY3" fmla="*/ 4375 h 9539"/>
                <a:gd name="connsiteX4" fmla="*/ 8524 w 8524"/>
                <a:gd name="connsiteY4" fmla="*/ 7336 h 9539"/>
                <a:gd name="connsiteX5" fmla="*/ 4098 w 8524"/>
                <a:gd name="connsiteY5" fmla="*/ 8721 h 9539"/>
                <a:gd name="connsiteX6" fmla="*/ 1475 w 8524"/>
                <a:gd name="connsiteY6" fmla="*/ 9539 h 9539"/>
                <a:gd name="connsiteX0" fmla="*/ 0 w 10000"/>
                <a:gd name="connsiteY0" fmla="*/ 0 h 10087"/>
                <a:gd name="connsiteX1" fmla="*/ 0 w 10000"/>
                <a:gd name="connsiteY1" fmla="*/ 1419 h 10087"/>
                <a:gd name="connsiteX2" fmla="*/ 7692 w 10000"/>
                <a:gd name="connsiteY2" fmla="*/ 4025 h 10087"/>
                <a:gd name="connsiteX3" fmla="*/ 9039 w 10000"/>
                <a:gd name="connsiteY3" fmla="*/ 4586 h 10087"/>
                <a:gd name="connsiteX4" fmla="*/ 10000 w 10000"/>
                <a:gd name="connsiteY4" fmla="*/ 7691 h 10087"/>
                <a:gd name="connsiteX5" fmla="*/ 4808 w 10000"/>
                <a:gd name="connsiteY5" fmla="*/ 9142 h 10087"/>
                <a:gd name="connsiteX6" fmla="*/ 1188 w 10000"/>
                <a:gd name="connsiteY6" fmla="*/ 10087 h 10087"/>
                <a:gd name="connsiteX0" fmla="*/ 0 w 10000"/>
                <a:gd name="connsiteY0" fmla="*/ 0 h 10087"/>
                <a:gd name="connsiteX1" fmla="*/ 0 w 10000"/>
                <a:gd name="connsiteY1" fmla="*/ 1419 h 10087"/>
                <a:gd name="connsiteX2" fmla="*/ 7692 w 10000"/>
                <a:gd name="connsiteY2" fmla="*/ 4025 h 10087"/>
                <a:gd name="connsiteX3" fmla="*/ 9039 w 10000"/>
                <a:gd name="connsiteY3" fmla="*/ 4586 h 10087"/>
                <a:gd name="connsiteX4" fmla="*/ 9586 w 10000"/>
                <a:gd name="connsiteY4" fmla="*/ 6576 h 10087"/>
                <a:gd name="connsiteX5" fmla="*/ 10000 w 10000"/>
                <a:gd name="connsiteY5" fmla="*/ 7691 h 10087"/>
                <a:gd name="connsiteX6" fmla="*/ 4808 w 10000"/>
                <a:gd name="connsiteY6" fmla="*/ 9142 h 10087"/>
                <a:gd name="connsiteX7" fmla="*/ 1188 w 10000"/>
                <a:gd name="connsiteY7" fmla="*/ 10087 h 10087"/>
                <a:gd name="connsiteX0" fmla="*/ 0 w 10000"/>
                <a:gd name="connsiteY0" fmla="*/ 0 h 9142"/>
                <a:gd name="connsiteX1" fmla="*/ 0 w 10000"/>
                <a:gd name="connsiteY1" fmla="*/ 1419 h 9142"/>
                <a:gd name="connsiteX2" fmla="*/ 7692 w 10000"/>
                <a:gd name="connsiteY2" fmla="*/ 4025 h 9142"/>
                <a:gd name="connsiteX3" fmla="*/ 9039 w 10000"/>
                <a:gd name="connsiteY3" fmla="*/ 4586 h 9142"/>
                <a:gd name="connsiteX4" fmla="*/ 9586 w 10000"/>
                <a:gd name="connsiteY4" fmla="*/ 6576 h 9142"/>
                <a:gd name="connsiteX5" fmla="*/ 10000 w 10000"/>
                <a:gd name="connsiteY5" fmla="*/ 7691 h 9142"/>
                <a:gd name="connsiteX6" fmla="*/ 4808 w 10000"/>
                <a:gd name="connsiteY6" fmla="*/ 9142 h 9142"/>
                <a:gd name="connsiteX0" fmla="*/ 0 w 10000"/>
                <a:gd name="connsiteY0" fmla="*/ 0 h 8413"/>
                <a:gd name="connsiteX1" fmla="*/ 0 w 10000"/>
                <a:gd name="connsiteY1" fmla="*/ 1552 h 8413"/>
                <a:gd name="connsiteX2" fmla="*/ 7692 w 10000"/>
                <a:gd name="connsiteY2" fmla="*/ 4403 h 8413"/>
                <a:gd name="connsiteX3" fmla="*/ 9039 w 10000"/>
                <a:gd name="connsiteY3" fmla="*/ 5016 h 8413"/>
                <a:gd name="connsiteX4" fmla="*/ 9586 w 10000"/>
                <a:gd name="connsiteY4" fmla="*/ 7193 h 8413"/>
                <a:gd name="connsiteX5" fmla="*/ 10000 w 10000"/>
                <a:gd name="connsiteY5" fmla="*/ 8413 h 8413"/>
                <a:gd name="connsiteX0" fmla="*/ 0 w 9586"/>
                <a:gd name="connsiteY0" fmla="*/ 0 h 8550"/>
                <a:gd name="connsiteX1" fmla="*/ 0 w 9586"/>
                <a:gd name="connsiteY1" fmla="*/ 1845 h 8550"/>
                <a:gd name="connsiteX2" fmla="*/ 7692 w 9586"/>
                <a:gd name="connsiteY2" fmla="*/ 5234 h 8550"/>
                <a:gd name="connsiteX3" fmla="*/ 9039 w 9586"/>
                <a:gd name="connsiteY3" fmla="*/ 5962 h 8550"/>
                <a:gd name="connsiteX4" fmla="*/ 9586 w 9586"/>
                <a:gd name="connsiteY4" fmla="*/ 8550 h 8550"/>
                <a:gd name="connsiteX0" fmla="*/ 53 w 10053"/>
                <a:gd name="connsiteY0" fmla="*/ 0 h 10000"/>
                <a:gd name="connsiteX1" fmla="*/ 0 w 10053"/>
                <a:gd name="connsiteY1" fmla="*/ 412 h 10000"/>
                <a:gd name="connsiteX2" fmla="*/ 53 w 10053"/>
                <a:gd name="connsiteY2" fmla="*/ 2158 h 10000"/>
                <a:gd name="connsiteX3" fmla="*/ 8077 w 10053"/>
                <a:gd name="connsiteY3" fmla="*/ 6122 h 10000"/>
                <a:gd name="connsiteX4" fmla="*/ 9482 w 10053"/>
                <a:gd name="connsiteY4" fmla="*/ 6973 h 10000"/>
                <a:gd name="connsiteX5" fmla="*/ 10053 w 10053"/>
                <a:gd name="connsiteY5" fmla="*/ 10000 h 10000"/>
                <a:gd name="connsiteX0" fmla="*/ 580 w 10053"/>
                <a:gd name="connsiteY0" fmla="*/ 0 h 12365"/>
                <a:gd name="connsiteX1" fmla="*/ 0 w 10053"/>
                <a:gd name="connsiteY1" fmla="*/ 2777 h 12365"/>
                <a:gd name="connsiteX2" fmla="*/ 53 w 10053"/>
                <a:gd name="connsiteY2" fmla="*/ 4523 h 12365"/>
                <a:gd name="connsiteX3" fmla="*/ 8077 w 10053"/>
                <a:gd name="connsiteY3" fmla="*/ 8487 h 12365"/>
                <a:gd name="connsiteX4" fmla="*/ 9482 w 10053"/>
                <a:gd name="connsiteY4" fmla="*/ 9338 h 12365"/>
                <a:gd name="connsiteX5" fmla="*/ 10053 w 10053"/>
                <a:gd name="connsiteY5" fmla="*/ 12365 h 12365"/>
                <a:gd name="connsiteX0" fmla="*/ 580 w 10053"/>
                <a:gd name="connsiteY0" fmla="*/ 0 h 12365"/>
                <a:gd name="connsiteX1" fmla="*/ 528 w 10053"/>
                <a:gd name="connsiteY1" fmla="*/ 921 h 12365"/>
                <a:gd name="connsiteX2" fmla="*/ 0 w 10053"/>
                <a:gd name="connsiteY2" fmla="*/ 2777 h 12365"/>
                <a:gd name="connsiteX3" fmla="*/ 53 w 10053"/>
                <a:gd name="connsiteY3" fmla="*/ 4523 h 12365"/>
                <a:gd name="connsiteX4" fmla="*/ 8077 w 10053"/>
                <a:gd name="connsiteY4" fmla="*/ 8487 h 12365"/>
                <a:gd name="connsiteX5" fmla="*/ 9482 w 10053"/>
                <a:gd name="connsiteY5" fmla="*/ 9338 h 12365"/>
                <a:gd name="connsiteX6" fmla="*/ 10053 w 10053"/>
                <a:gd name="connsiteY6" fmla="*/ 12365 h 12365"/>
                <a:gd name="connsiteX0" fmla="*/ 0 w 23712"/>
                <a:gd name="connsiteY0" fmla="*/ 0 h 15684"/>
                <a:gd name="connsiteX1" fmla="*/ 14187 w 23712"/>
                <a:gd name="connsiteY1" fmla="*/ 4240 h 15684"/>
                <a:gd name="connsiteX2" fmla="*/ 13659 w 23712"/>
                <a:gd name="connsiteY2" fmla="*/ 6096 h 15684"/>
                <a:gd name="connsiteX3" fmla="*/ 13712 w 23712"/>
                <a:gd name="connsiteY3" fmla="*/ 7842 h 15684"/>
                <a:gd name="connsiteX4" fmla="*/ 21736 w 23712"/>
                <a:gd name="connsiteY4" fmla="*/ 11806 h 15684"/>
                <a:gd name="connsiteX5" fmla="*/ 23141 w 23712"/>
                <a:gd name="connsiteY5" fmla="*/ 12657 h 15684"/>
                <a:gd name="connsiteX6" fmla="*/ 23712 w 23712"/>
                <a:gd name="connsiteY6" fmla="*/ 15684 h 15684"/>
                <a:gd name="connsiteX0" fmla="*/ 0 w 23712"/>
                <a:gd name="connsiteY0" fmla="*/ 0 h 15518"/>
                <a:gd name="connsiteX1" fmla="*/ 14187 w 23712"/>
                <a:gd name="connsiteY1" fmla="*/ 4240 h 15518"/>
                <a:gd name="connsiteX2" fmla="*/ 13659 w 23712"/>
                <a:gd name="connsiteY2" fmla="*/ 6096 h 15518"/>
                <a:gd name="connsiteX3" fmla="*/ 13712 w 23712"/>
                <a:gd name="connsiteY3" fmla="*/ 7842 h 15518"/>
                <a:gd name="connsiteX4" fmla="*/ 21736 w 23712"/>
                <a:gd name="connsiteY4" fmla="*/ 11806 h 15518"/>
                <a:gd name="connsiteX5" fmla="*/ 23141 w 23712"/>
                <a:gd name="connsiteY5" fmla="*/ 12657 h 15518"/>
                <a:gd name="connsiteX6" fmla="*/ 23712 w 23712"/>
                <a:gd name="connsiteY6" fmla="*/ 15518 h 15518"/>
                <a:gd name="connsiteX0" fmla="*/ 0 w 23712"/>
                <a:gd name="connsiteY0" fmla="*/ 0 h 15518"/>
                <a:gd name="connsiteX1" fmla="*/ 13659 w 23712"/>
                <a:gd name="connsiteY1" fmla="*/ 6096 h 15518"/>
                <a:gd name="connsiteX2" fmla="*/ 13712 w 23712"/>
                <a:gd name="connsiteY2" fmla="*/ 7842 h 15518"/>
                <a:gd name="connsiteX3" fmla="*/ 21736 w 23712"/>
                <a:gd name="connsiteY3" fmla="*/ 11806 h 15518"/>
                <a:gd name="connsiteX4" fmla="*/ 23141 w 23712"/>
                <a:gd name="connsiteY4" fmla="*/ 12657 h 15518"/>
                <a:gd name="connsiteX5" fmla="*/ 23712 w 23712"/>
                <a:gd name="connsiteY5" fmla="*/ 15518 h 15518"/>
                <a:gd name="connsiteX0" fmla="*/ 0 w 23712"/>
                <a:gd name="connsiteY0" fmla="*/ 0 h 15518"/>
                <a:gd name="connsiteX1" fmla="*/ 13712 w 23712"/>
                <a:gd name="connsiteY1" fmla="*/ 7842 h 15518"/>
                <a:gd name="connsiteX2" fmla="*/ 21736 w 23712"/>
                <a:gd name="connsiteY2" fmla="*/ 11806 h 15518"/>
                <a:gd name="connsiteX3" fmla="*/ 23141 w 23712"/>
                <a:gd name="connsiteY3" fmla="*/ 12657 h 15518"/>
                <a:gd name="connsiteX4" fmla="*/ 23712 w 23712"/>
                <a:gd name="connsiteY4" fmla="*/ 15518 h 15518"/>
                <a:gd name="connsiteX0" fmla="*/ 0 w 20766"/>
                <a:gd name="connsiteY0" fmla="*/ 0 h 13540"/>
                <a:gd name="connsiteX1" fmla="*/ 10766 w 20766"/>
                <a:gd name="connsiteY1" fmla="*/ 5864 h 13540"/>
                <a:gd name="connsiteX2" fmla="*/ 18790 w 20766"/>
                <a:gd name="connsiteY2" fmla="*/ 9828 h 13540"/>
                <a:gd name="connsiteX3" fmla="*/ 20195 w 20766"/>
                <a:gd name="connsiteY3" fmla="*/ 10679 h 13540"/>
                <a:gd name="connsiteX4" fmla="*/ 20766 w 20766"/>
                <a:gd name="connsiteY4" fmla="*/ 13540 h 13540"/>
                <a:gd name="connsiteX0" fmla="*/ 0 w 20766"/>
                <a:gd name="connsiteY0" fmla="*/ 0 h 13540"/>
                <a:gd name="connsiteX1" fmla="*/ 10766 w 20766"/>
                <a:gd name="connsiteY1" fmla="*/ 5864 h 13540"/>
                <a:gd name="connsiteX2" fmla="*/ 20195 w 20766"/>
                <a:gd name="connsiteY2" fmla="*/ 10679 h 13540"/>
                <a:gd name="connsiteX3" fmla="*/ 20766 w 20766"/>
                <a:gd name="connsiteY3" fmla="*/ 13540 h 13540"/>
                <a:gd name="connsiteX0" fmla="*/ 0 w 20766"/>
                <a:gd name="connsiteY0" fmla="*/ 0 h 13540"/>
                <a:gd name="connsiteX1" fmla="*/ 10766 w 20766"/>
                <a:gd name="connsiteY1" fmla="*/ 5864 h 13540"/>
                <a:gd name="connsiteX2" fmla="*/ 20766 w 20766"/>
                <a:gd name="connsiteY2" fmla="*/ 13540 h 13540"/>
                <a:gd name="connsiteX0" fmla="*/ 0 w 60904"/>
                <a:gd name="connsiteY0" fmla="*/ 0 h 10683"/>
                <a:gd name="connsiteX1" fmla="*/ 10766 w 60904"/>
                <a:gd name="connsiteY1" fmla="*/ 5864 h 10683"/>
                <a:gd name="connsiteX2" fmla="*/ 60904 w 60904"/>
                <a:gd name="connsiteY2" fmla="*/ 10683 h 10683"/>
                <a:gd name="connsiteX0" fmla="*/ 0 w 60904"/>
                <a:gd name="connsiteY0" fmla="*/ 0 h 10683"/>
                <a:gd name="connsiteX1" fmla="*/ 3862 w 60904"/>
                <a:gd name="connsiteY1" fmla="*/ 5467 h 10683"/>
                <a:gd name="connsiteX2" fmla="*/ 60904 w 60904"/>
                <a:gd name="connsiteY2" fmla="*/ 10683 h 10683"/>
                <a:gd name="connsiteX0" fmla="*/ 0 w 60904"/>
                <a:gd name="connsiteY0" fmla="*/ 0 h 10683"/>
                <a:gd name="connsiteX1" fmla="*/ 3862 w 60904"/>
                <a:gd name="connsiteY1" fmla="*/ 5467 h 10683"/>
                <a:gd name="connsiteX2" fmla="*/ 60904 w 60904"/>
                <a:gd name="connsiteY2" fmla="*/ 10683 h 10683"/>
                <a:gd name="connsiteX0" fmla="*/ 128 w 61032"/>
                <a:gd name="connsiteY0" fmla="*/ 0 h 10683"/>
                <a:gd name="connsiteX1" fmla="*/ 3990 w 61032"/>
                <a:gd name="connsiteY1" fmla="*/ 5467 h 10683"/>
                <a:gd name="connsiteX2" fmla="*/ 61032 w 61032"/>
                <a:gd name="connsiteY2" fmla="*/ 10683 h 10683"/>
                <a:gd name="connsiteX0" fmla="*/ 333 w 61237"/>
                <a:gd name="connsiteY0" fmla="*/ 0 h 10683"/>
                <a:gd name="connsiteX1" fmla="*/ 4195 w 61237"/>
                <a:gd name="connsiteY1" fmla="*/ 5467 h 10683"/>
                <a:gd name="connsiteX2" fmla="*/ 61237 w 61237"/>
                <a:gd name="connsiteY2" fmla="*/ 10683 h 10683"/>
                <a:gd name="connsiteX0" fmla="*/ 687 w 61591"/>
                <a:gd name="connsiteY0" fmla="*/ 0 h 10683"/>
                <a:gd name="connsiteX1" fmla="*/ 4549 w 61591"/>
                <a:gd name="connsiteY1" fmla="*/ 5467 h 10683"/>
                <a:gd name="connsiteX2" fmla="*/ 61591 w 61591"/>
                <a:gd name="connsiteY2" fmla="*/ 10683 h 10683"/>
                <a:gd name="connsiteX0" fmla="*/ 687 w 74479"/>
                <a:gd name="connsiteY0" fmla="*/ 0 h 10866"/>
                <a:gd name="connsiteX1" fmla="*/ 4549 w 74479"/>
                <a:gd name="connsiteY1" fmla="*/ 5467 h 10866"/>
                <a:gd name="connsiteX2" fmla="*/ 74479 w 74479"/>
                <a:gd name="connsiteY2" fmla="*/ 10866 h 10866"/>
                <a:gd name="connsiteX0" fmla="*/ 687 w 76897"/>
                <a:gd name="connsiteY0" fmla="*/ 0 h 10866"/>
                <a:gd name="connsiteX1" fmla="*/ 4549 w 76897"/>
                <a:gd name="connsiteY1" fmla="*/ 5467 h 10866"/>
                <a:gd name="connsiteX2" fmla="*/ 76897 w 76897"/>
                <a:gd name="connsiteY2" fmla="*/ 9792 h 10866"/>
                <a:gd name="connsiteX3" fmla="*/ 74479 w 76897"/>
                <a:gd name="connsiteY3" fmla="*/ 10866 h 10866"/>
                <a:gd name="connsiteX0" fmla="*/ 687 w 79082"/>
                <a:gd name="connsiteY0" fmla="*/ 0 h 10866"/>
                <a:gd name="connsiteX1" fmla="*/ 4549 w 79082"/>
                <a:gd name="connsiteY1" fmla="*/ 5467 h 10866"/>
                <a:gd name="connsiteX2" fmla="*/ 76897 w 79082"/>
                <a:gd name="connsiteY2" fmla="*/ 9792 h 10866"/>
                <a:gd name="connsiteX3" fmla="*/ 79082 w 79082"/>
                <a:gd name="connsiteY3" fmla="*/ 10866 h 10866"/>
                <a:gd name="connsiteX0" fmla="*/ 687 w 76897"/>
                <a:gd name="connsiteY0" fmla="*/ 0 h 10744"/>
                <a:gd name="connsiteX1" fmla="*/ 4549 w 76897"/>
                <a:gd name="connsiteY1" fmla="*/ 5467 h 10744"/>
                <a:gd name="connsiteX2" fmla="*/ 76897 w 76897"/>
                <a:gd name="connsiteY2" fmla="*/ 9792 h 10744"/>
                <a:gd name="connsiteX3" fmla="*/ 74479 w 76897"/>
                <a:gd name="connsiteY3" fmla="*/ 10744 h 10744"/>
                <a:gd name="connsiteX0" fmla="*/ 687 w 74596"/>
                <a:gd name="connsiteY0" fmla="*/ 0 h 10744"/>
                <a:gd name="connsiteX1" fmla="*/ 4549 w 74596"/>
                <a:gd name="connsiteY1" fmla="*/ 5467 h 10744"/>
                <a:gd name="connsiteX2" fmla="*/ 74596 w 74596"/>
                <a:gd name="connsiteY2" fmla="*/ 10311 h 10744"/>
                <a:gd name="connsiteX3" fmla="*/ 74479 w 74596"/>
                <a:gd name="connsiteY3" fmla="*/ 10744 h 10744"/>
                <a:gd name="connsiteX0" fmla="*/ 687 w 74596"/>
                <a:gd name="connsiteY0" fmla="*/ 0 h 10744"/>
                <a:gd name="connsiteX1" fmla="*/ 4549 w 74596"/>
                <a:gd name="connsiteY1" fmla="*/ 5467 h 10744"/>
                <a:gd name="connsiteX2" fmla="*/ 63088 w 74596"/>
                <a:gd name="connsiteY2" fmla="*/ 9914 h 10744"/>
                <a:gd name="connsiteX3" fmla="*/ 74596 w 74596"/>
                <a:gd name="connsiteY3" fmla="*/ 10311 h 10744"/>
                <a:gd name="connsiteX4" fmla="*/ 74479 w 74596"/>
                <a:gd name="connsiteY4" fmla="*/ 10744 h 10744"/>
                <a:gd name="connsiteX0" fmla="*/ 687 w 74596"/>
                <a:gd name="connsiteY0" fmla="*/ 0 h 10744"/>
                <a:gd name="connsiteX1" fmla="*/ 4549 w 74596"/>
                <a:gd name="connsiteY1" fmla="*/ 5467 h 10744"/>
                <a:gd name="connsiteX2" fmla="*/ 55723 w 74596"/>
                <a:gd name="connsiteY2" fmla="*/ 10555 h 10744"/>
                <a:gd name="connsiteX3" fmla="*/ 63088 w 74596"/>
                <a:gd name="connsiteY3" fmla="*/ 9914 h 10744"/>
                <a:gd name="connsiteX4" fmla="*/ 74596 w 74596"/>
                <a:gd name="connsiteY4" fmla="*/ 10311 h 10744"/>
                <a:gd name="connsiteX5" fmla="*/ 74479 w 74596"/>
                <a:gd name="connsiteY5"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74596 w 74596"/>
                <a:gd name="connsiteY4" fmla="*/ 10311 h 10744"/>
                <a:gd name="connsiteX5" fmla="*/ 74479 w 74596"/>
                <a:gd name="connsiteY5" fmla="*/ 10744 h 10744"/>
                <a:gd name="connsiteX0" fmla="*/ 687 w 74479"/>
                <a:gd name="connsiteY0" fmla="*/ 0 h 10744"/>
                <a:gd name="connsiteX1" fmla="*/ 4549 w 74479"/>
                <a:gd name="connsiteY1" fmla="*/ 5467 h 10744"/>
                <a:gd name="connsiteX2" fmla="*/ 38922 w 74479"/>
                <a:gd name="connsiteY2" fmla="*/ 7350 h 10744"/>
                <a:gd name="connsiteX3" fmla="*/ 55723 w 74479"/>
                <a:gd name="connsiteY3" fmla="*/ 10555 h 10744"/>
                <a:gd name="connsiteX4" fmla="*/ 74479 w 74479"/>
                <a:gd name="connsiteY4" fmla="*/ 10744 h 10744"/>
                <a:gd name="connsiteX0" fmla="*/ 687 w 67881"/>
                <a:gd name="connsiteY0" fmla="*/ 0 h 10555"/>
                <a:gd name="connsiteX1" fmla="*/ 4549 w 67881"/>
                <a:gd name="connsiteY1" fmla="*/ 5467 h 10555"/>
                <a:gd name="connsiteX2" fmla="*/ 38922 w 67881"/>
                <a:gd name="connsiteY2" fmla="*/ 7350 h 10555"/>
                <a:gd name="connsiteX3" fmla="*/ 55723 w 67881"/>
                <a:gd name="connsiteY3" fmla="*/ 10555 h 10555"/>
                <a:gd name="connsiteX4" fmla="*/ 67881 w 67881"/>
                <a:gd name="connsiteY4" fmla="*/ 9940 h 10555"/>
                <a:gd name="connsiteX0" fmla="*/ 687 w 55723"/>
                <a:gd name="connsiteY0" fmla="*/ 0 h 10555"/>
                <a:gd name="connsiteX1" fmla="*/ 4549 w 55723"/>
                <a:gd name="connsiteY1" fmla="*/ 5467 h 10555"/>
                <a:gd name="connsiteX2" fmla="*/ 38922 w 55723"/>
                <a:gd name="connsiteY2" fmla="*/ 7350 h 10555"/>
                <a:gd name="connsiteX3" fmla="*/ 55723 w 55723"/>
                <a:gd name="connsiteY3" fmla="*/ 10555 h 10555"/>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1054 w 51994"/>
                <a:gd name="connsiteY0" fmla="*/ 0 h 10870"/>
                <a:gd name="connsiteX1" fmla="*/ 2891 w 51994"/>
                <a:gd name="connsiteY1" fmla="*/ 5467 h 10870"/>
                <a:gd name="connsiteX2" fmla="*/ 37034 w 51994"/>
                <a:gd name="connsiteY2" fmla="*/ 7360 h 10870"/>
                <a:gd name="connsiteX3" fmla="*/ 51994 w 51994"/>
                <a:gd name="connsiteY3" fmla="*/ 10870 h 10870"/>
                <a:gd name="connsiteX0" fmla="*/ 736 w 51676"/>
                <a:gd name="connsiteY0" fmla="*/ 0 h 10870"/>
                <a:gd name="connsiteX1" fmla="*/ 4230 w 51676"/>
                <a:gd name="connsiteY1" fmla="*/ 5467 h 10870"/>
                <a:gd name="connsiteX2" fmla="*/ 36716 w 51676"/>
                <a:gd name="connsiteY2" fmla="*/ 7360 h 10870"/>
                <a:gd name="connsiteX3" fmla="*/ 51676 w 51676"/>
                <a:gd name="connsiteY3" fmla="*/ 10870 h 10870"/>
                <a:gd name="connsiteX0" fmla="*/ 1817 w 52757"/>
                <a:gd name="connsiteY0" fmla="*/ 0 h 10870"/>
                <a:gd name="connsiteX1" fmla="*/ 99 w 52757"/>
                <a:gd name="connsiteY1" fmla="*/ 1643 h 10870"/>
                <a:gd name="connsiteX2" fmla="*/ 5311 w 52757"/>
                <a:gd name="connsiteY2" fmla="*/ 5467 h 10870"/>
                <a:gd name="connsiteX3" fmla="*/ 37797 w 52757"/>
                <a:gd name="connsiteY3" fmla="*/ 7360 h 10870"/>
                <a:gd name="connsiteX4" fmla="*/ 52757 w 52757"/>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06" h="10870">
                  <a:moveTo>
                    <a:pt x="1466" y="0"/>
                  </a:moveTo>
                  <a:cubicBezTo>
                    <a:pt x="1333" y="262"/>
                    <a:pt x="-466" y="756"/>
                    <a:pt x="116" y="1667"/>
                  </a:cubicBezTo>
                  <a:cubicBezTo>
                    <a:pt x="698" y="2578"/>
                    <a:pt x="3985" y="4136"/>
                    <a:pt x="4960" y="5467"/>
                  </a:cubicBezTo>
                  <a:cubicBezTo>
                    <a:pt x="10220" y="6845"/>
                    <a:pt x="28917" y="6512"/>
                    <a:pt x="37446" y="7360"/>
                  </a:cubicBezTo>
                  <a:cubicBezTo>
                    <a:pt x="44978" y="8046"/>
                    <a:pt x="44888" y="10218"/>
                    <a:pt x="52406" y="10870"/>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14" name="グループ化 213"/>
            <p:cNvGrpSpPr/>
            <p:nvPr/>
          </p:nvGrpSpPr>
          <p:grpSpPr>
            <a:xfrm>
              <a:off x="6561625" y="3515902"/>
              <a:ext cx="299392" cy="170719"/>
              <a:chOff x="4454699" y="2515246"/>
              <a:chExt cx="510829" cy="305147"/>
            </a:xfrm>
          </p:grpSpPr>
          <p:sp>
            <p:nvSpPr>
              <p:cNvPr id="260" name="Freeform 4"/>
              <p:cNvSpPr>
                <a:spLocks/>
              </p:cNvSpPr>
              <p:nvPr/>
            </p:nvSpPr>
            <p:spPr bwMode="auto">
              <a:xfrm>
                <a:off x="4454699" y="2515246"/>
                <a:ext cx="510829" cy="30514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61" name="Rectangle 5"/>
              <p:cNvSpPr>
                <a:spLocks noChangeArrowheads="1"/>
              </p:cNvSpPr>
              <p:nvPr/>
            </p:nvSpPr>
            <p:spPr bwMode="auto">
              <a:xfrm>
                <a:off x="4570988" y="2536061"/>
                <a:ext cx="286963" cy="22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238" name="テキスト ボックス 314"/>
            <p:cNvSpPr txBox="1"/>
            <p:nvPr/>
          </p:nvSpPr>
          <p:spPr>
            <a:xfrm>
              <a:off x="4902024" y="5205505"/>
              <a:ext cx="867529" cy="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一級河川　大和川</a:t>
              </a:r>
            </a:p>
          </p:txBody>
        </p:sp>
        <p:sp>
          <p:nvSpPr>
            <p:cNvPr id="160" name="Freeform 95"/>
            <p:cNvSpPr>
              <a:spLocks/>
            </p:cNvSpPr>
            <p:nvPr/>
          </p:nvSpPr>
          <p:spPr bwMode="auto">
            <a:xfrm>
              <a:off x="5383985" y="3118037"/>
              <a:ext cx="1169112" cy="3433800"/>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848 w 10276"/>
                <a:gd name="connsiteY0" fmla="*/ 10135 h 10135"/>
                <a:gd name="connsiteX1" fmla="*/ 8000 w 10276"/>
                <a:gd name="connsiteY1" fmla="*/ 8610 h 10135"/>
                <a:gd name="connsiteX2" fmla="*/ 10244 w 10276"/>
                <a:gd name="connsiteY2" fmla="*/ 5974 h 10135"/>
                <a:gd name="connsiteX3" fmla="*/ 10064 w 10276"/>
                <a:gd name="connsiteY3" fmla="*/ 4166 h 10135"/>
                <a:gd name="connsiteX4" fmla="*/ 4717 w 10276"/>
                <a:gd name="connsiteY4" fmla="*/ 1053 h 10135"/>
                <a:gd name="connsiteX5" fmla="*/ 2017 w 10276"/>
                <a:gd name="connsiteY5" fmla="*/ 318 h 10135"/>
                <a:gd name="connsiteX6" fmla="*/ 0 w 10276"/>
                <a:gd name="connsiteY6" fmla="*/ 0 h 1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6" h="10135">
                  <a:moveTo>
                    <a:pt x="7848" y="10135"/>
                  </a:moveTo>
                  <a:cubicBezTo>
                    <a:pt x="7940" y="9873"/>
                    <a:pt x="7631" y="9605"/>
                    <a:pt x="8000" y="8610"/>
                  </a:cubicBezTo>
                  <a:cubicBezTo>
                    <a:pt x="8304" y="7928"/>
                    <a:pt x="9900" y="6715"/>
                    <a:pt x="10244" y="5974"/>
                  </a:cubicBezTo>
                  <a:cubicBezTo>
                    <a:pt x="10365" y="5214"/>
                    <a:pt x="10109" y="5017"/>
                    <a:pt x="10064" y="4166"/>
                  </a:cubicBezTo>
                  <a:cubicBezTo>
                    <a:pt x="9554" y="3527"/>
                    <a:pt x="6607" y="1612"/>
                    <a:pt x="4717" y="1053"/>
                  </a:cubicBezTo>
                  <a:cubicBezTo>
                    <a:pt x="4064" y="762"/>
                    <a:pt x="2792" y="902"/>
                    <a:pt x="2017" y="318"/>
                  </a:cubicBezTo>
                  <a:cubicBezTo>
                    <a:pt x="1242" y="165"/>
                    <a:pt x="455" y="62"/>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37" name="グループ化 236"/>
            <p:cNvGrpSpPr/>
            <p:nvPr/>
          </p:nvGrpSpPr>
          <p:grpSpPr>
            <a:xfrm>
              <a:off x="5690295" y="3394964"/>
              <a:ext cx="301113" cy="184795"/>
              <a:chOff x="4053254" y="2604591"/>
              <a:chExt cx="510829" cy="330308"/>
            </a:xfrm>
          </p:grpSpPr>
          <p:sp>
            <p:nvSpPr>
              <p:cNvPr id="254"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55"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grpSp>
          <p:nvGrpSpPr>
            <p:cNvPr id="215" name="グループ化 214"/>
            <p:cNvGrpSpPr/>
            <p:nvPr/>
          </p:nvGrpSpPr>
          <p:grpSpPr>
            <a:xfrm>
              <a:off x="6220001" y="5684957"/>
              <a:ext cx="301113" cy="184795"/>
              <a:chOff x="4053254" y="2604591"/>
              <a:chExt cx="510829" cy="330308"/>
            </a:xfrm>
          </p:grpSpPr>
          <p:sp>
            <p:nvSpPr>
              <p:cNvPr id="258" name="Freeform 4"/>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59" name="Rectangle 5"/>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200" name="正方形/長方形 199"/>
            <p:cNvSpPr/>
            <p:nvPr/>
          </p:nvSpPr>
          <p:spPr>
            <a:xfrm rot="3598836">
              <a:off x="6250581" y="3924250"/>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203" name="Rectangle 126"/>
            <p:cNvSpPr>
              <a:spLocks noChangeArrowheads="1"/>
            </p:cNvSpPr>
            <p:nvPr/>
          </p:nvSpPr>
          <p:spPr bwMode="auto">
            <a:xfrm>
              <a:off x="6263097" y="3734378"/>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志紀駅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332" name="Rectangle 126"/>
            <p:cNvSpPr>
              <a:spLocks noChangeArrowheads="1"/>
            </p:cNvSpPr>
            <p:nvPr/>
          </p:nvSpPr>
          <p:spPr bwMode="auto">
            <a:xfrm rot="20390079">
              <a:off x="6508856" y="3969449"/>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en-US" altLang="ja-JP" sz="800" b="0" i="0" u="none" strike="noStrike" baseline="0" dirty="0">
                  <a:solidFill>
                    <a:sysClr val="windowText" lastClr="000000"/>
                  </a:solidFill>
                  <a:effectLst>
                    <a:glow rad="63500">
                      <a:schemeClr val="bg1"/>
                    </a:glow>
                  </a:effectLst>
                  <a:latin typeface="ＭＳ Ｐゴシック"/>
                  <a:ea typeface="ＭＳ Ｐゴシック"/>
                  <a:cs typeface="+mn-cs"/>
                </a:rPr>
                <a:t>J</a:t>
              </a:r>
            </a:p>
            <a:p>
              <a:pPr marL="0" indent="0" algn="l" rtl="0">
                <a:defRPr sz="1000"/>
              </a:pPr>
              <a:r>
                <a:rPr lang="en-US" altLang="ja-JP" sz="800" dirty="0">
                  <a:solidFill>
                    <a:sysClr val="windowText" lastClr="000000"/>
                  </a:solidFill>
                  <a:effectLst>
                    <a:glow rad="63500">
                      <a:schemeClr val="bg1"/>
                    </a:glow>
                  </a:effectLst>
                  <a:latin typeface="ＭＳ Ｐゴシック"/>
                  <a:ea typeface="ＭＳ Ｐゴシック"/>
                </a:rPr>
                <a:t>R</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333" name="Rectangle 77"/>
            <p:cNvSpPr>
              <a:spLocks noChangeArrowheads="1"/>
            </p:cNvSpPr>
            <p:nvPr/>
          </p:nvSpPr>
          <p:spPr bwMode="auto">
            <a:xfrm rot="187309">
              <a:off x="6816579" y="5750004"/>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sp>
          <p:nvSpPr>
            <p:cNvPr id="334" name="Rectangle 77"/>
            <p:cNvSpPr>
              <a:spLocks noChangeArrowheads="1"/>
            </p:cNvSpPr>
            <p:nvPr/>
          </p:nvSpPr>
          <p:spPr bwMode="auto">
            <a:xfrm rot="187309">
              <a:off x="6942660" y="3663420"/>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近鉄大阪線</a:t>
              </a:r>
            </a:p>
          </p:txBody>
        </p:sp>
        <p:sp>
          <p:nvSpPr>
            <p:cNvPr id="2" name="正方形/長方形 1"/>
            <p:cNvSpPr/>
            <p:nvPr/>
          </p:nvSpPr>
          <p:spPr>
            <a:xfrm>
              <a:off x="3397177" y="4383258"/>
              <a:ext cx="87540" cy="751414"/>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5" name="正方形/長方形 334"/>
            <p:cNvSpPr/>
            <p:nvPr/>
          </p:nvSpPr>
          <p:spPr>
            <a:xfrm>
              <a:off x="3404796" y="5713120"/>
              <a:ext cx="101569" cy="539485"/>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6" name="正方形/長方形 335"/>
            <p:cNvSpPr/>
            <p:nvPr/>
          </p:nvSpPr>
          <p:spPr>
            <a:xfrm>
              <a:off x="5272981" y="3049711"/>
              <a:ext cx="531956" cy="107788"/>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7" name="正方形/長方形 336"/>
            <p:cNvSpPr/>
            <p:nvPr/>
          </p:nvSpPr>
          <p:spPr>
            <a:xfrm>
              <a:off x="2781083" y="3772236"/>
              <a:ext cx="207144" cy="92393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0" name="Rectangle 77"/>
            <p:cNvSpPr>
              <a:spLocks noChangeArrowheads="1"/>
            </p:cNvSpPr>
            <p:nvPr/>
          </p:nvSpPr>
          <p:spPr bwMode="auto">
            <a:xfrm rot="20397039">
              <a:off x="6697574" y="3918668"/>
              <a:ext cx="259089" cy="89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市道上市法善寺</a:t>
              </a: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線</a:t>
              </a:r>
            </a:p>
          </p:txBody>
        </p:sp>
        <p:sp>
          <p:nvSpPr>
            <p:cNvPr id="124" name="Rectangle 76">
              <a:extLst>
                <a:ext uri="{FF2B5EF4-FFF2-40B4-BE49-F238E27FC236}">
                  <a16:creationId xmlns:a16="http://schemas.microsoft.com/office/drawing/2014/main" id="{022973B0-7566-3B3C-0206-715D75A0971C}"/>
                </a:ext>
              </a:extLst>
            </p:cNvPr>
            <p:cNvSpPr>
              <a:spLocks noChangeArrowheads="1"/>
            </p:cNvSpPr>
            <p:nvPr/>
          </p:nvSpPr>
          <p:spPr bwMode="auto">
            <a:xfrm rot="60000">
              <a:off x="4446499" y="4390755"/>
              <a:ext cx="592443" cy="1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市道若林沼線</a:t>
              </a:r>
            </a:p>
          </p:txBody>
        </p:sp>
        <p:sp>
          <p:nvSpPr>
            <p:cNvPr id="239" name="正方形/長方形 238"/>
            <p:cNvSpPr/>
            <p:nvPr/>
          </p:nvSpPr>
          <p:spPr>
            <a:xfrm>
              <a:off x="4375280" y="5476666"/>
              <a:ext cx="72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b="1" dirty="0">
                  <a:solidFill>
                    <a:sysClr val="windowText" lastClr="000000"/>
                  </a:solidFill>
                  <a:latin typeface="+mj-ea"/>
                  <a:ea typeface="+mj-ea"/>
                </a:rPr>
                <a:t>藤井寺</a:t>
              </a:r>
              <a:r>
                <a:rPr kumimoji="1" lang="ja-JP" altLang="en-US" sz="900" b="1" dirty="0">
                  <a:solidFill>
                    <a:sysClr val="windowText" lastClr="000000"/>
                  </a:solidFill>
                  <a:latin typeface="+mj-ea"/>
                  <a:ea typeface="+mj-ea"/>
                </a:rPr>
                <a:t>市</a:t>
              </a:r>
            </a:p>
          </p:txBody>
        </p:sp>
        <p:sp>
          <p:nvSpPr>
            <p:cNvPr id="132" name="Rectangle 77"/>
            <p:cNvSpPr>
              <a:spLocks noChangeArrowheads="1"/>
            </p:cNvSpPr>
            <p:nvPr/>
          </p:nvSpPr>
          <p:spPr bwMode="auto">
            <a:xfrm rot="21431936">
              <a:off x="4076383" y="4609797"/>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八尾富田林線</a:t>
              </a:r>
            </a:p>
          </p:txBody>
        </p:sp>
        <p:sp>
          <p:nvSpPr>
            <p:cNvPr id="131" name="Rectangle 77"/>
            <p:cNvSpPr>
              <a:spLocks noChangeArrowheads="1"/>
            </p:cNvSpPr>
            <p:nvPr/>
          </p:nvSpPr>
          <p:spPr bwMode="auto">
            <a:xfrm rot="187309">
              <a:off x="4529146" y="2916140"/>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旧大阪中央環状線</a:t>
              </a:r>
            </a:p>
          </p:txBody>
        </p:sp>
      </p:grpSp>
      <p:grpSp>
        <p:nvGrpSpPr>
          <p:cNvPr id="6" name="グループ化 5">
            <a:extLst>
              <a:ext uri="{FF2B5EF4-FFF2-40B4-BE49-F238E27FC236}">
                <a16:creationId xmlns:a16="http://schemas.microsoft.com/office/drawing/2014/main" id="{BF7DC3C0-D8C5-C4B9-A7AB-8652F618DC2B}"/>
              </a:ext>
            </a:extLst>
          </p:cNvPr>
          <p:cNvGrpSpPr/>
          <p:nvPr/>
        </p:nvGrpSpPr>
        <p:grpSpPr>
          <a:xfrm>
            <a:off x="8425282" y="3114042"/>
            <a:ext cx="471487" cy="1325562"/>
            <a:chOff x="9475269" y="3046302"/>
            <a:chExt cx="471487" cy="1325562"/>
          </a:xfrm>
        </p:grpSpPr>
        <p:sp>
          <p:nvSpPr>
            <p:cNvPr id="106" name="正方形/長方形 105">
              <a:extLst>
                <a:ext uri="{FF2B5EF4-FFF2-40B4-BE49-F238E27FC236}">
                  <a16:creationId xmlns:a16="http://schemas.microsoft.com/office/drawing/2014/main" id="{8B6E0041-C31F-B4E0-84DC-63A5129B9086}"/>
                </a:ext>
              </a:extLst>
            </p:cNvPr>
            <p:cNvSpPr/>
            <p:nvPr/>
          </p:nvSpPr>
          <p:spPr>
            <a:xfrm>
              <a:off x="9475269" y="3046302"/>
              <a:ext cx="471487" cy="1325562"/>
            </a:xfrm>
            <a:prstGeom prst="rect">
              <a:avLst/>
            </a:prstGeom>
            <a:solidFill>
              <a:schemeClr val="bg1"/>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07" name="フリーフォーム 3">
              <a:extLst>
                <a:ext uri="{FF2B5EF4-FFF2-40B4-BE49-F238E27FC236}">
                  <a16:creationId xmlns:a16="http://schemas.microsoft.com/office/drawing/2014/main" id="{FC7BA745-7DA7-C57B-1946-9EA3E2E97752}"/>
                </a:ext>
              </a:extLst>
            </p:cNvPr>
            <p:cNvSpPr/>
            <p:nvPr/>
          </p:nvSpPr>
          <p:spPr>
            <a:xfrm>
              <a:off x="9559760" y="3139575"/>
              <a:ext cx="319087" cy="1162050"/>
            </a:xfrm>
            <a:custGeom>
              <a:avLst/>
              <a:gdLst>
                <a:gd name="connsiteX0" fmla="*/ 159657 w 319314"/>
                <a:gd name="connsiteY0" fmla="*/ 1161143 h 1161143"/>
                <a:gd name="connsiteX1" fmla="*/ 159657 w 319314"/>
                <a:gd name="connsiteY1" fmla="*/ 0 h 1161143"/>
                <a:gd name="connsiteX2" fmla="*/ 0 w 319314"/>
                <a:gd name="connsiteY2" fmla="*/ 638629 h 1161143"/>
                <a:gd name="connsiteX3" fmla="*/ 319314 w 319314"/>
                <a:gd name="connsiteY3" fmla="*/ 638629 h 1161143"/>
              </a:gdLst>
              <a:ahLst/>
              <a:cxnLst>
                <a:cxn ang="0">
                  <a:pos x="connsiteX0" y="connsiteY0"/>
                </a:cxn>
                <a:cxn ang="0">
                  <a:pos x="connsiteX1" y="connsiteY1"/>
                </a:cxn>
                <a:cxn ang="0">
                  <a:pos x="connsiteX2" y="connsiteY2"/>
                </a:cxn>
                <a:cxn ang="0">
                  <a:pos x="connsiteX3" y="connsiteY3"/>
                </a:cxn>
              </a:cxnLst>
              <a:rect l="l" t="t" r="r" b="b"/>
              <a:pathLst>
                <a:path w="319314" h="1161143">
                  <a:moveTo>
                    <a:pt x="159657" y="1161143"/>
                  </a:moveTo>
                  <a:lnTo>
                    <a:pt x="159657" y="0"/>
                  </a:lnTo>
                  <a:lnTo>
                    <a:pt x="0" y="638629"/>
                  </a:lnTo>
                  <a:lnTo>
                    <a:pt x="319314" y="638629"/>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cxnSp>
          <p:nvCxnSpPr>
            <p:cNvPr id="108" name="直線コネクタ 107">
              <a:extLst>
                <a:ext uri="{FF2B5EF4-FFF2-40B4-BE49-F238E27FC236}">
                  <a16:creationId xmlns:a16="http://schemas.microsoft.com/office/drawing/2014/main" id="{840962B6-F28F-F9AC-725B-1D7995A1ADCC}"/>
                </a:ext>
              </a:extLst>
            </p:cNvPr>
            <p:cNvCxnSpPr/>
            <p:nvPr/>
          </p:nvCxnSpPr>
          <p:spPr bwMode="auto">
            <a:xfrm>
              <a:off x="9570078" y="3965749"/>
              <a:ext cx="298450" cy="0"/>
            </a:xfrm>
            <a:prstGeom prst="line">
              <a:avLst/>
            </a:prstGeom>
            <a:ln/>
          </p:spPr>
          <p:style>
            <a:lnRef idx="1">
              <a:schemeClr val="dk1"/>
            </a:lnRef>
            <a:fillRef idx="0">
              <a:schemeClr val="dk1"/>
            </a:fillRef>
            <a:effectRef idx="0">
              <a:schemeClr val="dk1"/>
            </a:effectRef>
            <a:fontRef idx="minor">
              <a:schemeClr val="tx1"/>
            </a:fontRef>
          </p:style>
        </p:cxnSp>
      </p:grpSp>
      <p:cxnSp>
        <p:nvCxnSpPr>
          <p:cNvPr id="9" name="直線コネクタ 8">
            <a:extLst>
              <a:ext uri="{FF2B5EF4-FFF2-40B4-BE49-F238E27FC236}">
                <a16:creationId xmlns:a16="http://schemas.microsoft.com/office/drawing/2014/main" id="{405679C4-AE92-5349-FA2B-7D430878BA61}"/>
              </a:ext>
            </a:extLst>
          </p:cNvPr>
          <p:cNvCxnSpPr>
            <a:cxnSpLocks/>
          </p:cNvCxnSpPr>
          <p:nvPr/>
        </p:nvCxnSpPr>
        <p:spPr bwMode="auto">
          <a:xfrm flipV="1">
            <a:off x="6562420" y="3315694"/>
            <a:ext cx="554524" cy="1671126"/>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F9200398-2468-8680-2EA4-AFBC0ED807EC}"/>
              </a:ext>
            </a:extLst>
          </p:cNvPr>
          <p:cNvCxnSpPr>
            <a:cxnSpLocks/>
            <a:stCxn id="318" idx="5"/>
          </p:cNvCxnSpPr>
          <p:nvPr/>
        </p:nvCxnSpPr>
        <p:spPr bwMode="auto">
          <a:xfrm flipV="1">
            <a:off x="7346889" y="2990457"/>
            <a:ext cx="1314136" cy="182899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13326245-5D6D-3098-3463-04DBD2A3BAAB}"/>
              </a:ext>
            </a:extLst>
          </p:cNvPr>
          <p:cNvCxnSpPr>
            <a:cxnSpLocks/>
          </p:cNvCxnSpPr>
          <p:nvPr/>
        </p:nvCxnSpPr>
        <p:spPr bwMode="auto">
          <a:xfrm>
            <a:off x="7072204" y="3436495"/>
            <a:ext cx="780589"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C33A346-EA26-D3F3-786F-D8F48EFBC29B}"/>
              </a:ext>
            </a:extLst>
          </p:cNvPr>
          <p:cNvSpPr txBox="1"/>
          <p:nvPr/>
        </p:nvSpPr>
        <p:spPr>
          <a:xfrm>
            <a:off x="7168037" y="3140372"/>
            <a:ext cx="697627" cy="338554"/>
          </a:xfrm>
          <a:prstGeom prst="rect">
            <a:avLst/>
          </a:prstGeom>
          <a:noFill/>
        </p:spPr>
        <p:txBody>
          <a:bodyPr wrap="none" rtlCol="0">
            <a:spAutoFit/>
          </a:bodyPr>
          <a:lstStyle/>
          <a:p>
            <a:r>
              <a:rPr kumimoji="1" lang="ja-JP" altLang="en-US" sz="800" dirty="0">
                <a:solidFill>
                  <a:schemeClr val="tx1"/>
                </a:solidFill>
              </a:rPr>
              <a:t>事業中区間</a:t>
            </a:r>
            <a:endParaRPr kumimoji="1" lang="en-US" altLang="ja-JP" sz="800" dirty="0">
              <a:solidFill>
                <a:schemeClr val="tx1"/>
              </a:solidFill>
            </a:endParaRPr>
          </a:p>
          <a:p>
            <a:r>
              <a:rPr lang="en-US" altLang="ja-JP" sz="800" dirty="0">
                <a:solidFill>
                  <a:schemeClr val="tx1"/>
                </a:solidFill>
              </a:rPr>
              <a:t>L=0.6km</a:t>
            </a:r>
            <a:endParaRPr kumimoji="1" lang="ja-JP" altLang="en-US" sz="800" dirty="0">
              <a:solidFill>
                <a:schemeClr val="tx1"/>
              </a:solidFill>
            </a:endParaRPr>
          </a:p>
        </p:txBody>
      </p:sp>
      <p:cxnSp>
        <p:nvCxnSpPr>
          <p:cNvPr id="123" name="直線コネクタ 122">
            <a:extLst>
              <a:ext uri="{FF2B5EF4-FFF2-40B4-BE49-F238E27FC236}">
                <a16:creationId xmlns:a16="http://schemas.microsoft.com/office/drawing/2014/main" id="{437FFFE4-9C2D-9F05-909D-429C1F7B14A2}"/>
              </a:ext>
            </a:extLst>
          </p:cNvPr>
          <p:cNvCxnSpPr>
            <a:cxnSpLocks/>
          </p:cNvCxnSpPr>
          <p:nvPr/>
        </p:nvCxnSpPr>
        <p:spPr bwMode="auto">
          <a:xfrm flipV="1">
            <a:off x="5793483" y="2943330"/>
            <a:ext cx="766143" cy="202198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1C56AA2D-C467-6F5C-BA8C-41B108112605}"/>
              </a:ext>
            </a:extLst>
          </p:cNvPr>
          <p:cNvSpPr txBox="1"/>
          <p:nvPr/>
        </p:nvSpPr>
        <p:spPr>
          <a:xfrm>
            <a:off x="6940320" y="2824893"/>
            <a:ext cx="1168910" cy="230832"/>
          </a:xfrm>
          <a:prstGeom prst="rect">
            <a:avLst/>
          </a:prstGeom>
          <a:noFill/>
        </p:spPr>
        <p:txBody>
          <a:bodyPr wrap="none" rtlCol="0">
            <a:spAutoFit/>
          </a:bodyPr>
          <a:lstStyle/>
          <a:p>
            <a:r>
              <a:rPr kumimoji="1" lang="ja-JP" altLang="en-US" sz="900" dirty="0">
                <a:solidFill>
                  <a:schemeClr val="tx1"/>
                </a:solidFill>
              </a:rPr>
              <a:t>全体区間　</a:t>
            </a:r>
            <a:r>
              <a:rPr kumimoji="1" lang="en-US" altLang="ja-JP" sz="900" dirty="0">
                <a:solidFill>
                  <a:schemeClr val="tx1"/>
                </a:solidFill>
              </a:rPr>
              <a:t>L=2.1km</a:t>
            </a:r>
            <a:endParaRPr kumimoji="1" lang="ja-JP" altLang="en-US" sz="900" dirty="0">
              <a:solidFill>
                <a:schemeClr val="tx1"/>
              </a:solidFill>
            </a:endParaRPr>
          </a:p>
        </p:txBody>
      </p:sp>
      <p:cxnSp>
        <p:nvCxnSpPr>
          <p:cNvPr id="129" name="直線矢印コネクタ 128">
            <a:extLst>
              <a:ext uri="{FF2B5EF4-FFF2-40B4-BE49-F238E27FC236}">
                <a16:creationId xmlns:a16="http://schemas.microsoft.com/office/drawing/2014/main" id="{800689BD-712F-6ED2-6804-CB45FEBD20D0}"/>
              </a:ext>
            </a:extLst>
          </p:cNvPr>
          <p:cNvCxnSpPr>
            <a:cxnSpLocks/>
          </p:cNvCxnSpPr>
          <p:nvPr/>
        </p:nvCxnSpPr>
        <p:spPr bwMode="auto">
          <a:xfrm>
            <a:off x="6506464" y="3103605"/>
            <a:ext cx="2003309"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DBBB4618-B271-91FB-683D-ED3EE01D2325}"/>
              </a:ext>
            </a:extLst>
          </p:cNvPr>
          <p:cNvCxnSpPr>
            <a:cxnSpLocks/>
          </p:cNvCxnSpPr>
          <p:nvPr/>
        </p:nvCxnSpPr>
        <p:spPr bwMode="auto">
          <a:xfrm flipV="1">
            <a:off x="6988555" y="3368992"/>
            <a:ext cx="925446" cy="1504328"/>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矢印コネクタ 134">
            <a:extLst>
              <a:ext uri="{FF2B5EF4-FFF2-40B4-BE49-F238E27FC236}">
                <a16:creationId xmlns:a16="http://schemas.microsoft.com/office/drawing/2014/main" id="{5BD65330-F9BD-7354-3F29-73B201D3121F}"/>
              </a:ext>
            </a:extLst>
          </p:cNvPr>
          <p:cNvCxnSpPr>
            <a:cxnSpLocks/>
          </p:cNvCxnSpPr>
          <p:nvPr/>
        </p:nvCxnSpPr>
        <p:spPr bwMode="auto">
          <a:xfrm>
            <a:off x="7880436" y="3436495"/>
            <a:ext cx="435980"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テキスト ボックス 136">
            <a:extLst>
              <a:ext uri="{FF2B5EF4-FFF2-40B4-BE49-F238E27FC236}">
                <a16:creationId xmlns:a16="http://schemas.microsoft.com/office/drawing/2014/main" id="{C7F974AB-065C-9A70-883D-8B4B5671E225}"/>
              </a:ext>
            </a:extLst>
          </p:cNvPr>
          <p:cNvSpPr txBox="1"/>
          <p:nvPr/>
        </p:nvSpPr>
        <p:spPr>
          <a:xfrm>
            <a:off x="7912164" y="3162347"/>
            <a:ext cx="568434" cy="276999"/>
          </a:xfrm>
          <a:prstGeom prst="rect">
            <a:avLst/>
          </a:prstGeom>
          <a:noFill/>
        </p:spPr>
        <p:txBody>
          <a:bodyPr wrap="square" rtlCol="0">
            <a:spAutoFit/>
          </a:bodyPr>
          <a:lstStyle/>
          <a:p>
            <a:r>
              <a:rPr kumimoji="1" lang="ja-JP" altLang="en-US" sz="600" dirty="0">
                <a:solidFill>
                  <a:schemeClr val="tx1"/>
                </a:solidFill>
              </a:rPr>
              <a:t>未整備区間</a:t>
            </a:r>
            <a:endParaRPr kumimoji="1" lang="en-US" altLang="ja-JP" sz="600" dirty="0">
              <a:solidFill>
                <a:schemeClr val="tx1"/>
              </a:solidFill>
            </a:endParaRPr>
          </a:p>
          <a:p>
            <a:r>
              <a:rPr lang="en-US" altLang="ja-JP" sz="600" dirty="0">
                <a:solidFill>
                  <a:schemeClr val="tx1"/>
                </a:solidFill>
              </a:rPr>
              <a:t>L=0.5km</a:t>
            </a:r>
            <a:endParaRPr kumimoji="1" lang="ja-JP" altLang="en-US" sz="600" dirty="0">
              <a:solidFill>
                <a:schemeClr val="tx1"/>
              </a:solidFill>
            </a:endParaRPr>
          </a:p>
        </p:txBody>
      </p:sp>
      <p:cxnSp>
        <p:nvCxnSpPr>
          <p:cNvPr id="121" name="直線矢印コネクタ 120">
            <a:extLst>
              <a:ext uri="{FF2B5EF4-FFF2-40B4-BE49-F238E27FC236}">
                <a16:creationId xmlns:a16="http://schemas.microsoft.com/office/drawing/2014/main" id="{13326245-5D6D-3098-3463-04DBD2A3BAAB}"/>
              </a:ext>
            </a:extLst>
          </p:cNvPr>
          <p:cNvCxnSpPr>
            <a:cxnSpLocks/>
          </p:cNvCxnSpPr>
          <p:nvPr/>
        </p:nvCxnSpPr>
        <p:spPr bwMode="auto">
          <a:xfrm>
            <a:off x="6401110" y="3440305"/>
            <a:ext cx="638643" cy="0"/>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AC33A346-EA26-D3F3-786F-D8F48EFBC29B}"/>
              </a:ext>
            </a:extLst>
          </p:cNvPr>
          <p:cNvSpPr txBox="1"/>
          <p:nvPr/>
        </p:nvSpPr>
        <p:spPr>
          <a:xfrm>
            <a:off x="6399254" y="3123540"/>
            <a:ext cx="599844" cy="338554"/>
          </a:xfrm>
          <a:prstGeom prst="rect">
            <a:avLst/>
          </a:prstGeom>
          <a:noFill/>
        </p:spPr>
        <p:txBody>
          <a:bodyPr wrap="none" rtlCol="0">
            <a:spAutoFit/>
          </a:bodyPr>
          <a:lstStyle/>
          <a:p>
            <a:r>
              <a:rPr kumimoji="1" lang="ja-JP" altLang="en-US" sz="800" b="1" dirty="0">
                <a:solidFill>
                  <a:srgbClr val="FF0000"/>
                </a:solidFill>
              </a:rPr>
              <a:t>事業区間</a:t>
            </a:r>
            <a:endParaRPr kumimoji="1" lang="en-US" altLang="ja-JP" sz="800" b="1" dirty="0">
              <a:solidFill>
                <a:srgbClr val="FF0000"/>
              </a:solidFill>
            </a:endParaRPr>
          </a:p>
          <a:p>
            <a:r>
              <a:rPr lang="en-US" altLang="ja-JP" sz="800" b="1" dirty="0">
                <a:solidFill>
                  <a:srgbClr val="FF0000"/>
                </a:solidFill>
              </a:rPr>
              <a:t>L=1.0km</a:t>
            </a:r>
            <a:endParaRPr kumimoji="1" lang="ja-JP" altLang="en-US" sz="800" b="1" dirty="0">
              <a:solidFill>
                <a:srgbClr val="FF0000"/>
              </a:solidFill>
            </a:endParaRPr>
          </a:p>
        </p:txBody>
      </p:sp>
      <p:sp>
        <p:nvSpPr>
          <p:cNvPr id="12" name="フリーフォーム 11"/>
          <p:cNvSpPr/>
          <p:nvPr/>
        </p:nvSpPr>
        <p:spPr>
          <a:xfrm>
            <a:off x="6815138" y="4452938"/>
            <a:ext cx="223837" cy="600075"/>
          </a:xfrm>
          <a:custGeom>
            <a:avLst/>
            <a:gdLst>
              <a:gd name="connsiteX0" fmla="*/ 0 w 223837"/>
              <a:gd name="connsiteY0" fmla="*/ 0 h 600075"/>
              <a:gd name="connsiteX1" fmla="*/ 152400 w 223837"/>
              <a:gd name="connsiteY1" fmla="*/ 338137 h 600075"/>
              <a:gd name="connsiteX2" fmla="*/ 204787 w 223837"/>
              <a:gd name="connsiteY2" fmla="*/ 490537 h 600075"/>
              <a:gd name="connsiteX3" fmla="*/ 223837 w 223837"/>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223837" h="600075">
                <a:moveTo>
                  <a:pt x="0" y="0"/>
                </a:moveTo>
                <a:lnTo>
                  <a:pt x="152400" y="338137"/>
                </a:lnTo>
                <a:lnTo>
                  <a:pt x="204787" y="490537"/>
                </a:lnTo>
                <a:lnTo>
                  <a:pt x="223837" y="600075"/>
                </a:lnTo>
              </a:path>
            </a:pathLst>
          </a:custGeom>
          <a:noFill/>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フリーフォーム: 図形 2">
            <a:extLst>
              <a:ext uri="{FF2B5EF4-FFF2-40B4-BE49-F238E27FC236}">
                <a16:creationId xmlns:a16="http://schemas.microsoft.com/office/drawing/2014/main" id="{5F09A6CD-A981-A8A4-85CC-CFD71924091F}"/>
              </a:ext>
            </a:extLst>
          </p:cNvPr>
          <p:cNvSpPr/>
          <p:nvPr/>
        </p:nvSpPr>
        <p:spPr>
          <a:xfrm>
            <a:off x="3606800" y="4140200"/>
            <a:ext cx="2216150" cy="825500"/>
          </a:xfrm>
          <a:custGeom>
            <a:avLst/>
            <a:gdLst>
              <a:gd name="connsiteX0" fmla="*/ 2216150 w 2216150"/>
              <a:gd name="connsiteY0" fmla="*/ 825500 h 825500"/>
              <a:gd name="connsiteX1" fmla="*/ 1885950 w 2216150"/>
              <a:gd name="connsiteY1" fmla="*/ 825500 h 825500"/>
              <a:gd name="connsiteX2" fmla="*/ 1803400 w 2216150"/>
              <a:gd name="connsiteY2" fmla="*/ 825500 h 825500"/>
              <a:gd name="connsiteX3" fmla="*/ 1720850 w 2216150"/>
              <a:gd name="connsiteY3" fmla="*/ 800100 h 825500"/>
              <a:gd name="connsiteX4" fmla="*/ 1276350 w 2216150"/>
              <a:gd name="connsiteY4" fmla="*/ 438150 h 825500"/>
              <a:gd name="connsiteX5" fmla="*/ 1206500 w 2216150"/>
              <a:gd name="connsiteY5" fmla="*/ 412750 h 825500"/>
              <a:gd name="connsiteX6" fmla="*/ 736600 w 2216150"/>
              <a:gd name="connsiteY6" fmla="*/ 457200 h 825500"/>
              <a:gd name="connsiteX7" fmla="*/ 685800 w 2216150"/>
              <a:gd name="connsiteY7" fmla="*/ 457200 h 825500"/>
              <a:gd name="connsiteX8" fmla="*/ 622300 w 2216150"/>
              <a:gd name="connsiteY8" fmla="*/ 438150 h 825500"/>
              <a:gd name="connsiteX9" fmla="*/ 571500 w 2216150"/>
              <a:gd name="connsiteY9" fmla="*/ 412750 h 825500"/>
              <a:gd name="connsiteX10" fmla="*/ 520700 w 2216150"/>
              <a:gd name="connsiteY10" fmla="*/ 355600 h 825500"/>
              <a:gd name="connsiteX11" fmla="*/ 228600 w 2216150"/>
              <a:gd name="connsiteY11" fmla="*/ 38100 h 825500"/>
              <a:gd name="connsiteX12" fmla="*/ 177800 w 2216150"/>
              <a:gd name="connsiteY12" fmla="*/ 6350 h 825500"/>
              <a:gd name="connsiteX13" fmla="*/ 31750 w 2216150"/>
              <a:gd name="connsiteY13" fmla="*/ 0 h 825500"/>
              <a:gd name="connsiteX14" fmla="*/ 0 w 2216150"/>
              <a:gd name="connsiteY14"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6150" h="825500">
                <a:moveTo>
                  <a:pt x="2216150" y="825500"/>
                </a:moveTo>
                <a:lnTo>
                  <a:pt x="1885950" y="825500"/>
                </a:lnTo>
                <a:lnTo>
                  <a:pt x="1803400" y="825500"/>
                </a:lnTo>
                <a:lnTo>
                  <a:pt x="1720850" y="800100"/>
                </a:lnTo>
                <a:lnTo>
                  <a:pt x="1276350" y="438150"/>
                </a:lnTo>
                <a:lnTo>
                  <a:pt x="1206500" y="412750"/>
                </a:lnTo>
                <a:lnTo>
                  <a:pt x="736600" y="457200"/>
                </a:lnTo>
                <a:lnTo>
                  <a:pt x="685800" y="457200"/>
                </a:lnTo>
                <a:lnTo>
                  <a:pt x="622300" y="438150"/>
                </a:lnTo>
                <a:lnTo>
                  <a:pt x="571500" y="412750"/>
                </a:lnTo>
                <a:lnTo>
                  <a:pt x="520700" y="355600"/>
                </a:lnTo>
                <a:lnTo>
                  <a:pt x="228600" y="38100"/>
                </a:lnTo>
                <a:lnTo>
                  <a:pt x="177800" y="6350"/>
                </a:lnTo>
                <a:lnTo>
                  <a:pt x="31750" y="0"/>
                </a:lnTo>
                <a:lnTo>
                  <a:pt x="0" y="0"/>
                </a:lnTo>
              </a:path>
            </a:pathLst>
          </a:cu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フリーフォーム 15"/>
          <p:cNvSpPr/>
          <p:nvPr/>
        </p:nvSpPr>
        <p:spPr>
          <a:xfrm>
            <a:off x="4345577" y="3788229"/>
            <a:ext cx="548640" cy="2307771"/>
          </a:xfrm>
          <a:custGeom>
            <a:avLst/>
            <a:gdLst>
              <a:gd name="connsiteX0" fmla="*/ 548640 w 548640"/>
              <a:gd name="connsiteY0" fmla="*/ 0 h 2307771"/>
              <a:gd name="connsiteX1" fmla="*/ 252549 w 548640"/>
              <a:gd name="connsiteY1" fmla="*/ 452845 h 2307771"/>
              <a:gd name="connsiteX2" fmla="*/ 0 w 548640"/>
              <a:gd name="connsiteY2" fmla="*/ 522514 h 2307771"/>
              <a:gd name="connsiteX3" fmla="*/ 104503 w 548640"/>
              <a:gd name="connsiteY3" fmla="*/ 2307771 h 2307771"/>
            </a:gdLst>
            <a:ahLst/>
            <a:cxnLst>
              <a:cxn ang="0">
                <a:pos x="connsiteX0" y="connsiteY0"/>
              </a:cxn>
              <a:cxn ang="0">
                <a:pos x="connsiteX1" y="connsiteY1"/>
              </a:cxn>
              <a:cxn ang="0">
                <a:pos x="connsiteX2" y="connsiteY2"/>
              </a:cxn>
              <a:cxn ang="0">
                <a:pos x="connsiteX3" y="connsiteY3"/>
              </a:cxn>
            </a:cxnLst>
            <a:rect l="l" t="t" r="r" b="b"/>
            <a:pathLst>
              <a:path w="548640" h="2307771">
                <a:moveTo>
                  <a:pt x="548640" y="0"/>
                </a:moveTo>
                <a:lnTo>
                  <a:pt x="252549" y="452845"/>
                </a:lnTo>
                <a:lnTo>
                  <a:pt x="0" y="522514"/>
                </a:lnTo>
                <a:lnTo>
                  <a:pt x="104503" y="2307771"/>
                </a:lnTo>
              </a:path>
            </a:pathLst>
          </a:custGeom>
          <a:noFill/>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8" name="直線コネクタ 17"/>
          <p:cNvCxnSpPr/>
          <p:nvPr/>
        </p:nvCxnSpPr>
        <p:spPr bwMode="auto">
          <a:xfrm flipH="1">
            <a:off x="4619897" y="3788229"/>
            <a:ext cx="1015954"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6AD30AC-E2EC-46DA-88B6-93692118A7CC}" type="slidenum">
              <a:rPr lang="ja-JP" altLang="en-US" sz="2000" smtClean="0">
                <a:latin typeface="Arial" panose="020B0604020202020204" pitchFamily="34" charset="0"/>
              </a:rPr>
              <a:pPr>
                <a:spcBef>
                  <a:spcPct val="0"/>
                </a:spcBef>
                <a:buFontTx/>
                <a:buNone/>
              </a:pPr>
              <a:t>3</a:t>
            </a:fld>
            <a:endParaRPr lang="ja-JP" altLang="en-US" sz="2000">
              <a:latin typeface="Arial" panose="020B0604020202020204" pitchFamily="34" charset="0"/>
            </a:endParaRPr>
          </a:p>
        </p:txBody>
      </p:sp>
      <p:sp>
        <p:nvSpPr>
          <p:cNvPr id="6"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p:spPr>
        <p:txBody>
          <a:bodyPr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19461" name="正方形/長方形 2"/>
          <p:cNvSpPr>
            <a:spLocks noChangeArrowheads="1"/>
          </p:cNvSpPr>
          <p:nvPr/>
        </p:nvSpPr>
        <p:spPr bwMode="auto">
          <a:xfrm>
            <a:off x="36320" y="621707"/>
            <a:ext cx="2757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ゴシック" panose="020B0609070205080204" pitchFamily="49" charset="-128"/>
                <a:ea typeface="ＭＳ ゴシック" panose="020B0609070205080204" pitchFamily="49" charset="-128"/>
              </a:rPr>
              <a:t>■事業箇所図</a:t>
            </a:r>
            <a:endParaRPr lang="ja-JP" altLang="en-US" sz="1800" b="1" dirty="0">
              <a:latin typeface="ＭＳ ゴシック" panose="020B0609070205080204" pitchFamily="49" charset="-128"/>
              <a:ea typeface="ＭＳ ゴシック" panose="020B0609070205080204" pitchFamily="49" charset="-128"/>
            </a:endParaRPr>
          </a:p>
        </p:txBody>
      </p:sp>
      <p:sp>
        <p:nvSpPr>
          <p:cNvPr id="165" name="テキスト ボックス 86"/>
          <p:cNvSpPr txBox="1"/>
          <p:nvPr/>
        </p:nvSpPr>
        <p:spPr>
          <a:xfrm>
            <a:off x="112713" y="1143412"/>
            <a:ext cx="734794" cy="245631"/>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ysClr val="windowText" lastClr="000000"/>
                </a:solidFill>
              </a:rPr>
              <a:t>写真①</a:t>
            </a:r>
            <a:endParaRPr lang="en-US" altLang="ja-JP" sz="1400" b="1" dirty="0">
              <a:solidFill>
                <a:sysClr val="windowText" lastClr="000000"/>
              </a:solidFill>
            </a:endParaRPr>
          </a:p>
        </p:txBody>
      </p:sp>
      <p:sp>
        <p:nvSpPr>
          <p:cNvPr id="124" name="テキスト ボックス 86"/>
          <p:cNvSpPr txBox="1"/>
          <p:nvPr/>
        </p:nvSpPr>
        <p:spPr>
          <a:xfrm>
            <a:off x="112713" y="3747410"/>
            <a:ext cx="734794" cy="245631"/>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ysClr val="windowText" lastClr="000000"/>
                </a:solidFill>
              </a:rPr>
              <a:t>写真②</a:t>
            </a:r>
            <a:endParaRPr lang="en-US" altLang="ja-JP" sz="1400" b="1" dirty="0">
              <a:solidFill>
                <a:sysClr val="windowText" lastClr="000000"/>
              </a:solidFill>
            </a:endParaRPr>
          </a:p>
        </p:txBody>
      </p:sp>
      <p:pic>
        <p:nvPicPr>
          <p:cNvPr id="2" name="図 1"/>
          <p:cNvPicPr>
            <a:picLocks noChangeAspect="1"/>
          </p:cNvPicPr>
          <p:nvPr/>
        </p:nvPicPr>
        <p:blipFill rotWithShape="1">
          <a:blip r:embed="rId3"/>
          <a:srcRect l="39007" t="12593" r="6080" b="8214"/>
          <a:stretch/>
        </p:blipFill>
        <p:spPr>
          <a:xfrm>
            <a:off x="3091129" y="1483491"/>
            <a:ext cx="5904656" cy="4787622"/>
          </a:xfrm>
          <a:prstGeom prst="rect">
            <a:avLst/>
          </a:prstGeom>
        </p:spPr>
      </p:pic>
      <p:sp>
        <p:nvSpPr>
          <p:cNvPr id="55" name="フリーフォーム 54"/>
          <p:cNvSpPr/>
          <p:nvPr/>
        </p:nvSpPr>
        <p:spPr>
          <a:xfrm>
            <a:off x="3090812" y="4087322"/>
            <a:ext cx="1050153" cy="13693"/>
          </a:xfrm>
          <a:custGeom>
            <a:avLst/>
            <a:gdLst>
              <a:gd name="connsiteX0" fmla="*/ 0 w 2300868"/>
              <a:gd name="connsiteY0" fmla="*/ 0 h 773151"/>
              <a:gd name="connsiteX1" fmla="*/ 449765 w 2300868"/>
              <a:gd name="connsiteY1" fmla="*/ 66907 h 773151"/>
              <a:gd name="connsiteX2" fmla="*/ 747131 w 2300868"/>
              <a:gd name="connsiteY2" fmla="*/ 63190 h 773151"/>
              <a:gd name="connsiteX3" fmla="*/ 1182029 w 2300868"/>
              <a:gd name="connsiteY3" fmla="*/ 427464 h 773151"/>
              <a:gd name="connsiteX4" fmla="*/ 1483112 w 2300868"/>
              <a:gd name="connsiteY4" fmla="*/ 702527 h 773151"/>
              <a:gd name="connsiteX5" fmla="*/ 1616926 w 2300868"/>
              <a:gd name="connsiteY5" fmla="*/ 765717 h 773151"/>
              <a:gd name="connsiteX6" fmla="*/ 2300868 w 2300868"/>
              <a:gd name="connsiteY6" fmla="*/ 773151 h 773151"/>
              <a:gd name="connsiteX0" fmla="*/ 0 w 2300868"/>
              <a:gd name="connsiteY0" fmla="*/ 0 h 773151"/>
              <a:gd name="connsiteX1" fmla="*/ 449765 w 2300868"/>
              <a:gd name="connsiteY1" fmla="*/ 66907 h 773151"/>
              <a:gd name="connsiteX2" fmla="*/ 747131 w 2300868"/>
              <a:gd name="connsiteY2" fmla="*/ 63190 h 773151"/>
              <a:gd name="connsiteX3" fmla="*/ 1182029 w 2300868"/>
              <a:gd name="connsiteY3" fmla="*/ 427464 h 773151"/>
              <a:gd name="connsiteX4" fmla="*/ 1483112 w 2300868"/>
              <a:gd name="connsiteY4" fmla="*/ 702527 h 773151"/>
              <a:gd name="connsiteX5" fmla="*/ 1616926 w 2300868"/>
              <a:gd name="connsiteY5" fmla="*/ 765717 h 773151"/>
              <a:gd name="connsiteX6" fmla="*/ 2237678 w 2300868"/>
              <a:gd name="connsiteY6" fmla="*/ 769434 h 773151"/>
              <a:gd name="connsiteX7" fmla="*/ 2300868 w 2300868"/>
              <a:gd name="connsiteY7" fmla="*/ 773151 h 773151"/>
              <a:gd name="connsiteX0" fmla="*/ 0 w 2832409"/>
              <a:gd name="connsiteY0" fmla="*/ 0 h 784303"/>
              <a:gd name="connsiteX1" fmla="*/ 449765 w 2832409"/>
              <a:gd name="connsiteY1" fmla="*/ 66907 h 784303"/>
              <a:gd name="connsiteX2" fmla="*/ 747131 w 2832409"/>
              <a:gd name="connsiteY2" fmla="*/ 63190 h 784303"/>
              <a:gd name="connsiteX3" fmla="*/ 1182029 w 2832409"/>
              <a:gd name="connsiteY3" fmla="*/ 427464 h 784303"/>
              <a:gd name="connsiteX4" fmla="*/ 1483112 w 2832409"/>
              <a:gd name="connsiteY4" fmla="*/ 702527 h 784303"/>
              <a:gd name="connsiteX5" fmla="*/ 1616926 w 2832409"/>
              <a:gd name="connsiteY5" fmla="*/ 765717 h 784303"/>
              <a:gd name="connsiteX6" fmla="*/ 2237678 w 2832409"/>
              <a:gd name="connsiteY6" fmla="*/ 769434 h 784303"/>
              <a:gd name="connsiteX7" fmla="*/ 2832409 w 2832409"/>
              <a:gd name="connsiteY7" fmla="*/ 784303 h 784303"/>
              <a:gd name="connsiteX0" fmla="*/ 0 w 2382644"/>
              <a:gd name="connsiteY0" fmla="*/ 3717 h 721113"/>
              <a:gd name="connsiteX1" fmla="*/ 297366 w 2382644"/>
              <a:gd name="connsiteY1" fmla="*/ 0 h 721113"/>
              <a:gd name="connsiteX2" fmla="*/ 732264 w 2382644"/>
              <a:gd name="connsiteY2" fmla="*/ 364274 h 721113"/>
              <a:gd name="connsiteX3" fmla="*/ 1033347 w 2382644"/>
              <a:gd name="connsiteY3" fmla="*/ 639337 h 721113"/>
              <a:gd name="connsiteX4" fmla="*/ 1167161 w 2382644"/>
              <a:gd name="connsiteY4" fmla="*/ 702527 h 721113"/>
              <a:gd name="connsiteX5" fmla="*/ 1787913 w 2382644"/>
              <a:gd name="connsiteY5" fmla="*/ 706244 h 721113"/>
              <a:gd name="connsiteX6" fmla="*/ 2382644 w 2382644"/>
              <a:gd name="connsiteY6" fmla="*/ 721113 h 721113"/>
              <a:gd name="connsiteX0" fmla="*/ 0 w 2085278"/>
              <a:gd name="connsiteY0" fmla="*/ 0 h 721113"/>
              <a:gd name="connsiteX1" fmla="*/ 434898 w 2085278"/>
              <a:gd name="connsiteY1" fmla="*/ 364274 h 721113"/>
              <a:gd name="connsiteX2" fmla="*/ 735981 w 2085278"/>
              <a:gd name="connsiteY2" fmla="*/ 639337 h 721113"/>
              <a:gd name="connsiteX3" fmla="*/ 869795 w 2085278"/>
              <a:gd name="connsiteY3" fmla="*/ 702527 h 721113"/>
              <a:gd name="connsiteX4" fmla="*/ 1490547 w 2085278"/>
              <a:gd name="connsiteY4" fmla="*/ 706244 h 721113"/>
              <a:gd name="connsiteX5" fmla="*/ 2085278 w 2085278"/>
              <a:gd name="connsiteY5" fmla="*/ 721113 h 721113"/>
              <a:gd name="connsiteX0" fmla="*/ 0 w 2085278"/>
              <a:gd name="connsiteY0" fmla="*/ 0 h 721113"/>
              <a:gd name="connsiteX1" fmla="*/ 100139 w 2085278"/>
              <a:gd name="connsiteY1" fmla="*/ 81778 h 721113"/>
              <a:gd name="connsiteX2" fmla="*/ 434898 w 2085278"/>
              <a:gd name="connsiteY2" fmla="*/ 364274 h 721113"/>
              <a:gd name="connsiteX3" fmla="*/ 735981 w 2085278"/>
              <a:gd name="connsiteY3" fmla="*/ 639337 h 721113"/>
              <a:gd name="connsiteX4" fmla="*/ 869795 w 2085278"/>
              <a:gd name="connsiteY4" fmla="*/ 702527 h 721113"/>
              <a:gd name="connsiteX5" fmla="*/ 1490547 w 2085278"/>
              <a:gd name="connsiteY5" fmla="*/ 706244 h 721113"/>
              <a:gd name="connsiteX6" fmla="*/ 2085278 w 2085278"/>
              <a:gd name="connsiteY6" fmla="*/ 721113 h 721113"/>
              <a:gd name="connsiteX0" fmla="*/ 0 w 1985139"/>
              <a:gd name="connsiteY0" fmla="*/ 0 h 639335"/>
              <a:gd name="connsiteX1" fmla="*/ 334759 w 1985139"/>
              <a:gd name="connsiteY1" fmla="*/ 282496 h 639335"/>
              <a:gd name="connsiteX2" fmla="*/ 635842 w 1985139"/>
              <a:gd name="connsiteY2" fmla="*/ 557559 h 639335"/>
              <a:gd name="connsiteX3" fmla="*/ 769656 w 1985139"/>
              <a:gd name="connsiteY3" fmla="*/ 620749 h 639335"/>
              <a:gd name="connsiteX4" fmla="*/ 1390408 w 1985139"/>
              <a:gd name="connsiteY4" fmla="*/ 624466 h 639335"/>
              <a:gd name="connsiteX5" fmla="*/ 1985139 w 1985139"/>
              <a:gd name="connsiteY5" fmla="*/ 639335 h 639335"/>
              <a:gd name="connsiteX0" fmla="*/ 0 w 1985139"/>
              <a:gd name="connsiteY0" fmla="*/ 0 h 676286"/>
              <a:gd name="connsiteX1" fmla="*/ 334759 w 1985139"/>
              <a:gd name="connsiteY1" fmla="*/ 282496 h 676286"/>
              <a:gd name="connsiteX2" fmla="*/ 607934 w 1985139"/>
              <a:gd name="connsiteY2" fmla="*/ 676286 h 676286"/>
              <a:gd name="connsiteX3" fmla="*/ 769656 w 1985139"/>
              <a:gd name="connsiteY3" fmla="*/ 620749 h 676286"/>
              <a:gd name="connsiteX4" fmla="*/ 1390408 w 1985139"/>
              <a:gd name="connsiteY4" fmla="*/ 624466 h 676286"/>
              <a:gd name="connsiteX5" fmla="*/ 1985139 w 1985139"/>
              <a:gd name="connsiteY5" fmla="*/ 639335 h 676286"/>
              <a:gd name="connsiteX0" fmla="*/ 0 w 1985139"/>
              <a:gd name="connsiteY0" fmla="*/ 0 h 639335"/>
              <a:gd name="connsiteX1" fmla="*/ 334759 w 1985139"/>
              <a:gd name="connsiteY1" fmla="*/ 282496 h 639335"/>
              <a:gd name="connsiteX2" fmla="*/ 561421 w 1985139"/>
              <a:gd name="connsiteY2" fmla="*/ 532564 h 639335"/>
              <a:gd name="connsiteX3" fmla="*/ 769656 w 1985139"/>
              <a:gd name="connsiteY3" fmla="*/ 620749 h 639335"/>
              <a:gd name="connsiteX4" fmla="*/ 1390408 w 1985139"/>
              <a:gd name="connsiteY4" fmla="*/ 624466 h 639335"/>
              <a:gd name="connsiteX5" fmla="*/ 1985139 w 1985139"/>
              <a:gd name="connsiteY5" fmla="*/ 639335 h 639335"/>
              <a:gd name="connsiteX0" fmla="*/ 0 w 1985139"/>
              <a:gd name="connsiteY0" fmla="*/ 0 h 639335"/>
              <a:gd name="connsiteX1" fmla="*/ 334759 w 1985139"/>
              <a:gd name="connsiteY1" fmla="*/ 282496 h 639335"/>
              <a:gd name="connsiteX2" fmla="*/ 561421 w 1985139"/>
              <a:gd name="connsiteY2" fmla="*/ 532564 h 639335"/>
              <a:gd name="connsiteX3" fmla="*/ 657380 w 1985139"/>
              <a:gd name="connsiteY3" fmla="*/ 568640 h 639335"/>
              <a:gd name="connsiteX4" fmla="*/ 769656 w 1985139"/>
              <a:gd name="connsiteY4" fmla="*/ 620749 h 639335"/>
              <a:gd name="connsiteX5" fmla="*/ 1390408 w 1985139"/>
              <a:gd name="connsiteY5" fmla="*/ 624466 h 639335"/>
              <a:gd name="connsiteX6" fmla="*/ 1985139 w 1985139"/>
              <a:gd name="connsiteY6" fmla="*/ 639335 h 639335"/>
              <a:gd name="connsiteX0" fmla="*/ 0 w 1985139"/>
              <a:gd name="connsiteY0" fmla="*/ 0 h 639335"/>
              <a:gd name="connsiteX1" fmla="*/ 334759 w 1985139"/>
              <a:gd name="connsiteY1" fmla="*/ 282496 h 639335"/>
              <a:gd name="connsiteX2" fmla="*/ 561421 w 1985139"/>
              <a:gd name="connsiteY2" fmla="*/ 532564 h 639335"/>
              <a:gd name="connsiteX3" fmla="*/ 669783 w 1985139"/>
              <a:gd name="connsiteY3" fmla="*/ 603008 h 639335"/>
              <a:gd name="connsiteX4" fmla="*/ 769656 w 1985139"/>
              <a:gd name="connsiteY4" fmla="*/ 620749 h 639335"/>
              <a:gd name="connsiteX5" fmla="*/ 1390408 w 1985139"/>
              <a:gd name="connsiteY5" fmla="*/ 624466 h 639335"/>
              <a:gd name="connsiteX6" fmla="*/ 1985139 w 1985139"/>
              <a:gd name="connsiteY6" fmla="*/ 639335 h 639335"/>
              <a:gd name="connsiteX0" fmla="*/ 0 w 2011154"/>
              <a:gd name="connsiteY0" fmla="*/ 0 h 636731"/>
              <a:gd name="connsiteX1" fmla="*/ 360774 w 2011154"/>
              <a:gd name="connsiteY1" fmla="*/ 279892 h 636731"/>
              <a:gd name="connsiteX2" fmla="*/ 587436 w 2011154"/>
              <a:gd name="connsiteY2" fmla="*/ 529960 h 636731"/>
              <a:gd name="connsiteX3" fmla="*/ 695798 w 2011154"/>
              <a:gd name="connsiteY3" fmla="*/ 600404 h 636731"/>
              <a:gd name="connsiteX4" fmla="*/ 795671 w 2011154"/>
              <a:gd name="connsiteY4" fmla="*/ 618145 h 636731"/>
              <a:gd name="connsiteX5" fmla="*/ 1416423 w 2011154"/>
              <a:gd name="connsiteY5" fmla="*/ 621862 h 636731"/>
              <a:gd name="connsiteX6" fmla="*/ 2011154 w 2011154"/>
              <a:gd name="connsiteY6" fmla="*/ 636731 h 636731"/>
              <a:gd name="connsiteX0" fmla="*/ 0 w 2011154"/>
              <a:gd name="connsiteY0" fmla="*/ 0 h 636731"/>
              <a:gd name="connsiteX1" fmla="*/ 360774 w 2011154"/>
              <a:gd name="connsiteY1" fmla="*/ 279892 h 636731"/>
              <a:gd name="connsiteX2" fmla="*/ 695798 w 2011154"/>
              <a:gd name="connsiteY2" fmla="*/ 600404 h 636731"/>
              <a:gd name="connsiteX3" fmla="*/ 795671 w 2011154"/>
              <a:gd name="connsiteY3" fmla="*/ 618145 h 636731"/>
              <a:gd name="connsiteX4" fmla="*/ 1416423 w 2011154"/>
              <a:gd name="connsiteY4" fmla="*/ 621862 h 636731"/>
              <a:gd name="connsiteX5" fmla="*/ 2011154 w 2011154"/>
              <a:gd name="connsiteY5" fmla="*/ 636731 h 636731"/>
              <a:gd name="connsiteX0" fmla="*/ 0 w 2011154"/>
              <a:gd name="connsiteY0" fmla="*/ 0 h 636731"/>
              <a:gd name="connsiteX1" fmla="*/ 360774 w 2011154"/>
              <a:gd name="connsiteY1" fmla="*/ 279892 h 636731"/>
              <a:gd name="connsiteX2" fmla="*/ 795671 w 2011154"/>
              <a:gd name="connsiteY2" fmla="*/ 618145 h 636731"/>
              <a:gd name="connsiteX3" fmla="*/ 1416423 w 2011154"/>
              <a:gd name="connsiteY3" fmla="*/ 621862 h 636731"/>
              <a:gd name="connsiteX4" fmla="*/ 2011154 w 2011154"/>
              <a:gd name="connsiteY4" fmla="*/ 636731 h 636731"/>
              <a:gd name="connsiteX0" fmla="*/ 0 w 2011154"/>
              <a:gd name="connsiteY0" fmla="*/ 0 h 636731"/>
              <a:gd name="connsiteX1" fmla="*/ 360774 w 2011154"/>
              <a:gd name="connsiteY1" fmla="*/ 279892 h 636731"/>
              <a:gd name="connsiteX2" fmla="*/ 1416423 w 2011154"/>
              <a:gd name="connsiteY2" fmla="*/ 621862 h 636731"/>
              <a:gd name="connsiteX3" fmla="*/ 2011154 w 2011154"/>
              <a:gd name="connsiteY3" fmla="*/ 636731 h 636731"/>
              <a:gd name="connsiteX0" fmla="*/ 0 w 1416423"/>
              <a:gd name="connsiteY0" fmla="*/ 0 h 621862"/>
              <a:gd name="connsiteX1" fmla="*/ 360774 w 1416423"/>
              <a:gd name="connsiteY1" fmla="*/ 279892 h 621862"/>
              <a:gd name="connsiteX2" fmla="*/ 1416423 w 1416423"/>
              <a:gd name="connsiteY2" fmla="*/ 621862 h 621862"/>
              <a:gd name="connsiteX0" fmla="*/ 0 w 360774"/>
              <a:gd name="connsiteY0" fmla="*/ 0 h 279892"/>
              <a:gd name="connsiteX1" fmla="*/ 360774 w 360774"/>
              <a:gd name="connsiteY1" fmla="*/ 279892 h 279892"/>
              <a:gd name="connsiteX0" fmla="*/ 0 w 360774"/>
              <a:gd name="connsiteY0" fmla="*/ 773381 h 1053273"/>
              <a:gd name="connsiteX1" fmla="*/ 165940 w 360774"/>
              <a:gd name="connsiteY1" fmla="*/ 674 h 1053273"/>
              <a:gd name="connsiteX2" fmla="*/ 360774 w 360774"/>
              <a:gd name="connsiteY2" fmla="*/ 1053273 h 1053273"/>
              <a:gd name="connsiteX0" fmla="*/ 0 w 360774"/>
              <a:gd name="connsiteY0" fmla="*/ 0 h 279892"/>
              <a:gd name="connsiteX1" fmla="*/ 170163 w 360774"/>
              <a:gd name="connsiteY1" fmla="*/ 238036 h 279892"/>
              <a:gd name="connsiteX2" fmla="*/ 360774 w 360774"/>
              <a:gd name="connsiteY2" fmla="*/ 279892 h 279892"/>
              <a:gd name="connsiteX0" fmla="*/ 0 w 360774"/>
              <a:gd name="connsiteY0" fmla="*/ 0 h 279892"/>
              <a:gd name="connsiteX1" fmla="*/ 170163 w 360774"/>
              <a:gd name="connsiteY1" fmla="*/ 238036 h 279892"/>
              <a:gd name="connsiteX2" fmla="*/ 360774 w 360774"/>
              <a:gd name="connsiteY2" fmla="*/ 279892 h 279892"/>
              <a:gd name="connsiteX0" fmla="*/ 0 w 352329"/>
              <a:gd name="connsiteY0" fmla="*/ 0 h 238036"/>
              <a:gd name="connsiteX1" fmla="*/ 170163 w 352329"/>
              <a:gd name="connsiteY1" fmla="*/ 238036 h 238036"/>
              <a:gd name="connsiteX2" fmla="*/ 352329 w 352329"/>
              <a:gd name="connsiteY2" fmla="*/ 85518 h 238036"/>
              <a:gd name="connsiteX0" fmla="*/ 0 w 362885"/>
              <a:gd name="connsiteY0" fmla="*/ 0 h 1562759"/>
              <a:gd name="connsiteX1" fmla="*/ 170163 w 362885"/>
              <a:gd name="connsiteY1" fmla="*/ 238036 h 1562759"/>
              <a:gd name="connsiteX2" fmla="*/ 362885 w 362885"/>
              <a:gd name="connsiteY2" fmla="*/ 1562759 h 1562759"/>
              <a:gd name="connsiteX0" fmla="*/ 0 w 352329"/>
              <a:gd name="connsiteY0" fmla="*/ 0 h 238036"/>
              <a:gd name="connsiteX1" fmla="*/ 170163 w 352329"/>
              <a:gd name="connsiteY1" fmla="*/ 238036 h 238036"/>
              <a:gd name="connsiteX2" fmla="*/ 352329 w 352329"/>
              <a:gd name="connsiteY2" fmla="*/ 85518 h 238036"/>
              <a:gd name="connsiteX0" fmla="*/ 0 w 352329"/>
              <a:gd name="connsiteY0" fmla="*/ 0 h 100689"/>
              <a:gd name="connsiteX1" fmla="*/ 76211 w 352329"/>
              <a:gd name="connsiteY1" fmla="*/ 82537 h 100689"/>
              <a:gd name="connsiteX2" fmla="*/ 352329 w 352329"/>
              <a:gd name="connsiteY2" fmla="*/ 85518 h 100689"/>
              <a:gd name="connsiteX0" fmla="*/ 0 w 352329"/>
              <a:gd name="connsiteY0" fmla="*/ 0 h 114182"/>
              <a:gd name="connsiteX1" fmla="*/ 76211 w 352329"/>
              <a:gd name="connsiteY1" fmla="*/ 82537 h 114182"/>
              <a:gd name="connsiteX2" fmla="*/ 352329 w 352329"/>
              <a:gd name="connsiteY2" fmla="*/ 85518 h 114182"/>
              <a:gd name="connsiteX0" fmla="*/ 0 w 352329"/>
              <a:gd name="connsiteY0" fmla="*/ 0 h 85519"/>
              <a:gd name="connsiteX1" fmla="*/ 76211 w 352329"/>
              <a:gd name="connsiteY1" fmla="*/ 82537 h 85519"/>
              <a:gd name="connsiteX2" fmla="*/ 352329 w 352329"/>
              <a:gd name="connsiteY2" fmla="*/ 85518 h 85519"/>
              <a:gd name="connsiteX0" fmla="*/ 0 w 339661"/>
              <a:gd name="connsiteY0" fmla="*/ 69981 h 153811"/>
              <a:gd name="connsiteX1" fmla="*/ 76211 w 339661"/>
              <a:gd name="connsiteY1" fmla="*/ 152518 h 153811"/>
              <a:gd name="connsiteX2" fmla="*/ 339661 w 339661"/>
              <a:gd name="connsiteY2" fmla="*/ 0 h 153811"/>
              <a:gd name="connsiteX0" fmla="*/ 0 w 339661"/>
              <a:gd name="connsiteY0" fmla="*/ 0 h 83830"/>
              <a:gd name="connsiteX1" fmla="*/ 76211 w 339661"/>
              <a:gd name="connsiteY1" fmla="*/ 82537 h 83830"/>
              <a:gd name="connsiteX2" fmla="*/ 339661 w 339661"/>
              <a:gd name="connsiteY2" fmla="*/ 7769 h 83830"/>
              <a:gd name="connsiteX0" fmla="*/ 0 w 349162"/>
              <a:gd name="connsiteY0" fmla="*/ 0 h 83830"/>
              <a:gd name="connsiteX1" fmla="*/ 76211 w 349162"/>
              <a:gd name="connsiteY1" fmla="*/ 82537 h 83830"/>
              <a:gd name="connsiteX2" fmla="*/ 349162 w 349162"/>
              <a:gd name="connsiteY2" fmla="*/ 7769 h 83830"/>
            </a:gdLst>
            <a:ahLst/>
            <a:cxnLst>
              <a:cxn ang="0">
                <a:pos x="connsiteX0" y="connsiteY0"/>
              </a:cxn>
              <a:cxn ang="0">
                <a:pos x="connsiteX1" y="connsiteY1"/>
              </a:cxn>
              <a:cxn ang="0">
                <a:pos x="connsiteX2" y="connsiteY2"/>
              </a:cxn>
            </a:cxnLst>
            <a:rect l="l" t="t" r="r" b="b"/>
            <a:pathLst>
              <a:path w="349162" h="83830">
                <a:moveTo>
                  <a:pt x="0" y="0"/>
                </a:moveTo>
                <a:cubicBezTo>
                  <a:pt x="42294" y="27512"/>
                  <a:pt x="40251" y="93900"/>
                  <a:pt x="76211" y="82537"/>
                </a:cubicBezTo>
                <a:lnTo>
                  <a:pt x="349162" y="7769"/>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66" name="フリーフォーム 65"/>
          <p:cNvSpPr/>
          <p:nvPr/>
        </p:nvSpPr>
        <p:spPr>
          <a:xfrm>
            <a:off x="5906418" y="1445349"/>
            <a:ext cx="251591" cy="1094390"/>
          </a:xfrm>
          <a:custGeom>
            <a:avLst/>
            <a:gdLst>
              <a:gd name="connsiteX0" fmla="*/ 0 w 194441"/>
              <a:gd name="connsiteY0" fmla="*/ 0 h 1087821"/>
              <a:gd name="connsiteX1" fmla="*/ 63062 w 194441"/>
              <a:gd name="connsiteY1" fmla="*/ 215462 h 1087821"/>
              <a:gd name="connsiteX2" fmla="*/ 131379 w 194441"/>
              <a:gd name="connsiteY2" fmla="*/ 320566 h 1087821"/>
              <a:gd name="connsiteX3" fmla="*/ 168166 w 194441"/>
              <a:gd name="connsiteY3" fmla="*/ 394138 h 1087821"/>
              <a:gd name="connsiteX4" fmla="*/ 162910 w 194441"/>
              <a:gd name="connsiteY4" fmla="*/ 488731 h 1087821"/>
              <a:gd name="connsiteX5" fmla="*/ 194441 w 194441"/>
              <a:gd name="connsiteY5" fmla="*/ 725214 h 1087821"/>
              <a:gd name="connsiteX6" fmla="*/ 157655 w 194441"/>
              <a:gd name="connsiteY6" fmla="*/ 846083 h 1087821"/>
              <a:gd name="connsiteX7" fmla="*/ 168166 w 194441"/>
              <a:gd name="connsiteY7" fmla="*/ 919655 h 1087821"/>
              <a:gd name="connsiteX8" fmla="*/ 141890 w 194441"/>
              <a:gd name="connsiteY8" fmla="*/ 1087821 h 1087821"/>
              <a:gd name="connsiteX0" fmla="*/ 0 w 251591"/>
              <a:gd name="connsiteY0" fmla="*/ 0 h 1087821"/>
              <a:gd name="connsiteX1" fmla="*/ 120212 w 251591"/>
              <a:gd name="connsiteY1" fmla="*/ 215462 h 1087821"/>
              <a:gd name="connsiteX2" fmla="*/ 188529 w 251591"/>
              <a:gd name="connsiteY2" fmla="*/ 320566 h 1087821"/>
              <a:gd name="connsiteX3" fmla="*/ 225316 w 251591"/>
              <a:gd name="connsiteY3" fmla="*/ 394138 h 1087821"/>
              <a:gd name="connsiteX4" fmla="*/ 220060 w 251591"/>
              <a:gd name="connsiteY4" fmla="*/ 488731 h 1087821"/>
              <a:gd name="connsiteX5" fmla="*/ 251591 w 251591"/>
              <a:gd name="connsiteY5" fmla="*/ 725214 h 1087821"/>
              <a:gd name="connsiteX6" fmla="*/ 214805 w 251591"/>
              <a:gd name="connsiteY6" fmla="*/ 846083 h 1087821"/>
              <a:gd name="connsiteX7" fmla="*/ 225316 w 251591"/>
              <a:gd name="connsiteY7" fmla="*/ 919655 h 1087821"/>
              <a:gd name="connsiteX8" fmla="*/ 199040 w 251591"/>
              <a:gd name="connsiteY8" fmla="*/ 1087821 h 1087821"/>
              <a:gd name="connsiteX0" fmla="*/ 0 w 251591"/>
              <a:gd name="connsiteY0" fmla="*/ 0 h 1087821"/>
              <a:gd name="connsiteX1" fmla="*/ 105924 w 251591"/>
              <a:gd name="connsiteY1" fmla="*/ 229663 h 1087821"/>
              <a:gd name="connsiteX2" fmla="*/ 188529 w 251591"/>
              <a:gd name="connsiteY2" fmla="*/ 320566 h 1087821"/>
              <a:gd name="connsiteX3" fmla="*/ 225316 w 251591"/>
              <a:gd name="connsiteY3" fmla="*/ 394138 h 1087821"/>
              <a:gd name="connsiteX4" fmla="*/ 220060 w 251591"/>
              <a:gd name="connsiteY4" fmla="*/ 488731 h 1087821"/>
              <a:gd name="connsiteX5" fmla="*/ 251591 w 251591"/>
              <a:gd name="connsiteY5" fmla="*/ 725214 h 1087821"/>
              <a:gd name="connsiteX6" fmla="*/ 214805 w 251591"/>
              <a:gd name="connsiteY6" fmla="*/ 846083 h 1087821"/>
              <a:gd name="connsiteX7" fmla="*/ 225316 w 251591"/>
              <a:gd name="connsiteY7" fmla="*/ 919655 h 1087821"/>
              <a:gd name="connsiteX8" fmla="*/ 199040 w 251591"/>
              <a:gd name="connsiteY8" fmla="*/ 1087821 h 1087821"/>
              <a:gd name="connsiteX0" fmla="*/ 0 w 251591"/>
              <a:gd name="connsiteY0" fmla="*/ 0 h 1087821"/>
              <a:gd name="connsiteX1" fmla="*/ 105924 w 251591"/>
              <a:gd name="connsiteY1" fmla="*/ 229663 h 1087821"/>
              <a:gd name="connsiteX2" fmla="*/ 183767 w 251591"/>
              <a:gd name="connsiteY2" fmla="*/ 320566 h 1087821"/>
              <a:gd name="connsiteX3" fmla="*/ 225316 w 251591"/>
              <a:gd name="connsiteY3" fmla="*/ 394138 h 1087821"/>
              <a:gd name="connsiteX4" fmla="*/ 220060 w 251591"/>
              <a:gd name="connsiteY4" fmla="*/ 488731 h 1087821"/>
              <a:gd name="connsiteX5" fmla="*/ 251591 w 251591"/>
              <a:gd name="connsiteY5" fmla="*/ 725214 h 1087821"/>
              <a:gd name="connsiteX6" fmla="*/ 214805 w 251591"/>
              <a:gd name="connsiteY6" fmla="*/ 846083 h 1087821"/>
              <a:gd name="connsiteX7" fmla="*/ 225316 w 251591"/>
              <a:gd name="connsiteY7" fmla="*/ 919655 h 1087821"/>
              <a:gd name="connsiteX8" fmla="*/ 199040 w 251591"/>
              <a:gd name="connsiteY8" fmla="*/ 1087821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91" h="1087821">
                <a:moveTo>
                  <a:pt x="0" y="0"/>
                </a:moveTo>
                <a:lnTo>
                  <a:pt x="105924" y="229663"/>
                </a:lnTo>
                <a:lnTo>
                  <a:pt x="183767" y="320566"/>
                </a:lnTo>
                <a:lnTo>
                  <a:pt x="225316" y="394138"/>
                </a:lnTo>
                <a:lnTo>
                  <a:pt x="220060" y="488731"/>
                </a:lnTo>
                <a:lnTo>
                  <a:pt x="251591" y="725214"/>
                </a:lnTo>
                <a:lnTo>
                  <a:pt x="214805" y="846083"/>
                </a:lnTo>
                <a:lnTo>
                  <a:pt x="225316" y="919655"/>
                </a:lnTo>
                <a:lnTo>
                  <a:pt x="199040" y="1087821"/>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96" name="フリーフォーム 95"/>
          <p:cNvSpPr/>
          <p:nvPr/>
        </p:nvSpPr>
        <p:spPr>
          <a:xfrm>
            <a:off x="5654367" y="1459373"/>
            <a:ext cx="2401671" cy="4786802"/>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24468"/>
              <a:gd name="connsiteY0" fmla="*/ 1238976 h 1238976"/>
              <a:gd name="connsiteX1" fmla="*/ 745037 w 3224468"/>
              <a:gd name="connsiteY1" fmla="*/ 720969 h 1238976"/>
              <a:gd name="connsiteX2" fmla="*/ 985360 w 3224468"/>
              <a:gd name="connsiteY2" fmla="*/ 574430 h 1238976"/>
              <a:gd name="connsiteX3" fmla="*/ 1331191 w 3224468"/>
              <a:gd name="connsiteY3" fmla="*/ 486507 h 1238976"/>
              <a:gd name="connsiteX4" fmla="*/ 1635991 w 3224468"/>
              <a:gd name="connsiteY4" fmla="*/ 433753 h 1238976"/>
              <a:gd name="connsiteX5" fmla="*/ 2093191 w 3224468"/>
              <a:gd name="connsiteY5" fmla="*/ 416169 h 1238976"/>
              <a:gd name="connsiteX6" fmla="*/ 2409714 w 3224468"/>
              <a:gd name="connsiteY6" fmla="*/ 392723 h 1238976"/>
              <a:gd name="connsiteX7" fmla="*/ 2696930 w 3224468"/>
              <a:gd name="connsiteY7" fmla="*/ 281353 h 1238976"/>
              <a:gd name="connsiteX8" fmla="*/ 3224468 w 3224468"/>
              <a:gd name="connsiteY8" fmla="*/ 0 h 1238976"/>
              <a:gd name="connsiteX0" fmla="*/ 0 w 2850215"/>
              <a:gd name="connsiteY0" fmla="*/ 0 h 1387139"/>
              <a:gd name="connsiteX1" fmla="*/ 370784 w 2850215"/>
              <a:gd name="connsiteY1" fmla="*/ 1387139 h 1387139"/>
              <a:gd name="connsiteX2" fmla="*/ 611107 w 2850215"/>
              <a:gd name="connsiteY2" fmla="*/ 1240600 h 1387139"/>
              <a:gd name="connsiteX3" fmla="*/ 956938 w 2850215"/>
              <a:gd name="connsiteY3" fmla="*/ 1152677 h 1387139"/>
              <a:gd name="connsiteX4" fmla="*/ 1261738 w 2850215"/>
              <a:gd name="connsiteY4" fmla="*/ 1099923 h 1387139"/>
              <a:gd name="connsiteX5" fmla="*/ 1718938 w 2850215"/>
              <a:gd name="connsiteY5" fmla="*/ 1082339 h 1387139"/>
              <a:gd name="connsiteX6" fmla="*/ 2035461 w 2850215"/>
              <a:gd name="connsiteY6" fmla="*/ 1058893 h 1387139"/>
              <a:gd name="connsiteX7" fmla="*/ 2322677 w 2850215"/>
              <a:gd name="connsiteY7" fmla="*/ 947523 h 1387139"/>
              <a:gd name="connsiteX8" fmla="*/ 2850215 w 2850215"/>
              <a:gd name="connsiteY8" fmla="*/ 666170 h 1387139"/>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261738 w 2850215"/>
              <a:gd name="connsiteY4" fmla="*/ 1099923 h 1240600"/>
              <a:gd name="connsiteX5" fmla="*/ 1718938 w 2850215"/>
              <a:gd name="connsiteY5" fmla="*/ 1082339 h 1240600"/>
              <a:gd name="connsiteX6" fmla="*/ 2035461 w 2850215"/>
              <a:gd name="connsiteY6" fmla="*/ 1058893 h 1240600"/>
              <a:gd name="connsiteX7" fmla="*/ 2322677 w 2850215"/>
              <a:gd name="connsiteY7" fmla="*/ 947523 h 1240600"/>
              <a:gd name="connsiteX8" fmla="*/ 2850215 w 2850215"/>
              <a:gd name="connsiteY8"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718938 w 2850215"/>
              <a:gd name="connsiteY4" fmla="*/ 1082339 h 1240600"/>
              <a:gd name="connsiteX5" fmla="*/ 2035461 w 2850215"/>
              <a:gd name="connsiteY5" fmla="*/ 1058893 h 1240600"/>
              <a:gd name="connsiteX6" fmla="*/ 2322677 w 2850215"/>
              <a:gd name="connsiteY6" fmla="*/ 947523 h 1240600"/>
              <a:gd name="connsiteX7" fmla="*/ 2850215 w 2850215"/>
              <a:gd name="connsiteY7"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1718938 w 2850215"/>
              <a:gd name="connsiteY3" fmla="*/ 1082339 h 1240600"/>
              <a:gd name="connsiteX4" fmla="*/ 2035461 w 2850215"/>
              <a:gd name="connsiteY4" fmla="*/ 1058893 h 1240600"/>
              <a:gd name="connsiteX5" fmla="*/ 2322677 w 2850215"/>
              <a:gd name="connsiteY5" fmla="*/ 947523 h 1240600"/>
              <a:gd name="connsiteX6" fmla="*/ 2850215 w 2850215"/>
              <a:gd name="connsiteY6" fmla="*/ 666170 h 1240600"/>
              <a:gd name="connsiteX0" fmla="*/ 0 w 2850215"/>
              <a:gd name="connsiteY0" fmla="*/ 0 h 1164711"/>
              <a:gd name="connsiteX1" fmla="*/ 492634 w 2850215"/>
              <a:gd name="connsiteY1" fmla="*/ 1164711 h 1164711"/>
              <a:gd name="connsiteX2" fmla="*/ 1718938 w 2850215"/>
              <a:gd name="connsiteY2" fmla="*/ 1082339 h 1164711"/>
              <a:gd name="connsiteX3" fmla="*/ 2035461 w 2850215"/>
              <a:gd name="connsiteY3" fmla="*/ 1058893 h 1164711"/>
              <a:gd name="connsiteX4" fmla="*/ 2322677 w 2850215"/>
              <a:gd name="connsiteY4" fmla="*/ 947523 h 1164711"/>
              <a:gd name="connsiteX5" fmla="*/ 2850215 w 2850215"/>
              <a:gd name="connsiteY5"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322677 w 2850215"/>
              <a:gd name="connsiteY3" fmla="*/ 947523 h 1164711"/>
              <a:gd name="connsiteX4" fmla="*/ 2850215 w 2850215"/>
              <a:gd name="connsiteY4"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850215 w 2850215"/>
              <a:gd name="connsiteY3" fmla="*/ 666170 h 1164711"/>
              <a:gd name="connsiteX0" fmla="*/ 0 w 2240967"/>
              <a:gd name="connsiteY0" fmla="*/ 0 h 4389426"/>
              <a:gd name="connsiteX1" fmla="*/ 492634 w 2240967"/>
              <a:gd name="connsiteY1" fmla="*/ 1164711 h 4389426"/>
              <a:gd name="connsiteX2" fmla="*/ 1718938 w 2240967"/>
              <a:gd name="connsiteY2" fmla="*/ 1082339 h 4389426"/>
              <a:gd name="connsiteX3" fmla="*/ 2240967 w 2240967"/>
              <a:gd name="connsiteY3" fmla="*/ 4389426 h 4389426"/>
              <a:gd name="connsiteX0" fmla="*/ 0 w 2240967"/>
              <a:gd name="connsiteY0" fmla="*/ 0 h 4389426"/>
              <a:gd name="connsiteX1" fmla="*/ 492634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570966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483930 w 2240967"/>
              <a:gd name="connsiteY1" fmla="*/ 1164711 h 4389426"/>
              <a:gd name="connsiteX2" fmla="*/ 926915 w 2240967"/>
              <a:gd name="connsiteY2" fmla="*/ 2571641 h 4389426"/>
              <a:gd name="connsiteX3" fmla="*/ 2240967 w 2240967"/>
              <a:gd name="connsiteY3" fmla="*/ 4389426 h 4389426"/>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1037160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1060369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03705 w 2171339"/>
              <a:gd name="connsiteY2" fmla="*/ 2526511 h 4821388"/>
              <a:gd name="connsiteX3" fmla="*/ 2171339 w 2171339"/>
              <a:gd name="connsiteY3" fmla="*/ 4821388 h 4821388"/>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Lst>
            <a:ahLst/>
            <a:cxnLst>
              <a:cxn ang="0">
                <a:pos x="connsiteX0" y="connsiteY0"/>
              </a:cxn>
              <a:cxn ang="0">
                <a:pos x="connsiteX1" y="connsiteY1"/>
              </a:cxn>
              <a:cxn ang="0">
                <a:pos x="connsiteX2" y="connsiteY2"/>
              </a:cxn>
              <a:cxn ang="0">
                <a:pos x="connsiteX3" y="connsiteY3"/>
              </a:cxn>
            </a:cxnLst>
            <a:rect l="l" t="t" r="r" b="b"/>
            <a:pathLst>
              <a:path w="2194548" h="4860071">
                <a:moveTo>
                  <a:pt x="0" y="0"/>
                </a:moveTo>
                <a:cubicBezTo>
                  <a:pt x="192256" y="401131"/>
                  <a:pt x="338093" y="802263"/>
                  <a:pt x="507139" y="1203394"/>
                </a:cubicBezTo>
                <a:lnTo>
                  <a:pt x="926914" y="2565194"/>
                </a:lnTo>
                <a:cubicBezTo>
                  <a:pt x="1422955" y="3373135"/>
                  <a:pt x="2017637" y="4258441"/>
                  <a:pt x="2194548" y="4860071"/>
                </a:cubicBezTo>
              </a:path>
            </a:pathLst>
          </a:custGeom>
          <a:noFill/>
          <a:ln w="38100" cap="flat">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97" name="フリーフォーム 96"/>
          <p:cNvSpPr/>
          <p:nvPr/>
        </p:nvSpPr>
        <p:spPr>
          <a:xfrm>
            <a:off x="5665592" y="1473719"/>
            <a:ext cx="2409608" cy="479632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911970 w 1842054"/>
              <a:gd name="connsiteY4" fmla="*/ 2525929 h 3728588"/>
              <a:gd name="connsiteX5" fmla="*/ 1842054 w 1842054"/>
              <a:gd name="connsiteY5"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911970 w 1842054"/>
              <a:gd name="connsiteY3" fmla="*/ 2525929 h 3728588"/>
              <a:gd name="connsiteX4" fmla="*/ 1842054 w 1842054"/>
              <a:gd name="connsiteY4" fmla="*/ 3728588 h 3728588"/>
              <a:gd name="connsiteX0" fmla="*/ 0 w 2213406"/>
              <a:gd name="connsiteY0" fmla="*/ 0 h 4824612"/>
              <a:gd name="connsiteX1" fmla="*/ 230233 w 2213406"/>
              <a:gd name="connsiteY1" fmla="*/ 529011 h 4824612"/>
              <a:gd name="connsiteX2" fmla="*/ 511492 w 2213406"/>
              <a:gd name="connsiteY2" fmla="*/ 1213064 h 4824612"/>
              <a:gd name="connsiteX3" fmla="*/ 911970 w 2213406"/>
              <a:gd name="connsiteY3" fmla="*/ 2525929 h 4824612"/>
              <a:gd name="connsiteX4" fmla="*/ 2213406 w 2213406"/>
              <a:gd name="connsiteY4" fmla="*/ 4824612 h 482461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2201801 w 2201801"/>
              <a:gd name="connsiteY4"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901316 w 2201801"/>
              <a:gd name="connsiteY4" fmla="*/ 4171678 h 4869742"/>
              <a:gd name="connsiteX5" fmla="*/ 2201801 w 2201801"/>
              <a:gd name="connsiteY5"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901316 w 2201801"/>
              <a:gd name="connsiteY4" fmla="*/ 4171678 h 4869742"/>
              <a:gd name="connsiteX5" fmla="*/ 2201801 w 2201801"/>
              <a:gd name="connsiteY5"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239846 w 2201801"/>
              <a:gd name="connsiteY4" fmla="*/ 3062760 h 4869742"/>
              <a:gd name="connsiteX5" fmla="*/ 1901316 w 2201801"/>
              <a:gd name="connsiteY5" fmla="*/ 4171678 h 4869742"/>
              <a:gd name="connsiteX6" fmla="*/ 2201801 w 2201801"/>
              <a:gd name="connsiteY6"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239846 w 2201801"/>
              <a:gd name="connsiteY4" fmla="*/ 3062760 h 4869742"/>
              <a:gd name="connsiteX5" fmla="*/ 1901316 w 2201801"/>
              <a:gd name="connsiteY5" fmla="*/ 4171678 h 4869742"/>
              <a:gd name="connsiteX6" fmla="*/ 2201801 w 2201801"/>
              <a:gd name="connsiteY6"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239846 w 2201801"/>
              <a:gd name="connsiteY4" fmla="*/ 3062760 h 4869742"/>
              <a:gd name="connsiteX5" fmla="*/ 1901316 w 2201801"/>
              <a:gd name="connsiteY5" fmla="*/ 4171678 h 4869742"/>
              <a:gd name="connsiteX6" fmla="*/ 2201801 w 2201801"/>
              <a:gd name="connsiteY6" fmla="*/ 4869742 h 48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801" h="4869742">
                <a:moveTo>
                  <a:pt x="0" y="0"/>
                </a:moveTo>
                <a:cubicBezTo>
                  <a:pt x="74810" y="174188"/>
                  <a:pt x="155423" y="354823"/>
                  <a:pt x="230233" y="529011"/>
                </a:cubicBezTo>
                <a:lnTo>
                  <a:pt x="511492" y="1213064"/>
                </a:lnTo>
                <a:lnTo>
                  <a:pt x="911970" y="2525929"/>
                </a:lnTo>
                <a:cubicBezTo>
                  <a:pt x="1067209" y="2819169"/>
                  <a:pt x="1074955" y="2788468"/>
                  <a:pt x="1239846" y="3062760"/>
                </a:cubicBezTo>
                <a:cubicBezTo>
                  <a:pt x="1404737" y="3337052"/>
                  <a:pt x="1740023" y="3874813"/>
                  <a:pt x="1901316" y="4171678"/>
                </a:cubicBezTo>
                <a:cubicBezTo>
                  <a:pt x="2030490" y="4404366"/>
                  <a:pt x="2101639" y="4637054"/>
                  <a:pt x="2201801" y="4869742"/>
                </a:cubicBezTo>
              </a:path>
            </a:pathLst>
          </a:custGeom>
          <a:noFill/>
          <a:ln w="25400"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71" name="正方形/長方形 70"/>
          <p:cNvSpPr/>
          <p:nvPr/>
        </p:nvSpPr>
        <p:spPr>
          <a:xfrm>
            <a:off x="7740980" y="4431339"/>
            <a:ext cx="720000" cy="235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b="1" dirty="0">
                <a:solidFill>
                  <a:sysClr val="windowText" lastClr="000000"/>
                </a:solidFill>
                <a:latin typeface="+mj-ea"/>
                <a:ea typeface="+mj-ea"/>
              </a:rPr>
              <a:t>柏原</a:t>
            </a:r>
            <a:r>
              <a:rPr kumimoji="1" lang="ja-JP" altLang="en-US" sz="1050" b="1" dirty="0">
                <a:solidFill>
                  <a:sysClr val="windowText" lastClr="000000"/>
                </a:solidFill>
                <a:latin typeface="+mj-ea"/>
                <a:ea typeface="+mj-ea"/>
              </a:rPr>
              <a:t>市</a:t>
            </a:r>
          </a:p>
        </p:txBody>
      </p:sp>
      <p:sp>
        <p:nvSpPr>
          <p:cNvPr id="72" name="Rectangle 124"/>
          <p:cNvSpPr>
            <a:spLocks noChangeArrowheads="1"/>
          </p:cNvSpPr>
          <p:nvPr/>
        </p:nvSpPr>
        <p:spPr bwMode="auto">
          <a:xfrm>
            <a:off x="6259788" y="4499353"/>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国道　　号</a:t>
            </a:r>
          </a:p>
        </p:txBody>
      </p:sp>
      <p:sp>
        <p:nvSpPr>
          <p:cNvPr id="83" name="Rectangle 100"/>
          <p:cNvSpPr>
            <a:spLocks noChangeArrowheads="1"/>
          </p:cNvSpPr>
          <p:nvPr/>
        </p:nvSpPr>
        <p:spPr bwMode="auto">
          <a:xfrm>
            <a:off x="3059821" y="1444053"/>
            <a:ext cx="5947619" cy="4840430"/>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フリーフォーム 83"/>
          <p:cNvSpPr/>
          <p:nvPr/>
        </p:nvSpPr>
        <p:spPr>
          <a:xfrm>
            <a:off x="3073313" y="3929719"/>
            <a:ext cx="4553950" cy="2331290"/>
          </a:xfrm>
          <a:custGeom>
            <a:avLst/>
            <a:gdLst>
              <a:gd name="connsiteX0" fmla="*/ 0 w 4069404"/>
              <a:gd name="connsiteY0" fmla="*/ 64851 h 612842"/>
              <a:gd name="connsiteX1" fmla="*/ 97276 w 4069404"/>
              <a:gd name="connsiteY1" fmla="*/ 181583 h 612842"/>
              <a:gd name="connsiteX2" fmla="*/ 119974 w 4069404"/>
              <a:gd name="connsiteY2" fmla="*/ 291829 h 612842"/>
              <a:gd name="connsiteX3" fmla="*/ 369651 w 4069404"/>
              <a:gd name="connsiteY3" fmla="*/ 272374 h 612842"/>
              <a:gd name="connsiteX4" fmla="*/ 470170 w 4069404"/>
              <a:gd name="connsiteY4" fmla="*/ 220493 h 612842"/>
              <a:gd name="connsiteX5" fmla="*/ 470170 w 4069404"/>
              <a:gd name="connsiteY5" fmla="*/ 295072 h 612842"/>
              <a:gd name="connsiteX6" fmla="*/ 596630 w 4069404"/>
              <a:gd name="connsiteY6" fmla="*/ 210765 h 612842"/>
              <a:gd name="connsiteX7" fmla="*/ 736059 w 4069404"/>
              <a:gd name="connsiteY7" fmla="*/ 431259 h 612842"/>
              <a:gd name="connsiteX8" fmla="*/ 813881 w 4069404"/>
              <a:gd name="connsiteY8" fmla="*/ 421531 h 612842"/>
              <a:gd name="connsiteX9" fmla="*/ 817123 w 4069404"/>
              <a:gd name="connsiteY9" fmla="*/ 505838 h 612842"/>
              <a:gd name="connsiteX10" fmla="*/ 1008434 w 4069404"/>
              <a:gd name="connsiteY10" fmla="*/ 512323 h 612842"/>
              <a:gd name="connsiteX11" fmla="*/ 1008434 w 4069404"/>
              <a:gd name="connsiteY11" fmla="*/ 424774 h 612842"/>
              <a:gd name="connsiteX12" fmla="*/ 1073285 w 4069404"/>
              <a:gd name="connsiteY12" fmla="*/ 424774 h 612842"/>
              <a:gd name="connsiteX13" fmla="*/ 1073285 w 4069404"/>
              <a:gd name="connsiteY13" fmla="*/ 518808 h 612842"/>
              <a:gd name="connsiteX14" fmla="*/ 1352145 w 4069404"/>
              <a:gd name="connsiteY14" fmla="*/ 612842 h 612842"/>
              <a:gd name="connsiteX15" fmla="*/ 1297021 w 4069404"/>
              <a:gd name="connsiteY15" fmla="*/ 252919 h 612842"/>
              <a:gd name="connsiteX16" fmla="*/ 1780162 w 4069404"/>
              <a:gd name="connsiteY16" fmla="*/ 252919 h 612842"/>
              <a:gd name="connsiteX17" fmla="*/ 1845013 w 4069404"/>
              <a:gd name="connsiteY17" fmla="*/ 197795 h 612842"/>
              <a:gd name="connsiteX18" fmla="*/ 1819072 w 4069404"/>
              <a:gd name="connsiteY18" fmla="*/ 0 h 612842"/>
              <a:gd name="connsiteX19" fmla="*/ 1948774 w 4069404"/>
              <a:gd name="connsiteY19" fmla="*/ 210765 h 612842"/>
              <a:gd name="connsiteX20" fmla="*/ 2175753 w 4069404"/>
              <a:gd name="connsiteY20" fmla="*/ 210765 h 612842"/>
              <a:gd name="connsiteX21" fmla="*/ 2221149 w 4069404"/>
              <a:gd name="connsiteY21" fmla="*/ 311285 h 612842"/>
              <a:gd name="connsiteX22" fmla="*/ 2211421 w 4069404"/>
              <a:gd name="connsiteY22" fmla="*/ 418289 h 612842"/>
              <a:gd name="connsiteX23" fmla="*/ 2428672 w 4069404"/>
              <a:gd name="connsiteY23" fmla="*/ 418289 h 612842"/>
              <a:gd name="connsiteX24" fmla="*/ 2496766 w 4069404"/>
              <a:gd name="connsiteY24" fmla="*/ 359923 h 612842"/>
              <a:gd name="connsiteX25" fmla="*/ 2500008 w 4069404"/>
              <a:gd name="connsiteY25" fmla="*/ 188068 h 612842"/>
              <a:gd name="connsiteX26" fmla="*/ 3125821 w 4069404"/>
              <a:gd name="connsiteY26" fmla="*/ 188068 h 612842"/>
              <a:gd name="connsiteX27" fmla="*/ 3232825 w 4069404"/>
              <a:gd name="connsiteY27" fmla="*/ 142672 h 612842"/>
              <a:gd name="connsiteX28" fmla="*/ 3683540 w 4069404"/>
              <a:gd name="connsiteY28" fmla="*/ 243191 h 612842"/>
              <a:gd name="connsiteX29" fmla="*/ 3884579 w 4069404"/>
              <a:gd name="connsiteY29" fmla="*/ 411804 h 612842"/>
              <a:gd name="connsiteX30" fmla="*/ 4001310 w 4069404"/>
              <a:gd name="connsiteY30" fmla="*/ 411804 h 612842"/>
              <a:gd name="connsiteX31" fmla="*/ 4069404 w 4069404"/>
              <a:gd name="connsiteY31" fmla="*/ 379378 h 612842"/>
              <a:gd name="connsiteX0" fmla="*/ 0 w 4413115"/>
              <a:gd name="connsiteY0" fmla="*/ 64851 h 612842"/>
              <a:gd name="connsiteX1" fmla="*/ 97276 w 4413115"/>
              <a:gd name="connsiteY1" fmla="*/ 181583 h 612842"/>
              <a:gd name="connsiteX2" fmla="*/ 119974 w 4413115"/>
              <a:gd name="connsiteY2" fmla="*/ 291829 h 612842"/>
              <a:gd name="connsiteX3" fmla="*/ 369651 w 4413115"/>
              <a:gd name="connsiteY3" fmla="*/ 272374 h 612842"/>
              <a:gd name="connsiteX4" fmla="*/ 470170 w 4413115"/>
              <a:gd name="connsiteY4" fmla="*/ 220493 h 612842"/>
              <a:gd name="connsiteX5" fmla="*/ 470170 w 4413115"/>
              <a:gd name="connsiteY5" fmla="*/ 295072 h 612842"/>
              <a:gd name="connsiteX6" fmla="*/ 596630 w 4413115"/>
              <a:gd name="connsiteY6" fmla="*/ 210765 h 612842"/>
              <a:gd name="connsiteX7" fmla="*/ 736059 w 4413115"/>
              <a:gd name="connsiteY7" fmla="*/ 431259 h 612842"/>
              <a:gd name="connsiteX8" fmla="*/ 813881 w 4413115"/>
              <a:gd name="connsiteY8" fmla="*/ 421531 h 612842"/>
              <a:gd name="connsiteX9" fmla="*/ 817123 w 4413115"/>
              <a:gd name="connsiteY9" fmla="*/ 505838 h 612842"/>
              <a:gd name="connsiteX10" fmla="*/ 1008434 w 4413115"/>
              <a:gd name="connsiteY10" fmla="*/ 512323 h 612842"/>
              <a:gd name="connsiteX11" fmla="*/ 1008434 w 4413115"/>
              <a:gd name="connsiteY11" fmla="*/ 424774 h 612842"/>
              <a:gd name="connsiteX12" fmla="*/ 1073285 w 4413115"/>
              <a:gd name="connsiteY12" fmla="*/ 424774 h 612842"/>
              <a:gd name="connsiteX13" fmla="*/ 1073285 w 4413115"/>
              <a:gd name="connsiteY13" fmla="*/ 518808 h 612842"/>
              <a:gd name="connsiteX14" fmla="*/ 1352145 w 4413115"/>
              <a:gd name="connsiteY14" fmla="*/ 612842 h 612842"/>
              <a:gd name="connsiteX15" fmla="*/ 1297021 w 4413115"/>
              <a:gd name="connsiteY15" fmla="*/ 252919 h 612842"/>
              <a:gd name="connsiteX16" fmla="*/ 1780162 w 4413115"/>
              <a:gd name="connsiteY16" fmla="*/ 252919 h 612842"/>
              <a:gd name="connsiteX17" fmla="*/ 1845013 w 4413115"/>
              <a:gd name="connsiteY17" fmla="*/ 197795 h 612842"/>
              <a:gd name="connsiteX18" fmla="*/ 1819072 w 4413115"/>
              <a:gd name="connsiteY18" fmla="*/ 0 h 612842"/>
              <a:gd name="connsiteX19" fmla="*/ 1948774 w 4413115"/>
              <a:gd name="connsiteY19" fmla="*/ 210765 h 612842"/>
              <a:gd name="connsiteX20" fmla="*/ 2175753 w 4413115"/>
              <a:gd name="connsiteY20" fmla="*/ 210765 h 612842"/>
              <a:gd name="connsiteX21" fmla="*/ 2221149 w 4413115"/>
              <a:gd name="connsiteY21" fmla="*/ 311285 h 612842"/>
              <a:gd name="connsiteX22" fmla="*/ 2211421 w 4413115"/>
              <a:gd name="connsiteY22" fmla="*/ 418289 h 612842"/>
              <a:gd name="connsiteX23" fmla="*/ 2428672 w 4413115"/>
              <a:gd name="connsiteY23" fmla="*/ 418289 h 612842"/>
              <a:gd name="connsiteX24" fmla="*/ 2496766 w 4413115"/>
              <a:gd name="connsiteY24" fmla="*/ 359923 h 612842"/>
              <a:gd name="connsiteX25" fmla="*/ 2500008 w 4413115"/>
              <a:gd name="connsiteY25" fmla="*/ 188068 h 612842"/>
              <a:gd name="connsiteX26" fmla="*/ 3125821 w 4413115"/>
              <a:gd name="connsiteY26" fmla="*/ 188068 h 612842"/>
              <a:gd name="connsiteX27" fmla="*/ 3232825 w 4413115"/>
              <a:gd name="connsiteY27" fmla="*/ 142672 h 612842"/>
              <a:gd name="connsiteX28" fmla="*/ 3683540 w 4413115"/>
              <a:gd name="connsiteY28" fmla="*/ 243191 h 612842"/>
              <a:gd name="connsiteX29" fmla="*/ 3884579 w 4413115"/>
              <a:gd name="connsiteY29" fmla="*/ 411804 h 612842"/>
              <a:gd name="connsiteX30" fmla="*/ 4001310 w 4413115"/>
              <a:gd name="connsiteY30" fmla="*/ 411804 h 612842"/>
              <a:gd name="connsiteX31" fmla="*/ 4413115 w 4413115"/>
              <a:gd name="connsiteY31" fmla="*/ 249676 h 612842"/>
              <a:gd name="connsiteX0" fmla="*/ 0 w 4375609"/>
              <a:gd name="connsiteY0" fmla="*/ 64851 h 612842"/>
              <a:gd name="connsiteX1" fmla="*/ 97276 w 4375609"/>
              <a:gd name="connsiteY1" fmla="*/ 181583 h 612842"/>
              <a:gd name="connsiteX2" fmla="*/ 119974 w 4375609"/>
              <a:gd name="connsiteY2" fmla="*/ 291829 h 612842"/>
              <a:gd name="connsiteX3" fmla="*/ 369651 w 4375609"/>
              <a:gd name="connsiteY3" fmla="*/ 272374 h 612842"/>
              <a:gd name="connsiteX4" fmla="*/ 470170 w 4375609"/>
              <a:gd name="connsiteY4" fmla="*/ 220493 h 612842"/>
              <a:gd name="connsiteX5" fmla="*/ 470170 w 4375609"/>
              <a:gd name="connsiteY5" fmla="*/ 295072 h 612842"/>
              <a:gd name="connsiteX6" fmla="*/ 596630 w 4375609"/>
              <a:gd name="connsiteY6" fmla="*/ 210765 h 612842"/>
              <a:gd name="connsiteX7" fmla="*/ 736059 w 4375609"/>
              <a:gd name="connsiteY7" fmla="*/ 431259 h 612842"/>
              <a:gd name="connsiteX8" fmla="*/ 813881 w 4375609"/>
              <a:gd name="connsiteY8" fmla="*/ 421531 h 612842"/>
              <a:gd name="connsiteX9" fmla="*/ 817123 w 4375609"/>
              <a:gd name="connsiteY9" fmla="*/ 505838 h 612842"/>
              <a:gd name="connsiteX10" fmla="*/ 1008434 w 4375609"/>
              <a:gd name="connsiteY10" fmla="*/ 512323 h 612842"/>
              <a:gd name="connsiteX11" fmla="*/ 1008434 w 4375609"/>
              <a:gd name="connsiteY11" fmla="*/ 424774 h 612842"/>
              <a:gd name="connsiteX12" fmla="*/ 1073285 w 4375609"/>
              <a:gd name="connsiteY12" fmla="*/ 424774 h 612842"/>
              <a:gd name="connsiteX13" fmla="*/ 1073285 w 4375609"/>
              <a:gd name="connsiteY13" fmla="*/ 518808 h 612842"/>
              <a:gd name="connsiteX14" fmla="*/ 1352145 w 4375609"/>
              <a:gd name="connsiteY14" fmla="*/ 612842 h 612842"/>
              <a:gd name="connsiteX15" fmla="*/ 1297021 w 4375609"/>
              <a:gd name="connsiteY15" fmla="*/ 252919 h 612842"/>
              <a:gd name="connsiteX16" fmla="*/ 1780162 w 4375609"/>
              <a:gd name="connsiteY16" fmla="*/ 252919 h 612842"/>
              <a:gd name="connsiteX17" fmla="*/ 1845013 w 4375609"/>
              <a:gd name="connsiteY17" fmla="*/ 197795 h 612842"/>
              <a:gd name="connsiteX18" fmla="*/ 1819072 w 4375609"/>
              <a:gd name="connsiteY18" fmla="*/ 0 h 612842"/>
              <a:gd name="connsiteX19" fmla="*/ 1948774 w 4375609"/>
              <a:gd name="connsiteY19" fmla="*/ 210765 h 612842"/>
              <a:gd name="connsiteX20" fmla="*/ 2175753 w 4375609"/>
              <a:gd name="connsiteY20" fmla="*/ 210765 h 612842"/>
              <a:gd name="connsiteX21" fmla="*/ 2221149 w 4375609"/>
              <a:gd name="connsiteY21" fmla="*/ 311285 h 612842"/>
              <a:gd name="connsiteX22" fmla="*/ 2211421 w 4375609"/>
              <a:gd name="connsiteY22" fmla="*/ 418289 h 612842"/>
              <a:gd name="connsiteX23" fmla="*/ 2428672 w 4375609"/>
              <a:gd name="connsiteY23" fmla="*/ 418289 h 612842"/>
              <a:gd name="connsiteX24" fmla="*/ 2496766 w 4375609"/>
              <a:gd name="connsiteY24" fmla="*/ 359923 h 612842"/>
              <a:gd name="connsiteX25" fmla="*/ 2500008 w 4375609"/>
              <a:gd name="connsiteY25" fmla="*/ 188068 h 612842"/>
              <a:gd name="connsiteX26" fmla="*/ 3125821 w 4375609"/>
              <a:gd name="connsiteY26" fmla="*/ 188068 h 612842"/>
              <a:gd name="connsiteX27" fmla="*/ 3232825 w 4375609"/>
              <a:gd name="connsiteY27" fmla="*/ 142672 h 612842"/>
              <a:gd name="connsiteX28" fmla="*/ 3683540 w 4375609"/>
              <a:gd name="connsiteY28" fmla="*/ 243191 h 612842"/>
              <a:gd name="connsiteX29" fmla="*/ 3884579 w 4375609"/>
              <a:gd name="connsiteY29" fmla="*/ 411804 h 612842"/>
              <a:gd name="connsiteX30" fmla="*/ 4001310 w 4375609"/>
              <a:gd name="connsiteY30" fmla="*/ 411804 h 612842"/>
              <a:gd name="connsiteX31" fmla="*/ 4375609 w 4375609"/>
              <a:gd name="connsiteY31" fmla="*/ 533598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001310 w 4378494"/>
              <a:gd name="connsiteY30" fmla="*/ 411804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89818 w 4378494"/>
              <a:gd name="connsiteY30" fmla="*/ 350963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767842 w 4378494"/>
              <a:gd name="connsiteY29" fmla="*/ 268511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5779 w 4378494"/>
              <a:gd name="connsiteY25" fmla="*/ 161994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47720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9906 w 4378494"/>
              <a:gd name="connsiteY15" fmla="*/ 23263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27779 w 4378494"/>
              <a:gd name="connsiteY15" fmla="*/ 229742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79477"/>
              <a:gd name="connsiteX1" fmla="*/ 97276 w 4378494"/>
              <a:gd name="connsiteY1" fmla="*/ 181583 h 679477"/>
              <a:gd name="connsiteX2" fmla="*/ 119974 w 4378494"/>
              <a:gd name="connsiteY2" fmla="*/ 291829 h 679477"/>
              <a:gd name="connsiteX3" fmla="*/ 369651 w 4378494"/>
              <a:gd name="connsiteY3" fmla="*/ 272374 h 679477"/>
              <a:gd name="connsiteX4" fmla="*/ 470170 w 4378494"/>
              <a:gd name="connsiteY4" fmla="*/ 220493 h 679477"/>
              <a:gd name="connsiteX5" fmla="*/ 470170 w 4378494"/>
              <a:gd name="connsiteY5" fmla="*/ 295072 h 679477"/>
              <a:gd name="connsiteX6" fmla="*/ 596630 w 4378494"/>
              <a:gd name="connsiteY6" fmla="*/ 210765 h 679477"/>
              <a:gd name="connsiteX7" fmla="*/ 736059 w 4378494"/>
              <a:gd name="connsiteY7" fmla="*/ 431259 h 679477"/>
              <a:gd name="connsiteX8" fmla="*/ 813881 w 4378494"/>
              <a:gd name="connsiteY8" fmla="*/ 421531 h 679477"/>
              <a:gd name="connsiteX9" fmla="*/ 817123 w 4378494"/>
              <a:gd name="connsiteY9" fmla="*/ 505838 h 679477"/>
              <a:gd name="connsiteX10" fmla="*/ 1008434 w 4378494"/>
              <a:gd name="connsiteY10" fmla="*/ 512323 h 679477"/>
              <a:gd name="connsiteX11" fmla="*/ 1008434 w 4378494"/>
              <a:gd name="connsiteY11" fmla="*/ 424774 h 679477"/>
              <a:gd name="connsiteX12" fmla="*/ 1073285 w 4378494"/>
              <a:gd name="connsiteY12" fmla="*/ 424774 h 679477"/>
              <a:gd name="connsiteX13" fmla="*/ 1073285 w 4378494"/>
              <a:gd name="connsiteY13" fmla="*/ 518808 h 679477"/>
              <a:gd name="connsiteX14" fmla="*/ 1213661 w 4378494"/>
              <a:gd name="connsiteY14" fmla="*/ 679477 h 679477"/>
              <a:gd name="connsiteX15" fmla="*/ 1227779 w 4378494"/>
              <a:gd name="connsiteY15" fmla="*/ 229742 h 679477"/>
              <a:gd name="connsiteX16" fmla="*/ 1780162 w 4378494"/>
              <a:gd name="connsiteY16" fmla="*/ 238433 h 679477"/>
              <a:gd name="connsiteX17" fmla="*/ 1827702 w 4378494"/>
              <a:gd name="connsiteY17" fmla="*/ 197795 h 679477"/>
              <a:gd name="connsiteX18" fmla="*/ 1819072 w 4378494"/>
              <a:gd name="connsiteY18" fmla="*/ 0 h 679477"/>
              <a:gd name="connsiteX19" fmla="*/ 1948774 w 4378494"/>
              <a:gd name="connsiteY19" fmla="*/ 210765 h 679477"/>
              <a:gd name="connsiteX20" fmla="*/ 2175753 w 4378494"/>
              <a:gd name="connsiteY20" fmla="*/ 210765 h 679477"/>
              <a:gd name="connsiteX21" fmla="*/ 2221149 w 4378494"/>
              <a:gd name="connsiteY21" fmla="*/ 311285 h 679477"/>
              <a:gd name="connsiteX22" fmla="*/ 2211421 w 4378494"/>
              <a:gd name="connsiteY22" fmla="*/ 418289 h 679477"/>
              <a:gd name="connsiteX23" fmla="*/ 2428672 w 4378494"/>
              <a:gd name="connsiteY23" fmla="*/ 418289 h 679477"/>
              <a:gd name="connsiteX24" fmla="*/ 2488468 w 4378494"/>
              <a:gd name="connsiteY24" fmla="*/ 159097 h 679477"/>
              <a:gd name="connsiteX25" fmla="*/ 3131591 w 4378494"/>
              <a:gd name="connsiteY25" fmla="*/ 170685 h 679477"/>
              <a:gd name="connsiteX26" fmla="*/ 3247250 w 4378494"/>
              <a:gd name="connsiteY26" fmla="*/ 125289 h 679477"/>
              <a:gd name="connsiteX27" fmla="*/ 3683540 w 4378494"/>
              <a:gd name="connsiteY27" fmla="*/ 243191 h 679477"/>
              <a:gd name="connsiteX28" fmla="*/ 3886130 w 4378494"/>
              <a:gd name="connsiteY28" fmla="*/ 352528 h 679477"/>
              <a:gd name="connsiteX29" fmla="*/ 4155776 w 4378494"/>
              <a:gd name="connsiteY29" fmla="*/ 377038 h 679477"/>
              <a:gd name="connsiteX30" fmla="*/ 4252534 w 4378494"/>
              <a:gd name="connsiteY30" fmla="*/ 317762 h 679477"/>
              <a:gd name="connsiteX31" fmla="*/ 4289818 w 4378494"/>
              <a:gd name="connsiteY31" fmla="*/ 350963 h 679477"/>
              <a:gd name="connsiteX32" fmla="*/ 4378494 w 4378494"/>
              <a:gd name="connsiteY32" fmla="*/ 319207 h 679477"/>
              <a:gd name="connsiteX0" fmla="*/ 0 w 4378494"/>
              <a:gd name="connsiteY0" fmla="*/ 64851 h 618636"/>
              <a:gd name="connsiteX1" fmla="*/ 97276 w 4378494"/>
              <a:gd name="connsiteY1" fmla="*/ 181583 h 618636"/>
              <a:gd name="connsiteX2" fmla="*/ 119974 w 4378494"/>
              <a:gd name="connsiteY2" fmla="*/ 291829 h 618636"/>
              <a:gd name="connsiteX3" fmla="*/ 369651 w 4378494"/>
              <a:gd name="connsiteY3" fmla="*/ 272374 h 618636"/>
              <a:gd name="connsiteX4" fmla="*/ 470170 w 4378494"/>
              <a:gd name="connsiteY4" fmla="*/ 220493 h 618636"/>
              <a:gd name="connsiteX5" fmla="*/ 470170 w 4378494"/>
              <a:gd name="connsiteY5" fmla="*/ 295072 h 618636"/>
              <a:gd name="connsiteX6" fmla="*/ 596630 w 4378494"/>
              <a:gd name="connsiteY6" fmla="*/ 210765 h 618636"/>
              <a:gd name="connsiteX7" fmla="*/ 736059 w 4378494"/>
              <a:gd name="connsiteY7" fmla="*/ 431259 h 618636"/>
              <a:gd name="connsiteX8" fmla="*/ 813881 w 4378494"/>
              <a:gd name="connsiteY8" fmla="*/ 421531 h 618636"/>
              <a:gd name="connsiteX9" fmla="*/ 817123 w 4378494"/>
              <a:gd name="connsiteY9" fmla="*/ 505838 h 618636"/>
              <a:gd name="connsiteX10" fmla="*/ 1008434 w 4378494"/>
              <a:gd name="connsiteY10" fmla="*/ 512323 h 618636"/>
              <a:gd name="connsiteX11" fmla="*/ 1008434 w 4378494"/>
              <a:gd name="connsiteY11" fmla="*/ 424774 h 618636"/>
              <a:gd name="connsiteX12" fmla="*/ 1073285 w 4378494"/>
              <a:gd name="connsiteY12" fmla="*/ 424774 h 618636"/>
              <a:gd name="connsiteX13" fmla="*/ 1073285 w 4378494"/>
              <a:gd name="connsiteY13" fmla="*/ 518808 h 618636"/>
              <a:gd name="connsiteX14" fmla="*/ 1317524 w 4378494"/>
              <a:gd name="connsiteY14" fmla="*/ 618636 h 618636"/>
              <a:gd name="connsiteX15" fmla="*/ 1227779 w 4378494"/>
              <a:gd name="connsiteY15" fmla="*/ 229742 h 618636"/>
              <a:gd name="connsiteX16" fmla="*/ 1780162 w 4378494"/>
              <a:gd name="connsiteY16" fmla="*/ 238433 h 618636"/>
              <a:gd name="connsiteX17" fmla="*/ 1827702 w 4378494"/>
              <a:gd name="connsiteY17" fmla="*/ 197795 h 618636"/>
              <a:gd name="connsiteX18" fmla="*/ 1819072 w 4378494"/>
              <a:gd name="connsiteY18" fmla="*/ 0 h 618636"/>
              <a:gd name="connsiteX19" fmla="*/ 1948774 w 4378494"/>
              <a:gd name="connsiteY19" fmla="*/ 210765 h 618636"/>
              <a:gd name="connsiteX20" fmla="*/ 2175753 w 4378494"/>
              <a:gd name="connsiteY20" fmla="*/ 210765 h 618636"/>
              <a:gd name="connsiteX21" fmla="*/ 2221149 w 4378494"/>
              <a:gd name="connsiteY21" fmla="*/ 311285 h 618636"/>
              <a:gd name="connsiteX22" fmla="*/ 2211421 w 4378494"/>
              <a:gd name="connsiteY22" fmla="*/ 418289 h 618636"/>
              <a:gd name="connsiteX23" fmla="*/ 2428672 w 4378494"/>
              <a:gd name="connsiteY23" fmla="*/ 418289 h 618636"/>
              <a:gd name="connsiteX24" fmla="*/ 2488468 w 4378494"/>
              <a:gd name="connsiteY24" fmla="*/ 159097 h 618636"/>
              <a:gd name="connsiteX25" fmla="*/ 3131591 w 4378494"/>
              <a:gd name="connsiteY25" fmla="*/ 170685 h 618636"/>
              <a:gd name="connsiteX26" fmla="*/ 3247250 w 4378494"/>
              <a:gd name="connsiteY26" fmla="*/ 125289 h 618636"/>
              <a:gd name="connsiteX27" fmla="*/ 3683540 w 4378494"/>
              <a:gd name="connsiteY27" fmla="*/ 243191 h 618636"/>
              <a:gd name="connsiteX28" fmla="*/ 3886130 w 4378494"/>
              <a:gd name="connsiteY28" fmla="*/ 352528 h 618636"/>
              <a:gd name="connsiteX29" fmla="*/ 4155776 w 4378494"/>
              <a:gd name="connsiteY29" fmla="*/ 377038 h 618636"/>
              <a:gd name="connsiteX30" fmla="*/ 4252534 w 4378494"/>
              <a:gd name="connsiteY30" fmla="*/ 317762 h 618636"/>
              <a:gd name="connsiteX31" fmla="*/ 4289818 w 4378494"/>
              <a:gd name="connsiteY31" fmla="*/ 350963 h 618636"/>
              <a:gd name="connsiteX32" fmla="*/ 4378494 w 437849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281218"/>
              <a:gd name="connsiteY0" fmla="*/ 181583 h 618636"/>
              <a:gd name="connsiteX1" fmla="*/ 22698 w 4281218"/>
              <a:gd name="connsiteY1" fmla="*/ 291829 h 618636"/>
              <a:gd name="connsiteX2" fmla="*/ 272375 w 4281218"/>
              <a:gd name="connsiteY2" fmla="*/ 272374 h 618636"/>
              <a:gd name="connsiteX3" fmla="*/ 372894 w 4281218"/>
              <a:gd name="connsiteY3" fmla="*/ 220493 h 618636"/>
              <a:gd name="connsiteX4" fmla="*/ 372894 w 4281218"/>
              <a:gd name="connsiteY4" fmla="*/ 295072 h 618636"/>
              <a:gd name="connsiteX5" fmla="*/ 499354 w 4281218"/>
              <a:gd name="connsiteY5" fmla="*/ 210765 h 618636"/>
              <a:gd name="connsiteX6" fmla="*/ 638783 w 4281218"/>
              <a:gd name="connsiteY6" fmla="*/ 431259 h 618636"/>
              <a:gd name="connsiteX7" fmla="*/ 716605 w 4281218"/>
              <a:gd name="connsiteY7" fmla="*/ 421531 h 618636"/>
              <a:gd name="connsiteX8" fmla="*/ 719847 w 4281218"/>
              <a:gd name="connsiteY8" fmla="*/ 505838 h 618636"/>
              <a:gd name="connsiteX9" fmla="*/ 911158 w 4281218"/>
              <a:gd name="connsiteY9" fmla="*/ 512323 h 618636"/>
              <a:gd name="connsiteX10" fmla="*/ 911158 w 4281218"/>
              <a:gd name="connsiteY10" fmla="*/ 424774 h 618636"/>
              <a:gd name="connsiteX11" fmla="*/ 976009 w 4281218"/>
              <a:gd name="connsiteY11" fmla="*/ 424774 h 618636"/>
              <a:gd name="connsiteX12" fmla="*/ 976009 w 4281218"/>
              <a:gd name="connsiteY12" fmla="*/ 518808 h 618636"/>
              <a:gd name="connsiteX13" fmla="*/ 1220248 w 4281218"/>
              <a:gd name="connsiteY13" fmla="*/ 618636 h 618636"/>
              <a:gd name="connsiteX14" fmla="*/ 1130503 w 4281218"/>
              <a:gd name="connsiteY14" fmla="*/ 229742 h 618636"/>
              <a:gd name="connsiteX15" fmla="*/ 1682886 w 4281218"/>
              <a:gd name="connsiteY15" fmla="*/ 238433 h 618636"/>
              <a:gd name="connsiteX16" fmla="*/ 1730426 w 4281218"/>
              <a:gd name="connsiteY16" fmla="*/ 197795 h 618636"/>
              <a:gd name="connsiteX17" fmla="*/ 1721796 w 4281218"/>
              <a:gd name="connsiteY17" fmla="*/ 0 h 618636"/>
              <a:gd name="connsiteX18" fmla="*/ 1851498 w 4281218"/>
              <a:gd name="connsiteY18" fmla="*/ 210765 h 618636"/>
              <a:gd name="connsiteX19" fmla="*/ 2078477 w 4281218"/>
              <a:gd name="connsiteY19" fmla="*/ 210765 h 618636"/>
              <a:gd name="connsiteX20" fmla="*/ 2123873 w 4281218"/>
              <a:gd name="connsiteY20" fmla="*/ 311285 h 618636"/>
              <a:gd name="connsiteX21" fmla="*/ 2114145 w 4281218"/>
              <a:gd name="connsiteY21" fmla="*/ 418289 h 618636"/>
              <a:gd name="connsiteX22" fmla="*/ 2331396 w 4281218"/>
              <a:gd name="connsiteY22" fmla="*/ 418289 h 618636"/>
              <a:gd name="connsiteX23" fmla="*/ 2391192 w 4281218"/>
              <a:gd name="connsiteY23" fmla="*/ 159097 h 618636"/>
              <a:gd name="connsiteX24" fmla="*/ 3034315 w 4281218"/>
              <a:gd name="connsiteY24" fmla="*/ 170685 h 618636"/>
              <a:gd name="connsiteX25" fmla="*/ 3149974 w 4281218"/>
              <a:gd name="connsiteY25" fmla="*/ 125289 h 618636"/>
              <a:gd name="connsiteX26" fmla="*/ 3586264 w 4281218"/>
              <a:gd name="connsiteY26" fmla="*/ 243191 h 618636"/>
              <a:gd name="connsiteX27" fmla="*/ 3788854 w 4281218"/>
              <a:gd name="connsiteY27" fmla="*/ 352528 h 618636"/>
              <a:gd name="connsiteX28" fmla="*/ 4058500 w 4281218"/>
              <a:gd name="connsiteY28" fmla="*/ 377038 h 618636"/>
              <a:gd name="connsiteX29" fmla="*/ 4155258 w 4281218"/>
              <a:gd name="connsiteY29" fmla="*/ 317762 h 618636"/>
              <a:gd name="connsiteX30" fmla="*/ 4192542 w 4281218"/>
              <a:gd name="connsiteY30" fmla="*/ 350963 h 618636"/>
              <a:gd name="connsiteX31" fmla="*/ 4281218 w 4281218"/>
              <a:gd name="connsiteY31" fmla="*/ 319207 h 618636"/>
              <a:gd name="connsiteX0" fmla="*/ 0 w 4258520"/>
              <a:gd name="connsiteY0" fmla="*/ 291829 h 618636"/>
              <a:gd name="connsiteX1" fmla="*/ 249677 w 4258520"/>
              <a:gd name="connsiteY1" fmla="*/ 272374 h 618636"/>
              <a:gd name="connsiteX2" fmla="*/ 350196 w 4258520"/>
              <a:gd name="connsiteY2" fmla="*/ 220493 h 618636"/>
              <a:gd name="connsiteX3" fmla="*/ 350196 w 4258520"/>
              <a:gd name="connsiteY3" fmla="*/ 295072 h 618636"/>
              <a:gd name="connsiteX4" fmla="*/ 476656 w 4258520"/>
              <a:gd name="connsiteY4" fmla="*/ 210765 h 618636"/>
              <a:gd name="connsiteX5" fmla="*/ 616085 w 4258520"/>
              <a:gd name="connsiteY5" fmla="*/ 431259 h 618636"/>
              <a:gd name="connsiteX6" fmla="*/ 693907 w 4258520"/>
              <a:gd name="connsiteY6" fmla="*/ 421531 h 618636"/>
              <a:gd name="connsiteX7" fmla="*/ 697149 w 4258520"/>
              <a:gd name="connsiteY7" fmla="*/ 505838 h 618636"/>
              <a:gd name="connsiteX8" fmla="*/ 888460 w 4258520"/>
              <a:gd name="connsiteY8" fmla="*/ 512323 h 618636"/>
              <a:gd name="connsiteX9" fmla="*/ 888460 w 4258520"/>
              <a:gd name="connsiteY9" fmla="*/ 424774 h 618636"/>
              <a:gd name="connsiteX10" fmla="*/ 953311 w 4258520"/>
              <a:gd name="connsiteY10" fmla="*/ 424774 h 618636"/>
              <a:gd name="connsiteX11" fmla="*/ 953311 w 4258520"/>
              <a:gd name="connsiteY11" fmla="*/ 518808 h 618636"/>
              <a:gd name="connsiteX12" fmla="*/ 1197550 w 4258520"/>
              <a:gd name="connsiteY12" fmla="*/ 618636 h 618636"/>
              <a:gd name="connsiteX13" fmla="*/ 1107805 w 4258520"/>
              <a:gd name="connsiteY13" fmla="*/ 229742 h 618636"/>
              <a:gd name="connsiteX14" fmla="*/ 1660188 w 4258520"/>
              <a:gd name="connsiteY14" fmla="*/ 238433 h 618636"/>
              <a:gd name="connsiteX15" fmla="*/ 1707728 w 4258520"/>
              <a:gd name="connsiteY15" fmla="*/ 197795 h 618636"/>
              <a:gd name="connsiteX16" fmla="*/ 1699098 w 4258520"/>
              <a:gd name="connsiteY16" fmla="*/ 0 h 618636"/>
              <a:gd name="connsiteX17" fmla="*/ 1828800 w 4258520"/>
              <a:gd name="connsiteY17" fmla="*/ 210765 h 618636"/>
              <a:gd name="connsiteX18" fmla="*/ 2055779 w 4258520"/>
              <a:gd name="connsiteY18" fmla="*/ 210765 h 618636"/>
              <a:gd name="connsiteX19" fmla="*/ 2101175 w 4258520"/>
              <a:gd name="connsiteY19" fmla="*/ 311285 h 618636"/>
              <a:gd name="connsiteX20" fmla="*/ 2091447 w 4258520"/>
              <a:gd name="connsiteY20" fmla="*/ 418289 h 618636"/>
              <a:gd name="connsiteX21" fmla="*/ 2308698 w 4258520"/>
              <a:gd name="connsiteY21" fmla="*/ 418289 h 618636"/>
              <a:gd name="connsiteX22" fmla="*/ 2368494 w 4258520"/>
              <a:gd name="connsiteY22" fmla="*/ 159097 h 618636"/>
              <a:gd name="connsiteX23" fmla="*/ 3011617 w 4258520"/>
              <a:gd name="connsiteY23" fmla="*/ 170685 h 618636"/>
              <a:gd name="connsiteX24" fmla="*/ 3127276 w 4258520"/>
              <a:gd name="connsiteY24" fmla="*/ 125289 h 618636"/>
              <a:gd name="connsiteX25" fmla="*/ 3563566 w 4258520"/>
              <a:gd name="connsiteY25" fmla="*/ 243191 h 618636"/>
              <a:gd name="connsiteX26" fmla="*/ 3766156 w 4258520"/>
              <a:gd name="connsiteY26" fmla="*/ 352528 h 618636"/>
              <a:gd name="connsiteX27" fmla="*/ 4035802 w 4258520"/>
              <a:gd name="connsiteY27" fmla="*/ 377038 h 618636"/>
              <a:gd name="connsiteX28" fmla="*/ 4132560 w 4258520"/>
              <a:gd name="connsiteY28" fmla="*/ 317762 h 618636"/>
              <a:gd name="connsiteX29" fmla="*/ 4169844 w 4258520"/>
              <a:gd name="connsiteY29" fmla="*/ 350963 h 618636"/>
              <a:gd name="connsiteX30" fmla="*/ 4258520 w 4258520"/>
              <a:gd name="connsiteY30" fmla="*/ 319207 h 618636"/>
              <a:gd name="connsiteX0" fmla="*/ 0 w 4008843"/>
              <a:gd name="connsiteY0" fmla="*/ 272374 h 618636"/>
              <a:gd name="connsiteX1" fmla="*/ 100519 w 4008843"/>
              <a:gd name="connsiteY1" fmla="*/ 220493 h 618636"/>
              <a:gd name="connsiteX2" fmla="*/ 100519 w 4008843"/>
              <a:gd name="connsiteY2" fmla="*/ 295072 h 618636"/>
              <a:gd name="connsiteX3" fmla="*/ 226979 w 4008843"/>
              <a:gd name="connsiteY3" fmla="*/ 210765 h 618636"/>
              <a:gd name="connsiteX4" fmla="*/ 366408 w 4008843"/>
              <a:gd name="connsiteY4" fmla="*/ 431259 h 618636"/>
              <a:gd name="connsiteX5" fmla="*/ 444230 w 4008843"/>
              <a:gd name="connsiteY5" fmla="*/ 421531 h 618636"/>
              <a:gd name="connsiteX6" fmla="*/ 447472 w 4008843"/>
              <a:gd name="connsiteY6" fmla="*/ 505838 h 618636"/>
              <a:gd name="connsiteX7" fmla="*/ 638783 w 4008843"/>
              <a:gd name="connsiteY7" fmla="*/ 512323 h 618636"/>
              <a:gd name="connsiteX8" fmla="*/ 638783 w 4008843"/>
              <a:gd name="connsiteY8" fmla="*/ 424774 h 618636"/>
              <a:gd name="connsiteX9" fmla="*/ 703634 w 4008843"/>
              <a:gd name="connsiteY9" fmla="*/ 424774 h 618636"/>
              <a:gd name="connsiteX10" fmla="*/ 703634 w 4008843"/>
              <a:gd name="connsiteY10" fmla="*/ 518808 h 618636"/>
              <a:gd name="connsiteX11" fmla="*/ 947873 w 4008843"/>
              <a:gd name="connsiteY11" fmla="*/ 618636 h 618636"/>
              <a:gd name="connsiteX12" fmla="*/ 858128 w 4008843"/>
              <a:gd name="connsiteY12" fmla="*/ 229742 h 618636"/>
              <a:gd name="connsiteX13" fmla="*/ 1410511 w 4008843"/>
              <a:gd name="connsiteY13" fmla="*/ 238433 h 618636"/>
              <a:gd name="connsiteX14" fmla="*/ 1458051 w 4008843"/>
              <a:gd name="connsiteY14" fmla="*/ 197795 h 618636"/>
              <a:gd name="connsiteX15" fmla="*/ 1449421 w 4008843"/>
              <a:gd name="connsiteY15" fmla="*/ 0 h 618636"/>
              <a:gd name="connsiteX16" fmla="*/ 1579123 w 4008843"/>
              <a:gd name="connsiteY16" fmla="*/ 210765 h 618636"/>
              <a:gd name="connsiteX17" fmla="*/ 1806102 w 4008843"/>
              <a:gd name="connsiteY17" fmla="*/ 210765 h 618636"/>
              <a:gd name="connsiteX18" fmla="*/ 1851498 w 4008843"/>
              <a:gd name="connsiteY18" fmla="*/ 311285 h 618636"/>
              <a:gd name="connsiteX19" fmla="*/ 1841770 w 4008843"/>
              <a:gd name="connsiteY19" fmla="*/ 418289 h 618636"/>
              <a:gd name="connsiteX20" fmla="*/ 2059021 w 4008843"/>
              <a:gd name="connsiteY20" fmla="*/ 418289 h 618636"/>
              <a:gd name="connsiteX21" fmla="*/ 2118817 w 4008843"/>
              <a:gd name="connsiteY21" fmla="*/ 159097 h 618636"/>
              <a:gd name="connsiteX22" fmla="*/ 2761940 w 4008843"/>
              <a:gd name="connsiteY22" fmla="*/ 170685 h 618636"/>
              <a:gd name="connsiteX23" fmla="*/ 2877599 w 4008843"/>
              <a:gd name="connsiteY23" fmla="*/ 125289 h 618636"/>
              <a:gd name="connsiteX24" fmla="*/ 3313889 w 4008843"/>
              <a:gd name="connsiteY24" fmla="*/ 243191 h 618636"/>
              <a:gd name="connsiteX25" fmla="*/ 3516479 w 4008843"/>
              <a:gd name="connsiteY25" fmla="*/ 352528 h 618636"/>
              <a:gd name="connsiteX26" fmla="*/ 3786125 w 4008843"/>
              <a:gd name="connsiteY26" fmla="*/ 377038 h 618636"/>
              <a:gd name="connsiteX27" fmla="*/ 3882883 w 4008843"/>
              <a:gd name="connsiteY27" fmla="*/ 317762 h 618636"/>
              <a:gd name="connsiteX28" fmla="*/ 3920167 w 4008843"/>
              <a:gd name="connsiteY28" fmla="*/ 350963 h 618636"/>
              <a:gd name="connsiteX29" fmla="*/ 4008843 w 4008843"/>
              <a:gd name="connsiteY29" fmla="*/ 319207 h 618636"/>
              <a:gd name="connsiteX0" fmla="*/ 0 w 3920167"/>
              <a:gd name="connsiteY0" fmla="*/ 272374 h 618636"/>
              <a:gd name="connsiteX1" fmla="*/ 100519 w 3920167"/>
              <a:gd name="connsiteY1" fmla="*/ 220493 h 618636"/>
              <a:gd name="connsiteX2" fmla="*/ 100519 w 3920167"/>
              <a:gd name="connsiteY2" fmla="*/ 295072 h 618636"/>
              <a:gd name="connsiteX3" fmla="*/ 226979 w 3920167"/>
              <a:gd name="connsiteY3" fmla="*/ 210765 h 618636"/>
              <a:gd name="connsiteX4" fmla="*/ 366408 w 3920167"/>
              <a:gd name="connsiteY4" fmla="*/ 431259 h 618636"/>
              <a:gd name="connsiteX5" fmla="*/ 444230 w 3920167"/>
              <a:gd name="connsiteY5" fmla="*/ 421531 h 618636"/>
              <a:gd name="connsiteX6" fmla="*/ 447472 w 3920167"/>
              <a:gd name="connsiteY6" fmla="*/ 505838 h 618636"/>
              <a:gd name="connsiteX7" fmla="*/ 638783 w 3920167"/>
              <a:gd name="connsiteY7" fmla="*/ 512323 h 618636"/>
              <a:gd name="connsiteX8" fmla="*/ 638783 w 3920167"/>
              <a:gd name="connsiteY8" fmla="*/ 424774 h 618636"/>
              <a:gd name="connsiteX9" fmla="*/ 703634 w 3920167"/>
              <a:gd name="connsiteY9" fmla="*/ 424774 h 618636"/>
              <a:gd name="connsiteX10" fmla="*/ 703634 w 3920167"/>
              <a:gd name="connsiteY10" fmla="*/ 518808 h 618636"/>
              <a:gd name="connsiteX11" fmla="*/ 947873 w 3920167"/>
              <a:gd name="connsiteY11" fmla="*/ 618636 h 618636"/>
              <a:gd name="connsiteX12" fmla="*/ 858128 w 3920167"/>
              <a:gd name="connsiteY12" fmla="*/ 229742 h 618636"/>
              <a:gd name="connsiteX13" fmla="*/ 1410511 w 3920167"/>
              <a:gd name="connsiteY13" fmla="*/ 238433 h 618636"/>
              <a:gd name="connsiteX14" fmla="*/ 1458051 w 3920167"/>
              <a:gd name="connsiteY14" fmla="*/ 197795 h 618636"/>
              <a:gd name="connsiteX15" fmla="*/ 1449421 w 3920167"/>
              <a:gd name="connsiteY15" fmla="*/ 0 h 618636"/>
              <a:gd name="connsiteX16" fmla="*/ 1579123 w 3920167"/>
              <a:gd name="connsiteY16" fmla="*/ 210765 h 618636"/>
              <a:gd name="connsiteX17" fmla="*/ 1806102 w 3920167"/>
              <a:gd name="connsiteY17" fmla="*/ 210765 h 618636"/>
              <a:gd name="connsiteX18" fmla="*/ 1851498 w 3920167"/>
              <a:gd name="connsiteY18" fmla="*/ 311285 h 618636"/>
              <a:gd name="connsiteX19" fmla="*/ 1841770 w 3920167"/>
              <a:gd name="connsiteY19" fmla="*/ 418289 h 618636"/>
              <a:gd name="connsiteX20" fmla="*/ 2059021 w 3920167"/>
              <a:gd name="connsiteY20" fmla="*/ 418289 h 618636"/>
              <a:gd name="connsiteX21" fmla="*/ 2118817 w 3920167"/>
              <a:gd name="connsiteY21" fmla="*/ 159097 h 618636"/>
              <a:gd name="connsiteX22" fmla="*/ 2761940 w 3920167"/>
              <a:gd name="connsiteY22" fmla="*/ 170685 h 618636"/>
              <a:gd name="connsiteX23" fmla="*/ 2877599 w 3920167"/>
              <a:gd name="connsiteY23" fmla="*/ 125289 h 618636"/>
              <a:gd name="connsiteX24" fmla="*/ 3313889 w 3920167"/>
              <a:gd name="connsiteY24" fmla="*/ 243191 h 618636"/>
              <a:gd name="connsiteX25" fmla="*/ 3516479 w 3920167"/>
              <a:gd name="connsiteY25" fmla="*/ 352528 h 618636"/>
              <a:gd name="connsiteX26" fmla="*/ 3786125 w 3920167"/>
              <a:gd name="connsiteY26" fmla="*/ 377038 h 618636"/>
              <a:gd name="connsiteX27" fmla="*/ 3882883 w 3920167"/>
              <a:gd name="connsiteY27" fmla="*/ 317762 h 618636"/>
              <a:gd name="connsiteX28" fmla="*/ 3920167 w 3920167"/>
              <a:gd name="connsiteY28" fmla="*/ 350963 h 618636"/>
              <a:gd name="connsiteX0" fmla="*/ 0 w 3882883"/>
              <a:gd name="connsiteY0" fmla="*/ 272374 h 618636"/>
              <a:gd name="connsiteX1" fmla="*/ 100519 w 3882883"/>
              <a:gd name="connsiteY1" fmla="*/ 220493 h 618636"/>
              <a:gd name="connsiteX2" fmla="*/ 100519 w 3882883"/>
              <a:gd name="connsiteY2" fmla="*/ 295072 h 618636"/>
              <a:gd name="connsiteX3" fmla="*/ 226979 w 3882883"/>
              <a:gd name="connsiteY3" fmla="*/ 210765 h 618636"/>
              <a:gd name="connsiteX4" fmla="*/ 366408 w 3882883"/>
              <a:gd name="connsiteY4" fmla="*/ 431259 h 618636"/>
              <a:gd name="connsiteX5" fmla="*/ 444230 w 3882883"/>
              <a:gd name="connsiteY5" fmla="*/ 421531 h 618636"/>
              <a:gd name="connsiteX6" fmla="*/ 447472 w 3882883"/>
              <a:gd name="connsiteY6" fmla="*/ 505838 h 618636"/>
              <a:gd name="connsiteX7" fmla="*/ 638783 w 3882883"/>
              <a:gd name="connsiteY7" fmla="*/ 512323 h 618636"/>
              <a:gd name="connsiteX8" fmla="*/ 638783 w 3882883"/>
              <a:gd name="connsiteY8" fmla="*/ 424774 h 618636"/>
              <a:gd name="connsiteX9" fmla="*/ 703634 w 3882883"/>
              <a:gd name="connsiteY9" fmla="*/ 424774 h 618636"/>
              <a:gd name="connsiteX10" fmla="*/ 703634 w 3882883"/>
              <a:gd name="connsiteY10" fmla="*/ 518808 h 618636"/>
              <a:gd name="connsiteX11" fmla="*/ 947873 w 3882883"/>
              <a:gd name="connsiteY11" fmla="*/ 618636 h 618636"/>
              <a:gd name="connsiteX12" fmla="*/ 858128 w 3882883"/>
              <a:gd name="connsiteY12" fmla="*/ 229742 h 618636"/>
              <a:gd name="connsiteX13" fmla="*/ 1410511 w 3882883"/>
              <a:gd name="connsiteY13" fmla="*/ 238433 h 618636"/>
              <a:gd name="connsiteX14" fmla="*/ 1458051 w 3882883"/>
              <a:gd name="connsiteY14" fmla="*/ 197795 h 618636"/>
              <a:gd name="connsiteX15" fmla="*/ 1449421 w 3882883"/>
              <a:gd name="connsiteY15" fmla="*/ 0 h 618636"/>
              <a:gd name="connsiteX16" fmla="*/ 1579123 w 3882883"/>
              <a:gd name="connsiteY16" fmla="*/ 210765 h 618636"/>
              <a:gd name="connsiteX17" fmla="*/ 1806102 w 3882883"/>
              <a:gd name="connsiteY17" fmla="*/ 210765 h 618636"/>
              <a:gd name="connsiteX18" fmla="*/ 1851498 w 3882883"/>
              <a:gd name="connsiteY18" fmla="*/ 311285 h 618636"/>
              <a:gd name="connsiteX19" fmla="*/ 1841770 w 3882883"/>
              <a:gd name="connsiteY19" fmla="*/ 418289 h 618636"/>
              <a:gd name="connsiteX20" fmla="*/ 2059021 w 3882883"/>
              <a:gd name="connsiteY20" fmla="*/ 418289 h 618636"/>
              <a:gd name="connsiteX21" fmla="*/ 2118817 w 3882883"/>
              <a:gd name="connsiteY21" fmla="*/ 159097 h 618636"/>
              <a:gd name="connsiteX22" fmla="*/ 2761940 w 3882883"/>
              <a:gd name="connsiteY22" fmla="*/ 170685 h 618636"/>
              <a:gd name="connsiteX23" fmla="*/ 2877599 w 3882883"/>
              <a:gd name="connsiteY23" fmla="*/ 125289 h 618636"/>
              <a:gd name="connsiteX24" fmla="*/ 3313889 w 3882883"/>
              <a:gd name="connsiteY24" fmla="*/ 243191 h 618636"/>
              <a:gd name="connsiteX25" fmla="*/ 3516479 w 3882883"/>
              <a:gd name="connsiteY25" fmla="*/ 352528 h 618636"/>
              <a:gd name="connsiteX26" fmla="*/ 3786125 w 3882883"/>
              <a:gd name="connsiteY26" fmla="*/ 377038 h 618636"/>
              <a:gd name="connsiteX27" fmla="*/ 3882883 w 3882883"/>
              <a:gd name="connsiteY27" fmla="*/ 317762 h 618636"/>
              <a:gd name="connsiteX0" fmla="*/ 0 w 3786125"/>
              <a:gd name="connsiteY0" fmla="*/ 272374 h 618636"/>
              <a:gd name="connsiteX1" fmla="*/ 100519 w 3786125"/>
              <a:gd name="connsiteY1" fmla="*/ 220493 h 618636"/>
              <a:gd name="connsiteX2" fmla="*/ 100519 w 3786125"/>
              <a:gd name="connsiteY2" fmla="*/ 295072 h 618636"/>
              <a:gd name="connsiteX3" fmla="*/ 226979 w 3786125"/>
              <a:gd name="connsiteY3" fmla="*/ 210765 h 618636"/>
              <a:gd name="connsiteX4" fmla="*/ 366408 w 3786125"/>
              <a:gd name="connsiteY4" fmla="*/ 431259 h 618636"/>
              <a:gd name="connsiteX5" fmla="*/ 444230 w 3786125"/>
              <a:gd name="connsiteY5" fmla="*/ 421531 h 618636"/>
              <a:gd name="connsiteX6" fmla="*/ 447472 w 3786125"/>
              <a:gd name="connsiteY6" fmla="*/ 505838 h 618636"/>
              <a:gd name="connsiteX7" fmla="*/ 638783 w 3786125"/>
              <a:gd name="connsiteY7" fmla="*/ 512323 h 618636"/>
              <a:gd name="connsiteX8" fmla="*/ 638783 w 3786125"/>
              <a:gd name="connsiteY8" fmla="*/ 424774 h 618636"/>
              <a:gd name="connsiteX9" fmla="*/ 703634 w 3786125"/>
              <a:gd name="connsiteY9" fmla="*/ 424774 h 618636"/>
              <a:gd name="connsiteX10" fmla="*/ 703634 w 3786125"/>
              <a:gd name="connsiteY10" fmla="*/ 518808 h 618636"/>
              <a:gd name="connsiteX11" fmla="*/ 947873 w 3786125"/>
              <a:gd name="connsiteY11" fmla="*/ 618636 h 618636"/>
              <a:gd name="connsiteX12" fmla="*/ 858128 w 3786125"/>
              <a:gd name="connsiteY12" fmla="*/ 229742 h 618636"/>
              <a:gd name="connsiteX13" fmla="*/ 1410511 w 3786125"/>
              <a:gd name="connsiteY13" fmla="*/ 238433 h 618636"/>
              <a:gd name="connsiteX14" fmla="*/ 1458051 w 3786125"/>
              <a:gd name="connsiteY14" fmla="*/ 197795 h 618636"/>
              <a:gd name="connsiteX15" fmla="*/ 1449421 w 3786125"/>
              <a:gd name="connsiteY15" fmla="*/ 0 h 618636"/>
              <a:gd name="connsiteX16" fmla="*/ 1579123 w 3786125"/>
              <a:gd name="connsiteY16" fmla="*/ 210765 h 618636"/>
              <a:gd name="connsiteX17" fmla="*/ 1806102 w 3786125"/>
              <a:gd name="connsiteY17" fmla="*/ 210765 h 618636"/>
              <a:gd name="connsiteX18" fmla="*/ 1851498 w 3786125"/>
              <a:gd name="connsiteY18" fmla="*/ 311285 h 618636"/>
              <a:gd name="connsiteX19" fmla="*/ 1841770 w 3786125"/>
              <a:gd name="connsiteY19" fmla="*/ 418289 h 618636"/>
              <a:gd name="connsiteX20" fmla="*/ 2059021 w 3786125"/>
              <a:gd name="connsiteY20" fmla="*/ 418289 h 618636"/>
              <a:gd name="connsiteX21" fmla="*/ 2118817 w 3786125"/>
              <a:gd name="connsiteY21" fmla="*/ 159097 h 618636"/>
              <a:gd name="connsiteX22" fmla="*/ 2761940 w 3786125"/>
              <a:gd name="connsiteY22" fmla="*/ 170685 h 618636"/>
              <a:gd name="connsiteX23" fmla="*/ 2877599 w 3786125"/>
              <a:gd name="connsiteY23" fmla="*/ 125289 h 618636"/>
              <a:gd name="connsiteX24" fmla="*/ 3313889 w 3786125"/>
              <a:gd name="connsiteY24" fmla="*/ 243191 h 618636"/>
              <a:gd name="connsiteX25" fmla="*/ 3516479 w 3786125"/>
              <a:gd name="connsiteY25" fmla="*/ 352528 h 618636"/>
              <a:gd name="connsiteX26" fmla="*/ 3786125 w 3786125"/>
              <a:gd name="connsiteY26" fmla="*/ 377038 h 618636"/>
              <a:gd name="connsiteX0" fmla="*/ 0 w 3516479"/>
              <a:gd name="connsiteY0" fmla="*/ 272374 h 618636"/>
              <a:gd name="connsiteX1" fmla="*/ 100519 w 3516479"/>
              <a:gd name="connsiteY1" fmla="*/ 220493 h 618636"/>
              <a:gd name="connsiteX2" fmla="*/ 100519 w 3516479"/>
              <a:gd name="connsiteY2" fmla="*/ 295072 h 618636"/>
              <a:gd name="connsiteX3" fmla="*/ 226979 w 3516479"/>
              <a:gd name="connsiteY3" fmla="*/ 210765 h 618636"/>
              <a:gd name="connsiteX4" fmla="*/ 366408 w 3516479"/>
              <a:gd name="connsiteY4" fmla="*/ 431259 h 618636"/>
              <a:gd name="connsiteX5" fmla="*/ 444230 w 3516479"/>
              <a:gd name="connsiteY5" fmla="*/ 421531 h 618636"/>
              <a:gd name="connsiteX6" fmla="*/ 447472 w 3516479"/>
              <a:gd name="connsiteY6" fmla="*/ 505838 h 618636"/>
              <a:gd name="connsiteX7" fmla="*/ 638783 w 3516479"/>
              <a:gd name="connsiteY7" fmla="*/ 512323 h 618636"/>
              <a:gd name="connsiteX8" fmla="*/ 638783 w 3516479"/>
              <a:gd name="connsiteY8" fmla="*/ 424774 h 618636"/>
              <a:gd name="connsiteX9" fmla="*/ 703634 w 3516479"/>
              <a:gd name="connsiteY9" fmla="*/ 424774 h 618636"/>
              <a:gd name="connsiteX10" fmla="*/ 703634 w 3516479"/>
              <a:gd name="connsiteY10" fmla="*/ 518808 h 618636"/>
              <a:gd name="connsiteX11" fmla="*/ 947873 w 3516479"/>
              <a:gd name="connsiteY11" fmla="*/ 618636 h 618636"/>
              <a:gd name="connsiteX12" fmla="*/ 858128 w 3516479"/>
              <a:gd name="connsiteY12" fmla="*/ 229742 h 618636"/>
              <a:gd name="connsiteX13" fmla="*/ 1410511 w 3516479"/>
              <a:gd name="connsiteY13" fmla="*/ 238433 h 618636"/>
              <a:gd name="connsiteX14" fmla="*/ 1458051 w 3516479"/>
              <a:gd name="connsiteY14" fmla="*/ 197795 h 618636"/>
              <a:gd name="connsiteX15" fmla="*/ 1449421 w 3516479"/>
              <a:gd name="connsiteY15" fmla="*/ 0 h 618636"/>
              <a:gd name="connsiteX16" fmla="*/ 1579123 w 3516479"/>
              <a:gd name="connsiteY16" fmla="*/ 210765 h 618636"/>
              <a:gd name="connsiteX17" fmla="*/ 1806102 w 3516479"/>
              <a:gd name="connsiteY17" fmla="*/ 210765 h 618636"/>
              <a:gd name="connsiteX18" fmla="*/ 1851498 w 3516479"/>
              <a:gd name="connsiteY18" fmla="*/ 311285 h 618636"/>
              <a:gd name="connsiteX19" fmla="*/ 1841770 w 3516479"/>
              <a:gd name="connsiteY19" fmla="*/ 418289 h 618636"/>
              <a:gd name="connsiteX20" fmla="*/ 2059021 w 3516479"/>
              <a:gd name="connsiteY20" fmla="*/ 418289 h 618636"/>
              <a:gd name="connsiteX21" fmla="*/ 2118817 w 3516479"/>
              <a:gd name="connsiteY21" fmla="*/ 159097 h 618636"/>
              <a:gd name="connsiteX22" fmla="*/ 2761940 w 3516479"/>
              <a:gd name="connsiteY22" fmla="*/ 170685 h 618636"/>
              <a:gd name="connsiteX23" fmla="*/ 2877599 w 3516479"/>
              <a:gd name="connsiteY23" fmla="*/ 125289 h 618636"/>
              <a:gd name="connsiteX24" fmla="*/ 3313889 w 3516479"/>
              <a:gd name="connsiteY24" fmla="*/ 243191 h 618636"/>
              <a:gd name="connsiteX25" fmla="*/ 3516479 w 3516479"/>
              <a:gd name="connsiteY25" fmla="*/ 352528 h 618636"/>
              <a:gd name="connsiteX0" fmla="*/ 0 w 3313889"/>
              <a:gd name="connsiteY0" fmla="*/ 272374 h 618636"/>
              <a:gd name="connsiteX1" fmla="*/ 100519 w 3313889"/>
              <a:gd name="connsiteY1" fmla="*/ 220493 h 618636"/>
              <a:gd name="connsiteX2" fmla="*/ 100519 w 3313889"/>
              <a:gd name="connsiteY2" fmla="*/ 295072 h 618636"/>
              <a:gd name="connsiteX3" fmla="*/ 226979 w 3313889"/>
              <a:gd name="connsiteY3" fmla="*/ 210765 h 618636"/>
              <a:gd name="connsiteX4" fmla="*/ 366408 w 3313889"/>
              <a:gd name="connsiteY4" fmla="*/ 431259 h 618636"/>
              <a:gd name="connsiteX5" fmla="*/ 444230 w 3313889"/>
              <a:gd name="connsiteY5" fmla="*/ 421531 h 618636"/>
              <a:gd name="connsiteX6" fmla="*/ 447472 w 3313889"/>
              <a:gd name="connsiteY6" fmla="*/ 505838 h 618636"/>
              <a:gd name="connsiteX7" fmla="*/ 638783 w 3313889"/>
              <a:gd name="connsiteY7" fmla="*/ 512323 h 618636"/>
              <a:gd name="connsiteX8" fmla="*/ 638783 w 3313889"/>
              <a:gd name="connsiteY8" fmla="*/ 424774 h 618636"/>
              <a:gd name="connsiteX9" fmla="*/ 703634 w 3313889"/>
              <a:gd name="connsiteY9" fmla="*/ 424774 h 618636"/>
              <a:gd name="connsiteX10" fmla="*/ 703634 w 3313889"/>
              <a:gd name="connsiteY10" fmla="*/ 518808 h 618636"/>
              <a:gd name="connsiteX11" fmla="*/ 947873 w 3313889"/>
              <a:gd name="connsiteY11" fmla="*/ 618636 h 618636"/>
              <a:gd name="connsiteX12" fmla="*/ 858128 w 3313889"/>
              <a:gd name="connsiteY12" fmla="*/ 229742 h 618636"/>
              <a:gd name="connsiteX13" fmla="*/ 1410511 w 3313889"/>
              <a:gd name="connsiteY13" fmla="*/ 238433 h 618636"/>
              <a:gd name="connsiteX14" fmla="*/ 1458051 w 3313889"/>
              <a:gd name="connsiteY14" fmla="*/ 197795 h 618636"/>
              <a:gd name="connsiteX15" fmla="*/ 1449421 w 3313889"/>
              <a:gd name="connsiteY15" fmla="*/ 0 h 618636"/>
              <a:gd name="connsiteX16" fmla="*/ 1579123 w 3313889"/>
              <a:gd name="connsiteY16" fmla="*/ 210765 h 618636"/>
              <a:gd name="connsiteX17" fmla="*/ 1806102 w 3313889"/>
              <a:gd name="connsiteY17" fmla="*/ 210765 h 618636"/>
              <a:gd name="connsiteX18" fmla="*/ 1851498 w 3313889"/>
              <a:gd name="connsiteY18" fmla="*/ 311285 h 618636"/>
              <a:gd name="connsiteX19" fmla="*/ 1841770 w 3313889"/>
              <a:gd name="connsiteY19" fmla="*/ 418289 h 618636"/>
              <a:gd name="connsiteX20" fmla="*/ 2059021 w 3313889"/>
              <a:gd name="connsiteY20" fmla="*/ 418289 h 618636"/>
              <a:gd name="connsiteX21" fmla="*/ 2118817 w 3313889"/>
              <a:gd name="connsiteY21" fmla="*/ 159097 h 618636"/>
              <a:gd name="connsiteX22" fmla="*/ 2761940 w 3313889"/>
              <a:gd name="connsiteY22" fmla="*/ 170685 h 618636"/>
              <a:gd name="connsiteX23" fmla="*/ 2877599 w 3313889"/>
              <a:gd name="connsiteY23" fmla="*/ 125289 h 618636"/>
              <a:gd name="connsiteX24" fmla="*/ 3313889 w 3313889"/>
              <a:gd name="connsiteY24" fmla="*/ 243191 h 618636"/>
              <a:gd name="connsiteX0" fmla="*/ 0 w 2877599"/>
              <a:gd name="connsiteY0" fmla="*/ 272374 h 618636"/>
              <a:gd name="connsiteX1" fmla="*/ 100519 w 2877599"/>
              <a:gd name="connsiteY1" fmla="*/ 220493 h 618636"/>
              <a:gd name="connsiteX2" fmla="*/ 100519 w 2877599"/>
              <a:gd name="connsiteY2" fmla="*/ 295072 h 618636"/>
              <a:gd name="connsiteX3" fmla="*/ 226979 w 2877599"/>
              <a:gd name="connsiteY3" fmla="*/ 210765 h 618636"/>
              <a:gd name="connsiteX4" fmla="*/ 366408 w 2877599"/>
              <a:gd name="connsiteY4" fmla="*/ 431259 h 618636"/>
              <a:gd name="connsiteX5" fmla="*/ 444230 w 2877599"/>
              <a:gd name="connsiteY5" fmla="*/ 421531 h 618636"/>
              <a:gd name="connsiteX6" fmla="*/ 447472 w 2877599"/>
              <a:gd name="connsiteY6" fmla="*/ 505838 h 618636"/>
              <a:gd name="connsiteX7" fmla="*/ 638783 w 2877599"/>
              <a:gd name="connsiteY7" fmla="*/ 512323 h 618636"/>
              <a:gd name="connsiteX8" fmla="*/ 638783 w 2877599"/>
              <a:gd name="connsiteY8" fmla="*/ 424774 h 618636"/>
              <a:gd name="connsiteX9" fmla="*/ 703634 w 2877599"/>
              <a:gd name="connsiteY9" fmla="*/ 424774 h 618636"/>
              <a:gd name="connsiteX10" fmla="*/ 703634 w 2877599"/>
              <a:gd name="connsiteY10" fmla="*/ 518808 h 618636"/>
              <a:gd name="connsiteX11" fmla="*/ 947873 w 2877599"/>
              <a:gd name="connsiteY11" fmla="*/ 618636 h 618636"/>
              <a:gd name="connsiteX12" fmla="*/ 858128 w 2877599"/>
              <a:gd name="connsiteY12" fmla="*/ 229742 h 618636"/>
              <a:gd name="connsiteX13" fmla="*/ 1410511 w 2877599"/>
              <a:gd name="connsiteY13" fmla="*/ 238433 h 618636"/>
              <a:gd name="connsiteX14" fmla="*/ 1458051 w 2877599"/>
              <a:gd name="connsiteY14" fmla="*/ 197795 h 618636"/>
              <a:gd name="connsiteX15" fmla="*/ 1449421 w 2877599"/>
              <a:gd name="connsiteY15" fmla="*/ 0 h 618636"/>
              <a:gd name="connsiteX16" fmla="*/ 1579123 w 2877599"/>
              <a:gd name="connsiteY16" fmla="*/ 210765 h 618636"/>
              <a:gd name="connsiteX17" fmla="*/ 1806102 w 2877599"/>
              <a:gd name="connsiteY17" fmla="*/ 210765 h 618636"/>
              <a:gd name="connsiteX18" fmla="*/ 1851498 w 2877599"/>
              <a:gd name="connsiteY18" fmla="*/ 311285 h 618636"/>
              <a:gd name="connsiteX19" fmla="*/ 1841770 w 2877599"/>
              <a:gd name="connsiteY19" fmla="*/ 418289 h 618636"/>
              <a:gd name="connsiteX20" fmla="*/ 2059021 w 2877599"/>
              <a:gd name="connsiteY20" fmla="*/ 418289 h 618636"/>
              <a:gd name="connsiteX21" fmla="*/ 2118817 w 2877599"/>
              <a:gd name="connsiteY21" fmla="*/ 159097 h 618636"/>
              <a:gd name="connsiteX22" fmla="*/ 2761940 w 2877599"/>
              <a:gd name="connsiteY22" fmla="*/ 170685 h 618636"/>
              <a:gd name="connsiteX23" fmla="*/ 2877599 w 2877599"/>
              <a:gd name="connsiteY23" fmla="*/ 125289 h 618636"/>
              <a:gd name="connsiteX0" fmla="*/ 0 w 2761940"/>
              <a:gd name="connsiteY0" fmla="*/ 272374 h 618636"/>
              <a:gd name="connsiteX1" fmla="*/ 100519 w 2761940"/>
              <a:gd name="connsiteY1" fmla="*/ 220493 h 618636"/>
              <a:gd name="connsiteX2" fmla="*/ 100519 w 2761940"/>
              <a:gd name="connsiteY2" fmla="*/ 295072 h 618636"/>
              <a:gd name="connsiteX3" fmla="*/ 226979 w 2761940"/>
              <a:gd name="connsiteY3" fmla="*/ 210765 h 618636"/>
              <a:gd name="connsiteX4" fmla="*/ 366408 w 2761940"/>
              <a:gd name="connsiteY4" fmla="*/ 431259 h 618636"/>
              <a:gd name="connsiteX5" fmla="*/ 444230 w 2761940"/>
              <a:gd name="connsiteY5" fmla="*/ 421531 h 618636"/>
              <a:gd name="connsiteX6" fmla="*/ 447472 w 2761940"/>
              <a:gd name="connsiteY6" fmla="*/ 505838 h 618636"/>
              <a:gd name="connsiteX7" fmla="*/ 638783 w 2761940"/>
              <a:gd name="connsiteY7" fmla="*/ 512323 h 618636"/>
              <a:gd name="connsiteX8" fmla="*/ 638783 w 2761940"/>
              <a:gd name="connsiteY8" fmla="*/ 424774 h 618636"/>
              <a:gd name="connsiteX9" fmla="*/ 703634 w 2761940"/>
              <a:gd name="connsiteY9" fmla="*/ 424774 h 618636"/>
              <a:gd name="connsiteX10" fmla="*/ 703634 w 2761940"/>
              <a:gd name="connsiteY10" fmla="*/ 518808 h 618636"/>
              <a:gd name="connsiteX11" fmla="*/ 947873 w 2761940"/>
              <a:gd name="connsiteY11" fmla="*/ 618636 h 618636"/>
              <a:gd name="connsiteX12" fmla="*/ 858128 w 2761940"/>
              <a:gd name="connsiteY12" fmla="*/ 229742 h 618636"/>
              <a:gd name="connsiteX13" fmla="*/ 1410511 w 2761940"/>
              <a:gd name="connsiteY13" fmla="*/ 238433 h 618636"/>
              <a:gd name="connsiteX14" fmla="*/ 1458051 w 2761940"/>
              <a:gd name="connsiteY14" fmla="*/ 197795 h 618636"/>
              <a:gd name="connsiteX15" fmla="*/ 1449421 w 2761940"/>
              <a:gd name="connsiteY15" fmla="*/ 0 h 618636"/>
              <a:gd name="connsiteX16" fmla="*/ 1579123 w 2761940"/>
              <a:gd name="connsiteY16" fmla="*/ 210765 h 618636"/>
              <a:gd name="connsiteX17" fmla="*/ 1806102 w 2761940"/>
              <a:gd name="connsiteY17" fmla="*/ 210765 h 618636"/>
              <a:gd name="connsiteX18" fmla="*/ 1851498 w 2761940"/>
              <a:gd name="connsiteY18" fmla="*/ 311285 h 618636"/>
              <a:gd name="connsiteX19" fmla="*/ 1841770 w 2761940"/>
              <a:gd name="connsiteY19" fmla="*/ 418289 h 618636"/>
              <a:gd name="connsiteX20" fmla="*/ 2059021 w 2761940"/>
              <a:gd name="connsiteY20" fmla="*/ 418289 h 618636"/>
              <a:gd name="connsiteX21" fmla="*/ 2118817 w 2761940"/>
              <a:gd name="connsiteY21" fmla="*/ 159097 h 618636"/>
              <a:gd name="connsiteX22" fmla="*/ 2761940 w 2761940"/>
              <a:gd name="connsiteY22" fmla="*/ 170685 h 618636"/>
              <a:gd name="connsiteX0" fmla="*/ 0 w 2661421"/>
              <a:gd name="connsiteY0" fmla="*/ 220493 h 618636"/>
              <a:gd name="connsiteX1" fmla="*/ 0 w 2661421"/>
              <a:gd name="connsiteY1" fmla="*/ 295072 h 618636"/>
              <a:gd name="connsiteX2" fmla="*/ 126460 w 2661421"/>
              <a:gd name="connsiteY2" fmla="*/ 210765 h 618636"/>
              <a:gd name="connsiteX3" fmla="*/ 265889 w 2661421"/>
              <a:gd name="connsiteY3" fmla="*/ 431259 h 618636"/>
              <a:gd name="connsiteX4" fmla="*/ 343711 w 2661421"/>
              <a:gd name="connsiteY4" fmla="*/ 421531 h 618636"/>
              <a:gd name="connsiteX5" fmla="*/ 346953 w 2661421"/>
              <a:gd name="connsiteY5" fmla="*/ 505838 h 618636"/>
              <a:gd name="connsiteX6" fmla="*/ 538264 w 2661421"/>
              <a:gd name="connsiteY6" fmla="*/ 512323 h 618636"/>
              <a:gd name="connsiteX7" fmla="*/ 538264 w 2661421"/>
              <a:gd name="connsiteY7" fmla="*/ 424774 h 618636"/>
              <a:gd name="connsiteX8" fmla="*/ 603115 w 2661421"/>
              <a:gd name="connsiteY8" fmla="*/ 424774 h 618636"/>
              <a:gd name="connsiteX9" fmla="*/ 603115 w 2661421"/>
              <a:gd name="connsiteY9" fmla="*/ 518808 h 618636"/>
              <a:gd name="connsiteX10" fmla="*/ 847354 w 2661421"/>
              <a:gd name="connsiteY10" fmla="*/ 618636 h 618636"/>
              <a:gd name="connsiteX11" fmla="*/ 757609 w 2661421"/>
              <a:gd name="connsiteY11" fmla="*/ 229742 h 618636"/>
              <a:gd name="connsiteX12" fmla="*/ 1309992 w 2661421"/>
              <a:gd name="connsiteY12" fmla="*/ 238433 h 618636"/>
              <a:gd name="connsiteX13" fmla="*/ 1357532 w 2661421"/>
              <a:gd name="connsiteY13" fmla="*/ 197795 h 618636"/>
              <a:gd name="connsiteX14" fmla="*/ 1348902 w 2661421"/>
              <a:gd name="connsiteY14" fmla="*/ 0 h 618636"/>
              <a:gd name="connsiteX15" fmla="*/ 1478604 w 2661421"/>
              <a:gd name="connsiteY15" fmla="*/ 210765 h 618636"/>
              <a:gd name="connsiteX16" fmla="*/ 1705583 w 2661421"/>
              <a:gd name="connsiteY16" fmla="*/ 210765 h 618636"/>
              <a:gd name="connsiteX17" fmla="*/ 1750979 w 2661421"/>
              <a:gd name="connsiteY17" fmla="*/ 311285 h 618636"/>
              <a:gd name="connsiteX18" fmla="*/ 1741251 w 2661421"/>
              <a:gd name="connsiteY18" fmla="*/ 418289 h 618636"/>
              <a:gd name="connsiteX19" fmla="*/ 1958502 w 2661421"/>
              <a:gd name="connsiteY19" fmla="*/ 418289 h 618636"/>
              <a:gd name="connsiteX20" fmla="*/ 2018298 w 2661421"/>
              <a:gd name="connsiteY20" fmla="*/ 159097 h 618636"/>
              <a:gd name="connsiteX21" fmla="*/ 2661421 w 2661421"/>
              <a:gd name="connsiteY21" fmla="*/ 170685 h 618636"/>
              <a:gd name="connsiteX0" fmla="*/ 0 w 2661421"/>
              <a:gd name="connsiteY0" fmla="*/ 295072 h 618636"/>
              <a:gd name="connsiteX1" fmla="*/ 126460 w 2661421"/>
              <a:gd name="connsiteY1" fmla="*/ 210765 h 618636"/>
              <a:gd name="connsiteX2" fmla="*/ 265889 w 2661421"/>
              <a:gd name="connsiteY2" fmla="*/ 431259 h 618636"/>
              <a:gd name="connsiteX3" fmla="*/ 343711 w 2661421"/>
              <a:gd name="connsiteY3" fmla="*/ 421531 h 618636"/>
              <a:gd name="connsiteX4" fmla="*/ 346953 w 2661421"/>
              <a:gd name="connsiteY4" fmla="*/ 505838 h 618636"/>
              <a:gd name="connsiteX5" fmla="*/ 538264 w 2661421"/>
              <a:gd name="connsiteY5" fmla="*/ 512323 h 618636"/>
              <a:gd name="connsiteX6" fmla="*/ 538264 w 2661421"/>
              <a:gd name="connsiteY6" fmla="*/ 424774 h 618636"/>
              <a:gd name="connsiteX7" fmla="*/ 603115 w 2661421"/>
              <a:gd name="connsiteY7" fmla="*/ 424774 h 618636"/>
              <a:gd name="connsiteX8" fmla="*/ 603115 w 2661421"/>
              <a:gd name="connsiteY8" fmla="*/ 518808 h 618636"/>
              <a:gd name="connsiteX9" fmla="*/ 847354 w 2661421"/>
              <a:gd name="connsiteY9" fmla="*/ 618636 h 618636"/>
              <a:gd name="connsiteX10" fmla="*/ 757609 w 2661421"/>
              <a:gd name="connsiteY10" fmla="*/ 229742 h 618636"/>
              <a:gd name="connsiteX11" fmla="*/ 1309992 w 2661421"/>
              <a:gd name="connsiteY11" fmla="*/ 238433 h 618636"/>
              <a:gd name="connsiteX12" fmla="*/ 1357532 w 2661421"/>
              <a:gd name="connsiteY12" fmla="*/ 197795 h 618636"/>
              <a:gd name="connsiteX13" fmla="*/ 1348902 w 2661421"/>
              <a:gd name="connsiteY13" fmla="*/ 0 h 618636"/>
              <a:gd name="connsiteX14" fmla="*/ 1478604 w 2661421"/>
              <a:gd name="connsiteY14" fmla="*/ 210765 h 618636"/>
              <a:gd name="connsiteX15" fmla="*/ 1705583 w 2661421"/>
              <a:gd name="connsiteY15" fmla="*/ 210765 h 618636"/>
              <a:gd name="connsiteX16" fmla="*/ 1750979 w 2661421"/>
              <a:gd name="connsiteY16" fmla="*/ 311285 h 618636"/>
              <a:gd name="connsiteX17" fmla="*/ 1741251 w 2661421"/>
              <a:gd name="connsiteY17" fmla="*/ 418289 h 618636"/>
              <a:gd name="connsiteX18" fmla="*/ 1958502 w 2661421"/>
              <a:gd name="connsiteY18" fmla="*/ 418289 h 618636"/>
              <a:gd name="connsiteX19" fmla="*/ 2018298 w 2661421"/>
              <a:gd name="connsiteY19" fmla="*/ 159097 h 618636"/>
              <a:gd name="connsiteX20" fmla="*/ 2661421 w 2661421"/>
              <a:gd name="connsiteY20"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31072 w 2534961"/>
              <a:gd name="connsiteY11" fmla="*/ 197795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85529 w 2534961"/>
              <a:gd name="connsiteY11" fmla="*/ 242768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19298 w 2534961"/>
              <a:gd name="connsiteY11" fmla="*/ 220889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132975 h 540846"/>
              <a:gd name="connsiteX1" fmla="*/ 139429 w 2534961"/>
              <a:gd name="connsiteY1" fmla="*/ 353469 h 540846"/>
              <a:gd name="connsiteX2" fmla="*/ 217251 w 2534961"/>
              <a:gd name="connsiteY2" fmla="*/ 343741 h 540846"/>
              <a:gd name="connsiteX3" fmla="*/ 220493 w 2534961"/>
              <a:gd name="connsiteY3" fmla="*/ 428048 h 540846"/>
              <a:gd name="connsiteX4" fmla="*/ 411804 w 2534961"/>
              <a:gd name="connsiteY4" fmla="*/ 434533 h 540846"/>
              <a:gd name="connsiteX5" fmla="*/ 411804 w 2534961"/>
              <a:gd name="connsiteY5" fmla="*/ 346984 h 540846"/>
              <a:gd name="connsiteX6" fmla="*/ 476655 w 2534961"/>
              <a:gd name="connsiteY6" fmla="*/ 346984 h 540846"/>
              <a:gd name="connsiteX7" fmla="*/ 476655 w 2534961"/>
              <a:gd name="connsiteY7" fmla="*/ 441018 h 540846"/>
              <a:gd name="connsiteX8" fmla="*/ 720894 w 2534961"/>
              <a:gd name="connsiteY8" fmla="*/ 540846 h 540846"/>
              <a:gd name="connsiteX9" fmla="*/ 631149 w 2534961"/>
              <a:gd name="connsiteY9" fmla="*/ 151952 h 540846"/>
              <a:gd name="connsiteX10" fmla="*/ 1183532 w 2534961"/>
              <a:gd name="connsiteY10" fmla="*/ 160643 h 540846"/>
              <a:gd name="connsiteX11" fmla="*/ 1219298 w 2534961"/>
              <a:gd name="connsiteY11" fmla="*/ 143099 h 540846"/>
              <a:gd name="connsiteX12" fmla="*/ 1372568 w 2534961"/>
              <a:gd name="connsiteY12" fmla="*/ 0 h 540846"/>
              <a:gd name="connsiteX13" fmla="*/ 1352144 w 2534961"/>
              <a:gd name="connsiteY13" fmla="*/ 132975 h 540846"/>
              <a:gd name="connsiteX14" fmla="*/ 1579123 w 2534961"/>
              <a:gd name="connsiteY14" fmla="*/ 132975 h 540846"/>
              <a:gd name="connsiteX15" fmla="*/ 1624519 w 2534961"/>
              <a:gd name="connsiteY15" fmla="*/ 233495 h 540846"/>
              <a:gd name="connsiteX16" fmla="*/ 1614791 w 2534961"/>
              <a:gd name="connsiteY16" fmla="*/ 340499 h 540846"/>
              <a:gd name="connsiteX17" fmla="*/ 1832042 w 2534961"/>
              <a:gd name="connsiteY17" fmla="*/ 340499 h 540846"/>
              <a:gd name="connsiteX18" fmla="*/ 1891838 w 2534961"/>
              <a:gd name="connsiteY18" fmla="*/ 81307 h 540846"/>
              <a:gd name="connsiteX19" fmla="*/ 2534961 w 2534961"/>
              <a:gd name="connsiteY19" fmla="*/ 92895 h 540846"/>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52144 w 2534961"/>
              <a:gd name="connsiteY13" fmla="*/ 129328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62447 w 2534961"/>
              <a:gd name="connsiteY13" fmla="*/ 12643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18331 w 2534961"/>
              <a:gd name="connsiteY18" fmla="*/ 99539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01056 w 2534961"/>
              <a:gd name="connsiteY18" fmla="*/ 148211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45211 w 2534961"/>
              <a:gd name="connsiteY18" fmla="*/ 168874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83395 w 2534961"/>
              <a:gd name="connsiteY18" fmla="*/ 263680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89815 h 537199"/>
              <a:gd name="connsiteX21" fmla="*/ 2534961 w 2534961"/>
              <a:gd name="connsiteY21" fmla="*/ 101402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1149 w 2405441"/>
              <a:gd name="connsiteY9" fmla="*/ 148305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60669 w 2405441"/>
              <a:gd name="connsiteY9" fmla="*/ 224880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740 w 2405441"/>
              <a:gd name="connsiteY9" fmla="*/ 158029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467 w 2405441"/>
              <a:gd name="connsiteY9" fmla="*/ 194398 h 537199"/>
              <a:gd name="connsiteX10" fmla="*/ 704740 w 2405441"/>
              <a:gd name="connsiteY10" fmla="*/ 158029 h 537199"/>
              <a:gd name="connsiteX11" fmla="*/ 1183532 w 2405441"/>
              <a:gd name="connsiteY11" fmla="*/ 156996 h 537199"/>
              <a:gd name="connsiteX12" fmla="*/ 1219298 w 2405441"/>
              <a:gd name="connsiteY12" fmla="*/ 139452 h 537199"/>
              <a:gd name="connsiteX13" fmla="*/ 1218027 w 2405441"/>
              <a:gd name="connsiteY13" fmla="*/ 0 h 537199"/>
              <a:gd name="connsiteX14" fmla="*/ 1321236 w 2405441"/>
              <a:gd name="connsiteY14" fmla="*/ 120820 h 537199"/>
              <a:gd name="connsiteX15" fmla="*/ 1579123 w 2405441"/>
              <a:gd name="connsiteY15" fmla="*/ 129328 h 537199"/>
              <a:gd name="connsiteX16" fmla="*/ 1624519 w 2405441"/>
              <a:gd name="connsiteY16" fmla="*/ 229848 h 537199"/>
              <a:gd name="connsiteX17" fmla="*/ 1614791 w 2405441"/>
              <a:gd name="connsiteY17" fmla="*/ 336852 h 537199"/>
              <a:gd name="connsiteX18" fmla="*/ 1832042 w 2405441"/>
              <a:gd name="connsiteY18" fmla="*/ 336852 h 537199"/>
              <a:gd name="connsiteX19" fmla="*/ 1924606 w 2405441"/>
              <a:gd name="connsiteY19" fmla="*/ 287989 h 537199"/>
              <a:gd name="connsiteX20" fmla="*/ 1945211 w 2405441"/>
              <a:gd name="connsiteY20" fmla="*/ 168874 h 537199"/>
              <a:gd name="connsiteX21" fmla="*/ 1918331 w 2405441"/>
              <a:gd name="connsiteY21" fmla="*/ 89815 h 537199"/>
              <a:gd name="connsiteX22" fmla="*/ 2405441 w 2405441"/>
              <a:gd name="connsiteY22"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8882 w 2405441"/>
              <a:gd name="connsiteY9" fmla="*/ 241802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8234 w 2405441"/>
              <a:gd name="connsiteY9" fmla="*/ 191968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43017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27933 w 2405441"/>
              <a:gd name="connsiteY9" fmla="*/ 222354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97713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2087 w 2405441"/>
              <a:gd name="connsiteY9" fmla="*/ 266111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0918 w 2405441"/>
              <a:gd name="connsiteY9" fmla="*/ 305006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40255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58487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3819 w 2405441"/>
              <a:gd name="connsiteY9" fmla="*/ 341470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0010 w 2405441"/>
              <a:gd name="connsiteY9" fmla="*/ 377934 h 537199"/>
              <a:gd name="connsiteX10" fmla="*/ 633819 w 2405441"/>
              <a:gd name="connsiteY10" fmla="*/ 341470 h 537199"/>
              <a:gd name="connsiteX11" fmla="*/ 675030 w 2405441"/>
              <a:gd name="connsiteY11" fmla="*/ 340255 h 537199"/>
              <a:gd name="connsiteX12" fmla="*/ 672087 w 2405441"/>
              <a:gd name="connsiteY12" fmla="*/ 266111 h 537199"/>
              <a:gd name="connsiteX13" fmla="*/ 627933 w 2405441"/>
              <a:gd name="connsiteY13" fmla="*/ 222354 h 537199"/>
              <a:gd name="connsiteX14" fmla="*/ 638234 w 2405441"/>
              <a:gd name="connsiteY14" fmla="*/ 191968 h 537199"/>
              <a:gd name="connsiteX15" fmla="*/ 704467 w 2405441"/>
              <a:gd name="connsiteY15" fmla="*/ 194398 h 537199"/>
              <a:gd name="connsiteX16" fmla="*/ 704740 w 2405441"/>
              <a:gd name="connsiteY16" fmla="*/ 158029 h 537199"/>
              <a:gd name="connsiteX17" fmla="*/ 1183532 w 2405441"/>
              <a:gd name="connsiteY17" fmla="*/ 156996 h 537199"/>
              <a:gd name="connsiteX18" fmla="*/ 1219298 w 2405441"/>
              <a:gd name="connsiteY18" fmla="*/ 139452 h 537199"/>
              <a:gd name="connsiteX19" fmla="*/ 1218027 w 2405441"/>
              <a:gd name="connsiteY19" fmla="*/ 0 h 537199"/>
              <a:gd name="connsiteX20" fmla="*/ 1321236 w 2405441"/>
              <a:gd name="connsiteY20" fmla="*/ 120820 h 537199"/>
              <a:gd name="connsiteX21" fmla="*/ 1579123 w 2405441"/>
              <a:gd name="connsiteY21" fmla="*/ 129328 h 537199"/>
              <a:gd name="connsiteX22" fmla="*/ 1624519 w 2405441"/>
              <a:gd name="connsiteY22" fmla="*/ 229848 h 537199"/>
              <a:gd name="connsiteX23" fmla="*/ 1614791 w 2405441"/>
              <a:gd name="connsiteY23" fmla="*/ 336852 h 537199"/>
              <a:gd name="connsiteX24" fmla="*/ 1832042 w 2405441"/>
              <a:gd name="connsiteY24" fmla="*/ 336852 h 537199"/>
              <a:gd name="connsiteX25" fmla="*/ 1924606 w 2405441"/>
              <a:gd name="connsiteY25" fmla="*/ 287989 h 537199"/>
              <a:gd name="connsiteX26" fmla="*/ 1945211 w 2405441"/>
              <a:gd name="connsiteY26" fmla="*/ 168874 h 537199"/>
              <a:gd name="connsiteX27" fmla="*/ 1918331 w 2405441"/>
              <a:gd name="connsiteY27" fmla="*/ 89815 h 537199"/>
              <a:gd name="connsiteX28" fmla="*/ 2405441 w 2405441"/>
              <a:gd name="connsiteY28"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8840 w 2405441"/>
              <a:gd name="connsiteY9" fmla="*/ 397382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5333 w 2405441"/>
              <a:gd name="connsiteY9" fmla="*/ 380365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411804 w 2405441"/>
              <a:gd name="connsiteY5" fmla="*/ 343337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26293 w 2405441"/>
              <a:gd name="connsiteY7" fmla="*/ 391305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393913 w 2405441"/>
              <a:gd name="connsiteY8" fmla="*/ 399813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92609 w 2405441"/>
              <a:gd name="connsiteY10" fmla="*/ 492189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86722 w 2405441"/>
              <a:gd name="connsiteY10" fmla="*/ 498267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20493 w 2405441"/>
              <a:gd name="connsiteY2" fmla="*/ 424401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41098 w 2405441"/>
              <a:gd name="connsiteY2" fmla="*/ 33810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149845 w 2405441"/>
              <a:gd name="connsiteY2" fmla="*/ 41589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24575"/>
              <a:gd name="connsiteY0" fmla="*/ 282477 h 533553"/>
              <a:gd name="connsiteX1" fmla="*/ 158563 w 2424575"/>
              <a:gd name="connsiteY1" fmla="*/ 349822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598257 w 2424575"/>
              <a:gd name="connsiteY24" fmla="*/ 129328 h 533553"/>
              <a:gd name="connsiteX25" fmla="*/ 1643653 w 2424575"/>
              <a:gd name="connsiteY25" fmla="*/ 229848 h 533553"/>
              <a:gd name="connsiteX26" fmla="*/ 1633925 w 2424575"/>
              <a:gd name="connsiteY26" fmla="*/ 336852 h 533553"/>
              <a:gd name="connsiteX27" fmla="*/ 1851176 w 2424575"/>
              <a:gd name="connsiteY27" fmla="*/ 336852 h 533553"/>
              <a:gd name="connsiteX28" fmla="*/ 1943740 w 2424575"/>
              <a:gd name="connsiteY28" fmla="*/ 287989 h 533553"/>
              <a:gd name="connsiteX29" fmla="*/ 1964345 w 2424575"/>
              <a:gd name="connsiteY29" fmla="*/ 168874 h 533553"/>
              <a:gd name="connsiteX30" fmla="*/ 1937465 w 2424575"/>
              <a:gd name="connsiteY30" fmla="*/ 89815 h 533553"/>
              <a:gd name="connsiteX31" fmla="*/ 2424575 w 2424575"/>
              <a:gd name="connsiteY31" fmla="*/ 97755 h 533553"/>
              <a:gd name="connsiteX0" fmla="*/ 0 w 2424575"/>
              <a:gd name="connsiteY0" fmla="*/ 282477 h 533553"/>
              <a:gd name="connsiteX1" fmla="*/ 31846 w 2424575"/>
              <a:gd name="connsiteY1" fmla="*/ 298929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20155 w 2424575"/>
              <a:gd name="connsiteY2" fmla="*/ 348763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42373 w 2424575"/>
              <a:gd name="connsiteY3" fmla="*/ 318220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15740 w 2424575"/>
              <a:gd name="connsiteY3" fmla="*/ 34268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81888 w 2424575"/>
              <a:gd name="connsiteY3" fmla="*/ 27826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23099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43056 w 2424575"/>
              <a:gd name="connsiteY29" fmla="*/ 287870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93714 w 2424575"/>
              <a:gd name="connsiteY31" fmla="*/ 321641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23365 w 2424575"/>
              <a:gd name="connsiteY33" fmla="*/ 303348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45316 w 2424575"/>
              <a:gd name="connsiteY36" fmla="*/ 116204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4069 w 2424575"/>
              <a:gd name="connsiteY38" fmla="*/ 93690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5758 w 2424575"/>
              <a:gd name="connsiteY38" fmla="*/ 88062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620209 w 2424575"/>
              <a:gd name="connsiteY26" fmla="*/ 129328 h 533553"/>
              <a:gd name="connsiteX27" fmla="*/ 1657162 w 2424575"/>
              <a:gd name="connsiteY27" fmla="*/ 205927 h 533553"/>
              <a:gd name="connsiteX28" fmla="*/ 1663320 w 2424575"/>
              <a:gd name="connsiteY28" fmla="*/ 286463 h 533553"/>
              <a:gd name="connsiteX29" fmla="*/ 1649123 w 2424575"/>
              <a:gd name="connsiteY29" fmla="*/ 318560 h 533553"/>
              <a:gd name="connsiteX30" fmla="*/ 1685271 w 2424575"/>
              <a:gd name="connsiteY30" fmla="*/ 334305 h 533553"/>
              <a:gd name="connsiteX31" fmla="*/ 1891703 w 2424575"/>
              <a:gd name="connsiteY31" fmla="*/ 334038 h 533553"/>
              <a:gd name="connsiteX32" fmla="*/ 1899725 w 2424575"/>
              <a:gd name="connsiteY32" fmla="*/ 286463 h 533553"/>
              <a:gd name="connsiteX33" fmla="*/ 1938674 w 2424575"/>
              <a:gd name="connsiteY33" fmla="*/ 287989 h 533553"/>
              <a:gd name="connsiteX34" fmla="*/ 1964345 w 2424575"/>
              <a:gd name="connsiteY34" fmla="*/ 168874 h 533553"/>
              <a:gd name="connsiteX35" fmla="*/ 1936873 w 2424575"/>
              <a:gd name="connsiteY35" fmla="*/ 124647 h 533553"/>
              <a:gd name="connsiteX36" fmla="*/ 1937465 w 2424575"/>
              <a:gd name="connsiteY36" fmla="*/ 89815 h 533553"/>
              <a:gd name="connsiteX37" fmla="*/ 2235758 w 2424575"/>
              <a:gd name="connsiteY37" fmla="*/ 88062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620209 w 2424575"/>
              <a:gd name="connsiteY25" fmla="*/ 129328 h 533553"/>
              <a:gd name="connsiteX26" fmla="*/ 1657162 w 2424575"/>
              <a:gd name="connsiteY26" fmla="*/ 205927 h 533553"/>
              <a:gd name="connsiteX27" fmla="*/ 1663320 w 2424575"/>
              <a:gd name="connsiteY27" fmla="*/ 286463 h 533553"/>
              <a:gd name="connsiteX28" fmla="*/ 1649123 w 2424575"/>
              <a:gd name="connsiteY28" fmla="*/ 318560 h 533553"/>
              <a:gd name="connsiteX29" fmla="*/ 1685271 w 2424575"/>
              <a:gd name="connsiteY29" fmla="*/ 334305 h 533553"/>
              <a:gd name="connsiteX30" fmla="*/ 1891703 w 2424575"/>
              <a:gd name="connsiteY30" fmla="*/ 334038 h 533553"/>
              <a:gd name="connsiteX31" fmla="*/ 1899725 w 2424575"/>
              <a:gd name="connsiteY31" fmla="*/ 286463 h 533553"/>
              <a:gd name="connsiteX32" fmla="*/ 1938674 w 2424575"/>
              <a:gd name="connsiteY32" fmla="*/ 287989 h 533553"/>
              <a:gd name="connsiteX33" fmla="*/ 1964345 w 2424575"/>
              <a:gd name="connsiteY33" fmla="*/ 168874 h 533553"/>
              <a:gd name="connsiteX34" fmla="*/ 1936873 w 2424575"/>
              <a:gd name="connsiteY34" fmla="*/ 124647 h 533553"/>
              <a:gd name="connsiteX35" fmla="*/ 1937465 w 2424575"/>
              <a:gd name="connsiteY35" fmla="*/ 89815 h 533553"/>
              <a:gd name="connsiteX36" fmla="*/ 2235758 w 2424575"/>
              <a:gd name="connsiteY36" fmla="*/ 88062 h 533553"/>
              <a:gd name="connsiteX37" fmla="*/ 2424575 w 2424575"/>
              <a:gd name="connsiteY37" fmla="*/ 97755 h 533553"/>
              <a:gd name="connsiteX0" fmla="*/ 0 w 2424575"/>
              <a:gd name="connsiteY0" fmla="*/ 282477 h 533553"/>
              <a:gd name="connsiteX1" fmla="*/ 112796 w 2424575"/>
              <a:gd name="connsiteY1" fmla="*/ 353625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620209 w 2424575"/>
              <a:gd name="connsiteY24" fmla="*/ 129328 h 533553"/>
              <a:gd name="connsiteX25" fmla="*/ 1657162 w 2424575"/>
              <a:gd name="connsiteY25" fmla="*/ 205927 h 533553"/>
              <a:gd name="connsiteX26" fmla="*/ 1663320 w 2424575"/>
              <a:gd name="connsiteY26" fmla="*/ 286463 h 533553"/>
              <a:gd name="connsiteX27" fmla="*/ 1649123 w 2424575"/>
              <a:gd name="connsiteY27" fmla="*/ 318560 h 533553"/>
              <a:gd name="connsiteX28" fmla="*/ 1685271 w 2424575"/>
              <a:gd name="connsiteY28" fmla="*/ 334305 h 533553"/>
              <a:gd name="connsiteX29" fmla="*/ 1891703 w 2424575"/>
              <a:gd name="connsiteY29" fmla="*/ 334038 h 533553"/>
              <a:gd name="connsiteX30" fmla="*/ 1899725 w 2424575"/>
              <a:gd name="connsiteY30" fmla="*/ 286463 h 533553"/>
              <a:gd name="connsiteX31" fmla="*/ 1938674 w 2424575"/>
              <a:gd name="connsiteY31" fmla="*/ 287989 h 533553"/>
              <a:gd name="connsiteX32" fmla="*/ 1964345 w 2424575"/>
              <a:gd name="connsiteY32" fmla="*/ 168874 h 533553"/>
              <a:gd name="connsiteX33" fmla="*/ 1936873 w 2424575"/>
              <a:gd name="connsiteY33" fmla="*/ 124647 h 533553"/>
              <a:gd name="connsiteX34" fmla="*/ 1937465 w 2424575"/>
              <a:gd name="connsiteY34" fmla="*/ 89815 h 533553"/>
              <a:gd name="connsiteX35" fmla="*/ 2235758 w 2424575"/>
              <a:gd name="connsiteY35" fmla="*/ 88062 h 533553"/>
              <a:gd name="connsiteX36" fmla="*/ 2424575 w 2424575"/>
              <a:gd name="connsiteY36"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398329 w 2424575"/>
              <a:gd name="connsiteY5" fmla="*/ 388874 h 533553"/>
              <a:gd name="connsiteX6" fmla="*/ 433652 w 2424575"/>
              <a:gd name="connsiteY6" fmla="*/ 398597 h 533553"/>
              <a:gd name="connsiteX7" fmla="*/ 438388 w 2424575"/>
              <a:gd name="connsiteY7" fmla="*/ 426432 h 533553"/>
              <a:gd name="connsiteX8" fmla="*/ 605856 w 2424575"/>
              <a:gd name="connsiteY8" fmla="*/ 498267 h 533553"/>
              <a:gd name="connsiteX9" fmla="*/ 725310 w 2424575"/>
              <a:gd name="connsiteY9" fmla="*/ 533553 h 533553"/>
              <a:gd name="connsiteX10" fmla="*/ 704467 w 2424575"/>
              <a:gd name="connsiteY10" fmla="*/ 380365 h 533553"/>
              <a:gd name="connsiteX11" fmla="*/ 669144 w 2424575"/>
              <a:gd name="connsiteY11" fmla="*/ 377934 h 533553"/>
              <a:gd name="connsiteX12" fmla="*/ 652953 w 2424575"/>
              <a:gd name="connsiteY12" fmla="*/ 341470 h 533553"/>
              <a:gd name="connsiteX13" fmla="*/ 694164 w 2424575"/>
              <a:gd name="connsiteY13" fmla="*/ 340255 h 533553"/>
              <a:gd name="connsiteX14" fmla="*/ 691221 w 2424575"/>
              <a:gd name="connsiteY14" fmla="*/ 266111 h 533553"/>
              <a:gd name="connsiteX15" fmla="*/ 647067 w 2424575"/>
              <a:gd name="connsiteY15" fmla="*/ 222354 h 533553"/>
              <a:gd name="connsiteX16" fmla="*/ 657368 w 2424575"/>
              <a:gd name="connsiteY16" fmla="*/ 191968 h 533553"/>
              <a:gd name="connsiteX17" fmla="*/ 723601 w 2424575"/>
              <a:gd name="connsiteY17" fmla="*/ 194398 h 533553"/>
              <a:gd name="connsiteX18" fmla="*/ 723874 w 2424575"/>
              <a:gd name="connsiteY18" fmla="*/ 158029 h 533553"/>
              <a:gd name="connsiteX19" fmla="*/ 1202666 w 2424575"/>
              <a:gd name="connsiteY19" fmla="*/ 156996 h 533553"/>
              <a:gd name="connsiteX20" fmla="*/ 1238432 w 2424575"/>
              <a:gd name="connsiteY20" fmla="*/ 139452 h 533553"/>
              <a:gd name="connsiteX21" fmla="*/ 1237161 w 2424575"/>
              <a:gd name="connsiteY21" fmla="*/ 0 h 533553"/>
              <a:gd name="connsiteX22" fmla="*/ 1340370 w 2424575"/>
              <a:gd name="connsiteY22" fmla="*/ 120820 h 533553"/>
              <a:gd name="connsiteX23" fmla="*/ 1620209 w 2424575"/>
              <a:gd name="connsiteY23" fmla="*/ 129328 h 533553"/>
              <a:gd name="connsiteX24" fmla="*/ 1657162 w 2424575"/>
              <a:gd name="connsiteY24" fmla="*/ 205927 h 533553"/>
              <a:gd name="connsiteX25" fmla="*/ 1663320 w 2424575"/>
              <a:gd name="connsiteY25" fmla="*/ 286463 h 533553"/>
              <a:gd name="connsiteX26" fmla="*/ 1649123 w 2424575"/>
              <a:gd name="connsiteY26" fmla="*/ 318560 h 533553"/>
              <a:gd name="connsiteX27" fmla="*/ 1685271 w 2424575"/>
              <a:gd name="connsiteY27" fmla="*/ 334305 h 533553"/>
              <a:gd name="connsiteX28" fmla="*/ 1891703 w 2424575"/>
              <a:gd name="connsiteY28" fmla="*/ 334038 h 533553"/>
              <a:gd name="connsiteX29" fmla="*/ 1899725 w 2424575"/>
              <a:gd name="connsiteY29" fmla="*/ 286463 h 533553"/>
              <a:gd name="connsiteX30" fmla="*/ 1938674 w 2424575"/>
              <a:gd name="connsiteY30" fmla="*/ 287989 h 533553"/>
              <a:gd name="connsiteX31" fmla="*/ 1964345 w 2424575"/>
              <a:gd name="connsiteY31" fmla="*/ 168874 h 533553"/>
              <a:gd name="connsiteX32" fmla="*/ 1936873 w 2424575"/>
              <a:gd name="connsiteY32" fmla="*/ 124647 h 533553"/>
              <a:gd name="connsiteX33" fmla="*/ 1937465 w 2424575"/>
              <a:gd name="connsiteY33" fmla="*/ 89815 h 533553"/>
              <a:gd name="connsiteX34" fmla="*/ 2235758 w 2424575"/>
              <a:gd name="connsiteY34" fmla="*/ 88062 h 533553"/>
              <a:gd name="connsiteX35" fmla="*/ 2424575 w 2424575"/>
              <a:gd name="connsiteY35"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433652 w 2424575"/>
              <a:gd name="connsiteY5" fmla="*/ 398597 h 533553"/>
              <a:gd name="connsiteX6" fmla="*/ 438388 w 2424575"/>
              <a:gd name="connsiteY6" fmla="*/ 426432 h 533553"/>
              <a:gd name="connsiteX7" fmla="*/ 605856 w 2424575"/>
              <a:gd name="connsiteY7" fmla="*/ 498267 h 533553"/>
              <a:gd name="connsiteX8" fmla="*/ 725310 w 2424575"/>
              <a:gd name="connsiteY8" fmla="*/ 533553 h 533553"/>
              <a:gd name="connsiteX9" fmla="*/ 704467 w 2424575"/>
              <a:gd name="connsiteY9" fmla="*/ 380365 h 533553"/>
              <a:gd name="connsiteX10" fmla="*/ 669144 w 2424575"/>
              <a:gd name="connsiteY10" fmla="*/ 377934 h 533553"/>
              <a:gd name="connsiteX11" fmla="*/ 652953 w 2424575"/>
              <a:gd name="connsiteY11" fmla="*/ 341470 h 533553"/>
              <a:gd name="connsiteX12" fmla="*/ 694164 w 2424575"/>
              <a:gd name="connsiteY12" fmla="*/ 340255 h 533553"/>
              <a:gd name="connsiteX13" fmla="*/ 691221 w 2424575"/>
              <a:gd name="connsiteY13" fmla="*/ 266111 h 533553"/>
              <a:gd name="connsiteX14" fmla="*/ 647067 w 2424575"/>
              <a:gd name="connsiteY14" fmla="*/ 222354 h 533553"/>
              <a:gd name="connsiteX15" fmla="*/ 657368 w 2424575"/>
              <a:gd name="connsiteY15" fmla="*/ 191968 h 533553"/>
              <a:gd name="connsiteX16" fmla="*/ 723601 w 2424575"/>
              <a:gd name="connsiteY16" fmla="*/ 194398 h 533553"/>
              <a:gd name="connsiteX17" fmla="*/ 723874 w 2424575"/>
              <a:gd name="connsiteY17" fmla="*/ 158029 h 533553"/>
              <a:gd name="connsiteX18" fmla="*/ 1202666 w 2424575"/>
              <a:gd name="connsiteY18" fmla="*/ 156996 h 533553"/>
              <a:gd name="connsiteX19" fmla="*/ 1238432 w 2424575"/>
              <a:gd name="connsiteY19" fmla="*/ 139452 h 533553"/>
              <a:gd name="connsiteX20" fmla="*/ 1237161 w 2424575"/>
              <a:gd name="connsiteY20" fmla="*/ 0 h 533553"/>
              <a:gd name="connsiteX21" fmla="*/ 1340370 w 2424575"/>
              <a:gd name="connsiteY21" fmla="*/ 120820 h 533553"/>
              <a:gd name="connsiteX22" fmla="*/ 1620209 w 2424575"/>
              <a:gd name="connsiteY22" fmla="*/ 129328 h 533553"/>
              <a:gd name="connsiteX23" fmla="*/ 1657162 w 2424575"/>
              <a:gd name="connsiteY23" fmla="*/ 205927 h 533553"/>
              <a:gd name="connsiteX24" fmla="*/ 1663320 w 2424575"/>
              <a:gd name="connsiteY24" fmla="*/ 286463 h 533553"/>
              <a:gd name="connsiteX25" fmla="*/ 1649123 w 2424575"/>
              <a:gd name="connsiteY25" fmla="*/ 318560 h 533553"/>
              <a:gd name="connsiteX26" fmla="*/ 1685271 w 2424575"/>
              <a:gd name="connsiteY26" fmla="*/ 334305 h 533553"/>
              <a:gd name="connsiteX27" fmla="*/ 1891703 w 2424575"/>
              <a:gd name="connsiteY27" fmla="*/ 334038 h 533553"/>
              <a:gd name="connsiteX28" fmla="*/ 1899725 w 2424575"/>
              <a:gd name="connsiteY28" fmla="*/ 286463 h 533553"/>
              <a:gd name="connsiteX29" fmla="*/ 1938674 w 2424575"/>
              <a:gd name="connsiteY29" fmla="*/ 287989 h 533553"/>
              <a:gd name="connsiteX30" fmla="*/ 1964345 w 2424575"/>
              <a:gd name="connsiteY30" fmla="*/ 168874 h 533553"/>
              <a:gd name="connsiteX31" fmla="*/ 1936873 w 2424575"/>
              <a:gd name="connsiteY31" fmla="*/ 124647 h 533553"/>
              <a:gd name="connsiteX32" fmla="*/ 1937465 w 2424575"/>
              <a:gd name="connsiteY32" fmla="*/ 89815 h 533553"/>
              <a:gd name="connsiteX33" fmla="*/ 2235758 w 2424575"/>
              <a:gd name="connsiteY33" fmla="*/ 88062 h 533553"/>
              <a:gd name="connsiteX34" fmla="*/ 2424575 w 2424575"/>
              <a:gd name="connsiteY34" fmla="*/ 97755 h 533553"/>
              <a:gd name="connsiteX0" fmla="*/ 0 w 2476469"/>
              <a:gd name="connsiteY0" fmla="*/ 428340 h 533553"/>
              <a:gd name="connsiteX1" fmla="*/ 164690 w 2476469"/>
              <a:gd name="connsiteY1" fmla="*/ 353625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85546 w 2476469"/>
              <a:gd name="connsiteY4" fmla="*/ 398597 h 533553"/>
              <a:gd name="connsiteX5" fmla="*/ 490282 w 2476469"/>
              <a:gd name="connsiteY5" fmla="*/ 426432 h 533553"/>
              <a:gd name="connsiteX6" fmla="*/ 657750 w 2476469"/>
              <a:gd name="connsiteY6" fmla="*/ 498267 h 533553"/>
              <a:gd name="connsiteX7" fmla="*/ 777204 w 2476469"/>
              <a:gd name="connsiteY7" fmla="*/ 533553 h 533553"/>
              <a:gd name="connsiteX8" fmla="*/ 756361 w 2476469"/>
              <a:gd name="connsiteY8" fmla="*/ 380365 h 533553"/>
              <a:gd name="connsiteX9" fmla="*/ 721038 w 2476469"/>
              <a:gd name="connsiteY9" fmla="*/ 377934 h 533553"/>
              <a:gd name="connsiteX10" fmla="*/ 704847 w 2476469"/>
              <a:gd name="connsiteY10" fmla="*/ 341470 h 533553"/>
              <a:gd name="connsiteX11" fmla="*/ 746058 w 2476469"/>
              <a:gd name="connsiteY11" fmla="*/ 340255 h 533553"/>
              <a:gd name="connsiteX12" fmla="*/ 743115 w 2476469"/>
              <a:gd name="connsiteY12" fmla="*/ 266111 h 533553"/>
              <a:gd name="connsiteX13" fmla="*/ 698961 w 2476469"/>
              <a:gd name="connsiteY13" fmla="*/ 222354 h 533553"/>
              <a:gd name="connsiteX14" fmla="*/ 709262 w 2476469"/>
              <a:gd name="connsiteY14" fmla="*/ 191968 h 533553"/>
              <a:gd name="connsiteX15" fmla="*/ 775495 w 2476469"/>
              <a:gd name="connsiteY15" fmla="*/ 194398 h 533553"/>
              <a:gd name="connsiteX16" fmla="*/ 775768 w 2476469"/>
              <a:gd name="connsiteY16" fmla="*/ 158029 h 533553"/>
              <a:gd name="connsiteX17" fmla="*/ 1254560 w 2476469"/>
              <a:gd name="connsiteY17" fmla="*/ 156996 h 533553"/>
              <a:gd name="connsiteX18" fmla="*/ 1290326 w 2476469"/>
              <a:gd name="connsiteY18" fmla="*/ 139452 h 533553"/>
              <a:gd name="connsiteX19" fmla="*/ 1289055 w 2476469"/>
              <a:gd name="connsiteY19" fmla="*/ 0 h 533553"/>
              <a:gd name="connsiteX20" fmla="*/ 1392264 w 2476469"/>
              <a:gd name="connsiteY20" fmla="*/ 120820 h 533553"/>
              <a:gd name="connsiteX21" fmla="*/ 1672103 w 2476469"/>
              <a:gd name="connsiteY21" fmla="*/ 129328 h 533553"/>
              <a:gd name="connsiteX22" fmla="*/ 1709056 w 2476469"/>
              <a:gd name="connsiteY22" fmla="*/ 205927 h 533553"/>
              <a:gd name="connsiteX23" fmla="*/ 1715214 w 2476469"/>
              <a:gd name="connsiteY23" fmla="*/ 286463 h 533553"/>
              <a:gd name="connsiteX24" fmla="*/ 1701017 w 2476469"/>
              <a:gd name="connsiteY24" fmla="*/ 318560 h 533553"/>
              <a:gd name="connsiteX25" fmla="*/ 1737165 w 2476469"/>
              <a:gd name="connsiteY25" fmla="*/ 334305 h 533553"/>
              <a:gd name="connsiteX26" fmla="*/ 1943597 w 2476469"/>
              <a:gd name="connsiteY26" fmla="*/ 334038 h 533553"/>
              <a:gd name="connsiteX27" fmla="*/ 1951619 w 2476469"/>
              <a:gd name="connsiteY27" fmla="*/ 286463 h 533553"/>
              <a:gd name="connsiteX28" fmla="*/ 1990568 w 2476469"/>
              <a:gd name="connsiteY28" fmla="*/ 287989 h 533553"/>
              <a:gd name="connsiteX29" fmla="*/ 2016239 w 2476469"/>
              <a:gd name="connsiteY29" fmla="*/ 168874 h 533553"/>
              <a:gd name="connsiteX30" fmla="*/ 1988767 w 2476469"/>
              <a:gd name="connsiteY30" fmla="*/ 124647 h 533553"/>
              <a:gd name="connsiteX31" fmla="*/ 1989359 w 2476469"/>
              <a:gd name="connsiteY31" fmla="*/ 89815 h 533553"/>
              <a:gd name="connsiteX32" fmla="*/ 2287652 w 2476469"/>
              <a:gd name="connsiteY32" fmla="*/ 88062 h 533553"/>
              <a:gd name="connsiteX33" fmla="*/ 2476469 w 2476469"/>
              <a:gd name="connsiteY33"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90282 w 2476469"/>
              <a:gd name="connsiteY4" fmla="*/ 426432 h 533553"/>
              <a:gd name="connsiteX5" fmla="*/ 657750 w 2476469"/>
              <a:gd name="connsiteY5" fmla="*/ 498267 h 533553"/>
              <a:gd name="connsiteX6" fmla="*/ 777204 w 2476469"/>
              <a:gd name="connsiteY6" fmla="*/ 533553 h 533553"/>
              <a:gd name="connsiteX7" fmla="*/ 756361 w 2476469"/>
              <a:gd name="connsiteY7" fmla="*/ 380365 h 533553"/>
              <a:gd name="connsiteX8" fmla="*/ 721038 w 2476469"/>
              <a:gd name="connsiteY8" fmla="*/ 377934 h 533553"/>
              <a:gd name="connsiteX9" fmla="*/ 704847 w 2476469"/>
              <a:gd name="connsiteY9" fmla="*/ 341470 h 533553"/>
              <a:gd name="connsiteX10" fmla="*/ 746058 w 2476469"/>
              <a:gd name="connsiteY10" fmla="*/ 340255 h 533553"/>
              <a:gd name="connsiteX11" fmla="*/ 743115 w 2476469"/>
              <a:gd name="connsiteY11" fmla="*/ 266111 h 533553"/>
              <a:gd name="connsiteX12" fmla="*/ 698961 w 2476469"/>
              <a:gd name="connsiteY12" fmla="*/ 222354 h 533553"/>
              <a:gd name="connsiteX13" fmla="*/ 709262 w 2476469"/>
              <a:gd name="connsiteY13" fmla="*/ 191968 h 533553"/>
              <a:gd name="connsiteX14" fmla="*/ 775495 w 2476469"/>
              <a:gd name="connsiteY14" fmla="*/ 194398 h 533553"/>
              <a:gd name="connsiteX15" fmla="*/ 775768 w 2476469"/>
              <a:gd name="connsiteY15" fmla="*/ 158029 h 533553"/>
              <a:gd name="connsiteX16" fmla="*/ 1254560 w 2476469"/>
              <a:gd name="connsiteY16" fmla="*/ 156996 h 533553"/>
              <a:gd name="connsiteX17" fmla="*/ 1290326 w 2476469"/>
              <a:gd name="connsiteY17" fmla="*/ 139452 h 533553"/>
              <a:gd name="connsiteX18" fmla="*/ 1289055 w 2476469"/>
              <a:gd name="connsiteY18" fmla="*/ 0 h 533553"/>
              <a:gd name="connsiteX19" fmla="*/ 1392264 w 2476469"/>
              <a:gd name="connsiteY19" fmla="*/ 120820 h 533553"/>
              <a:gd name="connsiteX20" fmla="*/ 1672103 w 2476469"/>
              <a:gd name="connsiteY20" fmla="*/ 129328 h 533553"/>
              <a:gd name="connsiteX21" fmla="*/ 1709056 w 2476469"/>
              <a:gd name="connsiteY21" fmla="*/ 205927 h 533553"/>
              <a:gd name="connsiteX22" fmla="*/ 1715214 w 2476469"/>
              <a:gd name="connsiteY22" fmla="*/ 286463 h 533553"/>
              <a:gd name="connsiteX23" fmla="*/ 1701017 w 2476469"/>
              <a:gd name="connsiteY23" fmla="*/ 318560 h 533553"/>
              <a:gd name="connsiteX24" fmla="*/ 1737165 w 2476469"/>
              <a:gd name="connsiteY24" fmla="*/ 334305 h 533553"/>
              <a:gd name="connsiteX25" fmla="*/ 1943597 w 2476469"/>
              <a:gd name="connsiteY25" fmla="*/ 334038 h 533553"/>
              <a:gd name="connsiteX26" fmla="*/ 1951619 w 2476469"/>
              <a:gd name="connsiteY26" fmla="*/ 286463 h 533553"/>
              <a:gd name="connsiteX27" fmla="*/ 1990568 w 2476469"/>
              <a:gd name="connsiteY27" fmla="*/ 287989 h 533553"/>
              <a:gd name="connsiteX28" fmla="*/ 2016239 w 2476469"/>
              <a:gd name="connsiteY28" fmla="*/ 168874 h 533553"/>
              <a:gd name="connsiteX29" fmla="*/ 1988767 w 2476469"/>
              <a:gd name="connsiteY29" fmla="*/ 124647 h 533553"/>
              <a:gd name="connsiteX30" fmla="*/ 1989359 w 2476469"/>
              <a:gd name="connsiteY30" fmla="*/ 89815 h 533553"/>
              <a:gd name="connsiteX31" fmla="*/ 2287652 w 2476469"/>
              <a:gd name="connsiteY31" fmla="*/ 88062 h 533553"/>
              <a:gd name="connsiteX32" fmla="*/ 2476469 w 2476469"/>
              <a:gd name="connsiteY32"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657750 w 2476469"/>
              <a:gd name="connsiteY4" fmla="*/ 498267 h 533553"/>
              <a:gd name="connsiteX5" fmla="*/ 777204 w 2476469"/>
              <a:gd name="connsiteY5" fmla="*/ 533553 h 533553"/>
              <a:gd name="connsiteX6" fmla="*/ 756361 w 2476469"/>
              <a:gd name="connsiteY6" fmla="*/ 380365 h 533553"/>
              <a:gd name="connsiteX7" fmla="*/ 721038 w 2476469"/>
              <a:gd name="connsiteY7" fmla="*/ 377934 h 533553"/>
              <a:gd name="connsiteX8" fmla="*/ 704847 w 2476469"/>
              <a:gd name="connsiteY8" fmla="*/ 341470 h 533553"/>
              <a:gd name="connsiteX9" fmla="*/ 746058 w 2476469"/>
              <a:gd name="connsiteY9" fmla="*/ 340255 h 533553"/>
              <a:gd name="connsiteX10" fmla="*/ 743115 w 2476469"/>
              <a:gd name="connsiteY10" fmla="*/ 266111 h 533553"/>
              <a:gd name="connsiteX11" fmla="*/ 698961 w 2476469"/>
              <a:gd name="connsiteY11" fmla="*/ 222354 h 533553"/>
              <a:gd name="connsiteX12" fmla="*/ 709262 w 2476469"/>
              <a:gd name="connsiteY12" fmla="*/ 191968 h 533553"/>
              <a:gd name="connsiteX13" fmla="*/ 775495 w 2476469"/>
              <a:gd name="connsiteY13" fmla="*/ 194398 h 533553"/>
              <a:gd name="connsiteX14" fmla="*/ 775768 w 2476469"/>
              <a:gd name="connsiteY14" fmla="*/ 158029 h 533553"/>
              <a:gd name="connsiteX15" fmla="*/ 1254560 w 2476469"/>
              <a:gd name="connsiteY15" fmla="*/ 156996 h 533553"/>
              <a:gd name="connsiteX16" fmla="*/ 1290326 w 2476469"/>
              <a:gd name="connsiteY16" fmla="*/ 139452 h 533553"/>
              <a:gd name="connsiteX17" fmla="*/ 1289055 w 2476469"/>
              <a:gd name="connsiteY17" fmla="*/ 0 h 533553"/>
              <a:gd name="connsiteX18" fmla="*/ 1392264 w 2476469"/>
              <a:gd name="connsiteY18" fmla="*/ 120820 h 533553"/>
              <a:gd name="connsiteX19" fmla="*/ 1672103 w 2476469"/>
              <a:gd name="connsiteY19" fmla="*/ 129328 h 533553"/>
              <a:gd name="connsiteX20" fmla="*/ 1709056 w 2476469"/>
              <a:gd name="connsiteY20" fmla="*/ 205927 h 533553"/>
              <a:gd name="connsiteX21" fmla="*/ 1715214 w 2476469"/>
              <a:gd name="connsiteY21" fmla="*/ 286463 h 533553"/>
              <a:gd name="connsiteX22" fmla="*/ 1701017 w 2476469"/>
              <a:gd name="connsiteY22" fmla="*/ 318560 h 533553"/>
              <a:gd name="connsiteX23" fmla="*/ 1737165 w 2476469"/>
              <a:gd name="connsiteY23" fmla="*/ 334305 h 533553"/>
              <a:gd name="connsiteX24" fmla="*/ 1943597 w 2476469"/>
              <a:gd name="connsiteY24" fmla="*/ 334038 h 533553"/>
              <a:gd name="connsiteX25" fmla="*/ 1951619 w 2476469"/>
              <a:gd name="connsiteY25" fmla="*/ 286463 h 533553"/>
              <a:gd name="connsiteX26" fmla="*/ 1990568 w 2476469"/>
              <a:gd name="connsiteY26" fmla="*/ 287989 h 533553"/>
              <a:gd name="connsiteX27" fmla="*/ 2016239 w 2476469"/>
              <a:gd name="connsiteY27" fmla="*/ 168874 h 533553"/>
              <a:gd name="connsiteX28" fmla="*/ 1988767 w 2476469"/>
              <a:gd name="connsiteY28" fmla="*/ 124647 h 533553"/>
              <a:gd name="connsiteX29" fmla="*/ 1989359 w 2476469"/>
              <a:gd name="connsiteY29" fmla="*/ 89815 h 533553"/>
              <a:gd name="connsiteX30" fmla="*/ 2287652 w 2476469"/>
              <a:gd name="connsiteY30" fmla="*/ 88062 h 533553"/>
              <a:gd name="connsiteX31" fmla="*/ 2476469 w 2476469"/>
              <a:gd name="connsiteY31"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777204 w 2476469"/>
              <a:gd name="connsiteY4" fmla="*/ 533553 h 533553"/>
              <a:gd name="connsiteX5" fmla="*/ 756361 w 2476469"/>
              <a:gd name="connsiteY5" fmla="*/ 380365 h 533553"/>
              <a:gd name="connsiteX6" fmla="*/ 721038 w 2476469"/>
              <a:gd name="connsiteY6" fmla="*/ 377934 h 533553"/>
              <a:gd name="connsiteX7" fmla="*/ 704847 w 2476469"/>
              <a:gd name="connsiteY7" fmla="*/ 341470 h 533553"/>
              <a:gd name="connsiteX8" fmla="*/ 746058 w 2476469"/>
              <a:gd name="connsiteY8" fmla="*/ 340255 h 533553"/>
              <a:gd name="connsiteX9" fmla="*/ 743115 w 2476469"/>
              <a:gd name="connsiteY9" fmla="*/ 266111 h 533553"/>
              <a:gd name="connsiteX10" fmla="*/ 698961 w 2476469"/>
              <a:gd name="connsiteY10" fmla="*/ 222354 h 533553"/>
              <a:gd name="connsiteX11" fmla="*/ 709262 w 2476469"/>
              <a:gd name="connsiteY11" fmla="*/ 191968 h 533553"/>
              <a:gd name="connsiteX12" fmla="*/ 775495 w 2476469"/>
              <a:gd name="connsiteY12" fmla="*/ 194398 h 533553"/>
              <a:gd name="connsiteX13" fmla="*/ 775768 w 2476469"/>
              <a:gd name="connsiteY13" fmla="*/ 158029 h 533553"/>
              <a:gd name="connsiteX14" fmla="*/ 1254560 w 2476469"/>
              <a:gd name="connsiteY14" fmla="*/ 156996 h 533553"/>
              <a:gd name="connsiteX15" fmla="*/ 1290326 w 2476469"/>
              <a:gd name="connsiteY15" fmla="*/ 139452 h 533553"/>
              <a:gd name="connsiteX16" fmla="*/ 1289055 w 2476469"/>
              <a:gd name="connsiteY16" fmla="*/ 0 h 533553"/>
              <a:gd name="connsiteX17" fmla="*/ 1392264 w 2476469"/>
              <a:gd name="connsiteY17" fmla="*/ 120820 h 533553"/>
              <a:gd name="connsiteX18" fmla="*/ 1672103 w 2476469"/>
              <a:gd name="connsiteY18" fmla="*/ 129328 h 533553"/>
              <a:gd name="connsiteX19" fmla="*/ 1709056 w 2476469"/>
              <a:gd name="connsiteY19" fmla="*/ 205927 h 533553"/>
              <a:gd name="connsiteX20" fmla="*/ 1715214 w 2476469"/>
              <a:gd name="connsiteY20" fmla="*/ 286463 h 533553"/>
              <a:gd name="connsiteX21" fmla="*/ 1701017 w 2476469"/>
              <a:gd name="connsiteY21" fmla="*/ 318560 h 533553"/>
              <a:gd name="connsiteX22" fmla="*/ 1737165 w 2476469"/>
              <a:gd name="connsiteY22" fmla="*/ 334305 h 533553"/>
              <a:gd name="connsiteX23" fmla="*/ 1943597 w 2476469"/>
              <a:gd name="connsiteY23" fmla="*/ 334038 h 533553"/>
              <a:gd name="connsiteX24" fmla="*/ 1951619 w 2476469"/>
              <a:gd name="connsiteY24" fmla="*/ 286463 h 533553"/>
              <a:gd name="connsiteX25" fmla="*/ 1990568 w 2476469"/>
              <a:gd name="connsiteY25" fmla="*/ 287989 h 533553"/>
              <a:gd name="connsiteX26" fmla="*/ 2016239 w 2476469"/>
              <a:gd name="connsiteY26" fmla="*/ 168874 h 533553"/>
              <a:gd name="connsiteX27" fmla="*/ 1988767 w 2476469"/>
              <a:gd name="connsiteY27" fmla="*/ 124647 h 533553"/>
              <a:gd name="connsiteX28" fmla="*/ 1989359 w 2476469"/>
              <a:gd name="connsiteY28" fmla="*/ 89815 h 533553"/>
              <a:gd name="connsiteX29" fmla="*/ 2287652 w 2476469"/>
              <a:gd name="connsiteY29" fmla="*/ 88062 h 533553"/>
              <a:gd name="connsiteX30" fmla="*/ 2476469 w 2476469"/>
              <a:gd name="connsiteY30" fmla="*/ 97755 h 533553"/>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21038 w 2476469"/>
              <a:gd name="connsiteY5" fmla="*/ 377934 h 432534"/>
              <a:gd name="connsiteX6" fmla="*/ 704847 w 2476469"/>
              <a:gd name="connsiteY6" fmla="*/ 341470 h 432534"/>
              <a:gd name="connsiteX7" fmla="*/ 746058 w 2476469"/>
              <a:gd name="connsiteY7" fmla="*/ 340255 h 432534"/>
              <a:gd name="connsiteX8" fmla="*/ 743115 w 2476469"/>
              <a:gd name="connsiteY8" fmla="*/ 266111 h 432534"/>
              <a:gd name="connsiteX9" fmla="*/ 698961 w 2476469"/>
              <a:gd name="connsiteY9" fmla="*/ 222354 h 432534"/>
              <a:gd name="connsiteX10" fmla="*/ 709262 w 2476469"/>
              <a:gd name="connsiteY10" fmla="*/ 191968 h 432534"/>
              <a:gd name="connsiteX11" fmla="*/ 775495 w 2476469"/>
              <a:gd name="connsiteY11" fmla="*/ 194398 h 432534"/>
              <a:gd name="connsiteX12" fmla="*/ 775768 w 2476469"/>
              <a:gd name="connsiteY12" fmla="*/ 158029 h 432534"/>
              <a:gd name="connsiteX13" fmla="*/ 1254560 w 2476469"/>
              <a:gd name="connsiteY13" fmla="*/ 156996 h 432534"/>
              <a:gd name="connsiteX14" fmla="*/ 1290326 w 2476469"/>
              <a:gd name="connsiteY14" fmla="*/ 139452 h 432534"/>
              <a:gd name="connsiteX15" fmla="*/ 1289055 w 2476469"/>
              <a:gd name="connsiteY15" fmla="*/ 0 h 432534"/>
              <a:gd name="connsiteX16" fmla="*/ 1392264 w 2476469"/>
              <a:gd name="connsiteY16" fmla="*/ 120820 h 432534"/>
              <a:gd name="connsiteX17" fmla="*/ 1672103 w 2476469"/>
              <a:gd name="connsiteY17" fmla="*/ 129328 h 432534"/>
              <a:gd name="connsiteX18" fmla="*/ 1709056 w 2476469"/>
              <a:gd name="connsiteY18" fmla="*/ 205927 h 432534"/>
              <a:gd name="connsiteX19" fmla="*/ 1715214 w 2476469"/>
              <a:gd name="connsiteY19" fmla="*/ 286463 h 432534"/>
              <a:gd name="connsiteX20" fmla="*/ 1701017 w 2476469"/>
              <a:gd name="connsiteY20" fmla="*/ 318560 h 432534"/>
              <a:gd name="connsiteX21" fmla="*/ 1737165 w 2476469"/>
              <a:gd name="connsiteY21" fmla="*/ 334305 h 432534"/>
              <a:gd name="connsiteX22" fmla="*/ 1943597 w 2476469"/>
              <a:gd name="connsiteY22" fmla="*/ 334038 h 432534"/>
              <a:gd name="connsiteX23" fmla="*/ 1951619 w 2476469"/>
              <a:gd name="connsiteY23" fmla="*/ 286463 h 432534"/>
              <a:gd name="connsiteX24" fmla="*/ 1990568 w 2476469"/>
              <a:gd name="connsiteY24" fmla="*/ 287989 h 432534"/>
              <a:gd name="connsiteX25" fmla="*/ 2016239 w 2476469"/>
              <a:gd name="connsiteY25" fmla="*/ 168874 h 432534"/>
              <a:gd name="connsiteX26" fmla="*/ 1988767 w 2476469"/>
              <a:gd name="connsiteY26" fmla="*/ 124647 h 432534"/>
              <a:gd name="connsiteX27" fmla="*/ 1989359 w 2476469"/>
              <a:gd name="connsiteY27" fmla="*/ 89815 h 432534"/>
              <a:gd name="connsiteX28" fmla="*/ 2287652 w 2476469"/>
              <a:gd name="connsiteY28" fmla="*/ 88062 h 432534"/>
              <a:gd name="connsiteX29" fmla="*/ 2476469 w 2476469"/>
              <a:gd name="connsiteY29"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04847 w 2476469"/>
              <a:gd name="connsiteY5" fmla="*/ 341470 h 432534"/>
              <a:gd name="connsiteX6" fmla="*/ 746058 w 2476469"/>
              <a:gd name="connsiteY6" fmla="*/ 340255 h 432534"/>
              <a:gd name="connsiteX7" fmla="*/ 743115 w 2476469"/>
              <a:gd name="connsiteY7" fmla="*/ 266111 h 432534"/>
              <a:gd name="connsiteX8" fmla="*/ 698961 w 2476469"/>
              <a:gd name="connsiteY8" fmla="*/ 222354 h 432534"/>
              <a:gd name="connsiteX9" fmla="*/ 709262 w 2476469"/>
              <a:gd name="connsiteY9" fmla="*/ 191968 h 432534"/>
              <a:gd name="connsiteX10" fmla="*/ 775495 w 2476469"/>
              <a:gd name="connsiteY10" fmla="*/ 194398 h 432534"/>
              <a:gd name="connsiteX11" fmla="*/ 775768 w 2476469"/>
              <a:gd name="connsiteY11" fmla="*/ 158029 h 432534"/>
              <a:gd name="connsiteX12" fmla="*/ 1254560 w 2476469"/>
              <a:gd name="connsiteY12" fmla="*/ 156996 h 432534"/>
              <a:gd name="connsiteX13" fmla="*/ 1290326 w 2476469"/>
              <a:gd name="connsiteY13" fmla="*/ 139452 h 432534"/>
              <a:gd name="connsiteX14" fmla="*/ 1289055 w 2476469"/>
              <a:gd name="connsiteY14" fmla="*/ 0 h 432534"/>
              <a:gd name="connsiteX15" fmla="*/ 1392264 w 2476469"/>
              <a:gd name="connsiteY15" fmla="*/ 120820 h 432534"/>
              <a:gd name="connsiteX16" fmla="*/ 1672103 w 2476469"/>
              <a:gd name="connsiteY16" fmla="*/ 129328 h 432534"/>
              <a:gd name="connsiteX17" fmla="*/ 1709056 w 2476469"/>
              <a:gd name="connsiteY17" fmla="*/ 205927 h 432534"/>
              <a:gd name="connsiteX18" fmla="*/ 1715214 w 2476469"/>
              <a:gd name="connsiteY18" fmla="*/ 286463 h 432534"/>
              <a:gd name="connsiteX19" fmla="*/ 1701017 w 2476469"/>
              <a:gd name="connsiteY19" fmla="*/ 318560 h 432534"/>
              <a:gd name="connsiteX20" fmla="*/ 1737165 w 2476469"/>
              <a:gd name="connsiteY20" fmla="*/ 334305 h 432534"/>
              <a:gd name="connsiteX21" fmla="*/ 1943597 w 2476469"/>
              <a:gd name="connsiteY21" fmla="*/ 334038 h 432534"/>
              <a:gd name="connsiteX22" fmla="*/ 1951619 w 2476469"/>
              <a:gd name="connsiteY22" fmla="*/ 286463 h 432534"/>
              <a:gd name="connsiteX23" fmla="*/ 1990568 w 2476469"/>
              <a:gd name="connsiteY23" fmla="*/ 287989 h 432534"/>
              <a:gd name="connsiteX24" fmla="*/ 2016239 w 2476469"/>
              <a:gd name="connsiteY24" fmla="*/ 168874 h 432534"/>
              <a:gd name="connsiteX25" fmla="*/ 1988767 w 2476469"/>
              <a:gd name="connsiteY25" fmla="*/ 124647 h 432534"/>
              <a:gd name="connsiteX26" fmla="*/ 1989359 w 2476469"/>
              <a:gd name="connsiteY26" fmla="*/ 89815 h 432534"/>
              <a:gd name="connsiteX27" fmla="*/ 2287652 w 2476469"/>
              <a:gd name="connsiteY27" fmla="*/ 88062 h 432534"/>
              <a:gd name="connsiteX28" fmla="*/ 2476469 w 2476469"/>
              <a:gd name="connsiteY28"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6058 w 2476469"/>
              <a:gd name="connsiteY5" fmla="*/ 340255 h 432534"/>
              <a:gd name="connsiteX6" fmla="*/ 743115 w 2476469"/>
              <a:gd name="connsiteY6" fmla="*/ 266111 h 432534"/>
              <a:gd name="connsiteX7" fmla="*/ 698961 w 2476469"/>
              <a:gd name="connsiteY7" fmla="*/ 222354 h 432534"/>
              <a:gd name="connsiteX8" fmla="*/ 709262 w 2476469"/>
              <a:gd name="connsiteY8" fmla="*/ 191968 h 432534"/>
              <a:gd name="connsiteX9" fmla="*/ 775495 w 2476469"/>
              <a:gd name="connsiteY9" fmla="*/ 194398 h 432534"/>
              <a:gd name="connsiteX10" fmla="*/ 775768 w 2476469"/>
              <a:gd name="connsiteY10" fmla="*/ 158029 h 432534"/>
              <a:gd name="connsiteX11" fmla="*/ 1254560 w 2476469"/>
              <a:gd name="connsiteY11" fmla="*/ 156996 h 432534"/>
              <a:gd name="connsiteX12" fmla="*/ 1290326 w 2476469"/>
              <a:gd name="connsiteY12" fmla="*/ 139452 h 432534"/>
              <a:gd name="connsiteX13" fmla="*/ 1289055 w 2476469"/>
              <a:gd name="connsiteY13" fmla="*/ 0 h 432534"/>
              <a:gd name="connsiteX14" fmla="*/ 1392264 w 2476469"/>
              <a:gd name="connsiteY14" fmla="*/ 120820 h 432534"/>
              <a:gd name="connsiteX15" fmla="*/ 1672103 w 2476469"/>
              <a:gd name="connsiteY15" fmla="*/ 129328 h 432534"/>
              <a:gd name="connsiteX16" fmla="*/ 1709056 w 2476469"/>
              <a:gd name="connsiteY16" fmla="*/ 205927 h 432534"/>
              <a:gd name="connsiteX17" fmla="*/ 1715214 w 2476469"/>
              <a:gd name="connsiteY17" fmla="*/ 286463 h 432534"/>
              <a:gd name="connsiteX18" fmla="*/ 1701017 w 2476469"/>
              <a:gd name="connsiteY18" fmla="*/ 318560 h 432534"/>
              <a:gd name="connsiteX19" fmla="*/ 1737165 w 2476469"/>
              <a:gd name="connsiteY19" fmla="*/ 334305 h 432534"/>
              <a:gd name="connsiteX20" fmla="*/ 1943597 w 2476469"/>
              <a:gd name="connsiteY20" fmla="*/ 334038 h 432534"/>
              <a:gd name="connsiteX21" fmla="*/ 1951619 w 2476469"/>
              <a:gd name="connsiteY21" fmla="*/ 286463 h 432534"/>
              <a:gd name="connsiteX22" fmla="*/ 1990568 w 2476469"/>
              <a:gd name="connsiteY22" fmla="*/ 287989 h 432534"/>
              <a:gd name="connsiteX23" fmla="*/ 2016239 w 2476469"/>
              <a:gd name="connsiteY23" fmla="*/ 168874 h 432534"/>
              <a:gd name="connsiteX24" fmla="*/ 1988767 w 2476469"/>
              <a:gd name="connsiteY24" fmla="*/ 124647 h 432534"/>
              <a:gd name="connsiteX25" fmla="*/ 1989359 w 2476469"/>
              <a:gd name="connsiteY25" fmla="*/ 89815 h 432534"/>
              <a:gd name="connsiteX26" fmla="*/ 2287652 w 2476469"/>
              <a:gd name="connsiteY26" fmla="*/ 88062 h 432534"/>
              <a:gd name="connsiteX27" fmla="*/ 2476469 w 2476469"/>
              <a:gd name="connsiteY27"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3115 w 2476469"/>
              <a:gd name="connsiteY5" fmla="*/ 266111 h 432534"/>
              <a:gd name="connsiteX6" fmla="*/ 698961 w 2476469"/>
              <a:gd name="connsiteY6" fmla="*/ 222354 h 432534"/>
              <a:gd name="connsiteX7" fmla="*/ 709262 w 2476469"/>
              <a:gd name="connsiteY7" fmla="*/ 191968 h 432534"/>
              <a:gd name="connsiteX8" fmla="*/ 775495 w 2476469"/>
              <a:gd name="connsiteY8" fmla="*/ 194398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593 w 2476469"/>
              <a:gd name="connsiteY8" fmla="*/ 191240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75495 w 2476469"/>
              <a:gd name="connsiteY6" fmla="*/ 194398 h 432534"/>
              <a:gd name="connsiteX7" fmla="*/ 775768 w 2476469"/>
              <a:gd name="connsiteY7" fmla="*/ 158029 h 432534"/>
              <a:gd name="connsiteX8" fmla="*/ 1254560 w 2476469"/>
              <a:gd name="connsiteY8" fmla="*/ 156996 h 432534"/>
              <a:gd name="connsiteX9" fmla="*/ 1290326 w 2476469"/>
              <a:gd name="connsiteY9" fmla="*/ 139452 h 432534"/>
              <a:gd name="connsiteX10" fmla="*/ 1289055 w 2476469"/>
              <a:gd name="connsiteY10" fmla="*/ 0 h 432534"/>
              <a:gd name="connsiteX11" fmla="*/ 1392264 w 2476469"/>
              <a:gd name="connsiteY11" fmla="*/ 120820 h 432534"/>
              <a:gd name="connsiteX12" fmla="*/ 1672103 w 2476469"/>
              <a:gd name="connsiteY12" fmla="*/ 129328 h 432534"/>
              <a:gd name="connsiteX13" fmla="*/ 1709056 w 2476469"/>
              <a:gd name="connsiteY13" fmla="*/ 205927 h 432534"/>
              <a:gd name="connsiteX14" fmla="*/ 1715214 w 2476469"/>
              <a:gd name="connsiteY14" fmla="*/ 286463 h 432534"/>
              <a:gd name="connsiteX15" fmla="*/ 1701017 w 2476469"/>
              <a:gd name="connsiteY15" fmla="*/ 318560 h 432534"/>
              <a:gd name="connsiteX16" fmla="*/ 1737165 w 2476469"/>
              <a:gd name="connsiteY16" fmla="*/ 334305 h 432534"/>
              <a:gd name="connsiteX17" fmla="*/ 1943597 w 2476469"/>
              <a:gd name="connsiteY17" fmla="*/ 334038 h 432534"/>
              <a:gd name="connsiteX18" fmla="*/ 1951619 w 2476469"/>
              <a:gd name="connsiteY18" fmla="*/ 286463 h 432534"/>
              <a:gd name="connsiteX19" fmla="*/ 1990568 w 2476469"/>
              <a:gd name="connsiteY19" fmla="*/ 287989 h 432534"/>
              <a:gd name="connsiteX20" fmla="*/ 2016239 w 2476469"/>
              <a:gd name="connsiteY20" fmla="*/ 168874 h 432534"/>
              <a:gd name="connsiteX21" fmla="*/ 1988767 w 2476469"/>
              <a:gd name="connsiteY21" fmla="*/ 124647 h 432534"/>
              <a:gd name="connsiteX22" fmla="*/ 1989359 w 2476469"/>
              <a:gd name="connsiteY22" fmla="*/ 89815 h 432534"/>
              <a:gd name="connsiteX23" fmla="*/ 2287652 w 2476469"/>
              <a:gd name="connsiteY23" fmla="*/ 88062 h 432534"/>
              <a:gd name="connsiteX24" fmla="*/ 2476469 w 2476469"/>
              <a:gd name="connsiteY24"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495 w 2476469"/>
              <a:gd name="connsiteY5" fmla="*/ 194398 h 432534"/>
              <a:gd name="connsiteX6" fmla="*/ 775768 w 2476469"/>
              <a:gd name="connsiteY6" fmla="*/ 158029 h 432534"/>
              <a:gd name="connsiteX7" fmla="*/ 1254560 w 2476469"/>
              <a:gd name="connsiteY7" fmla="*/ 156996 h 432534"/>
              <a:gd name="connsiteX8" fmla="*/ 1290326 w 2476469"/>
              <a:gd name="connsiteY8" fmla="*/ 139452 h 432534"/>
              <a:gd name="connsiteX9" fmla="*/ 1289055 w 2476469"/>
              <a:gd name="connsiteY9" fmla="*/ 0 h 432534"/>
              <a:gd name="connsiteX10" fmla="*/ 1392264 w 2476469"/>
              <a:gd name="connsiteY10" fmla="*/ 120820 h 432534"/>
              <a:gd name="connsiteX11" fmla="*/ 1672103 w 2476469"/>
              <a:gd name="connsiteY11" fmla="*/ 129328 h 432534"/>
              <a:gd name="connsiteX12" fmla="*/ 1709056 w 2476469"/>
              <a:gd name="connsiteY12" fmla="*/ 205927 h 432534"/>
              <a:gd name="connsiteX13" fmla="*/ 1715214 w 2476469"/>
              <a:gd name="connsiteY13" fmla="*/ 286463 h 432534"/>
              <a:gd name="connsiteX14" fmla="*/ 1701017 w 2476469"/>
              <a:gd name="connsiteY14" fmla="*/ 318560 h 432534"/>
              <a:gd name="connsiteX15" fmla="*/ 1737165 w 2476469"/>
              <a:gd name="connsiteY15" fmla="*/ 334305 h 432534"/>
              <a:gd name="connsiteX16" fmla="*/ 1943597 w 2476469"/>
              <a:gd name="connsiteY16" fmla="*/ 334038 h 432534"/>
              <a:gd name="connsiteX17" fmla="*/ 1951619 w 2476469"/>
              <a:gd name="connsiteY17" fmla="*/ 286463 h 432534"/>
              <a:gd name="connsiteX18" fmla="*/ 1990568 w 2476469"/>
              <a:gd name="connsiteY18" fmla="*/ 287989 h 432534"/>
              <a:gd name="connsiteX19" fmla="*/ 2016239 w 2476469"/>
              <a:gd name="connsiteY19" fmla="*/ 168874 h 432534"/>
              <a:gd name="connsiteX20" fmla="*/ 1988767 w 2476469"/>
              <a:gd name="connsiteY20" fmla="*/ 124647 h 432534"/>
              <a:gd name="connsiteX21" fmla="*/ 1989359 w 2476469"/>
              <a:gd name="connsiteY21" fmla="*/ 89815 h 432534"/>
              <a:gd name="connsiteX22" fmla="*/ 2287652 w 2476469"/>
              <a:gd name="connsiteY22" fmla="*/ 88062 h 432534"/>
              <a:gd name="connsiteX23" fmla="*/ 2476469 w 2476469"/>
              <a:gd name="connsiteY23"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58019 w 2476469"/>
              <a:gd name="connsiteY5" fmla="*/ 1694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89055 w 2476469"/>
              <a:gd name="connsiteY7" fmla="*/ 0 h 432534"/>
              <a:gd name="connsiteX8" fmla="*/ 1392264 w 2476469"/>
              <a:gd name="connsiteY8" fmla="*/ 120820 h 432534"/>
              <a:gd name="connsiteX9" fmla="*/ 1672103 w 2476469"/>
              <a:gd name="connsiteY9" fmla="*/ 129328 h 432534"/>
              <a:gd name="connsiteX10" fmla="*/ 1709056 w 2476469"/>
              <a:gd name="connsiteY10" fmla="*/ 205927 h 432534"/>
              <a:gd name="connsiteX11" fmla="*/ 1715214 w 2476469"/>
              <a:gd name="connsiteY11" fmla="*/ 286463 h 432534"/>
              <a:gd name="connsiteX12" fmla="*/ 1701017 w 2476469"/>
              <a:gd name="connsiteY12" fmla="*/ 318560 h 432534"/>
              <a:gd name="connsiteX13" fmla="*/ 1737165 w 2476469"/>
              <a:gd name="connsiteY13" fmla="*/ 334305 h 432534"/>
              <a:gd name="connsiteX14" fmla="*/ 1943597 w 2476469"/>
              <a:gd name="connsiteY14" fmla="*/ 334038 h 432534"/>
              <a:gd name="connsiteX15" fmla="*/ 1951619 w 2476469"/>
              <a:gd name="connsiteY15" fmla="*/ 286463 h 432534"/>
              <a:gd name="connsiteX16" fmla="*/ 1990568 w 2476469"/>
              <a:gd name="connsiteY16" fmla="*/ 287989 h 432534"/>
              <a:gd name="connsiteX17" fmla="*/ 2016239 w 2476469"/>
              <a:gd name="connsiteY17" fmla="*/ 168874 h 432534"/>
              <a:gd name="connsiteX18" fmla="*/ 1988767 w 2476469"/>
              <a:gd name="connsiteY18" fmla="*/ 124647 h 432534"/>
              <a:gd name="connsiteX19" fmla="*/ 1989359 w 2476469"/>
              <a:gd name="connsiteY19" fmla="*/ 89815 h 432534"/>
              <a:gd name="connsiteX20" fmla="*/ 2287652 w 2476469"/>
              <a:gd name="connsiteY20" fmla="*/ 88062 h 432534"/>
              <a:gd name="connsiteX21" fmla="*/ 2476469 w 2476469"/>
              <a:gd name="connsiteY21" fmla="*/ 97755 h 432534"/>
              <a:gd name="connsiteX0" fmla="*/ 0 w 2476469"/>
              <a:gd name="connsiteY0" fmla="*/ 340278 h 344472"/>
              <a:gd name="connsiteX1" fmla="*/ 213990 w 2476469"/>
              <a:gd name="connsiteY1" fmla="*/ 344472 h 344472"/>
              <a:gd name="connsiteX2" fmla="*/ 242056 w 2476469"/>
              <a:gd name="connsiteY2" fmla="*/ 108089 h 344472"/>
              <a:gd name="connsiteX3" fmla="*/ 303207 w 2476469"/>
              <a:gd name="connsiteY3" fmla="*/ 106981 h 344472"/>
              <a:gd name="connsiteX4" fmla="*/ 312392 w 2476469"/>
              <a:gd name="connsiteY4" fmla="*/ 29795 h 344472"/>
              <a:gd name="connsiteX5" fmla="*/ 376182 w 2476469"/>
              <a:gd name="connsiteY5" fmla="*/ 24534 h 344472"/>
              <a:gd name="connsiteX6" fmla="*/ 1254560 w 2476469"/>
              <a:gd name="connsiteY6" fmla="*/ 68934 h 344472"/>
              <a:gd name="connsiteX7" fmla="*/ 1392264 w 2476469"/>
              <a:gd name="connsiteY7" fmla="*/ 32758 h 344472"/>
              <a:gd name="connsiteX8" fmla="*/ 1672103 w 2476469"/>
              <a:gd name="connsiteY8" fmla="*/ 41266 h 344472"/>
              <a:gd name="connsiteX9" fmla="*/ 1709056 w 2476469"/>
              <a:gd name="connsiteY9" fmla="*/ 117865 h 344472"/>
              <a:gd name="connsiteX10" fmla="*/ 1715214 w 2476469"/>
              <a:gd name="connsiteY10" fmla="*/ 198401 h 344472"/>
              <a:gd name="connsiteX11" fmla="*/ 1701017 w 2476469"/>
              <a:gd name="connsiteY11" fmla="*/ 230498 h 344472"/>
              <a:gd name="connsiteX12" fmla="*/ 1737165 w 2476469"/>
              <a:gd name="connsiteY12" fmla="*/ 246243 h 344472"/>
              <a:gd name="connsiteX13" fmla="*/ 1943597 w 2476469"/>
              <a:gd name="connsiteY13" fmla="*/ 245976 h 344472"/>
              <a:gd name="connsiteX14" fmla="*/ 1951619 w 2476469"/>
              <a:gd name="connsiteY14" fmla="*/ 198401 h 344472"/>
              <a:gd name="connsiteX15" fmla="*/ 1990568 w 2476469"/>
              <a:gd name="connsiteY15" fmla="*/ 199927 h 344472"/>
              <a:gd name="connsiteX16" fmla="*/ 2016239 w 2476469"/>
              <a:gd name="connsiteY16" fmla="*/ 80812 h 344472"/>
              <a:gd name="connsiteX17" fmla="*/ 1988767 w 2476469"/>
              <a:gd name="connsiteY17" fmla="*/ 36585 h 344472"/>
              <a:gd name="connsiteX18" fmla="*/ 1989359 w 2476469"/>
              <a:gd name="connsiteY18" fmla="*/ 1753 h 344472"/>
              <a:gd name="connsiteX19" fmla="*/ 2287652 w 2476469"/>
              <a:gd name="connsiteY19" fmla="*/ 0 h 344472"/>
              <a:gd name="connsiteX20" fmla="*/ 2476469 w 2476469"/>
              <a:gd name="connsiteY20" fmla="*/ 9693 h 344472"/>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672103 w 2476469"/>
              <a:gd name="connsiteY8" fmla="*/ 56024 h 359230"/>
              <a:gd name="connsiteX9" fmla="*/ 1709056 w 2476469"/>
              <a:gd name="connsiteY9" fmla="*/ 132623 h 359230"/>
              <a:gd name="connsiteX10" fmla="*/ 1715214 w 2476469"/>
              <a:gd name="connsiteY10" fmla="*/ 213159 h 359230"/>
              <a:gd name="connsiteX11" fmla="*/ 1701017 w 2476469"/>
              <a:gd name="connsiteY11" fmla="*/ 245256 h 359230"/>
              <a:gd name="connsiteX12" fmla="*/ 1737165 w 2476469"/>
              <a:gd name="connsiteY12" fmla="*/ 261001 h 359230"/>
              <a:gd name="connsiteX13" fmla="*/ 1943597 w 2476469"/>
              <a:gd name="connsiteY13" fmla="*/ 260734 h 359230"/>
              <a:gd name="connsiteX14" fmla="*/ 1951619 w 2476469"/>
              <a:gd name="connsiteY14" fmla="*/ 213159 h 359230"/>
              <a:gd name="connsiteX15" fmla="*/ 1990568 w 2476469"/>
              <a:gd name="connsiteY15" fmla="*/ 214685 h 359230"/>
              <a:gd name="connsiteX16" fmla="*/ 2016239 w 2476469"/>
              <a:gd name="connsiteY16" fmla="*/ 95570 h 359230"/>
              <a:gd name="connsiteX17" fmla="*/ 1988767 w 2476469"/>
              <a:gd name="connsiteY17" fmla="*/ 51343 h 359230"/>
              <a:gd name="connsiteX18" fmla="*/ 1989359 w 2476469"/>
              <a:gd name="connsiteY18" fmla="*/ 16511 h 359230"/>
              <a:gd name="connsiteX19" fmla="*/ 2287652 w 2476469"/>
              <a:gd name="connsiteY19" fmla="*/ 14758 h 359230"/>
              <a:gd name="connsiteX20" fmla="*/ 2476469 w 2476469"/>
              <a:gd name="connsiteY20"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09056 w 2476469"/>
              <a:gd name="connsiteY8" fmla="*/ 132623 h 359230"/>
              <a:gd name="connsiteX9" fmla="*/ 1715214 w 2476469"/>
              <a:gd name="connsiteY9" fmla="*/ 213159 h 359230"/>
              <a:gd name="connsiteX10" fmla="*/ 1701017 w 2476469"/>
              <a:gd name="connsiteY10" fmla="*/ 245256 h 359230"/>
              <a:gd name="connsiteX11" fmla="*/ 1737165 w 2476469"/>
              <a:gd name="connsiteY11" fmla="*/ 261001 h 359230"/>
              <a:gd name="connsiteX12" fmla="*/ 1943597 w 2476469"/>
              <a:gd name="connsiteY12" fmla="*/ 260734 h 359230"/>
              <a:gd name="connsiteX13" fmla="*/ 1951619 w 2476469"/>
              <a:gd name="connsiteY13" fmla="*/ 213159 h 359230"/>
              <a:gd name="connsiteX14" fmla="*/ 1990568 w 2476469"/>
              <a:gd name="connsiteY14" fmla="*/ 214685 h 359230"/>
              <a:gd name="connsiteX15" fmla="*/ 2016239 w 2476469"/>
              <a:gd name="connsiteY15" fmla="*/ 95570 h 359230"/>
              <a:gd name="connsiteX16" fmla="*/ 1988767 w 2476469"/>
              <a:gd name="connsiteY16" fmla="*/ 51343 h 359230"/>
              <a:gd name="connsiteX17" fmla="*/ 1989359 w 2476469"/>
              <a:gd name="connsiteY17" fmla="*/ 16511 h 359230"/>
              <a:gd name="connsiteX18" fmla="*/ 2287652 w 2476469"/>
              <a:gd name="connsiteY18" fmla="*/ 14758 h 359230"/>
              <a:gd name="connsiteX19" fmla="*/ 2476469 w 2476469"/>
              <a:gd name="connsiteY19"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01017 w 2476469"/>
              <a:gd name="connsiteY9" fmla="*/ 245256 h 359230"/>
              <a:gd name="connsiteX10" fmla="*/ 1737165 w 2476469"/>
              <a:gd name="connsiteY10" fmla="*/ 261001 h 359230"/>
              <a:gd name="connsiteX11" fmla="*/ 1943597 w 2476469"/>
              <a:gd name="connsiteY11" fmla="*/ 260734 h 359230"/>
              <a:gd name="connsiteX12" fmla="*/ 1951619 w 2476469"/>
              <a:gd name="connsiteY12" fmla="*/ 213159 h 359230"/>
              <a:gd name="connsiteX13" fmla="*/ 1990568 w 2476469"/>
              <a:gd name="connsiteY13" fmla="*/ 214685 h 359230"/>
              <a:gd name="connsiteX14" fmla="*/ 2016239 w 2476469"/>
              <a:gd name="connsiteY14" fmla="*/ 95570 h 359230"/>
              <a:gd name="connsiteX15" fmla="*/ 1988767 w 2476469"/>
              <a:gd name="connsiteY15" fmla="*/ 51343 h 359230"/>
              <a:gd name="connsiteX16" fmla="*/ 1989359 w 2476469"/>
              <a:gd name="connsiteY16" fmla="*/ 16511 h 359230"/>
              <a:gd name="connsiteX17" fmla="*/ 2287652 w 2476469"/>
              <a:gd name="connsiteY17" fmla="*/ 14758 h 359230"/>
              <a:gd name="connsiteX18" fmla="*/ 2476469 w 2476469"/>
              <a:gd name="connsiteY18"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37165 w 2476469"/>
              <a:gd name="connsiteY9" fmla="*/ 261001 h 359230"/>
              <a:gd name="connsiteX10" fmla="*/ 1943597 w 2476469"/>
              <a:gd name="connsiteY10" fmla="*/ 260734 h 359230"/>
              <a:gd name="connsiteX11" fmla="*/ 1951619 w 2476469"/>
              <a:gd name="connsiteY11" fmla="*/ 213159 h 359230"/>
              <a:gd name="connsiteX12" fmla="*/ 1990568 w 2476469"/>
              <a:gd name="connsiteY12" fmla="*/ 214685 h 359230"/>
              <a:gd name="connsiteX13" fmla="*/ 2016239 w 2476469"/>
              <a:gd name="connsiteY13" fmla="*/ 95570 h 359230"/>
              <a:gd name="connsiteX14" fmla="*/ 1988767 w 2476469"/>
              <a:gd name="connsiteY14" fmla="*/ 51343 h 359230"/>
              <a:gd name="connsiteX15" fmla="*/ 1989359 w 2476469"/>
              <a:gd name="connsiteY15" fmla="*/ 16511 h 359230"/>
              <a:gd name="connsiteX16" fmla="*/ 2287652 w 2476469"/>
              <a:gd name="connsiteY16" fmla="*/ 14758 h 359230"/>
              <a:gd name="connsiteX17" fmla="*/ 2476469 w 2476469"/>
              <a:gd name="connsiteY17"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468545 w 2476469"/>
              <a:gd name="connsiteY7" fmla="*/ 11648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453672 h 457866"/>
              <a:gd name="connsiteX1" fmla="*/ 213990 w 2476469"/>
              <a:gd name="connsiteY1" fmla="*/ 457866 h 457866"/>
              <a:gd name="connsiteX2" fmla="*/ 242056 w 2476469"/>
              <a:gd name="connsiteY2" fmla="*/ 221483 h 457866"/>
              <a:gd name="connsiteX3" fmla="*/ 303207 w 2476469"/>
              <a:gd name="connsiteY3" fmla="*/ 220375 h 457866"/>
              <a:gd name="connsiteX4" fmla="*/ 312392 w 2476469"/>
              <a:gd name="connsiteY4" fmla="*/ 143189 h 457866"/>
              <a:gd name="connsiteX5" fmla="*/ 376182 w 2476469"/>
              <a:gd name="connsiteY5" fmla="*/ 137928 h 457866"/>
              <a:gd name="connsiteX6" fmla="*/ 374951 w 2476469"/>
              <a:gd name="connsiteY6" fmla="*/ 98636 h 457866"/>
              <a:gd name="connsiteX7" fmla="*/ 468545 w 2476469"/>
              <a:gd name="connsiteY7" fmla="*/ 110284 h 457866"/>
              <a:gd name="connsiteX8" fmla="*/ 461632 w 2476469"/>
              <a:gd name="connsiteY8" fmla="*/ 3757 h 457866"/>
              <a:gd name="connsiteX9" fmla="*/ 1715214 w 2476469"/>
              <a:gd name="connsiteY9" fmla="*/ 311795 h 457866"/>
              <a:gd name="connsiteX10" fmla="*/ 1943597 w 2476469"/>
              <a:gd name="connsiteY10" fmla="*/ 359370 h 457866"/>
              <a:gd name="connsiteX11" fmla="*/ 1951619 w 2476469"/>
              <a:gd name="connsiteY11" fmla="*/ 311795 h 457866"/>
              <a:gd name="connsiteX12" fmla="*/ 1990568 w 2476469"/>
              <a:gd name="connsiteY12" fmla="*/ 313321 h 457866"/>
              <a:gd name="connsiteX13" fmla="*/ 2016239 w 2476469"/>
              <a:gd name="connsiteY13" fmla="*/ 194206 h 457866"/>
              <a:gd name="connsiteX14" fmla="*/ 1988767 w 2476469"/>
              <a:gd name="connsiteY14" fmla="*/ 149979 h 457866"/>
              <a:gd name="connsiteX15" fmla="*/ 1989359 w 2476469"/>
              <a:gd name="connsiteY15" fmla="*/ 115147 h 457866"/>
              <a:gd name="connsiteX16" fmla="*/ 2287652 w 2476469"/>
              <a:gd name="connsiteY16" fmla="*/ 113394 h 457866"/>
              <a:gd name="connsiteX17" fmla="*/ 2476469 w 2476469"/>
              <a:gd name="connsiteY17" fmla="*/ 123087 h 457866"/>
              <a:gd name="connsiteX0" fmla="*/ 0 w 2476469"/>
              <a:gd name="connsiteY0" fmla="*/ 460762 h 464956"/>
              <a:gd name="connsiteX1" fmla="*/ 213990 w 2476469"/>
              <a:gd name="connsiteY1" fmla="*/ 464956 h 464956"/>
              <a:gd name="connsiteX2" fmla="*/ 242056 w 2476469"/>
              <a:gd name="connsiteY2" fmla="*/ 228573 h 464956"/>
              <a:gd name="connsiteX3" fmla="*/ 303207 w 2476469"/>
              <a:gd name="connsiteY3" fmla="*/ 227465 h 464956"/>
              <a:gd name="connsiteX4" fmla="*/ 312392 w 2476469"/>
              <a:gd name="connsiteY4" fmla="*/ 150279 h 464956"/>
              <a:gd name="connsiteX5" fmla="*/ 376182 w 2476469"/>
              <a:gd name="connsiteY5" fmla="*/ 145018 h 464956"/>
              <a:gd name="connsiteX6" fmla="*/ 374951 w 2476469"/>
              <a:gd name="connsiteY6" fmla="*/ 105726 h 464956"/>
              <a:gd name="connsiteX7" fmla="*/ 468545 w 2476469"/>
              <a:gd name="connsiteY7" fmla="*/ 117374 h 464956"/>
              <a:gd name="connsiteX8" fmla="*/ 461632 w 2476469"/>
              <a:gd name="connsiteY8" fmla="*/ 10847 h 464956"/>
              <a:gd name="connsiteX9" fmla="*/ 1715214 w 2476469"/>
              <a:gd name="connsiteY9" fmla="*/ 318885 h 464956"/>
              <a:gd name="connsiteX10" fmla="*/ 1943597 w 2476469"/>
              <a:gd name="connsiteY10" fmla="*/ 366460 h 464956"/>
              <a:gd name="connsiteX11" fmla="*/ 1951619 w 2476469"/>
              <a:gd name="connsiteY11" fmla="*/ 318885 h 464956"/>
              <a:gd name="connsiteX12" fmla="*/ 1990568 w 2476469"/>
              <a:gd name="connsiteY12" fmla="*/ 320411 h 464956"/>
              <a:gd name="connsiteX13" fmla="*/ 2016239 w 2476469"/>
              <a:gd name="connsiteY13" fmla="*/ 201296 h 464956"/>
              <a:gd name="connsiteX14" fmla="*/ 1988767 w 2476469"/>
              <a:gd name="connsiteY14" fmla="*/ 157069 h 464956"/>
              <a:gd name="connsiteX15" fmla="*/ 1989359 w 2476469"/>
              <a:gd name="connsiteY15" fmla="*/ 122237 h 464956"/>
              <a:gd name="connsiteX16" fmla="*/ 2287652 w 2476469"/>
              <a:gd name="connsiteY16" fmla="*/ 120484 h 464956"/>
              <a:gd name="connsiteX17" fmla="*/ 2476469 w 2476469"/>
              <a:gd name="connsiteY17" fmla="*/ 130177 h 464956"/>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51619 w 2476469"/>
              <a:gd name="connsiteY10" fmla="*/ 308038 h 454109"/>
              <a:gd name="connsiteX11" fmla="*/ 1990568 w 2476469"/>
              <a:gd name="connsiteY11" fmla="*/ 309564 h 454109"/>
              <a:gd name="connsiteX12" fmla="*/ 2016239 w 2476469"/>
              <a:gd name="connsiteY12" fmla="*/ 190449 h 454109"/>
              <a:gd name="connsiteX13" fmla="*/ 1988767 w 2476469"/>
              <a:gd name="connsiteY13" fmla="*/ 146222 h 454109"/>
              <a:gd name="connsiteX14" fmla="*/ 1989359 w 2476469"/>
              <a:gd name="connsiteY14" fmla="*/ 111390 h 454109"/>
              <a:gd name="connsiteX15" fmla="*/ 2287652 w 2476469"/>
              <a:gd name="connsiteY15" fmla="*/ 109637 h 454109"/>
              <a:gd name="connsiteX16" fmla="*/ 2476469 w 2476469"/>
              <a:gd name="connsiteY16"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2016239 w 2476469"/>
              <a:gd name="connsiteY11" fmla="*/ 190449 h 454109"/>
              <a:gd name="connsiteX12" fmla="*/ 1988767 w 2476469"/>
              <a:gd name="connsiteY12" fmla="*/ 146222 h 454109"/>
              <a:gd name="connsiteX13" fmla="*/ 1989359 w 2476469"/>
              <a:gd name="connsiteY13" fmla="*/ 111390 h 454109"/>
              <a:gd name="connsiteX14" fmla="*/ 2287652 w 2476469"/>
              <a:gd name="connsiteY14" fmla="*/ 109637 h 454109"/>
              <a:gd name="connsiteX15" fmla="*/ 2476469 w 2476469"/>
              <a:gd name="connsiteY15"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8767 w 2476469"/>
              <a:gd name="connsiteY11" fmla="*/ 146222 h 454109"/>
              <a:gd name="connsiteX12" fmla="*/ 1989359 w 2476469"/>
              <a:gd name="connsiteY12" fmla="*/ 111390 h 454109"/>
              <a:gd name="connsiteX13" fmla="*/ 2287652 w 2476469"/>
              <a:gd name="connsiteY13" fmla="*/ 109637 h 454109"/>
              <a:gd name="connsiteX14" fmla="*/ 2476469 w 2476469"/>
              <a:gd name="connsiteY14"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9359 w 2476469"/>
              <a:gd name="connsiteY11" fmla="*/ 111390 h 454109"/>
              <a:gd name="connsiteX12" fmla="*/ 2287652 w 2476469"/>
              <a:gd name="connsiteY12" fmla="*/ 109637 h 454109"/>
              <a:gd name="connsiteX13" fmla="*/ 2476469 w 2476469"/>
              <a:gd name="connsiteY13"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89359 w 2476469"/>
              <a:gd name="connsiteY10" fmla="*/ 111390 h 454109"/>
              <a:gd name="connsiteX11" fmla="*/ 2287652 w 2476469"/>
              <a:gd name="connsiteY11" fmla="*/ 109637 h 454109"/>
              <a:gd name="connsiteX12" fmla="*/ 2476469 w 2476469"/>
              <a:gd name="connsiteY12" fmla="*/ 119330 h 454109"/>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1989359 w 2476469"/>
              <a:gd name="connsiteY10" fmla="*/ 112064 h 454783"/>
              <a:gd name="connsiteX11" fmla="*/ 2287652 w 2476469"/>
              <a:gd name="connsiteY11" fmla="*/ 110311 h 454783"/>
              <a:gd name="connsiteX12" fmla="*/ 2476469 w 2476469"/>
              <a:gd name="connsiteY12"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8452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51047 w 2476469"/>
              <a:gd name="connsiteY10" fmla="*/ 74800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1047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3251 w 2476469"/>
              <a:gd name="connsiteY11" fmla="*/ 217276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915145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81666 w 2476469"/>
              <a:gd name="connsiteY12" fmla="*/ 483694 h 483694"/>
              <a:gd name="connsiteX13" fmla="*/ 2287652 w 2476469"/>
              <a:gd name="connsiteY13" fmla="*/ 112702 h 483694"/>
              <a:gd name="connsiteX14" fmla="*/ 2476469 w 2476469"/>
              <a:gd name="connsiteY14" fmla="*/ 122395 h 483694"/>
              <a:gd name="connsiteX0" fmla="*/ 0 w 2476469"/>
              <a:gd name="connsiteY0" fmla="*/ 452980 h 499207"/>
              <a:gd name="connsiteX1" fmla="*/ 213990 w 2476469"/>
              <a:gd name="connsiteY1" fmla="*/ 457174 h 499207"/>
              <a:gd name="connsiteX2" fmla="*/ 242056 w 2476469"/>
              <a:gd name="connsiteY2" fmla="*/ 220791 h 499207"/>
              <a:gd name="connsiteX3" fmla="*/ 303207 w 2476469"/>
              <a:gd name="connsiteY3" fmla="*/ 219683 h 499207"/>
              <a:gd name="connsiteX4" fmla="*/ 312392 w 2476469"/>
              <a:gd name="connsiteY4" fmla="*/ 142497 h 499207"/>
              <a:gd name="connsiteX5" fmla="*/ 376182 w 2476469"/>
              <a:gd name="connsiteY5" fmla="*/ 137236 h 499207"/>
              <a:gd name="connsiteX6" fmla="*/ 374951 w 2476469"/>
              <a:gd name="connsiteY6" fmla="*/ 97944 h 499207"/>
              <a:gd name="connsiteX7" fmla="*/ 468545 w 2476469"/>
              <a:gd name="connsiteY7" fmla="*/ 102418 h 499207"/>
              <a:gd name="connsiteX8" fmla="*/ 461632 w 2476469"/>
              <a:gd name="connsiteY8" fmla="*/ 3065 h 499207"/>
              <a:gd name="connsiteX9" fmla="*/ 654022 w 2476469"/>
              <a:gd name="connsiteY9" fmla="*/ 0 h 499207"/>
              <a:gd name="connsiteX10" fmla="*/ 653642 w 2476469"/>
              <a:gd name="connsiteY10" fmla="*/ 77191 h 499207"/>
              <a:gd name="connsiteX11" fmla="*/ 915145 w 2476469"/>
              <a:gd name="connsiteY11" fmla="*/ 73805 h 499207"/>
              <a:gd name="connsiteX12" fmla="*/ 1185558 w 2476469"/>
              <a:gd name="connsiteY12" fmla="*/ 388046 h 499207"/>
              <a:gd name="connsiteX13" fmla="*/ 1181666 w 2476469"/>
              <a:gd name="connsiteY13" fmla="*/ 483694 h 499207"/>
              <a:gd name="connsiteX14" fmla="*/ 2287652 w 2476469"/>
              <a:gd name="connsiteY14" fmla="*/ 112702 h 499207"/>
              <a:gd name="connsiteX15" fmla="*/ 2476469 w 2476469"/>
              <a:gd name="connsiteY15" fmla="*/ 122395 h 499207"/>
              <a:gd name="connsiteX0" fmla="*/ 0 w 2476469"/>
              <a:gd name="connsiteY0" fmla="*/ 452980 h 515848"/>
              <a:gd name="connsiteX1" fmla="*/ 213990 w 2476469"/>
              <a:gd name="connsiteY1" fmla="*/ 457174 h 515848"/>
              <a:gd name="connsiteX2" fmla="*/ 242056 w 2476469"/>
              <a:gd name="connsiteY2" fmla="*/ 220791 h 515848"/>
              <a:gd name="connsiteX3" fmla="*/ 303207 w 2476469"/>
              <a:gd name="connsiteY3" fmla="*/ 219683 h 515848"/>
              <a:gd name="connsiteX4" fmla="*/ 312392 w 2476469"/>
              <a:gd name="connsiteY4" fmla="*/ 142497 h 515848"/>
              <a:gd name="connsiteX5" fmla="*/ 376182 w 2476469"/>
              <a:gd name="connsiteY5" fmla="*/ 137236 h 515848"/>
              <a:gd name="connsiteX6" fmla="*/ 374951 w 2476469"/>
              <a:gd name="connsiteY6" fmla="*/ 97944 h 515848"/>
              <a:gd name="connsiteX7" fmla="*/ 468545 w 2476469"/>
              <a:gd name="connsiteY7" fmla="*/ 102418 h 515848"/>
              <a:gd name="connsiteX8" fmla="*/ 461632 w 2476469"/>
              <a:gd name="connsiteY8" fmla="*/ 3065 h 515848"/>
              <a:gd name="connsiteX9" fmla="*/ 654022 w 2476469"/>
              <a:gd name="connsiteY9" fmla="*/ 0 h 515848"/>
              <a:gd name="connsiteX10" fmla="*/ 653642 w 2476469"/>
              <a:gd name="connsiteY10" fmla="*/ 77191 h 515848"/>
              <a:gd name="connsiteX11" fmla="*/ 915145 w 2476469"/>
              <a:gd name="connsiteY11" fmla="*/ 73805 h 515848"/>
              <a:gd name="connsiteX12" fmla="*/ 1101230 w 2476469"/>
              <a:gd name="connsiteY12" fmla="*/ 458586 h 515848"/>
              <a:gd name="connsiteX13" fmla="*/ 1181666 w 2476469"/>
              <a:gd name="connsiteY13" fmla="*/ 483694 h 515848"/>
              <a:gd name="connsiteX14" fmla="*/ 2287652 w 2476469"/>
              <a:gd name="connsiteY14" fmla="*/ 112702 h 515848"/>
              <a:gd name="connsiteX15" fmla="*/ 2476469 w 2476469"/>
              <a:gd name="connsiteY15" fmla="*/ 122395 h 515848"/>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176476 w 2476469"/>
              <a:gd name="connsiteY12" fmla="*/ 346200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097337 w 2476469"/>
              <a:gd name="connsiteY12" fmla="*/ 404784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68692 w 2476469"/>
              <a:gd name="connsiteY12" fmla="*/ 290007 h 483694"/>
              <a:gd name="connsiteX13" fmla="*/ 1032470 w 2476469"/>
              <a:gd name="connsiteY13" fmla="*/ 403589 h 483694"/>
              <a:gd name="connsiteX14" fmla="*/ 1097337 w 2476469"/>
              <a:gd name="connsiteY14" fmla="*/ 404784 h 483694"/>
              <a:gd name="connsiteX15" fmla="*/ 1101230 w 2476469"/>
              <a:gd name="connsiteY15" fmla="*/ 458586 h 483694"/>
              <a:gd name="connsiteX16" fmla="*/ 1181666 w 2476469"/>
              <a:gd name="connsiteY16" fmla="*/ 483694 h 483694"/>
              <a:gd name="connsiteX17" fmla="*/ 2287652 w 2476469"/>
              <a:gd name="connsiteY17" fmla="*/ 112702 h 483694"/>
              <a:gd name="connsiteX18" fmla="*/ 2476469 w 2476469"/>
              <a:gd name="connsiteY18"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63606 w 2476469"/>
              <a:gd name="connsiteY14" fmla="*/ 341418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134961 w 2476469"/>
              <a:gd name="connsiteY15" fmla="*/ 321093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203721 w 2476469"/>
              <a:gd name="connsiteY15" fmla="*/ 347396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3588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540580"/>
              <a:gd name="connsiteX1" fmla="*/ 213990 w 2476469"/>
              <a:gd name="connsiteY1" fmla="*/ 457174 h 540580"/>
              <a:gd name="connsiteX2" fmla="*/ 242056 w 2476469"/>
              <a:gd name="connsiteY2" fmla="*/ 220791 h 540580"/>
              <a:gd name="connsiteX3" fmla="*/ 303207 w 2476469"/>
              <a:gd name="connsiteY3" fmla="*/ 219683 h 540580"/>
              <a:gd name="connsiteX4" fmla="*/ 312392 w 2476469"/>
              <a:gd name="connsiteY4" fmla="*/ 142497 h 540580"/>
              <a:gd name="connsiteX5" fmla="*/ 376182 w 2476469"/>
              <a:gd name="connsiteY5" fmla="*/ 137236 h 540580"/>
              <a:gd name="connsiteX6" fmla="*/ 374951 w 2476469"/>
              <a:gd name="connsiteY6" fmla="*/ 97944 h 540580"/>
              <a:gd name="connsiteX7" fmla="*/ 468545 w 2476469"/>
              <a:gd name="connsiteY7" fmla="*/ 102418 h 540580"/>
              <a:gd name="connsiteX8" fmla="*/ 461632 w 2476469"/>
              <a:gd name="connsiteY8" fmla="*/ 3065 h 540580"/>
              <a:gd name="connsiteX9" fmla="*/ 654022 w 2476469"/>
              <a:gd name="connsiteY9" fmla="*/ 0 h 540580"/>
              <a:gd name="connsiteX10" fmla="*/ 653642 w 2476469"/>
              <a:gd name="connsiteY10" fmla="*/ 77191 h 540580"/>
              <a:gd name="connsiteX11" fmla="*/ 915145 w 2476469"/>
              <a:gd name="connsiteY11" fmla="*/ 73805 h 540580"/>
              <a:gd name="connsiteX12" fmla="*/ 906626 w 2476469"/>
              <a:gd name="connsiteY12" fmla="*/ 327071 h 540580"/>
              <a:gd name="connsiteX13" fmla="*/ 985765 w 2476469"/>
              <a:gd name="connsiteY13" fmla="*/ 329462 h 540580"/>
              <a:gd name="connsiteX14" fmla="*/ 985765 w 2476469"/>
              <a:gd name="connsiteY14" fmla="*/ 403589 h 540580"/>
              <a:gd name="connsiteX15" fmla="*/ 1097337 w 2476469"/>
              <a:gd name="connsiteY15" fmla="*/ 403588 h 540580"/>
              <a:gd name="connsiteX16" fmla="*/ 1101230 w 2476469"/>
              <a:gd name="connsiteY16" fmla="*/ 458586 h 540580"/>
              <a:gd name="connsiteX17" fmla="*/ 1181666 w 2476469"/>
              <a:gd name="connsiteY17" fmla="*/ 483694 h 540580"/>
              <a:gd name="connsiteX18" fmla="*/ 1228371 w 2476469"/>
              <a:gd name="connsiteY18" fmla="*/ 531517 h 540580"/>
              <a:gd name="connsiteX19" fmla="*/ 2287652 w 2476469"/>
              <a:gd name="connsiteY19" fmla="*/ 112702 h 540580"/>
              <a:gd name="connsiteX20" fmla="*/ 2476469 w 2476469"/>
              <a:gd name="connsiteY20" fmla="*/ 122395 h 540580"/>
              <a:gd name="connsiteX0" fmla="*/ 0 w 2476469"/>
              <a:gd name="connsiteY0" fmla="*/ 452980 h 548254"/>
              <a:gd name="connsiteX1" fmla="*/ 213990 w 2476469"/>
              <a:gd name="connsiteY1" fmla="*/ 457174 h 548254"/>
              <a:gd name="connsiteX2" fmla="*/ 242056 w 2476469"/>
              <a:gd name="connsiteY2" fmla="*/ 220791 h 548254"/>
              <a:gd name="connsiteX3" fmla="*/ 303207 w 2476469"/>
              <a:gd name="connsiteY3" fmla="*/ 219683 h 548254"/>
              <a:gd name="connsiteX4" fmla="*/ 312392 w 2476469"/>
              <a:gd name="connsiteY4" fmla="*/ 142497 h 548254"/>
              <a:gd name="connsiteX5" fmla="*/ 376182 w 2476469"/>
              <a:gd name="connsiteY5" fmla="*/ 137236 h 548254"/>
              <a:gd name="connsiteX6" fmla="*/ 374951 w 2476469"/>
              <a:gd name="connsiteY6" fmla="*/ 97944 h 548254"/>
              <a:gd name="connsiteX7" fmla="*/ 468545 w 2476469"/>
              <a:gd name="connsiteY7" fmla="*/ 102418 h 548254"/>
              <a:gd name="connsiteX8" fmla="*/ 461632 w 2476469"/>
              <a:gd name="connsiteY8" fmla="*/ 3065 h 548254"/>
              <a:gd name="connsiteX9" fmla="*/ 654022 w 2476469"/>
              <a:gd name="connsiteY9" fmla="*/ 0 h 548254"/>
              <a:gd name="connsiteX10" fmla="*/ 653642 w 2476469"/>
              <a:gd name="connsiteY10" fmla="*/ 77191 h 548254"/>
              <a:gd name="connsiteX11" fmla="*/ 915145 w 2476469"/>
              <a:gd name="connsiteY11" fmla="*/ 73805 h 548254"/>
              <a:gd name="connsiteX12" fmla="*/ 906626 w 2476469"/>
              <a:gd name="connsiteY12" fmla="*/ 327071 h 548254"/>
              <a:gd name="connsiteX13" fmla="*/ 985765 w 2476469"/>
              <a:gd name="connsiteY13" fmla="*/ 329462 h 548254"/>
              <a:gd name="connsiteX14" fmla="*/ 985765 w 2476469"/>
              <a:gd name="connsiteY14" fmla="*/ 403589 h 548254"/>
              <a:gd name="connsiteX15" fmla="*/ 1097337 w 2476469"/>
              <a:gd name="connsiteY15" fmla="*/ 403588 h 548254"/>
              <a:gd name="connsiteX16" fmla="*/ 1101230 w 2476469"/>
              <a:gd name="connsiteY16" fmla="*/ 458586 h 548254"/>
              <a:gd name="connsiteX17" fmla="*/ 1181666 w 2476469"/>
              <a:gd name="connsiteY17" fmla="*/ 483694 h 548254"/>
              <a:gd name="connsiteX18" fmla="*/ 1228371 w 2476469"/>
              <a:gd name="connsiteY18" fmla="*/ 531517 h 548254"/>
              <a:gd name="connsiteX19" fmla="*/ 2287652 w 2476469"/>
              <a:gd name="connsiteY19" fmla="*/ 112702 h 548254"/>
              <a:gd name="connsiteX20" fmla="*/ 2476469 w 2476469"/>
              <a:gd name="connsiteY20" fmla="*/ 122395 h 548254"/>
              <a:gd name="connsiteX0" fmla="*/ 0 w 2476469"/>
              <a:gd name="connsiteY0" fmla="*/ 452980 h 531517"/>
              <a:gd name="connsiteX1" fmla="*/ 213990 w 2476469"/>
              <a:gd name="connsiteY1" fmla="*/ 457174 h 531517"/>
              <a:gd name="connsiteX2" fmla="*/ 242056 w 2476469"/>
              <a:gd name="connsiteY2" fmla="*/ 220791 h 531517"/>
              <a:gd name="connsiteX3" fmla="*/ 303207 w 2476469"/>
              <a:gd name="connsiteY3" fmla="*/ 219683 h 531517"/>
              <a:gd name="connsiteX4" fmla="*/ 312392 w 2476469"/>
              <a:gd name="connsiteY4" fmla="*/ 142497 h 531517"/>
              <a:gd name="connsiteX5" fmla="*/ 376182 w 2476469"/>
              <a:gd name="connsiteY5" fmla="*/ 137236 h 531517"/>
              <a:gd name="connsiteX6" fmla="*/ 374951 w 2476469"/>
              <a:gd name="connsiteY6" fmla="*/ 97944 h 531517"/>
              <a:gd name="connsiteX7" fmla="*/ 468545 w 2476469"/>
              <a:gd name="connsiteY7" fmla="*/ 102418 h 531517"/>
              <a:gd name="connsiteX8" fmla="*/ 461632 w 2476469"/>
              <a:gd name="connsiteY8" fmla="*/ 3065 h 531517"/>
              <a:gd name="connsiteX9" fmla="*/ 654022 w 2476469"/>
              <a:gd name="connsiteY9" fmla="*/ 0 h 531517"/>
              <a:gd name="connsiteX10" fmla="*/ 653642 w 2476469"/>
              <a:gd name="connsiteY10" fmla="*/ 77191 h 531517"/>
              <a:gd name="connsiteX11" fmla="*/ 915145 w 2476469"/>
              <a:gd name="connsiteY11" fmla="*/ 73805 h 531517"/>
              <a:gd name="connsiteX12" fmla="*/ 906626 w 2476469"/>
              <a:gd name="connsiteY12" fmla="*/ 327071 h 531517"/>
              <a:gd name="connsiteX13" fmla="*/ 985765 w 2476469"/>
              <a:gd name="connsiteY13" fmla="*/ 329462 h 531517"/>
              <a:gd name="connsiteX14" fmla="*/ 985765 w 2476469"/>
              <a:gd name="connsiteY14" fmla="*/ 403589 h 531517"/>
              <a:gd name="connsiteX15" fmla="*/ 1097337 w 2476469"/>
              <a:gd name="connsiteY15" fmla="*/ 403588 h 531517"/>
              <a:gd name="connsiteX16" fmla="*/ 1101230 w 2476469"/>
              <a:gd name="connsiteY16" fmla="*/ 458586 h 531517"/>
              <a:gd name="connsiteX17" fmla="*/ 1181666 w 2476469"/>
              <a:gd name="connsiteY17" fmla="*/ 483694 h 531517"/>
              <a:gd name="connsiteX18" fmla="*/ 1228371 w 2476469"/>
              <a:gd name="connsiteY18" fmla="*/ 531517 h 531517"/>
              <a:gd name="connsiteX19" fmla="*/ 2287652 w 2476469"/>
              <a:gd name="connsiteY19" fmla="*/ 112702 h 531517"/>
              <a:gd name="connsiteX20" fmla="*/ 2476469 w 2476469"/>
              <a:gd name="connsiteY20" fmla="*/ 122395 h 531517"/>
              <a:gd name="connsiteX0" fmla="*/ 0 w 2476469"/>
              <a:gd name="connsiteY0" fmla="*/ 452980 h 602612"/>
              <a:gd name="connsiteX1" fmla="*/ 213990 w 2476469"/>
              <a:gd name="connsiteY1" fmla="*/ 457174 h 602612"/>
              <a:gd name="connsiteX2" fmla="*/ 242056 w 2476469"/>
              <a:gd name="connsiteY2" fmla="*/ 220791 h 602612"/>
              <a:gd name="connsiteX3" fmla="*/ 303207 w 2476469"/>
              <a:gd name="connsiteY3" fmla="*/ 219683 h 602612"/>
              <a:gd name="connsiteX4" fmla="*/ 312392 w 2476469"/>
              <a:gd name="connsiteY4" fmla="*/ 142497 h 602612"/>
              <a:gd name="connsiteX5" fmla="*/ 376182 w 2476469"/>
              <a:gd name="connsiteY5" fmla="*/ 137236 h 602612"/>
              <a:gd name="connsiteX6" fmla="*/ 374951 w 2476469"/>
              <a:gd name="connsiteY6" fmla="*/ 97944 h 602612"/>
              <a:gd name="connsiteX7" fmla="*/ 468545 w 2476469"/>
              <a:gd name="connsiteY7" fmla="*/ 102418 h 602612"/>
              <a:gd name="connsiteX8" fmla="*/ 461632 w 2476469"/>
              <a:gd name="connsiteY8" fmla="*/ 3065 h 602612"/>
              <a:gd name="connsiteX9" fmla="*/ 654022 w 2476469"/>
              <a:gd name="connsiteY9" fmla="*/ 0 h 602612"/>
              <a:gd name="connsiteX10" fmla="*/ 653642 w 2476469"/>
              <a:gd name="connsiteY10" fmla="*/ 77191 h 602612"/>
              <a:gd name="connsiteX11" fmla="*/ 915145 w 2476469"/>
              <a:gd name="connsiteY11" fmla="*/ 73805 h 602612"/>
              <a:gd name="connsiteX12" fmla="*/ 906626 w 2476469"/>
              <a:gd name="connsiteY12" fmla="*/ 327071 h 602612"/>
              <a:gd name="connsiteX13" fmla="*/ 985765 w 2476469"/>
              <a:gd name="connsiteY13" fmla="*/ 329462 h 602612"/>
              <a:gd name="connsiteX14" fmla="*/ 985765 w 2476469"/>
              <a:gd name="connsiteY14" fmla="*/ 403589 h 602612"/>
              <a:gd name="connsiteX15" fmla="*/ 1097337 w 2476469"/>
              <a:gd name="connsiteY15" fmla="*/ 403588 h 602612"/>
              <a:gd name="connsiteX16" fmla="*/ 1101230 w 2476469"/>
              <a:gd name="connsiteY16" fmla="*/ 458586 h 602612"/>
              <a:gd name="connsiteX17" fmla="*/ 1181666 w 2476469"/>
              <a:gd name="connsiteY17" fmla="*/ 483694 h 602612"/>
              <a:gd name="connsiteX18" fmla="*/ 1228371 w 2476469"/>
              <a:gd name="connsiteY18" fmla="*/ 531517 h 602612"/>
              <a:gd name="connsiteX19" fmla="*/ 1237452 w 2476469"/>
              <a:gd name="connsiteY19" fmla="*/ 592492 h 602612"/>
              <a:gd name="connsiteX20" fmla="*/ 2287652 w 2476469"/>
              <a:gd name="connsiteY20" fmla="*/ 112702 h 602612"/>
              <a:gd name="connsiteX21" fmla="*/ 2476469 w 2476469"/>
              <a:gd name="connsiteY21" fmla="*/ 122395 h 60261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3593"/>
              <a:gd name="connsiteX1" fmla="*/ 213990 w 2476469"/>
              <a:gd name="connsiteY1" fmla="*/ 457174 h 593593"/>
              <a:gd name="connsiteX2" fmla="*/ 242056 w 2476469"/>
              <a:gd name="connsiteY2" fmla="*/ 220791 h 593593"/>
              <a:gd name="connsiteX3" fmla="*/ 303207 w 2476469"/>
              <a:gd name="connsiteY3" fmla="*/ 219683 h 593593"/>
              <a:gd name="connsiteX4" fmla="*/ 312392 w 2476469"/>
              <a:gd name="connsiteY4" fmla="*/ 142497 h 593593"/>
              <a:gd name="connsiteX5" fmla="*/ 376182 w 2476469"/>
              <a:gd name="connsiteY5" fmla="*/ 137236 h 593593"/>
              <a:gd name="connsiteX6" fmla="*/ 374951 w 2476469"/>
              <a:gd name="connsiteY6" fmla="*/ 97944 h 593593"/>
              <a:gd name="connsiteX7" fmla="*/ 468545 w 2476469"/>
              <a:gd name="connsiteY7" fmla="*/ 102418 h 593593"/>
              <a:gd name="connsiteX8" fmla="*/ 461632 w 2476469"/>
              <a:gd name="connsiteY8" fmla="*/ 3065 h 593593"/>
              <a:gd name="connsiteX9" fmla="*/ 654022 w 2476469"/>
              <a:gd name="connsiteY9" fmla="*/ 0 h 593593"/>
              <a:gd name="connsiteX10" fmla="*/ 653642 w 2476469"/>
              <a:gd name="connsiteY10" fmla="*/ 77191 h 593593"/>
              <a:gd name="connsiteX11" fmla="*/ 915145 w 2476469"/>
              <a:gd name="connsiteY11" fmla="*/ 73805 h 593593"/>
              <a:gd name="connsiteX12" fmla="*/ 906626 w 2476469"/>
              <a:gd name="connsiteY12" fmla="*/ 327071 h 593593"/>
              <a:gd name="connsiteX13" fmla="*/ 985765 w 2476469"/>
              <a:gd name="connsiteY13" fmla="*/ 329462 h 593593"/>
              <a:gd name="connsiteX14" fmla="*/ 985765 w 2476469"/>
              <a:gd name="connsiteY14" fmla="*/ 403589 h 593593"/>
              <a:gd name="connsiteX15" fmla="*/ 1097337 w 2476469"/>
              <a:gd name="connsiteY15" fmla="*/ 403588 h 593593"/>
              <a:gd name="connsiteX16" fmla="*/ 1101230 w 2476469"/>
              <a:gd name="connsiteY16" fmla="*/ 458586 h 593593"/>
              <a:gd name="connsiteX17" fmla="*/ 1181666 w 2476469"/>
              <a:gd name="connsiteY17" fmla="*/ 483694 h 593593"/>
              <a:gd name="connsiteX18" fmla="*/ 1228371 w 2476469"/>
              <a:gd name="connsiteY18" fmla="*/ 531517 h 593593"/>
              <a:gd name="connsiteX19" fmla="*/ 1237452 w 2476469"/>
              <a:gd name="connsiteY19" fmla="*/ 592492 h 593593"/>
              <a:gd name="connsiteX20" fmla="*/ 2287652 w 2476469"/>
              <a:gd name="connsiteY20" fmla="*/ 112702 h 593593"/>
              <a:gd name="connsiteX21" fmla="*/ 2476469 w 2476469"/>
              <a:gd name="connsiteY21" fmla="*/ 122395 h 593593"/>
              <a:gd name="connsiteX0" fmla="*/ 0 w 2476469"/>
              <a:gd name="connsiteY0" fmla="*/ 452980 h 712603"/>
              <a:gd name="connsiteX1" fmla="*/ 213990 w 2476469"/>
              <a:gd name="connsiteY1" fmla="*/ 457174 h 712603"/>
              <a:gd name="connsiteX2" fmla="*/ 242056 w 2476469"/>
              <a:gd name="connsiteY2" fmla="*/ 220791 h 712603"/>
              <a:gd name="connsiteX3" fmla="*/ 303207 w 2476469"/>
              <a:gd name="connsiteY3" fmla="*/ 219683 h 712603"/>
              <a:gd name="connsiteX4" fmla="*/ 312392 w 2476469"/>
              <a:gd name="connsiteY4" fmla="*/ 142497 h 712603"/>
              <a:gd name="connsiteX5" fmla="*/ 376182 w 2476469"/>
              <a:gd name="connsiteY5" fmla="*/ 137236 h 712603"/>
              <a:gd name="connsiteX6" fmla="*/ 374951 w 2476469"/>
              <a:gd name="connsiteY6" fmla="*/ 97944 h 712603"/>
              <a:gd name="connsiteX7" fmla="*/ 468545 w 2476469"/>
              <a:gd name="connsiteY7" fmla="*/ 102418 h 712603"/>
              <a:gd name="connsiteX8" fmla="*/ 461632 w 2476469"/>
              <a:gd name="connsiteY8" fmla="*/ 3065 h 712603"/>
              <a:gd name="connsiteX9" fmla="*/ 654022 w 2476469"/>
              <a:gd name="connsiteY9" fmla="*/ 0 h 712603"/>
              <a:gd name="connsiteX10" fmla="*/ 653642 w 2476469"/>
              <a:gd name="connsiteY10" fmla="*/ 77191 h 712603"/>
              <a:gd name="connsiteX11" fmla="*/ 915145 w 2476469"/>
              <a:gd name="connsiteY11" fmla="*/ 73805 h 712603"/>
              <a:gd name="connsiteX12" fmla="*/ 906626 w 2476469"/>
              <a:gd name="connsiteY12" fmla="*/ 327071 h 712603"/>
              <a:gd name="connsiteX13" fmla="*/ 985765 w 2476469"/>
              <a:gd name="connsiteY13" fmla="*/ 329462 h 712603"/>
              <a:gd name="connsiteX14" fmla="*/ 985765 w 2476469"/>
              <a:gd name="connsiteY14" fmla="*/ 403589 h 712603"/>
              <a:gd name="connsiteX15" fmla="*/ 1097337 w 2476469"/>
              <a:gd name="connsiteY15" fmla="*/ 403588 h 712603"/>
              <a:gd name="connsiteX16" fmla="*/ 1101230 w 2476469"/>
              <a:gd name="connsiteY16" fmla="*/ 458586 h 712603"/>
              <a:gd name="connsiteX17" fmla="*/ 1181666 w 2476469"/>
              <a:gd name="connsiteY17" fmla="*/ 483694 h 712603"/>
              <a:gd name="connsiteX18" fmla="*/ 1228371 w 2476469"/>
              <a:gd name="connsiteY18" fmla="*/ 531517 h 712603"/>
              <a:gd name="connsiteX19" fmla="*/ 1237452 w 2476469"/>
              <a:gd name="connsiteY19" fmla="*/ 592492 h 712603"/>
              <a:gd name="connsiteX20" fmla="*/ 1568279 w 2476469"/>
              <a:gd name="connsiteY20" fmla="*/ 694117 h 712603"/>
              <a:gd name="connsiteX21" fmla="*/ 2287652 w 2476469"/>
              <a:gd name="connsiteY21" fmla="*/ 112702 h 712603"/>
              <a:gd name="connsiteX22" fmla="*/ 2476469 w 2476469"/>
              <a:gd name="connsiteY22" fmla="*/ 122395 h 712603"/>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287652"/>
              <a:gd name="connsiteY0" fmla="*/ 452980 h 694117"/>
              <a:gd name="connsiteX1" fmla="*/ 213990 w 2287652"/>
              <a:gd name="connsiteY1" fmla="*/ 457174 h 694117"/>
              <a:gd name="connsiteX2" fmla="*/ 242056 w 2287652"/>
              <a:gd name="connsiteY2" fmla="*/ 220791 h 694117"/>
              <a:gd name="connsiteX3" fmla="*/ 303207 w 2287652"/>
              <a:gd name="connsiteY3" fmla="*/ 219683 h 694117"/>
              <a:gd name="connsiteX4" fmla="*/ 312392 w 2287652"/>
              <a:gd name="connsiteY4" fmla="*/ 142497 h 694117"/>
              <a:gd name="connsiteX5" fmla="*/ 376182 w 2287652"/>
              <a:gd name="connsiteY5" fmla="*/ 137236 h 694117"/>
              <a:gd name="connsiteX6" fmla="*/ 374951 w 2287652"/>
              <a:gd name="connsiteY6" fmla="*/ 97944 h 694117"/>
              <a:gd name="connsiteX7" fmla="*/ 468545 w 2287652"/>
              <a:gd name="connsiteY7" fmla="*/ 102418 h 694117"/>
              <a:gd name="connsiteX8" fmla="*/ 461632 w 2287652"/>
              <a:gd name="connsiteY8" fmla="*/ 3065 h 694117"/>
              <a:gd name="connsiteX9" fmla="*/ 654022 w 2287652"/>
              <a:gd name="connsiteY9" fmla="*/ 0 h 694117"/>
              <a:gd name="connsiteX10" fmla="*/ 653642 w 2287652"/>
              <a:gd name="connsiteY10" fmla="*/ 77191 h 694117"/>
              <a:gd name="connsiteX11" fmla="*/ 915145 w 2287652"/>
              <a:gd name="connsiteY11" fmla="*/ 73805 h 694117"/>
              <a:gd name="connsiteX12" fmla="*/ 906626 w 2287652"/>
              <a:gd name="connsiteY12" fmla="*/ 327071 h 694117"/>
              <a:gd name="connsiteX13" fmla="*/ 985765 w 2287652"/>
              <a:gd name="connsiteY13" fmla="*/ 329462 h 694117"/>
              <a:gd name="connsiteX14" fmla="*/ 985765 w 2287652"/>
              <a:gd name="connsiteY14" fmla="*/ 403589 h 694117"/>
              <a:gd name="connsiteX15" fmla="*/ 1097337 w 2287652"/>
              <a:gd name="connsiteY15" fmla="*/ 403588 h 694117"/>
              <a:gd name="connsiteX16" fmla="*/ 1101230 w 2287652"/>
              <a:gd name="connsiteY16" fmla="*/ 458586 h 694117"/>
              <a:gd name="connsiteX17" fmla="*/ 1181666 w 2287652"/>
              <a:gd name="connsiteY17" fmla="*/ 483694 h 694117"/>
              <a:gd name="connsiteX18" fmla="*/ 1228371 w 2287652"/>
              <a:gd name="connsiteY18" fmla="*/ 531517 h 694117"/>
              <a:gd name="connsiteX19" fmla="*/ 1237452 w 2287652"/>
              <a:gd name="connsiteY19" fmla="*/ 592492 h 694117"/>
              <a:gd name="connsiteX20" fmla="*/ 1568279 w 2287652"/>
              <a:gd name="connsiteY20" fmla="*/ 694117 h 694117"/>
              <a:gd name="connsiteX21" fmla="*/ 2287652 w 2287652"/>
              <a:gd name="connsiteY21" fmla="*/ 112702 h 694117"/>
              <a:gd name="connsiteX0" fmla="*/ 0 w 1997044"/>
              <a:gd name="connsiteY0" fmla="*/ 452980 h 694117"/>
              <a:gd name="connsiteX1" fmla="*/ 213990 w 1997044"/>
              <a:gd name="connsiteY1" fmla="*/ 457174 h 694117"/>
              <a:gd name="connsiteX2" fmla="*/ 242056 w 1997044"/>
              <a:gd name="connsiteY2" fmla="*/ 220791 h 694117"/>
              <a:gd name="connsiteX3" fmla="*/ 303207 w 1997044"/>
              <a:gd name="connsiteY3" fmla="*/ 219683 h 694117"/>
              <a:gd name="connsiteX4" fmla="*/ 312392 w 1997044"/>
              <a:gd name="connsiteY4" fmla="*/ 142497 h 694117"/>
              <a:gd name="connsiteX5" fmla="*/ 376182 w 1997044"/>
              <a:gd name="connsiteY5" fmla="*/ 137236 h 694117"/>
              <a:gd name="connsiteX6" fmla="*/ 374951 w 1997044"/>
              <a:gd name="connsiteY6" fmla="*/ 97944 h 694117"/>
              <a:gd name="connsiteX7" fmla="*/ 468545 w 1997044"/>
              <a:gd name="connsiteY7" fmla="*/ 102418 h 694117"/>
              <a:gd name="connsiteX8" fmla="*/ 461632 w 1997044"/>
              <a:gd name="connsiteY8" fmla="*/ 3065 h 694117"/>
              <a:gd name="connsiteX9" fmla="*/ 654022 w 1997044"/>
              <a:gd name="connsiteY9" fmla="*/ 0 h 694117"/>
              <a:gd name="connsiteX10" fmla="*/ 653642 w 1997044"/>
              <a:gd name="connsiteY10" fmla="*/ 77191 h 694117"/>
              <a:gd name="connsiteX11" fmla="*/ 915145 w 1997044"/>
              <a:gd name="connsiteY11" fmla="*/ 73805 h 694117"/>
              <a:gd name="connsiteX12" fmla="*/ 906626 w 1997044"/>
              <a:gd name="connsiteY12" fmla="*/ 327071 h 694117"/>
              <a:gd name="connsiteX13" fmla="*/ 985765 w 1997044"/>
              <a:gd name="connsiteY13" fmla="*/ 329462 h 694117"/>
              <a:gd name="connsiteX14" fmla="*/ 985765 w 1997044"/>
              <a:gd name="connsiteY14" fmla="*/ 403589 h 694117"/>
              <a:gd name="connsiteX15" fmla="*/ 1097337 w 1997044"/>
              <a:gd name="connsiteY15" fmla="*/ 403588 h 694117"/>
              <a:gd name="connsiteX16" fmla="*/ 1101230 w 1997044"/>
              <a:gd name="connsiteY16" fmla="*/ 458586 h 694117"/>
              <a:gd name="connsiteX17" fmla="*/ 1181666 w 1997044"/>
              <a:gd name="connsiteY17" fmla="*/ 483694 h 694117"/>
              <a:gd name="connsiteX18" fmla="*/ 1228371 w 1997044"/>
              <a:gd name="connsiteY18" fmla="*/ 531517 h 694117"/>
              <a:gd name="connsiteX19" fmla="*/ 1237452 w 1997044"/>
              <a:gd name="connsiteY19" fmla="*/ 592492 h 694117"/>
              <a:gd name="connsiteX20" fmla="*/ 1568279 w 1997044"/>
              <a:gd name="connsiteY20" fmla="*/ 694117 h 694117"/>
              <a:gd name="connsiteX21" fmla="*/ 1997044 w 1997044"/>
              <a:gd name="connsiteY21" fmla="*/ 543116 h 694117"/>
              <a:gd name="connsiteX0" fmla="*/ 0 w 1860821"/>
              <a:gd name="connsiteY0" fmla="*/ 452980 h 882016"/>
              <a:gd name="connsiteX1" fmla="*/ 213990 w 1860821"/>
              <a:gd name="connsiteY1" fmla="*/ 457174 h 882016"/>
              <a:gd name="connsiteX2" fmla="*/ 242056 w 1860821"/>
              <a:gd name="connsiteY2" fmla="*/ 220791 h 882016"/>
              <a:gd name="connsiteX3" fmla="*/ 303207 w 1860821"/>
              <a:gd name="connsiteY3" fmla="*/ 219683 h 882016"/>
              <a:gd name="connsiteX4" fmla="*/ 312392 w 1860821"/>
              <a:gd name="connsiteY4" fmla="*/ 142497 h 882016"/>
              <a:gd name="connsiteX5" fmla="*/ 376182 w 1860821"/>
              <a:gd name="connsiteY5" fmla="*/ 137236 h 882016"/>
              <a:gd name="connsiteX6" fmla="*/ 374951 w 1860821"/>
              <a:gd name="connsiteY6" fmla="*/ 97944 h 882016"/>
              <a:gd name="connsiteX7" fmla="*/ 468545 w 1860821"/>
              <a:gd name="connsiteY7" fmla="*/ 102418 h 882016"/>
              <a:gd name="connsiteX8" fmla="*/ 461632 w 1860821"/>
              <a:gd name="connsiteY8" fmla="*/ 3065 h 882016"/>
              <a:gd name="connsiteX9" fmla="*/ 654022 w 1860821"/>
              <a:gd name="connsiteY9" fmla="*/ 0 h 882016"/>
              <a:gd name="connsiteX10" fmla="*/ 653642 w 1860821"/>
              <a:gd name="connsiteY10" fmla="*/ 77191 h 882016"/>
              <a:gd name="connsiteX11" fmla="*/ 915145 w 1860821"/>
              <a:gd name="connsiteY11" fmla="*/ 73805 h 882016"/>
              <a:gd name="connsiteX12" fmla="*/ 906626 w 1860821"/>
              <a:gd name="connsiteY12" fmla="*/ 327071 h 882016"/>
              <a:gd name="connsiteX13" fmla="*/ 985765 w 1860821"/>
              <a:gd name="connsiteY13" fmla="*/ 329462 h 882016"/>
              <a:gd name="connsiteX14" fmla="*/ 985765 w 1860821"/>
              <a:gd name="connsiteY14" fmla="*/ 403589 h 882016"/>
              <a:gd name="connsiteX15" fmla="*/ 1097337 w 1860821"/>
              <a:gd name="connsiteY15" fmla="*/ 403588 h 882016"/>
              <a:gd name="connsiteX16" fmla="*/ 1101230 w 1860821"/>
              <a:gd name="connsiteY16" fmla="*/ 458586 h 882016"/>
              <a:gd name="connsiteX17" fmla="*/ 1181666 w 1860821"/>
              <a:gd name="connsiteY17" fmla="*/ 483694 h 882016"/>
              <a:gd name="connsiteX18" fmla="*/ 1228371 w 1860821"/>
              <a:gd name="connsiteY18" fmla="*/ 531517 h 882016"/>
              <a:gd name="connsiteX19" fmla="*/ 1237452 w 1860821"/>
              <a:gd name="connsiteY19" fmla="*/ 592492 h 882016"/>
              <a:gd name="connsiteX20" fmla="*/ 1568279 w 1860821"/>
              <a:gd name="connsiteY20" fmla="*/ 694117 h 882016"/>
              <a:gd name="connsiteX21" fmla="*/ 1860821 w 1860821"/>
              <a:gd name="connsiteY21" fmla="*/ 877882 h 882016"/>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0821" h="877882">
                <a:moveTo>
                  <a:pt x="0" y="452980"/>
                </a:moveTo>
                <a:lnTo>
                  <a:pt x="213990" y="457174"/>
                </a:lnTo>
                <a:cubicBezTo>
                  <a:pt x="229683" y="382209"/>
                  <a:pt x="234538" y="280300"/>
                  <a:pt x="242056" y="220791"/>
                </a:cubicBezTo>
                <a:cubicBezTo>
                  <a:pt x="271089" y="225204"/>
                  <a:pt x="253417" y="222444"/>
                  <a:pt x="303207" y="219683"/>
                </a:cubicBezTo>
                <a:lnTo>
                  <a:pt x="312392" y="142497"/>
                </a:lnTo>
                <a:lnTo>
                  <a:pt x="376182" y="137236"/>
                </a:lnTo>
                <a:cubicBezTo>
                  <a:pt x="375772" y="124139"/>
                  <a:pt x="375361" y="111041"/>
                  <a:pt x="374951" y="97944"/>
                </a:cubicBezTo>
                <a:cubicBezTo>
                  <a:pt x="458043" y="101827"/>
                  <a:pt x="437347" y="98535"/>
                  <a:pt x="468545" y="102418"/>
                </a:cubicBezTo>
                <a:cubicBezTo>
                  <a:pt x="455862" y="-842"/>
                  <a:pt x="471721" y="106324"/>
                  <a:pt x="461632" y="3065"/>
                </a:cubicBezTo>
                <a:lnTo>
                  <a:pt x="654022" y="0"/>
                </a:lnTo>
                <a:cubicBezTo>
                  <a:pt x="645246" y="75945"/>
                  <a:pt x="662418" y="6028"/>
                  <a:pt x="653642" y="77191"/>
                </a:cubicBezTo>
                <a:lnTo>
                  <a:pt x="915145" y="73805"/>
                </a:lnTo>
                <a:cubicBezTo>
                  <a:pt x="913199" y="168456"/>
                  <a:pt x="905884" y="262343"/>
                  <a:pt x="906626" y="327071"/>
                </a:cubicBezTo>
                <a:cubicBezTo>
                  <a:pt x="961857" y="327237"/>
                  <a:pt x="911600" y="329063"/>
                  <a:pt x="985765" y="329462"/>
                </a:cubicBezTo>
                <a:cubicBezTo>
                  <a:pt x="984252" y="347795"/>
                  <a:pt x="986630" y="379079"/>
                  <a:pt x="985765" y="403589"/>
                </a:cubicBezTo>
                <a:cubicBezTo>
                  <a:pt x="1004144" y="410165"/>
                  <a:pt x="1063390" y="401197"/>
                  <a:pt x="1097337" y="403588"/>
                </a:cubicBezTo>
                <a:cubicBezTo>
                  <a:pt x="1101107" y="453371"/>
                  <a:pt x="1099716" y="408570"/>
                  <a:pt x="1101230" y="458586"/>
                </a:cubicBezTo>
                <a:cubicBezTo>
                  <a:pt x="1175396" y="484690"/>
                  <a:pt x="1104583" y="460838"/>
                  <a:pt x="1181666" y="483694"/>
                </a:cubicBezTo>
                <a:cubicBezTo>
                  <a:pt x="1216695" y="521554"/>
                  <a:pt x="1199829" y="510395"/>
                  <a:pt x="1228371" y="531517"/>
                </a:cubicBezTo>
                <a:cubicBezTo>
                  <a:pt x="1233560" y="586514"/>
                  <a:pt x="1228372" y="535103"/>
                  <a:pt x="1237452" y="592492"/>
                </a:cubicBezTo>
                <a:cubicBezTo>
                  <a:pt x="1309239" y="610226"/>
                  <a:pt x="1469790" y="674848"/>
                  <a:pt x="1568279" y="694117"/>
                </a:cubicBezTo>
                <a:cubicBezTo>
                  <a:pt x="1677147" y="740885"/>
                  <a:pt x="1829679" y="813159"/>
                  <a:pt x="1860821" y="877882"/>
                </a:cubicBezTo>
              </a:path>
            </a:pathLst>
          </a:custGeom>
          <a:noFill/>
          <a:ln w="22225">
            <a:solidFill>
              <a:sysClr val="windowText" lastClr="000000"/>
            </a:solidFill>
            <a:prstDash val="lgDashDotDot"/>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85" name="Line 197"/>
          <p:cNvSpPr>
            <a:spLocks noChangeShapeType="1"/>
          </p:cNvSpPr>
          <p:nvPr/>
        </p:nvSpPr>
        <p:spPr bwMode="auto">
          <a:xfrm flipH="1">
            <a:off x="6148164" y="3326238"/>
            <a:ext cx="0" cy="36936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 name="Line 200"/>
          <p:cNvSpPr>
            <a:spLocks noChangeShapeType="1"/>
          </p:cNvSpPr>
          <p:nvPr/>
        </p:nvSpPr>
        <p:spPr bwMode="auto">
          <a:xfrm flipH="1" flipV="1">
            <a:off x="6138060" y="3356718"/>
            <a:ext cx="1162237" cy="0"/>
          </a:xfrm>
          <a:prstGeom prst="line">
            <a:avLst/>
          </a:prstGeom>
          <a:noFill/>
          <a:ln w="15875">
            <a:solidFill>
              <a:schemeClr val="tx1"/>
            </a:solidFill>
            <a:round/>
            <a:headEnd type="arrow" w="sm" len="med"/>
            <a:tailEnd type="arrow" w="sm" len="med"/>
          </a:ln>
          <a:extLst>
            <a:ext uri="{909E8E84-426E-40DD-AFC4-6F175D3DCCD1}">
              <a14:hiddenFill xmlns:a14="http://schemas.microsoft.com/office/drawing/2010/main">
                <a:noFill/>
              </a14:hiddenFill>
            </a:ext>
          </a:extLst>
        </p:spPr>
        <p:txBody>
          <a:bodyPr/>
          <a:lstStyle/>
          <a:p>
            <a:endParaRPr lang="ja-JP" altLang="en-US">
              <a:solidFill>
                <a:srgbClr val="FF0000"/>
              </a:solidFill>
            </a:endParaRPr>
          </a:p>
        </p:txBody>
      </p:sp>
      <p:sp>
        <p:nvSpPr>
          <p:cNvPr id="89" name="右矢印 88"/>
          <p:cNvSpPr/>
          <p:nvPr/>
        </p:nvSpPr>
        <p:spPr>
          <a:xfrm rot="21205164" flipH="1">
            <a:off x="6149354" y="3801483"/>
            <a:ext cx="425535" cy="221534"/>
          </a:xfrm>
          <a:prstGeom prst="rightArrow">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rPr>
              <a:t>写真①</a:t>
            </a:r>
          </a:p>
        </p:txBody>
      </p:sp>
      <p:sp>
        <p:nvSpPr>
          <p:cNvPr id="90" name="右矢印 89"/>
          <p:cNvSpPr/>
          <p:nvPr/>
        </p:nvSpPr>
        <p:spPr>
          <a:xfrm>
            <a:off x="3635957" y="3847766"/>
            <a:ext cx="424871" cy="229306"/>
          </a:xfrm>
          <a:prstGeom prst="rightArrow">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rPr>
              <a:t>写真②</a:t>
            </a:r>
          </a:p>
        </p:txBody>
      </p:sp>
      <p:sp>
        <p:nvSpPr>
          <p:cNvPr id="113" name="Line 197"/>
          <p:cNvSpPr>
            <a:spLocks noChangeShapeType="1"/>
          </p:cNvSpPr>
          <p:nvPr/>
        </p:nvSpPr>
        <p:spPr bwMode="auto">
          <a:xfrm flipH="1">
            <a:off x="4205101" y="3212512"/>
            <a:ext cx="0" cy="757503"/>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Line 197"/>
          <p:cNvSpPr>
            <a:spLocks noChangeShapeType="1"/>
          </p:cNvSpPr>
          <p:nvPr/>
        </p:nvSpPr>
        <p:spPr bwMode="auto">
          <a:xfrm flipH="1">
            <a:off x="8649379" y="2660762"/>
            <a:ext cx="0" cy="843011"/>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 name="Rectangle 124"/>
          <p:cNvSpPr>
            <a:spLocks noChangeArrowheads="1"/>
          </p:cNvSpPr>
          <p:nvPr/>
        </p:nvSpPr>
        <p:spPr bwMode="auto">
          <a:xfrm>
            <a:off x="3620550" y="4961246"/>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大阪外環状線</a:t>
            </a:r>
          </a:p>
        </p:txBody>
      </p:sp>
      <p:sp>
        <p:nvSpPr>
          <p:cNvPr id="62" name="フリーフォーム 61"/>
          <p:cNvSpPr/>
          <p:nvPr/>
        </p:nvSpPr>
        <p:spPr>
          <a:xfrm>
            <a:off x="4042991" y="1497458"/>
            <a:ext cx="3193677" cy="2447349"/>
          </a:xfrm>
          <a:custGeom>
            <a:avLst/>
            <a:gdLst>
              <a:gd name="connsiteX0" fmla="*/ 0 w 4069404"/>
              <a:gd name="connsiteY0" fmla="*/ 64851 h 612842"/>
              <a:gd name="connsiteX1" fmla="*/ 97276 w 4069404"/>
              <a:gd name="connsiteY1" fmla="*/ 181583 h 612842"/>
              <a:gd name="connsiteX2" fmla="*/ 119974 w 4069404"/>
              <a:gd name="connsiteY2" fmla="*/ 291829 h 612842"/>
              <a:gd name="connsiteX3" fmla="*/ 369651 w 4069404"/>
              <a:gd name="connsiteY3" fmla="*/ 272374 h 612842"/>
              <a:gd name="connsiteX4" fmla="*/ 470170 w 4069404"/>
              <a:gd name="connsiteY4" fmla="*/ 220493 h 612842"/>
              <a:gd name="connsiteX5" fmla="*/ 470170 w 4069404"/>
              <a:gd name="connsiteY5" fmla="*/ 295072 h 612842"/>
              <a:gd name="connsiteX6" fmla="*/ 596630 w 4069404"/>
              <a:gd name="connsiteY6" fmla="*/ 210765 h 612842"/>
              <a:gd name="connsiteX7" fmla="*/ 736059 w 4069404"/>
              <a:gd name="connsiteY7" fmla="*/ 431259 h 612842"/>
              <a:gd name="connsiteX8" fmla="*/ 813881 w 4069404"/>
              <a:gd name="connsiteY8" fmla="*/ 421531 h 612842"/>
              <a:gd name="connsiteX9" fmla="*/ 817123 w 4069404"/>
              <a:gd name="connsiteY9" fmla="*/ 505838 h 612842"/>
              <a:gd name="connsiteX10" fmla="*/ 1008434 w 4069404"/>
              <a:gd name="connsiteY10" fmla="*/ 512323 h 612842"/>
              <a:gd name="connsiteX11" fmla="*/ 1008434 w 4069404"/>
              <a:gd name="connsiteY11" fmla="*/ 424774 h 612842"/>
              <a:gd name="connsiteX12" fmla="*/ 1073285 w 4069404"/>
              <a:gd name="connsiteY12" fmla="*/ 424774 h 612842"/>
              <a:gd name="connsiteX13" fmla="*/ 1073285 w 4069404"/>
              <a:gd name="connsiteY13" fmla="*/ 518808 h 612842"/>
              <a:gd name="connsiteX14" fmla="*/ 1352145 w 4069404"/>
              <a:gd name="connsiteY14" fmla="*/ 612842 h 612842"/>
              <a:gd name="connsiteX15" fmla="*/ 1297021 w 4069404"/>
              <a:gd name="connsiteY15" fmla="*/ 252919 h 612842"/>
              <a:gd name="connsiteX16" fmla="*/ 1780162 w 4069404"/>
              <a:gd name="connsiteY16" fmla="*/ 252919 h 612842"/>
              <a:gd name="connsiteX17" fmla="*/ 1845013 w 4069404"/>
              <a:gd name="connsiteY17" fmla="*/ 197795 h 612842"/>
              <a:gd name="connsiteX18" fmla="*/ 1819072 w 4069404"/>
              <a:gd name="connsiteY18" fmla="*/ 0 h 612842"/>
              <a:gd name="connsiteX19" fmla="*/ 1948774 w 4069404"/>
              <a:gd name="connsiteY19" fmla="*/ 210765 h 612842"/>
              <a:gd name="connsiteX20" fmla="*/ 2175753 w 4069404"/>
              <a:gd name="connsiteY20" fmla="*/ 210765 h 612842"/>
              <a:gd name="connsiteX21" fmla="*/ 2221149 w 4069404"/>
              <a:gd name="connsiteY21" fmla="*/ 311285 h 612842"/>
              <a:gd name="connsiteX22" fmla="*/ 2211421 w 4069404"/>
              <a:gd name="connsiteY22" fmla="*/ 418289 h 612842"/>
              <a:gd name="connsiteX23" fmla="*/ 2428672 w 4069404"/>
              <a:gd name="connsiteY23" fmla="*/ 418289 h 612842"/>
              <a:gd name="connsiteX24" fmla="*/ 2496766 w 4069404"/>
              <a:gd name="connsiteY24" fmla="*/ 359923 h 612842"/>
              <a:gd name="connsiteX25" fmla="*/ 2500008 w 4069404"/>
              <a:gd name="connsiteY25" fmla="*/ 188068 h 612842"/>
              <a:gd name="connsiteX26" fmla="*/ 3125821 w 4069404"/>
              <a:gd name="connsiteY26" fmla="*/ 188068 h 612842"/>
              <a:gd name="connsiteX27" fmla="*/ 3232825 w 4069404"/>
              <a:gd name="connsiteY27" fmla="*/ 142672 h 612842"/>
              <a:gd name="connsiteX28" fmla="*/ 3683540 w 4069404"/>
              <a:gd name="connsiteY28" fmla="*/ 243191 h 612842"/>
              <a:gd name="connsiteX29" fmla="*/ 3884579 w 4069404"/>
              <a:gd name="connsiteY29" fmla="*/ 411804 h 612842"/>
              <a:gd name="connsiteX30" fmla="*/ 4001310 w 4069404"/>
              <a:gd name="connsiteY30" fmla="*/ 411804 h 612842"/>
              <a:gd name="connsiteX31" fmla="*/ 4069404 w 4069404"/>
              <a:gd name="connsiteY31" fmla="*/ 379378 h 612842"/>
              <a:gd name="connsiteX0" fmla="*/ 0 w 4413115"/>
              <a:gd name="connsiteY0" fmla="*/ 64851 h 612842"/>
              <a:gd name="connsiteX1" fmla="*/ 97276 w 4413115"/>
              <a:gd name="connsiteY1" fmla="*/ 181583 h 612842"/>
              <a:gd name="connsiteX2" fmla="*/ 119974 w 4413115"/>
              <a:gd name="connsiteY2" fmla="*/ 291829 h 612842"/>
              <a:gd name="connsiteX3" fmla="*/ 369651 w 4413115"/>
              <a:gd name="connsiteY3" fmla="*/ 272374 h 612842"/>
              <a:gd name="connsiteX4" fmla="*/ 470170 w 4413115"/>
              <a:gd name="connsiteY4" fmla="*/ 220493 h 612842"/>
              <a:gd name="connsiteX5" fmla="*/ 470170 w 4413115"/>
              <a:gd name="connsiteY5" fmla="*/ 295072 h 612842"/>
              <a:gd name="connsiteX6" fmla="*/ 596630 w 4413115"/>
              <a:gd name="connsiteY6" fmla="*/ 210765 h 612842"/>
              <a:gd name="connsiteX7" fmla="*/ 736059 w 4413115"/>
              <a:gd name="connsiteY7" fmla="*/ 431259 h 612842"/>
              <a:gd name="connsiteX8" fmla="*/ 813881 w 4413115"/>
              <a:gd name="connsiteY8" fmla="*/ 421531 h 612842"/>
              <a:gd name="connsiteX9" fmla="*/ 817123 w 4413115"/>
              <a:gd name="connsiteY9" fmla="*/ 505838 h 612842"/>
              <a:gd name="connsiteX10" fmla="*/ 1008434 w 4413115"/>
              <a:gd name="connsiteY10" fmla="*/ 512323 h 612842"/>
              <a:gd name="connsiteX11" fmla="*/ 1008434 w 4413115"/>
              <a:gd name="connsiteY11" fmla="*/ 424774 h 612842"/>
              <a:gd name="connsiteX12" fmla="*/ 1073285 w 4413115"/>
              <a:gd name="connsiteY12" fmla="*/ 424774 h 612842"/>
              <a:gd name="connsiteX13" fmla="*/ 1073285 w 4413115"/>
              <a:gd name="connsiteY13" fmla="*/ 518808 h 612842"/>
              <a:gd name="connsiteX14" fmla="*/ 1352145 w 4413115"/>
              <a:gd name="connsiteY14" fmla="*/ 612842 h 612842"/>
              <a:gd name="connsiteX15" fmla="*/ 1297021 w 4413115"/>
              <a:gd name="connsiteY15" fmla="*/ 252919 h 612842"/>
              <a:gd name="connsiteX16" fmla="*/ 1780162 w 4413115"/>
              <a:gd name="connsiteY16" fmla="*/ 252919 h 612842"/>
              <a:gd name="connsiteX17" fmla="*/ 1845013 w 4413115"/>
              <a:gd name="connsiteY17" fmla="*/ 197795 h 612842"/>
              <a:gd name="connsiteX18" fmla="*/ 1819072 w 4413115"/>
              <a:gd name="connsiteY18" fmla="*/ 0 h 612842"/>
              <a:gd name="connsiteX19" fmla="*/ 1948774 w 4413115"/>
              <a:gd name="connsiteY19" fmla="*/ 210765 h 612842"/>
              <a:gd name="connsiteX20" fmla="*/ 2175753 w 4413115"/>
              <a:gd name="connsiteY20" fmla="*/ 210765 h 612842"/>
              <a:gd name="connsiteX21" fmla="*/ 2221149 w 4413115"/>
              <a:gd name="connsiteY21" fmla="*/ 311285 h 612842"/>
              <a:gd name="connsiteX22" fmla="*/ 2211421 w 4413115"/>
              <a:gd name="connsiteY22" fmla="*/ 418289 h 612842"/>
              <a:gd name="connsiteX23" fmla="*/ 2428672 w 4413115"/>
              <a:gd name="connsiteY23" fmla="*/ 418289 h 612842"/>
              <a:gd name="connsiteX24" fmla="*/ 2496766 w 4413115"/>
              <a:gd name="connsiteY24" fmla="*/ 359923 h 612842"/>
              <a:gd name="connsiteX25" fmla="*/ 2500008 w 4413115"/>
              <a:gd name="connsiteY25" fmla="*/ 188068 h 612842"/>
              <a:gd name="connsiteX26" fmla="*/ 3125821 w 4413115"/>
              <a:gd name="connsiteY26" fmla="*/ 188068 h 612842"/>
              <a:gd name="connsiteX27" fmla="*/ 3232825 w 4413115"/>
              <a:gd name="connsiteY27" fmla="*/ 142672 h 612842"/>
              <a:gd name="connsiteX28" fmla="*/ 3683540 w 4413115"/>
              <a:gd name="connsiteY28" fmla="*/ 243191 h 612842"/>
              <a:gd name="connsiteX29" fmla="*/ 3884579 w 4413115"/>
              <a:gd name="connsiteY29" fmla="*/ 411804 h 612842"/>
              <a:gd name="connsiteX30" fmla="*/ 4001310 w 4413115"/>
              <a:gd name="connsiteY30" fmla="*/ 411804 h 612842"/>
              <a:gd name="connsiteX31" fmla="*/ 4413115 w 4413115"/>
              <a:gd name="connsiteY31" fmla="*/ 249676 h 612842"/>
              <a:gd name="connsiteX0" fmla="*/ 0 w 4375609"/>
              <a:gd name="connsiteY0" fmla="*/ 64851 h 612842"/>
              <a:gd name="connsiteX1" fmla="*/ 97276 w 4375609"/>
              <a:gd name="connsiteY1" fmla="*/ 181583 h 612842"/>
              <a:gd name="connsiteX2" fmla="*/ 119974 w 4375609"/>
              <a:gd name="connsiteY2" fmla="*/ 291829 h 612842"/>
              <a:gd name="connsiteX3" fmla="*/ 369651 w 4375609"/>
              <a:gd name="connsiteY3" fmla="*/ 272374 h 612842"/>
              <a:gd name="connsiteX4" fmla="*/ 470170 w 4375609"/>
              <a:gd name="connsiteY4" fmla="*/ 220493 h 612842"/>
              <a:gd name="connsiteX5" fmla="*/ 470170 w 4375609"/>
              <a:gd name="connsiteY5" fmla="*/ 295072 h 612842"/>
              <a:gd name="connsiteX6" fmla="*/ 596630 w 4375609"/>
              <a:gd name="connsiteY6" fmla="*/ 210765 h 612842"/>
              <a:gd name="connsiteX7" fmla="*/ 736059 w 4375609"/>
              <a:gd name="connsiteY7" fmla="*/ 431259 h 612842"/>
              <a:gd name="connsiteX8" fmla="*/ 813881 w 4375609"/>
              <a:gd name="connsiteY8" fmla="*/ 421531 h 612842"/>
              <a:gd name="connsiteX9" fmla="*/ 817123 w 4375609"/>
              <a:gd name="connsiteY9" fmla="*/ 505838 h 612842"/>
              <a:gd name="connsiteX10" fmla="*/ 1008434 w 4375609"/>
              <a:gd name="connsiteY10" fmla="*/ 512323 h 612842"/>
              <a:gd name="connsiteX11" fmla="*/ 1008434 w 4375609"/>
              <a:gd name="connsiteY11" fmla="*/ 424774 h 612842"/>
              <a:gd name="connsiteX12" fmla="*/ 1073285 w 4375609"/>
              <a:gd name="connsiteY12" fmla="*/ 424774 h 612842"/>
              <a:gd name="connsiteX13" fmla="*/ 1073285 w 4375609"/>
              <a:gd name="connsiteY13" fmla="*/ 518808 h 612842"/>
              <a:gd name="connsiteX14" fmla="*/ 1352145 w 4375609"/>
              <a:gd name="connsiteY14" fmla="*/ 612842 h 612842"/>
              <a:gd name="connsiteX15" fmla="*/ 1297021 w 4375609"/>
              <a:gd name="connsiteY15" fmla="*/ 252919 h 612842"/>
              <a:gd name="connsiteX16" fmla="*/ 1780162 w 4375609"/>
              <a:gd name="connsiteY16" fmla="*/ 252919 h 612842"/>
              <a:gd name="connsiteX17" fmla="*/ 1845013 w 4375609"/>
              <a:gd name="connsiteY17" fmla="*/ 197795 h 612842"/>
              <a:gd name="connsiteX18" fmla="*/ 1819072 w 4375609"/>
              <a:gd name="connsiteY18" fmla="*/ 0 h 612842"/>
              <a:gd name="connsiteX19" fmla="*/ 1948774 w 4375609"/>
              <a:gd name="connsiteY19" fmla="*/ 210765 h 612842"/>
              <a:gd name="connsiteX20" fmla="*/ 2175753 w 4375609"/>
              <a:gd name="connsiteY20" fmla="*/ 210765 h 612842"/>
              <a:gd name="connsiteX21" fmla="*/ 2221149 w 4375609"/>
              <a:gd name="connsiteY21" fmla="*/ 311285 h 612842"/>
              <a:gd name="connsiteX22" fmla="*/ 2211421 w 4375609"/>
              <a:gd name="connsiteY22" fmla="*/ 418289 h 612842"/>
              <a:gd name="connsiteX23" fmla="*/ 2428672 w 4375609"/>
              <a:gd name="connsiteY23" fmla="*/ 418289 h 612842"/>
              <a:gd name="connsiteX24" fmla="*/ 2496766 w 4375609"/>
              <a:gd name="connsiteY24" fmla="*/ 359923 h 612842"/>
              <a:gd name="connsiteX25" fmla="*/ 2500008 w 4375609"/>
              <a:gd name="connsiteY25" fmla="*/ 188068 h 612842"/>
              <a:gd name="connsiteX26" fmla="*/ 3125821 w 4375609"/>
              <a:gd name="connsiteY26" fmla="*/ 188068 h 612842"/>
              <a:gd name="connsiteX27" fmla="*/ 3232825 w 4375609"/>
              <a:gd name="connsiteY27" fmla="*/ 142672 h 612842"/>
              <a:gd name="connsiteX28" fmla="*/ 3683540 w 4375609"/>
              <a:gd name="connsiteY28" fmla="*/ 243191 h 612842"/>
              <a:gd name="connsiteX29" fmla="*/ 3884579 w 4375609"/>
              <a:gd name="connsiteY29" fmla="*/ 411804 h 612842"/>
              <a:gd name="connsiteX30" fmla="*/ 4001310 w 4375609"/>
              <a:gd name="connsiteY30" fmla="*/ 411804 h 612842"/>
              <a:gd name="connsiteX31" fmla="*/ 4375609 w 4375609"/>
              <a:gd name="connsiteY31" fmla="*/ 533598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001310 w 4378494"/>
              <a:gd name="connsiteY30" fmla="*/ 411804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89818 w 4378494"/>
              <a:gd name="connsiteY30" fmla="*/ 350963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767842 w 4378494"/>
              <a:gd name="connsiteY29" fmla="*/ 268511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5779 w 4378494"/>
              <a:gd name="connsiteY25" fmla="*/ 161994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47720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9906 w 4378494"/>
              <a:gd name="connsiteY15" fmla="*/ 23263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27779 w 4378494"/>
              <a:gd name="connsiteY15" fmla="*/ 229742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79477"/>
              <a:gd name="connsiteX1" fmla="*/ 97276 w 4378494"/>
              <a:gd name="connsiteY1" fmla="*/ 181583 h 679477"/>
              <a:gd name="connsiteX2" fmla="*/ 119974 w 4378494"/>
              <a:gd name="connsiteY2" fmla="*/ 291829 h 679477"/>
              <a:gd name="connsiteX3" fmla="*/ 369651 w 4378494"/>
              <a:gd name="connsiteY3" fmla="*/ 272374 h 679477"/>
              <a:gd name="connsiteX4" fmla="*/ 470170 w 4378494"/>
              <a:gd name="connsiteY4" fmla="*/ 220493 h 679477"/>
              <a:gd name="connsiteX5" fmla="*/ 470170 w 4378494"/>
              <a:gd name="connsiteY5" fmla="*/ 295072 h 679477"/>
              <a:gd name="connsiteX6" fmla="*/ 596630 w 4378494"/>
              <a:gd name="connsiteY6" fmla="*/ 210765 h 679477"/>
              <a:gd name="connsiteX7" fmla="*/ 736059 w 4378494"/>
              <a:gd name="connsiteY7" fmla="*/ 431259 h 679477"/>
              <a:gd name="connsiteX8" fmla="*/ 813881 w 4378494"/>
              <a:gd name="connsiteY8" fmla="*/ 421531 h 679477"/>
              <a:gd name="connsiteX9" fmla="*/ 817123 w 4378494"/>
              <a:gd name="connsiteY9" fmla="*/ 505838 h 679477"/>
              <a:gd name="connsiteX10" fmla="*/ 1008434 w 4378494"/>
              <a:gd name="connsiteY10" fmla="*/ 512323 h 679477"/>
              <a:gd name="connsiteX11" fmla="*/ 1008434 w 4378494"/>
              <a:gd name="connsiteY11" fmla="*/ 424774 h 679477"/>
              <a:gd name="connsiteX12" fmla="*/ 1073285 w 4378494"/>
              <a:gd name="connsiteY12" fmla="*/ 424774 h 679477"/>
              <a:gd name="connsiteX13" fmla="*/ 1073285 w 4378494"/>
              <a:gd name="connsiteY13" fmla="*/ 518808 h 679477"/>
              <a:gd name="connsiteX14" fmla="*/ 1213661 w 4378494"/>
              <a:gd name="connsiteY14" fmla="*/ 679477 h 679477"/>
              <a:gd name="connsiteX15" fmla="*/ 1227779 w 4378494"/>
              <a:gd name="connsiteY15" fmla="*/ 229742 h 679477"/>
              <a:gd name="connsiteX16" fmla="*/ 1780162 w 4378494"/>
              <a:gd name="connsiteY16" fmla="*/ 238433 h 679477"/>
              <a:gd name="connsiteX17" fmla="*/ 1827702 w 4378494"/>
              <a:gd name="connsiteY17" fmla="*/ 197795 h 679477"/>
              <a:gd name="connsiteX18" fmla="*/ 1819072 w 4378494"/>
              <a:gd name="connsiteY18" fmla="*/ 0 h 679477"/>
              <a:gd name="connsiteX19" fmla="*/ 1948774 w 4378494"/>
              <a:gd name="connsiteY19" fmla="*/ 210765 h 679477"/>
              <a:gd name="connsiteX20" fmla="*/ 2175753 w 4378494"/>
              <a:gd name="connsiteY20" fmla="*/ 210765 h 679477"/>
              <a:gd name="connsiteX21" fmla="*/ 2221149 w 4378494"/>
              <a:gd name="connsiteY21" fmla="*/ 311285 h 679477"/>
              <a:gd name="connsiteX22" fmla="*/ 2211421 w 4378494"/>
              <a:gd name="connsiteY22" fmla="*/ 418289 h 679477"/>
              <a:gd name="connsiteX23" fmla="*/ 2428672 w 4378494"/>
              <a:gd name="connsiteY23" fmla="*/ 418289 h 679477"/>
              <a:gd name="connsiteX24" fmla="*/ 2488468 w 4378494"/>
              <a:gd name="connsiteY24" fmla="*/ 159097 h 679477"/>
              <a:gd name="connsiteX25" fmla="*/ 3131591 w 4378494"/>
              <a:gd name="connsiteY25" fmla="*/ 170685 h 679477"/>
              <a:gd name="connsiteX26" fmla="*/ 3247250 w 4378494"/>
              <a:gd name="connsiteY26" fmla="*/ 125289 h 679477"/>
              <a:gd name="connsiteX27" fmla="*/ 3683540 w 4378494"/>
              <a:gd name="connsiteY27" fmla="*/ 243191 h 679477"/>
              <a:gd name="connsiteX28" fmla="*/ 3886130 w 4378494"/>
              <a:gd name="connsiteY28" fmla="*/ 352528 h 679477"/>
              <a:gd name="connsiteX29" fmla="*/ 4155776 w 4378494"/>
              <a:gd name="connsiteY29" fmla="*/ 377038 h 679477"/>
              <a:gd name="connsiteX30" fmla="*/ 4252534 w 4378494"/>
              <a:gd name="connsiteY30" fmla="*/ 317762 h 679477"/>
              <a:gd name="connsiteX31" fmla="*/ 4289818 w 4378494"/>
              <a:gd name="connsiteY31" fmla="*/ 350963 h 679477"/>
              <a:gd name="connsiteX32" fmla="*/ 4378494 w 4378494"/>
              <a:gd name="connsiteY32" fmla="*/ 319207 h 679477"/>
              <a:gd name="connsiteX0" fmla="*/ 0 w 4378494"/>
              <a:gd name="connsiteY0" fmla="*/ 64851 h 618636"/>
              <a:gd name="connsiteX1" fmla="*/ 97276 w 4378494"/>
              <a:gd name="connsiteY1" fmla="*/ 181583 h 618636"/>
              <a:gd name="connsiteX2" fmla="*/ 119974 w 4378494"/>
              <a:gd name="connsiteY2" fmla="*/ 291829 h 618636"/>
              <a:gd name="connsiteX3" fmla="*/ 369651 w 4378494"/>
              <a:gd name="connsiteY3" fmla="*/ 272374 h 618636"/>
              <a:gd name="connsiteX4" fmla="*/ 470170 w 4378494"/>
              <a:gd name="connsiteY4" fmla="*/ 220493 h 618636"/>
              <a:gd name="connsiteX5" fmla="*/ 470170 w 4378494"/>
              <a:gd name="connsiteY5" fmla="*/ 295072 h 618636"/>
              <a:gd name="connsiteX6" fmla="*/ 596630 w 4378494"/>
              <a:gd name="connsiteY6" fmla="*/ 210765 h 618636"/>
              <a:gd name="connsiteX7" fmla="*/ 736059 w 4378494"/>
              <a:gd name="connsiteY7" fmla="*/ 431259 h 618636"/>
              <a:gd name="connsiteX8" fmla="*/ 813881 w 4378494"/>
              <a:gd name="connsiteY8" fmla="*/ 421531 h 618636"/>
              <a:gd name="connsiteX9" fmla="*/ 817123 w 4378494"/>
              <a:gd name="connsiteY9" fmla="*/ 505838 h 618636"/>
              <a:gd name="connsiteX10" fmla="*/ 1008434 w 4378494"/>
              <a:gd name="connsiteY10" fmla="*/ 512323 h 618636"/>
              <a:gd name="connsiteX11" fmla="*/ 1008434 w 4378494"/>
              <a:gd name="connsiteY11" fmla="*/ 424774 h 618636"/>
              <a:gd name="connsiteX12" fmla="*/ 1073285 w 4378494"/>
              <a:gd name="connsiteY12" fmla="*/ 424774 h 618636"/>
              <a:gd name="connsiteX13" fmla="*/ 1073285 w 4378494"/>
              <a:gd name="connsiteY13" fmla="*/ 518808 h 618636"/>
              <a:gd name="connsiteX14" fmla="*/ 1317524 w 4378494"/>
              <a:gd name="connsiteY14" fmla="*/ 618636 h 618636"/>
              <a:gd name="connsiteX15" fmla="*/ 1227779 w 4378494"/>
              <a:gd name="connsiteY15" fmla="*/ 229742 h 618636"/>
              <a:gd name="connsiteX16" fmla="*/ 1780162 w 4378494"/>
              <a:gd name="connsiteY16" fmla="*/ 238433 h 618636"/>
              <a:gd name="connsiteX17" fmla="*/ 1827702 w 4378494"/>
              <a:gd name="connsiteY17" fmla="*/ 197795 h 618636"/>
              <a:gd name="connsiteX18" fmla="*/ 1819072 w 4378494"/>
              <a:gd name="connsiteY18" fmla="*/ 0 h 618636"/>
              <a:gd name="connsiteX19" fmla="*/ 1948774 w 4378494"/>
              <a:gd name="connsiteY19" fmla="*/ 210765 h 618636"/>
              <a:gd name="connsiteX20" fmla="*/ 2175753 w 4378494"/>
              <a:gd name="connsiteY20" fmla="*/ 210765 h 618636"/>
              <a:gd name="connsiteX21" fmla="*/ 2221149 w 4378494"/>
              <a:gd name="connsiteY21" fmla="*/ 311285 h 618636"/>
              <a:gd name="connsiteX22" fmla="*/ 2211421 w 4378494"/>
              <a:gd name="connsiteY22" fmla="*/ 418289 h 618636"/>
              <a:gd name="connsiteX23" fmla="*/ 2428672 w 4378494"/>
              <a:gd name="connsiteY23" fmla="*/ 418289 h 618636"/>
              <a:gd name="connsiteX24" fmla="*/ 2488468 w 4378494"/>
              <a:gd name="connsiteY24" fmla="*/ 159097 h 618636"/>
              <a:gd name="connsiteX25" fmla="*/ 3131591 w 4378494"/>
              <a:gd name="connsiteY25" fmla="*/ 170685 h 618636"/>
              <a:gd name="connsiteX26" fmla="*/ 3247250 w 4378494"/>
              <a:gd name="connsiteY26" fmla="*/ 125289 h 618636"/>
              <a:gd name="connsiteX27" fmla="*/ 3683540 w 4378494"/>
              <a:gd name="connsiteY27" fmla="*/ 243191 h 618636"/>
              <a:gd name="connsiteX28" fmla="*/ 3886130 w 4378494"/>
              <a:gd name="connsiteY28" fmla="*/ 352528 h 618636"/>
              <a:gd name="connsiteX29" fmla="*/ 4155776 w 4378494"/>
              <a:gd name="connsiteY29" fmla="*/ 377038 h 618636"/>
              <a:gd name="connsiteX30" fmla="*/ 4252534 w 4378494"/>
              <a:gd name="connsiteY30" fmla="*/ 317762 h 618636"/>
              <a:gd name="connsiteX31" fmla="*/ 4289818 w 4378494"/>
              <a:gd name="connsiteY31" fmla="*/ 350963 h 618636"/>
              <a:gd name="connsiteX32" fmla="*/ 4378494 w 437849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281218"/>
              <a:gd name="connsiteY0" fmla="*/ 181583 h 618636"/>
              <a:gd name="connsiteX1" fmla="*/ 22698 w 4281218"/>
              <a:gd name="connsiteY1" fmla="*/ 291829 h 618636"/>
              <a:gd name="connsiteX2" fmla="*/ 272375 w 4281218"/>
              <a:gd name="connsiteY2" fmla="*/ 272374 h 618636"/>
              <a:gd name="connsiteX3" fmla="*/ 372894 w 4281218"/>
              <a:gd name="connsiteY3" fmla="*/ 220493 h 618636"/>
              <a:gd name="connsiteX4" fmla="*/ 372894 w 4281218"/>
              <a:gd name="connsiteY4" fmla="*/ 295072 h 618636"/>
              <a:gd name="connsiteX5" fmla="*/ 499354 w 4281218"/>
              <a:gd name="connsiteY5" fmla="*/ 210765 h 618636"/>
              <a:gd name="connsiteX6" fmla="*/ 638783 w 4281218"/>
              <a:gd name="connsiteY6" fmla="*/ 431259 h 618636"/>
              <a:gd name="connsiteX7" fmla="*/ 716605 w 4281218"/>
              <a:gd name="connsiteY7" fmla="*/ 421531 h 618636"/>
              <a:gd name="connsiteX8" fmla="*/ 719847 w 4281218"/>
              <a:gd name="connsiteY8" fmla="*/ 505838 h 618636"/>
              <a:gd name="connsiteX9" fmla="*/ 911158 w 4281218"/>
              <a:gd name="connsiteY9" fmla="*/ 512323 h 618636"/>
              <a:gd name="connsiteX10" fmla="*/ 911158 w 4281218"/>
              <a:gd name="connsiteY10" fmla="*/ 424774 h 618636"/>
              <a:gd name="connsiteX11" fmla="*/ 976009 w 4281218"/>
              <a:gd name="connsiteY11" fmla="*/ 424774 h 618636"/>
              <a:gd name="connsiteX12" fmla="*/ 976009 w 4281218"/>
              <a:gd name="connsiteY12" fmla="*/ 518808 h 618636"/>
              <a:gd name="connsiteX13" fmla="*/ 1220248 w 4281218"/>
              <a:gd name="connsiteY13" fmla="*/ 618636 h 618636"/>
              <a:gd name="connsiteX14" fmla="*/ 1130503 w 4281218"/>
              <a:gd name="connsiteY14" fmla="*/ 229742 h 618636"/>
              <a:gd name="connsiteX15" fmla="*/ 1682886 w 4281218"/>
              <a:gd name="connsiteY15" fmla="*/ 238433 h 618636"/>
              <a:gd name="connsiteX16" fmla="*/ 1730426 w 4281218"/>
              <a:gd name="connsiteY16" fmla="*/ 197795 h 618636"/>
              <a:gd name="connsiteX17" fmla="*/ 1721796 w 4281218"/>
              <a:gd name="connsiteY17" fmla="*/ 0 h 618636"/>
              <a:gd name="connsiteX18" fmla="*/ 1851498 w 4281218"/>
              <a:gd name="connsiteY18" fmla="*/ 210765 h 618636"/>
              <a:gd name="connsiteX19" fmla="*/ 2078477 w 4281218"/>
              <a:gd name="connsiteY19" fmla="*/ 210765 h 618636"/>
              <a:gd name="connsiteX20" fmla="*/ 2123873 w 4281218"/>
              <a:gd name="connsiteY20" fmla="*/ 311285 h 618636"/>
              <a:gd name="connsiteX21" fmla="*/ 2114145 w 4281218"/>
              <a:gd name="connsiteY21" fmla="*/ 418289 h 618636"/>
              <a:gd name="connsiteX22" fmla="*/ 2331396 w 4281218"/>
              <a:gd name="connsiteY22" fmla="*/ 418289 h 618636"/>
              <a:gd name="connsiteX23" fmla="*/ 2391192 w 4281218"/>
              <a:gd name="connsiteY23" fmla="*/ 159097 h 618636"/>
              <a:gd name="connsiteX24" fmla="*/ 3034315 w 4281218"/>
              <a:gd name="connsiteY24" fmla="*/ 170685 h 618636"/>
              <a:gd name="connsiteX25" fmla="*/ 3149974 w 4281218"/>
              <a:gd name="connsiteY25" fmla="*/ 125289 h 618636"/>
              <a:gd name="connsiteX26" fmla="*/ 3586264 w 4281218"/>
              <a:gd name="connsiteY26" fmla="*/ 243191 h 618636"/>
              <a:gd name="connsiteX27" fmla="*/ 3788854 w 4281218"/>
              <a:gd name="connsiteY27" fmla="*/ 352528 h 618636"/>
              <a:gd name="connsiteX28" fmla="*/ 4058500 w 4281218"/>
              <a:gd name="connsiteY28" fmla="*/ 377038 h 618636"/>
              <a:gd name="connsiteX29" fmla="*/ 4155258 w 4281218"/>
              <a:gd name="connsiteY29" fmla="*/ 317762 h 618636"/>
              <a:gd name="connsiteX30" fmla="*/ 4192542 w 4281218"/>
              <a:gd name="connsiteY30" fmla="*/ 350963 h 618636"/>
              <a:gd name="connsiteX31" fmla="*/ 4281218 w 4281218"/>
              <a:gd name="connsiteY31" fmla="*/ 319207 h 618636"/>
              <a:gd name="connsiteX0" fmla="*/ 0 w 4258520"/>
              <a:gd name="connsiteY0" fmla="*/ 291829 h 618636"/>
              <a:gd name="connsiteX1" fmla="*/ 249677 w 4258520"/>
              <a:gd name="connsiteY1" fmla="*/ 272374 h 618636"/>
              <a:gd name="connsiteX2" fmla="*/ 350196 w 4258520"/>
              <a:gd name="connsiteY2" fmla="*/ 220493 h 618636"/>
              <a:gd name="connsiteX3" fmla="*/ 350196 w 4258520"/>
              <a:gd name="connsiteY3" fmla="*/ 295072 h 618636"/>
              <a:gd name="connsiteX4" fmla="*/ 476656 w 4258520"/>
              <a:gd name="connsiteY4" fmla="*/ 210765 h 618636"/>
              <a:gd name="connsiteX5" fmla="*/ 616085 w 4258520"/>
              <a:gd name="connsiteY5" fmla="*/ 431259 h 618636"/>
              <a:gd name="connsiteX6" fmla="*/ 693907 w 4258520"/>
              <a:gd name="connsiteY6" fmla="*/ 421531 h 618636"/>
              <a:gd name="connsiteX7" fmla="*/ 697149 w 4258520"/>
              <a:gd name="connsiteY7" fmla="*/ 505838 h 618636"/>
              <a:gd name="connsiteX8" fmla="*/ 888460 w 4258520"/>
              <a:gd name="connsiteY8" fmla="*/ 512323 h 618636"/>
              <a:gd name="connsiteX9" fmla="*/ 888460 w 4258520"/>
              <a:gd name="connsiteY9" fmla="*/ 424774 h 618636"/>
              <a:gd name="connsiteX10" fmla="*/ 953311 w 4258520"/>
              <a:gd name="connsiteY10" fmla="*/ 424774 h 618636"/>
              <a:gd name="connsiteX11" fmla="*/ 953311 w 4258520"/>
              <a:gd name="connsiteY11" fmla="*/ 518808 h 618636"/>
              <a:gd name="connsiteX12" fmla="*/ 1197550 w 4258520"/>
              <a:gd name="connsiteY12" fmla="*/ 618636 h 618636"/>
              <a:gd name="connsiteX13" fmla="*/ 1107805 w 4258520"/>
              <a:gd name="connsiteY13" fmla="*/ 229742 h 618636"/>
              <a:gd name="connsiteX14" fmla="*/ 1660188 w 4258520"/>
              <a:gd name="connsiteY14" fmla="*/ 238433 h 618636"/>
              <a:gd name="connsiteX15" fmla="*/ 1707728 w 4258520"/>
              <a:gd name="connsiteY15" fmla="*/ 197795 h 618636"/>
              <a:gd name="connsiteX16" fmla="*/ 1699098 w 4258520"/>
              <a:gd name="connsiteY16" fmla="*/ 0 h 618636"/>
              <a:gd name="connsiteX17" fmla="*/ 1828800 w 4258520"/>
              <a:gd name="connsiteY17" fmla="*/ 210765 h 618636"/>
              <a:gd name="connsiteX18" fmla="*/ 2055779 w 4258520"/>
              <a:gd name="connsiteY18" fmla="*/ 210765 h 618636"/>
              <a:gd name="connsiteX19" fmla="*/ 2101175 w 4258520"/>
              <a:gd name="connsiteY19" fmla="*/ 311285 h 618636"/>
              <a:gd name="connsiteX20" fmla="*/ 2091447 w 4258520"/>
              <a:gd name="connsiteY20" fmla="*/ 418289 h 618636"/>
              <a:gd name="connsiteX21" fmla="*/ 2308698 w 4258520"/>
              <a:gd name="connsiteY21" fmla="*/ 418289 h 618636"/>
              <a:gd name="connsiteX22" fmla="*/ 2368494 w 4258520"/>
              <a:gd name="connsiteY22" fmla="*/ 159097 h 618636"/>
              <a:gd name="connsiteX23" fmla="*/ 3011617 w 4258520"/>
              <a:gd name="connsiteY23" fmla="*/ 170685 h 618636"/>
              <a:gd name="connsiteX24" fmla="*/ 3127276 w 4258520"/>
              <a:gd name="connsiteY24" fmla="*/ 125289 h 618636"/>
              <a:gd name="connsiteX25" fmla="*/ 3563566 w 4258520"/>
              <a:gd name="connsiteY25" fmla="*/ 243191 h 618636"/>
              <a:gd name="connsiteX26" fmla="*/ 3766156 w 4258520"/>
              <a:gd name="connsiteY26" fmla="*/ 352528 h 618636"/>
              <a:gd name="connsiteX27" fmla="*/ 4035802 w 4258520"/>
              <a:gd name="connsiteY27" fmla="*/ 377038 h 618636"/>
              <a:gd name="connsiteX28" fmla="*/ 4132560 w 4258520"/>
              <a:gd name="connsiteY28" fmla="*/ 317762 h 618636"/>
              <a:gd name="connsiteX29" fmla="*/ 4169844 w 4258520"/>
              <a:gd name="connsiteY29" fmla="*/ 350963 h 618636"/>
              <a:gd name="connsiteX30" fmla="*/ 4258520 w 4258520"/>
              <a:gd name="connsiteY30" fmla="*/ 319207 h 618636"/>
              <a:gd name="connsiteX0" fmla="*/ 0 w 4008843"/>
              <a:gd name="connsiteY0" fmla="*/ 272374 h 618636"/>
              <a:gd name="connsiteX1" fmla="*/ 100519 w 4008843"/>
              <a:gd name="connsiteY1" fmla="*/ 220493 h 618636"/>
              <a:gd name="connsiteX2" fmla="*/ 100519 w 4008843"/>
              <a:gd name="connsiteY2" fmla="*/ 295072 h 618636"/>
              <a:gd name="connsiteX3" fmla="*/ 226979 w 4008843"/>
              <a:gd name="connsiteY3" fmla="*/ 210765 h 618636"/>
              <a:gd name="connsiteX4" fmla="*/ 366408 w 4008843"/>
              <a:gd name="connsiteY4" fmla="*/ 431259 h 618636"/>
              <a:gd name="connsiteX5" fmla="*/ 444230 w 4008843"/>
              <a:gd name="connsiteY5" fmla="*/ 421531 h 618636"/>
              <a:gd name="connsiteX6" fmla="*/ 447472 w 4008843"/>
              <a:gd name="connsiteY6" fmla="*/ 505838 h 618636"/>
              <a:gd name="connsiteX7" fmla="*/ 638783 w 4008843"/>
              <a:gd name="connsiteY7" fmla="*/ 512323 h 618636"/>
              <a:gd name="connsiteX8" fmla="*/ 638783 w 4008843"/>
              <a:gd name="connsiteY8" fmla="*/ 424774 h 618636"/>
              <a:gd name="connsiteX9" fmla="*/ 703634 w 4008843"/>
              <a:gd name="connsiteY9" fmla="*/ 424774 h 618636"/>
              <a:gd name="connsiteX10" fmla="*/ 703634 w 4008843"/>
              <a:gd name="connsiteY10" fmla="*/ 518808 h 618636"/>
              <a:gd name="connsiteX11" fmla="*/ 947873 w 4008843"/>
              <a:gd name="connsiteY11" fmla="*/ 618636 h 618636"/>
              <a:gd name="connsiteX12" fmla="*/ 858128 w 4008843"/>
              <a:gd name="connsiteY12" fmla="*/ 229742 h 618636"/>
              <a:gd name="connsiteX13" fmla="*/ 1410511 w 4008843"/>
              <a:gd name="connsiteY13" fmla="*/ 238433 h 618636"/>
              <a:gd name="connsiteX14" fmla="*/ 1458051 w 4008843"/>
              <a:gd name="connsiteY14" fmla="*/ 197795 h 618636"/>
              <a:gd name="connsiteX15" fmla="*/ 1449421 w 4008843"/>
              <a:gd name="connsiteY15" fmla="*/ 0 h 618636"/>
              <a:gd name="connsiteX16" fmla="*/ 1579123 w 4008843"/>
              <a:gd name="connsiteY16" fmla="*/ 210765 h 618636"/>
              <a:gd name="connsiteX17" fmla="*/ 1806102 w 4008843"/>
              <a:gd name="connsiteY17" fmla="*/ 210765 h 618636"/>
              <a:gd name="connsiteX18" fmla="*/ 1851498 w 4008843"/>
              <a:gd name="connsiteY18" fmla="*/ 311285 h 618636"/>
              <a:gd name="connsiteX19" fmla="*/ 1841770 w 4008843"/>
              <a:gd name="connsiteY19" fmla="*/ 418289 h 618636"/>
              <a:gd name="connsiteX20" fmla="*/ 2059021 w 4008843"/>
              <a:gd name="connsiteY20" fmla="*/ 418289 h 618636"/>
              <a:gd name="connsiteX21" fmla="*/ 2118817 w 4008843"/>
              <a:gd name="connsiteY21" fmla="*/ 159097 h 618636"/>
              <a:gd name="connsiteX22" fmla="*/ 2761940 w 4008843"/>
              <a:gd name="connsiteY22" fmla="*/ 170685 h 618636"/>
              <a:gd name="connsiteX23" fmla="*/ 2877599 w 4008843"/>
              <a:gd name="connsiteY23" fmla="*/ 125289 h 618636"/>
              <a:gd name="connsiteX24" fmla="*/ 3313889 w 4008843"/>
              <a:gd name="connsiteY24" fmla="*/ 243191 h 618636"/>
              <a:gd name="connsiteX25" fmla="*/ 3516479 w 4008843"/>
              <a:gd name="connsiteY25" fmla="*/ 352528 h 618636"/>
              <a:gd name="connsiteX26" fmla="*/ 3786125 w 4008843"/>
              <a:gd name="connsiteY26" fmla="*/ 377038 h 618636"/>
              <a:gd name="connsiteX27" fmla="*/ 3882883 w 4008843"/>
              <a:gd name="connsiteY27" fmla="*/ 317762 h 618636"/>
              <a:gd name="connsiteX28" fmla="*/ 3920167 w 4008843"/>
              <a:gd name="connsiteY28" fmla="*/ 350963 h 618636"/>
              <a:gd name="connsiteX29" fmla="*/ 4008843 w 4008843"/>
              <a:gd name="connsiteY29" fmla="*/ 319207 h 618636"/>
              <a:gd name="connsiteX0" fmla="*/ 0 w 3920167"/>
              <a:gd name="connsiteY0" fmla="*/ 272374 h 618636"/>
              <a:gd name="connsiteX1" fmla="*/ 100519 w 3920167"/>
              <a:gd name="connsiteY1" fmla="*/ 220493 h 618636"/>
              <a:gd name="connsiteX2" fmla="*/ 100519 w 3920167"/>
              <a:gd name="connsiteY2" fmla="*/ 295072 h 618636"/>
              <a:gd name="connsiteX3" fmla="*/ 226979 w 3920167"/>
              <a:gd name="connsiteY3" fmla="*/ 210765 h 618636"/>
              <a:gd name="connsiteX4" fmla="*/ 366408 w 3920167"/>
              <a:gd name="connsiteY4" fmla="*/ 431259 h 618636"/>
              <a:gd name="connsiteX5" fmla="*/ 444230 w 3920167"/>
              <a:gd name="connsiteY5" fmla="*/ 421531 h 618636"/>
              <a:gd name="connsiteX6" fmla="*/ 447472 w 3920167"/>
              <a:gd name="connsiteY6" fmla="*/ 505838 h 618636"/>
              <a:gd name="connsiteX7" fmla="*/ 638783 w 3920167"/>
              <a:gd name="connsiteY7" fmla="*/ 512323 h 618636"/>
              <a:gd name="connsiteX8" fmla="*/ 638783 w 3920167"/>
              <a:gd name="connsiteY8" fmla="*/ 424774 h 618636"/>
              <a:gd name="connsiteX9" fmla="*/ 703634 w 3920167"/>
              <a:gd name="connsiteY9" fmla="*/ 424774 h 618636"/>
              <a:gd name="connsiteX10" fmla="*/ 703634 w 3920167"/>
              <a:gd name="connsiteY10" fmla="*/ 518808 h 618636"/>
              <a:gd name="connsiteX11" fmla="*/ 947873 w 3920167"/>
              <a:gd name="connsiteY11" fmla="*/ 618636 h 618636"/>
              <a:gd name="connsiteX12" fmla="*/ 858128 w 3920167"/>
              <a:gd name="connsiteY12" fmla="*/ 229742 h 618636"/>
              <a:gd name="connsiteX13" fmla="*/ 1410511 w 3920167"/>
              <a:gd name="connsiteY13" fmla="*/ 238433 h 618636"/>
              <a:gd name="connsiteX14" fmla="*/ 1458051 w 3920167"/>
              <a:gd name="connsiteY14" fmla="*/ 197795 h 618636"/>
              <a:gd name="connsiteX15" fmla="*/ 1449421 w 3920167"/>
              <a:gd name="connsiteY15" fmla="*/ 0 h 618636"/>
              <a:gd name="connsiteX16" fmla="*/ 1579123 w 3920167"/>
              <a:gd name="connsiteY16" fmla="*/ 210765 h 618636"/>
              <a:gd name="connsiteX17" fmla="*/ 1806102 w 3920167"/>
              <a:gd name="connsiteY17" fmla="*/ 210765 h 618636"/>
              <a:gd name="connsiteX18" fmla="*/ 1851498 w 3920167"/>
              <a:gd name="connsiteY18" fmla="*/ 311285 h 618636"/>
              <a:gd name="connsiteX19" fmla="*/ 1841770 w 3920167"/>
              <a:gd name="connsiteY19" fmla="*/ 418289 h 618636"/>
              <a:gd name="connsiteX20" fmla="*/ 2059021 w 3920167"/>
              <a:gd name="connsiteY20" fmla="*/ 418289 h 618636"/>
              <a:gd name="connsiteX21" fmla="*/ 2118817 w 3920167"/>
              <a:gd name="connsiteY21" fmla="*/ 159097 h 618636"/>
              <a:gd name="connsiteX22" fmla="*/ 2761940 w 3920167"/>
              <a:gd name="connsiteY22" fmla="*/ 170685 h 618636"/>
              <a:gd name="connsiteX23" fmla="*/ 2877599 w 3920167"/>
              <a:gd name="connsiteY23" fmla="*/ 125289 h 618636"/>
              <a:gd name="connsiteX24" fmla="*/ 3313889 w 3920167"/>
              <a:gd name="connsiteY24" fmla="*/ 243191 h 618636"/>
              <a:gd name="connsiteX25" fmla="*/ 3516479 w 3920167"/>
              <a:gd name="connsiteY25" fmla="*/ 352528 h 618636"/>
              <a:gd name="connsiteX26" fmla="*/ 3786125 w 3920167"/>
              <a:gd name="connsiteY26" fmla="*/ 377038 h 618636"/>
              <a:gd name="connsiteX27" fmla="*/ 3882883 w 3920167"/>
              <a:gd name="connsiteY27" fmla="*/ 317762 h 618636"/>
              <a:gd name="connsiteX28" fmla="*/ 3920167 w 3920167"/>
              <a:gd name="connsiteY28" fmla="*/ 350963 h 618636"/>
              <a:gd name="connsiteX0" fmla="*/ 0 w 3882883"/>
              <a:gd name="connsiteY0" fmla="*/ 272374 h 618636"/>
              <a:gd name="connsiteX1" fmla="*/ 100519 w 3882883"/>
              <a:gd name="connsiteY1" fmla="*/ 220493 h 618636"/>
              <a:gd name="connsiteX2" fmla="*/ 100519 w 3882883"/>
              <a:gd name="connsiteY2" fmla="*/ 295072 h 618636"/>
              <a:gd name="connsiteX3" fmla="*/ 226979 w 3882883"/>
              <a:gd name="connsiteY3" fmla="*/ 210765 h 618636"/>
              <a:gd name="connsiteX4" fmla="*/ 366408 w 3882883"/>
              <a:gd name="connsiteY4" fmla="*/ 431259 h 618636"/>
              <a:gd name="connsiteX5" fmla="*/ 444230 w 3882883"/>
              <a:gd name="connsiteY5" fmla="*/ 421531 h 618636"/>
              <a:gd name="connsiteX6" fmla="*/ 447472 w 3882883"/>
              <a:gd name="connsiteY6" fmla="*/ 505838 h 618636"/>
              <a:gd name="connsiteX7" fmla="*/ 638783 w 3882883"/>
              <a:gd name="connsiteY7" fmla="*/ 512323 h 618636"/>
              <a:gd name="connsiteX8" fmla="*/ 638783 w 3882883"/>
              <a:gd name="connsiteY8" fmla="*/ 424774 h 618636"/>
              <a:gd name="connsiteX9" fmla="*/ 703634 w 3882883"/>
              <a:gd name="connsiteY9" fmla="*/ 424774 h 618636"/>
              <a:gd name="connsiteX10" fmla="*/ 703634 w 3882883"/>
              <a:gd name="connsiteY10" fmla="*/ 518808 h 618636"/>
              <a:gd name="connsiteX11" fmla="*/ 947873 w 3882883"/>
              <a:gd name="connsiteY11" fmla="*/ 618636 h 618636"/>
              <a:gd name="connsiteX12" fmla="*/ 858128 w 3882883"/>
              <a:gd name="connsiteY12" fmla="*/ 229742 h 618636"/>
              <a:gd name="connsiteX13" fmla="*/ 1410511 w 3882883"/>
              <a:gd name="connsiteY13" fmla="*/ 238433 h 618636"/>
              <a:gd name="connsiteX14" fmla="*/ 1458051 w 3882883"/>
              <a:gd name="connsiteY14" fmla="*/ 197795 h 618636"/>
              <a:gd name="connsiteX15" fmla="*/ 1449421 w 3882883"/>
              <a:gd name="connsiteY15" fmla="*/ 0 h 618636"/>
              <a:gd name="connsiteX16" fmla="*/ 1579123 w 3882883"/>
              <a:gd name="connsiteY16" fmla="*/ 210765 h 618636"/>
              <a:gd name="connsiteX17" fmla="*/ 1806102 w 3882883"/>
              <a:gd name="connsiteY17" fmla="*/ 210765 h 618636"/>
              <a:gd name="connsiteX18" fmla="*/ 1851498 w 3882883"/>
              <a:gd name="connsiteY18" fmla="*/ 311285 h 618636"/>
              <a:gd name="connsiteX19" fmla="*/ 1841770 w 3882883"/>
              <a:gd name="connsiteY19" fmla="*/ 418289 h 618636"/>
              <a:gd name="connsiteX20" fmla="*/ 2059021 w 3882883"/>
              <a:gd name="connsiteY20" fmla="*/ 418289 h 618636"/>
              <a:gd name="connsiteX21" fmla="*/ 2118817 w 3882883"/>
              <a:gd name="connsiteY21" fmla="*/ 159097 h 618636"/>
              <a:gd name="connsiteX22" fmla="*/ 2761940 w 3882883"/>
              <a:gd name="connsiteY22" fmla="*/ 170685 h 618636"/>
              <a:gd name="connsiteX23" fmla="*/ 2877599 w 3882883"/>
              <a:gd name="connsiteY23" fmla="*/ 125289 h 618636"/>
              <a:gd name="connsiteX24" fmla="*/ 3313889 w 3882883"/>
              <a:gd name="connsiteY24" fmla="*/ 243191 h 618636"/>
              <a:gd name="connsiteX25" fmla="*/ 3516479 w 3882883"/>
              <a:gd name="connsiteY25" fmla="*/ 352528 h 618636"/>
              <a:gd name="connsiteX26" fmla="*/ 3786125 w 3882883"/>
              <a:gd name="connsiteY26" fmla="*/ 377038 h 618636"/>
              <a:gd name="connsiteX27" fmla="*/ 3882883 w 3882883"/>
              <a:gd name="connsiteY27" fmla="*/ 317762 h 618636"/>
              <a:gd name="connsiteX0" fmla="*/ 0 w 3786125"/>
              <a:gd name="connsiteY0" fmla="*/ 272374 h 618636"/>
              <a:gd name="connsiteX1" fmla="*/ 100519 w 3786125"/>
              <a:gd name="connsiteY1" fmla="*/ 220493 h 618636"/>
              <a:gd name="connsiteX2" fmla="*/ 100519 w 3786125"/>
              <a:gd name="connsiteY2" fmla="*/ 295072 h 618636"/>
              <a:gd name="connsiteX3" fmla="*/ 226979 w 3786125"/>
              <a:gd name="connsiteY3" fmla="*/ 210765 h 618636"/>
              <a:gd name="connsiteX4" fmla="*/ 366408 w 3786125"/>
              <a:gd name="connsiteY4" fmla="*/ 431259 h 618636"/>
              <a:gd name="connsiteX5" fmla="*/ 444230 w 3786125"/>
              <a:gd name="connsiteY5" fmla="*/ 421531 h 618636"/>
              <a:gd name="connsiteX6" fmla="*/ 447472 w 3786125"/>
              <a:gd name="connsiteY6" fmla="*/ 505838 h 618636"/>
              <a:gd name="connsiteX7" fmla="*/ 638783 w 3786125"/>
              <a:gd name="connsiteY7" fmla="*/ 512323 h 618636"/>
              <a:gd name="connsiteX8" fmla="*/ 638783 w 3786125"/>
              <a:gd name="connsiteY8" fmla="*/ 424774 h 618636"/>
              <a:gd name="connsiteX9" fmla="*/ 703634 w 3786125"/>
              <a:gd name="connsiteY9" fmla="*/ 424774 h 618636"/>
              <a:gd name="connsiteX10" fmla="*/ 703634 w 3786125"/>
              <a:gd name="connsiteY10" fmla="*/ 518808 h 618636"/>
              <a:gd name="connsiteX11" fmla="*/ 947873 w 3786125"/>
              <a:gd name="connsiteY11" fmla="*/ 618636 h 618636"/>
              <a:gd name="connsiteX12" fmla="*/ 858128 w 3786125"/>
              <a:gd name="connsiteY12" fmla="*/ 229742 h 618636"/>
              <a:gd name="connsiteX13" fmla="*/ 1410511 w 3786125"/>
              <a:gd name="connsiteY13" fmla="*/ 238433 h 618636"/>
              <a:gd name="connsiteX14" fmla="*/ 1458051 w 3786125"/>
              <a:gd name="connsiteY14" fmla="*/ 197795 h 618636"/>
              <a:gd name="connsiteX15" fmla="*/ 1449421 w 3786125"/>
              <a:gd name="connsiteY15" fmla="*/ 0 h 618636"/>
              <a:gd name="connsiteX16" fmla="*/ 1579123 w 3786125"/>
              <a:gd name="connsiteY16" fmla="*/ 210765 h 618636"/>
              <a:gd name="connsiteX17" fmla="*/ 1806102 w 3786125"/>
              <a:gd name="connsiteY17" fmla="*/ 210765 h 618636"/>
              <a:gd name="connsiteX18" fmla="*/ 1851498 w 3786125"/>
              <a:gd name="connsiteY18" fmla="*/ 311285 h 618636"/>
              <a:gd name="connsiteX19" fmla="*/ 1841770 w 3786125"/>
              <a:gd name="connsiteY19" fmla="*/ 418289 h 618636"/>
              <a:gd name="connsiteX20" fmla="*/ 2059021 w 3786125"/>
              <a:gd name="connsiteY20" fmla="*/ 418289 h 618636"/>
              <a:gd name="connsiteX21" fmla="*/ 2118817 w 3786125"/>
              <a:gd name="connsiteY21" fmla="*/ 159097 h 618636"/>
              <a:gd name="connsiteX22" fmla="*/ 2761940 w 3786125"/>
              <a:gd name="connsiteY22" fmla="*/ 170685 h 618636"/>
              <a:gd name="connsiteX23" fmla="*/ 2877599 w 3786125"/>
              <a:gd name="connsiteY23" fmla="*/ 125289 h 618636"/>
              <a:gd name="connsiteX24" fmla="*/ 3313889 w 3786125"/>
              <a:gd name="connsiteY24" fmla="*/ 243191 h 618636"/>
              <a:gd name="connsiteX25" fmla="*/ 3516479 w 3786125"/>
              <a:gd name="connsiteY25" fmla="*/ 352528 h 618636"/>
              <a:gd name="connsiteX26" fmla="*/ 3786125 w 3786125"/>
              <a:gd name="connsiteY26" fmla="*/ 377038 h 618636"/>
              <a:gd name="connsiteX0" fmla="*/ 0 w 3516479"/>
              <a:gd name="connsiteY0" fmla="*/ 272374 h 618636"/>
              <a:gd name="connsiteX1" fmla="*/ 100519 w 3516479"/>
              <a:gd name="connsiteY1" fmla="*/ 220493 h 618636"/>
              <a:gd name="connsiteX2" fmla="*/ 100519 w 3516479"/>
              <a:gd name="connsiteY2" fmla="*/ 295072 h 618636"/>
              <a:gd name="connsiteX3" fmla="*/ 226979 w 3516479"/>
              <a:gd name="connsiteY3" fmla="*/ 210765 h 618636"/>
              <a:gd name="connsiteX4" fmla="*/ 366408 w 3516479"/>
              <a:gd name="connsiteY4" fmla="*/ 431259 h 618636"/>
              <a:gd name="connsiteX5" fmla="*/ 444230 w 3516479"/>
              <a:gd name="connsiteY5" fmla="*/ 421531 h 618636"/>
              <a:gd name="connsiteX6" fmla="*/ 447472 w 3516479"/>
              <a:gd name="connsiteY6" fmla="*/ 505838 h 618636"/>
              <a:gd name="connsiteX7" fmla="*/ 638783 w 3516479"/>
              <a:gd name="connsiteY7" fmla="*/ 512323 h 618636"/>
              <a:gd name="connsiteX8" fmla="*/ 638783 w 3516479"/>
              <a:gd name="connsiteY8" fmla="*/ 424774 h 618636"/>
              <a:gd name="connsiteX9" fmla="*/ 703634 w 3516479"/>
              <a:gd name="connsiteY9" fmla="*/ 424774 h 618636"/>
              <a:gd name="connsiteX10" fmla="*/ 703634 w 3516479"/>
              <a:gd name="connsiteY10" fmla="*/ 518808 h 618636"/>
              <a:gd name="connsiteX11" fmla="*/ 947873 w 3516479"/>
              <a:gd name="connsiteY11" fmla="*/ 618636 h 618636"/>
              <a:gd name="connsiteX12" fmla="*/ 858128 w 3516479"/>
              <a:gd name="connsiteY12" fmla="*/ 229742 h 618636"/>
              <a:gd name="connsiteX13" fmla="*/ 1410511 w 3516479"/>
              <a:gd name="connsiteY13" fmla="*/ 238433 h 618636"/>
              <a:gd name="connsiteX14" fmla="*/ 1458051 w 3516479"/>
              <a:gd name="connsiteY14" fmla="*/ 197795 h 618636"/>
              <a:gd name="connsiteX15" fmla="*/ 1449421 w 3516479"/>
              <a:gd name="connsiteY15" fmla="*/ 0 h 618636"/>
              <a:gd name="connsiteX16" fmla="*/ 1579123 w 3516479"/>
              <a:gd name="connsiteY16" fmla="*/ 210765 h 618636"/>
              <a:gd name="connsiteX17" fmla="*/ 1806102 w 3516479"/>
              <a:gd name="connsiteY17" fmla="*/ 210765 h 618636"/>
              <a:gd name="connsiteX18" fmla="*/ 1851498 w 3516479"/>
              <a:gd name="connsiteY18" fmla="*/ 311285 h 618636"/>
              <a:gd name="connsiteX19" fmla="*/ 1841770 w 3516479"/>
              <a:gd name="connsiteY19" fmla="*/ 418289 h 618636"/>
              <a:gd name="connsiteX20" fmla="*/ 2059021 w 3516479"/>
              <a:gd name="connsiteY20" fmla="*/ 418289 h 618636"/>
              <a:gd name="connsiteX21" fmla="*/ 2118817 w 3516479"/>
              <a:gd name="connsiteY21" fmla="*/ 159097 h 618636"/>
              <a:gd name="connsiteX22" fmla="*/ 2761940 w 3516479"/>
              <a:gd name="connsiteY22" fmla="*/ 170685 h 618636"/>
              <a:gd name="connsiteX23" fmla="*/ 2877599 w 3516479"/>
              <a:gd name="connsiteY23" fmla="*/ 125289 h 618636"/>
              <a:gd name="connsiteX24" fmla="*/ 3313889 w 3516479"/>
              <a:gd name="connsiteY24" fmla="*/ 243191 h 618636"/>
              <a:gd name="connsiteX25" fmla="*/ 3516479 w 3516479"/>
              <a:gd name="connsiteY25" fmla="*/ 352528 h 618636"/>
              <a:gd name="connsiteX0" fmla="*/ 0 w 3313889"/>
              <a:gd name="connsiteY0" fmla="*/ 272374 h 618636"/>
              <a:gd name="connsiteX1" fmla="*/ 100519 w 3313889"/>
              <a:gd name="connsiteY1" fmla="*/ 220493 h 618636"/>
              <a:gd name="connsiteX2" fmla="*/ 100519 w 3313889"/>
              <a:gd name="connsiteY2" fmla="*/ 295072 h 618636"/>
              <a:gd name="connsiteX3" fmla="*/ 226979 w 3313889"/>
              <a:gd name="connsiteY3" fmla="*/ 210765 h 618636"/>
              <a:gd name="connsiteX4" fmla="*/ 366408 w 3313889"/>
              <a:gd name="connsiteY4" fmla="*/ 431259 h 618636"/>
              <a:gd name="connsiteX5" fmla="*/ 444230 w 3313889"/>
              <a:gd name="connsiteY5" fmla="*/ 421531 h 618636"/>
              <a:gd name="connsiteX6" fmla="*/ 447472 w 3313889"/>
              <a:gd name="connsiteY6" fmla="*/ 505838 h 618636"/>
              <a:gd name="connsiteX7" fmla="*/ 638783 w 3313889"/>
              <a:gd name="connsiteY7" fmla="*/ 512323 h 618636"/>
              <a:gd name="connsiteX8" fmla="*/ 638783 w 3313889"/>
              <a:gd name="connsiteY8" fmla="*/ 424774 h 618636"/>
              <a:gd name="connsiteX9" fmla="*/ 703634 w 3313889"/>
              <a:gd name="connsiteY9" fmla="*/ 424774 h 618636"/>
              <a:gd name="connsiteX10" fmla="*/ 703634 w 3313889"/>
              <a:gd name="connsiteY10" fmla="*/ 518808 h 618636"/>
              <a:gd name="connsiteX11" fmla="*/ 947873 w 3313889"/>
              <a:gd name="connsiteY11" fmla="*/ 618636 h 618636"/>
              <a:gd name="connsiteX12" fmla="*/ 858128 w 3313889"/>
              <a:gd name="connsiteY12" fmla="*/ 229742 h 618636"/>
              <a:gd name="connsiteX13" fmla="*/ 1410511 w 3313889"/>
              <a:gd name="connsiteY13" fmla="*/ 238433 h 618636"/>
              <a:gd name="connsiteX14" fmla="*/ 1458051 w 3313889"/>
              <a:gd name="connsiteY14" fmla="*/ 197795 h 618636"/>
              <a:gd name="connsiteX15" fmla="*/ 1449421 w 3313889"/>
              <a:gd name="connsiteY15" fmla="*/ 0 h 618636"/>
              <a:gd name="connsiteX16" fmla="*/ 1579123 w 3313889"/>
              <a:gd name="connsiteY16" fmla="*/ 210765 h 618636"/>
              <a:gd name="connsiteX17" fmla="*/ 1806102 w 3313889"/>
              <a:gd name="connsiteY17" fmla="*/ 210765 h 618636"/>
              <a:gd name="connsiteX18" fmla="*/ 1851498 w 3313889"/>
              <a:gd name="connsiteY18" fmla="*/ 311285 h 618636"/>
              <a:gd name="connsiteX19" fmla="*/ 1841770 w 3313889"/>
              <a:gd name="connsiteY19" fmla="*/ 418289 h 618636"/>
              <a:gd name="connsiteX20" fmla="*/ 2059021 w 3313889"/>
              <a:gd name="connsiteY20" fmla="*/ 418289 h 618636"/>
              <a:gd name="connsiteX21" fmla="*/ 2118817 w 3313889"/>
              <a:gd name="connsiteY21" fmla="*/ 159097 h 618636"/>
              <a:gd name="connsiteX22" fmla="*/ 2761940 w 3313889"/>
              <a:gd name="connsiteY22" fmla="*/ 170685 h 618636"/>
              <a:gd name="connsiteX23" fmla="*/ 2877599 w 3313889"/>
              <a:gd name="connsiteY23" fmla="*/ 125289 h 618636"/>
              <a:gd name="connsiteX24" fmla="*/ 3313889 w 3313889"/>
              <a:gd name="connsiteY24" fmla="*/ 243191 h 618636"/>
              <a:gd name="connsiteX0" fmla="*/ 0 w 2877599"/>
              <a:gd name="connsiteY0" fmla="*/ 272374 h 618636"/>
              <a:gd name="connsiteX1" fmla="*/ 100519 w 2877599"/>
              <a:gd name="connsiteY1" fmla="*/ 220493 h 618636"/>
              <a:gd name="connsiteX2" fmla="*/ 100519 w 2877599"/>
              <a:gd name="connsiteY2" fmla="*/ 295072 h 618636"/>
              <a:gd name="connsiteX3" fmla="*/ 226979 w 2877599"/>
              <a:gd name="connsiteY3" fmla="*/ 210765 h 618636"/>
              <a:gd name="connsiteX4" fmla="*/ 366408 w 2877599"/>
              <a:gd name="connsiteY4" fmla="*/ 431259 h 618636"/>
              <a:gd name="connsiteX5" fmla="*/ 444230 w 2877599"/>
              <a:gd name="connsiteY5" fmla="*/ 421531 h 618636"/>
              <a:gd name="connsiteX6" fmla="*/ 447472 w 2877599"/>
              <a:gd name="connsiteY6" fmla="*/ 505838 h 618636"/>
              <a:gd name="connsiteX7" fmla="*/ 638783 w 2877599"/>
              <a:gd name="connsiteY7" fmla="*/ 512323 h 618636"/>
              <a:gd name="connsiteX8" fmla="*/ 638783 w 2877599"/>
              <a:gd name="connsiteY8" fmla="*/ 424774 h 618636"/>
              <a:gd name="connsiteX9" fmla="*/ 703634 w 2877599"/>
              <a:gd name="connsiteY9" fmla="*/ 424774 h 618636"/>
              <a:gd name="connsiteX10" fmla="*/ 703634 w 2877599"/>
              <a:gd name="connsiteY10" fmla="*/ 518808 h 618636"/>
              <a:gd name="connsiteX11" fmla="*/ 947873 w 2877599"/>
              <a:gd name="connsiteY11" fmla="*/ 618636 h 618636"/>
              <a:gd name="connsiteX12" fmla="*/ 858128 w 2877599"/>
              <a:gd name="connsiteY12" fmla="*/ 229742 h 618636"/>
              <a:gd name="connsiteX13" fmla="*/ 1410511 w 2877599"/>
              <a:gd name="connsiteY13" fmla="*/ 238433 h 618636"/>
              <a:gd name="connsiteX14" fmla="*/ 1458051 w 2877599"/>
              <a:gd name="connsiteY14" fmla="*/ 197795 h 618636"/>
              <a:gd name="connsiteX15" fmla="*/ 1449421 w 2877599"/>
              <a:gd name="connsiteY15" fmla="*/ 0 h 618636"/>
              <a:gd name="connsiteX16" fmla="*/ 1579123 w 2877599"/>
              <a:gd name="connsiteY16" fmla="*/ 210765 h 618636"/>
              <a:gd name="connsiteX17" fmla="*/ 1806102 w 2877599"/>
              <a:gd name="connsiteY17" fmla="*/ 210765 h 618636"/>
              <a:gd name="connsiteX18" fmla="*/ 1851498 w 2877599"/>
              <a:gd name="connsiteY18" fmla="*/ 311285 h 618636"/>
              <a:gd name="connsiteX19" fmla="*/ 1841770 w 2877599"/>
              <a:gd name="connsiteY19" fmla="*/ 418289 h 618636"/>
              <a:gd name="connsiteX20" fmla="*/ 2059021 w 2877599"/>
              <a:gd name="connsiteY20" fmla="*/ 418289 h 618636"/>
              <a:gd name="connsiteX21" fmla="*/ 2118817 w 2877599"/>
              <a:gd name="connsiteY21" fmla="*/ 159097 h 618636"/>
              <a:gd name="connsiteX22" fmla="*/ 2761940 w 2877599"/>
              <a:gd name="connsiteY22" fmla="*/ 170685 h 618636"/>
              <a:gd name="connsiteX23" fmla="*/ 2877599 w 2877599"/>
              <a:gd name="connsiteY23" fmla="*/ 125289 h 618636"/>
              <a:gd name="connsiteX0" fmla="*/ 0 w 2761940"/>
              <a:gd name="connsiteY0" fmla="*/ 272374 h 618636"/>
              <a:gd name="connsiteX1" fmla="*/ 100519 w 2761940"/>
              <a:gd name="connsiteY1" fmla="*/ 220493 h 618636"/>
              <a:gd name="connsiteX2" fmla="*/ 100519 w 2761940"/>
              <a:gd name="connsiteY2" fmla="*/ 295072 h 618636"/>
              <a:gd name="connsiteX3" fmla="*/ 226979 w 2761940"/>
              <a:gd name="connsiteY3" fmla="*/ 210765 h 618636"/>
              <a:gd name="connsiteX4" fmla="*/ 366408 w 2761940"/>
              <a:gd name="connsiteY4" fmla="*/ 431259 h 618636"/>
              <a:gd name="connsiteX5" fmla="*/ 444230 w 2761940"/>
              <a:gd name="connsiteY5" fmla="*/ 421531 h 618636"/>
              <a:gd name="connsiteX6" fmla="*/ 447472 w 2761940"/>
              <a:gd name="connsiteY6" fmla="*/ 505838 h 618636"/>
              <a:gd name="connsiteX7" fmla="*/ 638783 w 2761940"/>
              <a:gd name="connsiteY7" fmla="*/ 512323 h 618636"/>
              <a:gd name="connsiteX8" fmla="*/ 638783 w 2761940"/>
              <a:gd name="connsiteY8" fmla="*/ 424774 h 618636"/>
              <a:gd name="connsiteX9" fmla="*/ 703634 w 2761940"/>
              <a:gd name="connsiteY9" fmla="*/ 424774 h 618636"/>
              <a:gd name="connsiteX10" fmla="*/ 703634 w 2761940"/>
              <a:gd name="connsiteY10" fmla="*/ 518808 h 618636"/>
              <a:gd name="connsiteX11" fmla="*/ 947873 w 2761940"/>
              <a:gd name="connsiteY11" fmla="*/ 618636 h 618636"/>
              <a:gd name="connsiteX12" fmla="*/ 858128 w 2761940"/>
              <a:gd name="connsiteY12" fmla="*/ 229742 h 618636"/>
              <a:gd name="connsiteX13" fmla="*/ 1410511 w 2761940"/>
              <a:gd name="connsiteY13" fmla="*/ 238433 h 618636"/>
              <a:gd name="connsiteX14" fmla="*/ 1458051 w 2761940"/>
              <a:gd name="connsiteY14" fmla="*/ 197795 h 618636"/>
              <a:gd name="connsiteX15" fmla="*/ 1449421 w 2761940"/>
              <a:gd name="connsiteY15" fmla="*/ 0 h 618636"/>
              <a:gd name="connsiteX16" fmla="*/ 1579123 w 2761940"/>
              <a:gd name="connsiteY16" fmla="*/ 210765 h 618636"/>
              <a:gd name="connsiteX17" fmla="*/ 1806102 w 2761940"/>
              <a:gd name="connsiteY17" fmla="*/ 210765 h 618636"/>
              <a:gd name="connsiteX18" fmla="*/ 1851498 w 2761940"/>
              <a:gd name="connsiteY18" fmla="*/ 311285 h 618636"/>
              <a:gd name="connsiteX19" fmla="*/ 1841770 w 2761940"/>
              <a:gd name="connsiteY19" fmla="*/ 418289 h 618636"/>
              <a:gd name="connsiteX20" fmla="*/ 2059021 w 2761940"/>
              <a:gd name="connsiteY20" fmla="*/ 418289 h 618636"/>
              <a:gd name="connsiteX21" fmla="*/ 2118817 w 2761940"/>
              <a:gd name="connsiteY21" fmla="*/ 159097 h 618636"/>
              <a:gd name="connsiteX22" fmla="*/ 2761940 w 2761940"/>
              <a:gd name="connsiteY22" fmla="*/ 170685 h 618636"/>
              <a:gd name="connsiteX0" fmla="*/ 0 w 2661421"/>
              <a:gd name="connsiteY0" fmla="*/ 220493 h 618636"/>
              <a:gd name="connsiteX1" fmla="*/ 0 w 2661421"/>
              <a:gd name="connsiteY1" fmla="*/ 295072 h 618636"/>
              <a:gd name="connsiteX2" fmla="*/ 126460 w 2661421"/>
              <a:gd name="connsiteY2" fmla="*/ 210765 h 618636"/>
              <a:gd name="connsiteX3" fmla="*/ 265889 w 2661421"/>
              <a:gd name="connsiteY3" fmla="*/ 431259 h 618636"/>
              <a:gd name="connsiteX4" fmla="*/ 343711 w 2661421"/>
              <a:gd name="connsiteY4" fmla="*/ 421531 h 618636"/>
              <a:gd name="connsiteX5" fmla="*/ 346953 w 2661421"/>
              <a:gd name="connsiteY5" fmla="*/ 505838 h 618636"/>
              <a:gd name="connsiteX6" fmla="*/ 538264 w 2661421"/>
              <a:gd name="connsiteY6" fmla="*/ 512323 h 618636"/>
              <a:gd name="connsiteX7" fmla="*/ 538264 w 2661421"/>
              <a:gd name="connsiteY7" fmla="*/ 424774 h 618636"/>
              <a:gd name="connsiteX8" fmla="*/ 603115 w 2661421"/>
              <a:gd name="connsiteY8" fmla="*/ 424774 h 618636"/>
              <a:gd name="connsiteX9" fmla="*/ 603115 w 2661421"/>
              <a:gd name="connsiteY9" fmla="*/ 518808 h 618636"/>
              <a:gd name="connsiteX10" fmla="*/ 847354 w 2661421"/>
              <a:gd name="connsiteY10" fmla="*/ 618636 h 618636"/>
              <a:gd name="connsiteX11" fmla="*/ 757609 w 2661421"/>
              <a:gd name="connsiteY11" fmla="*/ 229742 h 618636"/>
              <a:gd name="connsiteX12" fmla="*/ 1309992 w 2661421"/>
              <a:gd name="connsiteY12" fmla="*/ 238433 h 618636"/>
              <a:gd name="connsiteX13" fmla="*/ 1357532 w 2661421"/>
              <a:gd name="connsiteY13" fmla="*/ 197795 h 618636"/>
              <a:gd name="connsiteX14" fmla="*/ 1348902 w 2661421"/>
              <a:gd name="connsiteY14" fmla="*/ 0 h 618636"/>
              <a:gd name="connsiteX15" fmla="*/ 1478604 w 2661421"/>
              <a:gd name="connsiteY15" fmla="*/ 210765 h 618636"/>
              <a:gd name="connsiteX16" fmla="*/ 1705583 w 2661421"/>
              <a:gd name="connsiteY16" fmla="*/ 210765 h 618636"/>
              <a:gd name="connsiteX17" fmla="*/ 1750979 w 2661421"/>
              <a:gd name="connsiteY17" fmla="*/ 311285 h 618636"/>
              <a:gd name="connsiteX18" fmla="*/ 1741251 w 2661421"/>
              <a:gd name="connsiteY18" fmla="*/ 418289 h 618636"/>
              <a:gd name="connsiteX19" fmla="*/ 1958502 w 2661421"/>
              <a:gd name="connsiteY19" fmla="*/ 418289 h 618636"/>
              <a:gd name="connsiteX20" fmla="*/ 2018298 w 2661421"/>
              <a:gd name="connsiteY20" fmla="*/ 159097 h 618636"/>
              <a:gd name="connsiteX21" fmla="*/ 2661421 w 2661421"/>
              <a:gd name="connsiteY21" fmla="*/ 170685 h 618636"/>
              <a:gd name="connsiteX0" fmla="*/ 0 w 2661421"/>
              <a:gd name="connsiteY0" fmla="*/ 295072 h 618636"/>
              <a:gd name="connsiteX1" fmla="*/ 126460 w 2661421"/>
              <a:gd name="connsiteY1" fmla="*/ 210765 h 618636"/>
              <a:gd name="connsiteX2" fmla="*/ 265889 w 2661421"/>
              <a:gd name="connsiteY2" fmla="*/ 431259 h 618636"/>
              <a:gd name="connsiteX3" fmla="*/ 343711 w 2661421"/>
              <a:gd name="connsiteY3" fmla="*/ 421531 h 618636"/>
              <a:gd name="connsiteX4" fmla="*/ 346953 w 2661421"/>
              <a:gd name="connsiteY4" fmla="*/ 505838 h 618636"/>
              <a:gd name="connsiteX5" fmla="*/ 538264 w 2661421"/>
              <a:gd name="connsiteY5" fmla="*/ 512323 h 618636"/>
              <a:gd name="connsiteX6" fmla="*/ 538264 w 2661421"/>
              <a:gd name="connsiteY6" fmla="*/ 424774 h 618636"/>
              <a:gd name="connsiteX7" fmla="*/ 603115 w 2661421"/>
              <a:gd name="connsiteY7" fmla="*/ 424774 h 618636"/>
              <a:gd name="connsiteX8" fmla="*/ 603115 w 2661421"/>
              <a:gd name="connsiteY8" fmla="*/ 518808 h 618636"/>
              <a:gd name="connsiteX9" fmla="*/ 847354 w 2661421"/>
              <a:gd name="connsiteY9" fmla="*/ 618636 h 618636"/>
              <a:gd name="connsiteX10" fmla="*/ 757609 w 2661421"/>
              <a:gd name="connsiteY10" fmla="*/ 229742 h 618636"/>
              <a:gd name="connsiteX11" fmla="*/ 1309992 w 2661421"/>
              <a:gd name="connsiteY11" fmla="*/ 238433 h 618636"/>
              <a:gd name="connsiteX12" fmla="*/ 1357532 w 2661421"/>
              <a:gd name="connsiteY12" fmla="*/ 197795 h 618636"/>
              <a:gd name="connsiteX13" fmla="*/ 1348902 w 2661421"/>
              <a:gd name="connsiteY13" fmla="*/ 0 h 618636"/>
              <a:gd name="connsiteX14" fmla="*/ 1478604 w 2661421"/>
              <a:gd name="connsiteY14" fmla="*/ 210765 h 618636"/>
              <a:gd name="connsiteX15" fmla="*/ 1705583 w 2661421"/>
              <a:gd name="connsiteY15" fmla="*/ 210765 h 618636"/>
              <a:gd name="connsiteX16" fmla="*/ 1750979 w 2661421"/>
              <a:gd name="connsiteY16" fmla="*/ 311285 h 618636"/>
              <a:gd name="connsiteX17" fmla="*/ 1741251 w 2661421"/>
              <a:gd name="connsiteY17" fmla="*/ 418289 h 618636"/>
              <a:gd name="connsiteX18" fmla="*/ 1958502 w 2661421"/>
              <a:gd name="connsiteY18" fmla="*/ 418289 h 618636"/>
              <a:gd name="connsiteX19" fmla="*/ 2018298 w 2661421"/>
              <a:gd name="connsiteY19" fmla="*/ 159097 h 618636"/>
              <a:gd name="connsiteX20" fmla="*/ 2661421 w 2661421"/>
              <a:gd name="connsiteY20"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31072 w 2534961"/>
              <a:gd name="connsiteY11" fmla="*/ 197795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85529 w 2534961"/>
              <a:gd name="connsiteY11" fmla="*/ 242768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19298 w 2534961"/>
              <a:gd name="connsiteY11" fmla="*/ 220889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132975 h 540846"/>
              <a:gd name="connsiteX1" fmla="*/ 139429 w 2534961"/>
              <a:gd name="connsiteY1" fmla="*/ 353469 h 540846"/>
              <a:gd name="connsiteX2" fmla="*/ 217251 w 2534961"/>
              <a:gd name="connsiteY2" fmla="*/ 343741 h 540846"/>
              <a:gd name="connsiteX3" fmla="*/ 220493 w 2534961"/>
              <a:gd name="connsiteY3" fmla="*/ 428048 h 540846"/>
              <a:gd name="connsiteX4" fmla="*/ 411804 w 2534961"/>
              <a:gd name="connsiteY4" fmla="*/ 434533 h 540846"/>
              <a:gd name="connsiteX5" fmla="*/ 411804 w 2534961"/>
              <a:gd name="connsiteY5" fmla="*/ 346984 h 540846"/>
              <a:gd name="connsiteX6" fmla="*/ 476655 w 2534961"/>
              <a:gd name="connsiteY6" fmla="*/ 346984 h 540846"/>
              <a:gd name="connsiteX7" fmla="*/ 476655 w 2534961"/>
              <a:gd name="connsiteY7" fmla="*/ 441018 h 540846"/>
              <a:gd name="connsiteX8" fmla="*/ 720894 w 2534961"/>
              <a:gd name="connsiteY8" fmla="*/ 540846 h 540846"/>
              <a:gd name="connsiteX9" fmla="*/ 631149 w 2534961"/>
              <a:gd name="connsiteY9" fmla="*/ 151952 h 540846"/>
              <a:gd name="connsiteX10" fmla="*/ 1183532 w 2534961"/>
              <a:gd name="connsiteY10" fmla="*/ 160643 h 540846"/>
              <a:gd name="connsiteX11" fmla="*/ 1219298 w 2534961"/>
              <a:gd name="connsiteY11" fmla="*/ 143099 h 540846"/>
              <a:gd name="connsiteX12" fmla="*/ 1372568 w 2534961"/>
              <a:gd name="connsiteY12" fmla="*/ 0 h 540846"/>
              <a:gd name="connsiteX13" fmla="*/ 1352144 w 2534961"/>
              <a:gd name="connsiteY13" fmla="*/ 132975 h 540846"/>
              <a:gd name="connsiteX14" fmla="*/ 1579123 w 2534961"/>
              <a:gd name="connsiteY14" fmla="*/ 132975 h 540846"/>
              <a:gd name="connsiteX15" fmla="*/ 1624519 w 2534961"/>
              <a:gd name="connsiteY15" fmla="*/ 233495 h 540846"/>
              <a:gd name="connsiteX16" fmla="*/ 1614791 w 2534961"/>
              <a:gd name="connsiteY16" fmla="*/ 340499 h 540846"/>
              <a:gd name="connsiteX17" fmla="*/ 1832042 w 2534961"/>
              <a:gd name="connsiteY17" fmla="*/ 340499 h 540846"/>
              <a:gd name="connsiteX18" fmla="*/ 1891838 w 2534961"/>
              <a:gd name="connsiteY18" fmla="*/ 81307 h 540846"/>
              <a:gd name="connsiteX19" fmla="*/ 2534961 w 2534961"/>
              <a:gd name="connsiteY19" fmla="*/ 92895 h 540846"/>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52144 w 2534961"/>
              <a:gd name="connsiteY13" fmla="*/ 129328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62447 w 2534961"/>
              <a:gd name="connsiteY13" fmla="*/ 12643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18331 w 2534961"/>
              <a:gd name="connsiteY18" fmla="*/ 99539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01056 w 2534961"/>
              <a:gd name="connsiteY18" fmla="*/ 148211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45211 w 2534961"/>
              <a:gd name="connsiteY18" fmla="*/ 168874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83395 w 2534961"/>
              <a:gd name="connsiteY18" fmla="*/ 263680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89815 h 537199"/>
              <a:gd name="connsiteX21" fmla="*/ 2534961 w 2534961"/>
              <a:gd name="connsiteY21" fmla="*/ 101402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1149 w 2405441"/>
              <a:gd name="connsiteY9" fmla="*/ 148305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60669 w 2405441"/>
              <a:gd name="connsiteY9" fmla="*/ 224880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740 w 2405441"/>
              <a:gd name="connsiteY9" fmla="*/ 158029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467 w 2405441"/>
              <a:gd name="connsiteY9" fmla="*/ 194398 h 537199"/>
              <a:gd name="connsiteX10" fmla="*/ 704740 w 2405441"/>
              <a:gd name="connsiteY10" fmla="*/ 158029 h 537199"/>
              <a:gd name="connsiteX11" fmla="*/ 1183532 w 2405441"/>
              <a:gd name="connsiteY11" fmla="*/ 156996 h 537199"/>
              <a:gd name="connsiteX12" fmla="*/ 1219298 w 2405441"/>
              <a:gd name="connsiteY12" fmla="*/ 139452 h 537199"/>
              <a:gd name="connsiteX13" fmla="*/ 1218027 w 2405441"/>
              <a:gd name="connsiteY13" fmla="*/ 0 h 537199"/>
              <a:gd name="connsiteX14" fmla="*/ 1321236 w 2405441"/>
              <a:gd name="connsiteY14" fmla="*/ 120820 h 537199"/>
              <a:gd name="connsiteX15" fmla="*/ 1579123 w 2405441"/>
              <a:gd name="connsiteY15" fmla="*/ 129328 h 537199"/>
              <a:gd name="connsiteX16" fmla="*/ 1624519 w 2405441"/>
              <a:gd name="connsiteY16" fmla="*/ 229848 h 537199"/>
              <a:gd name="connsiteX17" fmla="*/ 1614791 w 2405441"/>
              <a:gd name="connsiteY17" fmla="*/ 336852 h 537199"/>
              <a:gd name="connsiteX18" fmla="*/ 1832042 w 2405441"/>
              <a:gd name="connsiteY18" fmla="*/ 336852 h 537199"/>
              <a:gd name="connsiteX19" fmla="*/ 1924606 w 2405441"/>
              <a:gd name="connsiteY19" fmla="*/ 287989 h 537199"/>
              <a:gd name="connsiteX20" fmla="*/ 1945211 w 2405441"/>
              <a:gd name="connsiteY20" fmla="*/ 168874 h 537199"/>
              <a:gd name="connsiteX21" fmla="*/ 1918331 w 2405441"/>
              <a:gd name="connsiteY21" fmla="*/ 89815 h 537199"/>
              <a:gd name="connsiteX22" fmla="*/ 2405441 w 2405441"/>
              <a:gd name="connsiteY22"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8882 w 2405441"/>
              <a:gd name="connsiteY9" fmla="*/ 241802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8234 w 2405441"/>
              <a:gd name="connsiteY9" fmla="*/ 191968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43017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27933 w 2405441"/>
              <a:gd name="connsiteY9" fmla="*/ 222354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97713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2087 w 2405441"/>
              <a:gd name="connsiteY9" fmla="*/ 266111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0918 w 2405441"/>
              <a:gd name="connsiteY9" fmla="*/ 305006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40255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58487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3819 w 2405441"/>
              <a:gd name="connsiteY9" fmla="*/ 341470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0010 w 2405441"/>
              <a:gd name="connsiteY9" fmla="*/ 377934 h 537199"/>
              <a:gd name="connsiteX10" fmla="*/ 633819 w 2405441"/>
              <a:gd name="connsiteY10" fmla="*/ 341470 h 537199"/>
              <a:gd name="connsiteX11" fmla="*/ 675030 w 2405441"/>
              <a:gd name="connsiteY11" fmla="*/ 340255 h 537199"/>
              <a:gd name="connsiteX12" fmla="*/ 672087 w 2405441"/>
              <a:gd name="connsiteY12" fmla="*/ 266111 h 537199"/>
              <a:gd name="connsiteX13" fmla="*/ 627933 w 2405441"/>
              <a:gd name="connsiteY13" fmla="*/ 222354 h 537199"/>
              <a:gd name="connsiteX14" fmla="*/ 638234 w 2405441"/>
              <a:gd name="connsiteY14" fmla="*/ 191968 h 537199"/>
              <a:gd name="connsiteX15" fmla="*/ 704467 w 2405441"/>
              <a:gd name="connsiteY15" fmla="*/ 194398 h 537199"/>
              <a:gd name="connsiteX16" fmla="*/ 704740 w 2405441"/>
              <a:gd name="connsiteY16" fmla="*/ 158029 h 537199"/>
              <a:gd name="connsiteX17" fmla="*/ 1183532 w 2405441"/>
              <a:gd name="connsiteY17" fmla="*/ 156996 h 537199"/>
              <a:gd name="connsiteX18" fmla="*/ 1219298 w 2405441"/>
              <a:gd name="connsiteY18" fmla="*/ 139452 h 537199"/>
              <a:gd name="connsiteX19" fmla="*/ 1218027 w 2405441"/>
              <a:gd name="connsiteY19" fmla="*/ 0 h 537199"/>
              <a:gd name="connsiteX20" fmla="*/ 1321236 w 2405441"/>
              <a:gd name="connsiteY20" fmla="*/ 120820 h 537199"/>
              <a:gd name="connsiteX21" fmla="*/ 1579123 w 2405441"/>
              <a:gd name="connsiteY21" fmla="*/ 129328 h 537199"/>
              <a:gd name="connsiteX22" fmla="*/ 1624519 w 2405441"/>
              <a:gd name="connsiteY22" fmla="*/ 229848 h 537199"/>
              <a:gd name="connsiteX23" fmla="*/ 1614791 w 2405441"/>
              <a:gd name="connsiteY23" fmla="*/ 336852 h 537199"/>
              <a:gd name="connsiteX24" fmla="*/ 1832042 w 2405441"/>
              <a:gd name="connsiteY24" fmla="*/ 336852 h 537199"/>
              <a:gd name="connsiteX25" fmla="*/ 1924606 w 2405441"/>
              <a:gd name="connsiteY25" fmla="*/ 287989 h 537199"/>
              <a:gd name="connsiteX26" fmla="*/ 1945211 w 2405441"/>
              <a:gd name="connsiteY26" fmla="*/ 168874 h 537199"/>
              <a:gd name="connsiteX27" fmla="*/ 1918331 w 2405441"/>
              <a:gd name="connsiteY27" fmla="*/ 89815 h 537199"/>
              <a:gd name="connsiteX28" fmla="*/ 2405441 w 2405441"/>
              <a:gd name="connsiteY28"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8840 w 2405441"/>
              <a:gd name="connsiteY9" fmla="*/ 397382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5333 w 2405441"/>
              <a:gd name="connsiteY9" fmla="*/ 380365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411804 w 2405441"/>
              <a:gd name="connsiteY5" fmla="*/ 343337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26293 w 2405441"/>
              <a:gd name="connsiteY7" fmla="*/ 391305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393913 w 2405441"/>
              <a:gd name="connsiteY8" fmla="*/ 399813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92609 w 2405441"/>
              <a:gd name="connsiteY10" fmla="*/ 492189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86722 w 2405441"/>
              <a:gd name="connsiteY10" fmla="*/ 498267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20493 w 2405441"/>
              <a:gd name="connsiteY2" fmla="*/ 424401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41098 w 2405441"/>
              <a:gd name="connsiteY2" fmla="*/ 33810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149845 w 2405441"/>
              <a:gd name="connsiteY2" fmla="*/ 41589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24575"/>
              <a:gd name="connsiteY0" fmla="*/ 282477 h 533553"/>
              <a:gd name="connsiteX1" fmla="*/ 158563 w 2424575"/>
              <a:gd name="connsiteY1" fmla="*/ 349822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598257 w 2424575"/>
              <a:gd name="connsiteY24" fmla="*/ 129328 h 533553"/>
              <a:gd name="connsiteX25" fmla="*/ 1643653 w 2424575"/>
              <a:gd name="connsiteY25" fmla="*/ 229848 h 533553"/>
              <a:gd name="connsiteX26" fmla="*/ 1633925 w 2424575"/>
              <a:gd name="connsiteY26" fmla="*/ 336852 h 533553"/>
              <a:gd name="connsiteX27" fmla="*/ 1851176 w 2424575"/>
              <a:gd name="connsiteY27" fmla="*/ 336852 h 533553"/>
              <a:gd name="connsiteX28" fmla="*/ 1943740 w 2424575"/>
              <a:gd name="connsiteY28" fmla="*/ 287989 h 533553"/>
              <a:gd name="connsiteX29" fmla="*/ 1964345 w 2424575"/>
              <a:gd name="connsiteY29" fmla="*/ 168874 h 533553"/>
              <a:gd name="connsiteX30" fmla="*/ 1937465 w 2424575"/>
              <a:gd name="connsiteY30" fmla="*/ 89815 h 533553"/>
              <a:gd name="connsiteX31" fmla="*/ 2424575 w 2424575"/>
              <a:gd name="connsiteY31" fmla="*/ 97755 h 533553"/>
              <a:gd name="connsiteX0" fmla="*/ 0 w 2424575"/>
              <a:gd name="connsiteY0" fmla="*/ 282477 h 533553"/>
              <a:gd name="connsiteX1" fmla="*/ 31846 w 2424575"/>
              <a:gd name="connsiteY1" fmla="*/ 298929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20155 w 2424575"/>
              <a:gd name="connsiteY2" fmla="*/ 348763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42373 w 2424575"/>
              <a:gd name="connsiteY3" fmla="*/ 318220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15740 w 2424575"/>
              <a:gd name="connsiteY3" fmla="*/ 34268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81888 w 2424575"/>
              <a:gd name="connsiteY3" fmla="*/ 27826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23099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43056 w 2424575"/>
              <a:gd name="connsiteY29" fmla="*/ 287870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93714 w 2424575"/>
              <a:gd name="connsiteY31" fmla="*/ 321641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23365 w 2424575"/>
              <a:gd name="connsiteY33" fmla="*/ 303348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45316 w 2424575"/>
              <a:gd name="connsiteY36" fmla="*/ 116204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4069 w 2424575"/>
              <a:gd name="connsiteY38" fmla="*/ 93690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5758 w 2424575"/>
              <a:gd name="connsiteY38" fmla="*/ 88062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620209 w 2424575"/>
              <a:gd name="connsiteY26" fmla="*/ 129328 h 533553"/>
              <a:gd name="connsiteX27" fmla="*/ 1657162 w 2424575"/>
              <a:gd name="connsiteY27" fmla="*/ 205927 h 533553"/>
              <a:gd name="connsiteX28" fmla="*/ 1663320 w 2424575"/>
              <a:gd name="connsiteY28" fmla="*/ 286463 h 533553"/>
              <a:gd name="connsiteX29" fmla="*/ 1649123 w 2424575"/>
              <a:gd name="connsiteY29" fmla="*/ 318560 h 533553"/>
              <a:gd name="connsiteX30" fmla="*/ 1685271 w 2424575"/>
              <a:gd name="connsiteY30" fmla="*/ 334305 h 533553"/>
              <a:gd name="connsiteX31" fmla="*/ 1891703 w 2424575"/>
              <a:gd name="connsiteY31" fmla="*/ 334038 h 533553"/>
              <a:gd name="connsiteX32" fmla="*/ 1899725 w 2424575"/>
              <a:gd name="connsiteY32" fmla="*/ 286463 h 533553"/>
              <a:gd name="connsiteX33" fmla="*/ 1938674 w 2424575"/>
              <a:gd name="connsiteY33" fmla="*/ 287989 h 533553"/>
              <a:gd name="connsiteX34" fmla="*/ 1964345 w 2424575"/>
              <a:gd name="connsiteY34" fmla="*/ 168874 h 533553"/>
              <a:gd name="connsiteX35" fmla="*/ 1936873 w 2424575"/>
              <a:gd name="connsiteY35" fmla="*/ 124647 h 533553"/>
              <a:gd name="connsiteX36" fmla="*/ 1937465 w 2424575"/>
              <a:gd name="connsiteY36" fmla="*/ 89815 h 533553"/>
              <a:gd name="connsiteX37" fmla="*/ 2235758 w 2424575"/>
              <a:gd name="connsiteY37" fmla="*/ 88062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620209 w 2424575"/>
              <a:gd name="connsiteY25" fmla="*/ 129328 h 533553"/>
              <a:gd name="connsiteX26" fmla="*/ 1657162 w 2424575"/>
              <a:gd name="connsiteY26" fmla="*/ 205927 h 533553"/>
              <a:gd name="connsiteX27" fmla="*/ 1663320 w 2424575"/>
              <a:gd name="connsiteY27" fmla="*/ 286463 h 533553"/>
              <a:gd name="connsiteX28" fmla="*/ 1649123 w 2424575"/>
              <a:gd name="connsiteY28" fmla="*/ 318560 h 533553"/>
              <a:gd name="connsiteX29" fmla="*/ 1685271 w 2424575"/>
              <a:gd name="connsiteY29" fmla="*/ 334305 h 533553"/>
              <a:gd name="connsiteX30" fmla="*/ 1891703 w 2424575"/>
              <a:gd name="connsiteY30" fmla="*/ 334038 h 533553"/>
              <a:gd name="connsiteX31" fmla="*/ 1899725 w 2424575"/>
              <a:gd name="connsiteY31" fmla="*/ 286463 h 533553"/>
              <a:gd name="connsiteX32" fmla="*/ 1938674 w 2424575"/>
              <a:gd name="connsiteY32" fmla="*/ 287989 h 533553"/>
              <a:gd name="connsiteX33" fmla="*/ 1964345 w 2424575"/>
              <a:gd name="connsiteY33" fmla="*/ 168874 h 533553"/>
              <a:gd name="connsiteX34" fmla="*/ 1936873 w 2424575"/>
              <a:gd name="connsiteY34" fmla="*/ 124647 h 533553"/>
              <a:gd name="connsiteX35" fmla="*/ 1937465 w 2424575"/>
              <a:gd name="connsiteY35" fmla="*/ 89815 h 533553"/>
              <a:gd name="connsiteX36" fmla="*/ 2235758 w 2424575"/>
              <a:gd name="connsiteY36" fmla="*/ 88062 h 533553"/>
              <a:gd name="connsiteX37" fmla="*/ 2424575 w 2424575"/>
              <a:gd name="connsiteY37" fmla="*/ 97755 h 533553"/>
              <a:gd name="connsiteX0" fmla="*/ 0 w 2424575"/>
              <a:gd name="connsiteY0" fmla="*/ 282477 h 533553"/>
              <a:gd name="connsiteX1" fmla="*/ 112796 w 2424575"/>
              <a:gd name="connsiteY1" fmla="*/ 353625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620209 w 2424575"/>
              <a:gd name="connsiteY24" fmla="*/ 129328 h 533553"/>
              <a:gd name="connsiteX25" fmla="*/ 1657162 w 2424575"/>
              <a:gd name="connsiteY25" fmla="*/ 205927 h 533553"/>
              <a:gd name="connsiteX26" fmla="*/ 1663320 w 2424575"/>
              <a:gd name="connsiteY26" fmla="*/ 286463 h 533553"/>
              <a:gd name="connsiteX27" fmla="*/ 1649123 w 2424575"/>
              <a:gd name="connsiteY27" fmla="*/ 318560 h 533553"/>
              <a:gd name="connsiteX28" fmla="*/ 1685271 w 2424575"/>
              <a:gd name="connsiteY28" fmla="*/ 334305 h 533553"/>
              <a:gd name="connsiteX29" fmla="*/ 1891703 w 2424575"/>
              <a:gd name="connsiteY29" fmla="*/ 334038 h 533553"/>
              <a:gd name="connsiteX30" fmla="*/ 1899725 w 2424575"/>
              <a:gd name="connsiteY30" fmla="*/ 286463 h 533553"/>
              <a:gd name="connsiteX31" fmla="*/ 1938674 w 2424575"/>
              <a:gd name="connsiteY31" fmla="*/ 287989 h 533553"/>
              <a:gd name="connsiteX32" fmla="*/ 1964345 w 2424575"/>
              <a:gd name="connsiteY32" fmla="*/ 168874 h 533553"/>
              <a:gd name="connsiteX33" fmla="*/ 1936873 w 2424575"/>
              <a:gd name="connsiteY33" fmla="*/ 124647 h 533553"/>
              <a:gd name="connsiteX34" fmla="*/ 1937465 w 2424575"/>
              <a:gd name="connsiteY34" fmla="*/ 89815 h 533553"/>
              <a:gd name="connsiteX35" fmla="*/ 2235758 w 2424575"/>
              <a:gd name="connsiteY35" fmla="*/ 88062 h 533553"/>
              <a:gd name="connsiteX36" fmla="*/ 2424575 w 2424575"/>
              <a:gd name="connsiteY36"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398329 w 2424575"/>
              <a:gd name="connsiteY5" fmla="*/ 388874 h 533553"/>
              <a:gd name="connsiteX6" fmla="*/ 433652 w 2424575"/>
              <a:gd name="connsiteY6" fmla="*/ 398597 h 533553"/>
              <a:gd name="connsiteX7" fmla="*/ 438388 w 2424575"/>
              <a:gd name="connsiteY7" fmla="*/ 426432 h 533553"/>
              <a:gd name="connsiteX8" fmla="*/ 605856 w 2424575"/>
              <a:gd name="connsiteY8" fmla="*/ 498267 h 533553"/>
              <a:gd name="connsiteX9" fmla="*/ 725310 w 2424575"/>
              <a:gd name="connsiteY9" fmla="*/ 533553 h 533553"/>
              <a:gd name="connsiteX10" fmla="*/ 704467 w 2424575"/>
              <a:gd name="connsiteY10" fmla="*/ 380365 h 533553"/>
              <a:gd name="connsiteX11" fmla="*/ 669144 w 2424575"/>
              <a:gd name="connsiteY11" fmla="*/ 377934 h 533553"/>
              <a:gd name="connsiteX12" fmla="*/ 652953 w 2424575"/>
              <a:gd name="connsiteY12" fmla="*/ 341470 h 533553"/>
              <a:gd name="connsiteX13" fmla="*/ 694164 w 2424575"/>
              <a:gd name="connsiteY13" fmla="*/ 340255 h 533553"/>
              <a:gd name="connsiteX14" fmla="*/ 691221 w 2424575"/>
              <a:gd name="connsiteY14" fmla="*/ 266111 h 533553"/>
              <a:gd name="connsiteX15" fmla="*/ 647067 w 2424575"/>
              <a:gd name="connsiteY15" fmla="*/ 222354 h 533553"/>
              <a:gd name="connsiteX16" fmla="*/ 657368 w 2424575"/>
              <a:gd name="connsiteY16" fmla="*/ 191968 h 533553"/>
              <a:gd name="connsiteX17" fmla="*/ 723601 w 2424575"/>
              <a:gd name="connsiteY17" fmla="*/ 194398 h 533553"/>
              <a:gd name="connsiteX18" fmla="*/ 723874 w 2424575"/>
              <a:gd name="connsiteY18" fmla="*/ 158029 h 533553"/>
              <a:gd name="connsiteX19" fmla="*/ 1202666 w 2424575"/>
              <a:gd name="connsiteY19" fmla="*/ 156996 h 533553"/>
              <a:gd name="connsiteX20" fmla="*/ 1238432 w 2424575"/>
              <a:gd name="connsiteY20" fmla="*/ 139452 h 533553"/>
              <a:gd name="connsiteX21" fmla="*/ 1237161 w 2424575"/>
              <a:gd name="connsiteY21" fmla="*/ 0 h 533553"/>
              <a:gd name="connsiteX22" fmla="*/ 1340370 w 2424575"/>
              <a:gd name="connsiteY22" fmla="*/ 120820 h 533553"/>
              <a:gd name="connsiteX23" fmla="*/ 1620209 w 2424575"/>
              <a:gd name="connsiteY23" fmla="*/ 129328 h 533553"/>
              <a:gd name="connsiteX24" fmla="*/ 1657162 w 2424575"/>
              <a:gd name="connsiteY24" fmla="*/ 205927 h 533553"/>
              <a:gd name="connsiteX25" fmla="*/ 1663320 w 2424575"/>
              <a:gd name="connsiteY25" fmla="*/ 286463 h 533553"/>
              <a:gd name="connsiteX26" fmla="*/ 1649123 w 2424575"/>
              <a:gd name="connsiteY26" fmla="*/ 318560 h 533553"/>
              <a:gd name="connsiteX27" fmla="*/ 1685271 w 2424575"/>
              <a:gd name="connsiteY27" fmla="*/ 334305 h 533553"/>
              <a:gd name="connsiteX28" fmla="*/ 1891703 w 2424575"/>
              <a:gd name="connsiteY28" fmla="*/ 334038 h 533553"/>
              <a:gd name="connsiteX29" fmla="*/ 1899725 w 2424575"/>
              <a:gd name="connsiteY29" fmla="*/ 286463 h 533553"/>
              <a:gd name="connsiteX30" fmla="*/ 1938674 w 2424575"/>
              <a:gd name="connsiteY30" fmla="*/ 287989 h 533553"/>
              <a:gd name="connsiteX31" fmla="*/ 1964345 w 2424575"/>
              <a:gd name="connsiteY31" fmla="*/ 168874 h 533553"/>
              <a:gd name="connsiteX32" fmla="*/ 1936873 w 2424575"/>
              <a:gd name="connsiteY32" fmla="*/ 124647 h 533553"/>
              <a:gd name="connsiteX33" fmla="*/ 1937465 w 2424575"/>
              <a:gd name="connsiteY33" fmla="*/ 89815 h 533553"/>
              <a:gd name="connsiteX34" fmla="*/ 2235758 w 2424575"/>
              <a:gd name="connsiteY34" fmla="*/ 88062 h 533553"/>
              <a:gd name="connsiteX35" fmla="*/ 2424575 w 2424575"/>
              <a:gd name="connsiteY35"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433652 w 2424575"/>
              <a:gd name="connsiteY5" fmla="*/ 398597 h 533553"/>
              <a:gd name="connsiteX6" fmla="*/ 438388 w 2424575"/>
              <a:gd name="connsiteY6" fmla="*/ 426432 h 533553"/>
              <a:gd name="connsiteX7" fmla="*/ 605856 w 2424575"/>
              <a:gd name="connsiteY7" fmla="*/ 498267 h 533553"/>
              <a:gd name="connsiteX8" fmla="*/ 725310 w 2424575"/>
              <a:gd name="connsiteY8" fmla="*/ 533553 h 533553"/>
              <a:gd name="connsiteX9" fmla="*/ 704467 w 2424575"/>
              <a:gd name="connsiteY9" fmla="*/ 380365 h 533553"/>
              <a:gd name="connsiteX10" fmla="*/ 669144 w 2424575"/>
              <a:gd name="connsiteY10" fmla="*/ 377934 h 533553"/>
              <a:gd name="connsiteX11" fmla="*/ 652953 w 2424575"/>
              <a:gd name="connsiteY11" fmla="*/ 341470 h 533553"/>
              <a:gd name="connsiteX12" fmla="*/ 694164 w 2424575"/>
              <a:gd name="connsiteY12" fmla="*/ 340255 h 533553"/>
              <a:gd name="connsiteX13" fmla="*/ 691221 w 2424575"/>
              <a:gd name="connsiteY13" fmla="*/ 266111 h 533553"/>
              <a:gd name="connsiteX14" fmla="*/ 647067 w 2424575"/>
              <a:gd name="connsiteY14" fmla="*/ 222354 h 533553"/>
              <a:gd name="connsiteX15" fmla="*/ 657368 w 2424575"/>
              <a:gd name="connsiteY15" fmla="*/ 191968 h 533553"/>
              <a:gd name="connsiteX16" fmla="*/ 723601 w 2424575"/>
              <a:gd name="connsiteY16" fmla="*/ 194398 h 533553"/>
              <a:gd name="connsiteX17" fmla="*/ 723874 w 2424575"/>
              <a:gd name="connsiteY17" fmla="*/ 158029 h 533553"/>
              <a:gd name="connsiteX18" fmla="*/ 1202666 w 2424575"/>
              <a:gd name="connsiteY18" fmla="*/ 156996 h 533553"/>
              <a:gd name="connsiteX19" fmla="*/ 1238432 w 2424575"/>
              <a:gd name="connsiteY19" fmla="*/ 139452 h 533553"/>
              <a:gd name="connsiteX20" fmla="*/ 1237161 w 2424575"/>
              <a:gd name="connsiteY20" fmla="*/ 0 h 533553"/>
              <a:gd name="connsiteX21" fmla="*/ 1340370 w 2424575"/>
              <a:gd name="connsiteY21" fmla="*/ 120820 h 533553"/>
              <a:gd name="connsiteX22" fmla="*/ 1620209 w 2424575"/>
              <a:gd name="connsiteY22" fmla="*/ 129328 h 533553"/>
              <a:gd name="connsiteX23" fmla="*/ 1657162 w 2424575"/>
              <a:gd name="connsiteY23" fmla="*/ 205927 h 533553"/>
              <a:gd name="connsiteX24" fmla="*/ 1663320 w 2424575"/>
              <a:gd name="connsiteY24" fmla="*/ 286463 h 533553"/>
              <a:gd name="connsiteX25" fmla="*/ 1649123 w 2424575"/>
              <a:gd name="connsiteY25" fmla="*/ 318560 h 533553"/>
              <a:gd name="connsiteX26" fmla="*/ 1685271 w 2424575"/>
              <a:gd name="connsiteY26" fmla="*/ 334305 h 533553"/>
              <a:gd name="connsiteX27" fmla="*/ 1891703 w 2424575"/>
              <a:gd name="connsiteY27" fmla="*/ 334038 h 533553"/>
              <a:gd name="connsiteX28" fmla="*/ 1899725 w 2424575"/>
              <a:gd name="connsiteY28" fmla="*/ 286463 h 533553"/>
              <a:gd name="connsiteX29" fmla="*/ 1938674 w 2424575"/>
              <a:gd name="connsiteY29" fmla="*/ 287989 h 533553"/>
              <a:gd name="connsiteX30" fmla="*/ 1964345 w 2424575"/>
              <a:gd name="connsiteY30" fmla="*/ 168874 h 533553"/>
              <a:gd name="connsiteX31" fmla="*/ 1936873 w 2424575"/>
              <a:gd name="connsiteY31" fmla="*/ 124647 h 533553"/>
              <a:gd name="connsiteX32" fmla="*/ 1937465 w 2424575"/>
              <a:gd name="connsiteY32" fmla="*/ 89815 h 533553"/>
              <a:gd name="connsiteX33" fmla="*/ 2235758 w 2424575"/>
              <a:gd name="connsiteY33" fmla="*/ 88062 h 533553"/>
              <a:gd name="connsiteX34" fmla="*/ 2424575 w 2424575"/>
              <a:gd name="connsiteY34" fmla="*/ 97755 h 533553"/>
              <a:gd name="connsiteX0" fmla="*/ 0 w 2476469"/>
              <a:gd name="connsiteY0" fmla="*/ 428340 h 533553"/>
              <a:gd name="connsiteX1" fmla="*/ 164690 w 2476469"/>
              <a:gd name="connsiteY1" fmla="*/ 353625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85546 w 2476469"/>
              <a:gd name="connsiteY4" fmla="*/ 398597 h 533553"/>
              <a:gd name="connsiteX5" fmla="*/ 490282 w 2476469"/>
              <a:gd name="connsiteY5" fmla="*/ 426432 h 533553"/>
              <a:gd name="connsiteX6" fmla="*/ 657750 w 2476469"/>
              <a:gd name="connsiteY6" fmla="*/ 498267 h 533553"/>
              <a:gd name="connsiteX7" fmla="*/ 777204 w 2476469"/>
              <a:gd name="connsiteY7" fmla="*/ 533553 h 533553"/>
              <a:gd name="connsiteX8" fmla="*/ 756361 w 2476469"/>
              <a:gd name="connsiteY8" fmla="*/ 380365 h 533553"/>
              <a:gd name="connsiteX9" fmla="*/ 721038 w 2476469"/>
              <a:gd name="connsiteY9" fmla="*/ 377934 h 533553"/>
              <a:gd name="connsiteX10" fmla="*/ 704847 w 2476469"/>
              <a:gd name="connsiteY10" fmla="*/ 341470 h 533553"/>
              <a:gd name="connsiteX11" fmla="*/ 746058 w 2476469"/>
              <a:gd name="connsiteY11" fmla="*/ 340255 h 533553"/>
              <a:gd name="connsiteX12" fmla="*/ 743115 w 2476469"/>
              <a:gd name="connsiteY12" fmla="*/ 266111 h 533553"/>
              <a:gd name="connsiteX13" fmla="*/ 698961 w 2476469"/>
              <a:gd name="connsiteY13" fmla="*/ 222354 h 533553"/>
              <a:gd name="connsiteX14" fmla="*/ 709262 w 2476469"/>
              <a:gd name="connsiteY14" fmla="*/ 191968 h 533553"/>
              <a:gd name="connsiteX15" fmla="*/ 775495 w 2476469"/>
              <a:gd name="connsiteY15" fmla="*/ 194398 h 533553"/>
              <a:gd name="connsiteX16" fmla="*/ 775768 w 2476469"/>
              <a:gd name="connsiteY16" fmla="*/ 158029 h 533553"/>
              <a:gd name="connsiteX17" fmla="*/ 1254560 w 2476469"/>
              <a:gd name="connsiteY17" fmla="*/ 156996 h 533553"/>
              <a:gd name="connsiteX18" fmla="*/ 1290326 w 2476469"/>
              <a:gd name="connsiteY18" fmla="*/ 139452 h 533553"/>
              <a:gd name="connsiteX19" fmla="*/ 1289055 w 2476469"/>
              <a:gd name="connsiteY19" fmla="*/ 0 h 533553"/>
              <a:gd name="connsiteX20" fmla="*/ 1392264 w 2476469"/>
              <a:gd name="connsiteY20" fmla="*/ 120820 h 533553"/>
              <a:gd name="connsiteX21" fmla="*/ 1672103 w 2476469"/>
              <a:gd name="connsiteY21" fmla="*/ 129328 h 533553"/>
              <a:gd name="connsiteX22" fmla="*/ 1709056 w 2476469"/>
              <a:gd name="connsiteY22" fmla="*/ 205927 h 533553"/>
              <a:gd name="connsiteX23" fmla="*/ 1715214 w 2476469"/>
              <a:gd name="connsiteY23" fmla="*/ 286463 h 533553"/>
              <a:gd name="connsiteX24" fmla="*/ 1701017 w 2476469"/>
              <a:gd name="connsiteY24" fmla="*/ 318560 h 533553"/>
              <a:gd name="connsiteX25" fmla="*/ 1737165 w 2476469"/>
              <a:gd name="connsiteY25" fmla="*/ 334305 h 533553"/>
              <a:gd name="connsiteX26" fmla="*/ 1943597 w 2476469"/>
              <a:gd name="connsiteY26" fmla="*/ 334038 h 533553"/>
              <a:gd name="connsiteX27" fmla="*/ 1951619 w 2476469"/>
              <a:gd name="connsiteY27" fmla="*/ 286463 h 533553"/>
              <a:gd name="connsiteX28" fmla="*/ 1990568 w 2476469"/>
              <a:gd name="connsiteY28" fmla="*/ 287989 h 533553"/>
              <a:gd name="connsiteX29" fmla="*/ 2016239 w 2476469"/>
              <a:gd name="connsiteY29" fmla="*/ 168874 h 533553"/>
              <a:gd name="connsiteX30" fmla="*/ 1988767 w 2476469"/>
              <a:gd name="connsiteY30" fmla="*/ 124647 h 533553"/>
              <a:gd name="connsiteX31" fmla="*/ 1989359 w 2476469"/>
              <a:gd name="connsiteY31" fmla="*/ 89815 h 533553"/>
              <a:gd name="connsiteX32" fmla="*/ 2287652 w 2476469"/>
              <a:gd name="connsiteY32" fmla="*/ 88062 h 533553"/>
              <a:gd name="connsiteX33" fmla="*/ 2476469 w 2476469"/>
              <a:gd name="connsiteY33"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90282 w 2476469"/>
              <a:gd name="connsiteY4" fmla="*/ 426432 h 533553"/>
              <a:gd name="connsiteX5" fmla="*/ 657750 w 2476469"/>
              <a:gd name="connsiteY5" fmla="*/ 498267 h 533553"/>
              <a:gd name="connsiteX6" fmla="*/ 777204 w 2476469"/>
              <a:gd name="connsiteY6" fmla="*/ 533553 h 533553"/>
              <a:gd name="connsiteX7" fmla="*/ 756361 w 2476469"/>
              <a:gd name="connsiteY7" fmla="*/ 380365 h 533553"/>
              <a:gd name="connsiteX8" fmla="*/ 721038 w 2476469"/>
              <a:gd name="connsiteY8" fmla="*/ 377934 h 533553"/>
              <a:gd name="connsiteX9" fmla="*/ 704847 w 2476469"/>
              <a:gd name="connsiteY9" fmla="*/ 341470 h 533553"/>
              <a:gd name="connsiteX10" fmla="*/ 746058 w 2476469"/>
              <a:gd name="connsiteY10" fmla="*/ 340255 h 533553"/>
              <a:gd name="connsiteX11" fmla="*/ 743115 w 2476469"/>
              <a:gd name="connsiteY11" fmla="*/ 266111 h 533553"/>
              <a:gd name="connsiteX12" fmla="*/ 698961 w 2476469"/>
              <a:gd name="connsiteY12" fmla="*/ 222354 h 533553"/>
              <a:gd name="connsiteX13" fmla="*/ 709262 w 2476469"/>
              <a:gd name="connsiteY13" fmla="*/ 191968 h 533553"/>
              <a:gd name="connsiteX14" fmla="*/ 775495 w 2476469"/>
              <a:gd name="connsiteY14" fmla="*/ 194398 h 533553"/>
              <a:gd name="connsiteX15" fmla="*/ 775768 w 2476469"/>
              <a:gd name="connsiteY15" fmla="*/ 158029 h 533553"/>
              <a:gd name="connsiteX16" fmla="*/ 1254560 w 2476469"/>
              <a:gd name="connsiteY16" fmla="*/ 156996 h 533553"/>
              <a:gd name="connsiteX17" fmla="*/ 1290326 w 2476469"/>
              <a:gd name="connsiteY17" fmla="*/ 139452 h 533553"/>
              <a:gd name="connsiteX18" fmla="*/ 1289055 w 2476469"/>
              <a:gd name="connsiteY18" fmla="*/ 0 h 533553"/>
              <a:gd name="connsiteX19" fmla="*/ 1392264 w 2476469"/>
              <a:gd name="connsiteY19" fmla="*/ 120820 h 533553"/>
              <a:gd name="connsiteX20" fmla="*/ 1672103 w 2476469"/>
              <a:gd name="connsiteY20" fmla="*/ 129328 h 533553"/>
              <a:gd name="connsiteX21" fmla="*/ 1709056 w 2476469"/>
              <a:gd name="connsiteY21" fmla="*/ 205927 h 533553"/>
              <a:gd name="connsiteX22" fmla="*/ 1715214 w 2476469"/>
              <a:gd name="connsiteY22" fmla="*/ 286463 h 533553"/>
              <a:gd name="connsiteX23" fmla="*/ 1701017 w 2476469"/>
              <a:gd name="connsiteY23" fmla="*/ 318560 h 533553"/>
              <a:gd name="connsiteX24" fmla="*/ 1737165 w 2476469"/>
              <a:gd name="connsiteY24" fmla="*/ 334305 h 533553"/>
              <a:gd name="connsiteX25" fmla="*/ 1943597 w 2476469"/>
              <a:gd name="connsiteY25" fmla="*/ 334038 h 533553"/>
              <a:gd name="connsiteX26" fmla="*/ 1951619 w 2476469"/>
              <a:gd name="connsiteY26" fmla="*/ 286463 h 533553"/>
              <a:gd name="connsiteX27" fmla="*/ 1990568 w 2476469"/>
              <a:gd name="connsiteY27" fmla="*/ 287989 h 533553"/>
              <a:gd name="connsiteX28" fmla="*/ 2016239 w 2476469"/>
              <a:gd name="connsiteY28" fmla="*/ 168874 h 533553"/>
              <a:gd name="connsiteX29" fmla="*/ 1988767 w 2476469"/>
              <a:gd name="connsiteY29" fmla="*/ 124647 h 533553"/>
              <a:gd name="connsiteX30" fmla="*/ 1989359 w 2476469"/>
              <a:gd name="connsiteY30" fmla="*/ 89815 h 533553"/>
              <a:gd name="connsiteX31" fmla="*/ 2287652 w 2476469"/>
              <a:gd name="connsiteY31" fmla="*/ 88062 h 533553"/>
              <a:gd name="connsiteX32" fmla="*/ 2476469 w 2476469"/>
              <a:gd name="connsiteY32"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657750 w 2476469"/>
              <a:gd name="connsiteY4" fmla="*/ 498267 h 533553"/>
              <a:gd name="connsiteX5" fmla="*/ 777204 w 2476469"/>
              <a:gd name="connsiteY5" fmla="*/ 533553 h 533553"/>
              <a:gd name="connsiteX6" fmla="*/ 756361 w 2476469"/>
              <a:gd name="connsiteY6" fmla="*/ 380365 h 533553"/>
              <a:gd name="connsiteX7" fmla="*/ 721038 w 2476469"/>
              <a:gd name="connsiteY7" fmla="*/ 377934 h 533553"/>
              <a:gd name="connsiteX8" fmla="*/ 704847 w 2476469"/>
              <a:gd name="connsiteY8" fmla="*/ 341470 h 533553"/>
              <a:gd name="connsiteX9" fmla="*/ 746058 w 2476469"/>
              <a:gd name="connsiteY9" fmla="*/ 340255 h 533553"/>
              <a:gd name="connsiteX10" fmla="*/ 743115 w 2476469"/>
              <a:gd name="connsiteY10" fmla="*/ 266111 h 533553"/>
              <a:gd name="connsiteX11" fmla="*/ 698961 w 2476469"/>
              <a:gd name="connsiteY11" fmla="*/ 222354 h 533553"/>
              <a:gd name="connsiteX12" fmla="*/ 709262 w 2476469"/>
              <a:gd name="connsiteY12" fmla="*/ 191968 h 533553"/>
              <a:gd name="connsiteX13" fmla="*/ 775495 w 2476469"/>
              <a:gd name="connsiteY13" fmla="*/ 194398 h 533553"/>
              <a:gd name="connsiteX14" fmla="*/ 775768 w 2476469"/>
              <a:gd name="connsiteY14" fmla="*/ 158029 h 533553"/>
              <a:gd name="connsiteX15" fmla="*/ 1254560 w 2476469"/>
              <a:gd name="connsiteY15" fmla="*/ 156996 h 533553"/>
              <a:gd name="connsiteX16" fmla="*/ 1290326 w 2476469"/>
              <a:gd name="connsiteY16" fmla="*/ 139452 h 533553"/>
              <a:gd name="connsiteX17" fmla="*/ 1289055 w 2476469"/>
              <a:gd name="connsiteY17" fmla="*/ 0 h 533553"/>
              <a:gd name="connsiteX18" fmla="*/ 1392264 w 2476469"/>
              <a:gd name="connsiteY18" fmla="*/ 120820 h 533553"/>
              <a:gd name="connsiteX19" fmla="*/ 1672103 w 2476469"/>
              <a:gd name="connsiteY19" fmla="*/ 129328 h 533553"/>
              <a:gd name="connsiteX20" fmla="*/ 1709056 w 2476469"/>
              <a:gd name="connsiteY20" fmla="*/ 205927 h 533553"/>
              <a:gd name="connsiteX21" fmla="*/ 1715214 w 2476469"/>
              <a:gd name="connsiteY21" fmla="*/ 286463 h 533553"/>
              <a:gd name="connsiteX22" fmla="*/ 1701017 w 2476469"/>
              <a:gd name="connsiteY22" fmla="*/ 318560 h 533553"/>
              <a:gd name="connsiteX23" fmla="*/ 1737165 w 2476469"/>
              <a:gd name="connsiteY23" fmla="*/ 334305 h 533553"/>
              <a:gd name="connsiteX24" fmla="*/ 1943597 w 2476469"/>
              <a:gd name="connsiteY24" fmla="*/ 334038 h 533553"/>
              <a:gd name="connsiteX25" fmla="*/ 1951619 w 2476469"/>
              <a:gd name="connsiteY25" fmla="*/ 286463 h 533553"/>
              <a:gd name="connsiteX26" fmla="*/ 1990568 w 2476469"/>
              <a:gd name="connsiteY26" fmla="*/ 287989 h 533553"/>
              <a:gd name="connsiteX27" fmla="*/ 2016239 w 2476469"/>
              <a:gd name="connsiteY27" fmla="*/ 168874 h 533553"/>
              <a:gd name="connsiteX28" fmla="*/ 1988767 w 2476469"/>
              <a:gd name="connsiteY28" fmla="*/ 124647 h 533553"/>
              <a:gd name="connsiteX29" fmla="*/ 1989359 w 2476469"/>
              <a:gd name="connsiteY29" fmla="*/ 89815 h 533553"/>
              <a:gd name="connsiteX30" fmla="*/ 2287652 w 2476469"/>
              <a:gd name="connsiteY30" fmla="*/ 88062 h 533553"/>
              <a:gd name="connsiteX31" fmla="*/ 2476469 w 2476469"/>
              <a:gd name="connsiteY31"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777204 w 2476469"/>
              <a:gd name="connsiteY4" fmla="*/ 533553 h 533553"/>
              <a:gd name="connsiteX5" fmla="*/ 756361 w 2476469"/>
              <a:gd name="connsiteY5" fmla="*/ 380365 h 533553"/>
              <a:gd name="connsiteX6" fmla="*/ 721038 w 2476469"/>
              <a:gd name="connsiteY6" fmla="*/ 377934 h 533553"/>
              <a:gd name="connsiteX7" fmla="*/ 704847 w 2476469"/>
              <a:gd name="connsiteY7" fmla="*/ 341470 h 533553"/>
              <a:gd name="connsiteX8" fmla="*/ 746058 w 2476469"/>
              <a:gd name="connsiteY8" fmla="*/ 340255 h 533553"/>
              <a:gd name="connsiteX9" fmla="*/ 743115 w 2476469"/>
              <a:gd name="connsiteY9" fmla="*/ 266111 h 533553"/>
              <a:gd name="connsiteX10" fmla="*/ 698961 w 2476469"/>
              <a:gd name="connsiteY10" fmla="*/ 222354 h 533553"/>
              <a:gd name="connsiteX11" fmla="*/ 709262 w 2476469"/>
              <a:gd name="connsiteY11" fmla="*/ 191968 h 533553"/>
              <a:gd name="connsiteX12" fmla="*/ 775495 w 2476469"/>
              <a:gd name="connsiteY12" fmla="*/ 194398 h 533553"/>
              <a:gd name="connsiteX13" fmla="*/ 775768 w 2476469"/>
              <a:gd name="connsiteY13" fmla="*/ 158029 h 533553"/>
              <a:gd name="connsiteX14" fmla="*/ 1254560 w 2476469"/>
              <a:gd name="connsiteY14" fmla="*/ 156996 h 533553"/>
              <a:gd name="connsiteX15" fmla="*/ 1290326 w 2476469"/>
              <a:gd name="connsiteY15" fmla="*/ 139452 h 533553"/>
              <a:gd name="connsiteX16" fmla="*/ 1289055 w 2476469"/>
              <a:gd name="connsiteY16" fmla="*/ 0 h 533553"/>
              <a:gd name="connsiteX17" fmla="*/ 1392264 w 2476469"/>
              <a:gd name="connsiteY17" fmla="*/ 120820 h 533553"/>
              <a:gd name="connsiteX18" fmla="*/ 1672103 w 2476469"/>
              <a:gd name="connsiteY18" fmla="*/ 129328 h 533553"/>
              <a:gd name="connsiteX19" fmla="*/ 1709056 w 2476469"/>
              <a:gd name="connsiteY19" fmla="*/ 205927 h 533553"/>
              <a:gd name="connsiteX20" fmla="*/ 1715214 w 2476469"/>
              <a:gd name="connsiteY20" fmla="*/ 286463 h 533553"/>
              <a:gd name="connsiteX21" fmla="*/ 1701017 w 2476469"/>
              <a:gd name="connsiteY21" fmla="*/ 318560 h 533553"/>
              <a:gd name="connsiteX22" fmla="*/ 1737165 w 2476469"/>
              <a:gd name="connsiteY22" fmla="*/ 334305 h 533553"/>
              <a:gd name="connsiteX23" fmla="*/ 1943597 w 2476469"/>
              <a:gd name="connsiteY23" fmla="*/ 334038 h 533553"/>
              <a:gd name="connsiteX24" fmla="*/ 1951619 w 2476469"/>
              <a:gd name="connsiteY24" fmla="*/ 286463 h 533553"/>
              <a:gd name="connsiteX25" fmla="*/ 1990568 w 2476469"/>
              <a:gd name="connsiteY25" fmla="*/ 287989 h 533553"/>
              <a:gd name="connsiteX26" fmla="*/ 2016239 w 2476469"/>
              <a:gd name="connsiteY26" fmla="*/ 168874 h 533553"/>
              <a:gd name="connsiteX27" fmla="*/ 1988767 w 2476469"/>
              <a:gd name="connsiteY27" fmla="*/ 124647 h 533553"/>
              <a:gd name="connsiteX28" fmla="*/ 1989359 w 2476469"/>
              <a:gd name="connsiteY28" fmla="*/ 89815 h 533553"/>
              <a:gd name="connsiteX29" fmla="*/ 2287652 w 2476469"/>
              <a:gd name="connsiteY29" fmla="*/ 88062 h 533553"/>
              <a:gd name="connsiteX30" fmla="*/ 2476469 w 2476469"/>
              <a:gd name="connsiteY30" fmla="*/ 97755 h 533553"/>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21038 w 2476469"/>
              <a:gd name="connsiteY5" fmla="*/ 377934 h 432534"/>
              <a:gd name="connsiteX6" fmla="*/ 704847 w 2476469"/>
              <a:gd name="connsiteY6" fmla="*/ 341470 h 432534"/>
              <a:gd name="connsiteX7" fmla="*/ 746058 w 2476469"/>
              <a:gd name="connsiteY7" fmla="*/ 340255 h 432534"/>
              <a:gd name="connsiteX8" fmla="*/ 743115 w 2476469"/>
              <a:gd name="connsiteY8" fmla="*/ 266111 h 432534"/>
              <a:gd name="connsiteX9" fmla="*/ 698961 w 2476469"/>
              <a:gd name="connsiteY9" fmla="*/ 222354 h 432534"/>
              <a:gd name="connsiteX10" fmla="*/ 709262 w 2476469"/>
              <a:gd name="connsiteY10" fmla="*/ 191968 h 432534"/>
              <a:gd name="connsiteX11" fmla="*/ 775495 w 2476469"/>
              <a:gd name="connsiteY11" fmla="*/ 194398 h 432534"/>
              <a:gd name="connsiteX12" fmla="*/ 775768 w 2476469"/>
              <a:gd name="connsiteY12" fmla="*/ 158029 h 432534"/>
              <a:gd name="connsiteX13" fmla="*/ 1254560 w 2476469"/>
              <a:gd name="connsiteY13" fmla="*/ 156996 h 432534"/>
              <a:gd name="connsiteX14" fmla="*/ 1290326 w 2476469"/>
              <a:gd name="connsiteY14" fmla="*/ 139452 h 432534"/>
              <a:gd name="connsiteX15" fmla="*/ 1289055 w 2476469"/>
              <a:gd name="connsiteY15" fmla="*/ 0 h 432534"/>
              <a:gd name="connsiteX16" fmla="*/ 1392264 w 2476469"/>
              <a:gd name="connsiteY16" fmla="*/ 120820 h 432534"/>
              <a:gd name="connsiteX17" fmla="*/ 1672103 w 2476469"/>
              <a:gd name="connsiteY17" fmla="*/ 129328 h 432534"/>
              <a:gd name="connsiteX18" fmla="*/ 1709056 w 2476469"/>
              <a:gd name="connsiteY18" fmla="*/ 205927 h 432534"/>
              <a:gd name="connsiteX19" fmla="*/ 1715214 w 2476469"/>
              <a:gd name="connsiteY19" fmla="*/ 286463 h 432534"/>
              <a:gd name="connsiteX20" fmla="*/ 1701017 w 2476469"/>
              <a:gd name="connsiteY20" fmla="*/ 318560 h 432534"/>
              <a:gd name="connsiteX21" fmla="*/ 1737165 w 2476469"/>
              <a:gd name="connsiteY21" fmla="*/ 334305 h 432534"/>
              <a:gd name="connsiteX22" fmla="*/ 1943597 w 2476469"/>
              <a:gd name="connsiteY22" fmla="*/ 334038 h 432534"/>
              <a:gd name="connsiteX23" fmla="*/ 1951619 w 2476469"/>
              <a:gd name="connsiteY23" fmla="*/ 286463 h 432534"/>
              <a:gd name="connsiteX24" fmla="*/ 1990568 w 2476469"/>
              <a:gd name="connsiteY24" fmla="*/ 287989 h 432534"/>
              <a:gd name="connsiteX25" fmla="*/ 2016239 w 2476469"/>
              <a:gd name="connsiteY25" fmla="*/ 168874 h 432534"/>
              <a:gd name="connsiteX26" fmla="*/ 1988767 w 2476469"/>
              <a:gd name="connsiteY26" fmla="*/ 124647 h 432534"/>
              <a:gd name="connsiteX27" fmla="*/ 1989359 w 2476469"/>
              <a:gd name="connsiteY27" fmla="*/ 89815 h 432534"/>
              <a:gd name="connsiteX28" fmla="*/ 2287652 w 2476469"/>
              <a:gd name="connsiteY28" fmla="*/ 88062 h 432534"/>
              <a:gd name="connsiteX29" fmla="*/ 2476469 w 2476469"/>
              <a:gd name="connsiteY29"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04847 w 2476469"/>
              <a:gd name="connsiteY5" fmla="*/ 341470 h 432534"/>
              <a:gd name="connsiteX6" fmla="*/ 746058 w 2476469"/>
              <a:gd name="connsiteY6" fmla="*/ 340255 h 432534"/>
              <a:gd name="connsiteX7" fmla="*/ 743115 w 2476469"/>
              <a:gd name="connsiteY7" fmla="*/ 266111 h 432534"/>
              <a:gd name="connsiteX8" fmla="*/ 698961 w 2476469"/>
              <a:gd name="connsiteY8" fmla="*/ 222354 h 432534"/>
              <a:gd name="connsiteX9" fmla="*/ 709262 w 2476469"/>
              <a:gd name="connsiteY9" fmla="*/ 191968 h 432534"/>
              <a:gd name="connsiteX10" fmla="*/ 775495 w 2476469"/>
              <a:gd name="connsiteY10" fmla="*/ 194398 h 432534"/>
              <a:gd name="connsiteX11" fmla="*/ 775768 w 2476469"/>
              <a:gd name="connsiteY11" fmla="*/ 158029 h 432534"/>
              <a:gd name="connsiteX12" fmla="*/ 1254560 w 2476469"/>
              <a:gd name="connsiteY12" fmla="*/ 156996 h 432534"/>
              <a:gd name="connsiteX13" fmla="*/ 1290326 w 2476469"/>
              <a:gd name="connsiteY13" fmla="*/ 139452 h 432534"/>
              <a:gd name="connsiteX14" fmla="*/ 1289055 w 2476469"/>
              <a:gd name="connsiteY14" fmla="*/ 0 h 432534"/>
              <a:gd name="connsiteX15" fmla="*/ 1392264 w 2476469"/>
              <a:gd name="connsiteY15" fmla="*/ 120820 h 432534"/>
              <a:gd name="connsiteX16" fmla="*/ 1672103 w 2476469"/>
              <a:gd name="connsiteY16" fmla="*/ 129328 h 432534"/>
              <a:gd name="connsiteX17" fmla="*/ 1709056 w 2476469"/>
              <a:gd name="connsiteY17" fmla="*/ 205927 h 432534"/>
              <a:gd name="connsiteX18" fmla="*/ 1715214 w 2476469"/>
              <a:gd name="connsiteY18" fmla="*/ 286463 h 432534"/>
              <a:gd name="connsiteX19" fmla="*/ 1701017 w 2476469"/>
              <a:gd name="connsiteY19" fmla="*/ 318560 h 432534"/>
              <a:gd name="connsiteX20" fmla="*/ 1737165 w 2476469"/>
              <a:gd name="connsiteY20" fmla="*/ 334305 h 432534"/>
              <a:gd name="connsiteX21" fmla="*/ 1943597 w 2476469"/>
              <a:gd name="connsiteY21" fmla="*/ 334038 h 432534"/>
              <a:gd name="connsiteX22" fmla="*/ 1951619 w 2476469"/>
              <a:gd name="connsiteY22" fmla="*/ 286463 h 432534"/>
              <a:gd name="connsiteX23" fmla="*/ 1990568 w 2476469"/>
              <a:gd name="connsiteY23" fmla="*/ 287989 h 432534"/>
              <a:gd name="connsiteX24" fmla="*/ 2016239 w 2476469"/>
              <a:gd name="connsiteY24" fmla="*/ 168874 h 432534"/>
              <a:gd name="connsiteX25" fmla="*/ 1988767 w 2476469"/>
              <a:gd name="connsiteY25" fmla="*/ 124647 h 432534"/>
              <a:gd name="connsiteX26" fmla="*/ 1989359 w 2476469"/>
              <a:gd name="connsiteY26" fmla="*/ 89815 h 432534"/>
              <a:gd name="connsiteX27" fmla="*/ 2287652 w 2476469"/>
              <a:gd name="connsiteY27" fmla="*/ 88062 h 432534"/>
              <a:gd name="connsiteX28" fmla="*/ 2476469 w 2476469"/>
              <a:gd name="connsiteY28"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6058 w 2476469"/>
              <a:gd name="connsiteY5" fmla="*/ 340255 h 432534"/>
              <a:gd name="connsiteX6" fmla="*/ 743115 w 2476469"/>
              <a:gd name="connsiteY6" fmla="*/ 266111 h 432534"/>
              <a:gd name="connsiteX7" fmla="*/ 698961 w 2476469"/>
              <a:gd name="connsiteY7" fmla="*/ 222354 h 432534"/>
              <a:gd name="connsiteX8" fmla="*/ 709262 w 2476469"/>
              <a:gd name="connsiteY8" fmla="*/ 191968 h 432534"/>
              <a:gd name="connsiteX9" fmla="*/ 775495 w 2476469"/>
              <a:gd name="connsiteY9" fmla="*/ 194398 h 432534"/>
              <a:gd name="connsiteX10" fmla="*/ 775768 w 2476469"/>
              <a:gd name="connsiteY10" fmla="*/ 158029 h 432534"/>
              <a:gd name="connsiteX11" fmla="*/ 1254560 w 2476469"/>
              <a:gd name="connsiteY11" fmla="*/ 156996 h 432534"/>
              <a:gd name="connsiteX12" fmla="*/ 1290326 w 2476469"/>
              <a:gd name="connsiteY12" fmla="*/ 139452 h 432534"/>
              <a:gd name="connsiteX13" fmla="*/ 1289055 w 2476469"/>
              <a:gd name="connsiteY13" fmla="*/ 0 h 432534"/>
              <a:gd name="connsiteX14" fmla="*/ 1392264 w 2476469"/>
              <a:gd name="connsiteY14" fmla="*/ 120820 h 432534"/>
              <a:gd name="connsiteX15" fmla="*/ 1672103 w 2476469"/>
              <a:gd name="connsiteY15" fmla="*/ 129328 h 432534"/>
              <a:gd name="connsiteX16" fmla="*/ 1709056 w 2476469"/>
              <a:gd name="connsiteY16" fmla="*/ 205927 h 432534"/>
              <a:gd name="connsiteX17" fmla="*/ 1715214 w 2476469"/>
              <a:gd name="connsiteY17" fmla="*/ 286463 h 432534"/>
              <a:gd name="connsiteX18" fmla="*/ 1701017 w 2476469"/>
              <a:gd name="connsiteY18" fmla="*/ 318560 h 432534"/>
              <a:gd name="connsiteX19" fmla="*/ 1737165 w 2476469"/>
              <a:gd name="connsiteY19" fmla="*/ 334305 h 432534"/>
              <a:gd name="connsiteX20" fmla="*/ 1943597 w 2476469"/>
              <a:gd name="connsiteY20" fmla="*/ 334038 h 432534"/>
              <a:gd name="connsiteX21" fmla="*/ 1951619 w 2476469"/>
              <a:gd name="connsiteY21" fmla="*/ 286463 h 432534"/>
              <a:gd name="connsiteX22" fmla="*/ 1990568 w 2476469"/>
              <a:gd name="connsiteY22" fmla="*/ 287989 h 432534"/>
              <a:gd name="connsiteX23" fmla="*/ 2016239 w 2476469"/>
              <a:gd name="connsiteY23" fmla="*/ 168874 h 432534"/>
              <a:gd name="connsiteX24" fmla="*/ 1988767 w 2476469"/>
              <a:gd name="connsiteY24" fmla="*/ 124647 h 432534"/>
              <a:gd name="connsiteX25" fmla="*/ 1989359 w 2476469"/>
              <a:gd name="connsiteY25" fmla="*/ 89815 h 432534"/>
              <a:gd name="connsiteX26" fmla="*/ 2287652 w 2476469"/>
              <a:gd name="connsiteY26" fmla="*/ 88062 h 432534"/>
              <a:gd name="connsiteX27" fmla="*/ 2476469 w 2476469"/>
              <a:gd name="connsiteY27"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3115 w 2476469"/>
              <a:gd name="connsiteY5" fmla="*/ 266111 h 432534"/>
              <a:gd name="connsiteX6" fmla="*/ 698961 w 2476469"/>
              <a:gd name="connsiteY6" fmla="*/ 222354 h 432534"/>
              <a:gd name="connsiteX7" fmla="*/ 709262 w 2476469"/>
              <a:gd name="connsiteY7" fmla="*/ 191968 h 432534"/>
              <a:gd name="connsiteX8" fmla="*/ 775495 w 2476469"/>
              <a:gd name="connsiteY8" fmla="*/ 194398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593 w 2476469"/>
              <a:gd name="connsiteY8" fmla="*/ 191240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75495 w 2476469"/>
              <a:gd name="connsiteY6" fmla="*/ 194398 h 432534"/>
              <a:gd name="connsiteX7" fmla="*/ 775768 w 2476469"/>
              <a:gd name="connsiteY7" fmla="*/ 158029 h 432534"/>
              <a:gd name="connsiteX8" fmla="*/ 1254560 w 2476469"/>
              <a:gd name="connsiteY8" fmla="*/ 156996 h 432534"/>
              <a:gd name="connsiteX9" fmla="*/ 1290326 w 2476469"/>
              <a:gd name="connsiteY9" fmla="*/ 139452 h 432534"/>
              <a:gd name="connsiteX10" fmla="*/ 1289055 w 2476469"/>
              <a:gd name="connsiteY10" fmla="*/ 0 h 432534"/>
              <a:gd name="connsiteX11" fmla="*/ 1392264 w 2476469"/>
              <a:gd name="connsiteY11" fmla="*/ 120820 h 432534"/>
              <a:gd name="connsiteX12" fmla="*/ 1672103 w 2476469"/>
              <a:gd name="connsiteY12" fmla="*/ 129328 h 432534"/>
              <a:gd name="connsiteX13" fmla="*/ 1709056 w 2476469"/>
              <a:gd name="connsiteY13" fmla="*/ 205927 h 432534"/>
              <a:gd name="connsiteX14" fmla="*/ 1715214 w 2476469"/>
              <a:gd name="connsiteY14" fmla="*/ 286463 h 432534"/>
              <a:gd name="connsiteX15" fmla="*/ 1701017 w 2476469"/>
              <a:gd name="connsiteY15" fmla="*/ 318560 h 432534"/>
              <a:gd name="connsiteX16" fmla="*/ 1737165 w 2476469"/>
              <a:gd name="connsiteY16" fmla="*/ 334305 h 432534"/>
              <a:gd name="connsiteX17" fmla="*/ 1943597 w 2476469"/>
              <a:gd name="connsiteY17" fmla="*/ 334038 h 432534"/>
              <a:gd name="connsiteX18" fmla="*/ 1951619 w 2476469"/>
              <a:gd name="connsiteY18" fmla="*/ 286463 h 432534"/>
              <a:gd name="connsiteX19" fmla="*/ 1990568 w 2476469"/>
              <a:gd name="connsiteY19" fmla="*/ 287989 h 432534"/>
              <a:gd name="connsiteX20" fmla="*/ 2016239 w 2476469"/>
              <a:gd name="connsiteY20" fmla="*/ 168874 h 432534"/>
              <a:gd name="connsiteX21" fmla="*/ 1988767 w 2476469"/>
              <a:gd name="connsiteY21" fmla="*/ 124647 h 432534"/>
              <a:gd name="connsiteX22" fmla="*/ 1989359 w 2476469"/>
              <a:gd name="connsiteY22" fmla="*/ 89815 h 432534"/>
              <a:gd name="connsiteX23" fmla="*/ 2287652 w 2476469"/>
              <a:gd name="connsiteY23" fmla="*/ 88062 h 432534"/>
              <a:gd name="connsiteX24" fmla="*/ 2476469 w 2476469"/>
              <a:gd name="connsiteY24"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495 w 2476469"/>
              <a:gd name="connsiteY5" fmla="*/ 194398 h 432534"/>
              <a:gd name="connsiteX6" fmla="*/ 775768 w 2476469"/>
              <a:gd name="connsiteY6" fmla="*/ 158029 h 432534"/>
              <a:gd name="connsiteX7" fmla="*/ 1254560 w 2476469"/>
              <a:gd name="connsiteY7" fmla="*/ 156996 h 432534"/>
              <a:gd name="connsiteX8" fmla="*/ 1290326 w 2476469"/>
              <a:gd name="connsiteY8" fmla="*/ 139452 h 432534"/>
              <a:gd name="connsiteX9" fmla="*/ 1289055 w 2476469"/>
              <a:gd name="connsiteY9" fmla="*/ 0 h 432534"/>
              <a:gd name="connsiteX10" fmla="*/ 1392264 w 2476469"/>
              <a:gd name="connsiteY10" fmla="*/ 120820 h 432534"/>
              <a:gd name="connsiteX11" fmla="*/ 1672103 w 2476469"/>
              <a:gd name="connsiteY11" fmla="*/ 129328 h 432534"/>
              <a:gd name="connsiteX12" fmla="*/ 1709056 w 2476469"/>
              <a:gd name="connsiteY12" fmla="*/ 205927 h 432534"/>
              <a:gd name="connsiteX13" fmla="*/ 1715214 w 2476469"/>
              <a:gd name="connsiteY13" fmla="*/ 286463 h 432534"/>
              <a:gd name="connsiteX14" fmla="*/ 1701017 w 2476469"/>
              <a:gd name="connsiteY14" fmla="*/ 318560 h 432534"/>
              <a:gd name="connsiteX15" fmla="*/ 1737165 w 2476469"/>
              <a:gd name="connsiteY15" fmla="*/ 334305 h 432534"/>
              <a:gd name="connsiteX16" fmla="*/ 1943597 w 2476469"/>
              <a:gd name="connsiteY16" fmla="*/ 334038 h 432534"/>
              <a:gd name="connsiteX17" fmla="*/ 1951619 w 2476469"/>
              <a:gd name="connsiteY17" fmla="*/ 286463 h 432534"/>
              <a:gd name="connsiteX18" fmla="*/ 1990568 w 2476469"/>
              <a:gd name="connsiteY18" fmla="*/ 287989 h 432534"/>
              <a:gd name="connsiteX19" fmla="*/ 2016239 w 2476469"/>
              <a:gd name="connsiteY19" fmla="*/ 168874 h 432534"/>
              <a:gd name="connsiteX20" fmla="*/ 1988767 w 2476469"/>
              <a:gd name="connsiteY20" fmla="*/ 124647 h 432534"/>
              <a:gd name="connsiteX21" fmla="*/ 1989359 w 2476469"/>
              <a:gd name="connsiteY21" fmla="*/ 89815 h 432534"/>
              <a:gd name="connsiteX22" fmla="*/ 2287652 w 2476469"/>
              <a:gd name="connsiteY22" fmla="*/ 88062 h 432534"/>
              <a:gd name="connsiteX23" fmla="*/ 2476469 w 2476469"/>
              <a:gd name="connsiteY23"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58019 w 2476469"/>
              <a:gd name="connsiteY5" fmla="*/ 1694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89055 w 2476469"/>
              <a:gd name="connsiteY7" fmla="*/ 0 h 432534"/>
              <a:gd name="connsiteX8" fmla="*/ 1392264 w 2476469"/>
              <a:gd name="connsiteY8" fmla="*/ 120820 h 432534"/>
              <a:gd name="connsiteX9" fmla="*/ 1672103 w 2476469"/>
              <a:gd name="connsiteY9" fmla="*/ 129328 h 432534"/>
              <a:gd name="connsiteX10" fmla="*/ 1709056 w 2476469"/>
              <a:gd name="connsiteY10" fmla="*/ 205927 h 432534"/>
              <a:gd name="connsiteX11" fmla="*/ 1715214 w 2476469"/>
              <a:gd name="connsiteY11" fmla="*/ 286463 h 432534"/>
              <a:gd name="connsiteX12" fmla="*/ 1701017 w 2476469"/>
              <a:gd name="connsiteY12" fmla="*/ 318560 h 432534"/>
              <a:gd name="connsiteX13" fmla="*/ 1737165 w 2476469"/>
              <a:gd name="connsiteY13" fmla="*/ 334305 h 432534"/>
              <a:gd name="connsiteX14" fmla="*/ 1943597 w 2476469"/>
              <a:gd name="connsiteY14" fmla="*/ 334038 h 432534"/>
              <a:gd name="connsiteX15" fmla="*/ 1951619 w 2476469"/>
              <a:gd name="connsiteY15" fmla="*/ 286463 h 432534"/>
              <a:gd name="connsiteX16" fmla="*/ 1990568 w 2476469"/>
              <a:gd name="connsiteY16" fmla="*/ 287989 h 432534"/>
              <a:gd name="connsiteX17" fmla="*/ 2016239 w 2476469"/>
              <a:gd name="connsiteY17" fmla="*/ 168874 h 432534"/>
              <a:gd name="connsiteX18" fmla="*/ 1988767 w 2476469"/>
              <a:gd name="connsiteY18" fmla="*/ 124647 h 432534"/>
              <a:gd name="connsiteX19" fmla="*/ 1989359 w 2476469"/>
              <a:gd name="connsiteY19" fmla="*/ 89815 h 432534"/>
              <a:gd name="connsiteX20" fmla="*/ 2287652 w 2476469"/>
              <a:gd name="connsiteY20" fmla="*/ 88062 h 432534"/>
              <a:gd name="connsiteX21" fmla="*/ 2476469 w 2476469"/>
              <a:gd name="connsiteY21" fmla="*/ 97755 h 432534"/>
              <a:gd name="connsiteX0" fmla="*/ 0 w 2476469"/>
              <a:gd name="connsiteY0" fmla="*/ 340278 h 344472"/>
              <a:gd name="connsiteX1" fmla="*/ 213990 w 2476469"/>
              <a:gd name="connsiteY1" fmla="*/ 344472 h 344472"/>
              <a:gd name="connsiteX2" fmla="*/ 242056 w 2476469"/>
              <a:gd name="connsiteY2" fmla="*/ 108089 h 344472"/>
              <a:gd name="connsiteX3" fmla="*/ 303207 w 2476469"/>
              <a:gd name="connsiteY3" fmla="*/ 106981 h 344472"/>
              <a:gd name="connsiteX4" fmla="*/ 312392 w 2476469"/>
              <a:gd name="connsiteY4" fmla="*/ 29795 h 344472"/>
              <a:gd name="connsiteX5" fmla="*/ 376182 w 2476469"/>
              <a:gd name="connsiteY5" fmla="*/ 24534 h 344472"/>
              <a:gd name="connsiteX6" fmla="*/ 1254560 w 2476469"/>
              <a:gd name="connsiteY6" fmla="*/ 68934 h 344472"/>
              <a:gd name="connsiteX7" fmla="*/ 1392264 w 2476469"/>
              <a:gd name="connsiteY7" fmla="*/ 32758 h 344472"/>
              <a:gd name="connsiteX8" fmla="*/ 1672103 w 2476469"/>
              <a:gd name="connsiteY8" fmla="*/ 41266 h 344472"/>
              <a:gd name="connsiteX9" fmla="*/ 1709056 w 2476469"/>
              <a:gd name="connsiteY9" fmla="*/ 117865 h 344472"/>
              <a:gd name="connsiteX10" fmla="*/ 1715214 w 2476469"/>
              <a:gd name="connsiteY10" fmla="*/ 198401 h 344472"/>
              <a:gd name="connsiteX11" fmla="*/ 1701017 w 2476469"/>
              <a:gd name="connsiteY11" fmla="*/ 230498 h 344472"/>
              <a:gd name="connsiteX12" fmla="*/ 1737165 w 2476469"/>
              <a:gd name="connsiteY12" fmla="*/ 246243 h 344472"/>
              <a:gd name="connsiteX13" fmla="*/ 1943597 w 2476469"/>
              <a:gd name="connsiteY13" fmla="*/ 245976 h 344472"/>
              <a:gd name="connsiteX14" fmla="*/ 1951619 w 2476469"/>
              <a:gd name="connsiteY14" fmla="*/ 198401 h 344472"/>
              <a:gd name="connsiteX15" fmla="*/ 1990568 w 2476469"/>
              <a:gd name="connsiteY15" fmla="*/ 199927 h 344472"/>
              <a:gd name="connsiteX16" fmla="*/ 2016239 w 2476469"/>
              <a:gd name="connsiteY16" fmla="*/ 80812 h 344472"/>
              <a:gd name="connsiteX17" fmla="*/ 1988767 w 2476469"/>
              <a:gd name="connsiteY17" fmla="*/ 36585 h 344472"/>
              <a:gd name="connsiteX18" fmla="*/ 1989359 w 2476469"/>
              <a:gd name="connsiteY18" fmla="*/ 1753 h 344472"/>
              <a:gd name="connsiteX19" fmla="*/ 2287652 w 2476469"/>
              <a:gd name="connsiteY19" fmla="*/ 0 h 344472"/>
              <a:gd name="connsiteX20" fmla="*/ 2476469 w 2476469"/>
              <a:gd name="connsiteY20" fmla="*/ 9693 h 344472"/>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672103 w 2476469"/>
              <a:gd name="connsiteY8" fmla="*/ 56024 h 359230"/>
              <a:gd name="connsiteX9" fmla="*/ 1709056 w 2476469"/>
              <a:gd name="connsiteY9" fmla="*/ 132623 h 359230"/>
              <a:gd name="connsiteX10" fmla="*/ 1715214 w 2476469"/>
              <a:gd name="connsiteY10" fmla="*/ 213159 h 359230"/>
              <a:gd name="connsiteX11" fmla="*/ 1701017 w 2476469"/>
              <a:gd name="connsiteY11" fmla="*/ 245256 h 359230"/>
              <a:gd name="connsiteX12" fmla="*/ 1737165 w 2476469"/>
              <a:gd name="connsiteY12" fmla="*/ 261001 h 359230"/>
              <a:gd name="connsiteX13" fmla="*/ 1943597 w 2476469"/>
              <a:gd name="connsiteY13" fmla="*/ 260734 h 359230"/>
              <a:gd name="connsiteX14" fmla="*/ 1951619 w 2476469"/>
              <a:gd name="connsiteY14" fmla="*/ 213159 h 359230"/>
              <a:gd name="connsiteX15" fmla="*/ 1990568 w 2476469"/>
              <a:gd name="connsiteY15" fmla="*/ 214685 h 359230"/>
              <a:gd name="connsiteX16" fmla="*/ 2016239 w 2476469"/>
              <a:gd name="connsiteY16" fmla="*/ 95570 h 359230"/>
              <a:gd name="connsiteX17" fmla="*/ 1988767 w 2476469"/>
              <a:gd name="connsiteY17" fmla="*/ 51343 h 359230"/>
              <a:gd name="connsiteX18" fmla="*/ 1989359 w 2476469"/>
              <a:gd name="connsiteY18" fmla="*/ 16511 h 359230"/>
              <a:gd name="connsiteX19" fmla="*/ 2287652 w 2476469"/>
              <a:gd name="connsiteY19" fmla="*/ 14758 h 359230"/>
              <a:gd name="connsiteX20" fmla="*/ 2476469 w 2476469"/>
              <a:gd name="connsiteY20"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09056 w 2476469"/>
              <a:gd name="connsiteY8" fmla="*/ 132623 h 359230"/>
              <a:gd name="connsiteX9" fmla="*/ 1715214 w 2476469"/>
              <a:gd name="connsiteY9" fmla="*/ 213159 h 359230"/>
              <a:gd name="connsiteX10" fmla="*/ 1701017 w 2476469"/>
              <a:gd name="connsiteY10" fmla="*/ 245256 h 359230"/>
              <a:gd name="connsiteX11" fmla="*/ 1737165 w 2476469"/>
              <a:gd name="connsiteY11" fmla="*/ 261001 h 359230"/>
              <a:gd name="connsiteX12" fmla="*/ 1943597 w 2476469"/>
              <a:gd name="connsiteY12" fmla="*/ 260734 h 359230"/>
              <a:gd name="connsiteX13" fmla="*/ 1951619 w 2476469"/>
              <a:gd name="connsiteY13" fmla="*/ 213159 h 359230"/>
              <a:gd name="connsiteX14" fmla="*/ 1990568 w 2476469"/>
              <a:gd name="connsiteY14" fmla="*/ 214685 h 359230"/>
              <a:gd name="connsiteX15" fmla="*/ 2016239 w 2476469"/>
              <a:gd name="connsiteY15" fmla="*/ 95570 h 359230"/>
              <a:gd name="connsiteX16" fmla="*/ 1988767 w 2476469"/>
              <a:gd name="connsiteY16" fmla="*/ 51343 h 359230"/>
              <a:gd name="connsiteX17" fmla="*/ 1989359 w 2476469"/>
              <a:gd name="connsiteY17" fmla="*/ 16511 h 359230"/>
              <a:gd name="connsiteX18" fmla="*/ 2287652 w 2476469"/>
              <a:gd name="connsiteY18" fmla="*/ 14758 h 359230"/>
              <a:gd name="connsiteX19" fmla="*/ 2476469 w 2476469"/>
              <a:gd name="connsiteY19"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01017 w 2476469"/>
              <a:gd name="connsiteY9" fmla="*/ 245256 h 359230"/>
              <a:gd name="connsiteX10" fmla="*/ 1737165 w 2476469"/>
              <a:gd name="connsiteY10" fmla="*/ 261001 h 359230"/>
              <a:gd name="connsiteX11" fmla="*/ 1943597 w 2476469"/>
              <a:gd name="connsiteY11" fmla="*/ 260734 h 359230"/>
              <a:gd name="connsiteX12" fmla="*/ 1951619 w 2476469"/>
              <a:gd name="connsiteY12" fmla="*/ 213159 h 359230"/>
              <a:gd name="connsiteX13" fmla="*/ 1990568 w 2476469"/>
              <a:gd name="connsiteY13" fmla="*/ 214685 h 359230"/>
              <a:gd name="connsiteX14" fmla="*/ 2016239 w 2476469"/>
              <a:gd name="connsiteY14" fmla="*/ 95570 h 359230"/>
              <a:gd name="connsiteX15" fmla="*/ 1988767 w 2476469"/>
              <a:gd name="connsiteY15" fmla="*/ 51343 h 359230"/>
              <a:gd name="connsiteX16" fmla="*/ 1989359 w 2476469"/>
              <a:gd name="connsiteY16" fmla="*/ 16511 h 359230"/>
              <a:gd name="connsiteX17" fmla="*/ 2287652 w 2476469"/>
              <a:gd name="connsiteY17" fmla="*/ 14758 h 359230"/>
              <a:gd name="connsiteX18" fmla="*/ 2476469 w 2476469"/>
              <a:gd name="connsiteY18"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37165 w 2476469"/>
              <a:gd name="connsiteY9" fmla="*/ 261001 h 359230"/>
              <a:gd name="connsiteX10" fmla="*/ 1943597 w 2476469"/>
              <a:gd name="connsiteY10" fmla="*/ 260734 h 359230"/>
              <a:gd name="connsiteX11" fmla="*/ 1951619 w 2476469"/>
              <a:gd name="connsiteY11" fmla="*/ 213159 h 359230"/>
              <a:gd name="connsiteX12" fmla="*/ 1990568 w 2476469"/>
              <a:gd name="connsiteY12" fmla="*/ 214685 h 359230"/>
              <a:gd name="connsiteX13" fmla="*/ 2016239 w 2476469"/>
              <a:gd name="connsiteY13" fmla="*/ 95570 h 359230"/>
              <a:gd name="connsiteX14" fmla="*/ 1988767 w 2476469"/>
              <a:gd name="connsiteY14" fmla="*/ 51343 h 359230"/>
              <a:gd name="connsiteX15" fmla="*/ 1989359 w 2476469"/>
              <a:gd name="connsiteY15" fmla="*/ 16511 h 359230"/>
              <a:gd name="connsiteX16" fmla="*/ 2287652 w 2476469"/>
              <a:gd name="connsiteY16" fmla="*/ 14758 h 359230"/>
              <a:gd name="connsiteX17" fmla="*/ 2476469 w 2476469"/>
              <a:gd name="connsiteY17"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468545 w 2476469"/>
              <a:gd name="connsiteY7" fmla="*/ 11648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453672 h 457866"/>
              <a:gd name="connsiteX1" fmla="*/ 213990 w 2476469"/>
              <a:gd name="connsiteY1" fmla="*/ 457866 h 457866"/>
              <a:gd name="connsiteX2" fmla="*/ 242056 w 2476469"/>
              <a:gd name="connsiteY2" fmla="*/ 221483 h 457866"/>
              <a:gd name="connsiteX3" fmla="*/ 303207 w 2476469"/>
              <a:gd name="connsiteY3" fmla="*/ 220375 h 457866"/>
              <a:gd name="connsiteX4" fmla="*/ 312392 w 2476469"/>
              <a:gd name="connsiteY4" fmla="*/ 143189 h 457866"/>
              <a:gd name="connsiteX5" fmla="*/ 376182 w 2476469"/>
              <a:gd name="connsiteY5" fmla="*/ 137928 h 457866"/>
              <a:gd name="connsiteX6" fmla="*/ 374951 w 2476469"/>
              <a:gd name="connsiteY6" fmla="*/ 98636 h 457866"/>
              <a:gd name="connsiteX7" fmla="*/ 468545 w 2476469"/>
              <a:gd name="connsiteY7" fmla="*/ 110284 h 457866"/>
              <a:gd name="connsiteX8" fmla="*/ 461632 w 2476469"/>
              <a:gd name="connsiteY8" fmla="*/ 3757 h 457866"/>
              <a:gd name="connsiteX9" fmla="*/ 1715214 w 2476469"/>
              <a:gd name="connsiteY9" fmla="*/ 311795 h 457866"/>
              <a:gd name="connsiteX10" fmla="*/ 1943597 w 2476469"/>
              <a:gd name="connsiteY10" fmla="*/ 359370 h 457866"/>
              <a:gd name="connsiteX11" fmla="*/ 1951619 w 2476469"/>
              <a:gd name="connsiteY11" fmla="*/ 311795 h 457866"/>
              <a:gd name="connsiteX12" fmla="*/ 1990568 w 2476469"/>
              <a:gd name="connsiteY12" fmla="*/ 313321 h 457866"/>
              <a:gd name="connsiteX13" fmla="*/ 2016239 w 2476469"/>
              <a:gd name="connsiteY13" fmla="*/ 194206 h 457866"/>
              <a:gd name="connsiteX14" fmla="*/ 1988767 w 2476469"/>
              <a:gd name="connsiteY14" fmla="*/ 149979 h 457866"/>
              <a:gd name="connsiteX15" fmla="*/ 1989359 w 2476469"/>
              <a:gd name="connsiteY15" fmla="*/ 115147 h 457866"/>
              <a:gd name="connsiteX16" fmla="*/ 2287652 w 2476469"/>
              <a:gd name="connsiteY16" fmla="*/ 113394 h 457866"/>
              <a:gd name="connsiteX17" fmla="*/ 2476469 w 2476469"/>
              <a:gd name="connsiteY17" fmla="*/ 123087 h 457866"/>
              <a:gd name="connsiteX0" fmla="*/ 0 w 2476469"/>
              <a:gd name="connsiteY0" fmla="*/ 460762 h 464956"/>
              <a:gd name="connsiteX1" fmla="*/ 213990 w 2476469"/>
              <a:gd name="connsiteY1" fmla="*/ 464956 h 464956"/>
              <a:gd name="connsiteX2" fmla="*/ 242056 w 2476469"/>
              <a:gd name="connsiteY2" fmla="*/ 228573 h 464956"/>
              <a:gd name="connsiteX3" fmla="*/ 303207 w 2476469"/>
              <a:gd name="connsiteY3" fmla="*/ 227465 h 464956"/>
              <a:gd name="connsiteX4" fmla="*/ 312392 w 2476469"/>
              <a:gd name="connsiteY4" fmla="*/ 150279 h 464956"/>
              <a:gd name="connsiteX5" fmla="*/ 376182 w 2476469"/>
              <a:gd name="connsiteY5" fmla="*/ 145018 h 464956"/>
              <a:gd name="connsiteX6" fmla="*/ 374951 w 2476469"/>
              <a:gd name="connsiteY6" fmla="*/ 105726 h 464956"/>
              <a:gd name="connsiteX7" fmla="*/ 468545 w 2476469"/>
              <a:gd name="connsiteY7" fmla="*/ 117374 h 464956"/>
              <a:gd name="connsiteX8" fmla="*/ 461632 w 2476469"/>
              <a:gd name="connsiteY8" fmla="*/ 10847 h 464956"/>
              <a:gd name="connsiteX9" fmla="*/ 1715214 w 2476469"/>
              <a:gd name="connsiteY9" fmla="*/ 318885 h 464956"/>
              <a:gd name="connsiteX10" fmla="*/ 1943597 w 2476469"/>
              <a:gd name="connsiteY10" fmla="*/ 366460 h 464956"/>
              <a:gd name="connsiteX11" fmla="*/ 1951619 w 2476469"/>
              <a:gd name="connsiteY11" fmla="*/ 318885 h 464956"/>
              <a:gd name="connsiteX12" fmla="*/ 1990568 w 2476469"/>
              <a:gd name="connsiteY12" fmla="*/ 320411 h 464956"/>
              <a:gd name="connsiteX13" fmla="*/ 2016239 w 2476469"/>
              <a:gd name="connsiteY13" fmla="*/ 201296 h 464956"/>
              <a:gd name="connsiteX14" fmla="*/ 1988767 w 2476469"/>
              <a:gd name="connsiteY14" fmla="*/ 157069 h 464956"/>
              <a:gd name="connsiteX15" fmla="*/ 1989359 w 2476469"/>
              <a:gd name="connsiteY15" fmla="*/ 122237 h 464956"/>
              <a:gd name="connsiteX16" fmla="*/ 2287652 w 2476469"/>
              <a:gd name="connsiteY16" fmla="*/ 120484 h 464956"/>
              <a:gd name="connsiteX17" fmla="*/ 2476469 w 2476469"/>
              <a:gd name="connsiteY17" fmla="*/ 130177 h 464956"/>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51619 w 2476469"/>
              <a:gd name="connsiteY10" fmla="*/ 308038 h 454109"/>
              <a:gd name="connsiteX11" fmla="*/ 1990568 w 2476469"/>
              <a:gd name="connsiteY11" fmla="*/ 309564 h 454109"/>
              <a:gd name="connsiteX12" fmla="*/ 2016239 w 2476469"/>
              <a:gd name="connsiteY12" fmla="*/ 190449 h 454109"/>
              <a:gd name="connsiteX13" fmla="*/ 1988767 w 2476469"/>
              <a:gd name="connsiteY13" fmla="*/ 146222 h 454109"/>
              <a:gd name="connsiteX14" fmla="*/ 1989359 w 2476469"/>
              <a:gd name="connsiteY14" fmla="*/ 111390 h 454109"/>
              <a:gd name="connsiteX15" fmla="*/ 2287652 w 2476469"/>
              <a:gd name="connsiteY15" fmla="*/ 109637 h 454109"/>
              <a:gd name="connsiteX16" fmla="*/ 2476469 w 2476469"/>
              <a:gd name="connsiteY16"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2016239 w 2476469"/>
              <a:gd name="connsiteY11" fmla="*/ 190449 h 454109"/>
              <a:gd name="connsiteX12" fmla="*/ 1988767 w 2476469"/>
              <a:gd name="connsiteY12" fmla="*/ 146222 h 454109"/>
              <a:gd name="connsiteX13" fmla="*/ 1989359 w 2476469"/>
              <a:gd name="connsiteY13" fmla="*/ 111390 h 454109"/>
              <a:gd name="connsiteX14" fmla="*/ 2287652 w 2476469"/>
              <a:gd name="connsiteY14" fmla="*/ 109637 h 454109"/>
              <a:gd name="connsiteX15" fmla="*/ 2476469 w 2476469"/>
              <a:gd name="connsiteY15"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8767 w 2476469"/>
              <a:gd name="connsiteY11" fmla="*/ 146222 h 454109"/>
              <a:gd name="connsiteX12" fmla="*/ 1989359 w 2476469"/>
              <a:gd name="connsiteY12" fmla="*/ 111390 h 454109"/>
              <a:gd name="connsiteX13" fmla="*/ 2287652 w 2476469"/>
              <a:gd name="connsiteY13" fmla="*/ 109637 h 454109"/>
              <a:gd name="connsiteX14" fmla="*/ 2476469 w 2476469"/>
              <a:gd name="connsiteY14"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9359 w 2476469"/>
              <a:gd name="connsiteY11" fmla="*/ 111390 h 454109"/>
              <a:gd name="connsiteX12" fmla="*/ 2287652 w 2476469"/>
              <a:gd name="connsiteY12" fmla="*/ 109637 h 454109"/>
              <a:gd name="connsiteX13" fmla="*/ 2476469 w 2476469"/>
              <a:gd name="connsiteY13"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89359 w 2476469"/>
              <a:gd name="connsiteY10" fmla="*/ 111390 h 454109"/>
              <a:gd name="connsiteX11" fmla="*/ 2287652 w 2476469"/>
              <a:gd name="connsiteY11" fmla="*/ 109637 h 454109"/>
              <a:gd name="connsiteX12" fmla="*/ 2476469 w 2476469"/>
              <a:gd name="connsiteY12" fmla="*/ 119330 h 454109"/>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1989359 w 2476469"/>
              <a:gd name="connsiteY10" fmla="*/ 112064 h 454783"/>
              <a:gd name="connsiteX11" fmla="*/ 2287652 w 2476469"/>
              <a:gd name="connsiteY11" fmla="*/ 110311 h 454783"/>
              <a:gd name="connsiteX12" fmla="*/ 2476469 w 2476469"/>
              <a:gd name="connsiteY12"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8452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51047 w 2476469"/>
              <a:gd name="connsiteY10" fmla="*/ 74800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1047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3251 w 2476469"/>
              <a:gd name="connsiteY11" fmla="*/ 217276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915145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81666 w 2476469"/>
              <a:gd name="connsiteY12" fmla="*/ 483694 h 483694"/>
              <a:gd name="connsiteX13" fmla="*/ 2287652 w 2476469"/>
              <a:gd name="connsiteY13" fmla="*/ 112702 h 483694"/>
              <a:gd name="connsiteX14" fmla="*/ 2476469 w 2476469"/>
              <a:gd name="connsiteY14" fmla="*/ 122395 h 483694"/>
              <a:gd name="connsiteX0" fmla="*/ 0 w 2476469"/>
              <a:gd name="connsiteY0" fmla="*/ 452980 h 499207"/>
              <a:gd name="connsiteX1" fmla="*/ 213990 w 2476469"/>
              <a:gd name="connsiteY1" fmla="*/ 457174 h 499207"/>
              <a:gd name="connsiteX2" fmla="*/ 242056 w 2476469"/>
              <a:gd name="connsiteY2" fmla="*/ 220791 h 499207"/>
              <a:gd name="connsiteX3" fmla="*/ 303207 w 2476469"/>
              <a:gd name="connsiteY3" fmla="*/ 219683 h 499207"/>
              <a:gd name="connsiteX4" fmla="*/ 312392 w 2476469"/>
              <a:gd name="connsiteY4" fmla="*/ 142497 h 499207"/>
              <a:gd name="connsiteX5" fmla="*/ 376182 w 2476469"/>
              <a:gd name="connsiteY5" fmla="*/ 137236 h 499207"/>
              <a:gd name="connsiteX6" fmla="*/ 374951 w 2476469"/>
              <a:gd name="connsiteY6" fmla="*/ 97944 h 499207"/>
              <a:gd name="connsiteX7" fmla="*/ 468545 w 2476469"/>
              <a:gd name="connsiteY7" fmla="*/ 102418 h 499207"/>
              <a:gd name="connsiteX8" fmla="*/ 461632 w 2476469"/>
              <a:gd name="connsiteY8" fmla="*/ 3065 h 499207"/>
              <a:gd name="connsiteX9" fmla="*/ 654022 w 2476469"/>
              <a:gd name="connsiteY9" fmla="*/ 0 h 499207"/>
              <a:gd name="connsiteX10" fmla="*/ 653642 w 2476469"/>
              <a:gd name="connsiteY10" fmla="*/ 77191 h 499207"/>
              <a:gd name="connsiteX11" fmla="*/ 915145 w 2476469"/>
              <a:gd name="connsiteY11" fmla="*/ 73805 h 499207"/>
              <a:gd name="connsiteX12" fmla="*/ 1185558 w 2476469"/>
              <a:gd name="connsiteY12" fmla="*/ 388046 h 499207"/>
              <a:gd name="connsiteX13" fmla="*/ 1181666 w 2476469"/>
              <a:gd name="connsiteY13" fmla="*/ 483694 h 499207"/>
              <a:gd name="connsiteX14" fmla="*/ 2287652 w 2476469"/>
              <a:gd name="connsiteY14" fmla="*/ 112702 h 499207"/>
              <a:gd name="connsiteX15" fmla="*/ 2476469 w 2476469"/>
              <a:gd name="connsiteY15" fmla="*/ 122395 h 499207"/>
              <a:gd name="connsiteX0" fmla="*/ 0 w 2476469"/>
              <a:gd name="connsiteY0" fmla="*/ 452980 h 515848"/>
              <a:gd name="connsiteX1" fmla="*/ 213990 w 2476469"/>
              <a:gd name="connsiteY1" fmla="*/ 457174 h 515848"/>
              <a:gd name="connsiteX2" fmla="*/ 242056 w 2476469"/>
              <a:gd name="connsiteY2" fmla="*/ 220791 h 515848"/>
              <a:gd name="connsiteX3" fmla="*/ 303207 w 2476469"/>
              <a:gd name="connsiteY3" fmla="*/ 219683 h 515848"/>
              <a:gd name="connsiteX4" fmla="*/ 312392 w 2476469"/>
              <a:gd name="connsiteY4" fmla="*/ 142497 h 515848"/>
              <a:gd name="connsiteX5" fmla="*/ 376182 w 2476469"/>
              <a:gd name="connsiteY5" fmla="*/ 137236 h 515848"/>
              <a:gd name="connsiteX6" fmla="*/ 374951 w 2476469"/>
              <a:gd name="connsiteY6" fmla="*/ 97944 h 515848"/>
              <a:gd name="connsiteX7" fmla="*/ 468545 w 2476469"/>
              <a:gd name="connsiteY7" fmla="*/ 102418 h 515848"/>
              <a:gd name="connsiteX8" fmla="*/ 461632 w 2476469"/>
              <a:gd name="connsiteY8" fmla="*/ 3065 h 515848"/>
              <a:gd name="connsiteX9" fmla="*/ 654022 w 2476469"/>
              <a:gd name="connsiteY9" fmla="*/ 0 h 515848"/>
              <a:gd name="connsiteX10" fmla="*/ 653642 w 2476469"/>
              <a:gd name="connsiteY10" fmla="*/ 77191 h 515848"/>
              <a:gd name="connsiteX11" fmla="*/ 915145 w 2476469"/>
              <a:gd name="connsiteY11" fmla="*/ 73805 h 515848"/>
              <a:gd name="connsiteX12" fmla="*/ 1101230 w 2476469"/>
              <a:gd name="connsiteY12" fmla="*/ 458586 h 515848"/>
              <a:gd name="connsiteX13" fmla="*/ 1181666 w 2476469"/>
              <a:gd name="connsiteY13" fmla="*/ 483694 h 515848"/>
              <a:gd name="connsiteX14" fmla="*/ 2287652 w 2476469"/>
              <a:gd name="connsiteY14" fmla="*/ 112702 h 515848"/>
              <a:gd name="connsiteX15" fmla="*/ 2476469 w 2476469"/>
              <a:gd name="connsiteY15" fmla="*/ 122395 h 515848"/>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176476 w 2476469"/>
              <a:gd name="connsiteY12" fmla="*/ 346200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097337 w 2476469"/>
              <a:gd name="connsiteY12" fmla="*/ 404784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68692 w 2476469"/>
              <a:gd name="connsiteY12" fmla="*/ 290007 h 483694"/>
              <a:gd name="connsiteX13" fmla="*/ 1032470 w 2476469"/>
              <a:gd name="connsiteY13" fmla="*/ 403589 h 483694"/>
              <a:gd name="connsiteX14" fmla="*/ 1097337 w 2476469"/>
              <a:gd name="connsiteY14" fmla="*/ 404784 h 483694"/>
              <a:gd name="connsiteX15" fmla="*/ 1101230 w 2476469"/>
              <a:gd name="connsiteY15" fmla="*/ 458586 h 483694"/>
              <a:gd name="connsiteX16" fmla="*/ 1181666 w 2476469"/>
              <a:gd name="connsiteY16" fmla="*/ 483694 h 483694"/>
              <a:gd name="connsiteX17" fmla="*/ 2287652 w 2476469"/>
              <a:gd name="connsiteY17" fmla="*/ 112702 h 483694"/>
              <a:gd name="connsiteX18" fmla="*/ 2476469 w 2476469"/>
              <a:gd name="connsiteY18"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63606 w 2476469"/>
              <a:gd name="connsiteY14" fmla="*/ 341418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134961 w 2476469"/>
              <a:gd name="connsiteY15" fmla="*/ 321093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203721 w 2476469"/>
              <a:gd name="connsiteY15" fmla="*/ 347396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3588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540580"/>
              <a:gd name="connsiteX1" fmla="*/ 213990 w 2476469"/>
              <a:gd name="connsiteY1" fmla="*/ 457174 h 540580"/>
              <a:gd name="connsiteX2" fmla="*/ 242056 w 2476469"/>
              <a:gd name="connsiteY2" fmla="*/ 220791 h 540580"/>
              <a:gd name="connsiteX3" fmla="*/ 303207 w 2476469"/>
              <a:gd name="connsiteY3" fmla="*/ 219683 h 540580"/>
              <a:gd name="connsiteX4" fmla="*/ 312392 w 2476469"/>
              <a:gd name="connsiteY4" fmla="*/ 142497 h 540580"/>
              <a:gd name="connsiteX5" fmla="*/ 376182 w 2476469"/>
              <a:gd name="connsiteY5" fmla="*/ 137236 h 540580"/>
              <a:gd name="connsiteX6" fmla="*/ 374951 w 2476469"/>
              <a:gd name="connsiteY6" fmla="*/ 97944 h 540580"/>
              <a:gd name="connsiteX7" fmla="*/ 468545 w 2476469"/>
              <a:gd name="connsiteY7" fmla="*/ 102418 h 540580"/>
              <a:gd name="connsiteX8" fmla="*/ 461632 w 2476469"/>
              <a:gd name="connsiteY8" fmla="*/ 3065 h 540580"/>
              <a:gd name="connsiteX9" fmla="*/ 654022 w 2476469"/>
              <a:gd name="connsiteY9" fmla="*/ 0 h 540580"/>
              <a:gd name="connsiteX10" fmla="*/ 653642 w 2476469"/>
              <a:gd name="connsiteY10" fmla="*/ 77191 h 540580"/>
              <a:gd name="connsiteX11" fmla="*/ 915145 w 2476469"/>
              <a:gd name="connsiteY11" fmla="*/ 73805 h 540580"/>
              <a:gd name="connsiteX12" fmla="*/ 906626 w 2476469"/>
              <a:gd name="connsiteY12" fmla="*/ 327071 h 540580"/>
              <a:gd name="connsiteX13" fmla="*/ 985765 w 2476469"/>
              <a:gd name="connsiteY13" fmla="*/ 329462 h 540580"/>
              <a:gd name="connsiteX14" fmla="*/ 985765 w 2476469"/>
              <a:gd name="connsiteY14" fmla="*/ 403589 h 540580"/>
              <a:gd name="connsiteX15" fmla="*/ 1097337 w 2476469"/>
              <a:gd name="connsiteY15" fmla="*/ 403588 h 540580"/>
              <a:gd name="connsiteX16" fmla="*/ 1101230 w 2476469"/>
              <a:gd name="connsiteY16" fmla="*/ 458586 h 540580"/>
              <a:gd name="connsiteX17" fmla="*/ 1181666 w 2476469"/>
              <a:gd name="connsiteY17" fmla="*/ 483694 h 540580"/>
              <a:gd name="connsiteX18" fmla="*/ 1228371 w 2476469"/>
              <a:gd name="connsiteY18" fmla="*/ 531517 h 540580"/>
              <a:gd name="connsiteX19" fmla="*/ 2287652 w 2476469"/>
              <a:gd name="connsiteY19" fmla="*/ 112702 h 540580"/>
              <a:gd name="connsiteX20" fmla="*/ 2476469 w 2476469"/>
              <a:gd name="connsiteY20" fmla="*/ 122395 h 540580"/>
              <a:gd name="connsiteX0" fmla="*/ 0 w 2476469"/>
              <a:gd name="connsiteY0" fmla="*/ 452980 h 548254"/>
              <a:gd name="connsiteX1" fmla="*/ 213990 w 2476469"/>
              <a:gd name="connsiteY1" fmla="*/ 457174 h 548254"/>
              <a:gd name="connsiteX2" fmla="*/ 242056 w 2476469"/>
              <a:gd name="connsiteY2" fmla="*/ 220791 h 548254"/>
              <a:gd name="connsiteX3" fmla="*/ 303207 w 2476469"/>
              <a:gd name="connsiteY3" fmla="*/ 219683 h 548254"/>
              <a:gd name="connsiteX4" fmla="*/ 312392 w 2476469"/>
              <a:gd name="connsiteY4" fmla="*/ 142497 h 548254"/>
              <a:gd name="connsiteX5" fmla="*/ 376182 w 2476469"/>
              <a:gd name="connsiteY5" fmla="*/ 137236 h 548254"/>
              <a:gd name="connsiteX6" fmla="*/ 374951 w 2476469"/>
              <a:gd name="connsiteY6" fmla="*/ 97944 h 548254"/>
              <a:gd name="connsiteX7" fmla="*/ 468545 w 2476469"/>
              <a:gd name="connsiteY7" fmla="*/ 102418 h 548254"/>
              <a:gd name="connsiteX8" fmla="*/ 461632 w 2476469"/>
              <a:gd name="connsiteY8" fmla="*/ 3065 h 548254"/>
              <a:gd name="connsiteX9" fmla="*/ 654022 w 2476469"/>
              <a:gd name="connsiteY9" fmla="*/ 0 h 548254"/>
              <a:gd name="connsiteX10" fmla="*/ 653642 w 2476469"/>
              <a:gd name="connsiteY10" fmla="*/ 77191 h 548254"/>
              <a:gd name="connsiteX11" fmla="*/ 915145 w 2476469"/>
              <a:gd name="connsiteY11" fmla="*/ 73805 h 548254"/>
              <a:gd name="connsiteX12" fmla="*/ 906626 w 2476469"/>
              <a:gd name="connsiteY12" fmla="*/ 327071 h 548254"/>
              <a:gd name="connsiteX13" fmla="*/ 985765 w 2476469"/>
              <a:gd name="connsiteY13" fmla="*/ 329462 h 548254"/>
              <a:gd name="connsiteX14" fmla="*/ 985765 w 2476469"/>
              <a:gd name="connsiteY14" fmla="*/ 403589 h 548254"/>
              <a:gd name="connsiteX15" fmla="*/ 1097337 w 2476469"/>
              <a:gd name="connsiteY15" fmla="*/ 403588 h 548254"/>
              <a:gd name="connsiteX16" fmla="*/ 1101230 w 2476469"/>
              <a:gd name="connsiteY16" fmla="*/ 458586 h 548254"/>
              <a:gd name="connsiteX17" fmla="*/ 1181666 w 2476469"/>
              <a:gd name="connsiteY17" fmla="*/ 483694 h 548254"/>
              <a:gd name="connsiteX18" fmla="*/ 1228371 w 2476469"/>
              <a:gd name="connsiteY18" fmla="*/ 531517 h 548254"/>
              <a:gd name="connsiteX19" fmla="*/ 2287652 w 2476469"/>
              <a:gd name="connsiteY19" fmla="*/ 112702 h 548254"/>
              <a:gd name="connsiteX20" fmla="*/ 2476469 w 2476469"/>
              <a:gd name="connsiteY20" fmla="*/ 122395 h 548254"/>
              <a:gd name="connsiteX0" fmla="*/ 0 w 2476469"/>
              <a:gd name="connsiteY0" fmla="*/ 452980 h 531517"/>
              <a:gd name="connsiteX1" fmla="*/ 213990 w 2476469"/>
              <a:gd name="connsiteY1" fmla="*/ 457174 h 531517"/>
              <a:gd name="connsiteX2" fmla="*/ 242056 w 2476469"/>
              <a:gd name="connsiteY2" fmla="*/ 220791 h 531517"/>
              <a:gd name="connsiteX3" fmla="*/ 303207 w 2476469"/>
              <a:gd name="connsiteY3" fmla="*/ 219683 h 531517"/>
              <a:gd name="connsiteX4" fmla="*/ 312392 w 2476469"/>
              <a:gd name="connsiteY4" fmla="*/ 142497 h 531517"/>
              <a:gd name="connsiteX5" fmla="*/ 376182 w 2476469"/>
              <a:gd name="connsiteY5" fmla="*/ 137236 h 531517"/>
              <a:gd name="connsiteX6" fmla="*/ 374951 w 2476469"/>
              <a:gd name="connsiteY6" fmla="*/ 97944 h 531517"/>
              <a:gd name="connsiteX7" fmla="*/ 468545 w 2476469"/>
              <a:gd name="connsiteY7" fmla="*/ 102418 h 531517"/>
              <a:gd name="connsiteX8" fmla="*/ 461632 w 2476469"/>
              <a:gd name="connsiteY8" fmla="*/ 3065 h 531517"/>
              <a:gd name="connsiteX9" fmla="*/ 654022 w 2476469"/>
              <a:gd name="connsiteY9" fmla="*/ 0 h 531517"/>
              <a:gd name="connsiteX10" fmla="*/ 653642 w 2476469"/>
              <a:gd name="connsiteY10" fmla="*/ 77191 h 531517"/>
              <a:gd name="connsiteX11" fmla="*/ 915145 w 2476469"/>
              <a:gd name="connsiteY11" fmla="*/ 73805 h 531517"/>
              <a:gd name="connsiteX12" fmla="*/ 906626 w 2476469"/>
              <a:gd name="connsiteY12" fmla="*/ 327071 h 531517"/>
              <a:gd name="connsiteX13" fmla="*/ 985765 w 2476469"/>
              <a:gd name="connsiteY13" fmla="*/ 329462 h 531517"/>
              <a:gd name="connsiteX14" fmla="*/ 985765 w 2476469"/>
              <a:gd name="connsiteY14" fmla="*/ 403589 h 531517"/>
              <a:gd name="connsiteX15" fmla="*/ 1097337 w 2476469"/>
              <a:gd name="connsiteY15" fmla="*/ 403588 h 531517"/>
              <a:gd name="connsiteX16" fmla="*/ 1101230 w 2476469"/>
              <a:gd name="connsiteY16" fmla="*/ 458586 h 531517"/>
              <a:gd name="connsiteX17" fmla="*/ 1181666 w 2476469"/>
              <a:gd name="connsiteY17" fmla="*/ 483694 h 531517"/>
              <a:gd name="connsiteX18" fmla="*/ 1228371 w 2476469"/>
              <a:gd name="connsiteY18" fmla="*/ 531517 h 531517"/>
              <a:gd name="connsiteX19" fmla="*/ 2287652 w 2476469"/>
              <a:gd name="connsiteY19" fmla="*/ 112702 h 531517"/>
              <a:gd name="connsiteX20" fmla="*/ 2476469 w 2476469"/>
              <a:gd name="connsiteY20" fmla="*/ 122395 h 531517"/>
              <a:gd name="connsiteX0" fmla="*/ 0 w 2476469"/>
              <a:gd name="connsiteY0" fmla="*/ 452980 h 602612"/>
              <a:gd name="connsiteX1" fmla="*/ 213990 w 2476469"/>
              <a:gd name="connsiteY1" fmla="*/ 457174 h 602612"/>
              <a:gd name="connsiteX2" fmla="*/ 242056 w 2476469"/>
              <a:gd name="connsiteY2" fmla="*/ 220791 h 602612"/>
              <a:gd name="connsiteX3" fmla="*/ 303207 w 2476469"/>
              <a:gd name="connsiteY3" fmla="*/ 219683 h 602612"/>
              <a:gd name="connsiteX4" fmla="*/ 312392 w 2476469"/>
              <a:gd name="connsiteY4" fmla="*/ 142497 h 602612"/>
              <a:gd name="connsiteX5" fmla="*/ 376182 w 2476469"/>
              <a:gd name="connsiteY5" fmla="*/ 137236 h 602612"/>
              <a:gd name="connsiteX6" fmla="*/ 374951 w 2476469"/>
              <a:gd name="connsiteY6" fmla="*/ 97944 h 602612"/>
              <a:gd name="connsiteX7" fmla="*/ 468545 w 2476469"/>
              <a:gd name="connsiteY7" fmla="*/ 102418 h 602612"/>
              <a:gd name="connsiteX8" fmla="*/ 461632 w 2476469"/>
              <a:gd name="connsiteY8" fmla="*/ 3065 h 602612"/>
              <a:gd name="connsiteX9" fmla="*/ 654022 w 2476469"/>
              <a:gd name="connsiteY9" fmla="*/ 0 h 602612"/>
              <a:gd name="connsiteX10" fmla="*/ 653642 w 2476469"/>
              <a:gd name="connsiteY10" fmla="*/ 77191 h 602612"/>
              <a:gd name="connsiteX11" fmla="*/ 915145 w 2476469"/>
              <a:gd name="connsiteY11" fmla="*/ 73805 h 602612"/>
              <a:gd name="connsiteX12" fmla="*/ 906626 w 2476469"/>
              <a:gd name="connsiteY12" fmla="*/ 327071 h 602612"/>
              <a:gd name="connsiteX13" fmla="*/ 985765 w 2476469"/>
              <a:gd name="connsiteY13" fmla="*/ 329462 h 602612"/>
              <a:gd name="connsiteX14" fmla="*/ 985765 w 2476469"/>
              <a:gd name="connsiteY14" fmla="*/ 403589 h 602612"/>
              <a:gd name="connsiteX15" fmla="*/ 1097337 w 2476469"/>
              <a:gd name="connsiteY15" fmla="*/ 403588 h 602612"/>
              <a:gd name="connsiteX16" fmla="*/ 1101230 w 2476469"/>
              <a:gd name="connsiteY16" fmla="*/ 458586 h 602612"/>
              <a:gd name="connsiteX17" fmla="*/ 1181666 w 2476469"/>
              <a:gd name="connsiteY17" fmla="*/ 483694 h 602612"/>
              <a:gd name="connsiteX18" fmla="*/ 1228371 w 2476469"/>
              <a:gd name="connsiteY18" fmla="*/ 531517 h 602612"/>
              <a:gd name="connsiteX19" fmla="*/ 1237452 w 2476469"/>
              <a:gd name="connsiteY19" fmla="*/ 592492 h 602612"/>
              <a:gd name="connsiteX20" fmla="*/ 2287652 w 2476469"/>
              <a:gd name="connsiteY20" fmla="*/ 112702 h 602612"/>
              <a:gd name="connsiteX21" fmla="*/ 2476469 w 2476469"/>
              <a:gd name="connsiteY21" fmla="*/ 122395 h 60261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3593"/>
              <a:gd name="connsiteX1" fmla="*/ 213990 w 2476469"/>
              <a:gd name="connsiteY1" fmla="*/ 457174 h 593593"/>
              <a:gd name="connsiteX2" fmla="*/ 242056 w 2476469"/>
              <a:gd name="connsiteY2" fmla="*/ 220791 h 593593"/>
              <a:gd name="connsiteX3" fmla="*/ 303207 w 2476469"/>
              <a:gd name="connsiteY3" fmla="*/ 219683 h 593593"/>
              <a:gd name="connsiteX4" fmla="*/ 312392 w 2476469"/>
              <a:gd name="connsiteY4" fmla="*/ 142497 h 593593"/>
              <a:gd name="connsiteX5" fmla="*/ 376182 w 2476469"/>
              <a:gd name="connsiteY5" fmla="*/ 137236 h 593593"/>
              <a:gd name="connsiteX6" fmla="*/ 374951 w 2476469"/>
              <a:gd name="connsiteY6" fmla="*/ 97944 h 593593"/>
              <a:gd name="connsiteX7" fmla="*/ 468545 w 2476469"/>
              <a:gd name="connsiteY7" fmla="*/ 102418 h 593593"/>
              <a:gd name="connsiteX8" fmla="*/ 461632 w 2476469"/>
              <a:gd name="connsiteY8" fmla="*/ 3065 h 593593"/>
              <a:gd name="connsiteX9" fmla="*/ 654022 w 2476469"/>
              <a:gd name="connsiteY9" fmla="*/ 0 h 593593"/>
              <a:gd name="connsiteX10" fmla="*/ 653642 w 2476469"/>
              <a:gd name="connsiteY10" fmla="*/ 77191 h 593593"/>
              <a:gd name="connsiteX11" fmla="*/ 915145 w 2476469"/>
              <a:gd name="connsiteY11" fmla="*/ 73805 h 593593"/>
              <a:gd name="connsiteX12" fmla="*/ 906626 w 2476469"/>
              <a:gd name="connsiteY12" fmla="*/ 327071 h 593593"/>
              <a:gd name="connsiteX13" fmla="*/ 985765 w 2476469"/>
              <a:gd name="connsiteY13" fmla="*/ 329462 h 593593"/>
              <a:gd name="connsiteX14" fmla="*/ 985765 w 2476469"/>
              <a:gd name="connsiteY14" fmla="*/ 403589 h 593593"/>
              <a:gd name="connsiteX15" fmla="*/ 1097337 w 2476469"/>
              <a:gd name="connsiteY15" fmla="*/ 403588 h 593593"/>
              <a:gd name="connsiteX16" fmla="*/ 1101230 w 2476469"/>
              <a:gd name="connsiteY16" fmla="*/ 458586 h 593593"/>
              <a:gd name="connsiteX17" fmla="*/ 1181666 w 2476469"/>
              <a:gd name="connsiteY17" fmla="*/ 483694 h 593593"/>
              <a:gd name="connsiteX18" fmla="*/ 1228371 w 2476469"/>
              <a:gd name="connsiteY18" fmla="*/ 531517 h 593593"/>
              <a:gd name="connsiteX19" fmla="*/ 1237452 w 2476469"/>
              <a:gd name="connsiteY19" fmla="*/ 592492 h 593593"/>
              <a:gd name="connsiteX20" fmla="*/ 2287652 w 2476469"/>
              <a:gd name="connsiteY20" fmla="*/ 112702 h 593593"/>
              <a:gd name="connsiteX21" fmla="*/ 2476469 w 2476469"/>
              <a:gd name="connsiteY21" fmla="*/ 122395 h 593593"/>
              <a:gd name="connsiteX0" fmla="*/ 0 w 2476469"/>
              <a:gd name="connsiteY0" fmla="*/ 452980 h 712603"/>
              <a:gd name="connsiteX1" fmla="*/ 213990 w 2476469"/>
              <a:gd name="connsiteY1" fmla="*/ 457174 h 712603"/>
              <a:gd name="connsiteX2" fmla="*/ 242056 w 2476469"/>
              <a:gd name="connsiteY2" fmla="*/ 220791 h 712603"/>
              <a:gd name="connsiteX3" fmla="*/ 303207 w 2476469"/>
              <a:gd name="connsiteY3" fmla="*/ 219683 h 712603"/>
              <a:gd name="connsiteX4" fmla="*/ 312392 w 2476469"/>
              <a:gd name="connsiteY4" fmla="*/ 142497 h 712603"/>
              <a:gd name="connsiteX5" fmla="*/ 376182 w 2476469"/>
              <a:gd name="connsiteY5" fmla="*/ 137236 h 712603"/>
              <a:gd name="connsiteX6" fmla="*/ 374951 w 2476469"/>
              <a:gd name="connsiteY6" fmla="*/ 97944 h 712603"/>
              <a:gd name="connsiteX7" fmla="*/ 468545 w 2476469"/>
              <a:gd name="connsiteY7" fmla="*/ 102418 h 712603"/>
              <a:gd name="connsiteX8" fmla="*/ 461632 w 2476469"/>
              <a:gd name="connsiteY8" fmla="*/ 3065 h 712603"/>
              <a:gd name="connsiteX9" fmla="*/ 654022 w 2476469"/>
              <a:gd name="connsiteY9" fmla="*/ 0 h 712603"/>
              <a:gd name="connsiteX10" fmla="*/ 653642 w 2476469"/>
              <a:gd name="connsiteY10" fmla="*/ 77191 h 712603"/>
              <a:gd name="connsiteX11" fmla="*/ 915145 w 2476469"/>
              <a:gd name="connsiteY11" fmla="*/ 73805 h 712603"/>
              <a:gd name="connsiteX12" fmla="*/ 906626 w 2476469"/>
              <a:gd name="connsiteY12" fmla="*/ 327071 h 712603"/>
              <a:gd name="connsiteX13" fmla="*/ 985765 w 2476469"/>
              <a:gd name="connsiteY13" fmla="*/ 329462 h 712603"/>
              <a:gd name="connsiteX14" fmla="*/ 985765 w 2476469"/>
              <a:gd name="connsiteY14" fmla="*/ 403589 h 712603"/>
              <a:gd name="connsiteX15" fmla="*/ 1097337 w 2476469"/>
              <a:gd name="connsiteY15" fmla="*/ 403588 h 712603"/>
              <a:gd name="connsiteX16" fmla="*/ 1101230 w 2476469"/>
              <a:gd name="connsiteY16" fmla="*/ 458586 h 712603"/>
              <a:gd name="connsiteX17" fmla="*/ 1181666 w 2476469"/>
              <a:gd name="connsiteY17" fmla="*/ 483694 h 712603"/>
              <a:gd name="connsiteX18" fmla="*/ 1228371 w 2476469"/>
              <a:gd name="connsiteY18" fmla="*/ 531517 h 712603"/>
              <a:gd name="connsiteX19" fmla="*/ 1237452 w 2476469"/>
              <a:gd name="connsiteY19" fmla="*/ 592492 h 712603"/>
              <a:gd name="connsiteX20" fmla="*/ 1568279 w 2476469"/>
              <a:gd name="connsiteY20" fmla="*/ 694117 h 712603"/>
              <a:gd name="connsiteX21" fmla="*/ 2287652 w 2476469"/>
              <a:gd name="connsiteY21" fmla="*/ 112702 h 712603"/>
              <a:gd name="connsiteX22" fmla="*/ 2476469 w 2476469"/>
              <a:gd name="connsiteY22" fmla="*/ 122395 h 712603"/>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287652"/>
              <a:gd name="connsiteY0" fmla="*/ 452980 h 694117"/>
              <a:gd name="connsiteX1" fmla="*/ 213990 w 2287652"/>
              <a:gd name="connsiteY1" fmla="*/ 457174 h 694117"/>
              <a:gd name="connsiteX2" fmla="*/ 242056 w 2287652"/>
              <a:gd name="connsiteY2" fmla="*/ 220791 h 694117"/>
              <a:gd name="connsiteX3" fmla="*/ 303207 w 2287652"/>
              <a:gd name="connsiteY3" fmla="*/ 219683 h 694117"/>
              <a:gd name="connsiteX4" fmla="*/ 312392 w 2287652"/>
              <a:gd name="connsiteY4" fmla="*/ 142497 h 694117"/>
              <a:gd name="connsiteX5" fmla="*/ 376182 w 2287652"/>
              <a:gd name="connsiteY5" fmla="*/ 137236 h 694117"/>
              <a:gd name="connsiteX6" fmla="*/ 374951 w 2287652"/>
              <a:gd name="connsiteY6" fmla="*/ 97944 h 694117"/>
              <a:gd name="connsiteX7" fmla="*/ 468545 w 2287652"/>
              <a:gd name="connsiteY7" fmla="*/ 102418 h 694117"/>
              <a:gd name="connsiteX8" fmla="*/ 461632 w 2287652"/>
              <a:gd name="connsiteY8" fmla="*/ 3065 h 694117"/>
              <a:gd name="connsiteX9" fmla="*/ 654022 w 2287652"/>
              <a:gd name="connsiteY9" fmla="*/ 0 h 694117"/>
              <a:gd name="connsiteX10" fmla="*/ 653642 w 2287652"/>
              <a:gd name="connsiteY10" fmla="*/ 77191 h 694117"/>
              <a:gd name="connsiteX11" fmla="*/ 915145 w 2287652"/>
              <a:gd name="connsiteY11" fmla="*/ 73805 h 694117"/>
              <a:gd name="connsiteX12" fmla="*/ 906626 w 2287652"/>
              <a:gd name="connsiteY12" fmla="*/ 327071 h 694117"/>
              <a:gd name="connsiteX13" fmla="*/ 985765 w 2287652"/>
              <a:gd name="connsiteY13" fmla="*/ 329462 h 694117"/>
              <a:gd name="connsiteX14" fmla="*/ 985765 w 2287652"/>
              <a:gd name="connsiteY14" fmla="*/ 403589 h 694117"/>
              <a:gd name="connsiteX15" fmla="*/ 1097337 w 2287652"/>
              <a:gd name="connsiteY15" fmla="*/ 403588 h 694117"/>
              <a:gd name="connsiteX16" fmla="*/ 1101230 w 2287652"/>
              <a:gd name="connsiteY16" fmla="*/ 458586 h 694117"/>
              <a:gd name="connsiteX17" fmla="*/ 1181666 w 2287652"/>
              <a:gd name="connsiteY17" fmla="*/ 483694 h 694117"/>
              <a:gd name="connsiteX18" fmla="*/ 1228371 w 2287652"/>
              <a:gd name="connsiteY18" fmla="*/ 531517 h 694117"/>
              <a:gd name="connsiteX19" fmla="*/ 1237452 w 2287652"/>
              <a:gd name="connsiteY19" fmla="*/ 592492 h 694117"/>
              <a:gd name="connsiteX20" fmla="*/ 1568279 w 2287652"/>
              <a:gd name="connsiteY20" fmla="*/ 694117 h 694117"/>
              <a:gd name="connsiteX21" fmla="*/ 2287652 w 2287652"/>
              <a:gd name="connsiteY21" fmla="*/ 112702 h 694117"/>
              <a:gd name="connsiteX0" fmla="*/ 0 w 1997044"/>
              <a:gd name="connsiteY0" fmla="*/ 452980 h 694117"/>
              <a:gd name="connsiteX1" fmla="*/ 213990 w 1997044"/>
              <a:gd name="connsiteY1" fmla="*/ 457174 h 694117"/>
              <a:gd name="connsiteX2" fmla="*/ 242056 w 1997044"/>
              <a:gd name="connsiteY2" fmla="*/ 220791 h 694117"/>
              <a:gd name="connsiteX3" fmla="*/ 303207 w 1997044"/>
              <a:gd name="connsiteY3" fmla="*/ 219683 h 694117"/>
              <a:gd name="connsiteX4" fmla="*/ 312392 w 1997044"/>
              <a:gd name="connsiteY4" fmla="*/ 142497 h 694117"/>
              <a:gd name="connsiteX5" fmla="*/ 376182 w 1997044"/>
              <a:gd name="connsiteY5" fmla="*/ 137236 h 694117"/>
              <a:gd name="connsiteX6" fmla="*/ 374951 w 1997044"/>
              <a:gd name="connsiteY6" fmla="*/ 97944 h 694117"/>
              <a:gd name="connsiteX7" fmla="*/ 468545 w 1997044"/>
              <a:gd name="connsiteY7" fmla="*/ 102418 h 694117"/>
              <a:gd name="connsiteX8" fmla="*/ 461632 w 1997044"/>
              <a:gd name="connsiteY8" fmla="*/ 3065 h 694117"/>
              <a:gd name="connsiteX9" fmla="*/ 654022 w 1997044"/>
              <a:gd name="connsiteY9" fmla="*/ 0 h 694117"/>
              <a:gd name="connsiteX10" fmla="*/ 653642 w 1997044"/>
              <a:gd name="connsiteY10" fmla="*/ 77191 h 694117"/>
              <a:gd name="connsiteX11" fmla="*/ 915145 w 1997044"/>
              <a:gd name="connsiteY11" fmla="*/ 73805 h 694117"/>
              <a:gd name="connsiteX12" fmla="*/ 906626 w 1997044"/>
              <a:gd name="connsiteY12" fmla="*/ 327071 h 694117"/>
              <a:gd name="connsiteX13" fmla="*/ 985765 w 1997044"/>
              <a:gd name="connsiteY13" fmla="*/ 329462 h 694117"/>
              <a:gd name="connsiteX14" fmla="*/ 985765 w 1997044"/>
              <a:gd name="connsiteY14" fmla="*/ 403589 h 694117"/>
              <a:gd name="connsiteX15" fmla="*/ 1097337 w 1997044"/>
              <a:gd name="connsiteY15" fmla="*/ 403588 h 694117"/>
              <a:gd name="connsiteX16" fmla="*/ 1101230 w 1997044"/>
              <a:gd name="connsiteY16" fmla="*/ 458586 h 694117"/>
              <a:gd name="connsiteX17" fmla="*/ 1181666 w 1997044"/>
              <a:gd name="connsiteY17" fmla="*/ 483694 h 694117"/>
              <a:gd name="connsiteX18" fmla="*/ 1228371 w 1997044"/>
              <a:gd name="connsiteY18" fmla="*/ 531517 h 694117"/>
              <a:gd name="connsiteX19" fmla="*/ 1237452 w 1997044"/>
              <a:gd name="connsiteY19" fmla="*/ 592492 h 694117"/>
              <a:gd name="connsiteX20" fmla="*/ 1568279 w 1997044"/>
              <a:gd name="connsiteY20" fmla="*/ 694117 h 694117"/>
              <a:gd name="connsiteX21" fmla="*/ 1997044 w 1997044"/>
              <a:gd name="connsiteY21" fmla="*/ 543116 h 694117"/>
              <a:gd name="connsiteX0" fmla="*/ 0 w 1860821"/>
              <a:gd name="connsiteY0" fmla="*/ 452980 h 882016"/>
              <a:gd name="connsiteX1" fmla="*/ 213990 w 1860821"/>
              <a:gd name="connsiteY1" fmla="*/ 457174 h 882016"/>
              <a:gd name="connsiteX2" fmla="*/ 242056 w 1860821"/>
              <a:gd name="connsiteY2" fmla="*/ 220791 h 882016"/>
              <a:gd name="connsiteX3" fmla="*/ 303207 w 1860821"/>
              <a:gd name="connsiteY3" fmla="*/ 219683 h 882016"/>
              <a:gd name="connsiteX4" fmla="*/ 312392 w 1860821"/>
              <a:gd name="connsiteY4" fmla="*/ 142497 h 882016"/>
              <a:gd name="connsiteX5" fmla="*/ 376182 w 1860821"/>
              <a:gd name="connsiteY5" fmla="*/ 137236 h 882016"/>
              <a:gd name="connsiteX6" fmla="*/ 374951 w 1860821"/>
              <a:gd name="connsiteY6" fmla="*/ 97944 h 882016"/>
              <a:gd name="connsiteX7" fmla="*/ 468545 w 1860821"/>
              <a:gd name="connsiteY7" fmla="*/ 102418 h 882016"/>
              <a:gd name="connsiteX8" fmla="*/ 461632 w 1860821"/>
              <a:gd name="connsiteY8" fmla="*/ 3065 h 882016"/>
              <a:gd name="connsiteX9" fmla="*/ 654022 w 1860821"/>
              <a:gd name="connsiteY9" fmla="*/ 0 h 882016"/>
              <a:gd name="connsiteX10" fmla="*/ 653642 w 1860821"/>
              <a:gd name="connsiteY10" fmla="*/ 77191 h 882016"/>
              <a:gd name="connsiteX11" fmla="*/ 915145 w 1860821"/>
              <a:gd name="connsiteY11" fmla="*/ 73805 h 882016"/>
              <a:gd name="connsiteX12" fmla="*/ 906626 w 1860821"/>
              <a:gd name="connsiteY12" fmla="*/ 327071 h 882016"/>
              <a:gd name="connsiteX13" fmla="*/ 985765 w 1860821"/>
              <a:gd name="connsiteY13" fmla="*/ 329462 h 882016"/>
              <a:gd name="connsiteX14" fmla="*/ 985765 w 1860821"/>
              <a:gd name="connsiteY14" fmla="*/ 403589 h 882016"/>
              <a:gd name="connsiteX15" fmla="*/ 1097337 w 1860821"/>
              <a:gd name="connsiteY15" fmla="*/ 403588 h 882016"/>
              <a:gd name="connsiteX16" fmla="*/ 1101230 w 1860821"/>
              <a:gd name="connsiteY16" fmla="*/ 458586 h 882016"/>
              <a:gd name="connsiteX17" fmla="*/ 1181666 w 1860821"/>
              <a:gd name="connsiteY17" fmla="*/ 483694 h 882016"/>
              <a:gd name="connsiteX18" fmla="*/ 1228371 w 1860821"/>
              <a:gd name="connsiteY18" fmla="*/ 531517 h 882016"/>
              <a:gd name="connsiteX19" fmla="*/ 1237452 w 1860821"/>
              <a:gd name="connsiteY19" fmla="*/ 592492 h 882016"/>
              <a:gd name="connsiteX20" fmla="*/ 1568279 w 1860821"/>
              <a:gd name="connsiteY20" fmla="*/ 694117 h 882016"/>
              <a:gd name="connsiteX21" fmla="*/ 1860821 w 1860821"/>
              <a:gd name="connsiteY21" fmla="*/ 877882 h 882016"/>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66240 w 1927061"/>
              <a:gd name="connsiteY0" fmla="*/ 452980 h 877882"/>
              <a:gd name="connsiteX1" fmla="*/ 0 w 1927061"/>
              <a:gd name="connsiteY1" fmla="*/ 453587 h 877882"/>
              <a:gd name="connsiteX2" fmla="*/ 308296 w 1927061"/>
              <a:gd name="connsiteY2" fmla="*/ 220791 h 877882"/>
              <a:gd name="connsiteX3" fmla="*/ 369447 w 1927061"/>
              <a:gd name="connsiteY3" fmla="*/ 219683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369447 w 1927061"/>
              <a:gd name="connsiteY3" fmla="*/ 219683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369447 w 1927061"/>
              <a:gd name="connsiteY3" fmla="*/ 219683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333121 w 1927061"/>
              <a:gd name="connsiteY3" fmla="*/ 287832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243926 w 1927061"/>
              <a:gd name="connsiteY5" fmla="*/ 168322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243926 w 1927061"/>
              <a:gd name="connsiteY5" fmla="*/ 168322 h 877882"/>
              <a:gd name="connsiteX6" fmla="*/ 242695 w 1927061"/>
              <a:gd name="connsiteY6" fmla="*/ 99140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243926 w 1927061"/>
              <a:gd name="connsiteY5" fmla="*/ 168322 h 877882"/>
              <a:gd name="connsiteX6" fmla="*/ 242695 w 1927061"/>
              <a:gd name="connsiteY6" fmla="*/ 99140 h 877882"/>
              <a:gd name="connsiteX7" fmla="*/ 534785 w 1927061"/>
              <a:gd name="connsiteY7" fmla="*/ 102418 h 877882"/>
              <a:gd name="connsiteX8" fmla="*/ 720262 w 1927061"/>
              <a:gd name="connsiteY8" fmla="*/ 0 h 877882"/>
              <a:gd name="connsiteX9" fmla="*/ 719882 w 1927061"/>
              <a:gd name="connsiteY9" fmla="*/ 77191 h 877882"/>
              <a:gd name="connsiteX10" fmla="*/ 981385 w 1927061"/>
              <a:gd name="connsiteY10" fmla="*/ 73805 h 877882"/>
              <a:gd name="connsiteX11" fmla="*/ 972866 w 1927061"/>
              <a:gd name="connsiteY11" fmla="*/ 327071 h 877882"/>
              <a:gd name="connsiteX12" fmla="*/ 1052005 w 1927061"/>
              <a:gd name="connsiteY12" fmla="*/ 329462 h 877882"/>
              <a:gd name="connsiteX13" fmla="*/ 1052005 w 1927061"/>
              <a:gd name="connsiteY13" fmla="*/ 403589 h 877882"/>
              <a:gd name="connsiteX14" fmla="*/ 1163577 w 1927061"/>
              <a:gd name="connsiteY14" fmla="*/ 403588 h 877882"/>
              <a:gd name="connsiteX15" fmla="*/ 1167470 w 1927061"/>
              <a:gd name="connsiteY15" fmla="*/ 458586 h 877882"/>
              <a:gd name="connsiteX16" fmla="*/ 1247906 w 1927061"/>
              <a:gd name="connsiteY16" fmla="*/ 483694 h 877882"/>
              <a:gd name="connsiteX17" fmla="*/ 1294611 w 1927061"/>
              <a:gd name="connsiteY17" fmla="*/ 531517 h 877882"/>
              <a:gd name="connsiteX18" fmla="*/ 1303692 w 1927061"/>
              <a:gd name="connsiteY18" fmla="*/ 592492 h 877882"/>
              <a:gd name="connsiteX19" fmla="*/ 1634519 w 1927061"/>
              <a:gd name="connsiteY19" fmla="*/ 694117 h 877882"/>
              <a:gd name="connsiteX20" fmla="*/ 1927061 w 1927061"/>
              <a:gd name="connsiteY20" fmla="*/ 877882 h 877882"/>
              <a:gd name="connsiteX0" fmla="*/ 66240 w 1927061"/>
              <a:gd name="connsiteY0" fmla="*/ 379175 h 804077"/>
              <a:gd name="connsiteX1" fmla="*/ 0 w 1927061"/>
              <a:gd name="connsiteY1" fmla="*/ 379782 h 804077"/>
              <a:gd name="connsiteX2" fmla="*/ 7309 w 1927061"/>
              <a:gd name="connsiteY2" fmla="*/ 172093 h 804077"/>
              <a:gd name="connsiteX3" fmla="*/ 146301 w 1927061"/>
              <a:gd name="connsiteY3" fmla="*/ 168594 h 804077"/>
              <a:gd name="connsiteX4" fmla="*/ 152892 w 1927061"/>
              <a:gd name="connsiteY4" fmla="*/ 103364 h 804077"/>
              <a:gd name="connsiteX5" fmla="*/ 243926 w 1927061"/>
              <a:gd name="connsiteY5" fmla="*/ 94517 h 804077"/>
              <a:gd name="connsiteX6" fmla="*/ 242695 w 1927061"/>
              <a:gd name="connsiteY6" fmla="*/ 25335 h 804077"/>
              <a:gd name="connsiteX7" fmla="*/ 534785 w 1927061"/>
              <a:gd name="connsiteY7" fmla="*/ 28613 h 804077"/>
              <a:gd name="connsiteX8" fmla="*/ 719882 w 1927061"/>
              <a:gd name="connsiteY8" fmla="*/ 3386 h 804077"/>
              <a:gd name="connsiteX9" fmla="*/ 981385 w 1927061"/>
              <a:gd name="connsiteY9" fmla="*/ 0 h 804077"/>
              <a:gd name="connsiteX10" fmla="*/ 972866 w 1927061"/>
              <a:gd name="connsiteY10" fmla="*/ 253266 h 804077"/>
              <a:gd name="connsiteX11" fmla="*/ 1052005 w 1927061"/>
              <a:gd name="connsiteY11" fmla="*/ 255657 h 804077"/>
              <a:gd name="connsiteX12" fmla="*/ 1052005 w 1927061"/>
              <a:gd name="connsiteY12" fmla="*/ 329784 h 804077"/>
              <a:gd name="connsiteX13" fmla="*/ 1163577 w 1927061"/>
              <a:gd name="connsiteY13" fmla="*/ 329783 h 804077"/>
              <a:gd name="connsiteX14" fmla="*/ 1167470 w 1927061"/>
              <a:gd name="connsiteY14" fmla="*/ 384781 h 804077"/>
              <a:gd name="connsiteX15" fmla="*/ 1247906 w 1927061"/>
              <a:gd name="connsiteY15" fmla="*/ 409889 h 804077"/>
              <a:gd name="connsiteX16" fmla="*/ 1294611 w 1927061"/>
              <a:gd name="connsiteY16" fmla="*/ 457712 h 804077"/>
              <a:gd name="connsiteX17" fmla="*/ 1303692 w 1927061"/>
              <a:gd name="connsiteY17" fmla="*/ 518687 h 804077"/>
              <a:gd name="connsiteX18" fmla="*/ 1634519 w 1927061"/>
              <a:gd name="connsiteY18" fmla="*/ 620312 h 804077"/>
              <a:gd name="connsiteX19" fmla="*/ 1927061 w 1927061"/>
              <a:gd name="connsiteY19" fmla="*/ 804077 h 804077"/>
              <a:gd name="connsiteX0" fmla="*/ 66240 w 1927061"/>
              <a:gd name="connsiteY0" fmla="*/ 391163 h 816065"/>
              <a:gd name="connsiteX1" fmla="*/ 0 w 1927061"/>
              <a:gd name="connsiteY1" fmla="*/ 391770 h 816065"/>
              <a:gd name="connsiteX2" fmla="*/ 7309 w 1927061"/>
              <a:gd name="connsiteY2" fmla="*/ 184081 h 816065"/>
              <a:gd name="connsiteX3" fmla="*/ 146301 w 1927061"/>
              <a:gd name="connsiteY3" fmla="*/ 180582 h 816065"/>
              <a:gd name="connsiteX4" fmla="*/ 152892 w 1927061"/>
              <a:gd name="connsiteY4" fmla="*/ 115352 h 816065"/>
              <a:gd name="connsiteX5" fmla="*/ 243926 w 1927061"/>
              <a:gd name="connsiteY5" fmla="*/ 106505 h 816065"/>
              <a:gd name="connsiteX6" fmla="*/ 242695 w 1927061"/>
              <a:gd name="connsiteY6" fmla="*/ 37323 h 816065"/>
              <a:gd name="connsiteX7" fmla="*/ 534785 w 1927061"/>
              <a:gd name="connsiteY7" fmla="*/ 40601 h 816065"/>
              <a:gd name="connsiteX8" fmla="*/ 981385 w 1927061"/>
              <a:gd name="connsiteY8" fmla="*/ 11988 h 816065"/>
              <a:gd name="connsiteX9" fmla="*/ 972866 w 1927061"/>
              <a:gd name="connsiteY9" fmla="*/ 265254 h 816065"/>
              <a:gd name="connsiteX10" fmla="*/ 1052005 w 1927061"/>
              <a:gd name="connsiteY10" fmla="*/ 267645 h 816065"/>
              <a:gd name="connsiteX11" fmla="*/ 1052005 w 1927061"/>
              <a:gd name="connsiteY11" fmla="*/ 341772 h 816065"/>
              <a:gd name="connsiteX12" fmla="*/ 1163577 w 1927061"/>
              <a:gd name="connsiteY12" fmla="*/ 341771 h 816065"/>
              <a:gd name="connsiteX13" fmla="*/ 1167470 w 1927061"/>
              <a:gd name="connsiteY13" fmla="*/ 396769 h 816065"/>
              <a:gd name="connsiteX14" fmla="*/ 1247906 w 1927061"/>
              <a:gd name="connsiteY14" fmla="*/ 421877 h 816065"/>
              <a:gd name="connsiteX15" fmla="*/ 1294611 w 1927061"/>
              <a:gd name="connsiteY15" fmla="*/ 469700 h 816065"/>
              <a:gd name="connsiteX16" fmla="*/ 1303692 w 1927061"/>
              <a:gd name="connsiteY16" fmla="*/ 530675 h 816065"/>
              <a:gd name="connsiteX17" fmla="*/ 1634519 w 1927061"/>
              <a:gd name="connsiteY17" fmla="*/ 632300 h 816065"/>
              <a:gd name="connsiteX18" fmla="*/ 1927061 w 1927061"/>
              <a:gd name="connsiteY18" fmla="*/ 816065 h 816065"/>
              <a:gd name="connsiteX0" fmla="*/ 66240 w 1927061"/>
              <a:gd name="connsiteY0" fmla="*/ 367277 h 792179"/>
              <a:gd name="connsiteX1" fmla="*/ 0 w 1927061"/>
              <a:gd name="connsiteY1" fmla="*/ 367884 h 792179"/>
              <a:gd name="connsiteX2" fmla="*/ 7309 w 1927061"/>
              <a:gd name="connsiteY2" fmla="*/ 160195 h 792179"/>
              <a:gd name="connsiteX3" fmla="*/ 146301 w 1927061"/>
              <a:gd name="connsiteY3" fmla="*/ 156696 h 792179"/>
              <a:gd name="connsiteX4" fmla="*/ 152892 w 1927061"/>
              <a:gd name="connsiteY4" fmla="*/ 91466 h 792179"/>
              <a:gd name="connsiteX5" fmla="*/ 243926 w 1927061"/>
              <a:gd name="connsiteY5" fmla="*/ 82619 h 792179"/>
              <a:gd name="connsiteX6" fmla="*/ 242695 w 1927061"/>
              <a:gd name="connsiteY6" fmla="*/ 13437 h 792179"/>
              <a:gd name="connsiteX7" fmla="*/ 534785 w 1927061"/>
              <a:gd name="connsiteY7" fmla="*/ 16715 h 792179"/>
              <a:gd name="connsiteX8" fmla="*/ 855541 w 1927061"/>
              <a:gd name="connsiteY8" fmla="*/ 17992 h 792179"/>
              <a:gd name="connsiteX9" fmla="*/ 972866 w 1927061"/>
              <a:gd name="connsiteY9" fmla="*/ 241368 h 792179"/>
              <a:gd name="connsiteX10" fmla="*/ 1052005 w 1927061"/>
              <a:gd name="connsiteY10" fmla="*/ 243759 h 792179"/>
              <a:gd name="connsiteX11" fmla="*/ 1052005 w 1927061"/>
              <a:gd name="connsiteY11" fmla="*/ 317886 h 792179"/>
              <a:gd name="connsiteX12" fmla="*/ 1163577 w 1927061"/>
              <a:gd name="connsiteY12" fmla="*/ 317885 h 792179"/>
              <a:gd name="connsiteX13" fmla="*/ 1167470 w 1927061"/>
              <a:gd name="connsiteY13" fmla="*/ 372883 h 792179"/>
              <a:gd name="connsiteX14" fmla="*/ 1247906 w 1927061"/>
              <a:gd name="connsiteY14" fmla="*/ 397991 h 792179"/>
              <a:gd name="connsiteX15" fmla="*/ 1294611 w 1927061"/>
              <a:gd name="connsiteY15" fmla="*/ 445814 h 792179"/>
              <a:gd name="connsiteX16" fmla="*/ 1303692 w 1927061"/>
              <a:gd name="connsiteY16" fmla="*/ 506789 h 792179"/>
              <a:gd name="connsiteX17" fmla="*/ 1634519 w 1927061"/>
              <a:gd name="connsiteY17" fmla="*/ 608414 h 792179"/>
              <a:gd name="connsiteX18" fmla="*/ 1927061 w 1927061"/>
              <a:gd name="connsiteY18" fmla="*/ 792179 h 792179"/>
              <a:gd name="connsiteX0" fmla="*/ 66240 w 1927061"/>
              <a:gd name="connsiteY0" fmla="*/ 353840 h 778742"/>
              <a:gd name="connsiteX1" fmla="*/ 0 w 1927061"/>
              <a:gd name="connsiteY1" fmla="*/ 354447 h 778742"/>
              <a:gd name="connsiteX2" fmla="*/ 7309 w 1927061"/>
              <a:gd name="connsiteY2" fmla="*/ 146758 h 778742"/>
              <a:gd name="connsiteX3" fmla="*/ 146301 w 1927061"/>
              <a:gd name="connsiteY3" fmla="*/ 143259 h 778742"/>
              <a:gd name="connsiteX4" fmla="*/ 152892 w 1927061"/>
              <a:gd name="connsiteY4" fmla="*/ 78029 h 778742"/>
              <a:gd name="connsiteX5" fmla="*/ 243926 w 1927061"/>
              <a:gd name="connsiteY5" fmla="*/ 69182 h 778742"/>
              <a:gd name="connsiteX6" fmla="*/ 242695 w 1927061"/>
              <a:gd name="connsiteY6" fmla="*/ 0 h 778742"/>
              <a:gd name="connsiteX7" fmla="*/ 534785 w 1927061"/>
              <a:gd name="connsiteY7" fmla="*/ 3278 h 778742"/>
              <a:gd name="connsiteX8" fmla="*/ 855541 w 1927061"/>
              <a:gd name="connsiteY8" fmla="*/ 4555 h 778742"/>
              <a:gd name="connsiteX9" fmla="*/ 972866 w 1927061"/>
              <a:gd name="connsiteY9" fmla="*/ 227931 h 778742"/>
              <a:gd name="connsiteX10" fmla="*/ 1052005 w 1927061"/>
              <a:gd name="connsiteY10" fmla="*/ 230322 h 778742"/>
              <a:gd name="connsiteX11" fmla="*/ 1052005 w 1927061"/>
              <a:gd name="connsiteY11" fmla="*/ 304449 h 778742"/>
              <a:gd name="connsiteX12" fmla="*/ 1163577 w 1927061"/>
              <a:gd name="connsiteY12" fmla="*/ 304448 h 778742"/>
              <a:gd name="connsiteX13" fmla="*/ 1167470 w 1927061"/>
              <a:gd name="connsiteY13" fmla="*/ 359446 h 778742"/>
              <a:gd name="connsiteX14" fmla="*/ 1247906 w 1927061"/>
              <a:gd name="connsiteY14" fmla="*/ 384554 h 778742"/>
              <a:gd name="connsiteX15" fmla="*/ 1294611 w 1927061"/>
              <a:gd name="connsiteY15" fmla="*/ 432377 h 778742"/>
              <a:gd name="connsiteX16" fmla="*/ 1303692 w 1927061"/>
              <a:gd name="connsiteY16" fmla="*/ 493352 h 778742"/>
              <a:gd name="connsiteX17" fmla="*/ 1634519 w 1927061"/>
              <a:gd name="connsiteY17" fmla="*/ 594977 h 778742"/>
              <a:gd name="connsiteX18" fmla="*/ 1927061 w 1927061"/>
              <a:gd name="connsiteY18" fmla="*/ 778742 h 778742"/>
              <a:gd name="connsiteX0" fmla="*/ 66240 w 1634519"/>
              <a:gd name="connsiteY0" fmla="*/ 353840 h 594977"/>
              <a:gd name="connsiteX1" fmla="*/ 0 w 1634519"/>
              <a:gd name="connsiteY1" fmla="*/ 354447 h 594977"/>
              <a:gd name="connsiteX2" fmla="*/ 7309 w 1634519"/>
              <a:gd name="connsiteY2" fmla="*/ 146758 h 594977"/>
              <a:gd name="connsiteX3" fmla="*/ 146301 w 1634519"/>
              <a:gd name="connsiteY3" fmla="*/ 143259 h 594977"/>
              <a:gd name="connsiteX4" fmla="*/ 152892 w 1634519"/>
              <a:gd name="connsiteY4" fmla="*/ 78029 h 594977"/>
              <a:gd name="connsiteX5" fmla="*/ 243926 w 1634519"/>
              <a:gd name="connsiteY5" fmla="*/ 69182 h 594977"/>
              <a:gd name="connsiteX6" fmla="*/ 242695 w 1634519"/>
              <a:gd name="connsiteY6" fmla="*/ 0 h 594977"/>
              <a:gd name="connsiteX7" fmla="*/ 534785 w 1634519"/>
              <a:gd name="connsiteY7" fmla="*/ 3278 h 594977"/>
              <a:gd name="connsiteX8" fmla="*/ 855541 w 1634519"/>
              <a:gd name="connsiteY8" fmla="*/ 4555 h 594977"/>
              <a:gd name="connsiteX9" fmla="*/ 972866 w 1634519"/>
              <a:gd name="connsiteY9" fmla="*/ 227931 h 594977"/>
              <a:gd name="connsiteX10" fmla="*/ 1052005 w 1634519"/>
              <a:gd name="connsiteY10" fmla="*/ 230322 h 594977"/>
              <a:gd name="connsiteX11" fmla="*/ 1052005 w 1634519"/>
              <a:gd name="connsiteY11" fmla="*/ 304449 h 594977"/>
              <a:gd name="connsiteX12" fmla="*/ 1163577 w 1634519"/>
              <a:gd name="connsiteY12" fmla="*/ 304448 h 594977"/>
              <a:gd name="connsiteX13" fmla="*/ 1167470 w 1634519"/>
              <a:gd name="connsiteY13" fmla="*/ 359446 h 594977"/>
              <a:gd name="connsiteX14" fmla="*/ 1247906 w 1634519"/>
              <a:gd name="connsiteY14" fmla="*/ 384554 h 594977"/>
              <a:gd name="connsiteX15" fmla="*/ 1294611 w 1634519"/>
              <a:gd name="connsiteY15" fmla="*/ 432377 h 594977"/>
              <a:gd name="connsiteX16" fmla="*/ 1303692 w 1634519"/>
              <a:gd name="connsiteY16" fmla="*/ 493352 h 594977"/>
              <a:gd name="connsiteX17" fmla="*/ 1634519 w 1634519"/>
              <a:gd name="connsiteY17" fmla="*/ 594977 h 594977"/>
              <a:gd name="connsiteX0" fmla="*/ 66240 w 1634519"/>
              <a:gd name="connsiteY0" fmla="*/ 353840 h 594977"/>
              <a:gd name="connsiteX1" fmla="*/ 0 w 1634519"/>
              <a:gd name="connsiteY1" fmla="*/ 354447 h 594977"/>
              <a:gd name="connsiteX2" fmla="*/ 7309 w 1634519"/>
              <a:gd name="connsiteY2" fmla="*/ 146758 h 594977"/>
              <a:gd name="connsiteX3" fmla="*/ 146301 w 1634519"/>
              <a:gd name="connsiteY3" fmla="*/ 143259 h 594977"/>
              <a:gd name="connsiteX4" fmla="*/ 152892 w 1634519"/>
              <a:gd name="connsiteY4" fmla="*/ 78029 h 594977"/>
              <a:gd name="connsiteX5" fmla="*/ 243926 w 1634519"/>
              <a:gd name="connsiteY5" fmla="*/ 69182 h 594977"/>
              <a:gd name="connsiteX6" fmla="*/ 242695 w 1634519"/>
              <a:gd name="connsiteY6" fmla="*/ 0 h 594977"/>
              <a:gd name="connsiteX7" fmla="*/ 534785 w 1634519"/>
              <a:gd name="connsiteY7" fmla="*/ 3278 h 594977"/>
              <a:gd name="connsiteX8" fmla="*/ 855541 w 1634519"/>
              <a:gd name="connsiteY8" fmla="*/ 4555 h 594977"/>
              <a:gd name="connsiteX9" fmla="*/ 972866 w 1634519"/>
              <a:gd name="connsiteY9" fmla="*/ 227931 h 594977"/>
              <a:gd name="connsiteX10" fmla="*/ 1052005 w 1634519"/>
              <a:gd name="connsiteY10" fmla="*/ 230322 h 594977"/>
              <a:gd name="connsiteX11" fmla="*/ 1052005 w 1634519"/>
              <a:gd name="connsiteY11" fmla="*/ 304449 h 594977"/>
              <a:gd name="connsiteX12" fmla="*/ 1163577 w 1634519"/>
              <a:gd name="connsiteY12" fmla="*/ 304448 h 594977"/>
              <a:gd name="connsiteX13" fmla="*/ 1167470 w 1634519"/>
              <a:gd name="connsiteY13" fmla="*/ 359446 h 594977"/>
              <a:gd name="connsiteX14" fmla="*/ 1247906 w 1634519"/>
              <a:gd name="connsiteY14" fmla="*/ 384554 h 594977"/>
              <a:gd name="connsiteX15" fmla="*/ 1294611 w 1634519"/>
              <a:gd name="connsiteY15" fmla="*/ 432377 h 594977"/>
              <a:gd name="connsiteX16" fmla="*/ 1634519 w 1634519"/>
              <a:gd name="connsiteY16" fmla="*/ 594977 h 594977"/>
              <a:gd name="connsiteX0" fmla="*/ 66240 w 1294611"/>
              <a:gd name="connsiteY0" fmla="*/ 353840 h 432377"/>
              <a:gd name="connsiteX1" fmla="*/ 0 w 1294611"/>
              <a:gd name="connsiteY1" fmla="*/ 354447 h 432377"/>
              <a:gd name="connsiteX2" fmla="*/ 7309 w 1294611"/>
              <a:gd name="connsiteY2" fmla="*/ 146758 h 432377"/>
              <a:gd name="connsiteX3" fmla="*/ 146301 w 1294611"/>
              <a:gd name="connsiteY3" fmla="*/ 143259 h 432377"/>
              <a:gd name="connsiteX4" fmla="*/ 152892 w 1294611"/>
              <a:gd name="connsiteY4" fmla="*/ 78029 h 432377"/>
              <a:gd name="connsiteX5" fmla="*/ 243926 w 1294611"/>
              <a:gd name="connsiteY5" fmla="*/ 69182 h 432377"/>
              <a:gd name="connsiteX6" fmla="*/ 242695 w 1294611"/>
              <a:gd name="connsiteY6" fmla="*/ 0 h 432377"/>
              <a:gd name="connsiteX7" fmla="*/ 534785 w 1294611"/>
              <a:gd name="connsiteY7" fmla="*/ 3278 h 432377"/>
              <a:gd name="connsiteX8" fmla="*/ 855541 w 1294611"/>
              <a:gd name="connsiteY8" fmla="*/ 4555 h 432377"/>
              <a:gd name="connsiteX9" fmla="*/ 972866 w 1294611"/>
              <a:gd name="connsiteY9" fmla="*/ 227931 h 432377"/>
              <a:gd name="connsiteX10" fmla="*/ 1052005 w 1294611"/>
              <a:gd name="connsiteY10" fmla="*/ 230322 h 432377"/>
              <a:gd name="connsiteX11" fmla="*/ 1052005 w 1294611"/>
              <a:gd name="connsiteY11" fmla="*/ 304449 h 432377"/>
              <a:gd name="connsiteX12" fmla="*/ 1163577 w 1294611"/>
              <a:gd name="connsiteY12" fmla="*/ 304448 h 432377"/>
              <a:gd name="connsiteX13" fmla="*/ 1167470 w 1294611"/>
              <a:gd name="connsiteY13" fmla="*/ 359446 h 432377"/>
              <a:gd name="connsiteX14" fmla="*/ 1247906 w 1294611"/>
              <a:gd name="connsiteY14" fmla="*/ 384554 h 432377"/>
              <a:gd name="connsiteX15" fmla="*/ 1294611 w 1294611"/>
              <a:gd name="connsiteY15" fmla="*/ 432377 h 432377"/>
              <a:gd name="connsiteX0" fmla="*/ 66240 w 1294611"/>
              <a:gd name="connsiteY0" fmla="*/ 353840 h 432377"/>
              <a:gd name="connsiteX1" fmla="*/ 0 w 1294611"/>
              <a:gd name="connsiteY1" fmla="*/ 354447 h 432377"/>
              <a:gd name="connsiteX2" fmla="*/ 7309 w 1294611"/>
              <a:gd name="connsiteY2" fmla="*/ 146758 h 432377"/>
              <a:gd name="connsiteX3" fmla="*/ 146301 w 1294611"/>
              <a:gd name="connsiteY3" fmla="*/ 143259 h 432377"/>
              <a:gd name="connsiteX4" fmla="*/ 152892 w 1294611"/>
              <a:gd name="connsiteY4" fmla="*/ 78029 h 432377"/>
              <a:gd name="connsiteX5" fmla="*/ 243926 w 1294611"/>
              <a:gd name="connsiteY5" fmla="*/ 69182 h 432377"/>
              <a:gd name="connsiteX6" fmla="*/ 242695 w 1294611"/>
              <a:gd name="connsiteY6" fmla="*/ 0 h 432377"/>
              <a:gd name="connsiteX7" fmla="*/ 534785 w 1294611"/>
              <a:gd name="connsiteY7" fmla="*/ 3278 h 432377"/>
              <a:gd name="connsiteX8" fmla="*/ 855541 w 1294611"/>
              <a:gd name="connsiteY8" fmla="*/ 4555 h 432377"/>
              <a:gd name="connsiteX9" fmla="*/ 972866 w 1294611"/>
              <a:gd name="connsiteY9" fmla="*/ 227931 h 432377"/>
              <a:gd name="connsiteX10" fmla="*/ 1052005 w 1294611"/>
              <a:gd name="connsiteY10" fmla="*/ 230322 h 432377"/>
              <a:gd name="connsiteX11" fmla="*/ 1052005 w 1294611"/>
              <a:gd name="connsiteY11" fmla="*/ 304449 h 432377"/>
              <a:gd name="connsiteX12" fmla="*/ 1163577 w 1294611"/>
              <a:gd name="connsiteY12" fmla="*/ 304448 h 432377"/>
              <a:gd name="connsiteX13" fmla="*/ 1167470 w 1294611"/>
              <a:gd name="connsiteY13" fmla="*/ 359446 h 432377"/>
              <a:gd name="connsiteX14" fmla="*/ 1294611 w 1294611"/>
              <a:gd name="connsiteY14" fmla="*/ 432377 h 432377"/>
              <a:gd name="connsiteX0" fmla="*/ 66240 w 1167470"/>
              <a:gd name="connsiteY0" fmla="*/ 353840 h 359446"/>
              <a:gd name="connsiteX1" fmla="*/ 0 w 1167470"/>
              <a:gd name="connsiteY1" fmla="*/ 354447 h 359446"/>
              <a:gd name="connsiteX2" fmla="*/ 7309 w 1167470"/>
              <a:gd name="connsiteY2" fmla="*/ 146758 h 359446"/>
              <a:gd name="connsiteX3" fmla="*/ 146301 w 1167470"/>
              <a:gd name="connsiteY3" fmla="*/ 143259 h 359446"/>
              <a:gd name="connsiteX4" fmla="*/ 152892 w 1167470"/>
              <a:gd name="connsiteY4" fmla="*/ 78029 h 359446"/>
              <a:gd name="connsiteX5" fmla="*/ 243926 w 1167470"/>
              <a:gd name="connsiteY5" fmla="*/ 69182 h 359446"/>
              <a:gd name="connsiteX6" fmla="*/ 242695 w 1167470"/>
              <a:gd name="connsiteY6" fmla="*/ 0 h 359446"/>
              <a:gd name="connsiteX7" fmla="*/ 534785 w 1167470"/>
              <a:gd name="connsiteY7" fmla="*/ 3278 h 359446"/>
              <a:gd name="connsiteX8" fmla="*/ 855541 w 1167470"/>
              <a:gd name="connsiteY8" fmla="*/ 4555 h 359446"/>
              <a:gd name="connsiteX9" fmla="*/ 972866 w 1167470"/>
              <a:gd name="connsiteY9" fmla="*/ 227931 h 359446"/>
              <a:gd name="connsiteX10" fmla="*/ 1052005 w 1167470"/>
              <a:gd name="connsiteY10" fmla="*/ 230322 h 359446"/>
              <a:gd name="connsiteX11" fmla="*/ 1052005 w 1167470"/>
              <a:gd name="connsiteY11" fmla="*/ 304449 h 359446"/>
              <a:gd name="connsiteX12" fmla="*/ 1163577 w 1167470"/>
              <a:gd name="connsiteY12" fmla="*/ 304448 h 359446"/>
              <a:gd name="connsiteX13" fmla="*/ 1167470 w 1167470"/>
              <a:gd name="connsiteY13" fmla="*/ 359446 h 359446"/>
              <a:gd name="connsiteX0" fmla="*/ 66240 w 1163577"/>
              <a:gd name="connsiteY0" fmla="*/ 353840 h 354447"/>
              <a:gd name="connsiteX1" fmla="*/ 0 w 1163577"/>
              <a:gd name="connsiteY1" fmla="*/ 354447 h 354447"/>
              <a:gd name="connsiteX2" fmla="*/ 7309 w 1163577"/>
              <a:gd name="connsiteY2" fmla="*/ 146758 h 354447"/>
              <a:gd name="connsiteX3" fmla="*/ 146301 w 1163577"/>
              <a:gd name="connsiteY3" fmla="*/ 143259 h 354447"/>
              <a:gd name="connsiteX4" fmla="*/ 152892 w 1163577"/>
              <a:gd name="connsiteY4" fmla="*/ 78029 h 354447"/>
              <a:gd name="connsiteX5" fmla="*/ 243926 w 1163577"/>
              <a:gd name="connsiteY5" fmla="*/ 69182 h 354447"/>
              <a:gd name="connsiteX6" fmla="*/ 242695 w 1163577"/>
              <a:gd name="connsiteY6" fmla="*/ 0 h 354447"/>
              <a:gd name="connsiteX7" fmla="*/ 534785 w 1163577"/>
              <a:gd name="connsiteY7" fmla="*/ 3278 h 354447"/>
              <a:gd name="connsiteX8" fmla="*/ 855541 w 1163577"/>
              <a:gd name="connsiteY8" fmla="*/ 4555 h 354447"/>
              <a:gd name="connsiteX9" fmla="*/ 972866 w 1163577"/>
              <a:gd name="connsiteY9" fmla="*/ 227931 h 354447"/>
              <a:gd name="connsiteX10" fmla="*/ 1052005 w 1163577"/>
              <a:gd name="connsiteY10" fmla="*/ 230322 h 354447"/>
              <a:gd name="connsiteX11" fmla="*/ 1052005 w 1163577"/>
              <a:gd name="connsiteY11" fmla="*/ 304449 h 354447"/>
              <a:gd name="connsiteX12" fmla="*/ 1163577 w 1163577"/>
              <a:gd name="connsiteY12" fmla="*/ 304448 h 354447"/>
              <a:gd name="connsiteX0" fmla="*/ 66240 w 1052200"/>
              <a:gd name="connsiteY0" fmla="*/ 353840 h 354447"/>
              <a:gd name="connsiteX1" fmla="*/ 0 w 1052200"/>
              <a:gd name="connsiteY1" fmla="*/ 354447 h 354447"/>
              <a:gd name="connsiteX2" fmla="*/ 7309 w 1052200"/>
              <a:gd name="connsiteY2" fmla="*/ 146758 h 354447"/>
              <a:gd name="connsiteX3" fmla="*/ 146301 w 1052200"/>
              <a:gd name="connsiteY3" fmla="*/ 143259 h 354447"/>
              <a:gd name="connsiteX4" fmla="*/ 152892 w 1052200"/>
              <a:gd name="connsiteY4" fmla="*/ 78029 h 354447"/>
              <a:gd name="connsiteX5" fmla="*/ 243926 w 1052200"/>
              <a:gd name="connsiteY5" fmla="*/ 69182 h 354447"/>
              <a:gd name="connsiteX6" fmla="*/ 242695 w 1052200"/>
              <a:gd name="connsiteY6" fmla="*/ 0 h 354447"/>
              <a:gd name="connsiteX7" fmla="*/ 534785 w 1052200"/>
              <a:gd name="connsiteY7" fmla="*/ 3278 h 354447"/>
              <a:gd name="connsiteX8" fmla="*/ 855541 w 1052200"/>
              <a:gd name="connsiteY8" fmla="*/ 4555 h 354447"/>
              <a:gd name="connsiteX9" fmla="*/ 972866 w 1052200"/>
              <a:gd name="connsiteY9" fmla="*/ 227931 h 354447"/>
              <a:gd name="connsiteX10" fmla="*/ 1052005 w 1052200"/>
              <a:gd name="connsiteY10" fmla="*/ 230322 h 354447"/>
              <a:gd name="connsiteX11" fmla="*/ 1052005 w 1052200"/>
              <a:gd name="connsiteY11" fmla="*/ 304449 h 354447"/>
              <a:gd name="connsiteX0" fmla="*/ 66240 w 1052005"/>
              <a:gd name="connsiteY0" fmla="*/ 353840 h 354447"/>
              <a:gd name="connsiteX1" fmla="*/ 0 w 1052005"/>
              <a:gd name="connsiteY1" fmla="*/ 354447 h 354447"/>
              <a:gd name="connsiteX2" fmla="*/ 7309 w 1052005"/>
              <a:gd name="connsiteY2" fmla="*/ 146758 h 354447"/>
              <a:gd name="connsiteX3" fmla="*/ 146301 w 1052005"/>
              <a:gd name="connsiteY3" fmla="*/ 143259 h 354447"/>
              <a:gd name="connsiteX4" fmla="*/ 152892 w 1052005"/>
              <a:gd name="connsiteY4" fmla="*/ 78029 h 354447"/>
              <a:gd name="connsiteX5" fmla="*/ 243926 w 1052005"/>
              <a:gd name="connsiteY5" fmla="*/ 69182 h 354447"/>
              <a:gd name="connsiteX6" fmla="*/ 242695 w 1052005"/>
              <a:gd name="connsiteY6" fmla="*/ 0 h 354447"/>
              <a:gd name="connsiteX7" fmla="*/ 534785 w 1052005"/>
              <a:gd name="connsiteY7" fmla="*/ 3278 h 354447"/>
              <a:gd name="connsiteX8" fmla="*/ 855541 w 1052005"/>
              <a:gd name="connsiteY8" fmla="*/ 4555 h 354447"/>
              <a:gd name="connsiteX9" fmla="*/ 972866 w 1052005"/>
              <a:gd name="connsiteY9" fmla="*/ 227931 h 354447"/>
              <a:gd name="connsiteX10" fmla="*/ 1052005 w 1052005"/>
              <a:gd name="connsiteY10" fmla="*/ 230322 h 354447"/>
              <a:gd name="connsiteX0" fmla="*/ 66240 w 972866"/>
              <a:gd name="connsiteY0" fmla="*/ 353840 h 354447"/>
              <a:gd name="connsiteX1" fmla="*/ 0 w 972866"/>
              <a:gd name="connsiteY1" fmla="*/ 354447 h 354447"/>
              <a:gd name="connsiteX2" fmla="*/ 7309 w 972866"/>
              <a:gd name="connsiteY2" fmla="*/ 146758 h 354447"/>
              <a:gd name="connsiteX3" fmla="*/ 146301 w 972866"/>
              <a:gd name="connsiteY3" fmla="*/ 143259 h 354447"/>
              <a:gd name="connsiteX4" fmla="*/ 152892 w 972866"/>
              <a:gd name="connsiteY4" fmla="*/ 78029 h 354447"/>
              <a:gd name="connsiteX5" fmla="*/ 243926 w 972866"/>
              <a:gd name="connsiteY5" fmla="*/ 69182 h 354447"/>
              <a:gd name="connsiteX6" fmla="*/ 242695 w 972866"/>
              <a:gd name="connsiteY6" fmla="*/ 0 h 354447"/>
              <a:gd name="connsiteX7" fmla="*/ 534785 w 972866"/>
              <a:gd name="connsiteY7" fmla="*/ 3278 h 354447"/>
              <a:gd name="connsiteX8" fmla="*/ 855541 w 972866"/>
              <a:gd name="connsiteY8" fmla="*/ 4555 h 354447"/>
              <a:gd name="connsiteX9" fmla="*/ 972866 w 972866"/>
              <a:gd name="connsiteY9" fmla="*/ 227931 h 354447"/>
              <a:gd name="connsiteX0" fmla="*/ 66240 w 1214175"/>
              <a:gd name="connsiteY0" fmla="*/ 481208 h 481815"/>
              <a:gd name="connsiteX1" fmla="*/ 0 w 1214175"/>
              <a:gd name="connsiteY1" fmla="*/ 481815 h 481815"/>
              <a:gd name="connsiteX2" fmla="*/ 7309 w 1214175"/>
              <a:gd name="connsiteY2" fmla="*/ 274126 h 481815"/>
              <a:gd name="connsiteX3" fmla="*/ 146301 w 1214175"/>
              <a:gd name="connsiteY3" fmla="*/ 270627 h 481815"/>
              <a:gd name="connsiteX4" fmla="*/ 152892 w 1214175"/>
              <a:gd name="connsiteY4" fmla="*/ 205397 h 481815"/>
              <a:gd name="connsiteX5" fmla="*/ 243926 w 1214175"/>
              <a:gd name="connsiteY5" fmla="*/ 196550 h 481815"/>
              <a:gd name="connsiteX6" fmla="*/ 242695 w 1214175"/>
              <a:gd name="connsiteY6" fmla="*/ 127368 h 481815"/>
              <a:gd name="connsiteX7" fmla="*/ 534785 w 1214175"/>
              <a:gd name="connsiteY7" fmla="*/ 130646 h 481815"/>
              <a:gd name="connsiteX8" fmla="*/ 855541 w 1214175"/>
              <a:gd name="connsiteY8" fmla="*/ 131923 h 481815"/>
              <a:gd name="connsiteX9" fmla="*/ 1214175 w 1214175"/>
              <a:gd name="connsiteY9" fmla="*/ 9773 h 481815"/>
              <a:gd name="connsiteX0" fmla="*/ 66240 w 1214175"/>
              <a:gd name="connsiteY0" fmla="*/ 489431 h 490038"/>
              <a:gd name="connsiteX1" fmla="*/ 0 w 1214175"/>
              <a:gd name="connsiteY1" fmla="*/ 490038 h 490038"/>
              <a:gd name="connsiteX2" fmla="*/ 7309 w 1214175"/>
              <a:gd name="connsiteY2" fmla="*/ 282349 h 490038"/>
              <a:gd name="connsiteX3" fmla="*/ 146301 w 1214175"/>
              <a:gd name="connsiteY3" fmla="*/ 278850 h 490038"/>
              <a:gd name="connsiteX4" fmla="*/ 152892 w 1214175"/>
              <a:gd name="connsiteY4" fmla="*/ 213620 h 490038"/>
              <a:gd name="connsiteX5" fmla="*/ 243926 w 1214175"/>
              <a:gd name="connsiteY5" fmla="*/ 204773 h 490038"/>
              <a:gd name="connsiteX6" fmla="*/ 242695 w 1214175"/>
              <a:gd name="connsiteY6" fmla="*/ 135591 h 490038"/>
              <a:gd name="connsiteX7" fmla="*/ 534785 w 1214175"/>
              <a:gd name="connsiteY7" fmla="*/ 138869 h 490038"/>
              <a:gd name="connsiteX8" fmla="*/ 855541 w 1214175"/>
              <a:gd name="connsiteY8" fmla="*/ 140146 h 490038"/>
              <a:gd name="connsiteX9" fmla="*/ 1214175 w 1214175"/>
              <a:gd name="connsiteY9" fmla="*/ 17996 h 490038"/>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6415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6415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6415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52902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9010 w 1214175"/>
              <a:gd name="connsiteY9" fmla="*/ 8605 h 477504"/>
              <a:gd name="connsiteX10" fmla="*/ 1214175 w 1214175"/>
              <a:gd name="connsiteY10" fmla="*/ 5462 h 477504"/>
              <a:gd name="connsiteX0" fmla="*/ 66240 w 1155794"/>
              <a:gd name="connsiteY0" fmla="*/ 569473 h 570080"/>
              <a:gd name="connsiteX1" fmla="*/ 0 w 1155794"/>
              <a:gd name="connsiteY1" fmla="*/ 570080 h 570080"/>
              <a:gd name="connsiteX2" fmla="*/ 7309 w 1155794"/>
              <a:gd name="connsiteY2" fmla="*/ 362391 h 570080"/>
              <a:gd name="connsiteX3" fmla="*/ 146301 w 1155794"/>
              <a:gd name="connsiteY3" fmla="*/ 358892 h 570080"/>
              <a:gd name="connsiteX4" fmla="*/ 152892 w 1155794"/>
              <a:gd name="connsiteY4" fmla="*/ 293662 h 570080"/>
              <a:gd name="connsiteX5" fmla="*/ 243926 w 1155794"/>
              <a:gd name="connsiteY5" fmla="*/ 284815 h 570080"/>
              <a:gd name="connsiteX6" fmla="*/ 242695 w 1155794"/>
              <a:gd name="connsiteY6" fmla="*/ 215633 h 570080"/>
              <a:gd name="connsiteX7" fmla="*/ 534785 w 1155794"/>
              <a:gd name="connsiteY7" fmla="*/ 218911 h 570080"/>
              <a:gd name="connsiteX8" fmla="*/ 855541 w 1155794"/>
              <a:gd name="connsiteY8" fmla="*/ 220188 h 570080"/>
              <a:gd name="connsiteX9" fmla="*/ 849010 w 1155794"/>
              <a:gd name="connsiteY9" fmla="*/ 101181 h 570080"/>
              <a:gd name="connsiteX10" fmla="*/ 1155794 w 1155794"/>
              <a:gd name="connsiteY10" fmla="*/ 0 h 570080"/>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79146 w 1179146"/>
              <a:gd name="connsiteY10" fmla="*/ 0 h 786482"/>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08481 w 1179146"/>
              <a:gd name="connsiteY10" fmla="*/ 225523 h 786482"/>
              <a:gd name="connsiteX11" fmla="*/ 1179146 w 1179146"/>
              <a:gd name="connsiteY11" fmla="*/ 0 h 786482"/>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08481 w 1179146"/>
              <a:gd name="connsiteY10" fmla="*/ 225523 h 786482"/>
              <a:gd name="connsiteX11" fmla="*/ 1179146 w 1179146"/>
              <a:gd name="connsiteY11" fmla="*/ 0 h 786482"/>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08481 w 1179146"/>
              <a:gd name="connsiteY10" fmla="*/ 225523 h 786482"/>
              <a:gd name="connsiteX11" fmla="*/ 1179146 w 1179146"/>
              <a:gd name="connsiteY11" fmla="*/ 0 h 786482"/>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1151294 w 1179146"/>
              <a:gd name="connsiteY11" fmla="*/ 167615 h 843351"/>
              <a:gd name="connsiteX12" fmla="*/ 977448 w 1179146"/>
              <a:gd name="connsiteY12" fmla="*/ 8601 h 843351"/>
              <a:gd name="connsiteX13" fmla="*/ 1179146 w 1179146"/>
              <a:gd name="connsiteY13"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1064371 w 1179146"/>
              <a:gd name="connsiteY11" fmla="*/ 192723 h 843351"/>
              <a:gd name="connsiteX12" fmla="*/ 977448 w 1179146"/>
              <a:gd name="connsiteY12" fmla="*/ 8601 h 843351"/>
              <a:gd name="connsiteX13" fmla="*/ 1179146 w 1179146"/>
              <a:gd name="connsiteY13"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9145 h 849752"/>
              <a:gd name="connsiteX1" fmla="*/ 0 w 1179146"/>
              <a:gd name="connsiteY1" fmla="*/ 849752 h 849752"/>
              <a:gd name="connsiteX2" fmla="*/ 7309 w 1179146"/>
              <a:gd name="connsiteY2" fmla="*/ 642063 h 849752"/>
              <a:gd name="connsiteX3" fmla="*/ 146301 w 1179146"/>
              <a:gd name="connsiteY3" fmla="*/ 638564 h 849752"/>
              <a:gd name="connsiteX4" fmla="*/ 152892 w 1179146"/>
              <a:gd name="connsiteY4" fmla="*/ 573334 h 849752"/>
              <a:gd name="connsiteX5" fmla="*/ 243926 w 1179146"/>
              <a:gd name="connsiteY5" fmla="*/ 564487 h 849752"/>
              <a:gd name="connsiteX6" fmla="*/ 242695 w 1179146"/>
              <a:gd name="connsiteY6" fmla="*/ 495305 h 849752"/>
              <a:gd name="connsiteX7" fmla="*/ 534785 w 1179146"/>
              <a:gd name="connsiteY7" fmla="*/ 498583 h 849752"/>
              <a:gd name="connsiteX8" fmla="*/ 855541 w 1179146"/>
              <a:gd name="connsiteY8" fmla="*/ 499860 h 849752"/>
              <a:gd name="connsiteX9" fmla="*/ 849010 w 1179146"/>
              <a:gd name="connsiteY9" fmla="*/ 380853 h 849752"/>
              <a:gd name="connsiteX10" fmla="*/ 1108481 w 1179146"/>
              <a:gd name="connsiteY10" fmla="*/ 288793 h 849752"/>
              <a:gd name="connsiteX11" fmla="*/ 977448 w 1179146"/>
              <a:gd name="connsiteY11" fmla="*/ 15002 h 849752"/>
              <a:gd name="connsiteX12" fmla="*/ 1038424 w 1179146"/>
              <a:gd name="connsiteY12" fmla="*/ 49675 h 849752"/>
              <a:gd name="connsiteX13" fmla="*/ 1179146 w 1179146"/>
              <a:gd name="connsiteY13" fmla="*/ 63270 h 849752"/>
              <a:gd name="connsiteX0" fmla="*/ 66240 w 1179146"/>
              <a:gd name="connsiteY0" fmla="*/ 834143 h 834750"/>
              <a:gd name="connsiteX1" fmla="*/ 0 w 1179146"/>
              <a:gd name="connsiteY1" fmla="*/ 834750 h 834750"/>
              <a:gd name="connsiteX2" fmla="*/ 7309 w 1179146"/>
              <a:gd name="connsiteY2" fmla="*/ 627061 h 834750"/>
              <a:gd name="connsiteX3" fmla="*/ 146301 w 1179146"/>
              <a:gd name="connsiteY3" fmla="*/ 623562 h 834750"/>
              <a:gd name="connsiteX4" fmla="*/ 152892 w 1179146"/>
              <a:gd name="connsiteY4" fmla="*/ 558332 h 834750"/>
              <a:gd name="connsiteX5" fmla="*/ 243926 w 1179146"/>
              <a:gd name="connsiteY5" fmla="*/ 549485 h 834750"/>
              <a:gd name="connsiteX6" fmla="*/ 242695 w 1179146"/>
              <a:gd name="connsiteY6" fmla="*/ 480303 h 834750"/>
              <a:gd name="connsiteX7" fmla="*/ 534785 w 1179146"/>
              <a:gd name="connsiteY7" fmla="*/ 483581 h 834750"/>
              <a:gd name="connsiteX8" fmla="*/ 855541 w 1179146"/>
              <a:gd name="connsiteY8" fmla="*/ 484858 h 834750"/>
              <a:gd name="connsiteX9" fmla="*/ 849010 w 1179146"/>
              <a:gd name="connsiteY9" fmla="*/ 365851 h 834750"/>
              <a:gd name="connsiteX10" fmla="*/ 1108481 w 1179146"/>
              <a:gd name="connsiteY10" fmla="*/ 273791 h 834750"/>
              <a:gd name="connsiteX11" fmla="*/ 977448 w 1179146"/>
              <a:gd name="connsiteY11" fmla="*/ 0 h 834750"/>
              <a:gd name="connsiteX12" fmla="*/ 1038424 w 1179146"/>
              <a:gd name="connsiteY12" fmla="*/ 34673 h 834750"/>
              <a:gd name="connsiteX13" fmla="*/ 1179146 w 1179146"/>
              <a:gd name="connsiteY13" fmla="*/ 48268 h 834750"/>
              <a:gd name="connsiteX0" fmla="*/ 66240 w 1179146"/>
              <a:gd name="connsiteY0" fmla="*/ 834143 h 834750"/>
              <a:gd name="connsiteX1" fmla="*/ 0 w 1179146"/>
              <a:gd name="connsiteY1" fmla="*/ 834750 h 834750"/>
              <a:gd name="connsiteX2" fmla="*/ 7309 w 1179146"/>
              <a:gd name="connsiteY2" fmla="*/ 627061 h 834750"/>
              <a:gd name="connsiteX3" fmla="*/ 146301 w 1179146"/>
              <a:gd name="connsiteY3" fmla="*/ 623562 h 834750"/>
              <a:gd name="connsiteX4" fmla="*/ 152892 w 1179146"/>
              <a:gd name="connsiteY4" fmla="*/ 558332 h 834750"/>
              <a:gd name="connsiteX5" fmla="*/ 243926 w 1179146"/>
              <a:gd name="connsiteY5" fmla="*/ 549485 h 834750"/>
              <a:gd name="connsiteX6" fmla="*/ 242695 w 1179146"/>
              <a:gd name="connsiteY6" fmla="*/ 480303 h 834750"/>
              <a:gd name="connsiteX7" fmla="*/ 534785 w 1179146"/>
              <a:gd name="connsiteY7" fmla="*/ 483581 h 834750"/>
              <a:gd name="connsiteX8" fmla="*/ 855541 w 1179146"/>
              <a:gd name="connsiteY8" fmla="*/ 484858 h 834750"/>
              <a:gd name="connsiteX9" fmla="*/ 849010 w 1179146"/>
              <a:gd name="connsiteY9" fmla="*/ 365851 h 834750"/>
              <a:gd name="connsiteX10" fmla="*/ 1108481 w 1179146"/>
              <a:gd name="connsiteY10" fmla="*/ 273791 h 834750"/>
              <a:gd name="connsiteX11" fmla="*/ 977448 w 1179146"/>
              <a:gd name="connsiteY11" fmla="*/ 0 h 834750"/>
              <a:gd name="connsiteX12" fmla="*/ 1038424 w 1179146"/>
              <a:gd name="connsiteY12" fmla="*/ 34673 h 834750"/>
              <a:gd name="connsiteX13" fmla="*/ 1179146 w 1179146"/>
              <a:gd name="connsiteY13" fmla="*/ 48268 h 834750"/>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4143 h 834750"/>
              <a:gd name="connsiteX1" fmla="*/ 0 w 1179146"/>
              <a:gd name="connsiteY1" fmla="*/ 834750 h 834750"/>
              <a:gd name="connsiteX2" fmla="*/ 7309 w 1179146"/>
              <a:gd name="connsiteY2" fmla="*/ 627061 h 834750"/>
              <a:gd name="connsiteX3" fmla="*/ 146301 w 1179146"/>
              <a:gd name="connsiteY3" fmla="*/ 623562 h 834750"/>
              <a:gd name="connsiteX4" fmla="*/ 152892 w 1179146"/>
              <a:gd name="connsiteY4" fmla="*/ 558332 h 834750"/>
              <a:gd name="connsiteX5" fmla="*/ 243926 w 1179146"/>
              <a:gd name="connsiteY5" fmla="*/ 549485 h 834750"/>
              <a:gd name="connsiteX6" fmla="*/ 242695 w 1179146"/>
              <a:gd name="connsiteY6" fmla="*/ 480303 h 834750"/>
              <a:gd name="connsiteX7" fmla="*/ 534785 w 1179146"/>
              <a:gd name="connsiteY7" fmla="*/ 483581 h 834750"/>
              <a:gd name="connsiteX8" fmla="*/ 855541 w 1179146"/>
              <a:gd name="connsiteY8" fmla="*/ 484858 h 834750"/>
              <a:gd name="connsiteX9" fmla="*/ 849010 w 1179146"/>
              <a:gd name="connsiteY9" fmla="*/ 365851 h 834750"/>
              <a:gd name="connsiteX10" fmla="*/ 1108481 w 1179146"/>
              <a:gd name="connsiteY10" fmla="*/ 273791 h 834750"/>
              <a:gd name="connsiteX11" fmla="*/ 977448 w 1179146"/>
              <a:gd name="connsiteY11" fmla="*/ 0 h 834750"/>
              <a:gd name="connsiteX12" fmla="*/ 1057884 w 1179146"/>
              <a:gd name="connsiteY12" fmla="*/ 39456 h 834750"/>
              <a:gd name="connsiteX13" fmla="*/ 1179146 w 1179146"/>
              <a:gd name="connsiteY13" fmla="*/ 48268 h 834750"/>
              <a:gd name="connsiteX0" fmla="*/ 66240 w 1288124"/>
              <a:gd name="connsiteY0" fmla="*/ 883161 h 883768"/>
              <a:gd name="connsiteX1" fmla="*/ 0 w 1288124"/>
              <a:gd name="connsiteY1" fmla="*/ 883768 h 883768"/>
              <a:gd name="connsiteX2" fmla="*/ 7309 w 1288124"/>
              <a:gd name="connsiteY2" fmla="*/ 676079 h 883768"/>
              <a:gd name="connsiteX3" fmla="*/ 146301 w 1288124"/>
              <a:gd name="connsiteY3" fmla="*/ 672580 h 883768"/>
              <a:gd name="connsiteX4" fmla="*/ 152892 w 1288124"/>
              <a:gd name="connsiteY4" fmla="*/ 607350 h 883768"/>
              <a:gd name="connsiteX5" fmla="*/ 243926 w 1288124"/>
              <a:gd name="connsiteY5" fmla="*/ 598503 h 883768"/>
              <a:gd name="connsiteX6" fmla="*/ 242695 w 1288124"/>
              <a:gd name="connsiteY6" fmla="*/ 529321 h 883768"/>
              <a:gd name="connsiteX7" fmla="*/ 534785 w 1288124"/>
              <a:gd name="connsiteY7" fmla="*/ 532599 h 883768"/>
              <a:gd name="connsiteX8" fmla="*/ 855541 w 1288124"/>
              <a:gd name="connsiteY8" fmla="*/ 533876 h 883768"/>
              <a:gd name="connsiteX9" fmla="*/ 849010 w 1288124"/>
              <a:gd name="connsiteY9" fmla="*/ 414869 h 883768"/>
              <a:gd name="connsiteX10" fmla="*/ 1108481 w 1288124"/>
              <a:gd name="connsiteY10" fmla="*/ 322809 h 883768"/>
              <a:gd name="connsiteX11" fmla="*/ 977448 w 1288124"/>
              <a:gd name="connsiteY11" fmla="*/ 49018 h 883768"/>
              <a:gd name="connsiteX12" fmla="*/ 1057884 w 1288124"/>
              <a:gd name="connsiteY12" fmla="*/ 88474 h 883768"/>
              <a:gd name="connsiteX13" fmla="*/ 1288124 w 1288124"/>
              <a:gd name="connsiteY13" fmla="*/ 443 h 883768"/>
              <a:gd name="connsiteX0" fmla="*/ 66240 w 1304990"/>
              <a:gd name="connsiteY0" fmla="*/ 921305 h 921912"/>
              <a:gd name="connsiteX1" fmla="*/ 0 w 1304990"/>
              <a:gd name="connsiteY1" fmla="*/ 921912 h 921912"/>
              <a:gd name="connsiteX2" fmla="*/ 7309 w 1304990"/>
              <a:gd name="connsiteY2" fmla="*/ 714223 h 921912"/>
              <a:gd name="connsiteX3" fmla="*/ 146301 w 1304990"/>
              <a:gd name="connsiteY3" fmla="*/ 710724 h 921912"/>
              <a:gd name="connsiteX4" fmla="*/ 152892 w 1304990"/>
              <a:gd name="connsiteY4" fmla="*/ 645494 h 921912"/>
              <a:gd name="connsiteX5" fmla="*/ 243926 w 1304990"/>
              <a:gd name="connsiteY5" fmla="*/ 636647 h 921912"/>
              <a:gd name="connsiteX6" fmla="*/ 242695 w 1304990"/>
              <a:gd name="connsiteY6" fmla="*/ 567465 h 921912"/>
              <a:gd name="connsiteX7" fmla="*/ 534785 w 1304990"/>
              <a:gd name="connsiteY7" fmla="*/ 570743 h 921912"/>
              <a:gd name="connsiteX8" fmla="*/ 855541 w 1304990"/>
              <a:gd name="connsiteY8" fmla="*/ 572020 h 921912"/>
              <a:gd name="connsiteX9" fmla="*/ 849010 w 1304990"/>
              <a:gd name="connsiteY9" fmla="*/ 453013 h 921912"/>
              <a:gd name="connsiteX10" fmla="*/ 1108481 w 1304990"/>
              <a:gd name="connsiteY10" fmla="*/ 360953 h 921912"/>
              <a:gd name="connsiteX11" fmla="*/ 977448 w 1304990"/>
              <a:gd name="connsiteY11" fmla="*/ 87162 h 921912"/>
              <a:gd name="connsiteX12" fmla="*/ 1057884 w 1304990"/>
              <a:gd name="connsiteY12" fmla="*/ 126618 h 921912"/>
              <a:gd name="connsiteX13" fmla="*/ 1304990 w 1304990"/>
              <a:gd name="connsiteY13" fmla="*/ 328 h 921912"/>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239514 w 1304990"/>
              <a:gd name="connsiteY13" fmla="*/ 18686 h 921584"/>
              <a:gd name="connsiteX14" fmla="*/ 1304990 w 1304990"/>
              <a:gd name="connsiteY14"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6919 w 1304990"/>
              <a:gd name="connsiteY14" fmla="*/ 35424 h 921584"/>
              <a:gd name="connsiteX15" fmla="*/ 1239514 w 1304990"/>
              <a:gd name="connsiteY15" fmla="*/ 18686 h 921584"/>
              <a:gd name="connsiteX16" fmla="*/ 1304990 w 1304990"/>
              <a:gd name="connsiteY16"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6919 w 1304990"/>
              <a:gd name="connsiteY14" fmla="*/ 35424 h 921584"/>
              <a:gd name="connsiteX15" fmla="*/ 1239514 w 1304990"/>
              <a:gd name="connsiteY15" fmla="*/ 18686 h 921584"/>
              <a:gd name="connsiteX16" fmla="*/ 1304990 w 1304990"/>
              <a:gd name="connsiteY16"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182430 w 1304990"/>
              <a:gd name="connsiteY14" fmla="*/ 58140 h 921584"/>
              <a:gd name="connsiteX15" fmla="*/ 1236919 w 1304990"/>
              <a:gd name="connsiteY15" fmla="*/ 35424 h 921584"/>
              <a:gd name="connsiteX16" fmla="*/ 1239514 w 1304990"/>
              <a:gd name="connsiteY16" fmla="*/ 18686 h 921584"/>
              <a:gd name="connsiteX17" fmla="*/ 1304990 w 1304990"/>
              <a:gd name="connsiteY17"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182430 w 1304990"/>
              <a:gd name="connsiteY14" fmla="*/ 58140 h 921584"/>
              <a:gd name="connsiteX15" fmla="*/ 1236919 w 1304990"/>
              <a:gd name="connsiteY15" fmla="*/ 35424 h 921584"/>
              <a:gd name="connsiteX16" fmla="*/ 1239514 w 1304990"/>
              <a:gd name="connsiteY16" fmla="*/ 18686 h 921584"/>
              <a:gd name="connsiteX17" fmla="*/ 1304990 w 1304990"/>
              <a:gd name="connsiteY17"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182430 w 1304990"/>
              <a:gd name="connsiteY14" fmla="*/ 58140 h 921584"/>
              <a:gd name="connsiteX15" fmla="*/ 1236919 w 1304990"/>
              <a:gd name="connsiteY15" fmla="*/ 35424 h 921584"/>
              <a:gd name="connsiteX16" fmla="*/ 1239514 w 1304990"/>
              <a:gd name="connsiteY16" fmla="*/ 18686 h 921584"/>
              <a:gd name="connsiteX17" fmla="*/ 1304990 w 1304990"/>
              <a:gd name="connsiteY17" fmla="*/ 0 h 92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4990" h="921584">
                <a:moveTo>
                  <a:pt x="66240" y="920977"/>
                </a:moveTo>
                <a:lnTo>
                  <a:pt x="0" y="921584"/>
                </a:lnTo>
                <a:cubicBezTo>
                  <a:pt x="5314" y="845423"/>
                  <a:pt x="-209" y="773404"/>
                  <a:pt x="7309" y="713895"/>
                </a:cubicBezTo>
                <a:cubicBezTo>
                  <a:pt x="40234" y="713526"/>
                  <a:pt x="96511" y="713157"/>
                  <a:pt x="146301" y="710396"/>
                </a:cubicBezTo>
                <a:lnTo>
                  <a:pt x="152892" y="645166"/>
                </a:lnTo>
                <a:lnTo>
                  <a:pt x="243926" y="636319"/>
                </a:lnTo>
                <a:cubicBezTo>
                  <a:pt x="243516" y="623222"/>
                  <a:pt x="243105" y="580234"/>
                  <a:pt x="242695" y="567137"/>
                </a:cubicBezTo>
                <a:cubicBezTo>
                  <a:pt x="325787" y="571020"/>
                  <a:pt x="503587" y="566532"/>
                  <a:pt x="534785" y="570415"/>
                </a:cubicBezTo>
                <a:cubicBezTo>
                  <a:pt x="657900" y="566193"/>
                  <a:pt x="768257" y="568922"/>
                  <a:pt x="855541" y="571692"/>
                </a:cubicBezTo>
                <a:cubicBezTo>
                  <a:pt x="860341" y="540513"/>
                  <a:pt x="854106" y="492173"/>
                  <a:pt x="849010" y="452685"/>
                </a:cubicBezTo>
                <a:cubicBezTo>
                  <a:pt x="895059" y="427071"/>
                  <a:pt x="1040484" y="387253"/>
                  <a:pt x="1108481" y="360625"/>
                </a:cubicBezTo>
                <a:cubicBezTo>
                  <a:pt x="1079291" y="263783"/>
                  <a:pt x="979942" y="153115"/>
                  <a:pt x="977448" y="86834"/>
                </a:cubicBezTo>
                <a:cubicBezTo>
                  <a:pt x="1014423" y="106959"/>
                  <a:pt x="1024268" y="118245"/>
                  <a:pt x="1057884" y="126290"/>
                </a:cubicBezTo>
                <a:cubicBezTo>
                  <a:pt x="1087939" y="123899"/>
                  <a:pt x="1139185" y="144223"/>
                  <a:pt x="1169457" y="135854"/>
                </a:cubicBezTo>
                <a:cubicBezTo>
                  <a:pt x="1174214" y="112141"/>
                  <a:pt x="1171186" y="74878"/>
                  <a:pt x="1182430" y="58140"/>
                </a:cubicBezTo>
                <a:cubicBezTo>
                  <a:pt x="1198864" y="49771"/>
                  <a:pt x="1230865" y="45188"/>
                  <a:pt x="1236919" y="35424"/>
                </a:cubicBezTo>
                <a:cubicBezTo>
                  <a:pt x="1248595" y="15896"/>
                  <a:pt x="1226223" y="23394"/>
                  <a:pt x="1239514" y="18686"/>
                </a:cubicBezTo>
                <a:cubicBezTo>
                  <a:pt x="1280698" y="-2362"/>
                  <a:pt x="1294510" y="4509"/>
                  <a:pt x="1304990" y="0"/>
                </a:cubicBezTo>
              </a:path>
            </a:pathLst>
          </a:custGeom>
          <a:noFill/>
          <a:ln w="22225">
            <a:solidFill>
              <a:sysClr val="windowText" lastClr="000000"/>
            </a:solidFill>
            <a:prstDash val="lgDashDotDot"/>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94" name="Rectangle 82"/>
          <p:cNvSpPr>
            <a:spLocks noChangeArrowheads="1"/>
          </p:cNvSpPr>
          <p:nvPr/>
        </p:nvSpPr>
        <p:spPr bwMode="auto">
          <a:xfrm>
            <a:off x="6367363" y="4740386"/>
            <a:ext cx="416687" cy="14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000" b="1" i="0" u="none" strike="noStrike" baseline="0" dirty="0">
                <a:solidFill>
                  <a:srgbClr val="000000"/>
                </a:solidFill>
                <a:latin typeface="ＭＳ Ｐゴシック"/>
                <a:ea typeface="ＭＳ Ｐゴシック"/>
              </a:rPr>
              <a:t>25</a:t>
            </a:r>
            <a:endParaRPr lang="ja-JP" altLang="en-US" sz="1000" b="1" i="0" u="none" strike="noStrike" baseline="0" dirty="0">
              <a:solidFill>
                <a:srgbClr val="000000"/>
              </a:solidFill>
              <a:latin typeface="ＭＳ Ｐゴシック"/>
              <a:ea typeface="ＭＳ Ｐゴシック"/>
            </a:endParaRPr>
          </a:p>
        </p:txBody>
      </p:sp>
      <p:sp>
        <p:nvSpPr>
          <p:cNvPr id="93" name="フリーフォーム 92"/>
          <p:cNvSpPr/>
          <p:nvPr/>
        </p:nvSpPr>
        <p:spPr>
          <a:xfrm>
            <a:off x="6815358" y="4267825"/>
            <a:ext cx="435697" cy="1988970"/>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24468"/>
              <a:gd name="connsiteY0" fmla="*/ 1238976 h 1238976"/>
              <a:gd name="connsiteX1" fmla="*/ 745037 w 3224468"/>
              <a:gd name="connsiteY1" fmla="*/ 720969 h 1238976"/>
              <a:gd name="connsiteX2" fmla="*/ 985360 w 3224468"/>
              <a:gd name="connsiteY2" fmla="*/ 574430 h 1238976"/>
              <a:gd name="connsiteX3" fmla="*/ 1331191 w 3224468"/>
              <a:gd name="connsiteY3" fmla="*/ 486507 h 1238976"/>
              <a:gd name="connsiteX4" fmla="*/ 1635991 w 3224468"/>
              <a:gd name="connsiteY4" fmla="*/ 433753 h 1238976"/>
              <a:gd name="connsiteX5" fmla="*/ 2093191 w 3224468"/>
              <a:gd name="connsiteY5" fmla="*/ 416169 h 1238976"/>
              <a:gd name="connsiteX6" fmla="*/ 2409714 w 3224468"/>
              <a:gd name="connsiteY6" fmla="*/ 392723 h 1238976"/>
              <a:gd name="connsiteX7" fmla="*/ 2696930 w 3224468"/>
              <a:gd name="connsiteY7" fmla="*/ 281353 h 1238976"/>
              <a:gd name="connsiteX8" fmla="*/ 3224468 w 3224468"/>
              <a:gd name="connsiteY8" fmla="*/ 0 h 1238976"/>
              <a:gd name="connsiteX0" fmla="*/ 0 w 2850215"/>
              <a:gd name="connsiteY0" fmla="*/ 0 h 1387139"/>
              <a:gd name="connsiteX1" fmla="*/ 370784 w 2850215"/>
              <a:gd name="connsiteY1" fmla="*/ 1387139 h 1387139"/>
              <a:gd name="connsiteX2" fmla="*/ 611107 w 2850215"/>
              <a:gd name="connsiteY2" fmla="*/ 1240600 h 1387139"/>
              <a:gd name="connsiteX3" fmla="*/ 956938 w 2850215"/>
              <a:gd name="connsiteY3" fmla="*/ 1152677 h 1387139"/>
              <a:gd name="connsiteX4" fmla="*/ 1261738 w 2850215"/>
              <a:gd name="connsiteY4" fmla="*/ 1099923 h 1387139"/>
              <a:gd name="connsiteX5" fmla="*/ 1718938 w 2850215"/>
              <a:gd name="connsiteY5" fmla="*/ 1082339 h 1387139"/>
              <a:gd name="connsiteX6" fmla="*/ 2035461 w 2850215"/>
              <a:gd name="connsiteY6" fmla="*/ 1058893 h 1387139"/>
              <a:gd name="connsiteX7" fmla="*/ 2322677 w 2850215"/>
              <a:gd name="connsiteY7" fmla="*/ 947523 h 1387139"/>
              <a:gd name="connsiteX8" fmla="*/ 2850215 w 2850215"/>
              <a:gd name="connsiteY8" fmla="*/ 666170 h 1387139"/>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261738 w 2850215"/>
              <a:gd name="connsiteY4" fmla="*/ 1099923 h 1240600"/>
              <a:gd name="connsiteX5" fmla="*/ 1718938 w 2850215"/>
              <a:gd name="connsiteY5" fmla="*/ 1082339 h 1240600"/>
              <a:gd name="connsiteX6" fmla="*/ 2035461 w 2850215"/>
              <a:gd name="connsiteY6" fmla="*/ 1058893 h 1240600"/>
              <a:gd name="connsiteX7" fmla="*/ 2322677 w 2850215"/>
              <a:gd name="connsiteY7" fmla="*/ 947523 h 1240600"/>
              <a:gd name="connsiteX8" fmla="*/ 2850215 w 2850215"/>
              <a:gd name="connsiteY8"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718938 w 2850215"/>
              <a:gd name="connsiteY4" fmla="*/ 1082339 h 1240600"/>
              <a:gd name="connsiteX5" fmla="*/ 2035461 w 2850215"/>
              <a:gd name="connsiteY5" fmla="*/ 1058893 h 1240600"/>
              <a:gd name="connsiteX6" fmla="*/ 2322677 w 2850215"/>
              <a:gd name="connsiteY6" fmla="*/ 947523 h 1240600"/>
              <a:gd name="connsiteX7" fmla="*/ 2850215 w 2850215"/>
              <a:gd name="connsiteY7"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1718938 w 2850215"/>
              <a:gd name="connsiteY3" fmla="*/ 1082339 h 1240600"/>
              <a:gd name="connsiteX4" fmla="*/ 2035461 w 2850215"/>
              <a:gd name="connsiteY4" fmla="*/ 1058893 h 1240600"/>
              <a:gd name="connsiteX5" fmla="*/ 2322677 w 2850215"/>
              <a:gd name="connsiteY5" fmla="*/ 947523 h 1240600"/>
              <a:gd name="connsiteX6" fmla="*/ 2850215 w 2850215"/>
              <a:gd name="connsiteY6" fmla="*/ 666170 h 1240600"/>
              <a:gd name="connsiteX0" fmla="*/ 0 w 2850215"/>
              <a:gd name="connsiteY0" fmla="*/ 0 h 1164711"/>
              <a:gd name="connsiteX1" fmla="*/ 492634 w 2850215"/>
              <a:gd name="connsiteY1" fmla="*/ 1164711 h 1164711"/>
              <a:gd name="connsiteX2" fmla="*/ 1718938 w 2850215"/>
              <a:gd name="connsiteY2" fmla="*/ 1082339 h 1164711"/>
              <a:gd name="connsiteX3" fmla="*/ 2035461 w 2850215"/>
              <a:gd name="connsiteY3" fmla="*/ 1058893 h 1164711"/>
              <a:gd name="connsiteX4" fmla="*/ 2322677 w 2850215"/>
              <a:gd name="connsiteY4" fmla="*/ 947523 h 1164711"/>
              <a:gd name="connsiteX5" fmla="*/ 2850215 w 2850215"/>
              <a:gd name="connsiteY5"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322677 w 2850215"/>
              <a:gd name="connsiteY3" fmla="*/ 947523 h 1164711"/>
              <a:gd name="connsiteX4" fmla="*/ 2850215 w 2850215"/>
              <a:gd name="connsiteY4"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850215 w 2850215"/>
              <a:gd name="connsiteY3" fmla="*/ 666170 h 1164711"/>
              <a:gd name="connsiteX0" fmla="*/ 0 w 2240967"/>
              <a:gd name="connsiteY0" fmla="*/ 0 h 4389426"/>
              <a:gd name="connsiteX1" fmla="*/ 492634 w 2240967"/>
              <a:gd name="connsiteY1" fmla="*/ 1164711 h 4389426"/>
              <a:gd name="connsiteX2" fmla="*/ 1718938 w 2240967"/>
              <a:gd name="connsiteY2" fmla="*/ 1082339 h 4389426"/>
              <a:gd name="connsiteX3" fmla="*/ 2240967 w 2240967"/>
              <a:gd name="connsiteY3" fmla="*/ 4389426 h 4389426"/>
              <a:gd name="connsiteX0" fmla="*/ 0 w 2240967"/>
              <a:gd name="connsiteY0" fmla="*/ 0 h 4389426"/>
              <a:gd name="connsiteX1" fmla="*/ 492634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570966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483930 w 2240967"/>
              <a:gd name="connsiteY1" fmla="*/ 1164711 h 4389426"/>
              <a:gd name="connsiteX2" fmla="*/ 926915 w 2240967"/>
              <a:gd name="connsiteY2" fmla="*/ 2571641 h 4389426"/>
              <a:gd name="connsiteX3" fmla="*/ 2240967 w 2240967"/>
              <a:gd name="connsiteY3" fmla="*/ 4389426 h 4389426"/>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1037160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1060369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03705 w 2171339"/>
              <a:gd name="connsiteY2" fmla="*/ 2526511 h 4821388"/>
              <a:gd name="connsiteX3" fmla="*/ 2171339 w 2171339"/>
              <a:gd name="connsiteY3" fmla="*/ 4821388 h 4821388"/>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 name="connsiteX0" fmla="*/ 0 w 1687409"/>
              <a:gd name="connsiteY0" fmla="*/ 0 h 3656677"/>
              <a:gd name="connsiteX1" fmla="*/ 419775 w 1687409"/>
              <a:gd name="connsiteY1" fmla="*/ 1361800 h 3656677"/>
              <a:gd name="connsiteX2" fmla="*/ 1687409 w 1687409"/>
              <a:gd name="connsiteY2" fmla="*/ 3656677 h 3656677"/>
              <a:gd name="connsiteX0" fmla="*/ 0 w 419775"/>
              <a:gd name="connsiteY0" fmla="*/ 0 h 1361800"/>
              <a:gd name="connsiteX1" fmla="*/ 419775 w 419775"/>
              <a:gd name="connsiteY1" fmla="*/ 1361800 h 1361800"/>
              <a:gd name="connsiteX0" fmla="*/ 0 w 315332"/>
              <a:gd name="connsiteY0" fmla="*/ 0 h 2019414"/>
              <a:gd name="connsiteX1" fmla="*/ 315332 w 315332"/>
              <a:gd name="connsiteY1" fmla="*/ 2019414 h 2019414"/>
              <a:gd name="connsiteX0" fmla="*/ 0 w 398121"/>
              <a:gd name="connsiteY0" fmla="*/ 0 h 2019414"/>
              <a:gd name="connsiteX1" fmla="*/ 398121 w 398121"/>
              <a:gd name="connsiteY1" fmla="*/ 793239 h 2019414"/>
              <a:gd name="connsiteX2" fmla="*/ 315332 w 398121"/>
              <a:gd name="connsiteY2" fmla="*/ 2019414 h 2019414"/>
              <a:gd name="connsiteX0" fmla="*/ 0 w 398121"/>
              <a:gd name="connsiteY0" fmla="*/ 0 h 2019414"/>
              <a:gd name="connsiteX1" fmla="*/ 398121 w 398121"/>
              <a:gd name="connsiteY1" fmla="*/ 793239 h 2019414"/>
              <a:gd name="connsiteX2" fmla="*/ 315332 w 398121"/>
              <a:gd name="connsiteY2" fmla="*/ 2019414 h 2019414"/>
            </a:gdLst>
            <a:ahLst/>
            <a:cxnLst>
              <a:cxn ang="0">
                <a:pos x="connsiteX0" y="connsiteY0"/>
              </a:cxn>
              <a:cxn ang="0">
                <a:pos x="connsiteX1" y="connsiteY1"/>
              </a:cxn>
              <a:cxn ang="0">
                <a:pos x="connsiteX2" y="connsiteY2"/>
              </a:cxn>
            </a:cxnLst>
            <a:rect l="l" t="t" r="r" b="b"/>
            <a:pathLst>
              <a:path w="398121" h="2019414">
                <a:moveTo>
                  <a:pt x="0" y="0"/>
                </a:moveTo>
                <a:cubicBezTo>
                  <a:pt x="159785" y="296649"/>
                  <a:pt x="354383" y="496590"/>
                  <a:pt x="398121" y="793239"/>
                </a:cubicBezTo>
                <a:lnTo>
                  <a:pt x="315332" y="2019414"/>
                </a:lnTo>
              </a:path>
            </a:pathLst>
          </a:custGeom>
          <a:noFill/>
          <a:ln w="38100" cap="flat">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98" name="正方形/長方形 97"/>
          <p:cNvSpPr/>
          <p:nvPr/>
        </p:nvSpPr>
        <p:spPr>
          <a:xfrm rot="3388813">
            <a:off x="6763093" y="4315912"/>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60" name="Line 27"/>
          <p:cNvSpPr>
            <a:spLocks noChangeShapeType="1"/>
          </p:cNvSpPr>
          <p:nvPr/>
        </p:nvSpPr>
        <p:spPr bwMode="auto">
          <a:xfrm flipV="1">
            <a:off x="4205101" y="4080534"/>
            <a:ext cx="1950878" cy="1876"/>
          </a:xfrm>
          <a:prstGeom prst="line">
            <a:avLst/>
          </a:prstGeom>
          <a:noFill/>
          <a:ln w="63500">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Freeform 101"/>
          <p:cNvSpPr>
            <a:spLocks/>
          </p:cNvSpPr>
          <p:nvPr/>
        </p:nvSpPr>
        <p:spPr bwMode="auto">
          <a:xfrm>
            <a:off x="3886847" y="1473986"/>
            <a:ext cx="1904293" cy="4760541"/>
          </a:xfrm>
          <a:custGeom>
            <a:avLst/>
            <a:gdLst>
              <a:gd name="T0" fmla="*/ 172 w 179"/>
              <a:gd name="T1" fmla="*/ 0 h 712"/>
              <a:gd name="T2" fmla="*/ 175 w 179"/>
              <a:gd name="T3" fmla="*/ 39 h 712"/>
              <a:gd name="T4" fmla="*/ 178 w 179"/>
              <a:gd name="T5" fmla="*/ 89 h 712"/>
              <a:gd name="T6" fmla="*/ 179 w 179"/>
              <a:gd name="T7" fmla="*/ 118 h 712"/>
              <a:gd name="T8" fmla="*/ 178 w 179"/>
              <a:gd name="T9" fmla="*/ 127 h 712"/>
              <a:gd name="T10" fmla="*/ 168 w 179"/>
              <a:gd name="T11" fmla="*/ 155 h 712"/>
              <a:gd name="T12" fmla="*/ 159 w 179"/>
              <a:gd name="T13" fmla="*/ 186 h 712"/>
              <a:gd name="T14" fmla="*/ 142 w 179"/>
              <a:gd name="T15" fmla="*/ 232 h 712"/>
              <a:gd name="T16" fmla="*/ 139 w 179"/>
              <a:gd name="T17" fmla="*/ 241 h 712"/>
              <a:gd name="T18" fmla="*/ 112 w 179"/>
              <a:gd name="T19" fmla="*/ 284 h 712"/>
              <a:gd name="T20" fmla="*/ 107 w 179"/>
              <a:gd name="T21" fmla="*/ 297 h 712"/>
              <a:gd name="T22" fmla="*/ 101 w 179"/>
              <a:gd name="T23" fmla="*/ 372 h 712"/>
              <a:gd name="T24" fmla="*/ 98 w 179"/>
              <a:gd name="T25" fmla="*/ 448 h 712"/>
              <a:gd name="T26" fmla="*/ 96 w 179"/>
              <a:gd name="T27" fmla="*/ 484 h 712"/>
              <a:gd name="T28" fmla="*/ 93 w 179"/>
              <a:gd name="T29" fmla="*/ 502 h 712"/>
              <a:gd name="T30" fmla="*/ 86 w 179"/>
              <a:gd name="T31" fmla="*/ 529 h 712"/>
              <a:gd name="T32" fmla="*/ 68 w 179"/>
              <a:gd name="T33" fmla="*/ 572 h 712"/>
              <a:gd name="T34" fmla="*/ 34 w 179"/>
              <a:gd name="T35" fmla="*/ 644 h 712"/>
              <a:gd name="T36" fmla="*/ 0 w 179"/>
              <a:gd name="T37" fmla="*/ 712 h 712"/>
              <a:gd name="connsiteX0" fmla="*/ 9777 w 10000"/>
              <a:gd name="connsiteY0" fmla="*/ 0 h 9452"/>
              <a:gd name="connsiteX1" fmla="*/ 9944 w 10000"/>
              <a:gd name="connsiteY1" fmla="*/ 702 h 9452"/>
              <a:gd name="connsiteX2" fmla="*/ 10000 w 10000"/>
              <a:gd name="connsiteY2" fmla="*/ 1109 h 9452"/>
              <a:gd name="connsiteX3" fmla="*/ 9944 w 10000"/>
              <a:gd name="connsiteY3" fmla="*/ 1236 h 9452"/>
              <a:gd name="connsiteX4" fmla="*/ 9385 w 10000"/>
              <a:gd name="connsiteY4" fmla="*/ 1629 h 9452"/>
              <a:gd name="connsiteX5" fmla="*/ 8883 w 10000"/>
              <a:gd name="connsiteY5" fmla="*/ 2064 h 9452"/>
              <a:gd name="connsiteX6" fmla="*/ 7933 w 10000"/>
              <a:gd name="connsiteY6" fmla="*/ 2710 h 9452"/>
              <a:gd name="connsiteX7" fmla="*/ 7765 w 10000"/>
              <a:gd name="connsiteY7" fmla="*/ 2837 h 9452"/>
              <a:gd name="connsiteX8" fmla="*/ 6257 w 10000"/>
              <a:gd name="connsiteY8" fmla="*/ 3441 h 9452"/>
              <a:gd name="connsiteX9" fmla="*/ 5978 w 10000"/>
              <a:gd name="connsiteY9" fmla="*/ 3623 h 9452"/>
              <a:gd name="connsiteX10" fmla="*/ 5642 w 10000"/>
              <a:gd name="connsiteY10" fmla="*/ 4677 h 9452"/>
              <a:gd name="connsiteX11" fmla="*/ 5475 w 10000"/>
              <a:gd name="connsiteY11" fmla="*/ 5744 h 9452"/>
              <a:gd name="connsiteX12" fmla="*/ 5363 w 10000"/>
              <a:gd name="connsiteY12" fmla="*/ 6250 h 9452"/>
              <a:gd name="connsiteX13" fmla="*/ 5196 w 10000"/>
              <a:gd name="connsiteY13" fmla="*/ 6503 h 9452"/>
              <a:gd name="connsiteX14" fmla="*/ 4804 w 10000"/>
              <a:gd name="connsiteY14" fmla="*/ 6882 h 9452"/>
              <a:gd name="connsiteX15" fmla="*/ 3799 w 10000"/>
              <a:gd name="connsiteY15" fmla="*/ 7486 h 9452"/>
              <a:gd name="connsiteX16" fmla="*/ 1899 w 10000"/>
              <a:gd name="connsiteY16" fmla="*/ 8497 h 9452"/>
              <a:gd name="connsiteX17" fmla="*/ 0 w 10000"/>
              <a:gd name="connsiteY17" fmla="*/ 9452 h 9452"/>
              <a:gd name="connsiteX0" fmla="*/ 9777 w 10000"/>
              <a:gd name="connsiteY0" fmla="*/ 0 h 10090"/>
              <a:gd name="connsiteX1" fmla="*/ 9944 w 10000"/>
              <a:gd name="connsiteY1" fmla="*/ 833 h 10090"/>
              <a:gd name="connsiteX2" fmla="*/ 10000 w 10000"/>
              <a:gd name="connsiteY2" fmla="*/ 1263 h 10090"/>
              <a:gd name="connsiteX3" fmla="*/ 9944 w 10000"/>
              <a:gd name="connsiteY3" fmla="*/ 1398 h 10090"/>
              <a:gd name="connsiteX4" fmla="*/ 9385 w 10000"/>
              <a:gd name="connsiteY4" fmla="*/ 1813 h 10090"/>
              <a:gd name="connsiteX5" fmla="*/ 8883 w 10000"/>
              <a:gd name="connsiteY5" fmla="*/ 2274 h 10090"/>
              <a:gd name="connsiteX6" fmla="*/ 7933 w 10000"/>
              <a:gd name="connsiteY6" fmla="*/ 2957 h 10090"/>
              <a:gd name="connsiteX7" fmla="*/ 7765 w 10000"/>
              <a:gd name="connsiteY7" fmla="*/ 3091 h 10090"/>
              <a:gd name="connsiteX8" fmla="*/ 6257 w 10000"/>
              <a:gd name="connsiteY8" fmla="*/ 3730 h 10090"/>
              <a:gd name="connsiteX9" fmla="*/ 5978 w 10000"/>
              <a:gd name="connsiteY9" fmla="*/ 3923 h 10090"/>
              <a:gd name="connsiteX10" fmla="*/ 5642 w 10000"/>
              <a:gd name="connsiteY10" fmla="*/ 5038 h 10090"/>
              <a:gd name="connsiteX11" fmla="*/ 5475 w 10000"/>
              <a:gd name="connsiteY11" fmla="*/ 6167 h 10090"/>
              <a:gd name="connsiteX12" fmla="*/ 5363 w 10000"/>
              <a:gd name="connsiteY12" fmla="*/ 6702 h 10090"/>
              <a:gd name="connsiteX13" fmla="*/ 5196 w 10000"/>
              <a:gd name="connsiteY13" fmla="*/ 6970 h 10090"/>
              <a:gd name="connsiteX14" fmla="*/ 4804 w 10000"/>
              <a:gd name="connsiteY14" fmla="*/ 7371 h 10090"/>
              <a:gd name="connsiteX15" fmla="*/ 3799 w 10000"/>
              <a:gd name="connsiteY15" fmla="*/ 8010 h 10090"/>
              <a:gd name="connsiteX16" fmla="*/ 1899 w 10000"/>
              <a:gd name="connsiteY16" fmla="*/ 9080 h 10090"/>
              <a:gd name="connsiteX17" fmla="*/ 0 w 10000"/>
              <a:gd name="connsiteY17" fmla="*/ 10090 h 10090"/>
              <a:gd name="connsiteX0" fmla="*/ 9777 w 10000"/>
              <a:gd name="connsiteY0" fmla="*/ 0 h 10090"/>
              <a:gd name="connsiteX1" fmla="*/ 9944 w 10000"/>
              <a:gd name="connsiteY1" fmla="*/ 833 h 10090"/>
              <a:gd name="connsiteX2" fmla="*/ 10000 w 10000"/>
              <a:gd name="connsiteY2" fmla="*/ 1263 h 10090"/>
              <a:gd name="connsiteX3" fmla="*/ 9944 w 10000"/>
              <a:gd name="connsiteY3" fmla="*/ 1398 h 10090"/>
              <a:gd name="connsiteX4" fmla="*/ 9385 w 10000"/>
              <a:gd name="connsiteY4" fmla="*/ 1813 h 10090"/>
              <a:gd name="connsiteX5" fmla="*/ 8883 w 10000"/>
              <a:gd name="connsiteY5" fmla="*/ 2274 h 10090"/>
              <a:gd name="connsiteX6" fmla="*/ 7933 w 10000"/>
              <a:gd name="connsiteY6" fmla="*/ 2957 h 10090"/>
              <a:gd name="connsiteX7" fmla="*/ 7765 w 10000"/>
              <a:gd name="connsiteY7" fmla="*/ 3091 h 10090"/>
              <a:gd name="connsiteX8" fmla="*/ 6257 w 10000"/>
              <a:gd name="connsiteY8" fmla="*/ 3730 h 10090"/>
              <a:gd name="connsiteX9" fmla="*/ 5978 w 10000"/>
              <a:gd name="connsiteY9" fmla="*/ 3923 h 10090"/>
              <a:gd name="connsiteX10" fmla="*/ 5642 w 10000"/>
              <a:gd name="connsiteY10" fmla="*/ 5038 h 10090"/>
              <a:gd name="connsiteX11" fmla="*/ 5475 w 10000"/>
              <a:gd name="connsiteY11" fmla="*/ 6167 h 10090"/>
              <a:gd name="connsiteX12" fmla="*/ 5363 w 10000"/>
              <a:gd name="connsiteY12" fmla="*/ 6702 h 10090"/>
              <a:gd name="connsiteX13" fmla="*/ 5196 w 10000"/>
              <a:gd name="connsiteY13" fmla="*/ 6970 h 10090"/>
              <a:gd name="connsiteX14" fmla="*/ 4804 w 10000"/>
              <a:gd name="connsiteY14" fmla="*/ 7371 h 10090"/>
              <a:gd name="connsiteX15" fmla="*/ 3799 w 10000"/>
              <a:gd name="connsiteY15" fmla="*/ 8010 h 10090"/>
              <a:gd name="connsiteX16" fmla="*/ 1899 w 10000"/>
              <a:gd name="connsiteY16" fmla="*/ 9080 h 10090"/>
              <a:gd name="connsiteX17" fmla="*/ 849 w 10000"/>
              <a:gd name="connsiteY17" fmla="*/ 9591 h 10090"/>
              <a:gd name="connsiteX18" fmla="*/ 0 w 10000"/>
              <a:gd name="connsiteY18" fmla="*/ 10090 h 10090"/>
              <a:gd name="connsiteX0" fmla="*/ 8928 w 9151"/>
              <a:gd name="connsiteY0" fmla="*/ 0 h 9591"/>
              <a:gd name="connsiteX1" fmla="*/ 9095 w 9151"/>
              <a:gd name="connsiteY1" fmla="*/ 833 h 9591"/>
              <a:gd name="connsiteX2" fmla="*/ 9151 w 9151"/>
              <a:gd name="connsiteY2" fmla="*/ 1263 h 9591"/>
              <a:gd name="connsiteX3" fmla="*/ 9095 w 9151"/>
              <a:gd name="connsiteY3" fmla="*/ 1398 h 9591"/>
              <a:gd name="connsiteX4" fmla="*/ 8536 w 9151"/>
              <a:gd name="connsiteY4" fmla="*/ 1813 h 9591"/>
              <a:gd name="connsiteX5" fmla="*/ 8034 w 9151"/>
              <a:gd name="connsiteY5" fmla="*/ 2274 h 9591"/>
              <a:gd name="connsiteX6" fmla="*/ 7084 w 9151"/>
              <a:gd name="connsiteY6" fmla="*/ 2957 h 9591"/>
              <a:gd name="connsiteX7" fmla="*/ 6916 w 9151"/>
              <a:gd name="connsiteY7" fmla="*/ 3091 h 9591"/>
              <a:gd name="connsiteX8" fmla="*/ 5408 w 9151"/>
              <a:gd name="connsiteY8" fmla="*/ 3730 h 9591"/>
              <a:gd name="connsiteX9" fmla="*/ 5129 w 9151"/>
              <a:gd name="connsiteY9" fmla="*/ 3923 h 9591"/>
              <a:gd name="connsiteX10" fmla="*/ 4793 w 9151"/>
              <a:gd name="connsiteY10" fmla="*/ 5038 h 9591"/>
              <a:gd name="connsiteX11" fmla="*/ 4626 w 9151"/>
              <a:gd name="connsiteY11" fmla="*/ 6167 h 9591"/>
              <a:gd name="connsiteX12" fmla="*/ 4514 w 9151"/>
              <a:gd name="connsiteY12" fmla="*/ 6702 h 9591"/>
              <a:gd name="connsiteX13" fmla="*/ 4347 w 9151"/>
              <a:gd name="connsiteY13" fmla="*/ 6970 h 9591"/>
              <a:gd name="connsiteX14" fmla="*/ 3955 w 9151"/>
              <a:gd name="connsiteY14" fmla="*/ 7371 h 9591"/>
              <a:gd name="connsiteX15" fmla="*/ 2950 w 9151"/>
              <a:gd name="connsiteY15" fmla="*/ 8010 h 9591"/>
              <a:gd name="connsiteX16" fmla="*/ 1050 w 9151"/>
              <a:gd name="connsiteY16" fmla="*/ 9080 h 9591"/>
              <a:gd name="connsiteX17" fmla="*/ 0 w 9151"/>
              <a:gd name="connsiteY17" fmla="*/ 9591 h 9591"/>
              <a:gd name="connsiteX0" fmla="*/ 8609 w 8853"/>
              <a:gd name="connsiteY0" fmla="*/ 0 h 9467"/>
              <a:gd name="connsiteX1" fmla="*/ 8792 w 8853"/>
              <a:gd name="connsiteY1" fmla="*/ 869 h 9467"/>
              <a:gd name="connsiteX2" fmla="*/ 8853 w 8853"/>
              <a:gd name="connsiteY2" fmla="*/ 1317 h 9467"/>
              <a:gd name="connsiteX3" fmla="*/ 8792 w 8853"/>
              <a:gd name="connsiteY3" fmla="*/ 1458 h 9467"/>
              <a:gd name="connsiteX4" fmla="*/ 8181 w 8853"/>
              <a:gd name="connsiteY4" fmla="*/ 1890 h 9467"/>
              <a:gd name="connsiteX5" fmla="*/ 7632 w 8853"/>
              <a:gd name="connsiteY5" fmla="*/ 2371 h 9467"/>
              <a:gd name="connsiteX6" fmla="*/ 6594 w 8853"/>
              <a:gd name="connsiteY6" fmla="*/ 3083 h 9467"/>
              <a:gd name="connsiteX7" fmla="*/ 6411 w 8853"/>
              <a:gd name="connsiteY7" fmla="*/ 3223 h 9467"/>
              <a:gd name="connsiteX8" fmla="*/ 4763 w 8853"/>
              <a:gd name="connsiteY8" fmla="*/ 3889 h 9467"/>
              <a:gd name="connsiteX9" fmla="*/ 4458 w 8853"/>
              <a:gd name="connsiteY9" fmla="*/ 4090 h 9467"/>
              <a:gd name="connsiteX10" fmla="*/ 4091 w 8853"/>
              <a:gd name="connsiteY10" fmla="*/ 5253 h 9467"/>
              <a:gd name="connsiteX11" fmla="*/ 3908 w 8853"/>
              <a:gd name="connsiteY11" fmla="*/ 6430 h 9467"/>
              <a:gd name="connsiteX12" fmla="*/ 3786 w 8853"/>
              <a:gd name="connsiteY12" fmla="*/ 6988 h 9467"/>
              <a:gd name="connsiteX13" fmla="*/ 3603 w 8853"/>
              <a:gd name="connsiteY13" fmla="*/ 7267 h 9467"/>
              <a:gd name="connsiteX14" fmla="*/ 3175 w 8853"/>
              <a:gd name="connsiteY14" fmla="*/ 7685 h 9467"/>
              <a:gd name="connsiteX15" fmla="*/ 2077 w 8853"/>
              <a:gd name="connsiteY15" fmla="*/ 8352 h 9467"/>
              <a:gd name="connsiteX16" fmla="*/ 0 w 8853"/>
              <a:gd name="connsiteY16" fmla="*/ 9467 h 9467"/>
              <a:gd name="connsiteX0" fmla="*/ 7378 w 7654"/>
              <a:gd name="connsiteY0" fmla="*/ 0 h 8822"/>
              <a:gd name="connsiteX1" fmla="*/ 7585 w 7654"/>
              <a:gd name="connsiteY1" fmla="*/ 918 h 8822"/>
              <a:gd name="connsiteX2" fmla="*/ 7654 w 7654"/>
              <a:gd name="connsiteY2" fmla="*/ 1391 h 8822"/>
              <a:gd name="connsiteX3" fmla="*/ 7585 w 7654"/>
              <a:gd name="connsiteY3" fmla="*/ 1540 h 8822"/>
              <a:gd name="connsiteX4" fmla="*/ 6895 w 7654"/>
              <a:gd name="connsiteY4" fmla="*/ 1996 h 8822"/>
              <a:gd name="connsiteX5" fmla="*/ 6275 w 7654"/>
              <a:gd name="connsiteY5" fmla="*/ 2504 h 8822"/>
              <a:gd name="connsiteX6" fmla="*/ 5102 w 7654"/>
              <a:gd name="connsiteY6" fmla="*/ 3257 h 8822"/>
              <a:gd name="connsiteX7" fmla="*/ 4896 w 7654"/>
              <a:gd name="connsiteY7" fmla="*/ 3404 h 8822"/>
              <a:gd name="connsiteX8" fmla="*/ 3034 w 7654"/>
              <a:gd name="connsiteY8" fmla="*/ 4108 h 8822"/>
              <a:gd name="connsiteX9" fmla="*/ 2690 w 7654"/>
              <a:gd name="connsiteY9" fmla="*/ 4320 h 8822"/>
              <a:gd name="connsiteX10" fmla="*/ 2275 w 7654"/>
              <a:gd name="connsiteY10" fmla="*/ 5549 h 8822"/>
              <a:gd name="connsiteX11" fmla="*/ 2068 w 7654"/>
              <a:gd name="connsiteY11" fmla="*/ 6792 h 8822"/>
              <a:gd name="connsiteX12" fmla="*/ 1931 w 7654"/>
              <a:gd name="connsiteY12" fmla="*/ 7381 h 8822"/>
              <a:gd name="connsiteX13" fmla="*/ 1724 w 7654"/>
              <a:gd name="connsiteY13" fmla="*/ 7676 h 8822"/>
              <a:gd name="connsiteX14" fmla="*/ 1240 w 7654"/>
              <a:gd name="connsiteY14" fmla="*/ 8118 h 8822"/>
              <a:gd name="connsiteX15" fmla="*/ 0 w 7654"/>
              <a:gd name="connsiteY15" fmla="*/ 8822 h 8822"/>
              <a:gd name="connsiteX0" fmla="*/ 8019 w 8380"/>
              <a:gd name="connsiteY0" fmla="*/ 0 h 9202"/>
              <a:gd name="connsiteX1" fmla="*/ 8290 w 8380"/>
              <a:gd name="connsiteY1" fmla="*/ 1041 h 9202"/>
              <a:gd name="connsiteX2" fmla="*/ 8380 w 8380"/>
              <a:gd name="connsiteY2" fmla="*/ 1577 h 9202"/>
              <a:gd name="connsiteX3" fmla="*/ 8290 w 8380"/>
              <a:gd name="connsiteY3" fmla="*/ 1746 h 9202"/>
              <a:gd name="connsiteX4" fmla="*/ 7388 w 8380"/>
              <a:gd name="connsiteY4" fmla="*/ 2263 h 9202"/>
              <a:gd name="connsiteX5" fmla="*/ 6578 w 8380"/>
              <a:gd name="connsiteY5" fmla="*/ 2838 h 9202"/>
              <a:gd name="connsiteX6" fmla="*/ 5046 w 8380"/>
              <a:gd name="connsiteY6" fmla="*/ 3692 h 9202"/>
              <a:gd name="connsiteX7" fmla="*/ 4777 w 8380"/>
              <a:gd name="connsiteY7" fmla="*/ 3859 h 9202"/>
              <a:gd name="connsiteX8" fmla="*/ 2344 w 8380"/>
              <a:gd name="connsiteY8" fmla="*/ 4657 h 9202"/>
              <a:gd name="connsiteX9" fmla="*/ 1895 w 8380"/>
              <a:gd name="connsiteY9" fmla="*/ 4897 h 9202"/>
              <a:gd name="connsiteX10" fmla="*/ 1352 w 8380"/>
              <a:gd name="connsiteY10" fmla="*/ 6290 h 9202"/>
              <a:gd name="connsiteX11" fmla="*/ 1082 w 8380"/>
              <a:gd name="connsiteY11" fmla="*/ 7699 h 9202"/>
              <a:gd name="connsiteX12" fmla="*/ 903 w 8380"/>
              <a:gd name="connsiteY12" fmla="*/ 8367 h 9202"/>
              <a:gd name="connsiteX13" fmla="*/ 632 w 8380"/>
              <a:gd name="connsiteY13" fmla="*/ 8701 h 9202"/>
              <a:gd name="connsiteX14" fmla="*/ 0 w 8380"/>
              <a:gd name="connsiteY14" fmla="*/ 9202 h 9202"/>
              <a:gd name="connsiteX0" fmla="*/ 8815 w 9246"/>
              <a:gd name="connsiteY0" fmla="*/ 0 h 9456"/>
              <a:gd name="connsiteX1" fmla="*/ 9139 w 9246"/>
              <a:gd name="connsiteY1" fmla="*/ 1131 h 9456"/>
              <a:gd name="connsiteX2" fmla="*/ 9246 w 9246"/>
              <a:gd name="connsiteY2" fmla="*/ 1714 h 9456"/>
              <a:gd name="connsiteX3" fmla="*/ 9139 w 9246"/>
              <a:gd name="connsiteY3" fmla="*/ 1897 h 9456"/>
              <a:gd name="connsiteX4" fmla="*/ 8062 w 9246"/>
              <a:gd name="connsiteY4" fmla="*/ 2459 h 9456"/>
              <a:gd name="connsiteX5" fmla="*/ 7096 w 9246"/>
              <a:gd name="connsiteY5" fmla="*/ 3084 h 9456"/>
              <a:gd name="connsiteX6" fmla="*/ 5267 w 9246"/>
              <a:gd name="connsiteY6" fmla="*/ 4012 h 9456"/>
              <a:gd name="connsiteX7" fmla="*/ 4946 w 9246"/>
              <a:gd name="connsiteY7" fmla="*/ 4194 h 9456"/>
              <a:gd name="connsiteX8" fmla="*/ 2043 w 9246"/>
              <a:gd name="connsiteY8" fmla="*/ 5061 h 9456"/>
              <a:gd name="connsiteX9" fmla="*/ 1507 w 9246"/>
              <a:gd name="connsiteY9" fmla="*/ 5322 h 9456"/>
              <a:gd name="connsiteX10" fmla="*/ 859 w 9246"/>
              <a:gd name="connsiteY10" fmla="*/ 6835 h 9456"/>
              <a:gd name="connsiteX11" fmla="*/ 537 w 9246"/>
              <a:gd name="connsiteY11" fmla="*/ 8367 h 9456"/>
              <a:gd name="connsiteX12" fmla="*/ 324 w 9246"/>
              <a:gd name="connsiteY12" fmla="*/ 9093 h 9456"/>
              <a:gd name="connsiteX13" fmla="*/ 0 w 9246"/>
              <a:gd name="connsiteY13" fmla="*/ 9456 h 9456"/>
              <a:gd name="connsiteX0" fmla="*/ 9184 w 9650"/>
              <a:gd name="connsiteY0" fmla="*/ 0 h 9616"/>
              <a:gd name="connsiteX1" fmla="*/ 9534 w 9650"/>
              <a:gd name="connsiteY1" fmla="*/ 1196 h 9616"/>
              <a:gd name="connsiteX2" fmla="*/ 9650 w 9650"/>
              <a:gd name="connsiteY2" fmla="*/ 1813 h 9616"/>
              <a:gd name="connsiteX3" fmla="*/ 9534 w 9650"/>
              <a:gd name="connsiteY3" fmla="*/ 2006 h 9616"/>
              <a:gd name="connsiteX4" fmla="*/ 8369 w 9650"/>
              <a:gd name="connsiteY4" fmla="*/ 2600 h 9616"/>
              <a:gd name="connsiteX5" fmla="*/ 7325 w 9650"/>
              <a:gd name="connsiteY5" fmla="*/ 3261 h 9616"/>
              <a:gd name="connsiteX6" fmla="*/ 5347 w 9650"/>
              <a:gd name="connsiteY6" fmla="*/ 4243 h 9616"/>
              <a:gd name="connsiteX7" fmla="*/ 4999 w 9650"/>
              <a:gd name="connsiteY7" fmla="*/ 4435 h 9616"/>
              <a:gd name="connsiteX8" fmla="*/ 1860 w 9650"/>
              <a:gd name="connsiteY8" fmla="*/ 5352 h 9616"/>
              <a:gd name="connsiteX9" fmla="*/ 1280 w 9650"/>
              <a:gd name="connsiteY9" fmla="*/ 5628 h 9616"/>
              <a:gd name="connsiteX10" fmla="*/ 579 w 9650"/>
              <a:gd name="connsiteY10" fmla="*/ 7228 h 9616"/>
              <a:gd name="connsiteX11" fmla="*/ 231 w 9650"/>
              <a:gd name="connsiteY11" fmla="*/ 8848 h 9616"/>
              <a:gd name="connsiteX12" fmla="*/ 0 w 9650"/>
              <a:gd name="connsiteY12" fmla="*/ 9616 h 9616"/>
              <a:gd name="connsiteX0" fmla="*/ 9278 w 9761"/>
              <a:gd name="connsiteY0" fmla="*/ 0 h 9201"/>
              <a:gd name="connsiteX1" fmla="*/ 9641 w 9761"/>
              <a:gd name="connsiteY1" fmla="*/ 1244 h 9201"/>
              <a:gd name="connsiteX2" fmla="*/ 9761 w 9761"/>
              <a:gd name="connsiteY2" fmla="*/ 1885 h 9201"/>
              <a:gd name="connsiteX3" fmla="*/ 9641 w 9761"/>
              <a:gd name="connsiteY3" fmla="*/ 2086 h 9201"/>
              <a:gd name="connsiteX4" fmla="*/ 8434 w 9761"/>
              <a:gd name="connsiteY4" fmla="*/ 2704 h 9201"/>
              <a:gd name="connsiteX5" fmla="*/ 7352 w 9761"/>
              <a:gd name="connsiteY5" fmla="*/ 3391 h 9201"/>
              <a:gd name="connsiteX6" fmla="*/ 5302 w 9761"/>
              <a:gd name="connsiteY6" fmla="*/ 4412 h 9201"/>
              <a:gd name="connsiteX7" fmla="*/ 4941 w 9761"/>
              <a:gd name="connsiteY7" fmla="*/ 4612 h 9201"/>
              <a:gd name="connsiteX8" fmla="*/ 1688 w 9761"/>
              <a:gd name="connsiteY8" fmla="*/ 5566 h 9201"/>
              <a:gd name="connsiteX9" fmla="*/ 1087 w 9761"/>
              <a:gd name="connsiteY9" fmla="*/ 5853 h 9201"/>
              <a:gd name="connsiteX10" fmla="*/ 361 w 9761"/>
              <a:gd name="connsiteY10" fmla="*/ 7517 h 9201"/>
              <a:gd name="connsiteX11" fmla="*/ 0 w 9761"/>
              <a:gd name="connsiteY11" fmla="*/ 9201 h 9201"/>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06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2500 w 10000"/>
              <a:gd name="connsiteY7" fmla="*/ 6061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2500 w 10000"/>
              <a:gd name="connsiteY7" fmla="*/ 6061 h 10000"/>
              <a:gd name="connsiteX8" fmla="*/ 2123 w 10000"/>
              <a:gd name="connsiteY8" fmla="*/ 6555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2500 w 10000"/>
              <a:gd name="connsiteY7" fmla="*/ 6061 h 10000"/>
              <a:gd name="connsiteX8" fmla="*/ 2123 w 10000"/>
              <a:gd name="connsiteY8" fmla="*/ 6555 h 10000"/>
              <a:gd name="connsiteX9" fmla="*/ 0 w 10000"/>
              <a:gd name="connsiteY9" fmla="*/ 10000 h 10000"/>
              <a:gd name="connsiteX0" fmla="*/ 8081 w 8576"/>
              <a:gd name="connsiteY0" fmla="*/ 0 h 10000"/>
              <a:gd name="connsiteX1" fmla="*/ 8453 w 8576"/>
              <a:gd name="connsiteY1" fmla="*/ 1352 h 10000"/>
              <a:gd name="connsiteX2" fmla="*/ 8576 w 8576"/>
              <a:gd name="connsiteY2" fmla="*/ 2049 h 10000"/>
              <a:gd name="connsiteX3" fmla="*/ 8453 w 8576"/>
              <a:gd name="connsiteY3" fmla="*/ 2267 h 10000"/>
              <a:gd name="connsiteX4" fmla="*/ 7217 w 8576"/>
              <a:gd name="connsiteY4" fmla="*/ 2939 h 10000"/>
              <a:gd name="connsiteX5" fmla="*/ 6108 w 8576"/>
              <a:gd name="connsiteY5" fmla="*/ 3685 h 10000"/>
              <a:gd name="connsiteX6" fmla="*/ 4398 w 8576"/>
              <a:gd name="connsiteY6" fmla="*/ 5012 h 10000"/>
              <a:gd name="connsiteX7" fmla="*/ 1076 w 8576"/>
              <a:gd name="connsiteY7" fmla="*/ 6061 h 10000"/>
              <a:gd name="connsiteX8" fmla="*/ 699 w 8576"/>
              <a:gd name="connsiteY8" fmla="*/ 6555 h 10000"/>
              <a:gd name="connsiteX9" fmla="*/ 0 w 8576"/>
              <a:gd name="connsiteY9" fmla="*/ 10000 h 10000"/>
              <a:gd name="connsiteX0" fmla="*/ 10392 w 10409"/>
              <a:gd name="connsiteY0" fmla="*/ 0 h 14910"/>
              <a:gd name="connsiteX1" fmla="*/ 9857 w 10409"/>
              <a:gd name="connsiteY1" fmla="*/ 6262 h 14910"/>
              <a:gd name="connsiteX2" fmla="*/ 10000 w 10409"/>
              <a:gd name="connsiteY2" fmla="*/ 6959 h 14910"/>
              <a:gd name="connsiteX3" fmla="*/ 9857 w 10409"/>
              <a:gd name="connsiteY3" fmla="*/ 7177 h 14910"/>
              <a:gd name="connsiteX4" fmla="*/ 8415 w 10409"/>
              <a:gd name="connsiteY4" fmla="*/ 7849 h 14910"/>
              <a:gd name="connsiteX5" fmla="*/ 7122 w 10409"/>
              <a:gd name="connsiteY5" fmla="*/ 8595 h 14910"/>
              <a:gd name="connsiteX6" fmla="*/ 5128 w 10409"/>
              <a:gd name="connsiteY6" fmla="*/ 9922 h 14910"/>
              <a:gd name="connsiteX7" fmla="*/ 1255 w 10409"/>
              <a:gd name="connsiteY7" fmla="*/ 10971 h 14910"/>
              <a:gd name="connsiteX8" fmla="*/ 815 w 10409"/>
              <a:gd name="connsiteY8" fmla="*/ 11465 h 14910"/>
              <a:gd name="connsiteX9" fmla="*/ 0 w 10409"/>
              <a:gd name="connsiteY9" fmla="*/ 14910 h 14910"/>
              <a:gd name="connsiteX0" fmla="*/ 5064 w 10000"/>
              <a:gd name="connsiteY0" fmla="*/ 0 h 14849"/>
              <a:gd name="connsiteX1" fmla="*/ 9857 w 10000"/>
              <a:gd name="connsiteY1" fmla="*/ 6201 h 14849"/>
              <a:gd name="connsiteX2" fmla="*/ 10000 w 10000"/>
              <a:gd name="connsiteY2" fmla="*/ 6898 h 14849"/>
              <a:gd name="connsiteX3" fmla="*/ 9857 w 10000"/>
              <a:gd name="connsiteY3" fmla="*/ 7116 h 14849"/>
              <a:gd name="connsiteX4" fmla="*/ 8415 w 10000"/>
              <a:gd name="connsiteY4" fmla="*/ 7788 h 14849"/>
              <a:gd name="connsiteX5" fmla="*/ 7122 w 10000"/>
              <a:gd name="connsiteY5" fmla="*/ 8534 h 14849"/>
              <a:gd name="connsiteX6" fmla="*/ 5128 w 10000"/>
              <a:gd name="connsiteY6" fmla="*/ 9861 h 14849"/>
              <a:gd name="connsiteX7" fmla="*/ 1255 w 10000"/>
              <a:gd name="connsiteY7" fmla="*/ 10910 h 14849"/>
              <a:gd name="connsiteX8" fmla="*/ 815 w 10000"/>
              <a:gd name="connsiteY8" fmla="*/ 11404 h 14849"/>
              <a:gd name="connsiteX9" fmla="*/ 0 w 10000"/>
              <a:gd name="connsiteY9" fmla="*/ 14849 h 14849"/>
              <a:gd name="connsiteX0" fmla="*/ 10531 w 10546"/>
              <a:gd name="connsiteY0" fmla="*/ 0 h 14885"/>
              <a:gd name="connsiteX1" fmla="*/ 9857 w 10546"/>
              <a:gd name="connsiteY1" fmla="*/ 6237 h 14885"/>
              <a:gd name="connsiteX2" fmla="*/ 10000 w 10546"/>
              <a:gd name="connsiteY2" fmla="*/ 6934 h 14885"/>
              <a:gd name="connsiteX3" fmla="*/ 9857 w 10546"/>
              <a:gd name="connsiteY3" fmla="*/ 7152 h 14885"/>
              <a:gd name="connsiteX4" fmla="*/ 8415 w 10546"/>
              <a:gd name="connsiteY4" fmla="*/ 7824 h 14885"/>
              <a:gd name="connsiteX5" fmla="*/ 7122 w 10546"/>
              <a:gd name="connsiteY5" fmla="*/ 8570 h 14885"/>
              <a:gd name="connsiteX6" fmla="*/ 5128 w 10546"/>
              <a:gd name="connsiteY6" fmla="*/ 9897 h 14885"/>
              <a:gd name="connsiteX7" fmla="*/ 1255 w 10546"/>
              <a:gd name="connsiteY7" fmla="*/ 10946 h 14885"/>
              <a:gd name="connsiteX8" fmla="*/ 815 w 10546"/>
              <a:gd name="connsiteY8" fmla="*/ 11440 h 14885"/>
              <a:gd name="connsiteX9" fmla="*/ 0 w 10546"/>
              <a:gd name="connsiteY9" fmla="*/ 14885 h 14885"/>
              <a:gd name="connsiteX0" fmla="*/ 10531 w 10531"/>
              <a:gd name="connsiteY0" fmla="*/ 0 h 14885"/>
              <a:gd name="connsiteX1" fmla="*/ 10246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9623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9623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9623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10315 w 10531"/>
              <a:gd name="connsiteY1" fmla="*/ 1197 h 14885"/>
              <a:gd name="connsiteX2" fmla="*/ 9623 w 10531"/>
              <a:gd name="connsiteY2" fmla="*/ 3543 h 14885"/>
              <a:gd name="connsiteX3" fmla="*/ 9857 w 10531"/>
              <a:gd name="connsiteY3" fmla="*/ 6237 h 14885"/>
              <a:gd name="connsiteX4" fmla="*/ 10000 w 10531"/>
              <a:gd name="connsiteY4" fmla="*/ 6934 h 14885"/>
              <a:gd name="connsiteX5" fmla="*/ 9857 w 10531"/>
              <a:gd name="connsiteY5" fmla="*/ 7152 h 14885"/>
              <a:gd name="connsiteX6" fmla="*/ 8415 w 10531"/>
              <a:gd name="connsiteY6" fmla="*/ 7824 h 14885"/>
              <a:gd name="connsiteX7" fmla="*/ 7122 w 10531"/>
              <a:gd name="connsiteY7" fmla="*/ 8570 h 14885"/>
              <a:gd name="connsiteX8" fmla="*/ 5128 w 10531"/>
              <a:gd name="connsiteY8" fmla="*/ 9897 h 14885"/>
              <a:gd name="connsiteX9" fmla="*/ 1255 w 10531"/>
              <a:gd name="connsiteY9" fmla="*/ 10946 h 14885"/>
              <a:gd name="connsiteX10" fmla="*/ 815 w 10531"/>
              <a:gd name="connsiteY10" fmla="*/ 11440 h 14885"/>
              <a:gd name="connsiteX11" fmla="*/ 0 w 10531"/>
              <a:gd name="connsiteY11" fmla="*/ 14885 h 14885"/>
              <a:gd name="connsiteX0" fmla="*/ 9285 w 10315"/>
              <a:gd name="connsiteY0" fmla="*/ 0 h 15821"/>
              <a:gd name="connsiteX1" fmla="*/ 10315 w 10315"/>
              <a:gd name="connsiteY1" fmla="*/ 2133 h 15821"/>
              <a:gd name="connsiteX2" fmla="*/ 9623 w 10315"/>
              <a:gd name="connsiteY2" fmla="*/ 4479 h 15821"/>
              <a:gd name="connsiteX3" fmla="*/ 9857 w 10315"/>
              <a:gd name="connsiteY3" fmla="*/ 7173 h 15821"/>
              <a:gd name="connsiteX4" fmla="*/ 10000 w 10315"/>
              <a:gd name="connsiteY4" fmla="*/ 7870 h 15821"/>
              <a:gd name="connsiteX5" fmla="*/ 9857 w 10315"/>
              <a:gd name="connsiteY5" fmla="*/ 8088 h 15821"/>
              <a:gd name="connsiteX6" fmla="*/ 8415 w 10315"/>
              <a:gd name="connsiteY6" fmla="*/ 8760 h 15821"/>
              <a:gd name="connsiteX7" fmla="*/ 7122 w 10315"/>
              <a:gd name="connsiteY7" fmla="*/ 9506 h 15821"/>
              <a:gd name="connsiteX8" fmla="*/ 5128 w 10315"/>
              <a:gd name="connsiteY8" fmla="*/ 10833 h 15821"/>
              <a:gd name="connsiteX9" fmla="*/ 1255 w 10315"/>
              <a:gd name="connsiteY9" fmla="*/ 11882 h 15821"/>
              <a:gd name="connsiteX10" fmla="*/ 815 w 10315"/>
              <a:gd name="connsiteY10" fmla="*/ 12376 h 15821"/>
              <a:gd name="connsiteX11" fmla="*/ 0 w 10315"/>
              <a:gd name="connsiteY11" fmla="*/ 15821 h 15821"/>
              <a:gd name="connsiteX0" fmla="*/ 9285 w 10315"/>
              <a:gd name="connsiteY0" fmla="*/ 0 h 15821"/>
              <a:gd name="connsiteX1" fmla="*/ 9761 w 10315"/>
              <a:gd name="connsiteY1" fmla="*/ 1210 h 15821"/>
              <a:gd name="connsiteX2" fmla="*/ 10315 w 10315"/>
              <a:gd name="connsiteY2" fmla="*/ 2133 h 15821"/>
              <a:gd name="connsiteX3" fmla="*/ 9623 w 10315"/>
              <a:gd name="connsiteY3" fmla="*/ 4479 h 15821"/>
              <a:gd name="connsiteX4" fmla="*/ 9857 w 10315"/>
              <a:gd name="connsiteY4" fmla="*/ 7173 h 15821"/>
              <a:gd name="connsiteX5" fmla="*/ 10000 w 10315"/>
              <a:gd name="connsiteY5" fmla="*/ 7870 h 15821"/>
              <a:gd name="connsiteX6" fmla="*/ 9857 w 10315"/>
              <a:gd name="connsiteY6" fmla="*/ 8088 h 15821"/>
              <a:gd name="connsiteX7" fmla="*/ 8415 w 10315"/>
              <a:gd name="connsiteY7" fmla="*/ 8760 h 15821"/>
              <a:gd name="connsiteX8" fmla="*/ 7122 w 10315"/>
              <a:gd name="connsiteY8" fmla="*/ 9506 h 15821"/>
              <a:gd name="connsiteX9" fmla="*/ 5128 w 10315"/>
              <a:gd name="connsiteY9" fmla="*/ 10833 h 15821"/>
              <a:gd name="connsiteX10" fmla="*/ 1255 w 10315"/>
              <a:gd name="connsiteY10" fmla="*/ 11882 h 15821"/>
              <a:gd name="connsiteX11" fmla="*/ 815 w 10315"/>
              <a:gd name="connsiteY11" fmla="*/ 12376 h 15821"/>
              <a:gd name="connsiteX12" fmla="*/ 0 w 10315"/>
              <a:gd name="connsiteY12" fmla="*/ 15821 h 15821"/>
              <a:gd name="connsiteX0" fmla="*/ 9285 w 10315"/>
              <a:gd name="connsiteY0" fmla="*/ 0 h 15821"/>
              <a:gd name="connsiteX1" fmla="*/ 7339 w 10315"/>
              <a:gd name="connsiteY1" fmla="*/ 1076 h 15821"/>
              <a:gd name="connsiteX2" fmla="*/ 10315 w 10315"/>
              <a:gd name="connsiteY2" fmla="*/ 2133 h 15821"/>
              <a:gd name="connsiteX3" fmla="*/ 9623 w 10315"/>
              <a:gd name="connsiteY3" fmla="*/ 4479 h 15821"/>
              <a:gd name="connsiteX4" fmla="*/ 9857 w 10315"/>
              <a:gd name="connsiteY4" fmla="*/ 7173 h 15821"/>
              <a:gd name="connsiteX5" fmla="*/ 10000 w 10315"/>
              <a:gd name="connsiteY5" fmla="*/ 7870 h 15821"/>
              <a:gd name="connsiteX6" fmla="*/ 9857 w 10315"/>
              <a:gd name="connsiteY6" fmla="*/ 8088 h 15821"/>
              <a:gd name="connsiteX7" fmla="*/ 8415 w 10315"/>
              <a:gd name="connsiteY7" fmla="*/ 8760 h 15821"/>
              <a:gd name="connsiteX8" fmla="*/ 7122 w 10315"/>
              <a:gd name="connsiteY8" fmla="*/ 9506 h 15821"/>
              <a:gd name="connsiteX9" fmla="*/ 5128 w 10315"/>
              <a:gd name="connsiteY9" fmla="*/ 10833 h 15821"/>
              <a:gd name="connsiteX10" fmla="*/ 1255 w 10315"/>
              <a:gd name="connsiteY10" fmla="*/ 11882 h 15821"/>
              <a:gd name="connsiteX11" fmla="*/ 815 w 10315"/>
              <a:gd name="connsiteY11" fmla="*/ 12376 h 15821"/>
              <a:gd name="connsiteX12" fmla="*/ 0 w 10315"/>
              <a:gd name="connsiteY12" fmla="*/ 15821 h 15821"/>
              <a:gd name="connsiteX0" fmla="*/ 9285 w 12667"/>
              <a:gd name="connsiteY0" fmla="*/ 0 h 15821"/>
              <a:gd name="connsiteX1" fmla="*/ 12667 w 12667"/>
              <a:gd name="connsiteY1" fmla="*/ 1088 h 15821"/>
              <a:gd name="connsiteX2" fmla="*/ 10315 w 12667"/>
              <a:gd name="connsiteY2" fmla="*/ 2133 h 15821"/>
              <a:gd name="connsiteX3" fmla="*/ 9623 w 12667"/>
              <a:gd name="connsiteY3" fmla="*/ 4479 h 15821"/>
              <a:gd name="connsiteX4" fmla="*/ 9857 w 12667"/>
              <a:gd name="connsiteY4" fmla="*/ 7173 h 15821"/>
              <a:gd name="connsiteX5" fmla="*/ 10000 w 12667"/>
              <a:gd name="connsiteY5" fmla="*/ 7870 h 15821"/>
              <a:gd name="connsiteX6" fmla="*/ 9857 w 12667"/>
              <a:gd name="connsiteY6" fmla="*/ 8088 h 15821"/>
              <a:gd name="connsiteX7" fmla="*/ 8415 w 12667"/>
              <a:gd name="connsiteY7" fmla="*/ 8760 h 15821"/>
              <a:gd name="connsiteX8" fmla="*/ 7122 w 12667"/>
              <a:gd name="connsiteY8" fmla="*/ 9506 h 15821"/>
              <a:gd name="connsiteX9" fmla="*/ 5128 w 12667"/>
              <a:gd name="connsiteY9" fmla="*/ 10833 h 15821"/>
              <a:gd name="connsiteX10" fmla="*/ 1255 w 12667"/>
              <a:gd name="connsiteY10" fmla="*/ 11882 h 15821"/>
              <a:gd name="connsiteX11" fmla="*/ 815 w 12667"/>
              <a:gd name="connsiteY11" fmla="*/ 12376 h 15821"/>
              <a:gd name="connsiteX12" fmla="*/ 0 w 12667"/>
              <a:gd name="connsiteY12" fmla="*/ 15821 h 15821"/>
              <a:gd name="connsiteX0" fmla="*/ 9285 w 10315"/>
              <a:gd name="connsiteY0" fmla="*/ 0 h 15821"/>
              <a:gd name="connsiteX1" fmla="*/ 9000 w 10315"/>
              <a:gd name="connsiteY1" fmla="*/ 784 h 15821"/>
              <a:gd name="connsiteX2" fmla="*/ 10315 w 10315"/>
              <a:gd name="connsiteY2" fmla="*/ 2133 h 15821"/>
              <a:gd name="connsiteX3" fmla="*/ 9623 w 10315"/>
              <a:gd name="connsiteY3" fmla="*/ 4479 h 15821"/>
              <a:gd name="connsiteX4" fmla="*/ 9857 w 10315"/>
              <a:gd name="connsiteY4" fmla="*/ 7173 h 15821"/>
              <a:gd name="connsiteX5" fmla="*/ 10000 w 10315"/>
              <a:gd name="connsiteY5" fmla="*/ 7870 h 15821"/>
              <a:gd name="connsiteX6" fmla="*/ 9857 w 10315"/>
              <a:gd name="connsiteY6" fmla="*/ 8088 h 15821"/>
              <a:gd name="connsiteX7" fmla="*/ 8415 w 10315"/>
              <a:gd name="connsiteY7" fmla="*/ 8760 h 15821"/>
              <a:gd name="connsiteX8" fmla="*/ 7122 w 10315"/>
              <a:gd name="connsiteY8" fmla="*/ 9506 h 15821"/>
              <a:gd name="connsiteX9" fmla="*/ 5128 w 10315"/>
              <a:gd name="connsiteY9" fmla="*/ 10833 h 15821"/>
              <a:gd name="connsiteX10" fmla="*/ 1255 w 10315"/>
              <a:gd name="connsiteY10" fmla="*/ 11882 h 15821"/>
              <a:gd name="connsiteX11" fmla="*/ 815 w 10315"/>
              <a:gd name="connsiteY11" fmla="*/ 12376 h 15821"/>
              <a:gd name="connsiteX12" fmla="*/ 0 w 10315"/>
              <a:gd name="connsiteY12" fmla="*/ 15821 h 15821"/>
              <a:gd name="connsiteX0" fmla="*/ 9000 w 10315"/>
              <a:gd name="connsiteY0" fmla="*/ 0 h 15037"/>
              <a:gd name="connsiteX1" fmla="*/ 10315 w 10315"/>
              <a:gd name="connsiteY1" fmla="*/ 1349 h 15037"/>
              <a:gd name="connsiteX2" fmla="*/ 9623 w 10315"/>
              <a:gd name="connsiteY2" fmla="*/ 3695 h 15037"/>
              <a:gd name="connsiteX3" fmla="*/ 9857 w 10315"/>
              <a:gd name="connsiteY3" fmla="*/ 6389 h 15037"/>
              <a:gd name="connsiteX4" fmla="*/ 10000 w 10315"/>
              <a:gd name="connsiteY4" fmla="*/ 7086 h 15037"/>
              <a:gd name="connsiteX5" fmla="*/ 9857 w 10315"/>
              <a:gd name="connsiteY5" fmla="*/ 7304 h 15037"/>
              <a:gd name="connsiteX6" fmla="*/ 8415 w 10315"/>
              <a:gd name="connsiteY6" fmla="*/ 7976 h 15037"/>
              <a:gd name="connsiteX7" fmla="*/ 7122 w 10315"/>
              <a:gd name="connsiteY7" fmla="*/ 8722 h 15037"/>
              <a:gd name="connsiteX8" fmla="*/ 5128 w 10315"/>
              <a:gd name="connsiteY8" fmla="*/ 10049 h 15037"/>
              <a:gd name="connsiteX9" fmla="*/ 1255 w 10315"/>
              <a:gd name="connsiteY9" fmla="*/ 11098 h 15037"/>
              <a:gd name="connsiteX10" fmla="*/ 815 w 10315"/>
              <a:gd name="connsiteY10" fmla="*/ 11592 h 15037"/>
              <a:gd name="connsiteX11" fmla="*/ 0 w 10315"/>
              <a:gd name="connsiteY11" fmla="*/ 15037 h 15037"/>
              <a:gd name="connsiteX0" fmla="*/ 10315 w 10315"/>
              <a:gd name="connsiteY0" fmla="*/ 0 h 13688"/>
              <a:gd name="connsiteX1" fmla="*/ 9623 w 10315"/>
              <a:gd name="connsiteY1" fmla="*/ 2346 h 13688"/>
              <a:gd name="connsiteX2" fmla="*/ 9857 w 10315"/>
              <a:gd name="connsiteY2" fmla="*/ 5040 h 13688"/>
              <a:gd name="connsiteX3" fmla="*/ 10000 w 10315"/>
              <a:gd name="connsiteY3" fmla="*/ 5737 h 13688"/>
              <a:gd name="connsiteX4" fmla="*/ 9857 w 10315"/>
              <a:gd name="connsiteY4" fmla="*/ 5955 h 13688"/>
              <a:gd name="connsiteX5" fmla="*/ 8415 w 10315"/>
              <a:gd name="connsiteY5" fmla="*/ 6627 h 13688"/>
              <a:gd name="connsiteX6" fmla="*/ 7122 w 10315"/>
              <a:gd name="connsiteY6" fmla="*/ 7373 h 13688"/>
              <a:gd name="connsiteX7" fmla="*/ 5128 w 10315"/>
              <a:gd name="connsiteY7" fmla="*/ 8700 h 13688"/>
              <a:gd name="connsiteX8" fmla="*/ 1255 w 10315"/>
              <a:gd name="connsiteY8" fmla="*/ 9749 h 13688"/>
              <a:gd name="connsiteX9" fmla="*/ 815 w 10315"/>
              <a:gd name="connsiteY9" fmla="*/ 10243 h 13688"/>
              <a:gd name="connsiteX10" fmla="*/ 0 w 10315"/>
              <a:gd name="connsiteY10" fmla="*/ 13688 h 13688"/>
              <a:gd name="connsiteX0" fmla="*/ 9623 w 10000"/>
              <a:gd name="connsiteY0" fmla="*/ 0 h 11342"/>
              <a:gd name="connsiteX1" fmla="*/ 9857 w 10000"/>
              <a:gd name="connsiteY1" fmla="*/ 2694 h 11342"/>
              <a:gd name="connsiteX2" fmla="*/ 10000 w 10000"/>
              <a:gd name="connsiteY2" fmla="*/ 3391 h 11342"/>
              <a:gd name="connsiteX3" fmla="*/ 9857 w 10000"/>
              <a:gd name="connsiteY3" fmla="*/ 3609 h 11342"/>
              <a:gd name="connsiteX4" fmla="*/ 8415 w 10000"/>
              <a:gd name="connsiteY4" fmla="*/ 4281 h 11342"/>
              <a:gd name="connsiteX5" fmla="*/ 7122 w 10000"/>
              <a:gd name="connsiteY5" fmla="*/ 5027 h 11342"/>
              <a:gd name="connsiteX6" fmla="*/ 5128 w 10000"/>
              <a:gd name="connsiteY6" fmla="*/ 6354 h 11342"/>
              <a:gd name="connsiteX7" fmla="*/ 1255 w 10000"/>
              <a:gd name="connsiteY7" fmla="*/ 7403 h 11342"/>
              <a:gd name="connsiteX8" fmla="*/ 815 w 10000"/>
              <a:gd name="connsiteY8" fmla="*/ 7897 h 11342"/>
              <a:gd name="connsiteX9" fmla="*/ 0 w 10000"/>
              <a:gd name="connsiteY9" fmla="*/ 11342 h 11342"/>
              <a:gd name="connsiteX0" fmla="*/ 8808 w 9185"/>
              <a:gd name="connsiteY0" fmla="*/ 0 h 7897"/>
              <a:gd name="connsiteX1" fmla="*/ 9042 w 9185"/>
              <a:gd name="connsiteY1" fmla="*/ 2694 h 7897"/>
              <a:gd name="connsiteX2" fmla="*/ 9185 w 9185"/>
              <a:gd name="connsiteY2" fmla="*/ 3391 h 7897"/>
              <a:gd name="connsiteX3" fmla="*/ 9042 w 9185"/>
              <a:gd name="connsiteY3" fmla="*/ 3609 h 7897"/>
              <a:gd name="connsiteX4" fmla="*/ 7600 w 9185"/>
              <a:gd name="connsiteY4" fmla="*/ 4281 h 7897"/>
              <a:gd name="connsiteX5" fmla="*/ 6307 w 9185"/>
              <a:gd name="connsiteY5" fmla="*/ 5027 h 7897"/>
              <a:gd name="connsiteX6" fmla="*/ 4313 w 9185"/>
              <a:gd name="connsiteY6" fmla="*/ 6354 h 7897"/>
              <a:gd name="connsiteX7" fmla="*/ 440 w 9185"/>
              <a:gd name="connsiteY7" fmla="*/ 7403 h 7897"/>
              <a:gd name="connsiteX8" fmla="*/ 0 w 9185"/>
              <a:gd name="connsiteY8" fmla="*/ 7897 h 7897"/>
              <a:gd name="connsiteX0" fmla="*/ 9844 w 10000"/>
              <a:gd name="connsiteY0" fmla="*/ 0 h 6589"/>
              <a:gd name="connsiteX1" fmla="*/ 10000 w 10000"/>
              <a:gd name="connsiteY1" fmla="*/ 883 h 6589"/>
              <a:gd name="connsiteX2" fmla="*/ 9844 w 10000"/>
              <a:gd name="connsiteY2" fmla="*/ 1159 h 6589"/>
              <a:gd name="connsiteX3" fmla="*/ 8274 w 10000"/>
              <a:gd name="connsiteY3" fmla="*/ 2010 h 6589"/>
              <a:gd name="connsiteX4" fmla="*/ 6867 w 10000"/>
              <a:gd name="connsiteY4" fmla="*/ 2955 h 6589"/>
              <a:gd name="connsiteX5" fmla="*/ 4696 w 10000"/>
              <a:gd name="connsiteY5" fmla="*/ 4635 h 6589"/>
              <a:gd name="connsiteX6" fmla="*/ 479 w 10000"/>
              <a:gd name="connsiteY6" fmla="*/ 5963 h 6589"/>
              <a:gd name="connsiteX7" fmla="*/ 0 w 10000"/>
              <a:gd name="connsiteY7" fmla="*/ 6589 h 6589"/>
              <a:gd name="connsiteX0" fmla="*/ 9844 w 10000"/>
              <a:gd name="connsiteY0" fmla="*/ 0 h 10000"/>
              <a:gd name="connsiteX1" fmla="*/ 10000 w 10000"/>
              <a:gd name="connsiteY1" fmla="*/ 1340 h 10000"/>
              <a:gd name="connsiteX2" fmla="*/ 9844 w 10000"/>
              <a:gd name="connsiteY2" fmla="*/ 1759 h 10000"/>
              <a:gd name="connsiteX3" fmla="*/ 8274 w 10000"/>
              <a:gd name="connsiteY3" fmla="*/ 3051 h 10000"/>
              <a:gd name="connsiteX4" fmla="*/ 6867 w 10000"/>
              <a:gd name="connsiteY4" fmla="*/ 4485 h 10000"/>
              <a:gd name="connsiteX5" fmla="*/ 4696 w 10000"/>
              <a:gd name="connsiteY5" fmla="*/ 7034 h 10000"/>
              <a:gd name="connsiteX6" fmla="*/ 2801 w 10000"/>
              <a:gd name="connsiteY6" fmla="*/ 7926 h 10000"/>
              <a:gd name="connsiteX7" fmla="*/ 479 w 10000"/>
              <a:gd name="connsiteY7" fmla="*/ 9050 h 10000"/>
              <a:gd name="connsiteX8" fmla="*/ 0 w 10000"/>
              <a:gd name="connsiteY8" fmla="*/ 10000 h 10000"/>
              <a:gd name="connsiteX0" fmla="*/ 9365 w 9521"/>
              <a:gd name="connsiteY0" fmla="*/ 0 h 9050"/>
              <a:gd name="connsiteX1" fmla="*/ 9521 w 9521"/>
              <a:gd name="connsiteY1" fmla="*/ 1340 h 9050"/>
              <a:gd name="connsiteX2" fmla="*/ 9365 w 9521"/>
              <a:gd name="connsiteY2" fmla="*/ 1759 h 9050"/>
              <a:gd name="connsiteX3" fmla="*/ 7795 w 9521"/>
              <a:gd name="connsiteY3" fmla="*/ 3051 h 9050"/>
              <a:gd name="connsiteX4" fmla="*/ 6388 w 9521"/>
              <a:gd name="connsiteY4" fmla="*/ 4485 h 9050"/>
              <a:gd name="connsiteX5" fmla="*/ 4217 w 9521"/>
              <a:gd name="connsiteY5" fmla="*/ 7034 h 9050"/>
              <a:gd name="connsiteX6" fmla="*/ 2322 w 9521"/>
              <a:gd name="connsiteY6" fmla="*/ 7926 h 9050"/>
              <a:gd name="connsiteX7" fmla="*/ 0 w 9521"/>
              <a:gd name="connsiteY7" fmla="*/ 9050 h 9050"/>
              <a:gd name="connsiteX0" fmla="*/ 7397 w 7561"/>
              <a:gd name="connsiteY0" fmla="*/ 0 h 8758"/>
              <a:gd name="connsiteX1" fmla="*/ 7561 w 7561"/>
              <a:gd name="connsiteY1" fmla="*/ 1481 h 8758"/>
              <a:gd name="connsiteX2" fmla="*/ 7397 w 7561"/>
              <a:gd name="connsiteY2" fmla="*/ 1944 h 8758"/>
              <a:gd name="connsiteX3" fmla="*/ 5748 w 7561"/>
              <a:gd name="connsiteY3" fmla="*/ 3371 h 8758"/>
              <a:gd name="connsiteX4" fmla="*/ 4270 w 7561"/>
              <a:gd name="connsiteY4" fmla="*/ 4956 h 8758"/>
              <a:gd name="connsiteX5" fmla="*/ 1990 w 7561"/>
              <a:gd name="connsiteY5" fmla="*/ 7772 h 8758"/>
              <a:gd name="connsiteX6" fmla="*/ 0 w 7561"/>
              <a:gd name="connsiteY6" fmla="*/ 8758 h 8758"/>
              <a:gd name="connsiteX0" fmla="*/ 9783 w 10003"/>
              <a:gd name="connsiteY0" fmla="*/ 0 h 10000"/>
              <a:gd name="connsiteX1" fmla="*/ 9905 w 10003"/>
              <a:gd name="connsiteY1" fmla="*/ 311 h 10000"/>
              <a:gd name="connsiteX2" fmla="*/ 10000 w 10003"/>
              <a:gd name="connsiteY2" fmla="*/ 1691 h 10000"/>
              <a:gd name="connsiteX3" fmla="*/ 9783 w 10003"/>
              <a:gd name="connsiteY3" fmla="*/ 2220 h 10000"/>
              <a:gd name="connsiteX4" fmla="*/ 7602 w 10003"/>
              <a:gd name="connsiteY4" fmla="*/ 3849 h 10000"/>
              <a:gd name="connsiteX5" fmla="*/ 5647 w 10003"/>
              <a:gd name="connsiteY5" fmla="*/ 5659 h 10000"/>
              <a:gd name="connsiteX6" fmla="*/ 2632 w 10003"/>
              <a:gd name="connsiteY6" fmla="*/ 8874 h 10000"/>
              <a:gd name="connsiteX7" fmla="*/ 0 w 10003"/>
              <a:gd name="connsiteY7" fmla="*/ 10000 h 10000"/>
              <a:gd name="connsiteX0" fmla="*/ 9082 w 10003"/>
              <a:gd name="connsiteY0" fmla="*/ 0 h 15625"/>
              <a:gd name="connsiteX1" fmla="*/ 9905 w 10003"/>
              <a:gd name="connsiteY1" fmla="*/ 5936 h 15625"/>
              <a:gd name="connsiteX2" fmla="*/ 10000 w 10003"/>
              <a:gd name="connsiteY2" fmla="*/ 7316 h 15625"/>
              <a:gd name="connsiteX3" fmla="*/ 9783 w 10003"/>
              <a:gd name="connsiteY3" fmla="*/ 7845 h 15625"/>
              <a:gd name="connsiteX4" fmla="*/ 7602 w 10003"/>
              <a:gd name="connsiteY4" fmla="*/ 9474 h 15625"/>
              <a:gd name="connsiteX5" fmla="*/ 5647 w 10003"/>
              <a:gd name="connsiteY5" fmla="*/ 11284 h 15625"/>
              <a:gd name="connsiteX6" fmla="*/ 2632 w 10003"/>
              <a:gd name="connsiteY6" fmla="*/ 14499 h 15625"/>
              <a:gd name="connsiteX7" fmla="*/ 0 w 10003"/>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7602 w 10000"/>
              <a:gd name="connsiteY4" fmla="*/ 9474 h 15625"/>
              <a:gd name="connsiteX5" fmla="*/ 5647 w 10000"/>
              <a:gd name="connsiteY5" fmla="*/ 11284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7602 w 10000"/>
              <a:gd name="connsiteY4" fmla="*/ 9474 h 15625"/>
              <a:gd name="connsiteX5" fmla="*/ 5647 w 10000"/>
              <a:gd name="connsiteY5" fmla="*/ 11284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7602 w 10000"/>
              <a:gd name="connsiteY4" fmla="*/ 9474 h 15625"/>
              <a:gd name="connsiteX5" fmla="*/ 6332 w 10000"/>
              <a:gd name="connsiteY5" fmla="*/ 11305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8162 w 10000"/>
              <a:gd name="connsiteY4" fmla="*/ 9474 h 15625"/>
              <a:gd name="connsiteX5" fmla="*/ 6332 w 10000"/>
              <a:gd name="connsiteY5" fmla="*/ 11305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8162 w 10000"/>
              <a:gd name="connsiteY4" fmla="*/ 9474 h 15625"/>
              <a:gd name="connsiteX5" fmla="*/ 6332 w 10000"/>
              <a:gd name="connsiteY5" fmla="*/ 11305 h 15625"/>
              <a:gd name="connsiteX6" fmla="*/ 3255 w 10000"/>
              <a:gd name="connsiteY6" fmla="*/ 14334 h 15625"/>
              <a:gd name="connsiteX7" fmla="*/ 0 w 10000"/>
              <a:gd name="connsiteY7" fmla="*/ 15625 h 15625"/>
              <a:gd name="connsiteX0" fmla="*/ 8273 w 9191"/>
              <a:gd name="connsiteY0" fmla="*/ 0 h 15625"/>
              <a:gd name="connsiteX1" fmla="*/ 9096 w 9191"/>
              <a:gd name="connsiteY1" fmla="*/ 5936 h 15625"/>
              <a:gd name="connsiteX2" fmla="*/ 9191 w 9191"/>
              <a:gd name="connsiteY2" fmla="*/ 7316 h 15625"/>
              <a:gd name="connsiteX3" fmla="*/ 8974 w 9191"/>
              <a:gd name="connsiteY3" fmla="*/ 7845 h 15625"/>
              <a:gd name="connsiteX4" fmla="*/ 7353 w 9191"/>
              <a:gd name="connsiteY4" fmla="*/ 9474 h 15625"/>
              <a:gd name="connsiteX5" fmla="*/ 5523 w 9191"/>
              <a:gd name="connsiteY5" fmla="*/ 11305 h 15625"/>
              <a:gd name="connsiteX6" fmla="*/ 2446 w 9191"/>
              <a:gd name="connsiteY6" fmla="*/ 14334 h 15625"/>
              <a:gd name="connsiteX7" fmla="*/ 0 w 9191"/>
              <a:gd name="connsiteY7" fmla="*/ 15625 h 15625"/>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8000 w 10000"/>
              <a:gd name="connsiteY4" fmla="*/ 6063 h 10000"/>
              <a:gd name="connsiteX5" fmla="*/ 6009 w 10000"/>
              <a:gd name="connsiteY5" fmla="*/ 7235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8000 w 10000"/>
              <a:gd name="connsiteY4" fmla="*/ 6063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8000 w 10000"/>
              <a:gd name="connsiteY4" fmla="*/ 6063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2879 w 10000"/>
              <a:gd name="connsiteY3" fmla="*/ 5444 h 10000"/>
              <a:gd name="connsiteX4" fmla="*/ 644 w 10000"/>
              <a:gd name="connsiteY4" fmla="*/ 6410 h 10000"/>
              <a:gd name="connsiteX5" fmla="*/ 0 w 10000"/>
              <a:gd name="connsiteY5" fmla="*/ 10000 h 10000"/>
              <a:gd name="connsiteX0" fmla="*/ 9001 w 9897"/>
              <a:gd name="connsiteY0" fmla="*/ 0 h 10000"/>
              <a:gd name="connsiteX1" fmla="*/ 9897 w 9897"/>
              <a:gd name="connsiteY1" fmla="*/ 3799 h 10000"/>
              <a:gd name="connsiteX2" fmla="*/ 2879 w 9897"/>
              <a:gd name="connsiteY2" fmla="*/ 5444 h 10000"/>
              <a:gd name="connsiteX3" fmla="*/ 644 w 9897"/>
              <a:gd name="connsiteY3" fmla="*/ 6410 h 10000"/>
              <a:gd name="connsiteX4" fmla="*/ 0 w 9897"/>
              <a:gd name="connsiteY4" fmla="*/ 10000 h 10000"/>
              <a:gd name="connsiteX0" fmla="*/ 20594 w 20594"/>
              <a:gd name="connsiteY0" fmla="*/ 0 h 10000"/>
              <a:gd name="connsiteX1" fmla="*/ 10000 w 20594"/>
              <a:gd name="connsiteY1" fmla="*/ 3799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10000 w 20594"/>
              <a:gd name="connsiteY1" fmla="*/ 3799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2396 w 20594"/>
              <a:gd name="connsiteY3" fmla="*/ 6417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753 w 20594"/>
              <a:gd name="connsiteY3" fmla="*/ 6496 h 10000"/>
              <a:gd name="connsiteX4" fmla="*/ 0 w 20594"/>
              <a:gd name="connsiteY4" fmla="*/ 10000 h 10000"/>
              <a:gd name="connsiteX0" fmla="*/ 19841 w 19841"/>
              <a:gd name="connsiteY0" fmla="*/ 0 h 9987"/>
              <a:gd name="connsiteX1" fmla="*/ 9083 w 19841"/>
              <a:gd name="connsiteY1" fmla="*/ 3767 h 9987"/>
              <a:gd name="connsiteX2" fmla="*/ 2156 w 19841"/>
              <a:gd name="connsiteY2" fmla="*/ 5444 h 9987"/>
              <a:gd name="connsiteX3" fmla="*/ 0 w 19841"/>
              <a:gd name="connsiteY3" fmla="*/ 6496 h 9987"/>
              <a:gd name="connsiteX4" fmla="*/ 2190 w 19841"/>
              <a:gd name="connsiteY4" fmla="*/ 9987 h 9987"/>
              <a:gd name="connsiteX0" fmla="*/ 10345 w 10345"/>
              <a:gd name="connsiteY0" fmla="*/ 0 h 9921"/>
              <a:gd name="connsiteX1" fmla="*/ 4923 w 10345"/>
              <a:gd name="connsiteY1" fmla="*/ 3772 h 9921"/>
              <a:gd name="connsiteX2" fmla="*/ 1432 w 10345"/>
              <a:gd name="connsiteY2" fmla="*/ 5451 h 9921"/>
              <a:gd name="connsiteX3" fmla="*/ 345 w 10345"/>
              <a:gd name="connsiteY3" fmla="*/ 6504 h 9921"/>
              <a:gd name="connsiteX4" fmla="*/ 0 w 10345"/>
              <a:gd name="connsiteY4" fmla="*/ 9921 h 9921"/>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509 w 10000"/>
              <a:gd name="connsiteY2" fmla="*/ 575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459 w 10000"/>
              <a:gd name="connsiteY1" fmla="*/ 367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84 w 10000"/>
              <a:gd name="connsiteY1" fmla="*/ 373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84 w 10000"/>
              <a:gd name="connsiteY1" fmla="*/ 373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84 w 10000"/>
              <a:gd name="connsiteY1" fmla="*/ 373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7404 w 10000"/>
              <a:gd name="connsiteY1" fmla="*/ 277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8255 w 10000"/>
              <a:gd name="connsiteY1" fmla="*/ 1417 h 10000"/>
              <a:gd name="connsiteX2" fmla="*/ 6804 w 10000"/>
              <a:gd name="connsiteY2" fmla="*/ 2618 h 10000"/>
              <a:gd name="connsiteX3" fmla="*/ 4784 w 10000"/>
              <a:gd name="connsiteY3" fmla="*/ 3732 h 10000"/>
              <a:gd name="connsiteX4" fmla="*/ 984 w 10000"/>
              <a:gd name="connsiteY4" fmla="*/ 5784 h 10000"/>
              <a:gd name="connsiteX5" fmla="*/ 333 w 10000"/>
              <a:gd name="connsiteY5" fmla="*/ 6556 h 10000"/>
              <a:gd name="connsiteX6" fmla="*/ 0 w 10000"/>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cubicBezTo>
                  <a:pt x="9705" y="236"/>
                  <a:pt x="8788" y="981"/>
                  <a:pt x="8255" y="1417"/>
                </a:cubicBezTo>
                <a:cubicBezTo>
                  <a:pt x="7722" y="1853"/>
                  <a:pt x="7378" y="2232"/>
                  <a:pt x="6804" y="2618"/>
                </a:cubicBezTo>
                <a:cubicBezTo>
                  <a:pt x="6135" y="3130"/>
                  <a:pt x="5771" y="3219"/>
                  <a:pt x="4784" y="3732"/>
                </a:cubicBezTo>
                <a:cubicBezTo>
                  <a:pt x="3316" y="4496"/>
                  <a:pt x="1843" y="5306"/>
                  <a:pt x="984" y="5784"/>
                </a:cubicBezTo>
                <a:cubicBezTo>
                  <a:pt x="567" y="6110"/>
                  <a:pt x="500" y="6135"/>
                  <a:pt x="333" y="6556"/>
                </a:cubicBezTo>
                <a:cubicBezTo>
                  <a:pt x="388" y="7764"/>
                  <a:pt x="558" y="8788"/>
                  <a:pt x="0" y="1000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63" name="グループ化 62"/>
          <p:cNvGrpSpPr/>
          <p:nvPr/>
        </p:nvGrpSpPr>
        <p:grpSpPr>
          <a:xfrm>
            <a:off x="3795387" y="4585753"/>
            <a:ext cx="301113" cy="184795"/>
            <a:chOff x="4447284" y="2442311"/>
            <a:chExt cx="510829" cy="330307"/>
          </a:xfrm>
        </p:grpSpPr>
        <p:sp>
          <p:nvSpPr>
            <p:cNvPr id="64" name="Freeform 4"/>
            <p:cNvSpPr>
              <a:spLocks/>
            </p:cNvSpPr>
            <p:nvPr/>
          </p:nvSpPr>
          <p:spPr bwMode="auto">
            <a:xfrm>
              <a:off x="4447284" y="2442311"/>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73" name="Rectangle 5"/>
            <p:cNvSpPr>
              <a:spLocks noChangeArrowheads="1"/>
            </p:cNvSpPr>
            <p:nvPr/>
          </p:nvSpPr>
          <p:spPr bwMode="auto">
            <a:xfrm>
              <a:off x="4563574" y="2470110"/>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76" name="フリーフォーム 75"/>
          <p:cNvSpPr/>
          <p:nvPr/>
        </p:nvSpPr>
        <p:spPr>
          <a:xfrm>
            <a:off x="6835524" y="4294584"/>
            <a:ext cx="420067" cy="196484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086041"/>
              <a:gd name="connsiteY0" fmla="*/ 0 h 2052946"/>
              <a:gd name="connsiteX1" fmla="*/ 230233 w 1086041"/>
              <a:gd name="connsiteY1" fmla="*/ 529011 h 2052946"/>
              <a:gd name="connsiteX2" fmla="*/ 511492 w 1086041"/>
              <a:gd name="connsiteY2" fmla="*/ 1213064 h 2052946"/>
              <a:gd name="connsiteX3" fmla="*/ 740210 w 1086041"/>
              <a:gd name="connsiteY3" fmla="*/ 2052946 h 2052946"/>
              <a:gd name="connsiteX4" fmla="*/ 1086041 w 1086041"/>
              <a:gd name="connsiteY4" fmla="*/ 1965023 h 2052946"/>
              <a:gd name="connsiteX0" fmla="*/ 0 w 740210"/>
              <a:gd name="connsiteY0" fmla="*/ 0 h 2052946"/>
              <a:gd name="connsiteX1" fmla="*/ 230233 w 740210"/>
              <a:gd name="connsiteY1" fmla="*/ 529011 h 2052946"/>
              <a:gd name="connsiteX2" fmla="*/ 511492 w 740210"/>
              <a:gd name="connsiteY2" fmla="*/ 1213064 h 2052946"/>
              <a:gd name="connsiteX3" fmla="*/ 740210 w 740210"/>
              <a:gd name="connsiteY3" fmla="*/ 2052946 h 2052946"/>
              <a:gd name="connsiteX0" fmla="*/ 0 w 740210"/>
              <a:gd name="connsiteY0" fmla="*/ 0 h 2033604"/>
              <a:gd name="connsiteX1" fmla="*/ 230233 w 740210"/>
              <a:gd name="connsiteY1" fmla="*/ 509669 h 2033604"/>
              <a:gd name="connsiteX2" fmla="*/ 511492 w 740210"/>
              <a:gd name="connsiteY2" fmla="*/ 1193722 h 2033604"/>
              <a:gd name="connsiteX3" fmla="*/ 740210 w 740210"/>
              <a:gd name="connsiteY3" fmla="*/ 2033604 h 2033604"/>
              <a:gd name="connsiteX0" fmla="*/ 0 w 740210"/>
              <a:gd name="connsiteY0" fmla="*/ 0 h 2033604"/>
              <a:gd name="connsiteX1" fmla="*/ 511492 w 740210"/>
              <a:gd name="connsiteY1" fmla="*/ 1193722 h 2033604"/>
              <a:gd name="connsiteX2" fmla="*/ 740210 w 740210"/>
              <a:gd name="connsiteY2" fmla="*/ 2033604 h 2033604"/>
              <a:gd name="connsiteX0" fmla="*/ 0 w 699593"/>
              <a:gd name="connsiteY0" fmla="*/ 0 h 2014262"/>
              <a:gd name="connsiteX1" fmla="*/ 511492 w 699593"/>
              <a:gd name="connsiteY1" fmla="*/ 1193722 h 2014262"/>
              <a:gd name="connsiteX2" fmla="*/ 699593 w 699593"/>
              <a:gd name="connsiteY2" fmla="*/ 2014262 h 2014262"/>
              <a:gd name="connsiteX0" fmla="*/ 0 w 293427"/>
              <a:gd name="connsiteY0" fmla="*/ 0 h 1994920"/>
              <a:gd name="connsiteX1" fmla="*/ 105326 w 293427"/>
              <a:gd name="connsiteY1" fmla="*/ 1174380 h 1994920"/>
              <a:gd name="connsiteX2" fmla="*/ 293427 w 293427"/>
              <a:gd name="connsiteY2" fmla="*/ 1994920 h 1994920"/>
              <a:gd name="connsiteX0" fmla="*/ 0 w 383840"/>
              <a:gd name="connsiteY0" fmla="*/ 0 h 1994920"/>
              <a:gd name="connsiteX1" fmla="*/ 383840 w 383840"/>
              <a:gd name="connsiteY1" fmla="*/ 729524 h 1994920"/>
              <a:gd name="connsiteX2" fmla="*/ 293427 w 383840"/>
              <a:gd name="connsiteY2" fmla="*/ 1994920 h 1994920"/>
            </a:gdLst>
            <a:ahLst/>
            <a:cxnLst>
              <a:cxn ang="0">
                <a:pos x="connsiteX0" y="connsiteY0"/>
              </a:cxn>
              <a:cxn ang="0">
                <a:pos x="connsiteX1" y="connsiteY1"/>
              </a:cxn>
              <a:cxn ang="0">
                <a:pos x="connsiteX2" y="connsiteY2"/>
              </a:cxn>
            </a:cxnLst>
            <a:rect l="l" t="t" r="r" b="b"/>
            <a:pathLst>
              <a:path w="383840" h="1994920">
                <a:moveTo>
                  <a:pt x="0" y="0"/>
                </a:moveTo>
                <a:cubicBezTo>
                  <a:pt x="106561" y="248692"/>
                  <a:pt x="260472" y="390590"/>
                  <a:pt x="383840" y="729524"/>
                </a:cubicBezTo>
                <a:lnTo>
                  <a:pt x="293427" y="1994920"/>
                </a:lnTo>
              </a:path>
            </a:pathLst>
          </a:custGeom>
          <a:noFill/>
          <a:ln w="25400"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00" name="Rectangle 82"/>
          <p:cNvSpPr>
            <a:spLocks noChangeArrowheads="1"/>
          </p:cNvSpPr>
          <p:nvPr/>
        </p:nvSpPr>
        <p:spPr bwMode="auto">
          <a:xfrm>
            <a:off x="7797870" y="3917440"/>
            <a:ext cx="342135"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i="0" u="none" strike="noStrike" baseline="0" dirty="0">
                <a:solidFill>
                  <a:srgbClr val="000000"/>
                </a:solidFill>
                <a:latin typeface="ＭＳ Ｐゴシック"/>
                <a:ea typeface="ＭＳ Ｐゴシック"/>
              </a:rPr>
              <a:t>堅下駅</a:t>
            </a:r>
          </a:p>
        </p:txBody>
      </p:sp>
      <p:sp>
        <p:nvSpPr>
          <p:cNvPr id="102" name="フリーフォーム 101"/>
          <p:cNvSpPr/>
          <p:nvPr/>
        </p:nvSpPr>
        <p:spPr>
          <a:xfrm>
            <a:off x="7427550" y="1483877"/>
            <a:ext cx="755585" cy="476900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086041"/>
              <a:gd name="connsiteY0" fmla="*/ 0 h 2052946"/>
              <a:gd name="connsiteX1" fmla="*/ 230233 w 1086041"/>
              <a:gd name="connsiteY1" fmla="*/ 529011 h 2052946"/>
              <a:gd name="connsiteX2" fmla="*/ 511492 w 1086041"/>
              <a:gd name="connsiteY2" fmla="*/ 1213064 h 2052946"/>
              <a:gd name="connsiteX3" fmla="*/ 740210 w 1086041"/>
              <a:gd name="connsiteY3" fmla="*/ 2052946 h 2052946"/>
              <a:gd name="connsiteX4" fmla="*/ 1086041 w 1086041"/>
              <a:gd name="connsiteY4" fmla="*/ 1965023 h 2052946"/>
              <a:gd name="connsiteX0" fmla="*/ 0 w 740210"/>
              <a:gd name="connsiteY0" fmla="*/ 0 h 2052946"/>
              <a:gd name="connsiteX1" fmla="*/ 230233 w 740210"/>
              <a:gd name="connsiteY1" fmla="*/ 529011 h 2052946"/>
              <a:gd name="connsiteX2" fmla="*/ 511492 w 740210"/>
              <a:gd name="connsiteY2" fmla="*/ 1213064 h 2052946"/>
              <a:gd name="connsiteX3" fmla="*/ 740210 w 740210"/>
              <a:gd name="connsiteY3" fmla="*/ 2052946 h 2052946"/>
              <a:gd name="connsiteX0" fmla="*/ 0 w 740210"/>
              <a:gd name="connsiteY0" fmla="*/ 0 h 2033604"/>
              <a:gd name="connsiteX1" fmla="*/ 230233 w 740210"/>
              <a:gd name="connsiteY1" fmla="*/ 509669 h 2033604"/>
              <a:gd name="connsiteX2" fmla="*/ 511492 w 740210"/>
              <a:gd name="connsiteY2" fmla="*/ 1193722 h 2033604"/>
              <a:gd name="connsiteX3" fmla="*/ 740210 w 740210"/>
              <a:gd name="connsiteY3" fmla="*/ 2033604 h 2033604"/>
              <a:gd name="connsiteX0" fmla="*/ 0 w 740210"/>
              <a:gd name="connsiteY0" fmla="*/ 0 h 2033604"/>
              <a:gd name="connsiteX1" fmla="*/ 511492 w 740210"/>
              <a:gd name="connsiteY1" fmla="*/ 1193722 h 2033604"/>
              <a:gd name="connsiteX2" fmla="*/ 740210 w 740210"/>
              <a:gd name="connsiteY2" fmla="*/ 2033604 h 2033604"/>
              <a:gd name="connsiteX0" fmla="*/ 0 w 699593"/>
              <a:gd name="connsiteY0" fmla="*/ 0 h 2014262"/>
              <a:gd name="connsiteX1" fmla="*/ 511492 w 699593"/>
              <a:gd name="connsiteY1" fmla="*/ 1193722 h 2014262"/>
              <a:gd name="connsiteX2" fmla="*/ 699593 w 699593"/>
              <a:gd name="connsiteY2" fmla="*/ 2014262 h 2014262"/>
              <a:gd name="connsiteX0" fmla="*/ 0 w 293427"/>
              <a:gd name="connsiteY0" fmla="*/ 0 h 1994920"/>
              <a:gd name="connsiteX1" fmla="*/ 105326 w 293427"/>
              <a:gd name="connsiteY1" fmla="*/ 1174380 h 1994920"/>
              <a:gd name="connsiteX2" fmla="*/ 293427 w 293427"/>
              <a:gd name="connsiteY2" fmla="*/ 1994920 h 1994920"/>
              <a:gd name="connsiteX0" fmla="*/ 0 w 383840"/>
              <a:gd name="connsiteY0" fmla="*/ 0 h 1994920"/>
              <a:gd name="connsiteX1" fmla="*/ 383840 w 383840"/>
              <a:gd name="connsiteY1" fmla="*/ 729524 h 1994920"/>
              <a:gd name="connsiteX2" fmla="*/ 293427 w 383840"/>
              <a:gd name="connsiteY2" fmla="*/ 1994920 h 1994920"/>
              <a:gd name="connsiteX0" fmla="*/ 0 w 495245"/>
              <a:gd name="connsiteY0" fmla="*/ 0 h 3789819"/>
              <a:gd name="connsiteX1" fmla="*/ 495245 w 495245"/>
              <a:gd name="connsiteY1" fmla="*/ 2524423 h 3789819"/>
              <a:gd name="connsiteX2" fmla="*/ 404832 w 495245"/>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35120 w 439952"/>
              <a:gd name="connsiteY0" fmla="*/ 0 h 3789819"/>
              <a:gd name="connsiteX1" fmla="*/ 7185 w 439952"/>
              <a:gd name="connsiteY1" fmla="*/ 648931 h 3789819"/>
              <a:gd name="connsiteX2" fmla="*/ 210074 w 439952"/>
              <a:gd name="connsiteY2" fmla="*/ 2439320 h 3789819"/>
              <a:gd name="connsiteX3" fmla="*/ 439952 w 439952"/>
              <a:gd name="connsiteY3" fmla="*/ 3789819 h 3789819"/>
              <a:gd name="connsiteX0" fmla="*/ 27965 w 432797"/>
              <a:gd name="connsiteY0" fmla="*/ 0 h 3789819"/>
              <a:gd name="connsiteX1" fmla="*/ 30 w 432797"/>
              <a:gd name="connsiteY1" fmla="*/ 648931 h 3789819"/>
              <a:gd name="connsiteX2" fmla="*/ 202919 w 432797"/>
              <a:gd name="connsiteY2" fmla="*/ 2439320 h 3789819"/>
              <a:gd name="connsiteX3" fmla="*/ 432797 w 432797"/>
              <a:gd name="connsiteY3" fmla="*/ 3789819 h 3789819"/>
              <a:gd name="connsiteX0" fmla="*/ 27965 w 690422"/>
              <a:gd name="connsiteY0" fmla="*/ 0 h 4842001"/>
              <a:gd name="connsiteX1" fmla="*/ 30 w 690422"/>
              <a:gd name="connsiteY1" fmla="*/ 648931 h 4842001"/>
              <a:gd name="connsiteX2" fmla="*/ 202919 w 690422"/>
              <a:gd name="connsiteY2" fmla="*/ 2439320 h 4842001"/>
              <a:gd name="connsiteX3" fmla="*/ 690422 w 690422"/>
              <a:gd name="connsiteY3"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422" h="4842001">
                <a:moveTo>
                  <a:pt x="27965" y="0"/>
                </a:moveTo>
                <a:cubicBezTo>
                  <a:pt x="40716" y="133944"/>
                  <a:pt x="-1278" y="242378"/>
                  <a:pt x="30" y="648931"/>
                </a:cubicBezTo>
                <a:cubicBezTo>
                  <a:pt x="29189" y="1055484"/>
                  <a:pt x="148198" y="1941628"/>
                  <a:pt x="202919" y="2439320"/>
                </a:cubicBezTo>
                <a:cubicBezTo>
                  <a:pt x="288473" y="2930810"/>
                  <a:pt x="318323" y="3476457"/>
                  <a:pt x="382988" y="3998893"/>
                </a:cubicBezTo>
                <a:lnTo>
                  <a:pt x="690422" y="4842001"/>
                </a:ln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99" name="正方形/長方形 98"/>
          <p:cNvSpPr/>
          <p:nvPr/>
        </p:nvSpPr>
        <p:spPr>
          <a:xfrm rot="4855225">
            <a:off x="7564717" y="3968142"/>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03" name="フリーフォーム 102"/>
          <p:cNvSpPr/>
          <p:nvPr/>
        </p:nvSpPr>
        <p:spPr>
          <a:xfrm>
            <a:off x="7430973" y="1506217"/>
            <a:ext cx="755585" cy="476900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086041"/>
              <a:gd name="connsiteY0" fmla="*/ 0 h 2052946"/>
              <a:gd name="connsiteX1" fmla="*/ 230233 w 1086041"/>
              <a:gd name="connsiteY1" fmla="*/ 529011 h 2052946"/>
              <a:gd name="connsiteX2" fmla="*/ 511492 w 1086041"/>
              <a:gd name="connsiteY2" fmla="*/ 1213064 h 2052946"/>
              <a:gd name="connsiteX3" fmla="*/ 740210 w 1086041"/>
              <a:gd name="connsiteY3" fmla="*/ 2052946 h 2052946"/>
              <a:gd name="connsiteX4" fmla="*/ 1086041 w 1086041"/>
              <a:gd name="connsiteY4" fmla="*/ 1965023 h 2052946"/>
              <a:gd name="connsiteX0" fmla="*/ 0 w 740210"/>
              <a:gd name="connsiteY0" fmla="*/ 0 h 2052946"/>
              <a:gd name="connsiteX1" fmla="*/ 230233 w 740210"/>
              <a:gd name="connsiteY1" fmla="*/ 529011 h 2052946"/>
              <a:gd name="connsiteX2" fmla="*/ 511492 w 740210"/>
              <a:gd name="connsiteY2" fmla="*/ 1213064 h 2052946"/>
              <a:gd name="connsiteX3" fmla="*/ 740210 w 740210"/>
              <a:gd name="connsiteY3" fmla="*/ 2052946 h 2052946"/>
              <a:gd name="connsiteX0" fmla="*/ 0 w 740210"/>
              <a:gd name="connsiteY0" fmla="*/ 0 h 2033604"/>
              <a:gd name="connsiteX1" fmla="*/ 230233 w 740210"/>
              <a:gd name="connsiteY1" fmla="*/ 509669 h 2033604"/>
              <a:gd name="connsiteX2" fmla="*/ 511492 w 740210"/>
              <a:gd name="connsiteY2" fmla="*/ 1193722 h 2033604"/>
              <a:gd name="connsiteX3" fmla="*/ 740210 w 740210"/>
              <a:gd name="connsiteY3" fmla="*/ 2033604 h 2033604"/>
              <a:gd name="connsiteX0" fmla="*/ 0 w 740210"/>
              <a:gd name="connsiteY0" fmla="*/ 0 h 2033604"/>
              <a:gd name="connsiteX1" fmla="*/ 511492 w 740210"/>
              <a:gd name="connsiteY1" fmla="*/ 1193722 h 2033604"/>
              <a:gd name="connsiteX2" fmla="*/ 740210 w 740210"/>
              <a:gd name="connsiteY2" fmla="*/ 2033604 h 2033604"/>
              <a:gd name="connsiteX0" fmla="*/ 0 w 699593"/>
              <a:gd name="connsiteY0" fmla="*/ 0 h 2014262"/>
              <a:gd name="connsiteX1" fmla="*/ 511492 w 699593"/>
              <a:gd name="connsiteY1" fmla="*/ 1193722 h 2014262"/>
              <a:gd name="connsiteX2" fmla="*/ 699593 w 699593"/>
              <a:gd name="connsiteY2" fmla="*/ 2014262 h 2014262"/>
              <a:gd name="connsiteX0" fmla="*/ 0 w 293427"/>
              <a:gd name="connsiteY0" fmla="*/ 0 h 1994920"/>
              <a:gd name="connsiteX1" fmla="*/ 105326 w 293427"/>
              <a:gd name="connsiteY1" fmla="*/ 1174380 h 1994920"/>
              <a:gd name="connsiteX2" fmla="*/ 293427 w 293427"/>
              <a:gd name="connsiteY2" fmla="*/ 1994920 h 1994920"/>
              <a:gd name="connsiteX0" fmla="*/ 0 w 383840"/>
              <a:gd name="connsiteY0" fmla="*/ 0 h 1994920"/>
              <a:gd name="connsiteX1" fmla="*/ 383840 w 383840"/>
              <a:gd name="connsiteY1" fmla="*/ 729524 h 1994920"/>
              <a:gd name="connsiteX2" fmla="*/ 293427 w 383840"/>
              <a:gd name="connsiteY2" fmla="*/ 1994920 h 1994920"/>
              <a:gd name="connsiteX0" fmla="*/ 0 w 495245"/>
              <a:gd name="connsiteY0" fmla="*/ 0 h 3789819"/>
              <a:gd name="connsiteX1" fmla="*/ 495245 w 495245"/>
              <a:gd name="connsiteY1" fmla="*/ 2524423 h 3789819"/>
              <a:gd name="connsiteX2" fmla="*/ 404832 w 495245"/>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35120 w 439952"/>
              <a:gd name="connsiteY0" fmla="*/ 0 h 3789819"/>
              <a:gd name="connsiteX1" fmla="*/ 7185 w 439952"/>
              <a:gd name="connsiteY1" fmla="*/ 648931 h 3789819"/>
              <a:gd name="connsiteX2" fmla="*/ 210074 w 439952"/>
              <a:gd name="connsiteY2" fmla="*/ 2439320 h 3789819"/>
              <a:gd name="connsiteX3" fmla="*/ 439952 w 439952"/>
              <a:gd name="connsiteY3" fmla="*/ 3789819 h 3789819"/>
              <a:gd name="connsiteX0" fmla="*/ 27965 w 432797"/>
              <a:gd name="connsiteY0" fmla="*/ 0 h 3789819"/>
              <a:gd name="connsiteX1" fmla="*/ 30 w 432797"/>
              <a:gd name="connsiteY1" fmla="*/ 648931 h 3789819"/>
              <a:gd name="connsiteX2" fmla="*/ 202919 w 432797"/>
              <a:gd name="connsiteY2" fmla="*/ 2439320 h 3789819"/>
              <a:gd name="connsiteX3" fmla="*/ 432797 w 432797"/>
              <a:gd name="connsiteY3" fmla="*/ 3789819 h 3789819"/>
              <a:gd name="connsiteX0" fmla="*/ 27965 w 690422"/>
              <a:gd name="connsiteY0" fmla="*/ 0 h 4842001"/>
              <a:gd name="connsiteX1" fmla="*/ 30 w 690422"/>
              <a:gd name="connsiteY1" fmla="*/ 648931 h 4842001"/>
              <a:gd name="connsiteX2" fmla="*/ 202919 w 690422"/>
              <a:gd name="connsiteY2" fmla="*/ 2439320 h 4842001"/>
              <a:gd name="connsiteX3" fmla="*/ 690422 w 690422"/>
              <a:gd name="connsiteY3"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422" h="4842001">
                <a:moveTo>
                  <a:pt x="27965" y="0"/>
                </a:moveTo>
                <a:cubicBezTo>
                  <a:pt x="40716" y="133944"/>
                  <a:pt x="-1278" y="242378"/>
                  <a:pt x="30" y="648931"/>
                </a:cubicBezTo>
                <a:cubicBezTo>
                  <a:pt x="29189" y="1055484"/>
                  <a:pt x="148198" y="1941628"/>
                  <a:pt x="202919" y="2439320"/>
                </a:cubicBezTo>
                <a:cubicBezTo>
                  <a:pt x="288473" y="2930810"/>
                  <a:pt x="318323" y="3476457"/>
                  <a:pt x="382988" y="3998893"/>
                </a:cubicBezTo>
                <a:lnTo>
                  <a:pt x="690422" y="4842001"/>
                </a:lnTo>
              </a:path>
            </a:pathLst>
          </a:custGeom>
          <a:noFill/>
          <a:ln w="25400"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61" name="フリーフォーム 60"/>
          <p:cNvSpPr/>
          <p:nvPr/>
        </p:nvSpPr>
        <p:spPr>
          <a:xfrm>
            <a:off x="7298236" y="3621868"/>
            <a:ext cx="1354265" cy="80162"/>
          </a:xfrm>
          <a:custGeom>
            <a:avLst/>
            <a:gdLst>
              <a:gd name="connsiteX0" fmla="*/ 0 w 858252"/>
              <a:gd name="connsiteY0" fmla="*/ 76200 h 76200"/>
              <a:gd name="connsiteX1" fmla="*/ 529389 w 858252"/>
              <a:gd name="connsiteY1" fmla="*/ 4011 h 76200"/>
              <a:gd name="connsiteX2" fmla="*/ 858252 w 858252"/>
              <a:gd name="connsiteY2" fmla="*/ 0 h 76200"/>
              <a:gd name="connsiteX0" fmla="*/ 0 w 843518"/>
              <a:gd name="connsiteY0" fmla="*/ 96611 h 96611"/>
              <a:gd name="connsiteX1" fmla="*/ 514655 w 843518"/>
              <a:gd name="connsiteY1" fmla="*/ 4011 h 96611"/>
              <a:gd name="connsiteX2" fmla="*/ 843518 w 843518"/>
              <a:gd name="connsiteY2" fmla="*/ 0 h 96611"/>
              <a:gd name="connsiteX0" fmla="*/ 0 w 843518"/>
              <a:gd name="connsiteY0" fmla="*/ 96611 h 96611"/>
              <a:gd name="connsiteX1" fmla="*/ 504832 w 843518"/>
              <a:gd name="connsiteY1" fmla="*/ 15350 h 96611"/>
              <a:gd name="connsiteX2" fmla="*/ 843518 w 843518"/>
              <a:gd name="connsiteY2" fmla="*/ 0 h 96611"/>
              <a:gd name="connsiteX0" fmla="*/ 0 w 504832"/>
              <a:gd name="connsiteY0" fmla="*/ 81261 h 81261"/>
              <a:gd name="connsiteX1" fmla="*/ 504832 w 504832"/>
              <a:gd name="connsiteY1" fmla="*/ 0 h 81261"/>
              <a:gd name="connsiteX0" fmla="*/ 0 w 504832"/>
              <a:gd name="connsiteY0" fmla="*/ 81261 h 81261"/>
              <a:gd name="connsiteX1" fmla="*/ 62078 w 504832"/>
              <a:gd name="connsiteY1" fmla="*/ 72382 h 81261"/>
              <a:gd name="connsiteX2" fmla="*/ 504832 w 504832"/>
              <a:gd name="connsiteY2" fmla="*/ 0 h 81261"/>
              <a:gd name="connsiteX0" fmla="*/ 0 w 393506"/>
              <a:gd name="connsiteY0" fmla="*/ 185582 h 185582"/>
              <a:gd name="connsiteX1" fmla="*/ 62078 w 393506"/>
              <a:gd name="connsiteY1" fmla="*/ 176703 h 185582"/>
              <a:gd name="connsiteX2" fmla="*/ 393506 w 393506"/>
              <a:gd name="connsiteY2" fmla="*/ 0 h 185582"/>
              <a:gd name="connsiteX0" fmla="*/ 0 w 393506"/>
              <a:gd name="connsiteY0" fmla="*/ 185582 h 185582"/>
              <a:gd name="connsiteX1" fmla="*/ 57166 w 393506"/>
              <a:gd name="connsiteY1" fmla="*/ 167632 h 185582"/>
              <a:gd name="connsiteX2" fmla="*/ 393506 w 393506"/>
              <a:gd name="connsiteY2" fmla="*/ 0 h 185582"/>
              <a:gd name="connsiteX0" fmla="*/ 0 w 396780"/>
              <a:gd name="connsiteY0" fmla="*/ 190118 h 190118"/>
              <a:gd name="connsiteX1" fmla="*/ 60440 w 396780"/>
              <a:gd name="connsiteY1" fmla="*/ 167632 h 190118"/>
              <a:gd name="connsiteX2" fmla="*/ 396780 w 396780"/>
              <a:gd name="connsiteY2" fmla="*/ 0 h 190118"/>
              <a:gd name="connsiteX0" fmla="*/ 0 w 396780"/>
              <a:gd name="connsiteY0" fmla="*/ 190118 h 190118"/>
              <a:gd name="connsiteX1" fmla="*/ 60440 w 396780"/>
              <a:gd name="connsiteY1" fmla="*/ 167632 h 190118"/>
              <a:gd name="connsiteX2" fmla="*/ 396780 w 396780"/>
              <a:gd name="connsiteY2" fmla="*/ 0 h 190118"/>
              <a:gd name="connsiteX0" fmla="*/ 0 w 452443"/>
              <a:gd name="connsiteY0" fmla="*/ 22486 h 22486"/>
              <a:gd name="connsiteX1" fmla="*/ 60440 w 452443"/>
              <a:gd name="connsiteY1" fmla="*/ 0 h 22486"/>
              <a:gd name="connsiteX2" fmla="*/ 452443 w 452443"/>
              <a:gd name="connsiteY2" fmla="*/ 13796 h 22486"/>
              <a:gd name="connsiteX0" fmla="*/ 0 w 465540"/>
              <a:gd name="connsiteY0" fmla="*/ 38172 h 38172"/>
              <a:gd name="connsiteX1" fmla="*/ 60440 w 465540"/>
              <a:gd name="connsiteY1" fmla="*/ 15686 h 38172"/>
              <a:gd name="connsiteX2" fmla="*/ 465540 w 465540"/>
              <a:gd name="connsiteY2" fmla="*/ 0 h 38172"/>
            </a:gdLst>
            <a:ahLst/>
            <a:cxnLst>
              <a:cxn ang="0">
                <a:pos x="connsiteX0" y="connsiteY0"/>
              </a:cxn>
              <a:cxn ang="0">
                <a:pos x="connsiteX1" y="connsiteY1"/>
              </a:cxn>
              <a:cxn ang="0">
                <a:pos x="connsiteX2" y="connsiteY2"/>
              </a:cxn>
            </a:cxnLst>
            <a:rect l="l" t="t" r="r" b="b"/>
            <a:pathLst>
              <a:path w="465540" h="38172">
                <a:moveTo>
                  <a:pt x="0" y="38172"/>
                </a:moveTo>
                <a:cubicBezTo>
                  <a:pt x="57801" y="17826"/>
                  <a:pt x="17373" y="22425"/>
                  <a:pt x="60440" y="15686"/>
                </a:cubicBezTo>
                <a:lnTo>
                  <a:pt x="465540" y="0"/>
                </a:lnTo>
              </a:path>
            </a:pathLst>
          </a:custGeom>
          <a:noFill/>
          <a:ln w="5080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54" name="フリーフォーム 53"/>
          <p:cNvSpPr/>
          <p:nvPr/>
        </p:nvSpPr>
        <p:spPr>
          <a:xfrm>
            <a:off x="6149717" y="3696953"/>
            <a:ext cx="1144717" cy="389722"/>
          </a:xfrm>
          <a:custGeom>
            <a:avLst/>
            <a:gdLst>
              <a:gd name="connsiteX0" fmla="*/ 0 w 858252"/>
              <a:gd name="connsiteY0" fmla="*/ 76200 h 76200"/>
              <a:gd name="connsiteX1" fmla="*/ 529389 w 858252"/>
              <a:gd name="connsiteY1" fmla="*/ 4011 h 76200"/>
              <a:gd name="connsiteX2" fmla="*/ 858252 w 858252"/>
              <a:gd name="connsiteY2" fmla="*/ 0 h 76200"/>
              <a:gd name="connsiteX0" fmla="*/ 0 w 843518"/>
              <a:gd name="connsiteY0" fmla="*/ 96611 h 96611"/>
              <a:gd name="connsiteX1" fmla="*/ 514655 w 843518"/>
              <a:gd name="connsiteY1" fmla="*/ 4011 h 96611"/>
              <a:gd name="connsiteX2" fmla="*/ 843518 w 843518"/>
              <a:gd name="connsiteY2" fmla="*/ 0 h 96611"/>
              <a:gd name="connsiteX0" fmla="*/ 0 w 843518"/>
              <a:gd name="connsiteY0" fmla="*/ 96611 h 96611"/>
              <a:gd name="connsiteX1" fmla="*/ 504832 w 843518"/>
              <a:gd name="connsiteY1" fmla="*/ 15350 h 96611"/>
              <a:gd name="connsiteX2" fmla="*/ 843518 w 843518"/>
              <a:gd name="connsiteY2" fmla="*/ 0 h 96611"/>
              <a:gd name="connsiteX0" fmla="*/ 0 w 504832"/>
              <a:gd name="connsiteY0" fmla="*/ 81261 h 81261"/>
              <a:gd name="connsiteX1" fmla="*/ 504832 w 504832"/>
              <a:gd name="connsiteY1" fmla="*/ 0 h 81261"/>
              <a:gd name="connsiteX0" fmla="*/ 0 w 504832"/>
              <a:gd name="connsiteY0" fmla="*/ 81261 h 81261"/>
              <a:gd name="connsiteX1" fmla="*/ 62078 w 504832"/>
              <a:gd name="connsiteY1" fmla="*/ 72382 h 81261"/>
              <a:gd name="connsiteX2" fmla="*/ 504832 w 504832"/>
              <a:gd name="connsiteY2" fmla="*/ 0 h 81261"/>
              <a:gd name="connsiteX0" fmla="*/ 0 w 393506"/>
              <a:gd name="connsiteY0" fmla="*/ 185582 h 185582"/>
              <a:gd name="connsiteX1" fmla="*/ 62078 w 393506"/>
              <a:gd name="connsiteY1" fmla="*/ 176703 h 185582"/>
              <a:gd name="connsiteX2" fmla="*/ 393506 w 393506"/>
              <a:gd name="connsiteY2" fmla="*/ 0 h 185582"/>
            </a:gdLst>
            <a:ahLst/>
            <a:cxnLst>
              <a:cxn ang="0">
                <a:pos x="connsiteX0" y="connsiteY0"/>
              </a:cxn>
              <a:cxn ang="0">
                <a:pos x="connsiteX1" y="connsiteY1"/>
              </a:cxn>
              <a:cxn ang="0">
                <a:pos x="connsiteX2" y="connsiteY2"/>
              </a:cxn>
            </a:cxnLst>
            <a:rect l="l" t="t" r="r" b="b"/>
            <a:pathLst>
              <a:path w="393506" h="185582">
                <a:moveTo>
                  <a:pt x="0" y="185582"/>
                </a:moveTo>
                <a:cubicBezTo>
                  <a:pt x="43067" y="178843"/>
                  <a:pt x="19011" y="183442"/>
                  <a:pt x="62078" y="176703"/>
                </a:cubicBezTo>
                <a:lnTo>
                  <a:pt x="393506" y="0"/>
                </a:lnTo>
              </a:path>
            </a:pathLst>
          </a:custGeom>
          <a:noFill/>
          <a:ln w="60325" cmpd="tri">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81" name="Freeform 97"/>
          <p:cNvSpPr>
            <a:spLocks/>
          </p:cNvSpPr>
          <p:nvPr/>
        </p:nvSpPr>
        <p:spPr bwMode="auto">
          <a:xfrm>
            <a:off x="5553854" y="1473149"/>
            <a:ext cx="2368149" cy="4823247"/>
          </a:xfrm>
          <a:custGeom>
            <a:avLst/>
            <a:gdLst>
              <a:gd name="T0" fmla="*/ 42 w 45"/>
              <a:gd name="T1" fmla="*/ 0 h 712"/>
              <a:gd name="T2" fmla="*/ 45 w 45"/>
              <a:gd name="T3" fmla="*/ 63 h 712"/>
              <a:gd name="T4" fmla="*/ 33 w 45"/>
              <a:gd name="T5" fmla="*/ 113 h 712"/>
              <a:gd name="T6" fmla="*/ 25 w 45"/>
              <a:gd name="T7" fmla="*/ 206 h 712"/>
              <a:gd name="T8" fmla="*/ 21 w 45"/>
              <a:gd name="T9" fmla="*/ 281 h 712"/>
              <a:gd name="T10" fmla="*/ 7 w 45"/>
              <a:gd name="T11" fmla="*/ 329 h 712"/>
              <a:gd name="T12" fmla="*/ 3 w 45"/>
              <a:gd name="T13" fmla="*/ 401 h 712"/>
              <a:gd name="T14" fmla="*/ 6 w 45"/>
              <a:gd name="T15" fmla="*/ 477 h 712"/>
              <a:gd name="T16" fmla="*/ 6 w 45"/>
              <a:gd name="T17" fmla="*/ 521 h 712"/>
              <a:gd name="T18" fmla="*/ 18 w 45"/>
              <a:gd name="T19" fmla="*/ 565 h 712"/>
              <a:gd name="T20" fmla="*/ 0 w 45"/>
              <a:gd name="T21" fmla="*/ 712 h 712"/>
              <a:gd name="connsiteX0" fmla="*/ 9333 w 10000"/>
              <a:gd name="connsiteY0" fmla="*/ 0 h 10000"/>
              <a:gd name="connsiteX1" fmla="*/ 9660 w 10000"/>
              <a:gd name="connsiteY1" fmla="*/ 455 h 10000"/>
              <a:gd name="connsiteX2" fmla="*/ 10000 w 10000"/>
              <a:gd name="connsiteY2" fmla="*/ 885 h 10000"/>
              <a:gd name="connsiteX3" fmla="*/ 7333 w 10000"/>
              <a:gd name="connsiteY3" fmla="*/ 1587 h 10000"/>
              <a:gd name="connsiteX4" fmla="*/ 5556 w 10000"/>
              <a:gd name="connsiteY4" fmla="*/ 2893 h 10000"/>
              <a:gd name="connsiteX5" fmla="*/ 4667 w 10000"/>
              <a:gd name="connsiteY5" fmla="*/ 3947 h 10000"/>
              <a:gd name="connsiteX6" fmla="*/ 1556 w 10000"/>
              <a:gd name="connsiteY6" fmla="*/ 4621 h 10000"/>
              <a:gd name="connsiteX7" fmla="*/ 667 w 10000"/>
              <a:gd name="connsiteY7" fmla="*/ 5632 h 10000"/>
              <a:gd name="connsiteX8" fmla="*/ 1333 w 10000"/>
              <a:gd name="connsiteY8" fmla="*/ 6699 h 10000"/>
              <a:gd name="connsiteX9" fmla="*/ 1333 w 10000"/>
              <a:gd name="connsiteY9" fmla="*/ 7317 h 10000"/>
              <a:gd name="connsiteX10" fmla="*/ 4000 w 10000"/>
              <a:gd name="connsiteY10" fmla="*/ 7935 h 10000"/>
              <a:gd name="connsiteX11" fmla="*/ 0 w 10000"/>
              <a:gd name="connsiteY11" fmla="*/ 10000 h 10000"/>
              <a:gd name="connsiteX0" fmla="*/ 9660 w 10000"/>
              <a:gd name="connsiteY0" fmla="*/ 0 h 9545"/>
              <a:gd name="connsiteX1" fmla="*/ 10000 w 10000"/>
              <a:gd name="connsiteY1" fmla="*/ 430 h 9545"/>
              <a:gd name="connsiteX2" fmla="*/ 7333 w 10000"/>
              <a:gd name="connsiteY2" fmla="*/ 1132 h 9545"/>
              <a:gd name="connsiteX3" fmla="*/ 5556 w 10000"/>
              <a:gd name="connsiteY3" fmla="*/ 2438 h 9545"/>
              <a:gd name="connsiteX4" fmla="*/ 4667 w 10000"/>
              <a:gd name="connsiteY4" fmla="*/ 3492 h 9545"/>
              <a:gd name="connsiteX5" fmla="*/ 1556 w 10000"/>
              <a:gd name="connsiteY5" fmla="*/ 4166 h 9545"/>
              <a:gd name="connsiteX6" fmla="*/ 667 w 10000"/>
              <a:gd name="connsiteY6" fmla="*/ 5177 h 9545"/>
              <a:gd name="connsiteX7" fmla="*/ 1333 w 10000"/>
              <a:gd name="connsiteY7" fmla="*/ 6244 h 9545"/>
              <a:gd name="connsiteX8" fmla="*/ 1333 w 10000"/>
              <a:gd name="connsiteY8" fmla="*/ 6862 h 9545"/>
              <a:gd name="connsiteX9" fmla="*/ 4000 w 10000"/>
              <a:gd name="connsiteY9" fmla="*/ 7480 h 9545"/>
              <a:gd name="connsiteX10" fmla="*/ 0 w 10000"/>
              <a:gd name="connsiteY10" fmla="*/ 9545 h 9545"/>
              <a:gd name="connsiteX0" fmla="*/ 9660 w 10000"/>
              <a:gd name="connsiteY0" fmla="*/ 0 h 10000"/>
              <a:gd name="connsiteX1" fmla="*/ 10000 w 10000"/>
              <a:gd name="connsiteY1" fmla="*/ 450 h 10000"/>
              <a:gd name="connsiteX2" fmla="*/ 7333 w 10000"/>
              <a:gd name="connsiteY2" fmla="*/ 1186 h 10000"/>
              <a:gd name="connsiteX3" fmla="*/ 5556 w 10000"/>
              <a:gd name="connsiteY3" fmla="*/ 2554 h 10000"/>
              <a:gd name="connsiteX4" fmla="*/ 4667 w 10000"/>
              <a:gd name="connsiteY4" fmla="*/ 3658 h 10000"/>
              <a:gd name="connsiteX5" fmla="*/ 1556 w 10000"/>
              <a:gd name="connsiteY5" fmla="*/ 4365 h 10000"/>
              <a:gd name="connsiteX6" fmla="*/ 667 w 10000"/>
              <a:gd name="connsiteY6" fmla="*/ 5424 h 10000"/>
              <a:gd name="connsiteX7" fmla="*/ 1333 w 10000"/>
              <a:gd name="connsiteY7" fmla="*/ 6542 h 10000"/>
              <a:gd name="connsiteX8" fmla="*/ 1333 w 10000"/>
              <a:gd name="connsiteY8" fmla="*/ 7189 h 10000"/>
              <a:gd name="connsiteX9" fmla="*/ 4000 w 10000"/>
              <a:gd name="connsiteY9" fmla="*/ 7837 h 10000"/>
              <a:gd name="connsiteX10" fmla="*/ 689 w 10000"/>
              <a:gd name="connsiteY10" fmla="*/ 9473 h 10000"/>
              <a:gd name="connsiteX11" fmla="*/ 0 w 10000"/>
              <a:gd name="connsiteY11" fmla="*/ 10000 h 10000"/>
              <a:gd name="connsiteX0" fmla="*/ 8993 w 9333"/>
              <a:gd name="connsiteY0" fmla="*/ 0 h 9473"/>
              <a:gd name="connsiteX1" fmla="*/ 9333 w 9333"/>
              <a:gd name="connsiteY1" fmla="*/ 450 h 9473"/>
              <a:gd name="connsiteX2" fmla="*/ 6666 w 9333"/>
              <a:gd name="connsiteY2" fmla="*/ 1186 h 9473"/>
              <a:gd name="connsiteX3" fmla="*/ 4889 w 9333"/>
              <a:gd name="connsiteY3" fmla="*/ 2554 h 9473"/>
              <a:gd name="connsiteX4" fmla="*/ 4000 w 9333"/>
              <a:gd name="connsiteY4" fmla="*/ 3658 h 9473"/>
              <a:gd name="connsiteX5" fmla="*/ 889 w 9333"/>
              <a:gd name="connsiteY5" fmla="*/ 4365 h 9473"/>
              <a:gd name="connsiteX6" fmla="*/ 0 w 9333"/>
              <a:gd name="connsiteY6" fmla="*/ 5424 h 9473"/>
              <a:gd name="connsiteX7" fmla="*/ 666 w 9333"/>
              <a:gd name="connsiteY7" fmla="*/ 6542 h 9473"/>
              <a:gd name="connsiteX8" fmla="*/ 666 w 9333"/>
              <a:gd name="connsiteY8" fmla="*/ 7189 h 9473"/>
              <a:gd name="connsiteX9" fmla="*/ 3333 w 9333"/>
              <a:gd name="connsiteY9" fmla="*/ 7837 h 9473"/>
              <a:gd name="connsiteX10" fmla="*/ 22 w 9333"/>
              <a:gd name="connsiteY10" fmla="*/ 9473 h 9473"/>
              <a:gd name="connsiteX0" fmla="*/ 9636 w 10000"/>
              <a:gd name="connsiteY0" fmla="*/ 0 h 8273"/>
              <a:gd name="connsiteX1" fmla="*/ 10000 w 10000"/>
              <a:gd name="connsiteY1" fmla="*/ 475 h 8273"/>
              <a:gd name="connsiteX2" fmla="*/ 7142 w 10000"/>
              <a:gd name="connsiteY2" fmla="*/ 1252 h 8273"/>
              <a:gd name="connsiteX3" fmla="*/ 5238 w 10000"/>
              <a:gd name="connsiteY3" fmla="*/ 2696 h 8273"/>
              <a:gd name="connsiteX4" fmla="*/ 4286 w 10000"/>
              <a:gd name="connsiteY4" fmla="*/ 3862 h 8273"/>
              <a:gd name="connsiteX5" fmla="*/ 953 w 10000"/>
              <a:gd name="connsiteY5" fmla="*/ 4608 h 8273"/>
              <a:gd name="connsiteX6" fmla="*/ 0 w 10000"/>
              <a:gd name="connsiteY6" fmla="*/ 5726 h 8273"/>
              <a:gd name="connsiteX7" fmla="*/ 714 w 10000"/>
              <a:gd name="connsiteY7" fmla="*/ 6906 h 8273"/>
              <a:gd name="connsiteX8" fmla="*/ 714 w 10000"/>
              <a:gd name="connsiteY8" fmla="*/ 7589 h 8273"/>
              <a:gd name="connsiteX9" fmla="*/ 3571 w 10000"/>
              <a:gd name="connsiteY9" fmla="*/ 8273 h 8273"/>
              <a:gd name="connsiteX0" fmla="*/ 9636 w 10000"/>
              <a:gd name="connsiteY0" fmla="*/ 0 h 9173"/>
              <a:gd name="connsiteX1" fmla="*/ 10000 w 10000"/>
              <a:gd name="connsiteY1" fmla="*/ 574 h 9173"/>
              <a:gd name="connsiteX2" fmla="*/ 7142 w 10000"/>
              <a:gd name="connsiteY2" fmla="*/ 1513 h 9173"/>
              <a:gd name="connsiteX3" fmla="*/ 5238 w 10000"/>
              <a:gd name="connsiteY3" fmla="*/ 3259 h 9173"/>
              <a:gd name="connsiteX4" fmla="*/ 4286 w 10000"/>
              <a:gd name="connsiteY4" fmla="*/ 4668 h 9173"/>
              <a:gd name="connsiteX5" fmla="*/ 953 w 10000"/>
              <a:gd name="connsiteY5" fmla="*/ 5570 h 9173"/>
              <a:gd name="connsiteX6" fmla="*/ 0 w 10000"/>
              <a:gd name="connsiteY6" fmla="*/ 6921 h 9173"/>
              <a:gd name="connsiteX7" fmla="*/ 714 w 10000"/>
              <a:gd name="connsiteY7" fmla="*/ 8348 h 9173"/>
              <a:gd name="connsiteX8" fmla="*/ 714 w 10000"/>
              <a:gd name="connsiteY8" fmla="*/ 9173 h 9173"/>
              <a:gd name="connsiteX0" fmla="*/ 9636 w 10000"/>
              <a:gd name="connsiteY0" fmla="*/ 0 h 9101"/>
              <a:gd name="connsiteX1" fmla="*/ 10000 w 10000"/>
              <a:gd name="connsiteY1" fmla="*/ 626 h 9101"/>
              <a:gd name="connsiteX2" fmla="*/ 7142 w 10000"/>
              <a:gd name="connsiteY2" fmla="*/ 1649 h 9101"/>
              <a:gd name="connsiteX3" fmla="*/ 5238 w 10000"/>
              <a:gd name="connsiteY3" fmla="*/ 3553 h 9101"/>
              <a:gd name="connsiteX4" fmla="*/ 4286 w 10000"/>
              <a:gd name="connsiteY4" fmla="*/ 5089 h 9101"/>
              <a:gd name="connsiteX5" fmla="*/ 953 w 10000"/>
              <a:gd name="connsiteY5" fmla="*/ 6072 h 9101"/>
              <a:gd name="connsiteX6" fmla="*/ 0 w 10000"/>
              <a:gd name="connsiteY6" fmla="*/ 7545 h 9101"/>
              <a:gd name="connsiteX7" fmla="*/ 714 w 10000"/>
              <a:gd name="connsiteY7" fmla="*/ 9101 h 9101"/>
              <a:gd name="connsiteX0" fmla="*/ 9636 w 10000"/>
              <a:gd name="connsiteY0" fmla="*/ 0 h 9406"/>
              <a:gd name="connsiteX1" fmla="*/ 10000 w 10000"/>
              <a:gd name="connsiteY1" fmla="*/ 688 h 9406"/>
              <a:gd name="connsiteX2" fmla="*/ 7142 w 10000"/>
              <a:gd name="connsiteY2" fmla="*/ 1812 h 9406"/>
              <a:gd name="connsiteX3" fmla="*/ 5238 w 10000"/>
              <a:gd name="connsiteY3" fmla="*/ 3904 h 9406"/>
              <a:gd name="connsiteX4" fmla="*/ 4286 w 10000"/>
              <a:gd name="connsiteY4" fmla="*/ 5592 h 9406"/>
              <a:gd name="connsiteX5" fmla="*/ 953 w 10000"/>
              <a:gd name="connsiteY5" fmla="*/ 6672 h 9406"/>
              <a:gd name="connsiteX6" fmla="*/ 0 w 10000"/>
              <a:gd name="connsiteY6" fmla="*/ 8290 h 9406"/>
              <a:gd name="connsiteX7" fmla="*/ 714 w 10000"/>
              <a:gd name="connsiteY7" fmla="*/ 9406 h 9406"/>
              <a:gd name="connsiteX0" fmla="*/ 9636 w 10000"/>
              <a:gd name="connsiteY0" fmla="*/ 0 h 10046"/>
              <a:gd name="connsiteX1" fmla="*/ 10000 w 10000"/>
              <a:gd name="connsiteY1" fmla="*/ 731 h 10046"/>
              <a:gd name="connsiteX2" fmla="*/ 7142 w 10000"/>
              <a:gd name="connsiteY2" fmla="*/ 1926 h 10046"/>
              <a:gd name="connsiteX3" fmla="*/ 5238 w 10000"/>
              <a:gd name="connsiteY3" fmla="*/ 4151 h 10046"/>
              <a:gd name="connsiteX4" fmla="*/ 4286 w 10000"/>
              <a:gd name="connsiteY4" fmla="*/ 5945 h 10046"/>
              <a:gd name="connsiteX5" fmla="*/ 953 w 10000"/>
              <a:gd name="connsiteY5" fmla="*/ 7093 h 10046"/>
              <a:gd name="connsiteX6" fmla="*/ 0 w 10000"/>
              <a:gd name="connsiteY6" fmla="*/ 8814 h 10046"/>
              <a:gd name="connsiteX7" fmla="*/ 274 w 10000"/>
              <a:gd name="connsiteY7" fmla="*/ 10046 h 10046"/>
              <a:gd name="connsiteX0" fmla="*/ 0 w 13804"/>
              <a:gd name="connsiteY0" fmla="*/ 0 h 15781"/>
              <a:gd name="connsiteX1" fmla="*/ 13804 w 13804"/>
              <a:gd name="connsiteY1" fmla="*/ 6466 h 15781"/>
              <a:gd name="connsiteX2" fmla="*/ 10946 w 13804"/>
              <a:gd name="connsiteY2" fmla="*/ 7661 h 15781"/>
              <a:gd name="connsiteX3" fmla="*/ 9042 w 13804"/>
              <a:gd name="connsiteY3" fmla="*/ 9886 h 15781"/>
              <a:gd name="connsiteX4" fmla="*/ 8090 w 13804"/>
              <a:gd name="connsiteY4" fmla="*/ 11680 h 15781"/>
              <a:gd name="connsiteX5" fmla="*/ 4757 w 13804"/>
              <a:gd name="connsiteY5" fmla="*/ 12828 h 15781"/>
              <a:gd name="connsiteX6" fmla="*/ 3804 w 13804"/>
              <a:gd name="connsiteY6" fmla="*/ 14549 h 15781"/>
              <a:gd name="connsiteX7" fmla="*/ 4078 w 13804"/>
              <a:gd name="connsiteY7" fmla="*/ 15781 h 15781"/>
              <a:gd name="connsiteX0" fmla="*/ 0 w 13804"/>
              <a:gd name="connsiteY0" fmla="*/ 0 h 15781"/>
              <a:gd name="connsiteX1" fmla="*/ 13804 w 13804"/>
              <a:gd name="connsiteY1" fmla="*/ 6466 h 15781"/>
              <a:gd name="connsiteX2" fmla="*/ 10946 w 13804"/>
              <a:gd name="connsiteY2" fmla="*/ 7661 h 15781"/>
              <a:gd name="connsiteX3" fmla="*/ 9042 w 13804"/>
              <a:gd name="connsiteY3" fmla="*/ 9886 h 15781"/>
              <a:gd name="connsiteX4" fmla="*/ 8090 w 13804"/>
              <a:gd name="connsiteY4" fmla="*/ 11680 h 15781"/>
              <a:gd name="connsiteX5" fmla="*/ 4757 w 13804"/>
              <a:gd name="connsiteY5" fmla="*/ 12828 h 15781"/>
              <a:gd name="connsiteX6" fmla="*/ 3804 w 13804"/>
              <a:gd name="connsiteY6" fmla="*/ 14549 h 15781"/>
              <a:gd name="connsiteX7" fmla="*/ 4078 w 13804"/>
              <a:gd name="connsiteY7" fmla="*/ 15781 h 15781"/>
              <a:gd name="connsiteX0" fmla="*/ 0 w 13804"/>
              <a:gd name="connsiteY0" fmla="*/ 0 h 15781"/>
              <a:gd name="connsiteX1" fmla="*/ 2000 w 13804"/>
              <a:gd name="connsiteY1" fmla="*/ 1067 h 15781"/>
              <a:gd name="connsiteX2" fmla="*/ 13804 w 13804"/>
              <a:gd name="connsiteY2" fmla="*/ 6466 h 15781"/>
              <a:gd name="connsiteX3" fmla="*/ 10946 w 13804"/>
              <a:gd name="connsiteY3" fmla="*/ 7661 h 15781"/>
              <a:gd name="connsiteX4" fmla="*/ 9042 w 13804"/>
              <a:gd name="connsiteY4" fmla="*/ 9886 h 15781"/>
              <a:gd name="connsiteX5" fmla="*/ 8090 w 13804"/>
              <a:gd name="connsiteY5" fmla="*/ 11680 h 15781"/>
              <a:gd name="connsiteX6" fmla="*/ 4757 w 13804"/>
              <a:gd name="connsiteY6" fmla="*/ 12828 h 15781"/>
              <a:gd name="connsiteX7" fmla="*/ 3804 w 13804"/>
              <a:gd name="connsiteY7" fmla="*/ 14549 h 15781"/>
              <a:gd name="connsiteX8" fmla="*/ 4078 w 13804"/>
              <a:gd name="connsiteY8" fmla="*/ 15781 h 15781"/>
              <a:gd name="connsiteX0" fmla="*/ 0 w 15806"/>
              <a:gd name="connsiteY0" fmla="*/ 0 h 15781"/>
              <a:gd name="connsiteX1" fmla="*/ 15210 w 15806"/>
              <a:gd name="connsiteY1" fmla="*/ 2419 h 15781"/>
              <a:gd name="connsiteX2" fmla="*/ 13804 w 15806"/>
              <a:gd name="connsiteY2" fmla="*/ 6466 h 15781"/>
              <a:gd name="connsiteX3" fmla="*/ 10946 w 15806"/>
              <a:gd name="connsiteY3" fmla="*/ 7661 h 15781"/>
              <a:gd name="connsiteX4" fmla="*/ 9042 w 15806"/>
              <a:gd name="connsiteY4" fmla="*/ 9886 h 15781"/>
              <a:gd name="connsiteX5" fmla="*/ 8090 w 15806"/>
              <a:gd name="connsiteY5" fmla="*/ 11680 h 15781"/>
              <a:gd name="connsiteX6" fmla="*/ 4757 w 15806"/>
              <a:gd name="connsiteY6" fmla="*/ 12828 h 15781"/>
              <a:gd name="connsiteX7" fmla="*/ 3804 w 15806"/>
              <a:gd name="connsiteY7" fmla="*/ 14549 h 15781"/>
              <a:gd name="connsiteX8" fmla="*/ 4078 w 15806"/>
              <a:gd name="connsiteY8" fmla="*/ 15781 h 15781"/>
              <a:gd name="connsiteX0" fmla="*/ 0 w 13804"/>
              <a:gd name="connsiteY0" fmla="*/ 0 h 15781"/>
              <a:gd name="connsiteX1" fmla="*/ 3723 w 13804"/>
              <a:gd name="connsiteY1" fmla="*/ 1465 h 15781"/>
              <a:gd name="connsiteX2" fmla="*/ 13804 w 13804"/>
              <a:gd name="connsiteY2" fmla="*/ 6466 h 15781"/>
              <a:gd name="connsiteX3" fmla="*/ 10946 w 13804"/>
              <a:gd name="connsiteY3" fmla="*/ 7661 h 15781"/>
              <a:gd name="connsiteX4" fmla="*/ 9042 w 13804"/>
              <a:gd name="connsiteY4" fmla="*/ 9886 h 15781"/>
              <a:gd name="connsiteX5" fmla="*/ 8090 w 13804"/>
              <a:gd name="connsiteY5" fmla="*/ 11680 h 15781"/>
              <a:gd name="connsiteX6" fmla="*/ 4757 w 13804"/>
              <a:gd name="connsiteY6" fmla="*/ 12828 h 15781"/>
              <a:gd name="connsiteX7" fmla="*/ 3804 w 13804"/>
              <a:gd name="connsiteY7" fmla="*/ 14549 h 15781"/>
              <a:gd name="connsiteX8" fmla="*/ 4078 w 13804"/>
              <a:gd name="connsiteY8" fmla="*/ 15781 h 15781"/>
              <a:gd name="connsiteX0" fmla="*/ 0 w 13804"/>
              <a:gd name="connsiteY0" fmla="*/ 0 h 15781"/>
              <a:gd name="connsiteX1" fmla="*/ 3723 w 13804"/>
              <a:gd name="connsiteY1" fmla="*/ 1465 h 15781"/>
              <a:gd name="connsiteX2" fmla="*/ 13804 w 13804"/>
              <a:gd name="connsiteY2" fmla="*/ 6466 h 15781"/>
              <a:gd name="connsiteX3" fmla="*/ 10946 w 13804"/>
              <a:gd name="connsiteY3" fmla="*/ 7661 h 15781"/>
              <a:gd name="connsiteX4" fmla="*/ 9042 w 13804"/>
              <a:gd name="connsiteY4" fmla="*/ 9886 h 15781"/>
              <a:gd name="connsiteX5" fmla="*/ 8090 w 13804"/>
              <a:gd name="connsiteY5" fmla="*/ 11680 h 15781"/>
              <a:gd name="connsiteX6" fmla="*/ 4757 w 13804"/>
              <a:gd name="connsiteY6" fmla="*/ 12828 h 15781"/>
              <a:gd name="connsiteX7" fmla="*/ 3804 w 13804"/>
              <a:gd name="connsiteY7" fmla="*/ 14549 h 15781"/>
              <a:gd name="connsiteX8" fmla="*/ 4078 w 13804"/>
              <a:gd name="connsiteY8" fmla="*/ 15781 h 15781"/>
              <a:gd name="connsiteX0" fmla="*/ 0 w 13804"/>
              <a:gd name="connsiteY0" fmla="*/ 0 h 15781"/>
              <a:gd name="connsiteX1" fmla="*/ 3723 w 13804"/>
              <a:gd name="connsiteY1" fmla="*/ 1465 h 15781"/>
              <a:gd name="connsiteX2" fmla="*/ 7055 w 13804"/>
              <a:gd name="connsiteY2" fmla="*/ 2902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3804"/>
              <a:gd name="connsiteY0" fmla="*/ 0 h 15781"/>
              <a:gd name="connsiteX1" fmla="*/ 3723 w 13804"/>
              <a:gd name="connsiteY1" fmla="*/ 1465 h 15781"/>
              <a:gd name="connsiteX2" fmla="*/ 12224 w 13804"/>
              <a:gd name="connsiteY2" fmla="*/ 3276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3804"/>
              <a:gd name="connsiteY0" fmla="*/ 0 h 15781"/>
              <a:gd name="connsiteX1" fmla="*/ 3723 w 13804"/>
              <a:gd name="connsiteY1" fmla="*/ 1465 h 15781"/>
              <a:gd name="connsiteX2" fmla="*/ 12224 w 13804"/>
              <a:gd name="connsiteY2" fmla="*/ 3276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3804"/>
              <a:gd name="connsiteY0" fmla="*/ 0 h 15781"/>
              <a:gd name="connsiteX1" fmla="*/ 3723 w 13804"/>
              <a:gd name="connsiteY1" fmla="*/ 1465 h 15781"/>
              <a:gd name="connsiteX2" fmla="*/ 12224 w 13804"/>
              <a:gd name="connsiteY2" fmla="*/ 3276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0081"/>
              <a:gd name="connsiteY0" fmla="*/ 0 h 14316"/>
              <a:gd name="connsiteX1" fmla="*/ 8501 w 10081"/>
              <a:gd name="connsiteY1" fmla="*/ 1811 h 14316"/>
              <a:gd name="connsiteX2" fmla="*/ 10081 w 10081"/>
              <a:gd name="connsiteY2" fmla="*/ 5001 h 14316"/>
              <a:gd name="connsiteX3" fmla="*/ 7223 w 10081"/>
              <a:gd name="connsiteY3" fmla="*/ 6196 h 14316"/>
              <a:gd name="connsiteX4" fmla="*/ 5319 w 10081"/>
              <a:gd name="connsiteY4" fmla="*/ 8421 h 14316"/>
              <a:gd name="connsiteX5" fmla="*/ 4367 w 10081"/>
              <a:gd name="connsiteY5" fmla="*/ 10215 h 14316"/>
              <a:gd name="connsiteX6" fmla="*/ 1034 w 10081"/>
              <a:gd name="connsiteY6" fmla="*/ 11363 h 14316"/>
              <a:gd name="connsiteX7" fmla="*/ 81 w 10081"/>
              <a:gd name="connsiteY7" fmla="*/ 13084 h 14316"/>
              <a:gd name="connsiteX8" fmla="*/ 355 w 10081"/>
              <a:gd name="connsiteY8" fmla="*/ 14316 h 14316"/>
              <a:gd name="connsiteX0" fmla="*/ 8420 w 10000"/>
              <a:gd name="connsiteY0" fmla="*/ 0 h 12505"/>
              <a:gd name="connsiteX1" fmla="*/ 10000 w 10000"/>
              <a:gd name="connsiteY1" fmla="*/ 3190 h 12505"/>
              <a:gd name="connsiteX2" fmla="*/ 7142 w 10000"/>
              <a:gd name="connsiteY2" fmla="*/ 4385 h 12505"/>
              <a:gd name="connsiteX3" fmla="*/ 5238 w 10000"/>
              <a:gd name="connsiteY3" fmla="*/ 6610 h 12505"/>
              <a:gd name="connsiteX4" fmla="*/ 4286 w 10000"/>
              <a:gd name="connsiteY4" fmla="*/ 8404 h 12505"/>
              <a:gd name="connsiteX5" fmla="*/ 953 w 10000"/>
              <a:gd name="connsiteY5" fmla="*/ 9552 h 12505"/>
              <a:gd name="connsiteX6" fmla="*/ 0 w 10000"/>
              <a:gd name="connsiteY6" fmla="*/ 11273 h 12505"/>
              <a:gd name="connsiteX7" fmla="*/ 274 w 10000"/>
              <a:gd name="connsiteY7" fmla="*/ 12505 h 12505"/>
              <a:gd name="connsiteX0" fmla="*/ 8420 w 10000"/>
              <a:gd name="connsiteY0" fmla="*/ 0 h 11273"/>
              <a:gd name="connsiteX1" fmla="*/ 10000 w 10000"/>
              <a:gd name="connsiteY1" fmla="*/ 3190 h 11273"/>
              <a:gd name="connsiteX2" fmla="*/ 7142 w 10000"/>
              <a:gd name="connsiteY2" fmla="*/ 4385 h 11273"/>
              <a:gd name="connsiteX3" fmla="*/ 5238 w 10000"/>
              <a:gd name="connsiteY3" fmla="*/ 6610 h 11273"/>
              <a:gd name="connsiteX4" fmla="*/ 4286 w 10000"/>
              <a:gd name="connsiteY4" fmla="*/ 8404 h 11273"/>
              <a:gd name="connsiteX5" fmla="*/ 953 w 10000"/>
              <a:gd name="connsiteY5" fmla="*/ 9552 h 11273"/>
              <a:gd name="connsiteX6" fmla="*/ 0 w 10000"/>
              <a:gd name="connsiteY6" fmla="*/ 11273 h 11273"/>
              <a:gd name="connsiteX0" fmla="*/ 7467 w 9047"/>
              <a:gd name="connsiteY0" fmla="*/ 0 h 9552"/>
              <a:gd name="connsiteX1" fmla="*/ 9047 w 9047"/>
              <a:gd name="connsiteY1" fmla="*/ 3190 h 9552"/>
              <a:gd name="connsiteX2" fmla="*/ 6189 w 9047"/>
              <a:gd name="connsiteY2" fmla="*/ 4385 h 9552"/>
              <a:gd name="connsiteX3" fmla="*/ 4285 w 9047"/>
              <a:gd name="connsiteY3" fmla="*/ 6610 h 9552"/>
              <a:gd name="connsiteX4" fmla="*/ 3333 w 9047"/>
              <a:gd name="connsiteY4" fmla="*/ 8404 h 9552"/>
              <a:gd name="connsiteX5" fmla="*/ 0 w 9047"/>
              <a:gd name="connsiteY5" fmla="*/ 9552 h 9552"/>
              <a:gd name="connsiteX0" fmla="*/ 10000 w 10000"/>
              <a:gd name="connsiteY0" fmla="*/ 0 h 6660"/>
              <a:gd name="connsiteX1" fmla="*/ 6841 w 10000"/>
              <a:gd name="connsiteY1" fmla="*/ 1251 h 6660"/>
              <a:gd name="connsiteX2" fmla="*/ 4736 w 10000"/>
              <a:gd name="connsiteY2" fmla="*/ 3580 h 6660"/>
              <a:gd name="connsiteX3" fmla="*/ 3684 w 10000"/>
              <a:gd name="connsiteY3" fmla="*/ 5458 h 6660"/>
              <a:gd name="connsiteX4" fmla="*/ 0 w 10000"/>
              <a:gd name="connsiteY4" fmla="*/ 6660 h 6660"/>
              <a:gd name="connsiteX0" fmla="*/ 10000 w 10000"/>
              <a:gd name="connsiteY0" fmla="*/ 0 h 10000"/>
              <a:gd name="connsiteX1" fmla="*/ 6841 w 10000"/>
              <a:gd name="connsiteY1" fmla="*/ 1878 h 10000"/>
              <a:gd name="connsiteX2" fmla="*/ 4736 w 10000"/>
              <a:gd name="connsiteY2" fmla="*/ 5375 h 10000"/>
              <a:gd name="connsiteX3" fmla="*/ 3952 w 10000"/>
              <a:gd name="connsiteY3" fmla="*/ 7412 h 10000"/>
              <a:gd name="connsiteX4" fmla="*/ 3684 w 10000"/>
              <a:gd name="connsiteY4" fmla="*/ 8195 h 10000"/>
              <a:gd name="connsiteX5" fmla="*/ 0 w 10000"/>
              <a:gd name="connsiteY5" fmla="*/ 10000 h 10000"/>
              <a:gd name="connsiteX0" fmla="*/ 6316 w 6316"/>
              <a:gd name="connsiteY0" fmla="*/ 0 h 8195"/>
              <a:gd name="connsiteX1" fmla="*/ 3157 w 6316"/>
              <a:gd name="connsiteY1" fmla="*/ 1878 h 8195"/>
              <a:gd name="connsiteX2" fmla="*/ 1052 w 6316"/>
              <a:gd name="connsiteY2" fmla="*/ 5375 h 8195"/>
              <a:gd name="connsiteX3" fmla="*/ 268 w 6316"/>
              <a:gd name="connsiteY3" fmla="*/ 7412 h 8195"/>
              <a:gd name="connsiteX4" fmla="*/ 0 w 6316"/>
              <a:gd name="connsiteY4" fmla="*/ 8195 h 8195"/>
              <a:gd name="connsiteX0" fmla="*/ 9576 w 9576"/>
              <a:gd name="connsiteY0" fmla="*/ 0 h 9045"/>
              <a:gd name="connsiteX1" fmla="*/ 4574 w 9576"/>
              <a:gd name="connsiteY1" fmla="*/ 2292 h 9045"/>
              <a:gd name="connsiteX2" fmla="*/ 1242 w 9576"/>
              <a:gd name="connsiteY2" fmla="*/ 6559 h 9045"/>
              <a:gd name="connsiteX3" fmla="*/ 0 w 9576"/>
              <a:gd name="connsiteY3" fmla="*/ 9045 h 9045"/>
              <a:gd name="connsiteX0" fmla="*/ 8602 w 8602"/>
              <a:gd name="connsiteY0" fmla="*/ 0 h 13682"/>
              <a:gd name="connsiteX1" fmla="*/ 4777 w 8602"/>
              <a:gd name="connsiteY1" fmla="*/ 6216 h 13682"/>
              <a:gd name="connsiteX2" fmla="*/ 1297 w 8602"/>
              <a:gd name="connsiteY2" fmla="*/ 10934 h 13682"/>
              <a:gd name="connsiteX3" fmla="*/ 0 w 8602"/>
              <a:gd name="connsiteY3" fmla="*/ 13682 h 13682"/>
              <a:gd name="connsiteX0" fmla="*/ 10000 w 10000"/>
              <a:gd name="connsiteY0" fmla="*/ 0 h 10000"/>
              <a:gd name="connsiteX1" fmla="*/ 7921 w 10000"/>
              <a:gd name="connsiteY1" fmla="*/ 2320 h 10000"/>
              <a:gd name="connsiteX2" fmla="*/ 5553 w 10000"/>
              <a:gd name="connsiteY2" fmla="*/ 4543 h 10000"/>
              <a:gd name="connsiteX3" fmla="*/ 1508 w 10000"/>
              <a:gd name="connsiteY3" fmla="*/ 7992 h 10000"/>
              <a:gd name="connsiteX4" fmla="*/ 0 w 10000"/>
              <a:gd name="connsiteY4" fmla="*/ 10000 h 10000"/>
              <a:gd name="connsiteX0" fmla="*/ 10000 w 11171"/>
              <a:gd name="connsiteY0" fmla="*/ 0 h 10000"/>
              <a:gd name="connsiteX1" fmla="*/ 11171 w 11171"/>
              <a:gd name="connsiteY1" fmla="*/ 2304 h 10000"/>
              <a:gd name="connsiteX2" fmla="*/ 5553 w 11171"/>
              <a:gd name="connsiteY2" fmla="*/ 4543 h 10000"/>
              <a:gd name="connsiteX3" fmla="*/ 1508 w 11171"/>
              <a:gd name="connsiteY3" fmla="*/ 7992 h 10000"/>
              <a:gd name="connsiteX4" fmla="*/ 0 w 11171"/>
              <a:gd name="connsiteY4" fmla="*/ 10000 h 10000"/>
              <a:gd name="connsiteX0" fmla="*/ 10000 w 14979"/>
              <a:gd name="connsiteY0" fmla="*/ 0 h 10000"/>
              <a:gd name="connsiteX1" fmla="*/ 14979 w 14979"/>
              <a:gd name="connsiteY1" fmla="*/ 622 h 10000"/>
              <a:gd name="connsiteX2" fmla="*/ 5553 w 14979"/>
              <a:gd name="connsiteY2" fmla="*/ 4543 h 10000"/>
              <a:gd name="connsiteX3" fmla="*/ 1508 w 14979"/>
              <a:gd name="connsiteY3" fmla="*/ 7992 h 10000"/>
              <a:gd name="connsiteX4" fmla="*/ 0 w 14979"/>
              <a:gd name="connsiteY4" fmla="*/ 10000 h 10000"/>
              <a:gd name="connsiteX0" fmla="*/ 9365 w 14979"/>
              <a:gd name="connsiteY0" fmla="*/ 0 h 10000"/>
              <a:gd name="connsiteX1" fmla="*/ 14979 w 14979"/>
              <a:gd name="connsiteY1" fmla="*/ 622 h 10000"/>
              <a:gd name="connsiteX2" fmla="*/ 5553 w 14979"/>
              <a:gd name="connsiteY2" fmla="*/ 4543 h 10000"/>
              <a:gd name="connsiteX3" fmla="*/ 1508 w 14979"/>
              <a:gd name="connsiteY3" fmla="*/ 7992 h 10000"/>
              <a:gd name="connsiteX4" fmla="*/ 0 w 14979"/>
              <a:gd name="connsiteY4" fmla="*/ 10000 h 10000"/>
              <a:gd name="connsiteX0" fmla="*/ 9365 w 23325"/>
              <a:gd name="connsiteY0" fmla="*/ 0 h 10000"/>
              <a:gd name="connsiteX1" fmla="*/ 14979 w 23325"/>
              <a:gd name="connsiteY1" fmla="*/ 622 h 10000"/>
              <a:gd name="connsiteX2" fmla="*/ 23325 w 23325"/>
              <a:gd name="connsiteY2" fmla="*/ 2428 h 10000"/>
              <a:gd name="connsiteX3" fmla="*/ 1508 w 23325"/>
              <a:gd name="connsiteY3" fmla="*/ 7992 h 10000"/>
              <a:gd name="connsiteX4" fmla="*/ 0 w 23325"/>
              <a:gd name="connsiteY4" fmla="*/ 10000 h 10000"/>
              <a:gd name="connsiteX0" fmla="*/ 9365 w 26389"/>
              <a:gd name="connsiteY0" fmla="*/ 0 h 10000"/>
              <a:gd name="connsiteX1" fmla="*/ 14979 w 26389"/>
              <a:gd name="connsiteY1" fmla="*/ 622 h 10000"/>
              <a:gd name="connsiteX2" fmla="*/ 23325 w 26389"/>
              <a:gd name="connsiteY2" fmla="*/ 2428 h 10000"/>
              <a:gd name="connsiteX3" fmla="*/ 26389 w 26389"/>
              <a:gd name="connsiteY3" fmla="*/ 6477 h 10000"/>
              <a:gd name="connsiteX4" fmla="*/ 0 w 26389"/>
              <a:gd name="connsiteY4" fmla="*/ 10000 h 10000"/>
              <a:gd name="connsiteX0" fmla="*/ 9365 w 26389"/>
              <a:gd name="connsiteY0" fmla="*/ 0 h 10000"/>
              <a:gd name="connsiteX1" fmla="*/ 14979 w 26389"/>
              <a:gd name="connsiteY1" fmla="*/ 622 h 10000"/>
              <a:gd name="connsiteX2" fmla="*/ 23325 w 26389"/>
              <a:gd name="connsiteY2" fmla="*/ 2428 h 10000"/>
              <a:gd name="connsiteX3" fmla="*/ 26389 w 26389"/>
              <a:gd name="connsiteY3" fmla="*/ 6477 h 10000"/>
              <a:gd name="connsiteX4" fmla="*/ 0 w 26389"/>
              <a:gd name="connsiteY4" fmla="*/ 10000 h 10000"/>
              <a:gd name="connsiteX0" fmla="*/ 0 w 58551"/>
              <a:gd name="connsiteY0" fmla="*/ 0 h 9085"/>
              <a:gd name="connsiteX1" fmla="*/ 5614 w 58551"/>
              <a:gd name="connsiteY1" fmla="*/ 622 h 9085"/>
              <a:gd name="connsiteX2" fmla="*/ 13960 w 58551"/>
              <a:gd name="connsiteY2" fmla="*/ 2428 h 9085"/>
              <a:gd name="connsiteX3" fmla="*/ 17024 w 58551"/>
              <a:gd name="connsiteY3" fmla="*/ 6477 h 9085"/>
              <a:gd name="connsiteX4" fmla="*/ 58551 w 58551"/>
              <a:gd name="connsiteY4" fmla="*/ 9085 h 9085"/>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10000 w 10000"/>
              <a:gd name="connsiteY4"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4"/>
              <a:gd name="connsiteX1" fmla="*/ 959 w 10000"/>
              <a:gd name="connsiteY1" fmla="*/ 685 h 10004"/>
              <a:gd name="connsiteX2" fmla="*/ 2384 w 10000"/>
              <a:gd name="connsiteY2" fmla="*/ 2673 h 10004"/>
              <a:gd name="connsiteX3" fmla="*/ 2908 w 10000"/>
              <a:gd name="connsiteY3" fmla="*/ 7129 h 10004"/>
              <a:gd name="connsiteX4" fmla="*/ 4857 w 10000"/>
              <a:gd name="connsiteY4" fmla="*/ 8984 h 10004"/>
              <a:gd name="connsiteX5" fmla="*/ 10000 w 10000"/>
              <a:gd name="connsiteY5" fmla="*/ 10000 h 10004"/>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781"/>
              <a:gd name="connsiteY0" fmla="*/ 0 h 10964"/>
              <a:gd name="connsiteX1" fmla="*/ 959 w 10781"/>
              <a:gd name="connsiteY1" fmla="*/ 685 h 10964"/>
              <a:gd name="connsiteX2" fmla="*/ 2384 w 10781"/>
              <a:gd name="connsiteY2" fmla="*/ 2673 h 10964"/>
              <a:gd name="connsiteX3" fmla="*/ 2908 w 10781"/>
              <a:gd name="connsiteY3" fmla="*/ 7129 h 10964"/>
              <a:gd name="connsiteX4" fmla="*/ 4857 w 10781"/>
              <a:gd name="connsiteY4" fmla="*/ 8984 h 10964"/>
              <a:gd name="connsiteX5" fmla="*/ 10781 w 10781"/>
              <a:gd name="connsiteY5" fmla="*/ 10964 h 10964"/>
              <a:gd name="connsiteX0" fmla="*/ 0 w 10781"/>
              <a:gd name="connsiteY0" fmla="*/ 0 h 10964"/>
              <a:gd name="connsiteX1" fmla="*/ 959 w 10781"/>
              <a:gd name="connsiteY1" fmla="*/ 685 h 10964"/>
              <a:gd name="connsiteX2" fmla="*/ 2384 w 10781"/>
              <a:gd name="connsiteY2" fmla="*/ 2673 h 10964"/>
              <a:gd name="connsiteX3" fmla="*/ 2908 w 10781"/>
              <a:gd name="connsiteY3" fmla="*/ 7129 h 10964"/>
              <a:gd name="connsiteX4" fmla="*/ 4857 w 10781"/>
              <a:gd name="connsiteY4" fmla="*/ 8984 h 10964"/>
              <a:gd name="connsiteX5" fmla="*/ 9952 w 10781"/>
              <a:gd name="connsiteY5" fmla="*/ 9980 h 10964"/>
              <a:gd name="connsiteX6" fmla="*/ 10781 w 10781"/>
              <a:gd name="connsiteY6" fmla="*/ 10964 h 10964"/>
              <a:gd name="connsiteX0" fmla="*/ 0 w 10781"/>
              <a:gd name="connsiteY0" fmla="*/ 0 h 10964"/>
              <a:gd name="connsiteX1" fmla="*/ 959 w 10781"/>
              <a:gd name="connsiteY1" fmla="*/ 685 h 10964"/>
              <a:gd name="connsiteX2" fmla="*/ 2384 w 10781"/>
              <a:gd name="connsiteY2" fmla="*/ 2673 h 10964"/>
              <a:gd name="connsiteX3" fmla="*/ 2908 w 10781"/>
              <a:gd name="connsiteY3" fmla="*/ 7129 h 10964"/>
              <a:gd name="connsiteX4" fmla="*/ 4857 w 10781"/>
              <a:gd name="connsiteY4" fmla="*/ 8984 h 10964"/>
              <a:gd name="connsiteX5" fmla="*/ 9952 w 10781"/>
              <a:gd name="connsiteY5" fmla="*/ 9980 h 10964"/>
              <a:gd name="connsiteX6" fmla="*/ 10781 w 10781"/>
              <a:gd name="connsiteY6" fmla="*/ 10964 h 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1" h="10964">
                <a:moveTo>
                  <a:pt x="0" y="0"/>
                </a:moveTo>
                <a:lnTo>
                  <a:pt x="959" y="685"/>
                </a:lnTo>
                <a:lnTo>
                  <a:pt x="2384" y="2673"/>
                </a:lnTo>
                <a:cubicBezTo>
                  <a:pt x="2559" y="4159"/>
                  <a:pt x="2321" y="5124"/>
                  <a:pt x="2908" y="7129"/>
                </a:cubicBezTo>
                <a:cubicBezTo>
                  <a:pt x="3186" y="8072"/>
                  <a:pt x="3523" y="8593"/>
                  <a:pt x="4857" y="8984"/>
                </a:cubicBezTo>
                <a:cubicBezTo>
                  <a:pt x="6086" y="9399"/>
                  <a:pt x="8723" y="9565"/>
                  <a:pt x="9952" y="9980"/>
                </a:cubicBezTo>
                <a:lnTo>
                  <a:pt x="10781" y="10964"/>
                </a:ln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 name="Rectangle 82"/>
          <p:cNvSpPr>
            <a:spLocks noChangeArrowheads="1"/>
          </p:cNvSpPr>
          <p:nvPr/>
        </p:nvSpPr>
        <p:spPr bwMode="auto">
          <a:xfrm>
            <a:off x="6521333" y="4436030"/>
            <a:ext cx="342135"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ゴシック"/>
                <a:ea typeface="ＭＳ Ｐゴシック"/>
              </a:rPr>
              <a:t>柏原</a:t>
            </a:r>
            <a:r>
              <a:rPr lang="ja-JP" altLang="en-US" sz="800" i="0" u="none" strike="noStrike" baseline="0" dirty="0">
                <a:solidFill>
                  <a:srgbClr val="000000"/>
                </a:solidFill>
                <a:latin typeface="ＭＳ Ｐゴシック"/>
                <a:ea typeface="ＭＳ Ｐゴシック"/>
              </a:rPr>
              <a:t>駅</a:t>
            </a:r>
          </a:p>
        </p:txBody>
      </p:sp>
      <p:sp>
        <p:nvSpPr>
          <p:cNvPr id="109" name="Rectangle 82"/>
          <p:cNvSpPr>
            <a:spLocks noChangeArrowheads="1"/>
          </p:cNvSpPr>
          <p:nvPr/>
        </p:nvSpPr>
        <p:spPr bwMode="auto">
          <a:xfrm>
            <a:off x="7591110" y="2424554"/>
            <a:ext cx="500309"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i="0" u="none" strike="noStrike" baseline="0" dirty="0">
                <a:solidFill>
                  <a:srgbClr val="000000"/>
                </a:solidFill>
                <a:latin typeface="ＭＳ Ｐゴシック"/>
                <a:ea typeface="ＭＳ Ｐゴシック"/>
              </a:rPr>
              <a:t>法善寺駅</a:t>
            </a:r>
          </a:p>
        </p:txBody>
      </p:sp>
      <p:sp>
        <p:nvSpPr>
          <p:cNvPr id="95" name="正方形/長方形 94"/>
          <p:cNvSpPr/>
          <p:nvPr/>
        </p:nvSpPr>
        <p:spPr>
          <a:xfrm rot="3388813">
            <a:off x="6785356" y="4263186"/>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08" name="正方形/長方形 107"/>
          <p:cNvSpPr/>
          <p:nvPr/>
        </p:nvSpPr>
        <p:spPr>
          <a:xfrm rot="5057078">
            <a:off x="7364207" y="2462311"/>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11" name="Rectangle 82"/>
          <p:cNvSpPr>
            <a:spLocks noChangeArrowheads="1"/>
          </p:cNvSpPr>
          <p:nvPr/>
        </p:nvSpPr>
        <p:spPr bwMode="auto">
          <a:xfrm>
            <a:off x="7246112" y="5453598"/>
            <a:ext cx="553109"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ゴシック"/>
                <a:ea typeface="ＭＳ Ｐゴシック"/>
              </a:rPr>
              <a:t>柏原南口</a:t>
            </a:r>
            <a:r>
              <a:rPr lang="ja-JP" altLang="en-US" sz="800" i="0" u="none" strike="noStrike" baseline="0" dirty="0">
                <a:solidFill>
                  <a:srgbClr val="000000"/>
                </a:solidFill>
                <a:latin typeface="ＭＳ Ｐゴシック"/>
                <a:ea typeface="ＭＳ Ｐゴシック"/>
              </a:rPr>
              <a:t>駅</a:t>
            </a:r>
          </a:p>
        </p:txBody>
      </p:sp>
      <p:sp>
        <p:nvSpPr>
          <p:cNvPr id="104" name="正方形/長方形 103"/>
          <p:cNvSpPr/>
          <p:nvPr/>
        </p:nvSpPr>
        <p:spPr>
          <a:xfrm rot="3388813">
            <a:off x="7685147" y="5643710"/>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14" name="Line 200"/>
          <p:cNvSpPr>
            <a:spLocks noChangeShapeType="1"/>
          </p:cNvSpPr>
          <p:nvPr/>
        </p:nvSpPr>
        <p:spPr bwMode="auto">
          <a:xfrm flipH="1" flipV="1">
            <a:off x="4204164" y="3356718"/>
            <a:ext cx="1944000" cy="0"/>
          </a:xfrm>
          <a:prstGeom prst="line">
            <a:avLst/>
          </a:prstGeom>
          <a:noFill/>
          <a:ln w="15875">
            <a:solidFill>
              <a:srgbClr val="FF0000"/>
            </a:solidFill>
            <a:round/>
            <a:headEnd type="arrow" w="sm" len="med"/>
            <a:tailEnd type="arrow" w="sm" len="med"/>
          </a:ln>
          <a:extLst>
            <a:ext uri="{909E8E84-426E-40DD-AFC4-6F175D3DCCD1}">
              <a14:hiddenFill xmlns:a14="http://schemas.microsoft.com/office/drawing/2010/main">
                <a:noFill/>
              </a14:hiddenFill>
            </a:ext>
          </a:extLst>
        </p:spPr>
        <p:txBody>
          <a:bodyPr/>
          <a:lstStyle/>
          <a:p>
            <a:endParaRPr lang="ja-JP" altLang="en-US"/>
          </a:p>
        </p:txBody>
      </p:sp>
      <p:sp>
        <p:nvSpPr>
          <p:cNvPr id="117" name="Line 200"/>
          <p:cNvSpPr>
            <a:spLocks noChangeShapeType="1"/>
          </p:cNvSpPr>
          <p:nvPr/>
        </p:nvSpPr>
        <p:spPr bwMode="auto">
          <a:xfrm flipH="1" flipV="1">
            <a:off x="7309977" y="3356718"/>
            <a:ext cx="1332000" cy="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type="arrow" w="sm" len="med"/>
            <a:tailEnd type="arrow" w="sm" len="med"/>
          </a:ln>
          <a:extLst>
            <a:ext uri="{909E8E84-426E-40DD-AFC4-6F175D3DCCD1}">
              <a14:hiddenFill xmlns:a14="http://schemas.microsoft.com/office/drawing/2010/main">
                <a:noFill/>
              </a14:hiddenFill>
            </a:ext>
          </a:extLst>
        </p:spPr>
        <p:txBody>
          <a:bodyPr/>
          <a:lstStyle/>
          <a:p>
            <a:endParaRPr lang="ja-JP" altLang="en-US"/>
          </a:p>
        </p:txBody>
      </p:sp>
      <p:sp>
        <p:nvSpPr>
          <p:cNvPr id="121" name="Line 197"/>
          <p:cNvSpPr>
            <a:spLocks noChangeShapeType="1"/>
          </p:cNvSpPr>
          <p:nvPr/>
        </p:nvSpPr>
        <p:spPr bwMode="auto">
          <a:xfrm flipH="1">
            <a:off x="4652115" y="2951145"/>
            <a:ext cx="3866" cy="315022"/>
          </a:xfrm>
          <a:prstGeom prst="line">
            <a:avLst/>
          </a:pr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 name="正方形/長方形 122"/>
          <p:cNvSpPr/>
          <p:nvPr/>
        </p:nvSpPr>
        <p:spPr>
          <a:xfrm>
            <a:off x="4229616" y="4542122"/>
            <a:ext cx="910051" cy="235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b="1" dirty="0">
                <a:solidFill>
                  <a:sysClr val="windowText" lastClr="000000"/>
                </a:solidFill>
                <a:latin typeface="+mj-ea"/>
                <a:ea typeface="+mj-ea"/>
              </a:rPr>
              <a:t>藤井寺</a:t>
            </a:r>
            <a:r>
              <a:rPr kumimoji="1" lang="ja-JP" altLang="en-US" sz="1050" b="1" dirty="0">
                <a:solidFill>
                  <a:sysClr val="windowText" lastClr="000000"/>
                </a:solidFill>
                <a:latin typeface="+mj-ea"/>
                <a:ea typeface="+mj-ea"/>
              </a:rPr>
              <a:t>市</a:t>
            </a:r>
          </a:p>
        </p:txBody>
      </p:sp>
      <p:sp>
        <p:nvSpPr>
          <p:cNvPr id="125" name="正方形/長方形 124"/>
          <p:cNvSpPr/>
          <p:nvPr/>
        </p:nvSpPr>
        <p:spPr>
          <a:xfrm>
            <a:off x="3250665" y="2249844"/>
            <a:ext cx="720000" cy="235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b="1" dirty="0">
                <a:solidFill>
                  <a:sysClr val="windowText" lastClr="000000"/>
                </a:solidFill>
                <a:latin typeface="+mj-ea"/>
                <a:ea typeface="+mj-ea"/>
              </a:rPr>
              <a:t>八尾</a:t>
            </a:r>
            <a:r>
              <a:rPr kumimoji="1" lang="ja-JP" altLang="en-US" sz="1050" b="1" dirty="0">
                <a:solidFill>
                  <a:sysClr val="windowText" lastClr="000000"/>
                </a:solidFill>
                <a:latin typeface="+mj-ea"/>
                <a:ea typeface="+mj-ea"/>
              </a:rPr>
              <a:t>市</a:t>
            </a:r>
          </a:p>
        </p:txBody>
      </p:sp>
      <p:sp>
        <p:nvSpPr>
          <p:cNvPr id="127" name="Line 197"/>
          <p:cNvSpPr>
            <a:spLocks noChangeShapeType="1"/>
          </p:cNvSpPr>
          <p:nvPr/>
        </p:nvSpPr>
        <p:spPr bwMode="auto">
          <a:xfrm flipH="1">
            <a:off x="7302327" y="3292584"/>
            <a:ext cx="0" cy="36936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82" name="グループ化 81"/>
          <p:cNvGrpSpPr/>
          <p:nvPr/>
        </p:nvGrpSpPr>
        <p:grpSpPr>
          <a:xfrm>
            <a:off x="6004636" y="4173308"/>
            <a:ext cx="301113" cy="184795"/>
            <a:chOff x="4447284" y="2442311"/>
            <a:chExt cx="510829" cy="330307"/>
          </a:xfrm>
        </p:grpSpPr>
        <p:sp>
          <p:nvSpPr>
            <p:cNvPr id="91" name="Freeform 4"/>
            <p:cNvSpPr>
              <a:spLocks/>
            </p:cNvSpPr>
            <p:nvPr/>
          </p:nvSpPr>
          <p:spPr bwMode="auto">
            <a:xfrm>
              <a:off x="4447284" y="2442311"/>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92" name="Rectangle 5"/>
            <p:cNvSpPr>
              <a:spLocks noChangeArrowheads="1"/>
            </p:cNvSpPr>
            <p:nvPr/>
          </p:nvSpPr>
          <p:spPr bwMode="auto">
            <a:xfrm>
              <a:off x="4563574" y="2470110"/>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sp>
        <p:nvSpPr>
          <p:cNvPr id="130" name="Rectangle 82"/>
          <p:cNvSpPr>
            <a:spLocks noChangeArrowheads="1"/>
          </p:cNvSpPr>
          <p:nvPr/>
        </p:nvSpPr>
        <p:spPr bwMode="auto">
          <a:xfrm>
            <a:off x="8063234" y="5751216"/>
            <a:ext cx="342135"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ゴシック"/>
                <a:ea typeface="ＭＳ Ｐゴシック"/>
              </a:rPr>
              <a:t>安堂</a:t>
            </a:r>
            <a:r>
              <a:rPr lang="ja-JP" altLang="en-US" sz="800" i="0" u="none" strike="noStrike" baseline="0" dirty="0">
                <a:solidFill>
                  <a:srgbClr val="000000"/>
                </a:solidFill>
                <a:latin typeface="ＭＳ Ｐゴシック"/>
                <a:ea typeface="ＭＳ Ｐゴシック"/>
              </a:rPr>
              <a:t>駅</a:t>
            </a:r>
          </a:p>
        </p:txBody>
      </p:sp>
      <p:sp>
        <p:nvSpPr>
          <p:cNvPr id="129" name="正方形/長方形 128"/>
          <p:cNvSpPr/>
          <p:nvPr/>
        </p:nvSpPr>
        <p:spPr>
          <a:xfrm rot="3988685">
            <a:off x="7894962" y="5784557"/>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56" name="Freeform 98"/>
          <p:cNvSpPr>
            <a:spLocks/>
          </p:cNvSpPr>
          <p:nvPr/>
        </p:nvSpPr>
        <p:spPr bwMode="auto">
          <a:xfrm>
            <a:off x="8389881" y="1461036"/>
            <a:ext cx="338383" cy="4809009"/>
          </a:xfrm>
          <a:custGeom>
            <a:avLst/>
            <a:gdLst>
              <a:gd name="T0" fmla="*/ 68 w 69"/>
              <a:gd name="T1" fmla="*/ 0 h 677"/>
              <a:gd name="T2" fmla="*/ 69 w 69"/>
              <a:gd name="T3" fmla="*/ 18 h 677"/>
              <a:gd name="T4" fmla="*/ 64 w 69"/>
              <a:gd name="T5" fmla="*/ 152 h 677"/>
              <a:gd name="T6" fmla="*/ 55 w 69"/>
              <a:gd name="T7" fmla="*/ 174 h 677"/>
              <a:gd name="T8" fmla="*/ 53 w 69"/>
              <a:gd name="T9" fmla="*/ 224 h 677"/>
              <a:gd name="T10" fmla="*/ 39 w 69"/>
              <a:gd name="T11" fmla="*/ 267 h 677"/>
              <a:gd name="T12" fmla="*/ 35 w 69"/>
              <a:gd name="T13" fmla="*/ 312 h 677"/>
              <a:gd name="T14" fmla="*/ 30 w 69"/>
              <a:gd name="T15" fmla="*/ 385 h 677"/>
              <a:gd name="T16" fmla="*/ 28 w 69"/>
              <a:gd name="T17" fmla="*/ 445 h 677"/>
              <a:gd name="T18" fmla="*/ 23 w 69"/>
              <a:gd name="T19" fmla="*/ 494 h 677"/>
              <a:gd name="T20" fmla="*/ 0 w 69"/>
              <a:gd name="T21" fmla="*/ 677 h 677"/>
              <a:gd name="connsiteX0" fmla="*/ 9855 w 10000"/>
              <a:gd name="connsiteY0" fmla="*/ 0 h 10000"/>
              <a:gd name="connsiteX1" fmla="*/ 10000 w 10000"/>
              <a:gd name="connsiteY1" fmla="*/ 266 h 10000"/>
              <a:gd name="connsiteX2" fmla="*/ 9275 w 10000"/>
              <a:gd name="connsiteY2" fmla="*/ 2245 h 10000"/>
              <a:gd name="connsiteX3" fmla="*/ 7971 w 10000"/>
              <a:gd name="connsiteY3" fmla="*/ 2570 h 10000"/>
              <a:gd name="connsiteX4" fmla="*/ 7681 w 10000"/>
              <a:gd name="connsiteY4" fmla="*/ 3309 h 10000"/>
              <a:gd name="connsiteX5" fmla="*/ 5652 w 10000"/>
              <a:gd name="connsiteY5" fmla="*/ 3944 h 10000"/>
              <a:gd name="connsiteX6" fmla="*/ 5072 w 10000"/>
              <a:gd name="connsiteY6" fmla="*/ 4609 h 10000"/>
              <a:gd name="connsiteX7" fmla="*/ 4348 w 10000"/>
              <a:gd name="connsiteY7" fmla="*/ 5687 h 10000"/>
              <a:gd name="connsiteX8" fmla="*/ 4058 w 10000"/>
              <a:gd name="connsiteY8" fmla="*/ 6573 h 10000"/>
              <a:gd name="connsiteX9" fmla="*/ 3333 w 10000"/>
              <a:gd name="connsiteY9" fmla="*/ 7297 h 10000"/>
              <a:gd name="connsiteX10" fmla="*/ 620 w 10000"/>
              <a:gd name="connsiteY10" fmla="*/ 9504 h 10000"/>
              <a:gd name="connsiteX11" fmla="*/ 0 w 10000"/>
              <a:gd name="connsiteY11" fmla="*/ 10000 h 10000"/>
              <a:gd name="connsiteX0" fmla="*/ 9235 w 9380"/>
              <a:gd name="connsiteY0" fmla="*/ 0 h 9504"/>
              <a:gd name="connsiteX1" fmla="*/ 9380 w 9380"/>
              <a:gd name="connsiteY1" fmla="*/ 266 h 9504"/>
              <a:gd name="connsiteX2" fmla="*/ 8655 w 9380"/>
              <a:gd name="connsiteY2" fmla="*/ 2245 h 9504"/>
              <a:gd name="connsiteX3" fmla="*/ 7351 w 9380"/>
              <a:gd name="connsiteY3" fmla="*/ 2570 h 9504"/>
              <a:gd name="connsiteX4" fmla="*/ 7061 w 9380"/>
              <a:gd name="connsiteY4" fmla="*/ 3309 h 9504"/>
              <a:gd name="connsiteX5" fmla="*/ 5032 w 9380"/>
              <a:gd name="connsiteY5" fmla="*/ 3944 h 9504"/>
              <a:gd name="connsiteX6" fmla="*/ 4452 w 9380"/>
              <a:gd name="connsiteY6" fmla="*/ 4609 h 9504"/>
              <a:gd name="connsiteX7" fmla="*/ 3728 w 9380"/>
              <a:gd name="connsiteY7" fmla="*/ 5687 h 9504"/>
              <a:gd name="connsiteX8" fmla="*/ 3438 w 9380"/>
              <a:gd name="connsiteY8" fmla="*/ 6573 h 9504"/>
              <a:gd name="connsiteX9" fmla="*/ 2713 w 9380"/>
              <a:gd name="connsiteY9" fmla="*/ 7297 h 9504"/>
              <a:gd name="connsiteX10" fmla="*/ 0 w 9380"/>
              <a:gd name="connsiteY10" fmla="*/ 9504 h 9504"/>
              <a:gd name="connsiteX0" fmla="*/ 6953 w 7108"/>
              <a:gd name="connsiteY0" fmla="*/ 0 h 7678"/>
              <a:gd name="connsiteX1" fmla="*/ 7108 w 7108"/>
              <a:gd name="connsiteY1" fmla="*/ 280 h 7678"/>
              <a:gd name="connsiteX2" fmla="*/ 6335 w 7108"/>
              <a:gd name="connsiteY2" fmla="*/ 2362 h 7678"/>
              <a:gd name="connsiteX3" fmla="*/ 4945 w 7108"/>
              <a:gd name="connsiteY3" fmla="*/ 2704 h 7678"/>
              <a:gd name="connsiteX4" fmla="*/ 4636 w 7108"/>
              <a:gd name="connsiteY4" fmla="*/ 3482 h 7678"/>
              <a:gd name="connsiteX5" fmla="*/ 2473 w 7108"/>
              <a:gd name="connsiteY5" fmla="*/ 4150 h 7678"/>
              <a:gd name="connsiteX6" fmla="*/ 1854 w 7108"/>
              <a:gd name="connsiteY6" fmla="*/ 4850 h 7678"/>
              <a:gd name="connsiteX7" fmla="*/ 1082 w 7108"/>
              <a:gd name="connsiteY7" fmla="*/ 5984 h 7678"/>
              <a:gd name="connsiteX8" fmla="*/ 773 w 7108"/>
              <a:gd name="connsiteY8" fmla="*/ 6916 h 7678"/>
              <a:gd name="connsiteX9" fmla="*/ 0 w 7108"/>
              <a:gd name="connsiteY9" fmla="*/ 7678 h 7678"/>
              <a:gd name="connsiteX0" fmla="*/ 8694 w 8912"/>
              <a:gd name="connsiteY0" fmla="*/ 0 h 9008"/>
              <a:gd name="connsiteX1" fmla="*/ 8912 w 8912"/>
              <a:gd name="connsiteY1" fmla="*/ 365 h 9008"/>
              <a:gd name="connsiteX2" fmla="*/ 7824 w 8912"/>
              <a:gd name="connsiteY2" fmla="*/ 3076 h 9008"/>
              <a:gd name="connsiteX3" fmla="*/ 5869 w 8912"/>
              <a:gd name="connsiteY3" fmla="*/ 3522 h 9008"/>
              <a:gd name="connsiteX4" fmla="*/ 5434 w 8912"/>
              <a:gd name="connsiteY4" fmla="*/ 4535 h 9008"/>
              <a:gd name="connsiteX5" fmla="*/ 2391 w 8912"/>
              <a:gd name="connsiteY5" fmla="*/ 5405 h 9008"/>
              <a:gd name="connsiteX6" fmla="*/ 1520 w 8912"/>
              <a:gd name="connsiteY6" fmla="*/ 6317 h 9008"/>
              <a:gd name="connsiteX7" fmla="*/ 434 w 8912"/>
              <a:gd name="connsiteY7" fmla="*/ 7794 h 9008"/>
              <a:gd name="connsiteX8" fmla="*/ 0 w 8912"/>
              <a:gd name="connsiteY8" fmla="*/ 9008 h 9008"/>
              <a:gd name="connsiteX0" fmla="*/ 9755 w 10000"/>
              <a:gd name="connsiteY0" fmla="*/ 0 h 9407"/>
              <a:gd name="connsiteX1" fmla="*/ 10000 w 10000"/>
              <a:gd name="connsiteY1" fmla="*/ 405 h 9407"/>
              <a:gd name="connsiteX2" fmla="*/ 8779 w 10000"/>
              <a:gd name="connsiteY2" fmla="*/ 3415 h 9407"/>
              <a:gd name="connsiteX3" fmla="*/ 6586 w 10000"/>
              <a:gd name="connsiteY3" fmla="*/ 3910 h 9407"/>
              <a:gd name="connsiteX4" fmla="*/ 6097 w 10000"/>
              <a:gd name="connsiteY4" fmla="*/ 5034 h 9407"/>
              <a:gd name="connsiteX5" fmla="*/ 2683 w 10000"/>
              <a:gd name="connsiteY5" fmla="*/ 6000 h 9407"/>
              <a:gd name="connsiteX6" fmla="*/ 1706 w 10000"/>
              <a:gd name="connsiteY6" fmla="*/ 7013 h 9407"/>
              <a:gd name="connsiteX7" fmla="*/ 487 w 10000"/>
              <a:gd name="connsiteY7" fmla="*/ 8652 h 9407"/>
              <a:gd name="connsiteX8" fmla="*/ 0 w 10000"/>
              <a:gd name="connsiteY8" fmla="*/ 9407 h 9407"/>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2683 w 10000"/>
              <a:gd name="connsiteY5" fmla="*/ 6378 h 10000"/>
              <a:gd name="connsiteX6" fmla="*/ 1706 w 10000"/>
              <a:gd name="connsiteY6" fmla="*/ 7455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1706 w 10000"/>
              <a:gd name="connsiteY6" fmla="*/ 7455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487 w 10000"/>
              <a:gd name="connsiteY7" fmla="*/ 9197 h 10000"/>
              <a:gd name="connsiteX8" fmla="*/ 281 w 10000"/>
              <a:gd name="connsiteY8" fmla="*/ 9223 h 10000"/>
              <a:gd name="connsiteX9" fmla="*/ 0 w 10000"/>
              <a:gd name="connsiteY9"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0 w 10000"/>
              <a:gd name="connsiteY7" fmla="*/ 10000 h 10000"/>
              <a:gd name="connsiteX0" fmla="*/ 7501 w 7746"/>
              <a:gd name="connsiteY0" fmla="*/ 0 h 10000"/>
              <a:gd name="connsiteX1" fmla="*/ 7746 w 7746"/>
              <a:gd name="connsiteY1" fmla="*/ 431 h 10000"/>
              <a:gd name="connsiteX2" fmla="*/ 6525 w 7746"/>
              <a:gd name="connsiteY2" fmla="*/ 3630 h 10000"/>
              <a:gd name="connsiteX3" fmla="*/ 4332 w 7746"/>
              <a:gd name="connsiteY3" fmla="*/ 4156 h 10000"/>
              <a:gd name="connsiteX4" fmla="*/ 3843 w 7746"/>
              <a:gd name="connsiteY4" fmla="*/ 5351 h 10000"/>
              <a:gd name="connsiteX5" fmla="*/ 2082 w 7746"/>
              <a:gd name="connsiteY5" fmla="*/ 6378 h 10000"/>
              <a:gd name="connsiteX6" fmla="*/ 654 w 7746"/>
              <a:gd name="connsiteY6" fmla="*/ 7440 h 10000"/>
              <a:gd name="connsiteX7" fmla="*/ 0 w 7746"/>
              <a:gd name="connsiteY7" fmla="*/ 10000 h 10000"/>
              <a:gd name="connsiteX0" fmla="*/ 11046 w 11052"/>
              <a:gd name="connsiteY0" fmla="*/ 0 h 13241"/>
              <a:gd name="connsiteX1" fmla="*/ 10000 w 11052"/>
              <a:gd name="connsiteY1" fmla="*/ 3672 h 13241"/>
              <a:gd name="connsiteX2" fmla="*/ 8424 w 11052"/>
              <a:gd name="connsiteY2" fmla="*/ 6871 h 13241"/>
              <a:gd name="connsiteX3" fmla="*/ 5593 w 11052"/>
              <a:gd name="connsiteY3" fmla="*/ 7397 h 13241"/>
              <a:gd name="connsiteX4" fmla="*/ 4961 w 11052"/>
              <a:gd name="connsiteY4" fmla="*/ 8592 h 13241"/>
              <a:gd name="connsiteX5" fmla="*/ 2688 w 11052"/>
              <a:gd name="connsiteY5" fmla="*/ 9619 h 13241"/>
              <a:gd name="connsiteX6" fmla="*/ 844 w 11052"/>
              <a:gd name="connsiteY6" fmla="*/ 10681 h 13241"/>
              <a:gd name="connsiteX7" fmla="*/ 0 w 11052"/>
              <a:gd name="connsiteY7" fmla="*/ 13241 h 13241"/>
              <a:gd name="connsiteX0" fmla="*/ 11046 w 16661"/>
              <a:gd name="connsiteY0" fmla="*/ 0 h 13241"/>
              <a:gd name="connsiteX1" fmla="*/ 16661 w 16661"/>
              <a:gd name="connsiteY1" fmla="*/ 3600 h 13241"/>
              <a:gd name="connsiteX2" fmla="*/ 8424 w 16661"/>
              <a:gd name="connsiteY2" fmla="*/ 6871 h 13241"/>
              <a:gd name="connsiteX3" fmla="*/ 5593 w 16661"/>
              <a:gd name="connsiteY3" fmla="*/ 7397 h 13241"/>
              <a:gd name="connsiteX4" fmla="*/ 4961 w 16661"/>
              <a:gd name="connsiteY4" fmla="*/ 8592 h 13241"/>
              <a:gd name="connsiteX5" fmla="*/ 2688 w 16661"/>
              <a:gd name="connsiteY5" fmla="*/ 9619 h 13241"/>
              <a:gd name="connsiteX6" fmla="*/ 844 w 16661"/>
              <a:gd name="connsiteY6" fmla="*/ 10681 h 13241"/>
              <a:gd name="connsiteX7" fmla="*/ 0 w 16661"/>
              <a:gd name="connsiteY7" fmla="*/ 13241 h 13241"/>
              <a:gd name="connsiteX0" fmla="*/ 11046 w 11514"/>
              <a:gd name="connsiteY0" fmla="*/ 0 h 13241"/>
              <a:gd name="connsiteX1" fmla="*/ 11514 w 11514"/>
              <a:gd name="connsiteY1" fmla="*/ 2684 h 13241"/>
              <a:gd name="connsiteX2" fmla="*/ 8424 w 11514"/>
              <a:gd name="connsiteY2" fmla="*/ 6871 h 13241"/>
              <a:gd name="connsiteX3" fmla="*/ 5593 w 11514"/>
              <a:gd name="connsiteY3" fmla="*/ 7397 h 13241"/>
              <a:gd name="connsiteX4" fmla="*/ 4961 w 11514"/>
              <a:gd name="connsiteY4" fmla="*/ 8592 h 13241"/>
              <a:gd name="connsiteX5" fmla="*/ 2688 w 11514"/>
              <a:gd name="connsiteY5" fmla="*/ 9619 h 13241"/>
              <a:gd name="connsiteX6" fmla="*/ 844 w 11514"/>
              <a:gd name="connsiteY6" fmla="*/ 10681 h 13241"/>
              <a:gd name="connsiteX7" fmla="*/ 0 w 11514"/>
              <a:gd name="connsiteY7" fmla="*/ 13241 h 13241"/>
              <a:gd name="connsiteX0" fmla="*/ 11046 w 11736"/>
              <a:gd name="connsiteY0" fmla="*/ 0 h 13241"/>
              <a:gd name="connsiteX1" fmla="*/ 11443 w 11736"/>
              <a:gd name="connsiteY1" fmla="*/ 1957 h 13241"/>
              <a:gd name="connsiteX2" fmla="*/ 11514 w 11736"/>
              <a:gd name="connsiteY2" fmla="*/ 2684 h 13241"/>
              <a:gd name="connsiteX3" fmla="*/ 8424 w 11736"/>
              <a:gd name="connsiteY3" fmla="*/ 6871 h 13241"/>
              <a:gd name="connsiteX4" fmla="*/ 5593 w 11736"/>
              <a:gd name="connsiteY4" fmla="*/ 7397 h 13241"/>
              <a:gd name="connsiteX5" fmla="*/ 4961 w 11736"/>
              <a:gd name="connsiteY5" fmla="*/ 8592 h 13241"/>
              <a:gd name="connsiteX6" fmla="*/ 2688 w 11736"/>
              <a:gd name="connsiteY6" fmla="*/ 9619 h 13241"/>
              <a:gd name="connsiteX7" fmla="*/ 844 w 11736"/>
              <a:gd name="connsiteY7" fmla="*/ 10681 h 13241"/>
              <a:gd name="connsiteX8" fmla="*/ 0 w 11736"/>
              <a:gd name="connsiteY8" fmla="*/ 13241 h 13241"/>
              <a:gd name="connsiteX0" fmla="*/ 600 w 11736"/>
              <a:gd name="connsiteY0" fmla="*/ 0 h 13374"/>
              <a:gd name="connsiteX1" fmla="*/ 11443 w 11736"/>
              <a:gd name="connsiteY1" fmla="*/ 2090 h 13374"/>
              <a:gd name="connsiteX2" fmla="*/ 11514 w 11736"/>
              <a:gd name="connsiteY2" fmla="*/ 2817 h 13374"/>
              <a:gd name="connsiteX3" fmla="*/ 8424 w 11736"/>
              <a:gd name="connsiteY3" fmla="*/ 7004 h 13374"/>
              <a:gd name="connsiteX4" fmla="*/ 5593 w 11736"/>
              <a:gd name="connsiteY4" fmla="*/ 7530 h 13374"/>
              <a:gd name="connsiteX5" fmla="*/ 4961 w 11736"/>
              <a:gd name="connsiteY5" fmla="*/ 8725 h 13374"/>
              <a:gd name="connsiteX6" fmla="*/ 2688 w 11736"/>
              <a:gd name="connsiteY6" fmla="*/ 9752 h 13374"/>
              <a:gd name="connsiteX7" fmla="*/ 844 w 11736"/>
              <a:gd name="connsiteY7" fmla="*/ 10814 h 13374"/>
              <a:gd name="connsiteX8" fmla="*/ 0 w 11736"/>
              <a:gd name="connsiteY8" fmla="*/ 13374 h 13374"/>
              <a:gd name="connsiteX0" fmla="*/ 600 w 11514"/>
              <a:gd name="connsiteY0" fmla="*/ 0 h 13374"/>
              <a:gd name="connsiteX1" fmla="*/ 11443 w 11514"/>
              <a:gd name="connsiteY1" fmla="*/ 2090 h 13374"/>
              <a:gd name="connsiteX2" fmla="*/ 11514 w 11514"/>
              <a:gd name="connsiteY2" fmla="*/ 2817 h 13374"/>
              <a:gd name="connsiteX3" fmla="*/ 8424 w 11514"/>
              <a:gd name="connsiteY3" fmla="*/ 7004 h 13374"/>
              <a:gd name="connsiteX4" fmla="*/ 5593 w 11514"/>
              <a:gd name="connsiteY4" fmla="*/ 7530 h 13374"/>
              <a:gd name="connsiteX5" fmla="*/ 4961 w 11514"/>
              <a:gd name="connsiteY5" fmla="*/ 8725 h 13374"/>
              <a:gd name="connsiteX6" fmla="*/ 2688 w 11514"/>
              <a:gd name="connsiteY6" fmla="*/ 9752 h 13374"/>
              <a:gd name="connsiteX7" fmla="*/ 844 w 11514"/>
              <a:gd name="connsiteY7" fmla="*/ 10814 h 13374"/>
              <a:gd name="connsiteX8" fmla="*/ 0 w 11514"/>
              <a:gd name="connsiteY8" fmla="*/ 13374 h 13374"/>
              <a:gd name="connsiteX0" fmla="*/ 600 w 11514"/>
              <a:gd name="connsiteY0" fmla="*/ 0 h 13374"/>
              <a:gd name="connsiteX1" fmla="*/ 11443 w 11514"/>
              <a:gd name="connsiteY1" fmla="*/ 2090 h 13374"/>
              <a:gd name="connsiteX2" fmla="*/ 11514 w 11514"/>
              <a:gd name="connsiteY2" fmla="*/ 2817 h 13374"/>
              <a:gd name="connsiteX3" fmla="*/ 8424 w 11514"/>
              <a:gd name="connsiteY3" fmla="*/ 7004 h 13374"/>
              <a:gd name="connsiteX4" fmla="*/ 5593 w 11514"/>
              <a:gd name="connsiteY4" fmla="*/ 7530 h 13374"/>
              <a:gd name="connsiteX5" fmla="*/ 4961 w 11514"/>
              <a:gd name="connsiteY5" fmla="*/ 8725 h 13374"/>
              <a:gd name="connsiteX6" fmla="*/ 2688 w 11514"/>
              <a:gd name="connsiteY6" fmla="*/ 9752 h 13374"/>
              <a:gd name="connsiteX7" fmla="*/ 844 w 11514"/>
              <a:gd name="connsiteY7" fmla="*/ 10814 h 13374"/>
              <a:gd name="connsiteX8" fmla="*/ 0 w 11514"/>
              <a:gd name="connsiteY8" fmla="*/ 13374 h 13374"/>
              <a:gd name="connsiteX0" fmla="*/ 600 w 11514"/>
              <a:gd name="connsiteY0" fmla="*/ 0 h 13374"/>
              <a:gd name="connsiteX1" fmla="*/ 7204 w 11514"/>
              <a:gd name="connsiteY1" fmla="*/ 1355 h 13374"/>
              <a:gd name="connsiteX2" fmla="*/ 11443 w 11514"/>
              <a:gd name="connsiteY2" fmla="*/ 2090 h 13374"/>
              <a:gd name="connsiteX3" fmla="*/ 11514 w 11514"/>
              <a:gd name="connsiteY3" fmla="*/ 2817 h 13374"/>
              <a:gd name="connsiteX4" fmla="*/ 8424 w 11514"/>
              <a:gd name="connsiteY4" fmla="*/ 7004 h 13374"/>
              <a:gd name="connsiteX5" fmla="*/ 5593 w 11514"/>
              <a:gd name="connsiteY5" fmla="*/ 7530 h 13374"/>
              <a:gd name="connsiteX6" fmla="*/ 4961 w 11514"/>
              <a:gd name="connsiteY6" fmla="*/ 8725 h 13374"/>
              <a:gd name="connsiteX7" fmla="*/ 2688 w 11514"/>
              <a:gd name="connsiteY7" fmla="*/ 9752 h 13374"/>
              <a:gd name="connsiteX8" fmla="*/ 844 w 11514"/>
              <a:gd name="connsiteY8" fmla="*/ 10814 h 13374"/>
              <a:gd name="connsiteX9" fmla="*/ 0 w 11514"/>
              <a:gd name="connsiteY9" fmla="*/ 13374 h 13374"/>
              <a:gd name="connsiteX0" fmla="*/ 600 w 11514"/>
              <a:gd name="connsiteY0" fmla="*/ 0 h 13374"/>
              <a:gd name="connsiteX1" fmla="*/ 7507 w 11514"/>
              <a:gd name="connsiteY1" fmla="*/ 1668 h 13374"/>
              <a:gd name="connsiteX2" fmla="*/ 11443 w 11514"/>
              <a:gd name="connsiteY2" fmla="*/ 2090 h 13374"/>
              <a:gd name="connsiteX3" fmla="*/ 11514 w 11514"/>
              <a:gd name="connsiteY3" fmla="*/ 2817 h 13374"/>
              <a:gd name="connsiteX4" fmla="*/ 8424 w 11514"/>
              <a:gd name="connsiteY4" fmla="*/ 7004 h 13374"/>
              <a:gd name="connsiteX5" fmla="*/ 5593 w 11514"/>
              <a:gd name="connsiteY5" fmla="*/ 7530 h 13374"/>
              <a:gd name="connsiteX6" fmla="*/ 4961 w 11514"/>
              <a:gd name="connsiteY6" fmla="*/ 8725 h 13374"/>
              <a:gd name="connsiteX7" fmla="*/ 2688 w 11514"/>
              <a:gd name="connsiteY7" fmla="*/ 9752 h 13374"/>
              <a:gd name="connsiteX8" fmla="*/ 844 w 11514"/>
              <a:gd name="connsiteY8" fmla="*/ 10814 h 13374"/>
              <a:gd name="connsiteX9" fmla="*/ 0 w 11514"/>
              <a:gd name="connsiteY9" fmla="*/ 13374 h 13374"/>
              <a:gd name="connsiteX0" fmla="*/ 3174 w 11514"/>
              <a:gd name="connsiteY0" fmla="*/ 0 h 14157"/>
              <a:gd name="connsiteX1" fmla="*/ 7507 w 11514"/>
              <a:gd name="connsiteY1" fmla="*/ 2451 h 14157"/>
              <a:gd name="connsiteX2" fmla="*/ 11443 w 11514"/>
              <a:gd name="connsiteY2" fmla="*/ 2873 h 14157"/>
              <a:gd name="connsiteX3" fmla="*/ 11514 w 11514"/>
              <a:gd name="connsiteY3" fmla="*/ 3600 h 14157"/>
              <a:gd name="connsiteX4" fmla="*/ 8424 w 11514"/>
              <a:gd name="connsiteY4" fmla="*/ 7787 h 14157"/>
              <a:gd name="connsiteX5" fmla="*/ 5593 w 11514"/>
              <a:gd name="connsiteY5" fmla="*/ 8313 h 14157"/>
              <a:gd name="connsiteX6" fmla="*/ 4961 w 11514"/>
              <a:gd name="connsiteY6" fmla="*/ 9508 h 14157"/>
              <a:gd name="connsiteX7" fmla="*/ 2688 w 11514"/>
              <a:gd name="connsiteY7" fmla="*/ 10535 h 14157"/>
              <a:gd name="connsiteX8" fmla="*/ 844 w 11514"/>
              <a:gd name="connsiteY8" fmla="*/ 11597 h 14157"/>
              <a:gd name="connsiteX9" fmla="*/ 0 w 11514"/>
              <a:gd name="connsiteY9" fmla="*/ 14157 h 14157"/>
              <a:gd name="connsiteX0" fmla="*/ 3174 w 11514"/>
              <a:gd name="connsiteY0" fmla="*/ 0 h 14157"/>
              <a:gd name="connsiteX1" fmla="*/ 5236 w 11514"/>
              <a:gd name="connsiteY1" fmla="*/ 1065 h 14157"/>
              <a:gd name="connsiteX2" fmla="*/ 7507 w 11514"/>
              <a:gd name="connsiteY2" fmla="*/ 2451 h 14157"/>
              <a:gd name="connsiteX3" fmla="*/ 11443 w 11514"/>
              <a:gd name="connsiteY3" fmla="*/ 2873 h 14157"/>
              <a:gd name="connsiteX4" fmla="*/ 11514 w 11514"/>
              <a:gd name="connsiteY4" fmla="*/ 3600 h 14157"/>
              <a:gd name="connsiteX5" fmla="*/ 8424 w 11514"/>
              <a:gd name="connsiteY5" fmla="*/ 7787 h 14157"/>
              <a:gd name="connsiteX6" fmla="*/ 5593 w 11514"/>
              <a:gd name="connsiteY6" fmla="*/ 8313 h 14157"/>
              <a:gd name="connsiteX7" fmla="*/ 4961 w 11514"/>
              <a:gd name="connsiteY7" fmla="*/ 9508 h 14157"/>
              <a:gd name="connsiteX8" fmla="*/ 2688 w 11514"/>
              <a:gd name="connsiteY8" fmla="*/ 10535 h 14157"/>
              <a:gd name="connsiteX9" fmla="*/ 844 w 11514"/>
              <a:gd name="connsiteY9" fmla="*/ 11597 h 14157"/>
              <a:gd name="connsiteX10" fmla="*/ 0 w 11514"/>
              <a:gd name="connsiteY10" fmla="*/ 14157 h 14157"/>
              <a:gd name="connsiteX0" fmla="*/ 6959 w 11514"/>
              <a:gd name="connsiteY0" fmla="*/ 0 h 14796"/>
              <a:gd name="connsiteX1" fmla="*/ 5236 w 11514"/>
              <a:gd name="connsiteY1" fmla="*/ 1704 h 14796"/>
              <a:gd name="connsiteX2" fmla="*/ 7507 w 11514"/>
              <a:gd name="connsiteY2" fmla="*/ 3090 h 14796"/>
              <a:gd name="connsiteX3" fmla="*/ 11443 w 11514"/>
              <a:gd name="connsiteY3" fmla="*/ 3512 h 14796"/>
              <a:gd name="connsiteX4" fmla="*/ 11514 w 11514"/>
              <a:gd name="connsiteY4" fmla="*/ 4239 h 14796"/>
              <a:gd name="connsiteX5" fmla="*/ 8424 w 11514"/>
              <a:gd name="connsiteY5" fmla="*/ 8426 h 14796"/>
              <a:gd name="connsiteX6" fmla="*/ 5593 w 11514"/>
              <a:gd name="connsiteY6" fmla="*/ 8952 h 14796"/>
              <a:gd name="connsiteX7" fmla="*/ 4961 w 11514"/>
              <a:gd name="connsiteY7" fmla="*/ 10147 h 14796"/>
              <a:gd name="connsiteX8" fmla="*/ 2688 w 11514"/>
              <a:gd name="connsiteY8" fmla="*/ 11174 h 14796"/>
              <a:gd name="connsiteX9" fmla="*/ 844 w 11514"/>
              <a:gd name="connsiteY9" fmla="*/ 12236 h 14796"/>
              <a:gd name="connsiteX10" fmla="*/ 0 w 11514"/>
              <a:gd name="connsiteY10" fmla="*/ 14796 h 14796"/>
              <a:gd name="connsiteX0" fmla="*/ 7565 w 11514"/>
              <a:gd name="connsiteY0" fmla="*/ 0 h 15242"/>
              <a:gd name="connsiteX1" fmla="*/ 5236 w 11514"/>
              <a:gd name="connsiteY1" fmla="*/ 2150 h 15242"/>
              <a:gd name="connsiteX2" fmla="*/ 7507 w 11514"/>
              <a:gd name="connsiteY2" fmla="*/ 3536 h 15242"/>
              <a:gd name="connsiteX3" fmla="*/ 11443 w 11514"/>
              <a:gd name="connsiteY3" fmla="*/ 3958 h 15242"/>
              <a:gd name="connsiteX4" fmla="*/ 11514 w 11514"/>
              <a:gd name="connsiteY4" fmla="*/ 4685 h 15242"/>
              <a:gd name="connsiteX5" fmla="*/ 8424 w 11514"/>
              <a:gd name="connsiteY5" fmla="*/ 8872 h 15242"/>
              <a:gd name="connsiteX6" fmla="*/ 5593 w 11514"/>
              <a:gd name="connsiteY6" fmla="*/ 9398 h 15242"/>
              <a:gd name="connsiteX7" fmla="*/ 4961 w 11514"/>
              <a:gd name="connsiteY7" fmla="*/ 10593 h 15242"/>
              <a:gd name="connsiteX8" fmla="*/ 2688 w 11514"/>
              <a:gd name="connsiteY8" fmla="*/ 11620 h 15242"/>
              <a:gd name="connsiteX9" fmla="*/ 844 w 11514"/>
              <a:gd name="connsiteY9" fmla="*/ 12682 h 15242"/>
              <a:gd name="connsiteX10" fmla="*/ 0 w 11514"/>
              <a:gd name="connsiteY10" fmla="*/ 15242 h 15242"/>
              <a:gd name="connsiteX0" fmla="*/ 7565 w 11514"/>
              <a:gd name="connsiteY0" fmla="*/ 0 h 15242"/>
              <a:gd name="connsiteX1" fmla="*/ 7204 w 11514"/>
              <a:gd name="connsiteY1" fmla="*/ 596 h 15242"/>
              <a:gd name="connsiteX2" fmla="*/ 5236 w 11514"/>
              <a:gd name="connsiteY2" fmla="*/ 2150 h 15242"/>
              <a:gd name="connsiteX3" fmla="*/ 7507 w 11514"/>
              <a:gd name="connsiteY3" fmla="*/ 3536 h 15242"/>
              <a:gd name="connsiteX4" fmla="*/ 11443 w 11514"/>
              <a:gd name="connsiteY4" fmla="*/ 3958 h 15242"/>
              <a:gd name="connsiteX5" fmla="*/ 11514 w 11514"/>
              <a:gd name="connsiteY5" fmla="*/ 4685 h 15242"/>
              <a:gd name="connsiteX6" fmla="*/ 8424 w 11514"/>
              <a:gd name="connsiteY6" fmla="*/ 8872 h 15242"/>
              <a:gd name="connsiteX7" fmla="*/ 5593 w 11514"/>
              <a:gd name="connsiteY7" fmla="*/ 9398 h 15242"/>
              <a:gd name="connsiteX8" fmla="*/ 4961 w 11514"/>
              <a:gd name="connsiteY8" fmla="*/ 10593 h 15242"/>
              <a:gd name="connsiteX9" fmla="*/ 2688 w 11514"/>
              <a:gd name="connsiteY9" fmla="*/ 11620 h 15242"/>
              <a:gd name="connsiteX10" fmla="*/ 844 w 11514"/>
              <a:gd name="connsiteY10" fmla="*/ 12682 h 15242"/>
              <a:gd name="connsiteX11" fmla="*/ 0 w 11514"/>
              <a:gd name="connsiteY11" fmla="*/ 15242 h 15242"/>
              <a:gd name="connsiteX0" fmla="*/ 6051 w 11514"/>
              <a:gd name="connsiteY0" fmla="*/ 0 h 15881"/>
              <a:gd name="connsiteX1" fmla="*/ 7204 w 11514"/>
              <a:gd name="connsiteY1" fmla="*/ 1235 h 15881"/>
              <a:gd name="connsiteX2" fmla="*/ 5236 w 11514"/>
              <a:gd name="connsiteY2" fmla="*/ 2789 h 15881"/>
              <a:gd name="connsiteX3" fmla="*/ 7507 w 11514"/>
              <a:gd name="connsiteY3" fmla="*/ 4175 h 15881"/>
              <a:gd name="connsiteX4" fmla="*/ 11443 w 11514"/>
              <a:gd name="connsiteY4" fmla="*/ 4597 h 15881"/>
              <a:gd name="connsiteX5" fmla="*/ 11514 w 11514"/>
              <a:gd name="connsiteY5" fmla="*/ 5324 h 15881"/>
              <a:gd name="connsiteX6" fmla="*/ 8424 w 11514"/>
              <a:gd name="connsiteY6" fmla="*/ 9511 h 15881"/>
              <a:gd name="connsiteX7" fmla="*/ 5593 w 11514"/>
              <a:gd name="connsiteY7" fmla="*/ 10037 h 15881"/>
              <a:gd name="connsiteX8" fmla="*/ 4961 w 11514"/>
              <a:gd name="connsiteY8" fmla="*/ 11232 h 15881"/>
              <a:gd name="connsiteX9" fmla="*/ 2688 w 11514"/>
              <a:gd name="connsiteY9" fmla="*/ 12259 h 15881"/>
              <a:gd name="connsiteX10" fmla="*/ 844 w 11514"/>
              <a:gd name="connsiteY10" fmla="*/ 13321 h 15881"/>
              <a:gd name="connsiteX11" fmla="*/ 0 w 11514"/>
              <a:gd name="connsiteY11" fmla="*/ 15881 h 15881"/>
              <a:gd name="connsiteX0" fmla="*/ 7204 w 11514"/>
              <a:gd name="connsiteY0" fmla="*/ 0 h 14646"/>
              <a:gd name="connsiteX1" fmla="*/ 5236 w 11514"/>
              <a:gd name="connsiteY1" fmla="*/ 1554 h 14646"/>
              <a:gd name="connsiteX2" fmla="*/ 7507 w 11514"/>
              <a:gd name="connsiteY2" fmla="*/ 2940 h 14646"/>
              <a:gd name="connsiteX3" fmla="*/ 11443 w 11514"/>
              <a:gd name="connsiteY3" fmla="*/ 3362 h 14646"/>
              <a:gd name="connsiteX4" fmla="*/ 11514 w 11514"/>
              <a:gd name="connsiteY4" fmla="*/ 4089 h 14646"/>
              <a:gd name="connsiteX5" fmla="*/ 8424 w 11514"/>
              <a:gd name="connsiteY5" fmla="*/ 8276 h 14646"/>
              <a:gd name="connsiteX6" fmla="*/ 5593 w 11514"/>
              <a:gd name="connsiteY6" fmla="*/ 8802 h 14646"/>
              <a:gd name="connsiteX7" fmla="*/ 4961 w 11514"/>
              <a:gd name="connsiteY7" fmla="*/ 9997 h 14646"/>
              <a:gd name="connsiteX8" fmla="*/ 2688 w 11514"/>
              <a:gd name="connsiteY8" fmla="*/ 11024 h 14646"/>
              <a:gd name="connsiteX9" fmla="*/ 844 w 11514"/>
              <a:gd name="connsiteY9" fmla="*/ 12086 h 14646"/>
              <a:gd name="connsiteX10" fmla="*/ 0 w 11514"/>
              <a:gd name="connsiteY10" fmla="*/ 14646 h 14646"/>
              <a:gd name="connsiteX0" fmla="*/ 5236 w 11514"/>
              <a:gd name="connsiteY0" fmla="*/ 0 h 13092"/>
              <a:gd name="connsiteX1" fmla="*/ 7507 w 11514"/>
              <a:gd name="connsiteY1" fmla="*/ 1386 h 13092"/>
              <a:gd name="connsiteX2" fmla="*/ 11443 w 11514"/>
              <a:gd name="connsiteY2" fmla="*/ 1808 h 13092"/>
              <a:gd name="connsiteX3" fmla="*/ 11514 w 11514"/>
              <a:gd name="connsiteY3" fmla="*/ 2535 h 13092"/>
              <a:gd name="connsiteX4" fmla="*/ 8424 w 11514"/>
              <a:gd name="connsiteY4" fmla="*/ 6722 h 13092"/>
              <a:gd name="connsiteX5" fmla="*/ 5593 w 11514"/>
              <a:gd name="connsiteY5" fmla="*/ 7248 h 13092"/>
              <a:gd name="connsiteX6" fmla="*/ 4961 w 11514"/>
              <a:gd name="connsiteY6" fmla="*/ 8443 h 13092"/>
              <a:gd name="connsiteX7" fmla="*/ 2688 w 11514"/>
              <a:gd name="connsiteY7" fmla="*/ 9470 h 13092"/>
              <a:gd name="connsiteX8" fmla="*/ 844 w 11514"/>
              <a:gd name="connsiteY8" fmla="*/ 10532 h 13092"/>
              <a:gd name="connsiteX9" fmla="*/ 0 w 11514"/>
              <a:gd name="connsiteY9" fmla="*/ 13092 h 13092"/>
              <a:gd name="connsiteX0" fmla="*/ 7507 w 11514"/>
              <a:gd name="connsiteY0" fmla="*/ 0 h 11706"/>
              <a:gd name="connsiteX1" fmla="*/ 11443 w 11514"/>
              <a:gd name="connsiteY1" fmla="*/ 422 h 11706"/>
              <a:gd name="connsiteX2" fmla="*/ 11514 w 11514"/>
              <a:gd name="connsiteY2" fmla="*/ 1149 h 11706"/>
              <a:gd name="connsiteX3" fmla="*/ 8424 w 11514"/>
              <a:gd name="connsiteY3" fmla="*/ 5336 h 11706"/>
              <a:gd name="connsiteX4" fmla="*/ 5593 w 11514"/>
              <a:gd name="connsiteY4" fmla="*/ 5862 h 11706"/>
              <a:gd name="connsiteX5" fmla="*/ 4961 w 11514"/>
              <a:gd name="connsiteY5" fmla="*/ 7057 h 11706"/>
              <a:gd name="connsiteX6" fmla="*/ 2688 w 11514"/>
              <a:gd name="connsiteY6" fmla="*/ 8084 h 11706"/>
              <a:gd name="connsiteX7" fmla="*/ 844 w 11514"/>
              <a:gd name="connsiteY7" fmla="*/ 9146 h 11706"/>
              <a:gd name="connsiteX8" fmla="*/ 0 w 11514"/>
              <a:gd name="connsiteY8" fmla="*/ 11706 h 11706"/>
              <a:gd name="connsiteX0" fmla="*/ 11443 w 11514"/>
              <a:gd name="connsiteY0" fmla="*/ 0 h 11284"/>
              <a:gd name="connsiteX1" fmla="*/ 11514 w 11514"/>
              <a:gd name="connsiteY1" fmla="*/ 727 h 11284"/>
              <a:gd name="connsiteX2" fmla="*/ 8424 w 11514"/>
              <a:gd name="connsiteY2" fmla="*/ 4914 h 11284"/>
              <a:gd name="connsiteX3" fmla="*/ 5593 w 11514"/>
              <a:gd name="connsiteY3" fmla="*/ 5440 h 11284"/>
              <a:gd name="connsiteX4" fmla="*/ 4961 w 11514"/>
              <a:gd name="connsiteY4" fmla="*/ 6635 h 11284"/>
              <a:gd name="connsiteX5" fmla="*/ 2688 w 11514"/>
              <a:gd name="connsiteY5" fmla="*/ 7662 h 11284"/>
              <a:gd name="connsiteX6" fmla="*/ 844 w 11514"/>
              <a:gd name="connsiteY6" fmla="*/ 8724 h 11284"/>
              <a:gd name="connsiteX7" fmla="*/ 0 w 11514"/>
              <a:gd name="connsiteY7" fmla="*/ 11284 h 11284"/>
              <a:gd name="connsiteX0" fmla="*/ 10599 w 10670"/>
              <a:gd name="connsiteY0" fmla="*/ 0 h 8724"/>
              <a:gd name="connsiteX1" fmla="*/ 10670 w 10670"/>
              <a:gd name="connsiteY1" fmla="*/ 727 h 8724"/>
              <a:gd name="connsiteX2" fmla="*/ 7580 w 10670"/>
              <a:gd name="connsiteY2" fmla="*/ 4914 h 8724"/>
              <a:gd name="connsiteX3" fmla="*/ 4749 w 10670"/>
              <a:gd name="connsiteY3" fmla="*/ 5440 h 8724"/>
              <a:gd name="connsiteX4" fmla="*/ 4117 w 10670"/>
              <a:gd name="connsiteY4" fmla="*/ 6635 h 8724"/>
              <a:gd name="connsiteX5" fmla="*/ 1844 w 10670"/>
              <a:gd name="connsiteY5" fmla="*/ 7662 h 8724"/>
              <a:gd name="connsiteX6" fmla="*/ 0 w 10670"/>
              <a:gd name="connsiteY6" fmla="*/ 8724 h 8724"/>
              <a:gd name="connsiteX0" fmla="*/ 8205 w 8272"/>
              <a:gd name="connsiteY0" fmla="*/ 0 h 8783"/>
              <a:gd name="connsiteX1" fmla="*/ 8272 w 8272"/>
              <a:gd name="connsiteY1" fmla="*/ 833 h 8783"/>
              <a:gd name="connsiteX2" fmla="*/ 5376 w 8272"/>
              <a:gd name="connsiteY2" fmla="*/ 5633 h 8783"/>
              <a:gd name="connsiteX3" fmla="*/ 2723 w 8272"/>
              <a:gd name="connsiteY3" fmla="*/ 6236 h 8783"/>
              <a:gd name="connsiteX4" fmla="*/ 2130 w 8272"/>
              <a:gd name="connsiteY4" fmla="*/ 7605 h 8783"/>
              <a:gd name="connsiteX5" fmla="*/ 0 w 8272"/>
              <a:gd name="connsiteY5" fmla="*/ 8783 h 8783"/>
              <a:gd name="connsiteX0" fmla="*/ 10000 w 10000"/>
              <a:gd name="connsiteY0" fmla="*/ 0 h 9052"/>
              <a:gd name="connsiteX1" fmla="*/ 6499 w 10000"/>
              <a:gd name="connsiteY1" fmla="*/ 5466 h 9052"/>
              <a:gd name="connsiteX2" fmla="*/ 3292 w 10000"/>
              <a:gd name="connsiteY2" fmla="*/ 6152 h 9052"/>
              <a:gd name="connsiteX3" fmla="*/ 2575 w 10000"/>
              <a:gd name="connsiteY3" fmla="*/ 7711 h 9052"/>
              <a:gd name="connsiteX4" fmla="*/ 0 w 10000"/>
              <a:gd name="connsiteY4" fmla="*/ 9052 h 9052"/>
              <a:gd name="connsiteX0" fmla="*/ 10000 w 10000"/>
              <a:gd name="connsiteY0" fmla="*/ 0 h 10000"/>
              <a:gd name="connsiteX1" fmla="*/ 8999 w 10000"/>
              <a:gd name="connsiteY1" fmla="*/ 1917 h 10000"/>
              <a:gd name="connsiteX2" fmla="*/ 6499 w 10000"/>
              <a:gd name="connsiteY2" fmla="*/ 6038 h 10000"/>
              <a:gd name="connsiteX3" fmla="*/ 3292 w 10000"/>
              <a:gd name="connsiteY3" fmla="*/ 6796 h 10000"/>
              <a:gd name="connsiteX4" fmla="*/ 2575 w 10000"/>
              <a:gd name="connsiteY4" fmla="*/ 8519 h 10000"/>
              <a:gd name="connsiteX5" fmla="*/ 0 w 10000"/>
              <a:gd name="connsiteY5" fmla="*/ 10000 h 10000"/>
              <a:gd name="connsiteX0" fmla="*/ 8999 w 8999"/>
              <a:gd name="connsiteY0" fmla="*/ 0 h 8083"/>
              <a:gd name="connsiteX1" fmla="*/ 6499 w 8999"/>
              <a:gd name="connsiteY1" fmla="*/ 4121 h 8083"/>
              <a:gd name="connsiteX2" fmla="*/ 3292 w 8999"/>
              <a:gd name="connsiteY2" fmla="*/ 4879 h 8083"/>
              <a:gd name="connsiteX3" fmla="*/ 2575 w 8999"/>
              <a:gd name="connsiteY3" fmla="*/ 6602 h 8083"/>
              <a:gd name="connsiteX4" fmla="*/ 0 w 8999"/>
              <a:gd name="connsiteY4" fmla="*/ 8083 h 8083"/>
              <a:gd name="connsiteX0" fmla="*/ 7139 w 7139"/>
              <a:gd name="connsiteY0" fmla="*/ 0 h 8168"/>
              <a:gd name="connsiteX1" fmla="*/ 4361 w 7139"/>
              <a:gd name="connsiteY1" fmla="*/ 5098 h 8168"/>
              <a:gd name="connsiteX2" fmla="*/ 797 w 7139"/>
              <a:gd name="connsiteY2" fmla="*/ 6036 h 8168"/>
              <a:gd name="connsiteX3" fmla="*/ 0 w 7139"/>
              <a:gd name="connsiteY3" fmla="*/ 8168 h 8168"/>
              <a:gd name="connsiteX0" fmla="*/ 10000 w 10000"/>
              <a:gd name="connsiteY0" fmla="*/ 0 h 10000"/>
              <a:gd name="connsiteX1" fmla="*/ 8703 w 10000"/>
              <a:gd name="connsiteY1" fmla="*/ 2072 h 10000"/>
              <a:gd name="connsiteX2" fmla="*/ 6109 w 10000"/>
              <a:gd name="connsiteY2" fmla="*/ 6241 h 10000"/>
              <a:gd name="connsiteX3" fmla="*/ 1116 w 10000"/>
              <a:gd name="connsiteY3" fmla="*/ 7390 h 10000"/>
              <a:gd name="connsiteX4" fmla="*/ 0 w 10000"/>
              <a:gd name="connsiteY4" fmla="*/ 10000 h 10000"/>
              <a:gd name="connsiteX0" fmla="*/ 9776 w 9776"/>
              <a:gd name="connsiteY0" fmla="*/ 0 h 13872"/>
              <a:gd name="connsiteX1" fmla="*/ 8703 w 9776"/>
              <a:gd name="connsiteY1" fmla="*/ 5944 h 13872"/>
              <a:gd name="connsiteX2" fmla="*/ 6109 w 9776"/>
              <a:gd name="connsiteY2" fmla="*/ 10113 h 13872"/>
              <a:gd name="connsiteX3" fmla="*/ 1116 w 9776"/>
              <a:gd name="connsiteY3" fmla="*/ 11262 h 13872"/>
              <a:gd name="connsiteX4" fmla="*/ 0 w 9776"/>
              <a:gd name="connsiteY4" fmla="*/ 13872 h 13872"/>
              <a:gd name="connsiteX0" fmla="*/ 10158 w 10158"/>
              <a:gd name="connsiteY0" fmla="*/ 0 h 10066"/>
              <a:gd name="connsiteX1" fmla="*/ 9060 w 10158"/>
              <a:gd name="connsiteY1" fmla="*/ 4285 h 10066"/>
              <a:gd name="connsiteX2" fmla="*/ 6407 w 10158"/>
              <a:gd name="connsiteY2" fmla="*/ 7290 h 10066"/>
              <a:gd name="connsiteX3" fmla="*/ 1300 w 10158"/>
              <a:gd name="connsiteY3" fmla="*/ 8119 h 10066"/>
              <a:gd name="connsiteX4" fmla="*/ 0 w 10158"/>
              <a:gd name="connsiteY4" fmla="*/ 10066 h 1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0066">
                <a:moveTo>
                  <a:pt x="10158" y="0"/>
                </a:moveTo>
                <a:lnTo>
                  <a:pt x="9060" y="4285"/>
                </a:lnTo>
                <a:lnTo>
                  <a:pt x="6407" y="7290"/>
                </a:lnTo>
                <a:lnTo>
                  <a:pt x="1300" y="8119"/>
                </a:lnTo>
                <a:cubicBezTo>
                  <a:pt x="916" y="8745"/>
                  <a:pt x="382" y="9440"/>
                  <a:pt x="0" y="10066"/>
                </a:cubicBezTo>
              </a:path>
            </a:pathLst>
          </a:custGeom>
          <a:noFill/>
          <a:ln w="762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05" name="グループ化 104"/>
          <p:cNvGrpSpPr/>
          <p:nvPr/>
        </p:nvGrpSpPr>
        <p:grpSpPr>
          <a:xfrm>
            <a:off x="8502517" y="3871939"/>
            <a:ext cx="301113" cy="184795"/>
            <a:chOff x="4447284" y="2442311"/>
            <a:chExt cx="510829" cy="330307"/>
          </a:xfrm>
        </p:grpSpPr>
        <p:sp>
          <p:nvSpPr>
            <p:cNvPr id="106" name="Freeform 4"/>
            <p:cNvSpPr>
              <a:spLocks/>
            </p:cNvSpPr>
            <p:nvPr/>
          </p:nvSpPr>
          <p:spPr bwMode="auto">
            <a:xfrm>
              <a:off x="4447284" y="2442311"/>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107" name="Rectangle 5"/>
            <p:cNvSpPr>
              <a:spLocks noChangeArrowheads="1"/>
            </p:cNvSpPr>
            <p:nvPr/>
          </p:nvSpPr>
          <p:spPr bwMode="auto">
            <a:xfrm>
              <a:off x="4563574" y="2470110"/>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86" name="テキスト ボックス 75">
            <a:extLst>
              <a:ext uri="{FF2B5EF4-FFF2-40B4-BE49-F238E27FC236}">
                <a16:creationId xmlns:a16="http://schemas.microsoft.com/office/drawing/2014/main" id="{3C7CAD3A-11C2-9535-65B6-4786E364B83A}"/>
              </a:ext>
            </a:extLst>
          </p:cNvPr>
          <p:cNvSpPr txBox="1"/>
          <p:nvPr/>
        </p:nvSpPr>
        <p:spPr>
          <a:xfrm>
            <a:off x="4600524" y="2783718"/>
            <a:ext cx="1014812" cy="4870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1050" dirty="0">
                <a:latin typeface="ＭＳ Ｐゴシック 本文"/>
              </a:rPr>
              <a:t>本事業区間</a:t>
            </a:r>
            <a:endParaRPr lang="en-US" altLang="ja-JP" sz="1050" dirty="0">
              <a:latin typeface="ＭＳ Ｐゴシック 本文"/>
            </a:endParaRPr>
          </a:p>
          <a:p>
            <a:pPr algn="ctr">
              <a:lnSpc>
                <a:spcPts val="1700"/>
              </a:lnSpc>
              <a:defRPr/>
            </a:pPr>
            <a:r>
              <a:rPr lang="ja-JP" altLang="en-US" sz="1050" dirty="0">
                <a:latin typeface="ＭＳ Ｐゴシック 本文"/>
              </a:rPr>
              <a:t>Ｌ＝</a:t>
            </a:r>
            <a:r>
              <a:rPr lang="en-US" altLang="ja-JP" sz="1050" dirty="0">
                <a:latin typeface="ＭＳ Ｐゴシック 本文"/>
              </a:rPr>
              <a:t>1.0km</a:t>
            </a:r>
          </a:p>
        </p:txBody>
      </p:sp>
      <p:sp>
        <p:nvSpPr>
          <p:cNvPr id="4" name="フリーフォーム: 図形 3">
            <a:extLst>
              <a:ext uri="{FF2B5EF4-FFF2-40B4-BE49-F238E27FC236}">
                <a16:creationId xmlns:a16="http://schemas.microsoft.com/office/drawing/2014/main" id="{CB8D7D47-AF4F-42D4-C70C-4D6C8032E799}"/>
              </a:ext>
            </a:extLst>
          </p:cNvPr>
          <p:cNvSpPr/>
          <p:nvPr/>
        </p:nvSpPr>
        <p:spPr>
          <a:xfrm>
            <a:off x="6162675" y="4019549"/>
            <a:ext cx="271463" cy="66675"/>
          </a:xfrm>
          <a:custGeom>
            <a:avLst/>
            <a:gdLst>
              <a:gd name="connsiteX0" fmla="*/ 0 w 271463"/>
              <a:gd name="connsiteY0" fmla="*/ 66675 h 66675"/>
              <a:gd name="connsiteX1" fmla="*/ 152400 w 271463"/>
              <a:gd name="connsiteY1" fmla="*/ 47625 h 66675"/>
              <a:gd name="connsiteX2" fmla="*/ 271463 w 271463"/>
              <a:gd name="connsiteY2" fmla="*/ 0 h 66675"/>
            </a:gdLst>
            <a:ahLst/>
            <a:cxnLst>
              <a:cxn ang="0">
                <a:pos x="connsiteX0" y="connsiteY0"/>
              </a:cxn>
              <a:cxn ang="0">
                <a:pos x="connsiteX1" y="connsiteY1"/>
              </a:cxn>
              <a:cxn ang="0">
                <a:pos x="connsiteX2" y="connsiteY2"/>
              </a:cxn>
            </a:cxnLst>
            <a:rect l="l" t="t" r="r" b="b"/>
            <a:pathLst>
              <a:path w="271463" h="66675">
                <a:moveTo>
                  <a:pt x="0" y="66675"/>
                </a:moveTo>
                <a:lnTo>
                  <a:pt x="152400" y="47625"/>
                </a:lnTo>
                <a:lnTo>
                  <a:pt x="271463" y="0"/>
                </a:lnTo>
              </a:path>
            </a:pathLst>
          </a:custGeom>
          <a:noFill/>
          <a:ln w="635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53C249F1-4815-E3F0-B33C-613165D4BD99}"/>
              </a:ext>
            </a:extLst>
          </p:cNvPr>
          <p:cNvSpPr/>
          <p:nvPr/>
        </p:nvSpPr>
        <p:spPr>
          <a:xfrm>
            <a:off x="6900863" y="3700462"/>
            <a:ext cx="395287" cy="147638"/>
          </a:xfrm>
          <a:custGeom>
            <a:avLst/>
            <a:gdLst>
              <a:gd name="connsiteX0" fmla="*/ 0 w 395287"/>
              <a:gd name="connsiteY0" fmla="*/ 147638 h 147638"/>
              <a:gd name="connsiteX1" fmla="*/ 395287 w 395287"/>
              <a:gd name="connsiteY1" fmla="*/ 0 h 147638"/>
            </a:gdLst>
            <a:ahLst/>
            <a:cxnLst>
              <a:cxn ang="0">
                <a:pos x="connsiteX0" y="connsiteY0"/>
              </a:cxn>
              <a:cxn ang="0">
                <a:pos x="connsiteX1" y="connsiteY1"/>
              </a:cxn>
            </a:cxnLst>
            <a:rect l="l" t="t" r="r" b="b"/>
            <a:pathLst>
              <a:path w="395287" h="147638">
                <a:moveTo>
                  <a:pt x="0" y="147638"/>
                </a:moveTo>
                <a:lnTo>
                  <a:pt x="395287" y="0"/>
                </a:lnTo>
              </a:path>
            </a:pathLst>
          </a:custGeom>
          <a:noFill/>
          <a:ln w="539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2" name="Rectangle 124">
            <a:extLst>
              <a:ext uri="{FF2B5EF4-FFF2-40B4-BE49-F238E27FC236}">
                <a16:creationId xmlns:a16="http://schemas.microsoft.com/office/drawing/2014/main" id="{546015EF-F89D-F87B-F028-8438BE42C82B}"/>
              </a:ext>
            </a:extLst>
          </p:cNvPr>
          <p:cNvSpPr>
            <a:spLocks noChangeArrowheads="1"/>
          </p:cNvSpPr>
          <p:nvPr/>
        </p:nvSpPr>
        <p:spPr bwMode="auto">
          <a:xfrm>
            <a:off x="7120094" y="1639999"/>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近鉄大阪線</a:t>
            </a:r>
          </a:p>
        </p:txBody>
      </p:sp>
      <p:sp>
        <p:nvSpPr>
          <p:cNvPr id="118" name="Rectangle 124">
            <a:extLst>
              <a:ext uri="{FF2B5EF4-FFF2-40B4-BE49-F238E27FC236}">
                <a16:creationId xmlns:a16="http://schemas.microsoft.com/office/drawing/2014/main" id="{79942F60-3514-7382-DC34-09CB9A60ABD7}"/>
              </a:ext>
            </a:extLst>
          </p:cNvPr>
          <p:cNvSpPr>
            <a:spLocks noChangeArrowheads="1"/>
          </p:cNvSpPr>
          <p:nvPr/>
        </p:nvSpPr>
        <p:spPr bwMode="auto">
          <a:xfrm rot="20304737">
            <a:off x="5938122" y="1799461"/>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en-US" altLang="ja-JP" sz="1000" b="1" i="0" u="none" strike="noStrike" baseline="0" dirty="0">
                <a:solidFill>
                  <a:sysClr val="windowText" lastClr="000000"/>
                </a:solidFill>
                <a:effectLst>
                  <a:glow rad="63500">
                    <a:schemeClr val="bg1"/>
                  </a:glow>
                </a:effectLst>
                <a:latin typeface="ＭＳ Ｐゴシック"/>
                <a:ea typeface="ＭＳ Ｐゴシック"/>
                <a:cs typeface="+mn-cs"/>
              </a:rPr>
              <a:t>JR</a:t>
            </a: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大和路線</a:t>
            </a:r>
          </a:p>
        </p:txBody>
      </p:sp>
      <p:sp>
        <p:nvSpPr>
          <p:cNvPr id="119" name="Rectangle 124">
            <a:extLst>
              <a:ext uri="{FF2B5EF4-FFF2-40B4-BE49-F238E27FC236}">
                <a16:creationId xmlns:a16="http://schemas.microsoft.com/office/drawing/2014/main" id="{D7402B47-BA1D-664B-4DCE-07446E67E308}"/>
              </a:ext>
            </a:extLst>
          </p:cNvPr>
          <p:cNvSpPr>
            <a:spLocks noChangeArrowheads="1"/>
          </p:cNvSpPr>
          <p:nvPr/>
        </p:nvSpPr>
        <p:spPr bwMode="auto">
          <a:xfrm rot="343710">
            <a:off x="6870396" y="5421300"/>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grpSp>
        <p:nvGrpSpPr>
          <p:cNvPr id="128" name="グループ化 127">
            <a:extLst>
              <a:ext uri="{FF2B5EF4-FFF2-40B4-BE49-F238E27FC236}">
                <a16:creationId xmlns:a16="http://schemas.microsoft.com/office/drawing/2014/main" id="{B3A49067-78B1-1ACA-9787-AF1B3F567D37}"/>
              </a:ext>
            </a:extLst>
          </p:cNvPr>
          <p:cNvGrpSpPr/>
          <p:nvPr/>
        </p:nvGrpSpPr>
        <p:grpSpPr>
          <a:xfrm>
            <a:off x="8585895" y="589337"/>
            <a:ext cx="471487" cy="1325562"/>
            <a:chOff x="9475269" y="3046302"/>
            <a:chExt cx="471487" cy="1325562"/>
          </a:xfrm>
        </p:grpSpPr>
        <p:sp>
          <p:nvSpPr>
            <p:cNvPr id="131" name="正方形/長方形 130">
              <a:extLst>
                <a:ext uri="{FF2B5EF4-FFF2-40B4-BE49-F238E27FC236}">
                  <a16:creationId xmlns:a16="http://schemas.microsoft.com/office/drawing/2014/main" id="{81B44DD0-414D-FAC1-6D68-119A1F6880AF}"/>
                </a:ext>
              </a:extLst>
            </p:cNvPr>
            <p:cNvSpPr/>
            <p:nvPr/>
          </p:nvSpPr>
          <p:spPr>
            <a:xfrm>
              <a:off x="9475269" y="3046302"/>
              <a:ext cx="471487" cy="1325562"/>
            </a:xfrm>
            <a:prstGeom prst="rect">
              <a:avLst/>
            </a:prstGeom>
            <a:solidFill>
              <a:schemeClr val="bg1"/>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32" name="フリーフォーム 3">
              <a:extLst>
                <a:ext uri="{FF2B5EF4-FFF2-40B4-BE49-F238E27FC236}">
                  <a16:creationId xmlns:a16="http://schemas.microsoft.com/office/drawing/2014/main" id="{1B05ADF2-84AA-112E-A25A-BE48BB0FDD74}"/>
                </a:ext>
              </a:extLst>
            </p:cNvPr>
            <p:cNvSpPr/>
            <p:nvPr/>
          </p:nvSpPr>
          <p:spPr>
            <a:xfrm>
              <a:off x="9559760" y="3139575"/>
              <a:ext cx="319087" cy="1162050"/>
            </a:xfrm>
            <a:custGeom>
              <a:avLst/>
              <a:gdLst>
                <a:gd name="connsiteX0" fmla="*/ 159657 w 319314"/>
                <a:gd name="connsiteY0" fmla="*/ 1161143 h 1161143"/>
                <a:gd name="connsiteX1" fmla="*/ 159657 w 319314"/>
                <a:gd name="connsiteY1" fmla="*/ 0 h 1161143"/>
                <a:gd name="connsiteX2" fmla="*/ 0 w 319314"/>
                <a:gd name="connsiteY2" fmla="*/ 638629 h 1161143"/>
                <a:gd name="connsiteX3" fmla="*/ 319314 w 319314"/>
                <a:gd name="connsiteY3" fmla="*/ 638629 h 1161143"/>
              </a:gdLst>
              <a:ahLst/>
              <a:cxnLst>
                <a:cxn ang="0">
                  <a:pos x="connsiteX0" y="connsiteY0"/>
                </a:cxn>
                <a:cxn ang="0">
                  <a:pos x="connsiteX1" y="connsiteY1"/>
                </a:cxn>
                <a:cxn ang="0">
                  <a:pos x="connsiteX2" y="connsiteY2"/>
                </a:cxn>
                <a:cxn ang="0">
                  <a:pos x="connsiteX3" y="connsiteY3"/>
                </a:cxn>
              </a:cxnLst>
              <a:rect l="l" t="t" r="r" b="b"/>
              <a:pathLst>
                <a:path w="319314" h="1161143">
                  <a:moveTo>
                    <a:pt x="159657" y="1161143"/>
                  </a:moveTo>
                  <a:lnTo>
                    <a:pt x="159657" y="0"/>
                  </a:lnTo>
                  <a:lnTo>
                    <a:pt x="0" y="638629"/>
                  </a:lnTo>
                  <a:lnTo>
                    <a:pt x="319314" y="638629"/>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cxnSp>
          <p:nvCxnSpPr>
            <p:cNvPr id="133" name="直線コネクタ 132">
              <a:extLst>
                <a:ext uri="{FF2B5EF4-FFF2-40B4-BE49-F238E27FC236}">
                  <a16:creationId xmlns:a16="http://schemas.microsoft.com/office/drawing/2014/main" id="{7F08712C-6D27-06EC-D110-0D1773F03D85}"/>
                </a:ext>
              </a:extLst>
            </p:cNvPr>
            <p:cNvCxnSpPr/>
            <p:nvPr/>
          </p:nvCxnSpPr>
          <p:spPr bwMode="auto">
            <a:xfrm>
              <a:off x="9570078" y="3965749"/>
              <a:ext cx="298450"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134" name="グループ化 57">
            <a:extLst>
              <a:ext uri="{FF2B5EF4-FFF2-40B4-BE49-F238E27FC236}">
                <a16:creationId xmlns:a16="http://schemas.microsoft.com/office/drawing/2014/main" id="{7D0CFFF3-85D4-43DD-8ABF-C8C7872CCA0B}"/>
              </a:ext>
            </a:extLst>
          </p:cNvPr>
          <p:cNvGrpSpPr>
            <a:grpSpLocks/>
          </p:cNvGrpSpPr>
          <p:nvPr/>
        </p:nvGrpSpPr>
        <p:grpSpPr bwMode="auto">
          <a:xfrm>
            <a:off x="6850377" y="687605"/>
            <a:ext cx="1604962" cy="1023937"/>
            <a:chOff x="5903913" y="679450"/>
            <a:chExt cx="1604962" cy="1023938"/>
          </a:xfrm>
        </p:grpSpPr>
        <p:sp>
          <p:nvSpPr>
            <p:cNvPr id="135" name="テキスト ボックス 17">
              <a:extLst>
                <a:ext uri="{FF2B5EF4-FFF2-40B4-BE49-F238E27FC236}">
                  <a16:creationId xmlns:a16="http://schemas.microsoft.com/office/drawing/2014/main" id="{F408EE58-E34A-07FF-8578-4E8033BD8165}"/>
                </a:ext>
              </a:extLst>
            </p:cNvPr>
            <p:cNvSpPr txBox="1"/>
            <p:nvPr/>
          </p:nvSpPr>
          <p:spPr>
            <a:xfrm>
              <a:off x="5903913" y="679450"/>
              <a:ext cx="1604962" cy="10239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整備済み区間</a:t>
              </a:r>
              <a:endParaRPr lang="en-US" altLang="ja-JP" dirty="0"/>
            </a:p>
            <a:p>
              <a:pPr>
                <a:defRPr/>
              </a:pPr>
              <a:r>
                <a:rPr lang="ja-JP" altLang="en-US" dirty="0"/>
                <a:t>　　　　　  未整備区間</a:t>
              </a:r>
            </a:p>
          </p:txBody>
        </p:sp>
        <p:cxnSp>
          <p:nvCxnSpPr>
            <p:cNvPr id="136" name="直線コネクタ 122">
              <a:extLst>
                <a:ext uri="{FF2B5EF4-FFF2-40B4-BE49-F238E27FC236}">
                  <a16:creationId xmlns:a16="http://schemas.microsoft.com/office/drawing/2014/main" id="{7B63C379-7C98-9EA9-0D78-CCAE2CB340AA}"/>
                </a:ext>
              </a:extLst>
            </p:cNvPr>
            <p:cNvCxnSpPr>
              <a:cxnSpLocks noChangeShapeType="1"/>
            </p:cNvCxnSpPr>
            <p:nvPr/>
          </p:nvCxnSpPr>
          <p:spPr bwMode="auto">
            <a:xfrm>
              <a:off x="5957888" y="1030288"/>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7" name="直線コネクタ 123">
              <a:extLst>
                <a:ext uri="{FF2B5EF4-FFF2-40B4-BE49-F238E27FC236}">
                  <a16:creationId xmlns:a16="http://schemas.microsoft.com/office/drawing/2014/main" id="{3A487734-4B8D-79FA-E24F-76DAD6AC9869}"/>
                </a:ext>
              </a:extLst>
            </p:cNvPr>
            <p:cNvCxnSpPr>
              <a:cxnSpLocks noChangeShapeType="1"/>
            </p:cNvCxnSpPr>
            <p:nvPr/>
          </p:nvCxnSpPr>
          <p:spPr bwMode="auto">
            <a:xfrm>
              <a:off x="5967413" y="1346200"/>
              <a:ext cx="474662"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8" name="直線コネクタ 124">
              <a:extLst>
                <a:ext uri="{FF2B5EF4-FFF2-40B4-BE49-F238E27FC236}">
                  <a16:creationId xmlns:a16="http://schemas.microsoft.com/office/drawing/2014/main" id="{470C2D3E-21AD-D3B3-D724-686C12C5B8E4}"/>
                </a:ext>
              </a:extLst>
            </p:cNvPr>
            <p:cNvCxnSpPr>
              <a:cxnSpLocks noChangeShapeType="1"/>
            </p:cNvCxnSpPr>
            <p:nvPr/>
          </p:nvCxnSpPr>
          <p:spPr bwMode="auto">
            <a:xfrm>
              <a:off x="5962650" y="1187450"/>
              <a:ext cx="474663"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9" name="直線コネクタ 125">
              <a:extLst>
                <a:ext uri="{FF2B5EF4-FFF2-40B4-BE49-F238E27FC236}">
                  <a16:creationId xmlns:a16="http://schemas.microsoft.com/office/drawing/2014/main" id="{56F7F1E2-E551-9303-7051-748DD8284347}"/>
                </a:ext>
              </a:extLst>
            </p:cNvPr>
            <p:cNvCxnSpPr>
              <a:cxnSpLocks noChangeShapeType="1"/>
            </p:cNvCxnSpPr>
            <p:nvPr/>
          </p:nvCxnSpPr>
          <p:spPr bwMode="auto">
            <a:xfrm>
              <a:off x="5972175" y="1504950"/>
              <a:ext cx="474663" cy="0"/>
            </a:xfrm>
            <a:prstGeom prst="line">
              <a:avLst/>
            </a:prstGeom>
            <a:noFill/>
            <a:ln w="57150" algn="ctr">
              <a:solidFill>
                <a:srgbClr val="0000FF">
                  <a:alpha val="7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0" name="テキスト ボックス 75">
            <a:extLst>
              <a:ext uri="{FF2B5EF4-FFF2-40B4-BE49-F238E27FC236}">
                <a16:creationId xmlns:a16="http://schemas.microsoft.com/office/drawing/2014/main" id="{82D29AF0-850A-CF7E-14B2-9DFCB75A0F25}"/>
              </a:ext>
            </a:extLst>
          </p:cNvPr>
          <p:cNvSpPr txBox="1"/>
          <p:nvPr/>
        </p:nvSpPr>
        <p:spPr>
          <a:xfrm>
            <a:off x="6428006" y="2692785"/>
            <a:ext cx="727360" cy="50251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800" dirty="0">
                <a:latin typeface="ＭＳ Ｐゴシック 本文"/>
              </a:rPr>
              <a:t>事業中区間</a:t>
            </a:r>
            <a:endParaRPr lang="en-US" altLang="ja-JP" sz="800" dirty="0">
              <a:latin typeface="ＭＳ Ｐゴシック 本文"/>
            </a:endParaRPr>
          </a:p>
          <a:p>
            <a:pPr algn="ctr">
              <a:lnSpc>
                <a:spcPts val="1700"/>
              </a:lnSpc>
              <a:defRPr/>
            </a:pPr>
            <a:r>
              <a:rPr lang="ja-JP" altLang="en-US" sz="800" dirty="0">
                <a:latin typeface="ＭＳ Ｐゴシック 本文"/>
              </a:rPr>
              <a:t>Ｌ＝</a:t>
            </a:r>
            <a:r>
              <a:rPr lang="en-US" altLang="ja-JP" sz="800" dirty="0">
                <a:latin typeface="ＭＳ Ｐゴシック 本文"/>
              </a:rPr>
              <a:t>0.6km</a:t>
            </a:r>
          </a:p>
        </p:txBody>
      </p:sp>
      <p:sp>
        <p:nvSpPr>
          <p:cNvPr id="141" name="テキスト ボックス 75">
            <a:extLst>
              <a:ext uri="{FF2B5EF4-FFF2-40B4-BE49-F238E27FC236}">
                <a16:creationId xmlns:a16="http://schemas.microsoft.com/office/drawing/2014/main" id="{18234586-5B60-D076-A020-4C6F434A97EA}"/>
              </a:ext>
            </a:extLst>
          </p:cNvPr>
          <p:cNvSpPr txBox="1"/>
          <p:nvPr/>
        </p:nvSpPr>
        <p:spPr>
          <a:xfrm>
            <a:off x="7588176" y="2927673"/>
            <a:ext cx="727360" cy="30918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800" dirty="0">
                <a:latin typeface="ＭＳ Ｐゴシック 本文"/>
              </a:rPr>
              <a:t>未整備区間</a:t>
            </a:r>
            <a:endParaRPr lang="en-US" altLang="ja-JP" sz="800" dirty="0">
              <a:latin typeface="ＭＳ Ｐゴシック 本文"/>
            </a:endParaRPr>
          </a:p>
        </p:txBody>
      </p:sp>
      <p:pic>
        <p:nvPicPr>
          <p:cNvPr id="10" name="図 9">
            <a:extLst>
              <a:ext uri="{FF2B5EF4-FFF2-40B4-BE49-F238E27FC236}">
                <a16:creationId xmlns:a16="http://schemas.microsoft.com/office/drawing/2014/main" id="{DACE661C-B55D-FB6D-E328-96409B665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9" y="1444053"/>
            <a:ext cx="2963638" cy="2153355"/>
          </a:xfrm>
          <a:prstGeom prst="rect">
            <a:avLst/>
          </a:prstGeom>
        </p:spPr>
      </p:pic>
      <p:cxnSp>
        <p:nvCxnSpPr>
          <p:cNvPr id="12" name="直線コネクタ 11">
            <a:extLst>
              <a:ext uri="{FF2B5EF4-FFF2-40B4-BE49-F238E27FC236}">
                <a16:creationId xmlns:a16="http://schemas.microsoft.com/office/drawing/2014/main" id="{E952F757-A5F4-6005-CCD5-25453CFB076D}"/>
              </a:ext>
            </a:extLst>
          </p:cNvPr>
          <p:cNvCxnSpPr/>
          <p:nvPr/>
        </p:nvCxnSpPr>
        <p:spPr bwMode="auto">
          <a:xfrm flipV="1">
            <a:off x="112713" y="2216333"/>
            <a:ext cx="734794" cy="208221"/>
          </a:xfrm>
          <a:prstGeom prst="line">
            <a:avLst/>
          </a:prstGeom>
          <a:ln w="28575" cmpd="sng">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09C8BE10-C37C-FE39-F088-9E3D191CEF73}"/>
              </a:ext>
            </a:extLst>
          </p:cNvPr>
          <p:cNvCxnSpPr>
            <a:cxnSpLocks/>
          </p:cNvCxnSpPr>
          <p:nvPr/>
        </p:nvCxnSpPr>
        <p:spPr bwMode="auto">
          <a:xfrm>
            <a:off x="1645601" y="2216333"/>
            <a:ext cx="1017276" cy="227200"/>
          </a:xfrm>
          <a:prstGeom prst="line">
            <a:avLst/>
          </a:prstGeom>
          <a:ln w="28575" cmpd="sng">
            <a:solidFill>
              <a:srgbClr val="FF0000"/>
            </a:solidFill>
            <a:prstDash val="lgDashDot"/>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24535C07-75F1-9B3E-6232-9628DA6ECB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63" y="4077072"/>
            <a:ext cx="2950676" cy="2274420"/>
          </a:xfrm>
          <a:prstGeom prst="rect">
            <a:avLst/>
          </a:prstGeom>
        </p:spPr>
      </p:pic>
      <p:cxnSp>
        <p:nvCxnSpPr>
          <p:cNvPr id="101" name="直線コネクタ 100">
            <a:extLst>
              <a:ext uri="{FF2B5EF4-FFF2-40B4-BE49-F238E27FC236}">
                <a16:creationId xmlns:a16="http://schemas.microsoft.com/office/drawing/2014/main" id="{4DCF1C38-6385-DF8B-C194-EE4AE1595C8C}"/>
              </a:ext>
            </a:extLst>
          </p:cNvPr>
          <p:cNvCxnSpPr>
            <a:cxnSpLocks/>
          </p:cNvCxnSpPr>
          <p:nvPr/>
        </p:nvCxnSpPr>
        <p:spPr bwMode="auto">
          <a:xfrm flipV="1">
            <a:off x="1071830" y="5409954"/>
            <a:ext cx="851571" cy="86532"/>
          </a:xfrm>
          <a:prstGeom prst="line">
            <a:avLst/>
          </a:prstGeom>
          <a:ln w="28575" cmpd="sng">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41600E5F-685E-34A4-93AD-F628C96FCF2B}"/>
              </a:ext>
            </a:extLst>
          </p:cNvPr>
          <p:cNvCxnSpPr>
            <a:cxnSpLocks/>
          </p:cNvCxnSpPr>
          <p:nvPr/>
        </p:nvCxnSpPr>
        <p:spPr bwMode="auto">
          <a:xfrm>
            <a:off x="2513068" y="5453598"/>
            <a:ext cx="241943" cy="243714"/>
          </a:xfrm>
          <a:prstGeom prst="line">
            <a:avLst/>
          </a:prstGeom>
          <a:ln w="28575" cmpd="sng">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169E5AFB-B97D-3E09-0F31-F7C9E367ADC9}"/>
              </a:ext>
            </a:extLst>
          </p:cNvPr>
          <p:cNvSpPr txBox="1"/>
          <p:nvPr/>
        </p:nvSpPr>
        <p:spPr>
          <a:xfrm>
            <a:off x="36320" y="6531695"/>
            <a:ext cx="1531766" cy="276999"/>
          </a:xfrm>
          <a:prstGeom prst="rect">
            <a:avLst/>
          </a:prstGeom>
          <a:noFill/>
        </p:spPr>
        <p:txBody>
          <a:bodyPr wrap="none" rtlCol="0">
            <a:spAutoFit/>
          </a:bodyPr>
          <a:lstStyle/>
          <a:p>
            <a:r>
              <a:rPr kumimoji="1" lang="en-US" altLang="ja-JP" sz="1200" dirty="0"/>
              <a:t>※</a:t>
            </a:r>
            <a:r>
              <a:rPr kumimoji="1" lang="ja-JP" altLang="en-US" sz="1200" dirty="0"/>
              <a:t>出典：</a:t>
            </a:r>
            <a:r>
              <a:rPr kumimoji="1" lang="en-US" altLang="ja-JP" sz="1200" dirty="0"/>
              <a:t>google</a:t>
            </a:r>
            <a:r>
              <a:rPr kumimoji="1" lang="ja-JP" altLang="en-US" sz="1200" dirty="0"/>
              <a:t>マップ</a:t>
            </a:r>
          </a:p>
        </p:txBody>
      </p:sp>
      <p:sp>
        <p:nvSpPr>
          <p:cNvPr id="122" name="Rectangle 76">
            <a:extLst>
              <a:ext uri="{FF2B5EF4-FFF2-40B4-BE49-F238E27FC236}">
                <a16:creationId xmlns:a16="http://schemas.microsoft.com/office/drawing/2014/main" id="{022973B0-7566-3B3C-0206-715D75A0971C}"/>
              </a:ext>
            </a:extLst>
          </p:cNvPr>
          <p:cNvSpPr>
            <a:spLocks noChangeArrowheads="1"/>
          </p:cNvSpPr>
          <p:nvPr/>
        </p:nvSpPr>
        <p:spPr bwMode="auto">
          <a:xfrm rot="60000">
            <a:off x="3157031" y="4193320"/>
            <a:ext cx="762158" cy="19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900" b="0" i="0" u="none" strike="noStrike" baseline="0" dirty="0">
                <a:solidFill>
                  <a:sysClr val="windowText" lastClr="000000"/>
                </a:solidFill>
                <a:effectLst>
                  <a:glow rad="63500">
                    <a:schemeClr val="bg1"/>
                  </a:glow>
                </a:effectLst>
                <a:latin typeface="ＭＳ Ｐゴシック"/>
                <a:ea typeface="ＭＳ Ｐゴシック"/>
                <a:cs typeface="+mn-cs"/>
              </a:rPr>
              <a:t>市道若林沼線</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3">
            <a:extLst>
              <a:ext uri="{FF2B5EF4-FFF2-40B4-BE49-F238E27FC236}">
                <a16:creationId xmlns:a16="http://schemas.microsoft.com/office/drawing/2014/main" id="{F3024EC5-75D7-0571-7E6C-58AEF97C7330}"/>
              </a:ext>
            </a:extLst>
          </p:cNvPr>
          <p:cNvSpPr>
            <a:spLocks noChangeArrowheads="1"/>
          </p:cNvSpPr>
          <p:nvPr/>
        </p:nvSpPr>
        <p:spPr bwMode="auto">
          <a:xfrm>
            <a:off x="460933" y="663575"/>
            <a:ext cx="5983275" cy="3139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ＭＳ Ｐゴシック" panose="020B0600070205080204" pitchFamily="50" charset="-128"/>
              </a:rPr>
              <a:t>■道路築造</a:t>
            </a:r>
          </a:p>
          <a:p>
            <a:pPr eaLnBrk="1" hangingPunct="1">
              <a:spcBef>
                <a:spcPct val="0"/>
              </a:spcBef>
              <a:buFontTx/>
              <a:buNone/>
            </a:pPr>
            <a:r>
              <a:rPr lang="ja-JP" altLang="en-US" sz="1800" dirty="0">
                <a:latin typeface="ＭＳ Ｐゴシック" panose="020B0600070205080204" pitchFamily="50" charset="-128"/>
              </a:rPr>
              <a:t>　</a:t>
            </a:r>
            <a:endParaRPr lang="en-US" altLang="ja-JP" sz="1800" dirty="0">
              <a:latin typeface="ＭＳ Ｐゴシック" panose="020B0600070205080204" pitchFamily="50" charset="-128"/>
            </a:endParaRPr>
          </a:p>
          <a:p>
            <a:pPr eaLnBrk="1" hangingPunct="1">
              <a:spcBef>
                <a:spcPct val="0"/>
              </a:spcBef>
              <a:buFontTx/>
              <a:buNone/>
            </a:pPr>
            <a:r>
              <a:rPr lang="ja-JP" altLang="en-US" sz="1800" dirty="0">
                <a:latin typeface="ＭＳ Ｐゴシック" panose="020B0600070205080204" pitchFamily="50" charset="-128"/>
              </a:rPr>
              <a:t>○事業延長　：　約</a:t>
            </a:r>
            <a:r>
              <a:rPr lang="en-US" altLang="ja-JP" sz="1800" dirty="0">
                <a:latin typeface="ＭＳ Ｐゴシック" panose="020B0600070205080204" pitchFamily="50" charset="-128"/>
              </a:rPr>
              <a:t>1.0</a:t>
            </a:r>
            <a:r>
              <a:rPr lang="ja-JP" altLang="en-US" sz="1800" dirty="0">
                <a:latin typeface="ＭＳ Ｐゴシック" panose="020B0600070205080204" pitchFamily="50" charset="-128"/>
              </a:rPr>
              <a:t>ｋ</a:t>
            </a:r>
            <a:r>
              <a:rPr lang="en-US" altLang="ja-JP" sz="1800" dirty="0">
                <a:latin typeface="ＭＳ Ｐゴシック" panose="020B0600070205080204" pitchFamily="50" charset="-128"/>
              </a:rPr>
              <a:t>m</a:t>
            </a:r>
          </a:p>
          <a:p>
            <a:pPr eaLnBrk="1" hangingPunct="1">
              <a:spcBef>
                <a:spcPct val="0"/>
              </a:spcBef>
              <a:buFontTx/>
              <a:buNone/>
            </a:pPr>
            <a:endParaRPr lang="en-US" altLang="ja-JP" sz="1800" dirty="0">
              <a:latin typeface="ＭＳ Ｐゴシック" panose="020B0600070205080204" pitchFamily="50" charset="-128"/>
            </a:endParaRPr>
          </a:p>
          <a:p>
            <a:pPr eaLnBrk="1" hangingPunct="1">
              <a:spcBef>
                <a:spcPct val="0"/>
              </a:spcBef>
              <a:buFontTx/>
              <a:buNone/>
            </a:pPr>
            <a:r>
              <a:rPr lang="ja-JP" altLang="en-US" sz="1800" dirty="0">
                <a:latin typeface="ＭＳ Ｐゴシック" panose="020B0600070205080204" pitchFamily="50" charset="-128"/>
              </a:rPr>
              <a:t>○道路</a:t>
            </a:r>
            <a:r>
              <a:rPr lang="zh-TW" altLang="en-US" sz="1800" dirty="0">
                <a:latin typeface="ＭＳ Ｐゴシック" panose="020B0600070205080204" pitchFamily="50" charset="-128"/>
              </a:rPr>
              <a:t>幅員</a:t>
            </a:r>
            <a:r>
              <a:rPr lang="ja-JP" altLang="en-US" sz="1800" dirty="0">
                <a:latin typeface="ＭＳ Ｐゴシック" panose="020B0600070205080204" pitchFamily="50" charset="-128"/>
              </a:rPr>
              <a:t>　</a:t>
            </a:r>
            <a:r>
              <a:rPr lang="zh-TW" altLang="en-US" sz="1800" dirty="0">
                <a:latin typeface="ＭＳ Ｐゴシック" panose="020B0600070205080204" pitchFamily="50" charset="-128"/>
              </a:rPr>
              <a:t>：</a:t>
            </a:r>
            <a:r>
              <a:rPr lang="ja-JP" altLang="en-US" sz="1800" dirty="0">
                <a:latin typeface="ＭＳ Ｐゴシック" panose="020B0600070205080204" pitchFamily="50" charset="-128"/>
              </a:rPr>
              <a:t>　</a:t>
            </a:r>
            <a:r>
              <a:rPr lang="en-US" altLang="ja-JP" sz="1800" dirty="0">
                <a:latin typeface="ＭＳ Ｐゴシック" panose="020B0600070205080204" pitchFamily="50" charset="-128"/>
              </a:rPr>
              <a:t>16</a:t>
            </a:r>
            <a:r>
              <a:rPr lang="en-US" altLang="zh-TW" sz="1800" dirty="0">
                <a:latin typeface="ＭＳ Ｐゴシック" panose="020B0600070205080204" pitchFamily="50" charset="-128"/>
              </a:rPr>
              <a:t>.0</a:t>
            </a:r>
            <a:r>
              <a:rPr lang="en-US" altLang="ja-JP" sz="1800" dirty="0">
                <a:latin typeface="ＭＳ Ｐゴシック" panose="020B0600070205080204" pitchFamily="50" charset="-128"/>
              </a:rPr>
              <a:t>m</a:t>
            </a:r>
            <a:endParaRPr lang="ja-JP" altLang="ja-JP" sz="1800" dirty="0"/>
          </a:p>
          <a:p>
            <a:pPr>
              <a:buNone/>
            </a:pPr>
            <a:r>
              <a:rPr lang="ja-JP" altLang="en-US" sz="1800" dirty="0"/>
              <a:t>　　　２車線（</a:t>
            </a:r>
            <a:r>
              <a:rPr lang="en-US" altLang="ja-JP" sz="1800" dirty="0"/>
              <a:t>3.25m×2</a:t>
            </a:r>
            <a:r>
              <a:rPr lang="ja-JP" altLang="en-US" sz="1800" dirty="0"/>
              <a:t>）、</a:t>
            </a:r>
            <a:endParaRPr lang="en-US" altLang="ja-JP" sz="1800" dirty="0"/>
          </a:p>
          <a:p>
            <a:pPr>
              <a:buNone/>
            </a:pPr>
            <a:r>
              <a:rPr lang="ja-JP" altLang="en-US" sz="1800" dirty="0"/>
              <a:t>　　　自転車通行空間（</a:t>
            </a:r>
            <a:r>
              <a:rPr lang="en-US" altLang="ja-JP" sz="1800" dirty="0">
                <a:latin typeface="+mn-ea"/>
                <a:ea typeface="+mn-ea"/>
              </a:rPr>
              <a:t>1.0m×2</a:t>
            </a:r>
            <a:r>
              <a:rPr lang="ja-JP" altLang="en-US" sz="1800" dirty="0">
                <a:latin typeface="+mn-ea"/>
                <a:ea typeface="+mn-ea"/>
              </a:rPr>
              <a:t>）</a:t>
            </a:r>
            <a:r>
              <a:rPr lang="ja-JP" altLang="en-US" sz="1800" dirty="0"/>
              <a:t> </a:t>
            </a:r>
            <a:endParaRPr lang="en-US" altLang="ja-JP" sz="1800" dirty="0"/>
          </a:p>
          <a:p>
            <a:pPr>
              <a:buNone/>
            </a:pPr>
            <a:r>
              <a:rPr lang="ja-JP" altLang="en-US" sz="1800" dirty="0"/>
              <a:t>　　　歩道（</a:t>
            </a:r>
            <a:r>
              <a:rPr lang="en-US" altLang="ja-JP" sz="1800" dirty="0">
                <a:latin typeface="ＭＳ Ｐゴシック" panose="020B0600070205080204" pitchFamily="50" charset="-128"/>
              </a:rPr>
              <a:t>2.0m×2</a:t>
            </a:r>
            <a:r>
              <a:rPr lang="ja-JP" altLang="en-US" sz="1800" dirty="0"/>
              <a:t>）、植樹帯（</a:t>
            </a:r>
            <a:r>
              <a:rPr lang="en-US" altLang="ja-JP" sz="1800" dirty="0">
                <a:latin typeface="+mn-ea"/>
                <a:ea typeface="+mn-ea"/>
              </a:rPr>
              <a:t>1.25</a:t>
            </a:r>
            <a:r>
              <a:rPr lang="en-US" altLang="ja-JP" sz="1800" dirty="0">
                <a:latin typeface="ＭＳ Ｐゴシック" panose="020B0600070205080204" pitchFamily="50" charset="-128"/>
              </a:rPr>
              <a:t>m×2</a:t>
            </a:r>
            <a:r>
              <a:rPr lang="ja-JP" altLang="en-US" sz="1800" dirty="0"/>
              <a:t>）</a:t>
            </a:r>
            <a:endParaRPr lang="en-US" altLang="ja-JP" sz="1800" dirty="0"/>
          </a:p>
          <a:p>
            <a:pPr>
              <a:buFont typeface="Arial" panose="020B0604020202020204" pitchFamily="34" charset="0"/>
              <a:buNone/>
            </a:pPr>
            <a:endParaRPr lang="en-US" altLang="ja-JP" sz="1800" dirty="0"/>
          </a:p>
          <a:p>
            <a:pPr>
              <a:buFont typeface="Arial" panose="020B0604020202020204" pitchFamily="34" charset="0"/>
              <a:buNone/>
            </a:pPr>
            <a:endParaRPr lang="en-US" altLang="ja-JP" sz="1800" b="1" dirty="0"/>
          </a:p>
        </p:txBody>
      </p:sp>
      <p:sp>
        <p:nvSpPr>
          <p:cNvPr id="23554"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4D676F9-71BD-4681-8003-C41C5FF9536A}" type="slidenum">
              <a:rPr lang="ja-JP" altLang="en-US" sz="2000" smtClean="0">
                <a:latin typeface="Arial" panose="020B0604020202020204" pitchFamily="34" charset="0"/>
              </a:rPr>
              <a:pPr>
                <a:spcBef>
                  <a:spcPct val="0"/>
                </a:spcBef>
                <a:buFontTx/>
                <a:buNone/>
              </a:pPr>
              <a:t>4</a:t>
            </a:fld>
            <a:endParaRPr lang="ja-JP" altLang="en-US" sz="2000">
              <a:latin typeface="Arial" panose="020B0604020202020204" pitchFamily="34" charset="0"/>
            </a:endParaRPr>
          </a:p>
        </p:txBody>
      </p:sp>
      <p:sp>
        <p:nvSpPr>
          <p:cNvPr id="6"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23556" name="正方形/長方形 3"/>
          <p:cNvSpPr>
            <a:spLocks noChangeArrowheads="1"/>
          </p:cNvSpPr>
          <p:nvPr/>
        </p:nvSpPr>
        <p:spPr bwMode="auto">
          <a:xfrm>
            <a:off x="6655906" y="548102"/>
            <a:ext cx="2037334" cy="4372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1800" b="1" dirty="0"/>
              <a:t>現況　標準横断図</a:t>
            </a:r>
            <a:endParaRPr lang="en-US" altLang="ja-JP" sz="1800" b="1" dirty="0"/>
          </a:p>
        </p:txBody>
      </p:sp>
      <p:grpSp>
        <p:nvGrpSpPr>
          <p:cNvPr id="4" name="グループ化 3"/>
          <p:cNvGrpSpPr/>
          <p:nvPr/>
        </p:nvGrpSpPr>
        <p:grpSpPr>
          <a:xfrm>
            <a:off x="7053171" y="1085926"/>
            <a:ext cx="1288769" cy="1085568"/>
            <a:chOff x="1737052" y="3514853"/>
            <a:chExt cx="5810250" cy="1789566"/>
          </a:xfrm>
        </p:grpSpPr>
        <p:sp>
          <p:nvSpPr>
            <p:cNvPr id="202" name="Text Box 45"/>
            <p:cNvSpPr txBox="1">
              <a:spLocks noChangeArrowheads="1"/>
            </p:cNvSpPr>
            <p:nvPr/>
          </p:nvSpPr>
          <p:spPr bwMode="auto">
            <a:xfrm>
              <a:off x="3477135" y="3514853"/>
              <a:ext cx="2920073" cy="32385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dirty="0">
                  <a:solidFill>
                    <a:srgbClr val="000000"/>
                  </a:solidFill>
                  <a:latin typeface="ＭＳ Ｐゴシック"/>
                  <a:ea typeface="ＭＳ Ｐゴシック"/>
                </a:rPr>
                <a:t>4</a:t>
              </a:r>
              <a:r>
                <a:rPr lang="ja-JP" altLang="en-US" sz="1800" b="0" i="0" u="none" strike="noStrike" baseline="0" dirty="0" err="1">
                  <a:solidFill>
                    <a:srgbClr val="000000"/>
                  </a:solidFill>
                  <a:latin typeface="ＭＳ Ｐゴシック"/>
                  <a:ea typeface="ＭＳ Ｐゴシック"/>
                </a:rPr>
                <a:t>.</a:t>
              </a:r>
              <a:r>
                <a:rPr lang="ja-JP" altLang="en-US" sz="1800" b="0" i="0" u="none" strike="noStrike" baseline="0" dirty="0">
                  <a:solidFill>
                    <a:srgbClr val="000000"/>
                  </a:solidFill>
                  <a:latin typeface="ＭＳ Ｐゴシック"/>
                  <a:ea typeface="ＭＳ Ｐゴシック"/>
                </a:rPr>
                <a:t>0m</a:t>
              </a:r>
            </a:p>
          </p:txBody>
        </p:sp>
        <p:sp>
          <p:nvSpPr>
            <p:cNvPr id="203" name="Line 46"/>
            <p:cNvSpPr>
              <a:spLocks noChangeShapeType="1"/>
            </p:cNvSpPr>
            <p:nvPr/>
          </p:nvSpPr>
          <p:spPr bwMode="auto">
            <a:xfrm flipV="1">
              <a:off x="1737052" y="3789944"/>
              <a:ext cx="0" cy="151447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 name="Line 47"/>
            <p:cNvSpPr>
              <a:spLocks noChangeShapeType="1"/>
            </p:cNvSpPr>
            <p:nvPr/>
          </p:nvSpPr>
          <p:spPr bwMode="auto">
            <a:xfrm flipV="1">
              <a:off x="7547302" y="3799469"/>
              <a:ext cx="0" cy="148590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 name="Line 48"/>
            <p:cNvSpPr>
              <a:spLocks noChangeShapeType="1"/>
            </p:cNvSpPr>
            <p:nvPr/>
          </p:nvSpPr>
          <p:spPr bwMode="auto">
            <a:xfrm>
              <a:off x="1737052" y="3913769"/>
              <a:ext cx="5807625" cy="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227" name="Line 48"/>
          <p:cNvSpPr>
            <a:spLocks noChangeShapeType="1"/>
          </p:cNvSpPr>
          <p:nvPr/>
        </p:nvSpPr>
        <p:spPr bwMode="auto">
          <a:xfrm flipV="1">
            <a:off x="7079742" y="2492896"/>
            <a:ext cx="1275463" cy="4711"/>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pic>
        <p:nvPicPr>
          <p:cNvPr id="81" name="図 8"/>
          <p:cNvPicPr>
            <a:picLocks noChangeAspect="1"/>
          </p:cNvPicPr>
          <p:nvPr/>
        </p:nvPicPr>
        <p:blipFill rotWithShape="1">
          <a:blip r:embed="rId3" cstate="hqprint">
            <a:extLst>
              <a:ext uri="{28A0092B-C50C-407E-A947-70E740481C1C}">
                <a14:useLocalDpi xmlns:a14="http://schemas.microsoft.com/office/drawing/2010/main"/>
              </a:ext>
            </a:extLst>
          </a:blip>
          <a:srcRect l="62034" t="67107" r="30466" b="4130"/>
          <a:stretch/>
        </p:blipFill>
        <p:spPr bwMode="auto">
          <a:xfrm>
            <a:off x="7079742" y="1628800"/>
            <a:ext cx="81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図 8"/>
          <p:cNvPicPr>
            <a:picLocks noChangeAspect="1"/>
          </p:cNvPicPr>
          <p:nvPr/>
        </p:nvPicPr>
        <p:blipFill rotWithShape="1">
          <a:blip r:embed="rId3" cstate="hqprint">
            <a:extLst>
              <a:ext uri="{28A0092B-C50C-407E-A947-70E740481C1C}">
                <a14:useLocalDpi xmlns:a14="http://schemas.microsoft.com/office/drawing/2010/main"/>
              </a:ext>
            </a:extLst>
          </a:blip>
          <a:srcRect l="90995" t="74787" r="3340" b="5412"/>
          <a:stretch/>
        </p:blipFill>
        <p:spPr bwMode="auto">
          <a:xfrm>
            <a:off x="7836922" y="1881034"/>
            <a:ext cx="620966" cy="6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 name="グループ化 99"/>
          <p:cNvGrpSpPr/>
          <p:nvPr/>
        </p:nvGrpSpPr>
        <p:grpSpPr>
          <a:xfrm>
            <a:off x="1607737" y="3689737"/>
            <a:ext cx="6834892" cy="2152649"/>
            <a:chOff x="1331640" y="3599444"/>
            <a:chExt cx="6834892" cy="2152649"/>
          </a:xfrm>
        </p:grpSpPr>
        <p:sp>
          <p:nvSpPr>
            <p:cNvPr id="101" name="Text Box 43"/>
            <p:cNvSpPr txBox="1">
              <a:spLocks noChangeArrowheads="1"/>
            </p:cNvSpPr>
            <p:nvPr/>
          </p:nvSpPr>
          <p:spPr bwMode="auto">
            <a:xfrm>
              <a:off x="1331640" y="4342394"/>
              <a:ext cx="1594758" cy="295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dirty="0">
                  <a:solidFill>
                    <a:srgbClr val="000000"/>
                  </a:solidFill>
                  <a:latin typeface="ＭＳ Ｐゴシック"/>
                  <a:ea typeface="ＭＳ Ｐゴシック"/>
                </a:rPr>
                <a:t>2.00</a:t>
              </a:r>
            </a:p>
          </p:txBody>
        </p:sp>
        <p:sp>
          <p:nvSpPr>
            <p:cNvPr id="102" name="Text Box 44"/>
            <p:cNvSpPr txBox="1">
              <a:spLocks noChangeArrowheads="1"/>
            </p:cNvSpPr>
            <p:nvPr/>
          </p:nvSpPr>
          <p:spPr bwMode="auto">
            <a:xfrm>
              <a:off x="6402939" y="4326146"/>
              <a:ext cx="1566182" cy="3048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dirty="0">
                  <a:solidFill>
                    <a:srgbClr val="000000"/>
                  </a:solidFill>
                  <a:latin typeface="ＭＳ Ｐゴシック"/>
                  <a:ea typeface="ＭＳ Ｐゴシック"/>
                </a:rPr>
                <a:t>2.00</a:t>
              </a:r>
            </a:p>
          </p:txBody>
        </p:sp>
        <p:sp>
          <p:nvSpPr>
            <p:cNvPr id="103" name="Text Box 45"/>
            <p:cNvSpPr txBox="1">
              <a:spLocks noChangeArrowheads="1"/>
            </p:cNvSpPr>
            <p:nvPr/>
          </p:nvSpPr>
          <p:spPr bwMode="auto">
            <a:xfrm>
              <a:off x="4291113" y="3599444"/>
              <a:ext cx="740228" cy="3238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a:solidFill>
                    <a:srgbClr val="000000"/>
                  </a:solidFill>
                  <a:latin typeface="ＭＳ Ｐゴシック"/>
                  <a:ea typeface="ＭＳ Ｐゴシック"/>
                </a:rPr>
                <a:t>16</a:t>
              </a:r>
              <a:r>
                <a:rPr lang="ja-JP" altLang="en-US" sz="1800" b="0" i="0" u="none" strike="noStrike" baseline="0">
                  <a:solidFill>
                    <a:srgbClr val="000000"/>
                  </a:solidFill>
                  <a:latin typeface="ＭＳ Ｐゴシック"/>
                  <a:ea typeface="ＭＳ Ｐゴシック"/>
                </a:rPr>
                <a:t>.0m</a:t>
              </a:r>
            </a:p>
          </p:txBody>
        </p:sp>
        <p:sp>
          <p:nvSpPr>
            <p:cNvPr id="104" name="Line 46"/>
            <p:cNvSpPr>
              <a:spLocks noChangeShapeType="1"/>
            </p:cNvSpPr>
            <p:nvPr/>
          </p:nvSpPr>
          <p:spPr bwMode="auto">
            <a:xfrm flipV="1">
              <a:off x="1737052" y="3789944"/>
              <a:ext cx="0" cy="151447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 name="Line 47"/>
            <p:cNvSpPr>
              <a:spLocks noChangeShapeType="1"/>
            </p:cNvSpPr>
            <p:nvPr/>
          </p:nvSpPr>
          <p:spPr bwMode="auto">
            <a:xfrm flipV="1">
              <a:off x="7547302" y="3799469"/>
              <a:ext cx="0" cy="148590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48"/>
            <p:cNvSpPr>
              <a:spLocks noChangeShapeType="1"/>
            </p:cNvSpPr>
            <p:nvPr/>
          </p:nvSpPr>
          <p:spPr bwMode="auto">
            <a:xfrm>
              <a:off x="1737052" y="3913769"/>
              <a:ext cx="5807625" cy="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7" name="Line 49"/>
            <p:cNvSpPr>
              <a:spLocks noChangeShapeType="1"/>
            </p:cNvSpPr>
            <p:nvPr/>
          </p:nvSpPr>
          <p:spPr bwMode="auto">
            <a:xfrm flipV="1">
              <a:off x="2905906" y="4580519"/>
              <a:ext cx="0" cy="68580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Line 50"/>
            <p:cNvSpPr>
              <a:spLocks noChangeShapeType="1"/>
            </p:cNvSpPr>
            <p:nvPr/>
          </p:nvSpPr>
          <p:spPr bwMode="auto">
            <a:xfrm flipV="1">
              <a:off x="6381170" y="4590044"/>
              <a:ext cx="0" cy="67627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 name="Line 51"/>
            <p:cNvSpPr>
              <a:spLocks noChangeShapeType="1"/>
            </p:cNvSpPr>
            <p:nvPr/>
          </p:nvSpPr>
          <p:spPr bwMode="auto">
            <a:xfrm>
              <a:off x="1737052" y="4647194"/>
              <a:ext cx="720000"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 name="Line 52"/>
            <p:cNvSpPr>
              <a:spLocks noChangeShapeType="1"/>
            </p:cNvSpPr>
            <p:nvPr/>
          </p:nvSpPr>
          <p:spPr bwMode="auto">
            <a:xfrm>
              <a:off x="6824759" y="4651276"/>
              <a:ext cx="720000" cy="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1" name="Text Box 53"/>
            <p:cNvSpPr txBox="1">
              <a:spLocks noChangeArrowheads="1"/>
            </p:cNvSpPr>
            <p:nvPr/>
          </p:nvSpPr>
          <p:spPr bwMode="auto">
            <a:xfrm>
              <a:off x="5796186" y="4382701"/>
              <a:ext cx="518309" cy="25048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dirty="0">
                  <a:solidFill>
                    <a:srgbClr val="000000"/>
                  </a:solidFill>
                  <a:latin typeface="ＭＳ Ｐゴシック"/>
                  <a:ea typeface="ＭＳ Ｐゴシック"/>
                </a:rPr>
                <a:t>1.50</a:t>
              </a:r>
            </a:p>
          </p:txBody>
        </p:sp>
        <p:sp>
          <p:nvSpPr>
            <p:cNvPr id="112" name="Line 54"/>
            <p:cNvSpPr>
              <a:spLocks noChangeShapeType="1"/>
            </p:cNvSpPr>
            <p:nvPr/>
          </p:nvSpPr>
          <p:spPr bwMode="auto">
            <a:xfrm>
              <a:off x="3465158" y="4651276"/>
              <a:ext cx="1176804"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13" name="Text Box 55"/>
            <p:cNvSpPr txBox="1">
              <a:spLocks noChangeArrowheads="1"/>
            </p:cNvSpPr>
            <p:nvPr/>
          </p:nvSpPr>
          <p:spPr bwMode="auto">
            <a:xfrm>
              <a:off x="2982105" y="4312214"/>
              <a:ext cx="473769" cy="32433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dirty="0">
                  <a:solidFill>
                    <a:srgbClr val="000000"/>
                  </a:solidFill>
                  <a:latin typeface="ＭＳ Ｐゴシック"/>
                  <a:ea typeface="ＭＳ Ｐゴシック"/>
                </a:rPr>
                <a:t>1.50</a:t>
              </a:r>
            </a:p>
          </p:txBody>
        </p:sp>
        <p:sp>
          <p:nvSpPr>
            <p:cNvPr id="114" name="Text Box 58"/>
            <p:cNvSpPr txBox="1">
              <a:spLocks noChangeArrowheads="1"/>
            </p:cNvSpPr>
            <p:nvPr/>
          </p:nvSpPr>
          <p:spPr bwMode="auto">
            <a:xfrm>
              <a:off x="3760434" y="4341274"/>
              <a:ext cx="587829" cy="295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a:solidFill>
                    <a:srgbClr val="000000"/>
                  </a:solidFill>
                  <a:latin typeface="ＭＳ Ｐゴシック"/>
                  <a:ea typeface="ＭＳ Ｐゴシック"/>
                </a:rPr>
                <a:t>3.25</a:t>
              </a:r>
              <a:endParaRPr lang="ja-JP" altLang="en-US" sz="1800" b="0" i="0" u="none" strike="noStrike" baseline="0">
                <a:solidFill>
                  <a:srgbClr val="000000"/>
                </a:solidFill>
                <a:latin typeface="ＭＳ Ｐゴシック"/>
                <a:ea typeface="ＭＳ Ｐゴシック"/>
              </a:endParaRPr>
            </a:p>
          </p:txBody>
        </p:sp>
        <p:sp>
          <p:nvSpPr>
            <p:cNvPr id="115" name="Text Box 60"/>
            <p:cNvSpPr txBox="1">
              <a:spLocks noChangeArrowheads="1"/>
            </p:cNvSpPr>
            <p:nvPr/>
          </p:nvSpPr>
          <p:spPr bwMode="auto">
            <a:xfrm>
              <a:off x="4938813" y="4339593"/>
              <a:ext cx="664028" cy="295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800" b="0" i="0" u="none" strike="noStrike" baseline="0">
                  <a:solidFill>
                    <a:srgbClr val="000000"/>
                  </a:solidFill>
                  <a:latin typeface="ＭＳ Ｐゴシック"/>
                  <a:ea typeface="ＭＳ Ｐゴシック"/>
                </a:rPr>
                <a:t>3.</a:t>
              </a:r>
              <a:r>
                <a:rPr lang="en-US" altLang="ja-JP" sz="1800" b="0" i="0" u="none" strike="noStrike" baseline="0">
                  <a:solidFill>
                    <a:srgbClr val="000000"/>
                  </a:solidFill>
                  <a:latin typeface="ＭＳ Ｐゴシック"/>
                  <a:ea typeface="ＭＳ Ｐゴシック"/>
                </a:rPr>
                <a:t>25</a:t>
              </a:r>
              <a:endParaRPr lang="ja-JP" altLang="en-US" sz="1800" b="0" i="0" u="none" strike="noStrike" baseline="0">
                <a:solidFill>
                  <a:srgbClr val="000000"/>
                </a:solidFill>
                <a:latin typeface="ＭＳ Ｐゴシック"/>
                <a:ea typeface="ＭＳ Ｐゴシック"/>
              </a:endParaRPr>
            </a:p>
          </p:txBody>
        </p:sp>
        <p:sp>
          <p:nvSpPr>
            <p:cNvPr id="116" name="Text Box 73"/>
            <p:cNvSpPr txBox="1">
              <a:spLocks noChangeArrowheads="1"/>
            </p:cNvSpPr>
            <p:nvPr/>
          </p:nvSpPr>
          <p:spPr bwMode="auto">
            <a:xfrm>
              <a:off x="3788181" y="5066294"/>
              <a:ext cx="761350" cy="360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0" i="0" u="none" strike="noStrike" baseline="0">
                  <a:solidFill>
                    <a:srgbClr val="000000"/>
                  </a:solidFill>
                  <a:latin typeface="ＭＳ Ｐゴシック"/>
                  <a:ea typeface="ＭＳ Ｐゴシック"/>
                </a:rPr>
                <a:t>車道</a:t>
              </a:r>
            </a:p>
          </p:txBody>
        </p:sp>
        <p:sp>
          <p:nvSpPr>
            <p:cNvPr id="117" name="Text Box 74"/>
            <p:cNvSpPr txBox="1">
              <a:spLocks noChangeArrowheads="1"/>
            </p:cNvSpPr>
            <p:nvPr/>
          </p:nvSpPr>
          <p:spPr bwMode="auto">
            <a:xfrm>
              <a:off x="1873796" y="5056769"/>
              <a:ext cx="847806" cy="360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0" i="0" u="none" strike="noStrike" baseline="0" dirty="0">
                  <a:solidFill>
                    <a:srgbClr val="000000"/>
                  </a:solidFill>
                  <a:latin typeface="ＭＳ Ｐゴシック"/>
                  <a:ea typeface="ＭＳ Ｐゴシック"/>
                </a:rPr>
                <a:t>歩道</a:t>
              </a:r>
            </a:p>
          </p:txBody>
        </p:sp>
        <p:sp>
          <p:nvSpPr>
            <p:cNvPr id="118" name="Text Box 75"/>
            <p:cNvSpPr txBox="1">
              <a:spLocks noChangeArrowheads="1"/>
            </p:cNvSpPr>
            <p:nvPr/>
          </p:nvSpPr>
          <p:spPr bwMode="auto">
            <a:xfrm>
              <a:off x="6921478" y="5052687"/>
              <a:ext cx="1245054" cy="360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0" i="0" u="none" strike="noStrike" baseline="0">
                  <a:solidFill>
                    <a:srgbClr val="000000"/>
                  </a:solidFill>
                  <a:latin typeface="ＭＳ Ｐゴシック"/>
                  <a:ea typeface="ＭＳ Ｐゴシック"/>
                </a:rPr>
                <a:t>歩道</a:t>
              </a:r>
            </a:p>
          </p:txBody>
        </p:sp>
        <p:sp>
          <p:nvSpPr>
            <p:cNvPr id="119" name="Line 76"/>
            <p:cNvSpPr>
              <a:spLocks noChangeShapeType="1"/>
            </p:cNvSpPr>
            <p:nvPr/>
          </p:nvSpPr>
          <p:spPr bwMode="auto">
            <a:xfrm flipV="1">
              <a:off x="2933118" y="4651276"/>
              <a:ext cx="537278"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 name="Text Box 80"/>
            <p:cNvSpPr txBox="1">
              <a:spLocks noChangeArrowheads="1"/>
            </p:cNvSpPr>
            <p:nvPr/>
          </p:nvSpPr>
          <p:spPr bwMode="auto">
            <a:xfrm>
              <a:off x="5021816" y="5058011"/>
              <a:ext cx="655154" cy="360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0" i="0" u="none" strike="noStrike" baseline="0" dirty="0">
                  <a:solidFill>
                    <a:srgbClr val="000000"/>
                  </a:solidFill>
                  <a:latin typeface="ＭＳ Ｐゴシック"/>
                  <a:ea typeface="ＭＳ Ｐゴシック"/>
                </a:rPr>
                <a:t>車道</a:t>
              </a:r>
            </a:p>
          </p:txBody>
        </p:sp>
        <p:sp>
          <p:nvSpPr>
            <p:cNvPr id="121" name="Text Box 81"/>
            <p:cNvSpPr txBox="1">
              <a:spLocks noChangeArrowheads="1"/>
            </p:cNvSpPr>
            <p:nvPr/>
          </p:nvSpPr>
          <p:spPr bwMode="auto">
            <a:xfrm>
              <a:off x="3013224" y="4942468"/>
              <a:ext cx="408924" cy="8096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wordArtVertRtl" wrap="square" lIns="27432" tIns="0" rIns="0" bIns="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a:solidFill>
                    <a:srgbClr val="000000"/>
                  </a:solidFill>
                  <a:latin typeface="ＭＳ Ｐゴシック"/>
                  <a:ea typeface="ＭＳ Ｐゴシック"/>
                </a:rPr>
                <a:t>路肩</a:t>
              </a:r>
            </a:p>
          </p:txBody>
        </p:sp>
        <p:sp>
          <p:nvSpPr>
            <p:cNvPr id="122" name="Text Box 82"/>
            <p:cNvSpPr txBox="1">
              <a:spLocks noChangeArrowheads="1"/>
            </p:cNvSpPr>
            <p:nvPr/>
          </p:nvSpPr>
          <p:spPr bwMode="auto">
            <a:xfrm>
              <a:off x="5956645" y="4935024"/>
              <a:ext cx="304800" cy="6858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wordArtVertRtl" wrap="square" lIns="27432" tIns="0" rIns="0" bIns="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dirty="0">
                  <a:solidFill>
                    <a:srgbClr val="000000"/>
                  </a:solidFill>
                  <a:latin typeface="ＭＳ Ｐゴシック"/>
                  <a:ea typeface="ＭＳ Ｐゴシック"/>
                </a:rPr>
                <a:t>路肩</a:t>
              </a:r>
            </a:p>
          </p:txBody>
        </p:sp>
        <p:sp>
          <p:nvSpPr>
            <p:cNvPr id="123" name="Line 83"/>
            <p:cNvSpPr>
              <a:spLocks noChangeShapeType="1"/>
            </p:cNvSpPr>
            <p:nvPr/>
          </p:nvSpPr>
          <p:spPr bwMode="auto">
            <a:xfrm flipV="1">
              <a:off x="5828720" y="4651276"/>
              <a:ext cx="540000"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4" name="Line 84"/>
            <p:cNvSpPr>
              <a:spLocks noChangeShapeType="1"/>
            </p:cNvSpPr>
            <p:nvPr/>
          </p:nvSpPr>
          <p:spPr bwMode="auto">
            <a:xfrm>
              <a:off x="4643952" y="4651276"/>
              <a:ext cx="1183607"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5" name="Line 85"/>
            <p:cNvSpPr>
              <a:spLocks noChangeShapeType="1"/>
            </p:cNvSpPr>
            <p:nvPr/>
          </p:nvSpPr>
          <p:spPr bwMode="auto">
            <a:xfrm flipV="1">
              <a:off x="5847770" y="4590044"/>
              <a:ext cx="0" cy="67627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6" name="Line 87"/>
            <p:cNvSpPr>
              <a:spLocks noChangeShapeType="1"/>
            </p:cNvSpPr>
            <p:nvPr/>
          </p:nvSpPr>
          <p:spPr bwMode="auto">
            <a:xfrm flipV="1">
              <a:off x="4651822" y="4560226"/>
              <a:ext cx="0" cy="67627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7" name="Line 88"/>
            <p:cNvSpPr>
              <a:spLocks noChangeShapeType="1"/>
            </p:cNvSpPr>
            <p:nvPr/>
          </p:nvSpPr>
          <p:spPr bwMode="auto">
            <a:xfrm flipV="1">
              <a:off x="3465159" y="4590044"/>
              <a:ext cx="0" cy="67627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 name="Line 49"/>
            <p:cNvSpPr>
              <a:spLocks noChangeShapeType="1"/>
            </p:cNvSpPr>
            <p:nvPr/>
          </p:nvSpPr>
          <p:spPr bwMode="auto">
            <a:xfrm flipV="1">
              <a:off x="6828845" y="4590044"/>
              <a:ext cx="0" cy="68580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9" name="Line 49"/>
            <p:cNvSpPr>
              <a:spLocks noChangeShapeType="1"/>
            </p:cNvSpPr>
            <p:nvPr/>
          </p:nvSpPr>
          <p:spPr bwMode="auto">
            <a:xfrm flipV="1">
              <a:off x="2463674" y="4497515"/>
              <a:ext cx="0" cy="68580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0" name="Line 83"/>
            <p:cNvSpPr>
              <a:spLocks noChangeShapeType="1"/>
            </p:cNvSpPr>
            <p:nvPr/>
          </p:nvSpPr>
          <p:spPr bwMode="auto">
            <a:xfrm flipV="1">
              <a:off x="6379809" y="4644473"/>
              <a:ext cx="432000"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1" name="Line 83"/>
            <p:cNvSpPr>
              <a:spLocks noChangeShapeType="1"/>
            </p:cNvSpPr>
            <p:nvPr/>
          </p:nvSpPr>
          <p:spPr bwMode="auto">
            <a:xfrm flipV="1">
              <a:off x="2460952" y="4644472"/>
              <a:ext cx="432000" cy="0"/>
            </a:xfrm>
            <a:prstGeom prst="line">
              <a:avLst/>
            </a:prstGeom>
            <a:noFill/>
            <a:ln w="12700">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2" name="Text Box 53"/>
            <p:cNvSpPr txBox="1">
              <a:spLocks noChangeArrowheads="1"/>
            </p:cNvSpPr>
            <p:nvPr/>
          </p:nvSpPr>
          <p:spPr bwMode="auto">
            <a:xfrm>
              <a:off x="6338988" y="4331509"/>
              <a:ext cx="517072" cy="31296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a:solidFill>
                    <a:srgbClr val="000000"/>
                  </a:solidFill>
                  <a:latin typeface="ＭＳ Ｐゴシック"/>
                  <a:ea typeface="ＭＳ Ｐゴシック"/>
                </a:rPr>
                <a:t>1.25</a:t>
              </a:r>
            </a:p>
          </p:txBody>
        </p:sp>
        <p:sp>
          <p:nvSpPr>
            <p:cNvPr id="133" name="Text Box 53"/>
            <p:cNvSpPr txBox="1">
              <a:spLocks noChangeArrowheads="1"/>
            </p:cNvSpPr>
            <p:nvPr/>
          </p:nvSpPr>
          <p:spPr bwMode="auto">
            <a:xfrm>
              <a:off x="2409065" y="4358723"/>
              <a:ext cx="566059" cy="26591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800" b="0" i="0" u="none" strike="noStrike" baseline="0" dirty="0">
                  <a:solidFill>
                    <a:srgbClr val="000000"/>
                  </a:solidFill>
                  <a:latin typeface="ＭＳ Ｐゴシック"/>
                  <a:ea typeface="ＭＳ Ｐゴシック"/>
                </a:rPr>
                <a:t>1.25</a:t>
              </a:r>
            </a:p>
          </p:txBody>
        </p:sp>
        <p:sp>
          <p:nvSpPr>
            <p:cNvPr id="134" name="Text Box 81"/>
            <p:cNvSpPr txBox="1">
              <a:spLocks noChangeArrowheads="1"/>
            </p:cNvSpPr>
            <p:nvPr/>
          </p:nvSpPr>
          <p:spPr bwMode="auto">
            <a:xfrm>
              <a:off x="6444208" y="4751927"/>
              <a:ext cx="408924" cy="8096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wordArtVertRtl" wrap="square" lIns="27432" tIns="0" rIns="0" bIns="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dirty="0">
                  <a:solidFill>
                    <a:srgbClr val="000000"/>
                  </a:solidFill>
                  <a:latin typeface="ＭＳ Ｐゴシック"/>
                  <a:ea typeface="ＭＳ Ｐゴシック"/>
                </a:rPr>
                <a:t>植樹帯</a:t>
              </a:r>
            </a:p>
          </p:txBody>
        </p:sp>
        <p:sp>
          <p:nvSpPr>
            <p:cNvPr id="135" name="Text Box 81"/>
            <p:cNvSpPr txBox="1">
              <a:spLocks noChangeArrowheads="1"/>
            </p:cNvSpPr>
            <p:nvPr/>
          </p:nvSpPr>
          <p:spPr bwMode="auto">
            <a:xfrm>
              <a:off x="2526161" y="4751927"/>
              <a:ext cx="408924" cy="8096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wordArtVertRtl" wrap="square" lIns="27432" tIns="0" rIns="0" bIns="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a:solidFill>
                    <a:srgbClr val="000000"/>
                  </a:solidFill>
                  <a:latin typeface="ＭＳ Ｐゴシック"/>
                  <a:ea typeface="ＭＳ Ｐゴシック"/>
                </a:rPr>
                <a:t>植樹帯</a:t>
              </a:r>
            </a:p>
          </p:txBody>
        </p:sp>
      </p:grpSp>
      <p:grpSp>
        <p:nvGrpSpPr>
          <p:cNvPr id="136" name="グループ化 135"/>
          <p:cNvGrpSpPr/>
          <p:nvPr/>
        </p:nvGrpSpPr>
        <p:grpSpPr>
          <a:xfrm>
            <a:off x="1974021" y="5353100"/>
            <a:ext cx="5829300" cy="939286"/>
            <a:chOff x="1737052" y="5236745"/>
            <a:chExt cx="5829300" cy="939286"/>
          </a:xfrm>
        </p:grpSpPr>
        <p:pic>
          <p:nvPicPr>
            <p:cNvPr id="137" name="図 8"/>
            <p:cNvPicPr>
              <a:picLocks noChangeAspect="1"/>
            </p:cNvPicPr>
            <p:nvPr/>
          </p:nvPicPr>
          <p:blipFill rotWithShape="1">
            <a:blip r:embed="rId3" cstate="hqprint">
              <a:extLst>
                <a:ext uri="{28A0092B-C50C-407E-A947-70E740481C1C}">
                  <a14:useLocalDpi xmlns:a14="http://schemas.microsoft.com/office/drawing/2010/main"/>
                </a:ext>
              </a:extLst>
            </a:blip>
            <a:srcRect l="62034" t="67107" r="30466" b="4130"/>
            <a:stretch/>
          </p:blipFill>
          <p:spPr bwMode="auto">
            <a:xfrm>
              <a:off x="4902409" y="5276031"/>
              <a:ext cx="81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図 8"/>
            <p:cNvPicPr>
              <a:picLocks noChangeAspect="1"/>
            </p:cNvPicPr>
            <p:nvPr/>
          </p:nvPicPr>
          <p:blipFill rotWithShape="1">
            <a:blip r:embed="rId3" cstate="hqprint">
              <a:extLst>
                <a:ext uri="{28A0092B-C50C-407E-A947-70E740481C1C}">
                  <a14:useLocalDpi xmlns:a14="http://schemas.microsoft.com/office/drawing/2010/main"/>
                </a:ext>
              </a:extLst>
            </a:blip>
            <a:srcRect l="30401" t="65729" r="62099" b="5508"/>
            <a:stretch/>
          </p:blipFill>
          <p:spPr bwMode="auto">
            <a:xfrm>
              <a:off x="3708772" y="5236745"/>
              <a:ext cx="81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図 8"/>
            <p:cNvPicPr>
              <a:picLocks noChangeAspect="1"/>
            </p:cNvPicPr>
            <p:nvPr/>
          </p:nvPicPr>
          <p:blipFill rotWithShape="1">
            <a:blip r:embed="rId3" cstate="hqprint">
              <a:extLst>
                <a:ext uri="{28A0092B-C50C-407E-A947-70E740481C1C}">
                  <a14:useLocalDpi xmlns:a14="http://schemas.microsoft.com/office/drawing/2010/main"/>
                </a:ext>
              </a:extLst>
            </a:blip>
            <a:srcRect l="90995" t="74787" r="3340" b="5412"/>
            <a:stretch/>
          </p:blipFill>
          <p:spPr bwMode="auto">
            <a:xfrm>
              <a:off x="1767903" y="5403606"/>
              <a:ext cx="620966" cy="6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Line 48"/>
            <p:cNvSpPr>
              <a:spLocks noChangeShapeType="1"/>
            </p:cNvSpPr>
            <p:nvPr/>
          </p:nvSpPr>
          <p:spPr bwMode="auto">
            <a:xfrm>
              <a:off x="2474561" y="6018791"/>
              <a:ext cx="0" cy="10800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1" name="Line 48"/>
            <p:cNvSpPr>
              <a:spLocks noChangeShapeType="1"/>
            </p:cNvSpPr>
            <p:nvPr/>
          </p:nvSpPr>
          <p:spPr bwMode="auto">
            <a:xfrm>
              <a:off x="2474559" y="6018791"/>
              <a:ext cx="45000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2" name="Line 48"/>
            <p:cNvSpPr>
              <a:spLocks noChangeShapeType="1"/>
            </p:cNvSpPr>
            <p:nvPr/>
          </p:nvSpPr>
          <p:spPr bwMode="auto">
            <a:xfrm>
              <a:off x="6366202" y="6018792"/>
              <a:ext cx="45000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3" name="Line 48"/>
            <p:cNvSpPr>
              <a:spLocks noChangeShapeType="1"/>
            </p:cNvSpPr>
            <p:nvPr/>
          </p:nvSpPr>
          <p:spPr bwMode="auto">
            <a:xfrm>
              <a:off x="6828834" y="6032387"/>
              <a:ext cx="0" cy="10800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4" name="Line 48"/>
            <p:cNvSpPr>
              <a:spLocks noChangeShapeType="1"/>
            </p:cNvSpPr>
            <p:nvPr/>
          </p:nvSpPr>
          <p:spPr bwMode="auto">
            <a:xfrm>
              <a:off x="2915431" y="6139895"/>
              <a:ext cx="3447214"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5" name="Line 48"/>
            <p:cNvSpPr>
              <a:spLocks noChangeShapeType="1"/>
            </p:cNvSpPr>
            <p:nvPr/>
          </p:nvSpPr>
          <p:spPr bwMode="auto">
            <a:xfrm>
              <a:off x="1737052" y="6025595"/>
              <a:ext cx="72000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6" name="Line 48"/>
            <p:cNvSpPr>
              <a:spLocks noChangeShapeType="1"/>
            </p:cNvSpPr>
            <p:nvPr/>
          </p:nvSpPr>
          <p:spPr bwMode="auto">
            <a:xfrm>
              <a:off x="6843811" y="6025595"/>
              <a:ext cx="720000" cy="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7" name="Line 48"/>
            <p:cNvSpPr>
              <a:spLocks noChangeShapeType="1"/>
            </p:cNvSpPr>
            <p:nvPr/>
          </p:nvSpPr>
          <p:spPr bwMode="auto">
            <a:xfrm>
              <a:off x="2915431" y="6025594"/>
              <a:ext cx="0" cy="10800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8" name="Line 48"/>
            <p:cNvSpPr>
              <a:spLocks noChangeShapeType="1"/>
            </p:cNvSpPr>
            <p:nvPr/>
          </p:nvSpPr>
          <p:spPr bwMode="auto">
            <a:xfrm>
              <a:off x="6371645" y="6025595"/>
              <a:ext cx="0" cy="10800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49" name="Line 48"/>
            <p:cNvSpPr>
              <a:spLocks noChangeShapeType="1"/>
            </p:cNvSpPr>
            <p:nvPr/>
          </p:nvSpPr>
          <p:spPr bwMode="auto">
            <a:xfrm>
              <a:off x="1746577" y="6035120"/>
              <a:ext cx="0" cy="10800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50" name="Line 48"/>
            <p:cNvSpPr>
              <a:spLocks noChangeShapeType="1"/>
            </p:cNvSpPr>
            <p:nvPr/>
          </p:nvSpPr>
          <p:spPr bwMode="auto">
            <a:xfrm>
              <a:off x="7566352" y="6016070"/>
              <a:ext cx="0" cy="108000"/>
            </a:xfrm>
            <a:prstGeom prst="line">
              <a:avLst/>
            </a:prstGeom>
            <a:noFill/>
            <a:ln w="19050">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ja-JP" altLang="en-US"/>
            </a:p>
          </p:txBody>
        </p:sp>
        <p:pic>
          <p:nvPicPr>
            <p:cNvPr id="151" name="図 150"/>
            <p:cNvPicPr>
              <a:picLocks noChangeAspect="1"/>
            </p:cNvPicPr>
            <p:nvPr/>
          </p:nvPicPr>
          <p:blipFill rotWithShape="1">
            <a:blip r:embed="rId3" cstate="hqprint">
              <a:extLst>
                <a:ext uri="{28A0092B-C50C-407E-A947-70E740481C1C}">
                  <a14:useLocalDpi xmlns:a14="http://schemas.microsoft.com/office/drawing/2010/main"/>
                </a:ext>
              </a:extLst>
            </a:blip>
            <a:srcRect l="85005" t="80538" r="11801" b="7291"/>
            <a:stretch/>
          </p:blipFill>
          <p:spPr bwMode="auto">
            <a:xfrm>
              <a:off x="2483791" y="5544400"/>
              <a:ext cx="432025" cy="4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図 151"/>
            <p:cNvPicPr>
              <a:picLocks noChangeAspect="1"/>
            </p:cNvPicPr>
            <p:nvPr/>
          </p:nvPicPr>
          <p:blipFill rotWithShape="1">
            <a:blip r:embed="rId3" cstate="hqprint">
              <a:extLst>
                <a:ext uri="{28A0092B-C50C-407E-A947-70E740481C1C}">
                  <a14:useLocalDpi xmlns:a14="http://schemas.microsoft.com/office/drawing/2010/main"/>
                </a:ext>
              </a:extLst>
            </a:blip>
            <a:srcRect l="85005" t="80538" r="11801" b="7291"/>
            <a:stretch/>
          </p:blipFill>
          <p:spPr bwMode="auto">
            <a:xfrm>
              <a:off x="6393177" y="5544400"/>
              <a:ext cx="432025" cy="4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図 8"/>
            <p:cNvPicPr>
              <a:picLocks noChangeAspect="1"/>
            </p:cNvPicPr>
            <p:nvPr/>
          </p:nvPicPr>
          <p:blipFill rotWithShape="1">
            <a:blip r:embed="rId3" cstate="hqprint">
              <a:extLst>
                <a:ext uri="{28A0092B-C50C-407E-A947-70E740481C1C}">
                  <a14:useLocalDpi xmlns:a14="http://schemas.microsoft.com/office/drawing/2010/main"/>
                </a:ext>
              </a:extLst>
            </a:blip>
            <a:srcRect l="90995" t="74787" r="3340" b="5412"/>
            <a:stretch/>
          </p:blipFill>
          <p:spPr bwMode="auto">
            <a:xfrm>
              <a:off x="6805109" y="5403606"/>
              <a:ext cx="620966" cy="6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図 8"/>
            <p:cNvPicPr>
              <a:picLocks noChangeAspect="1"/>
            </p:cNvPicPr>
            <p:nvPr/>
          </p:nvPicPr>
          <p:blipFill rotWithShape="1">
            <a:blip r:embed="rId3" cstate="hqprint">
              <a:extLst>
                <a:ext uri="{28A0092B-C50C-407E-A947-70E740481C1C}">
                  <a14:useLocalDpi xmlns:a14="http://schemas.microsoft.com/office/drawing/2010/main"/>
                </a:ext>
              </a:extLst>
            </a:blip>
            <a:srcRect l="79167" t="71907" r="16474" b="6142"/>
            <a:stretch/>
          </p:blipFill>
          <p:spPr bwMode="auto">
            <a:xfrm>
              <a:off x="2950635" y="5440844"/>
              <a:ext cx="4688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8"/>
            <p:cNvPicPr>
              <a:picLocks noChangeAspect="1"/>
            </p:cNvPicPr>
            <p:nvPr/>
          </p:nvPicPr>
          <p:blipFill rotWithShape="1">
            <a:blip r:embed="rId3" cstate="hqprint">
              <a:extLst>
                <a:ext uri="{28A0092B-C50C-407E-A947-70E740481C1C}">
                  <a14:useLocalDpi xmlns:a14="http://schemas.microsoft.com/office/drawing/2010/main"/>
                </a:ext>
              </a:extLst>
            </a:blip>
            <a:srcRect l="79167" t="71907" r="16474" b="6142"/>
            <a:stretch/>
          </p:blipFill>
          <p:spPr bwMode="auto">
            <a:xfrm>
              <a:off x="5872701" y="5427347"/>
              <a:ext cx="4688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 name="正方形/長方形 155"/>
          <p:cNvSpPr/>
          <p:nvPr/>
        </p:nvSpPr>
        <p:spPr>
          <a:xfrm>
            <a:off x="1348898" y="3604970"/>
            <a:ext cx="6978908" cy="3064389"/>
          </a:xfrm>
          <a:prstGeom prst="rec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7" name="正方形/長方形 3"/>
          <p:cNvSpPr>
            <a:spLocks noChangeArrowheads="1"/>
          </p:cNvSpPr>
          <p:nvPr/>
        </p:nvSpPr>
        <p:spPr bwMode="auto">
          <a:xfrm>
            <a:off x="3790080" y="3173882"/>
            <a:ext cx="2595062" cy="437299"/>
          </a:xfrm>
          <a:prstGeom prst="rect">
            <a:avLst/>
          </a:prstGeom>
          <a:noFill/>
          <a:ln>
            <a:noFill/>
          </a:ln>
        </p:spPr>
        <p:txBody>
          <a:bodyPr wrap="square">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1800" b="1" dirty="0"/>
              <a:t>整備後　標準横断図</a:t>
            </a:r>
            <a:endParaRPr lang="en-US" altLang="ja-JP" sz="1800" b="1" dirty="0"/>
          </a:p>
        </p:txBody>
      </p:sp>
      <p:sp>
        <p:nvSpPr>
          <p:cNvPr id="72" name="正方形/長方形 71">
            <a:extLst>
              <a:ext uri="{FF2B5EF4-FFF2-40B4-BE49-F238E27FC236}">
                <a16:creationId xmlns:a16="http://schemas.microsoft.com/office/drawing/2014/main" id="{40C730AF-5C76-2C7D-2CBD-E50F327126B9}"/>
              </a:ext>
            </a:extLst>
          </p:cNvPr>
          <p:cNvSpPr/>
          <p:nvPr/>
        </p:nvSpPr>
        <p:spPr>
          <a:xfrm>
            <a:off x="6537541" y="989001"/>
            <a:ext cx="2415387" cy="1848682"/>
          </a:xfrm>
          <a:prstGeom prst="rec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正方形/長方形 3">
            <a:extLst>
              <a:ext uri="{FF2B5EF4-FFF2-40B4-BE49-F238E27FC236}">
                <a16:creationId xmlns:a16="http://schemas.microsoft.com/office/drawing/2014/main" id="{0F26BAC8-A8E9-86D7-C75C-901A0B86A381}"/>
              </a:ext>
            </a:extLst>
          </p:cNvPr>
          <p:cNvSpPr>
            <a:spLocks noChangeArrowheads="1"/>
          </p:cNvSpPr>
          <p:nvPr/>
        </p:nvSpPr>
        <p:spPr bwMode="auto">
          <a:xfrm>
            <a:off x="7079742" y="2430702"/>
            <a:ext cx="2037334" cy="477054"/>
          </a:xfrm>
          <a:prstGeom prst="rect">
            <a:avLst/>
          </a:prstGeom>
          <a:noFill/>
          <a:ln>
            <a:noFill/>
          </a:ln>
        </p:spPr>
        <p:txBody>
          <a:bodyPr wrap="square">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en-US" altLang="ja-JP" sz="1400" b="1" dirty="0"/>
              <a:t>※</a:t>
            </a:r>
            <a:r>
              <a:rPr lang="ja-JP" altLang="en-US" sz="1400" b="1" dirty="0"/>
              <a:t>柏原</a:t>
            </a:r>
            <a:r>
              <a:rPr lang="ja-JP" altLang="en-US" sz="1400" b="1" dirty="0" smtClean="0"/>
              <a:t>市域のみ</a:t>
            </a:r>
            <a:endParaRPr lang="en-US" altLang="ja-JP" sz="1400" b="1" dirty="0"/>
          </a:p>
        </p:txBody>
      </p:sp>
      <p:sp>
        <p:nvSpPr>
          <p:cNvPr id="3" name="正方形/長方形 3">
            <a:extLst>
              <a:ext uri="{FF2B5EF4-FFF2-40B4-BE49-F238E27FC236}">
                <a16:creationId xmlns:a16="http://schemas.microsoft.com/office/drawing/2014/main" id="{097A4FFE-A3A4-DEFD-80C0-E8C1AD69401B}"/>
              </a:ext>
            </a:extLst>
          </p:cNvPr>
          <p:cNvSpPr>
            <a:spLocks noChangeArrowheads="1"/>
          </p:cNvSpPr>
          <p:nvPr/>
        </p:nvSpPr>
        <p:spPr bwMode="auto">
          <a:xfrm>
            <a:off x="6575286" y="2729780"/>
            <a:ext cx="2748988" cy="477054"/>
          </a:xfrm>
          <a:prstGeom prst="rect">
            <a:avLst/>
          </a:prstGeom>
          <a:noFill/>
          <a:ln>
            <a:noFill/>
          </a:ln>
        </p:spPr>
        <p:txBody>
          <a:bodyPr wrap="square">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en-US" altLang="ja-JP" sz="1200" b="1" dirty="0"/>
              <a:t>※</a:t>
            </a:r>
            <a:r>
              <a:rPr lang="ja-JP" altLang="en-US" sz="1200" b="1" dirty="0"/>
              <a:t>藤井寺市、八尾市域</a:t>
            </a:r>
            <a:r>
              <a:rPr lang="ja-JP" altLang="en-US" sz="1200" b="1" dirty="0" smtClean="0"/>
              <a:t>は現道なし</a:t>
            </a:r>
            <a:endParaRPr lang="en-US" altLang="ja-JP" sz="1200" b="1" dirty="0"/>
          </a:p>
        </p:txBody>
      </p:sp>
    </p:spTree>
    <p:extLst>
      <p:ext uri="{BB962C8B-B14F-4D97-AF65-F5344CB8AC3E}">
        <p14:creationId xmlns:p14="http://schemas.microsoft.com/office/powerpoint/2010/main" val="272668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DB84160-311C-4F36-8FFE-AA1A9BAB5F8C}" type="slidenum">
              <a:rPr lang="ja-JP" altLang="en-US" sz="2000" smtClean="0">
                <a:latin typeface="Arial" panose="020B0604020202020204" pitchFamily="34" charset="0"/>
              </a:rPr>
              <a:pPr>
                <a:spcBef>
                  <a:spcPct val="0"/>
                </a:spcBef>
                <a:buFontTx/>
                <a:buNone/>
              </a:pPr>
              <a:t>5</a:t>
            </a:fld>
            <a:endParaRPr lang="ja-JP" altLang="en-US" sz="2000">
              <a:latin typeface="Arial" panose="020B0604020202020204" pitchFamily="34" charset="0"/>
            </a:endParaRPr>
          </a:p>
        </p:txBody>
      </p:sp>
      <p:sp>
        <p:nvSpPr>
          <p:cNvPr id="6"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25604" name="正方形/長方形 3"/>
          <p:cNvSpPr>
            <a:spLocks noChangeArrowheads="1"/>
          </p:cNvSpPr>
          <p:nvPr/>
        </p:nvSpPr>
        <p:spPr bwMode="auto">
          <a:xfrm>
            <a:off x="0" y="1073150"/>
            <a:ext cx="9139238" cy="5262979"/>
          </a:xfrm>
          <a:prstGeom prst="rect">
            <a:avLst/>
          </a:prstGeom>
          <a:noFill/>
          <a:ln>
            <a:noFill/>
          </a:ln>
        </p:spPr>
        <p:txBody>
          <a:bodyPr>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800" dirty="0">
                <a:latin typeface="ＭＳ Ｐゴシック" panose="020B0600070205080204" pitchFamily="50" charset="-128"/>
              </a:rPr>
              <a:t>○</a:t>
            </a:r>
            <a:r>
              <a:rPr lang="ja-JP" altLang="en-US" sz="2800" b="1" dirty="0">
                <a:latin typeface="ＭＳ Ｐゴシック" panose="020B0600070205080204" pitchFamily="50" charset="-128"/>
              </a:rPr>
              <a:t>全体事業費</a:t>
            </a:r>
            <a:r>
              <a:rPr lang="ja-JP" altLang="en-US" sz="2800" dirty="0">
                <a:latin typeface="ＭＳ Ｐゴシック" panose="020B0600070205080204" pitchFamily="50" charset="-128"/>
              </a:rPr>
              <a:t>：</a:t>
            </a:r>
            <a:r>
              <a:rPr lang="zh-TW" altLang="en-US" sz="2800" dirty="0">
                <a:latin typeface="ＭＳ Ｐゴシック" panose="020B0600070205080204" pitchFamily="50" charset="-128"/>
              </a:rPr>
              <a:t>約</a:t>
            </a:r>
            <a:r>
              <a:rPr lang="en-US" altLang="ja-JP" sz="2800" dirty="0">
                <a:latin typeface="ＭＳ Ｐゴシック" panose="020B0600070205080204" pitchFamily="50" charset="-128"/>
              </a:rPr>
              <a:t>64.7</a:t>
            </a:r>
            <a:r>
              <a:rPr lang="ja-JP" altLang="en-US" sz="2800" dirty="0">
                <a:latin typeface="ＭＳ Ｐゴシック" panose="020B0600070205080204" pitchFamily="50" charset="-128"/>
              </a:rPr>
              <a:t>億円</a:t>
            </a: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国：約</a:t>
            </a:r>
            <a:r>
              <a:rPr lang="en-US" altLang="ja-JP" sz="2800" dirty="0">
                <a:latin typeface="ＭＳ Ｐゴシック" panose="020B0600070205080204" pitchFamily="50" charset="-128"/>
              </a:rPr>
              <a:t>35.6</a:t>
            </a:r>
            <a:r>
              <a:rPr lang="ja-JP" altLang="en-US" sz="2800" dirty="0">
                <a:latin typeface="ＭＳ Ｐゴシック" panose="020B0600070205080204" pitchFamily="50" charset="-128"/>
              </a:rPr>
              <a:t>億円、府：約</a:t>
            </a:r>
            <a:r>
              <a:rPr lang="en-US" altLang="ja-JP" sz="2800" dirty="0">
                <a:latin typeface="ＭＳ Ｐゴシック" panose="020B0600070205080204" pitchFamily="50" charset="-128"/>
              </a:rPr>
              <a:t>29.1</a:t>
            </a:r>
            <a:r>
              <a:rPr lang="ja-JP" altLang="en-US" sz="2800" dirty="0">
                <a:latin typeface="ＭＳ Ｐゴシック" panose="020B0600070205080204" pitchFamily="50" charset="-128"/>
              </a:rPr>
              <a:t>億円</a:t>
            </a:r>
            <a:r>
              <a:rPr lang="en-US" altLang="ja-JP" sz="2800" dirty="0">
                <a:latin typeface="ＭＳ Ｐゴシック" panose="020B0600070205080204" pitchFamily="50" charset="-128"/>
              </a:rPr>
              <a:t>]</a:t>
            </a:r>
          </a:p>
          <a:p>
            <a:pPr eaLnBrk="1" hangingPunct="1">
              <a:lnSpc>
                <a:spcPct val="150000"/>
              </a:lnSpc>
              <a:spcBef>
                <a:spcPct val="0"/>
              </a:spcBef>
              <a:buNone/>
            </a:pPr>
            <a:r>
              <a:rPr lang="ja-JP" altLang="en-US" sz="2800" dirty="0">
                <a:latin typeface="ＭＳ Ｐゴシック" panose="020B0600070205080204" pitchFamily="50" charset="-128"/>
              </a:rPr>
              <a:t>　</a:t>
            </a: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内訳</a:t>
            </a: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　　調査費     約  </a:t>
            </a:r>
            <a:r>
              <a:rPr lang="en-US" altLang="ja-JP" sz="2800" dirty="0">
                <a:latin typeface="ＭＳ Ｐゴシック" panose="020B0600070205080204" pitchFamily="50" charset="-128"/>
              </a:rPr>
              <a:t>4.3</a:t>
            </a:r>
            <a:r>
              <a:rPr lang="ja-JP" altLang="en-US" sz="2800" dirty="0">
                <a:latin typeface="ＭＳ Ｐゴシック" panose="020B0600070205080204" pitchFamily="50" charset="-128"/>
              </a:rPr>
              <a:t>億円</a:t>
            </a:r>
            <a:endParaRPr lang="en-US" altLang="ja-JP" sz="2800" dirty="0">
              <a:latin typeface="ＭＳ Ｐゴシック" panose="020B0600070205080204" pitchFamily="50" charset="-128"/>
            </a:endParaRPr>
          </a:p>
          <a:p>
            <a:pPr eaLnBrk="1" hangingPunct="1">
              <a:lnSpc>
                <a:spcPct val="150000"/>
              </a:lnSpc>
              <a:spcBef>
                <a:spcPct val="0"/>
              </a:spcBef>
              <a:buNone/>
            </a:pPr>
            <a:r>
              <a:rPr lang="zh-TW" altLang="en-US" sz="2800" dirty="0">
                <a:latin typeface="ＭＳ Ｐゴシック" panose="020B0600070205080204" pitchFamily="50" charset="-128"/>
              </a:rPr>
              <a:t>                用地費　　約</a:t>
            </a:r>
            <a:r>
              <a:rPr lang="en-US" altLang="zh-TW" sz="2800" dirty="0">
                <a:latin typeface="ＭＳ Ｐゴシック" panose="020B0600070205080204" pitchFamily="50" charset="-128"/>
              </a:rPr>
              <a:t>39.7</a:t>
            </a:r>
            <a:r>
              <a:rPr lang="zh-TW" altLang="en-US" sz="2800" dirty="0">
                <a:latin typeface="ＭＳ Ｐゴシック" panose="020B0600070205080204" pitchFamily="50" charset="-128"/>
              </a:rPr>
              <a:t>億円</a:t>
            </a:r>
            <a:r>
              <a:rPr lang="zh-TW" altLang="en-US" sz="2400" dirty="0">
                <a:latin typeface="ＭＳ Ｐゴシック" panose="020B0600070205080204" pitchFamily="50" charset="-128"/>
              </a:rPr>
              <a:t>（内　補償費　約</a:t>
            </a:r>
            <a:r>
              <a:rPr lang="en-US" altLang="zh-TW" sz="2400" dirty="0">
                <a:latin typeface="ＭＳ Ｐゴシック" panose="020B0600070205080204" pitchFamily="50" charset="-128"/>
              </a:rPr>
              <a:t>24.6</a:t>
            </a:r>
            <a:r>
              <a:rPr lang="zh-TW" altLang="en-US" sz="2400" dirty="0">
                <a:latin typeface="ＭＳ Ｐゴシック" panose="020B0600070205080204" pitchFamily="50" charset="-128"/>
              </a:rPr>
              <a:t>億円）</a:t>
            </a:r>
          </a:p>
          <a:p>
            <a:pPr eaLnBrk="1" hangingPunct="1">
              <a:lnSpc>
                <a:spcPct val="150000"/>
              </a:lnSpc>
              <a:spcBef>
                <a:spcPct val="0"/>
              </a:spcBef>
              <a:buFontTx/>
              <a:buNone/>
            </a:pPr>
            <a:r>
              <a:rPr lang="ja-JP" altLang="en-US" sz="2800" dirty="0">
                <a:latin typeface="ＭＳ Ｐゴシック" panose="020B0600070205080204" pitchFamily="50" charset="-128"/>
              </a:rPr>
              <a:t>　　　　　　　 </a:t>
            </a:r>
            <a:r>
              <a:rPr lang="zh-TW" altLang="en-US" sz="2800" dirty="0">
                <a:latin typeface="ＭＳ Ｐゴシック" panose="020B0600070205080204" pitchFamily="50" charset="-128"/>
              </a:rPr>
              <a:t>工事費　　約</a:t>
            </a:r>
            <a:r>
              <a:rPr lang="en-US" altLang="ja-JP" sz="2800" dirty="0">
                <a:latin typeface="ＭＳ Ｐゴシック" panose="020B0600070205080204" pitchFamily="50" charset="-128"/>
              </a:rPr>
              <a:t>20</a:t>
            </a:r>
            <a:r>
              <a:rPr lang="en-US" altLang="zh-TW" sz="2800" dirty="0">
                <a:latin typeface="ＭＳ Ｐゴシック" panose="020B0600070205080204" pitchFamily="50" charset="-128"/>
              </a:rPr>
              <a:t>.</a:t>
            </a:r>
            <a:r>
              <a:rPr lang="en-US" altLang="ja-JP" sz="2800" dirty="0">
                <a:latin typeface="ＭＳ Ｐゴシック" panose="020B0600070205080204" pitchFamily="50" charset="-128"/>
              </a:rPr>
              <a:t>7</a:t>
            </a:r>
            <a:r>
              <a:rPr lang="zh-TW" altLang="en-US" sz="2800" dirty="0">
                <a:latin typeface="ＭＳ Ｐゴシック" panose="020B0600070205080204" pitchFamily="50" charset="-128"/>
              </a:rPr>
              <a:t>億円</a:t>
            </a:r>
            <a:r>
              <a:rPr lang="zh-TW" altLang="en-US" sz="2400" dirty="0">
                <a:latin typeface="ＭＳ Ｐゴシック" panose="020B0600070205080204" pitchFamily="50" charset="-128"/>
              </a:rPr>
              <a:t>（内 電線共同溝 </a:t>
            </a:r>
            <a:r>
              <a:rPr lang="ja-JP" altLang="en-US" sz="2400" dirty="0">
                <a:latin typeface="ＭＳ Ｐゴシック" panose="020B0600070205080204" pitchFamily="50" charset="-128"/>
              </a:rPr>
              <a:t>約</a:t>
            </a:r>
            <a:r>
              <a:rPr lang="en-US" altLang="ja-JP" sz="2400" dirty="0">
                <a:latin typeface="ＭＳ Ｐゴシック" panose="020B0600070205080204" pitchFamily="50" charset="-128"/>
              </a:rPr>
              <a:t>8.0</a:t>
            </a:r>
            <a:r>
              <a:rPr lang="ja-JP" altLang="en-US" sz="2400" dirty="0">
                <a:latin typeface="ＭＳ Ｐゴシック" panose="020B0600070205080204" pitchFamily="50" charset="-128"/>
              </a:rPr>
              <a:t>億円）</a:t>
            </a:r>
            <a:r>
              <a:rPr lang="zh-TW" altLang="en-US" sz="2400" dirty="0">
                <a:latin typeface="ＭＳ Ｐゴシック" panose="020B0600070205080204" pitchFamily="50" charset="-128"/>
              </a:rPr>
              <a:t> </a:t>
            </a:r>
          </a:p>
          <a:p>
            <a:pPr eaLnBrk="1" hangingPunct="1">
              <a:lnSpc>
                <a:spcPct val="150000"/>
              </a:lnSpc>
              <a:spcBef>
                <a:spcPct val="0"/>
              </a:spcBef>
              <a:buFontTx/>
              <a:buNone/>
            </a:pPr>
            <a:endParaRPr lang="en-US" altLang="ja-JP" sz="2800" dirty="0">
              <a:latin typeface="ＭＳ Ｐゴシック" panose="020B0600070205080204" pitchFamily="50" charset="-128"/>
            </a:endParaRPr>
          </a:p>
          <a:p>
            <a:pPr eaLnBrk="1" hangingPunct="1">
              <a:lnSpc>
                <a:spcPct val="150000"/>
              </a:lnSpc>
              <a:spcBef>
                <a:spcPct val="0"/>
              </a:spcBef>
              <a:buFontTx/>
              <a:buNone/>
            </a:pPr>
            <a:endParaRPr lang="en-US" altLang="ja-JP" sz="2800" dirty="0">
              <a:latin typeface="ＭＳ Ｐゴシック" panose="020B0600070205080204" pitchFamily="50" charset="-128"/>
            </a:endParaRPr>
          </a:p>
          <a:p>
            <a:pPr eaLnBrk="1" hangingPunct="1">
              <a:lnSpc>
                <a:spcPct val="150000"/>
              </a:lnSpc>
              <a:spcBef>
                <a:spcPct val="0"/>
              </a:spcBef>
              <a:buFontTx/>
              <a:buNone/>
            </a:pPr>
            <a:r>
              <a:rPr lang="ja-JP" altLang="en-US" sz="2800" dirty="0">
                <a:latin typeface="ＭＳ Ｐゴシック" panose="020B0600070205080204" pitchFamily="50" charset="-128"/>
              </a:rPr>
              <a:t>　</a:t>
            </a: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事業費の積算根拠</a:t>
            </a:r>
            <a:r>
              <a:rPr lang="en-US" altLang="ja-JP" sz="2800" dirty="0">
                <a:latin typeface="ＭＳ Ｐゴシック" panose="020B0600070205080204" pitchFamily="50" charset="-128"/>
              </a:rPr>
              <a:t>】</a:t>
            </a:r>
          </a:p>
          <a:p>
            <a:pPr eaLnBrk="1" hangingPunct="1">
              <a:lnSpc>
                <a:spcPct val="150000"/>
              </a:lnSpc>
              <a:spcBef>
                <a:spcPct val="0"/>
              </a:spcBef>
              <a:buFontTx/>
              <a:buNone/>
            </a:pPr>
            <a:r>
              <a:rPr lang="ja-JP" altLang="en-US" sz="2800" dirty="0">
                <a:latin typeface="ＭＳ Ｐゴシック" panose="020B0600070205080204" pitchFamily="50" charset="-128"/>
              </a:rPr>
              <a:t>　予備設計成果を基に概算事業費を</a:t>
            </a:r>
            <a:r>
              <a:rPr lang="ja-JP" altLang="en-US" sz="2800" dirty="0" smtClean="0">
                <a:latin typeface="ＭＳ Ｐゴシック" panose="020B0600070205080204" pitchFamily="50" charset="-128"/>
              </a:rPr>
              <a:t>算出</a:t>
            </a:r>
            <a:endParaRPr lang="ja-JP" altLang="en-US" sz="2800" dirty="0">
              <a:latin typeface="ＭＳ Ｐゴシック" panose="020B060007020508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8A5F4DAC-3026-0069-E0AA-A63184483F12}"/>
              </a:ext>
            </a:extLst>
          </p:cNvPr>
          <p:cNvGrpSpPr>
            <a:grpSpLocks noChangeAspect="1"/>
          </p:cNvGrpSpPr>
          <p:nvPr/>
        </p:nvGrpSpPr>
        <p:grpSpPr>
          <a:xfrm>
            <a:off x="3225627" y="2826286"/>
            <a:ext cx="5450829" cy="3915082"/>
            <a:chOff x="3191511" y="2895589"/>
            <a:chExt cx="5098583" cy="3662080"/>
          </a:xfrm>
        </p:grpSpPr>
        <p:pic>
          <p:nvPicPr>
            <p:cNvPr id="123" name="図 122">
              <a:extLst>
                <a:ext uri="{FF2B5EF4-FFF2-40B4-BE49-F238E27FC236}">
                  <a16:creationId xmlns:a16="http://schemas.microsoft.com/office/drawing/2014/main" id="{C797DEEA-AD98-CC5C-AB4D-1CF47555F7E1}"/>
                </a:ext>
              </a:extLst>
            </p:cNvPr>
            <p:cNvPicPr>
              <a:picLocks noChangeAspect="1"/>
            </p:cNvPicPr>
            <p:nvPr/>
          </p:nvPicPr>
          <p:blipFill rotWithShape="1">
            <a:blip r:embed="rId3"/>
            <a:srcRect l="28225" t="13781" r="9790" b="8455"/>
            <a:stretch/>
          </p:blipFill>
          <p:spPr>
            <a:xfrm>
              <a:off x="3493254" y="3155971"/>
              <a:ext cx="4796840" cy="3383485"/>
            </a:xfrm>
            <a:prstGeom prst="rect">
              <a:avLst/>
            </a:prstGeom>
          </p:spPr>
        </p:pic>
        <p:sp>
          <p:nvSpPr>
            <p:cNvPr id="124" name="フリーフォーム 200">
              <a:extLst>
                <a:ext uri="{FF2B5EF4-FFF2-40B4-BE49-F238E27FC236}">
                  <a16:creationId xmlns:a16="http://schemas.microsoft.com/office/drawing/2014/main" id="{4AB9622C-2B52-8FE5-486D-8FD2CB1F23BB}"/>
                </a:ext>
              </a:extLst>
            </p:cNvPr>
            <p:cNvSpPr/>
            <p:nvPr/>
          </p:nvSpPr>
          <p:spPr>
            <a:xfrm>
              <a:off x="6619208" y="5273575"/>
              <a:ext cx="340518" cy="1274762"/>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597693"/>
                <a:gd name="connsiteY0" fmla="*/ 0 h 2276473"/>
                <a:gd name="connsiteX1" fmla="*/ 180974 w 597693"/>
                <a:gd name="connsiteY1" fmla="*/ 1254917 h 2276473"/>
                <a:gd name="connsiteX2" fmla="*/ 478630 w 597693"/>
                <a:gd name="connsiteY2" fmla="*/ 1819275 h 2276473"/>
                <a:gd name="connsiteX3" fmla="*/ 597693 w 597693"/>
                <a:gd name="connsiteY3" fmla="*/ 2276473 h 2276473"/>
                <a:gd name="connsiteX0" fmla="*/ 0 w 416719"/>
                <a:gd name="connsiteY0" fmla="*/ 0 h 1021556"/>
                <a:gd name="connsiteX1" fmla="*/ 297656 w 416719"/>
                <a:gd name="connsiteY1" fmla="*/ 564358 h 1021556"/>
                <a:gd name="connsiteX2" fmla="*/ 416719 w 416719"/>
                <a:gd name="connsiteY2" fmla="*/ 1021556 h 1021556"/>
                <a:gd name="connsiteX0" fmla="*/ 271391 w 573804"/>
                <a:gd name="connsiteY0" fmla="*/ 0 h 1243806"/>
                <a:gd name="connsiteX1" fmla="*/ 569047 w 573804"/>
                <a:gd name="connsiteY1" fmla="*/ 564358 h 1243806"/>
                <a:gd name="connsiteX2" fmla="*/ 2310 w 573804"/>
                <a:gd name="connsiteY2" fmla="*/ 1243806 h 1243806"/>
                <a:gd name="connsiteX0" fmla="*/ 273325 w 312171"/>
                <a:gd name="connsiteY0" fmla="*/ 0 h 1243806"/>
                <a:gd name="connsiteX1" fmla="*/ 247131 w 312171"/>
                <a:gd name="connsiteY1" fmla="*/ 754858 h 1243806"/>
                <a:gd name="connsiteX2" fmla="*/ 4244 w 312171"/>
                <a:gd name="connsiteY2" fmla="*/ 1243806 h 1243806"/>
                <a:gd name="connsiteX0" fmla="*/ 273325 w 337530"/>
                <a:gd name="connsiteY0" fmla="*/ 0 h 1243806"/>
                <a:gd name="connsiteX1" fmla="*/ 247131 w 337530"/>
                <a:gd name="connsiteY1" fmla="*/ 754858 h 1243806"/>
                <a:gd name="connsiteX2" fmla="*/ 4244 w 337530"/>
                <a:gd name="connsiteY2" fmla="*/ 1243806 h 1243806"/>
                <a:gd name="connsiteX0" fmla="*/ 273325 w 292375"/>
                <a:gd name="connsiteY0" fmla="*/ 0 h 1243806"/>
                <a:gd name="connsiteX1" fmla="*/ 247131 w 292375"/>
                <a:gd name="connsiteY1" fmla="*/ 754858 h 1243806"/>
                <a:gd name="connsiteX2" fmla="*/ 4244 w 292375"/>
                <a:gd name="connsiteY2" fmla="*/ 1243806 h 1243806"/>
                <a:gd name="connsiteX0" fmla="*/ 276921 w 295971"/>
                <a:gd name="connsiteY0" fmla="*/ 0 h 1243806"/>
                <a:gd name="connsiteX1" fmla="*/ 250727 w 295971"/>
                <a:gd name="connsiteY1" fmla="*/ 754858 h 1243806"/>
                <a:gd name="connsiteX2" fmla="*/ 7840 w 295971"/>
                <a:gd name="connsiteY2" fmla="*/ 1243806 h 1243806"/>
                <a:gd name="connsiteX0" fmla="*/ 274042 w 293092"/>
                <a:gd name="connsiteY0" fmla="*/ 0 h 1243806"/>
                <a:gd name="connsiteX1" fmla="*/ 247848 w 293092"/>
                <a:gd name="connsiteY1" fmla="*/ 754858 h 1243806"/>
                <a:gd name="connsiteX2" fmla="*/ 4961 w 293092"/>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1431 w 246623"/>
                <a:gd name="connsiteY0" fmla="*/ 0 h 1796256"/>
                <a:gd name="connsiteX1" fmla="*/ 242887 w 246623"/>
                <a:gd name="connsiteY1" fmla="*/ 1307308 h 1796256"/>
                <a:gd name="connsiteX2" fmla="*/ 0 w 246623"/>
                <a:gd name="connsiteY2" fmla="*/ 1796256 h 1796256"/>
                <a:gd name="connsiteX0" fmla="*/ 264319 w 284665"/>
                <a:gd name="connsiteY0" fmla="*/ 0 h 1705768"/>
                <a:gd name="connsiteX1" fmla="*/ 242887 w 284665"/>
                <a:gd name="connsiteY1" fmla="*/ 1216820 h 1705768"/>
                <a:gd name="connsiteX2" fmla="*/ 0 w 284665"/>
                <a:gd name="connsiteY2" fmla="*/ 1705768 h 1705768"/>
                <a:gd name="connsiteX0" fmla="*/ 164306 w 251963"/>
                <a:gd name="connsiteY0" fmla="*/ 0 h 1422400"/>
                <a:gd name="connsiteX1" fmla="*/ 242887 w 251963"/>
                <a:gd name="connsiteY1" fmla="*/ 933452 h 1422400"/>
                <a:gd name="connsiteX2" fmla="*/ 0 w 251963"/>
                <a:gd name="connsiteY2" fmla="*/ 1422400 h 1422400"/>
                <a:gd name="connsiteX0" fmla="*/ 164306 w 352099"/>
                <a:gd name="connsiteY0" fmla="*/ 0 h 1422400"/>
                <a:gd name="connsiteX1" fmla="*/ 347662 w 352099"/>
                <a:gd name="connsiteY1" fmla="*/ 790577 h 1422400"/>
                <a:gd name="connsiteX2" fmla="*/ 0 w 352099"/>
                <a:gd name="connsiteY2" fmla="*/ 1422400 h 1422400"/>
                <a:gd name="connsiteX0" fmla="*/ 164306 w 621019"/>
                <a:gd name="connsiteY0" fmla="*/ 0 h 1422400"/>
                <a:gd name="connsiteX1" fmla="*/ 619125 w 621019"/>
                <a:gd name="connsiteY1" fmla="*/ 1081089 h 1422400"/>
                <a:gd name="connsiteX2" fmla="*/ 0 w 621019"/>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340518 w 352351"/>
                <a:gd name="connsiteY0" fmla="*/ 0 h 1274762"/>
                <a:gd name="connsiteX1" fmla="*/ 271462 w 352351"/>
                <a:gd name="connsiteY1" fmla="*/ 771526 h 1274762"/>
                <a:gd name="connsiteX2" fmla="*/ 0 w 352351"/>
                <a:gd name="connsiteY2" fmla="*/ 1274762 h 1274762"/>
                <a:gd name="connsiteX0" fmla="*/ 340518 w 340518"/>
                <a:gd name="connsiteY0" fmla="*/ 0 h 1274762"/>
                <a:gd name="connsiteX1" fmla="*/ 271462 w 340518"/>
                <a:gd name="connsiteY1" fmla="*/ 771526 h 1274762"/>
                <a:gd name="connsiteX2" fmla="*/ 0 w 340518"/>
                <a:gd name="connsiteY2" fmla="*/ 1274762 h 1274762"/>
              </a:gdLst>
              <a:ahLst/>
              <a:cxnLst>
                <a:cxn ang="0">
                  <a:pos x="connsiteX0" y="connsiteY0"/>
                </a:cxn>
                <a:cxn ang="0">
                  <a:pos x="connsiteX1" y="connsiteY1"/>
                </a:cxn>
                <a:cxn ang="0">
                  <a:pos x="connsiteX2" y="connsiteY2"/>
                </a:cxn>
              </a:cxnLst>
              <a:rect l="l" t="t" r="r" b="b"/>
              <a:pathLst>
                <a:path w="340518" h="1274762">
                  <a:moveTo>
                    <a:pt x="340518" y="0"/>
                  </a:moveTo>
                  <a:cubicBezTo>
                    <a:pt x="305196" y="392112"/>
                    <a:pt x="305990" y="569517"/>
                    <a:pt x="271462" y="771526"/>
                  </a:cubicBezTo>
                  <a:cubicBezTo>
                    <a:pt x="256777" y="881063"/>
                    <a:pt x="29368" y="1097756"/>
                    <a:pt x="0" y="1274762"/>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Rectangle 77">
              <a:extLst>
                <a:ext uri="{FF2B5EF4-FFF2-40B4-BE49-F238E27FC236}">
                  <a16:creationId xmlns:a16="http://schemas.microsoft.com/office/drawing/2014/main" id="{445DDB8B-7A0F-3520-A483-67C1084D9392}"/>
                </a:ext>
              </a:extLst>
            </p:cNvPr>
            <p:cNvSpPr>
              <a:spLocks noChangeArrowheads="1"/>
            </p:cNvSpPr>
            <p:nvPr/>
          </p:nvSpPr>
          <p:spPr bwMode="auto">
            <a:xfrm rot="20380234">
              <a:off x="6691310" y="4278624"/>
              <a:ext cx="112278" cy="60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関西本線</a:t>
              </a:r>
            </a:p>
          </p:txBody>
        </p:sp>
        <p:sp>
          <p:nvSpPr>
            <p:cNvPr id="126" name="Rectangle 77">
              <a:extLst>
                <a:ext uri="{FF2B5EF4-FFF2-40B4-BE49-F238E27FC236}">
                  <a16:creationId xmlns:a16="http://schemas.microsoft.com/office/drawing/2014/main" id="{246AE73D-A73E-2625-828F-25AFCAF2ADE2}"/>
                </a:ext>
              </a:extLst>
            </p:cNvPr>
            <p:cNvSpPr>
              <a:spLocks noChangeArrowheads="1"/>
            </p:cNvSpPr>
            <p:nvPr/>
          </p:nvSpPr>
          <p:spPr bwMode="auto">
            <a:xfrm rot="187309">
              <a:off x="5236450" y="4493201"/>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sp>
          <p:nvSpPr>
            <p:cNvPr id="127" name="Rectangle 118">
              <a:extLst>
                <a:ext uri="{FF2B5EF4-FFF2-40B4-BE49-F238E27FC236}">
                  <a16:creationId xmlns:a16="http://schemas.microsoft.com/office/drawing/2014/main" id="{FF4105F8-ABCD-E405-ACE0-C01CC2D94383}"/>
                </a:ext>
              </a:extLst>
            </p:cNvPr>
            <p:cNvSpPr>
              <a:spLocks noChangeArrowheads="1"/>
            </p:cNvSpPr>
            <p:nvPr/>
          </p:nvSpPr>
          <p:spPr bwMode="auto">
            <a:xfrm>
              <a:off x="3554890" y="6455686"/>
              <a:ext cx="942043" cy="1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600" b="0" i="0" u="none" strike="noStrike" baseline="0" dirty="0">
                  <a:solidFill>
                    <a:sysClr val="windowText" lastClr="000000"/>
                  </a:solidFill>
                  <a:effectLst>
                    <a:glow rad="63500">
                      <a:schemeClr val="bg1"/>
                    </a:glow>
                  </a:effectLst>
                  <a:latin typeface="ＭＳ Ｐゴシック"/>
                  <a:ea typeface="ＭＳ Ｐゴシック"/>
                  <a:cs typeface="+mn-cs"/>
                </a:rPr>
                <a:t>国土地理院（地図）</a:t>
              </a:r>
            </a:p>
          </p:txBody>
        </p:sp>
        <p:sp>
          <p:nvSpPr>
            <p:cNvPr id="128" name="Rectangle 76">
              <a:extLst>
                <a:ext uri="{FF2B5EF4-FFF2-40B4-BE49-F238E27FC236}">
                  <a16:creationId xmlns:a16="http://schemas.microsoft.com/office/drawing/2014/main" id="{D313F93A-117F-8C53-29C3-B35EEC11BBE3}"/>
                </a:ext>
              </a:extLst>
            </p:cNvPr>
            <p:cNvSpPr>
              <a:spLocks noChangeArrowheads="1"/>
            </p:cNvSpPr>
            <p:nvPr/>
          </p:nvSpPr>
          <p:spPr bwMode="auto">
            <a:xfrm rot="60000">
              <a:off x="3754686" y="5733029"/>
              <a:ext cx="592443" cy="1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堺大和高田線</a:t>
              </a:r>
            </a:p>
          </p:txBody>
        </p:sp>
        <p:sp>
          <p:nvSpPr>
            <p:cNvPr id="129" name="正方形/長方形 128">
              <a:extLst>
                <a:ext uri="{FF2B5EF4-FFF2-40B4-BE49-F238E27FC236}">
                  <a16:creationId xmlns:a16="http://schemas.microsoft.com/office/drawing/2014/main" id="{6E3B7C7D-752D-640B-2436-627B4EE57216}"/>
                </a:ext>
              </a:extLst>
            </p:cNvPr>
            <p:cNvSpPr/>
            <p:nvPr/>
          </p:nvSpPr>
          <p:spPr>
            <a:xfrm>
              <a:off x="7538314" y="5320032"/>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柏原市</a:t>
              </a:r>
            </a:p>
          </p:txBody>
        </p:sp>
        <p:sp>
          <p:nvSpPr>
            <p:cNvPr id="130" name="Rectangle 71">
              <a:extLst>
                <a:ext uri="{FF2B5EF4-FFF2-40B4-BE49-F238E27FC236}">
                  <a16:creationId xmlns:a16="http://schemas.microsoft.com/office/drawing/2014/main" id="{B30E1E11-85D1-32AF-52E9-A0EDD3D6D5C3}"/>
                </a:ext>
              </a:extLst>
            </p:cNvPr>
            <p:cNvSpPr>
              <a:spLocks noChangeArrowheads="1"/>
            </p:cNvSpPr>
            <p:nvPr/>
          </p:nvSpPr>
          <p:spPr bwMode="auto">
            <a:xfrm rot="481984">
              <a:off x="3917287" y="5250536"/>
              <a:ext cx="816096" cy="1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1" i="0" u="none" strike="noStrike" baseline="0" dirty="0">
                  <a:solidFill>
                    <a:srgbClr val="00B050"/>
                  </a:solidFill>
                  <a:effectLst>
                    <a:glow rad="63500">
                      <a:schemeClr val="bg1"/>
                    </a:glow>
                  </a:effectLst>
                  <a:latin typeface="ＭＳ Ｐゴシック"/>
                  <a:ea typeface="ＭＳ Ｐゴシック"/>
                  <a:cs typeface="+mn-cs"/>
                </a:rPr>
                <a:t>西名阪自動車道</a:t>
              </a:r>
            </a:p>
          </p:txBody>
        </p:sp>
        <p:sp>
          <p:nvSpPr>
            <p:cNvPr id="131" name="Rectangle 124">
              <a:extLst>
                <a:ext uri="{FF2B5EF4-FFF2-40B4-BE49-F238E27FC236}">
                  <a16:creationId xmlns:a16="http://schemas.microsoft.com/office/drawing/2014/main" id="{21314516-FD02-9C61-4203-979865647429}"/>
                </a:ext>
              </a:extLst>
            </p:cNvPr>
            <p:cNvSpPr>
              <a:spLocks noChangeArrowheads="1"/>
            </p:cNvSpPr>
            <p:nvPr/>
          </p:nvSpPr>
          <p:spPr bwMode="auto">
            <a:xfrm>
              <a:off x="3533136" y="3237840"/>
              <a:ext cx="255141" cy="68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rgbClr val="00B050"/>
                  </a:solidFill>
                  <a:effectLst>
                    <a:glow rad="63500">
                      <a:schemeClr val="bg1"/>
                    </a:glow>
                  </a:effectLst>
                  <a:latin typeface="ＭＳ Ｐゴシック"/>
                  <a:ea typeface="ＭＳ Ｐゴシック"/>
                  <a:cs typeface="+mn-cs"/>
                </a:rPr>
                <a:t>近畿自動車道</a:t>
              </a:r>
            </a:p>
          </p:txBody>
        </p:sp>
        <p:sp>
          <p:nvSpPr>
            <p:cNvPr id="132" name="Rectangle 126">
              <a:extLst>
                <a:ext uri="{FF2B5EF4-FFF2-40B4-BE49-F238E27FC236}">
                  <a16:creationId xmlns:a16="http://schemas.microsoft.com/office/drawing/2014/main" id="{E281C1AF-34D9-8203-2B6B-D4172F37582B}"/>
                </a:ext>
              </a:extLst>
            </p:cNvPr>
            <p:cNvSpPr>
              <a:spLocks noChangeArrowheads="1"/>
            </p:cNvSpPr>
            <p:nvPr/>
          </p:nvSpPr>
          <p:spPr bwMode="auto">
            <a:xfrm>
              <a:off x="4869520" y="4017647"/>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八尾空港</a:t>
              </a:r>
            </a:p>
          </p:txBody>
        </p:sp>
        <p:sp>
          <p:nvSpPr>
            <p:cNvPr id="133" name="Rectangle 65">
              <a:extLst>
                <a:ext uri="{FF2B5EF4-FFF2-40B4-BE49-F238E27FC236}">
                  <a16:creationId xmlns:a16="http://schemas.microsoft.com/office/drawing/2014/main" id="{C573F02D-7FCE-C5A5-FB8A-A52933742495}"/>
                </a:ext>
              </a:extLst>
            </p:cNvPr>
            <p:cNvSpPr>
              <a:spLocks noChangeArrowheads="1"/>
            </p:cNvSpPr>
            <p:nvPr/>
          </p:nvSpPr>
          <p:spPr bwMode="auto">
            <a:xfrm>
              <a:off x="5313525" y="3966325"/>
              <a:ext cx="740646" cy="1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八尾道明寺線</a:t>
              </a:r>
            </a:p>
          </p:txBody>
        </p:sp>
        <p:sp>
          <p:nvSpPr>
            <p:cNvPr id="134" name="正方形/長方形 133">
              <a:extLst>
                <a:ext uri="{FF2B5EF4-FFF2-40B4-BE49-F238E27FC236}">
                  <a16:creationId xmlns:a16="http://schemas.microsoft.com/office/drawing/2014/main" id="{FBBF32DF-70C0-CECD-87F5-81411B48A830}"/>
                </a:ext>
              </a:extLst>
            </p:cNvPr>
            <p:cNvSpPr/>
            <p:nvPr/>
          </p:nvSpPr>
          <p:spPr>
            <a:xfrm>
              <a:off x="4977794" y="3519293"/>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八尾市</a:t>
              </a:r>
            </a:p>
          </p:txBody>
        </p:sp>
        <p:sp>
          <p:nvSpPr>
            <p:cNvPr id="135" name="正方形/長方形 134">
              <a:extLst>
                <a:ext uri="{FF2B5EF4-FFF2-40B4-BE49-F238E27FC236}">
                  <a16:creationId xmlns:a16="http://schemas.microsoft.com/office/drawing/2014/main" id="{9735CA6C-8147-486A-B4C4-F4F8C882268E}"/>
                </a:ext>
              </a:extLst>
            </p:cNvPr>
            <p:cNvSpPr/>
            <p:nvPr/>
          </p:nvSpPr>
          <p:spPr>
            <a:xfrm>
              <a:off x="3863445" y="3436495"/>
              <a:ext cx="54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j-ea"/>
                  <a:ea typeface="+mj-ea"/>
                </a:rPr>
                <a:t>大阪市</a:t>
              </a:r>
            </a:p>
          </p:txBody>
        </p:sp>
        <p:sp>
          <p:nvSpPr>
            <p:cNvPr id="136" name="フリーフォーム 221">
              <a:extLst>
                <a:ext uri="{FF2B5EF4-FFF2-40B4-BE49-F238E27FC236}">
                  <a16:creationId xmlns:a16="http://schemas.microsoft.com/office/drawing/2014/main" id="{77FED803-6037-0463-E8F9-4F320CA535E2}"/>
                </a:ext>
              </a:extLst>
            </p:cNvPr>
            <p:cNvSpPr/>
            <p:nvPr/>
          </p:nvSpPr>
          <p:spPr>
            <a:xfrm>
              <a:off x="5700673" y="3133357"/>
              <a:ext cx="2574131" cy="31813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131" h="3181349">
                  <a:moveTo>
                    <a:pt x="0" y="0"/>
                  </a:moveTo>
                  <a:cubicBezTo>
                    <a:pt x="9525" y="15875"/>
                    <a:pt x="171846" y="139303"/>
                    <a:pt x="300037" y="319087"/>
                  </a:cubicBezTo>
                  <a:cubicBezTo>
                    <a:pt x="428228" y="498871"/>
                    <a:pt x="610394" y="806848"/>
                    <a:pt x="769144" y="1078707"/>
                  </a:cubicBezTo>
                  <a:cubicBezTo>
                    <a:pt x="851694" y="1271986"/>
                    <a:pt x="951310" y="1558131"/>
                    <a:pt x="1031081" y="1800225"/>
                  </a:cubicBezTo>
                  <a:cubicBezTo>
                    <a:pt x="1254521" y="2151062"/>
                    <a:pt x="1344215" y="2268936"/>
                    <a:pt x="1462087" y="2445545"/>
                  </a:cubicBezTo>
                  <a:cubicBezTo>
                    <a:pt x="1625202" y="2844007"/>
                    <a:pt x="1510505" y="2544763"/>
                    <a:pt x="1671637" y="2959894"/>
                  </a:cubicBezTo>
                  <a:cubicBezTo>
                    <a:pt x="1761728" y="3065463"/>
                    <a:pt x="1743868" y="3071814"/>
                    <a:pt x="1833562" y="3117057"/>
                  </a:cubicBezTo>
                  <a:cubicBezTo>
                    <a:pt x="2128837" y="3166667"/>
                    <a:pt x="2199084" y="3169442"/>
                    <a:pt x="2307430" y="3181349"/>
                  </a:cubicBezTo>
                  <a:cubicBezTo>
                    <a:pt x="2413792" y="3179365"/>
                    <a:pt x="2513012" y="3114279"/>
                    <a:pt x="2574131" y="3086100"/>
                  </a:cubicBezTo>
                </a:path>
              </a:pathLst>
            </a:custGeom>
            <a:noFill/>
            <a:ln w="34925" cmpd="dbl"/>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7" name="フリーフォーム 222">
              <a:extLst>
                <a:ext uri="{FF2B5EF4-FFF2-40B4-BE49-F238E27FC236}">
                  <a16:creationId xmlns:a16="http://schemas.microsoft.com/office/drawing/2014/main" id="{9BF22098-665F-0907-1D36-FEBCA40837FE}"/>
                </a:ext>
              </a:extLst>
            </p:cNvPr>
            <p:cNvSpPr/>
            <p:nvPr/>
          </p:nvSpPr>
          <p:spPr>
            <a:xfrm>
              <a:off x="5703467" y="3131794"/>
              <a:ext cx="2574131" cy="31813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131" h="3181349">
                  <a:moveTo>
                    <a:pt x="0" y="0"/>
                  </a:moveTo>
                  <a:cubicBezTo>
                    <a:pt x="9525" y="15875"/>
                    <a:pt x="171846" y="139303"/>
                    <a:pt x="300037" y="319087"/>
                  </a:cubicBezTo>
                  <a:cubicBezTo>
                    <a:pt x="428228" y="498871"/>
                    <a:pt x="610394" y="806848"/>
                    <a:pt x="769144" y="1078707"/>
                  </a:cubicBezTo>
                  <a:cubicBezTo>
                    <a:pt x="851694" y="1271986"/>
                    <a:pt x="951310" y="1558131"/>
                    <a:pt x="1031081" y="1800225"/>
                  </a:cubicBezTo>
                  <a:cubicBezTo>
                    <a:pt x="1254521" y="2151062"/>
                    <a:pt x="1344215" y="2268936"/>
                    <a:pt x="1462087" y="2445545"/>
                  </a:cubicBezTo>
                  <a:cubicBezTo>
                    <a:pt x="1625202" y="2844007"/>
                    <a:pt x="1510505" y="2544763"/>
                    <a:pt x="1671637" y="2959894"/>
                  </a:cubicBezTo>
                  <a:cubicBezTo>
                    <a:pt x="1761728" y="3065463"/>
                    <a:pt x="1743868" y="3071814"/>
                    <a:pt x="1833562" y="3117057"/>
                  </a:cubicBezTo>
                  <a:cubicBezTo>
                    <a:pt x="2128837" y="3166667"/>
                    <a:pt x="2199084" y="3169442"/>
                    <a:pt x="2307430" y="3181349"/>
                  </a:cubicBezTo>
                  <a:cubicBezTo>
                    <a:pt x="2413792" y="3179365"/>
                    <a:pt x="2513012" y="3114279"/>
                    <a:pt x="2574131" y="3086100"/>
                  </a:cubicBezTo>
                </a:path>
              </a:pathLst>
            </a:custGeom>
            <a:noFill/>
            <a:ln w="3810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8" name="フリーフォーム 223">
              <a:extLst>
                <a:ext uri="{FF2B5EF4-FFF2-40B4-BE49-F238E27FC236}">
                  <a16:creationId xmlns:a16="http://schemas.microsoft.com/office/drawing/2014/main" id="{243B94CD-19AB-B287-FCD0-8EB1BDB95927}"/>
                </a:ext>
              </a:extLst>
            </p:cNvPr>
            <p:cNvSpPr/>
            <p:nvPr/>
          </p:nvSpPr>
          <p:spPr>
            <a:xfrm>
              <a:off x="3520930" y="4603973"/>
              <a:ext cx="197817" cy="100947"/>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39" name="フリーフォーム 226">
              <a:extLst>
                <a:ext uri="{FF2B5EF4-FFF2-40B4-BE49-F238E27FC236}">
                  <a16:creationId xmlns:a16="http://schemas.microsoft.com/office/drawing/2014/main" id="{3F02EC81-E59B-438B-AE84-8D570E98402D}"/>
                </a:ext>
              </a:extLst>
            </p:cNvPr>
            <p:cNvSpPr/>
            <p:nvPr/>
          </p:nvSpPr>
          <p:spPr>
            <a:xfrm>
              <a:off x="3511274" y="6162175"/>
              <a:ext cx="3130391" cy="358140"/>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38185 w 3130391"/>
                <a:gd name="connsiteY5" fmla="*/ 11014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38185 w 3130391"/>
                <a:gd name="connsiteY5" fmla="*/ 110146 h 358140"/>
                <a:gd name="connsiteX6" fmla="*/ 3130391 w 3130391"/>
                <a:gd name="connsiteY6" fmla="*/ 35814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91" h="358140">
                  <a:moveTo>
                    <a:pt x="0" y="0"/>
                  </a:moveTo>
                  <a:cubicBezTo>
                    <a:pt x="221198" y="110431"/>
                    <a:pt x="91123" y="31036"/>
                    <a:pt x="357664" y="171927"/>
                  </a:cubicBezTo>
                  <a:cubicBezTo>
                    <a:pt x="565798" y="171870"/>
                    <a:pt x="707944" y="133721"/>
                    <a:pt x="898285" y="106336"/>
                  </a:cubicBezTo>
                  <a:cubicBezTo>
                    <a:pt x="1105228" y="100484"/>
                    <a:pt x="1064747" y="98659"/>
                    <a:pt x="1515505" y="121576"/>
                  </a:cubicBezTo>
                  <a:cubicBezTo>
                    <a:pt x="1777125" y="141896"/>
                    <a:pt x="1967717" y="238359"/>
                    <a:pt x="2315605" y="281596"/>
                  </a:cubicBezTo>
                  <a:cubicBezTo>
                    <a:pt x="2494675" y="232066"/>
                    <a:pt x="2507467" y="154539"/>
                    <a:pt x="2638185" y="110146"/>
                  </a:cubicBezTo>
                  <a:cubicBezTo>
                    <a:pt x="2786048" y="167988"/>
                    <a:pt x="3106353" y="181553"/>
                    <a:pt x="3130391" y="358140"/>
                  </a:cubicBezTo>
                </a:path>
              </a:pathLst>
            </a:custGeom>
            <a:noFill/>
            <a:ln w="3810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0" name="フリーフォーム 227">
              <a:extLst>
                <a:ext uri="{FF2B5EF4-FFF2-40B4-BE49-F238E27FC236}">
                  <a16:creationId xmlns:a16="http://schemas.microsoft.com/office/drawing/2014/main" id="{4CF1634A-5C29-C4B9-0475-AD0D4C959CA1}"/>
                </a:ext>
              </a:extLst>
            </p:cNvPr>
            <p:cNvSpPr/>
            <p:nvPr/>
          </p:nvSpPr>
          <p:spPr>
            <a:xfrm>
              <a:off x="7001892" y="3142106"/>
              <a:ext cx="600075" cy="3393281"/>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3393281">
                  <a:moveTo>
                    <a:pt x="0" y="0"/>
                  </a:moveTo>
                  <a:cubicBezTo>
                    <a:pt x="74513" y="258068"/>
                    <a:pt x="44848" y="250034"/>
                    <a:pt x="2382" y="1116808"/>
                  </a:cubicBezTo>
                  <a:cubicBezTo>
                    <a:pt x="56356" y="1395813"/>
                    <a:pt x="108347" y="2143918"/>
                    <a:pt x="183356" y="2371725"/>
                  </a:cubicBezTo>
                  <a:cubicBezTo>
                    <a:pt x="325834" y="2751137"/>
                    <a:pt x="344090" y="2759474"/>
                    <a:pt x="481012" y="2936083"/>
                  </a:cubicBezTo>
                  <a:cubicBezTo>
                    <a:pt x="548877" y="3077370"/>
                    <a:pt x="553243" y="3168650"/>
                    <a:pt x="600075" y="3393281"/>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1" name="フリーフォーム 228">
              <a:extLst>
                <a:ext uri="{FF2B5EF4-FFF2-40B4-BE49-F238E27FC236}">
                  <a16:creationId xmlns:a16="http://schemas.microsoft.com/office/drawing/2014/main" id="{07D9E452-B9F8-7E9D-19B2-52E9878188CE}"/>
                </a:ext>
              </a:extLst>
            </p:cNvPr>
            <p:cNvSpPr/>
            <p:nvPr/>
          </p:nvSpPr>
          <p:spPr>
            <a:xfrm>
              <a:off x="7001642" y="3139575"/>
              <a:ext cx="600075" cy="3393281"/>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3393281">
                  <a:moveTo>
                    <a:pt x="0" y="0"/>
                  </a:moveTo>
                  <a:cubicBezTo>
                    <a:pt x="74513" y="258068"/>
                    <a:pt x="44848" y="250034"/>
                    <a:pt x="2382" y="1116808"/>
                  </a:cubicBezTo>
                  <a:cubicBezTo>
                    <a:pt x="56356" y="1395813"/>
                    <a:pt x="108347" y="2143918"/>
                    <a:pt x="183356" y="2371725"/>
                  </a:cubicBezTo>
                  <a:cubicBezTo>
                    <a:pt x="325834" y="2751137"/>
                    <a:pt x="344090" y="2759474"/>
                    <a:pt x="481012" y="2936083"/>
                  </a:cubicBezTo>
                  <a:cubicBezTo>
                    <a:pt x="548877" y="3077370"/>
                    <a:pt x="553243" y="3168650"/>
                    <a:pt x="600075" y="3393281"/>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2" name="フリーフォーム 229">
              <a:extLst>
                <a:ext uri="{FF2B5EF4-FFF2-40B4-BE49-F238E27FC236}">
                  <a16:creationId xmlns:a16="http://schemas.microsoft.com/office/drawing/2014/main" id="{E42D9FCE-F4D6-7E69-00E2-1122B8663996}"/>
                </a:ext>
              </a:extLst>
            </p:cNvPr>
            <p:cNvSpPr/>
            <p:nvPr/>
          </p:nvSpPr>
          <p:spPr>
            <a:xfrm>
              <a:off x="3492728" y="4489944"/>
              <a:ext cx="4796467" cy="1947950"/>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0 w 802056"/>
                <a:gd name="connsiteY0" fmla="*/ 0 h 404910"/>
                <a:gd name="connsiteX1" fmla="*/ 802056 w 802056"/>
                <a:gd name="connsiteY1" fmla="*/ 172171 h 404910"/>
                <a:gd name="connsiteX2" fmla="*/ 639244 w 802056"/>
                <a:gd name="connsiteY2" fmla="*/ 404910 h 404910"/>
                <a:gd name="connsiteX0" fmla="*/ 0 w 4096863"/>
                <a:gd name="connsiteY0" fmla="*/ 0 h 1851424"/>
                <a:gd name="connsiteX1" fmla="*/ 802056 w 4096863"/>
                <a:gd name="connsiteY1" fmla="*/ 172171 h 1851424"/>
                <a:gd name="connsiteX2" fmla="*/ 4095943 w 4096863"/>
                <a:gd name="connsiteY2" fmla="*/ 1851424 h 1851424"/>
                <a:gd name="connsiteX0" fmla="*/ 0 w 4096863"/>
                <a:gd name="connsiteY0" fmla="*/ 0 h 1851424"/>
                <a:gd name="connsiteX1" fmla="*/ 802056 w 4096863"/>
                <a:gd name="connsiteY1" fmla="*/ 172171 h 1851424"/>
                <a:gd name="connsiteX2" fmla="*/ 4095943 w 4096863"/>
                <a:gd name="connsiteY2" fmla="*/ 1851424 h 1851424"/>
                <a:gd name="connsiteX0" fmla="*/ 0 w 4095943"/>
                <a:gd name="connsiteY0" fmla="*/ 0 h 1851424"/>
                <a:gd name="connsiteX1" fmla="*/ 4095943 w 4095943"/>
                <a:gd name="connsiteY1" fmla="*/ 1851424 h 1851424"/>
                <a:gd name="connsiteX0" fmla="*/ 0 w 4095943"/>
                <a:gd name="connsiteY0" fmla="*/ 0 h 1851424"/>
                <a:gd name="connsiteX1" fmla="*/ 730164 w 4095943"/>
                <a:gd name="connsiteY1" fmla="*/ 80603 h 1851424"/>
                <a:gd name="connsiteX2" fmla="*/ 4095943 w 4095943"/>
                <a:gd name="connsiteY2" fmla="*/ 1851424 h 1851424"/>
                <a:gd name="connsiteX0" fmla="*/ 0 w 4095943"/>
                <a:gd name="connsiteY0" fmla="*/ 0 h 1851424"/>
                <a:gd name="connsiteX1" fmla="*/ 566184 w 4095943"/>
                <a:gd name="connsiteY1" fmla="*/ 185620 h 1851424"/>
                <a:gd name="connsiteX2" fmla="*/ 4095943 w 4095943"/>
                <a:gd name="connsiteY2"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4095943 w 4095943"/>
                <a:gd name="connsiteY3"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4095943 w 4095943"/>
                <a:gd name="connsiteY4"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3066879 w 4095943"/>
                <a:gd name="connsiteY4" fmla="*/ 1126220 h 1851424"/>
                <a:gd name="connsiteX5" fmla="*/ 4095943 w 4095943"/>
                <a:gd name="connsiteY5"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3029984 w 4095943"/>
                <a:gd name="connsiteY4" fmla="*/ 888787 h 1851424"/>
                <a:gd name="connsiteX5" fmla="*/ 3066879 w 4095943"/>
                <a:gd name="connsiteY5" fmla="*/ 1126220 h 1851424"/>
                <a:gd name="connsiteX6" fmla="*/ 4095943 w 4095943"/>
                <a:gd name="connsiteY6"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3066879 w 4095943"/>
                <a:gd name="connsiteY5" fmla="*/ 1126220 h 1851424"/>
                <a:gd name="connsiteX6" fmla="*/ 4095943 w 4095943"/>
                <a:gd name="connsiteY6"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3058680 w 4095943"/>
                <a:gd name="connsiteY5" fmla="*/ 861391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890601 w 4095943"/>
                <a:gd name="connsiteY5" fmla="*/ 1445841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4095943 w 4095943"/>
                <a:gd name="connsiteY7" fmla="*/ 1851424 h 1851424"/>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550620 w 4095943"/>
                <a:gd name="connsiteY7" fmla="*/ 1875046 h 1875046"/>
                <a:gd name="connsiteX8" fmla="*/ 4095943 w 4095943"/>
                <a:gd name="connsiteY8"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75046"/>
                <a:gd name="connsiteX1" fmla="*/ 566184 w 4095943"/>
                <a:gd name="connsiteY1" fmla="*/ 185620 h 1875046"/>
                <a:gd name="connsiteX2" fmla="*/ 1373786 w 4095943"/>
                <a:gd name="connsiteY2" fmla="*/ 747241 h 1875046"/>
                <a:gd name="connsiteX3" fmla="*/ 2062502 w 4095943"/>
                <a:gd name="connsiteY3" fmla="*/ 811165 h 1875046"/>
                <a:gd name="connsiteX4" fmla="*/ 2841407 w 4095943"/>
                <a:gd name="connsiteY4" fmla="*/ 1062296 h 1875046"/>
                <a:gd name="connsiteX5" fmla="*/ 2911098 w 4095943"/>
                <a:gd name="connsiteY5" fmla="*/ 1016635 h 1875046"/>
                <a:gd name="connsiteX6" fmla="*/ 3066879 w 4095943"/>
                <a:gd name="connsiteY6" fmla="*/ 1126220 h 1875046"/>
                <a:gd name="connsiteX7" fmla="*/ 3210362 w 4095943"/>
                <a:gd name="connsiteY7" fmla="*/ 1550860 h 1875046"/>
                <a:gd name="connsiteX8" fmla="*/ 3550620 w 4095943"/>
                <a:gd name="connsiteY8" fmla="*/ 1875046 h 1875046"/>
                <a:gd name="connsiteX9" fmla="*/ 4095943 w 4095943"/>
                <a:gd name="connsiteY9" fmla="*/ 1851424 h 1875046"/>
                <a:gd name="connsiteX0" fmla="*/ 0 w 4095943"/>
                <a:gd name="connsiteY0" fmla="*/ 0 h 1851424"/>
                <a:gd name="connsiteX1" fmla="*/ 566184 w 4095943"/>
                <a:gd name="connsiteY1" fmla="*/ 185620 h 1851424"/>
                <a:gd name="connsiteX2" fmla="*/ 1373786 w 4095943"/>
                <a:gd name="connsiteY2" fmla="*/ 747241 h 1851424"/>
                <a:gd name="connsiteX3" fmla="*/ 2062502 w 4095943"/>
                <a:gd name="connsiteY3" fmla="*/ 811165 h 1851424"/>
                <a:gd name="connsiteX4" fmla="*/ 2841407 w 4095943"/>
                <a:gd name="connsiteY4" fmla="*/ 1062296 h 1851424"/>
                <a:gd name="connsiteX5" fmla="*/ 2911098 w 4095943"/>
                <a:gd name="connsiteY5" fmla="*/ 1016635 h 1851424"/>
                <a:gd name="connsiteX6" fmla="*/ 3066879 w 4095943"/>
                <a:gd name="connsiteY6" fmla="*/ 1126220 h 1851424"/>
                <a:gd name="connsiteX7" fmla="*/ 3210362 w 4095943"/>
                <a:gd name="connsiteY7" fmla="*/ 1550860 h 1851424"/>
                <a:gd name="connsiteX8" fmla="*/ 3685903 w 4095943"/>
                <a:gd name="connsiteY8" fmla="*/ 1623916 h 1851424"/>
                <a:gd name="connsiteX9" fmla="*/ 4095943 w 4095943"/>
                <a:gd name="connsiteY9" fmla="*/ 1851424 h 185142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11098 w 4095943"/>
                <a:gd name="connsiteY5" fmla="*/ 1016635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23397 w 4095943"/>
                <a:gd name="connsiteY5" fmla="*/ 1030334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5914"/>
                <a:gd name="connsiteX1" fmla="*/ 566184 w 4095943"/>
                <a:gd name="connsiteY1" fmla="*/ 185620 h 1865914"/>
                <a:gd name="connsiteX2" fmla="*/ 1373786 w 4095943"/>
                <a:gd name="connsiteY2" fmla="*/ 747241 h 1865914"/>
                <a:gd name="connsiteX3" fmla="*/ 2062502 w 4095943"/>
                <a:gd name="connsiteY3" fmla="*/ 811165 h 1865914"/>
                <a:gd name="connsiteX4" fmla="*/ 2841407 w 4095943"/>
                <a:gd name="connsiteY4" fmla="*/ 1062296 h 1865914"/>
                <a:gd name="connsiteX5" fmla="*/ 2923397 w 4095943"/>
                <a:gd name="connsiteY5" fmla="*/ 1030334 h 1865914"/>
                <a:gd name="connsiteX6" fmla="*/ 3066879 w 4095943"/>
                <a:gd name="connsiteY6" fmla="*/ 1126220 h 1865914"/>
                <a:gd name="connsiteX7" fmla="*/ 3210362 w 4095943"/>
                <a:gd name="connsiteY7" fmla="*/ 1550860 h 1865914"/>
                <a:gd name="connsiteX8" fmla="*/ 3521923 w 4095943"/>
                <a:gd name="connsiteY8" fmla="*/ 1865914 h 1865914"/>
                <a:gd name="connsiteX9" fmla="*/ 4095943 w 4095943"/>
                <a:gd name="connsiteY9" fmla="*/ 1851424 h 1865914"/>
                <a:gd name="connsiteX0" fmla="*/ 0 w 4095943"/>
                <a:gd name="connsiteY0" fmla="*/ 0 h 1866822"/>
                <a:gd name="connsiteX1" fmla="*/ 566184 w 4095943"/>
                <a:gd name="connsiteY1" fmla="*/ 185620 h 1866822"/>
                <a:gd name="connsiteX2" fmla="*/ 1373786 w 4095943"/>
                <a:gd name="connsiteY2" fmla="*/ 747241 h 1866822"/>
                <a:gd name="connsiteX3" fmla="*/ 2062502 w 4095943"/>
                <a:gd name="connsiteY3" fmla="*/ 811165 h 1866822"/>
                <a:gd name="connsiteX4" fmla="*/ 2841407 w 4095943"/>
                <a:gd name="connsiteY4" fmla="*/ 1062296 h 1866822"/>
                <a:gd name="connsiteX5" fmla="*/ 2923397 w 4095943"/>
                <a:gd name="connsiteY5" fmla="*/ 1030334 h 1866822"/>
                <a:gd name="connsiteX6" fmla="*/ 3066879 w 4095943"/>
                <a:gd name="connsiteY6" fmla="*/ 1126220 h 1866822"/>
                <a:gd name="connsiteX7" fmla="*/ 3210362 w 4095943"/>
                <a:gd name="connsiteY7" fmla="*/ 1550860 h 1866822"/>
                <a:gd name="connsiteX8" fmla="*/ 3521923 w 4095943"/>
                <a:gd name="connsiteY8" fmla="*/ 1865914 h 1866822"/>
                <a:gd name="connsiteX9" fmla="*/ 4095943 w 4095943"/>
                <a:gd name="connsiteY9" fmla="*/ 1851424 h 1866822"/>
                <a:gd name="connsiteX0" fmla="*/ 0 w 4095943"/>
                <a:gd name="connsiteY0" fmla="*/ 0 h 1867443"/>
                <a:gd name="connsiteX1" fmla="*/ 566184 w 4095943"/>
                <a:gd name="connsiteY1" fmla="*/ 185620 h 1867443"/>
                <a:gd name="connsiteX2" fmla="*/ 1373786 w 4095943"/>
                <a:gd name="connsiteY2" fmla="*/ 747241 h 1867443"/>
                <a:gd name="connsiteX3" fmla="*/ 2062502 w 4095943"/>
                <a:gd name="connsiteY3" fmla="*/ 811165 h 1867443"/>
                <a:gd name="connsiteX4" fmla="*/ 2841407 w 4095943"/>
                <a:gd name="connsiteY4" fmla="*/ 1062296 h 1867443"/>
                <a:gd name="connsiteX5" fmla="*/ 2923397 w 4095943"/>
                <a:gd name="connsiteY5" fmla="*/ 1030334 h 1867443"/>
                <a:gd name="connsiteX6" fmla="*/ 3066879 w 4095943"/>
                <a:gd name="connsiteY6" fmla="*/ 1126220 h 1867443"/>
                <a:gd name="connsiteX7" fmla="*/ 3210362 w 4095943"/>
                <a:gd name="connsiteY7" fmla="*/ 1550860 h 1867443"/>
                <a:gd name="connsiteX8" fmla="*/ 3521923 w 4095943"/>
                <a:gd name="connsiteY8" fmla="*/ 1865914 h 1867443"/>
                <a:gd name="connsiteX9" fmla="*/ 4095943 w 4095943"/>
                <a:gd name="connsiteY9" fmla="*/ 1851424 h 1867443"/>
                <a:gd name="connsiteX0" fmla="*/ 0 w 4128739"/>
                <a:gd name="connsiteY0" fmla="*/ 0 h 1867584"/>
                <a:gd name="connsiteX1" fmla="*/ 566184 w 4128739"/>
                <a:gd name="connsiteY1" fmla="*/ 185620 h 1867584"/>
                <a:gd name="connsiteX2" fmla="*/ 1373786 w 4128739"/>
                <a:gd name="connsiteY2" fmla="*/ 747241 h 1867584"/>
                <a:gd name="connsiteX3" fmla="*/ 2062502 w 4128739"/>
                <a:gd name="connsiteY3" fmla="*/ 811165 h 1867584"/>
                <a:gd name="connsiteX4" fmla="*/ 2841407 w 4128739"/>
                <a:gd name="connsiteY4" fmla="*/ 1062296 h 1867584"/>
                <a:gd name="connsiteX5" fmla="*/ 2923397 w 4128739"/>
                <a:gd name="connsiteY5" fmla="*/ 1030334 h 1867584"/>
                <a:gd name="connsiteX6" fmla="*/ 3066879 w 4128739"/>
                <a:gd name="connsiteY6" fmla="*/ 1126220 h 1867584"/>
                <a:gd name="connsiteX7" fmla="*/ 3210362 w 4128739"/>
                <a:gd name="connsiteY7" fmla="*/ 1550860 h 1867584"/>
                <a:gd name="connsiteX8" fmla="*/ 3521923 w 4128739"/>
                <a:gd name="connsiteY8" fmla="*/ 1865914 h 1867584"/>
                <a:gd name="connsiteX9" fmla="*/ 4128739 w 4128739"/>
                <a:gd name="connsiteY9" fmla="*/ 1858730 h 18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8739" h="1867584">
                  <a:moveTo>
                    <a:pt x="0" y="0"/>
                  </a:moveTo>
                  <a:cubicBezTo>
                    <a:pt x="192828" y="87748"/>
                    <a:pt x="373356" y="97872"/>
                    <a:pt x="566184" y="185620"/>
                  </a:cubicBezTo>
                  <a:cubicBezTo>
                    <a:pt x="846317" y="316513"/>
                    <a:pt x="1093653" y="616348"/>
                    <a:pt x="1373786" y="747241"/>
                  </a:cubicBezTo>
                  <a:cubicBezTo>
                    <a:pt x="1638887" y="776159"/>
                    <a:pt x="1768704" y="777681"/>
                    <a:pt x="2062502" y="811165"/>
                  </a:cubicBezTo>
                  <a:cubicBezTo>
                    <a:pt x="2315305" y="860630"/>
                    <a:pt x="2674011" y="1009787"/>
                    <a:pt x="2841407" y="1062296"/>
                  </a:cubicBezTo>
                  <a:cubicBezTo>
                    <a:pt x="2913148" y="1031855"/>
                    <a:pt x="2885818" y="1065340"/>
                    <a:pt x="2923397" y="1030334"/>
                  </a:cubicBezTo>
                  <a:cubicBezTo>
                    <a:pt x="2960976" y="1040988"/>
                    <a:pt x="2988290" y="1082215"/>
                    <a:pt x="3066879" y="1126220"/>
                  </a:cubicBezTo>
                  <a:cubicBezTo>
                    <a:pt x="3148185" y="1243415"/>
                    <a:pt x="3174834" y="1371264"/>
                    <a:pt x="3210362" y="1550860"/>
                  </a:cubicBezTo>
                  <a:cubicBezTo>
                    <a:pt x="3290986" y="1675664"/>
                    <a:pt x="3393457" y="1812015"/>
                    <a:pt x="3521923" y="1865914"/>
                  </a:cubicBezTo>
                  <a:cubicBezTo>
                    <a:pt x="3713264" y="1879348"/>
                    <a:pt x="3858142" y="1805725"/>
                    <a:pt x="4128739" y="1858730"/>
                  </a:cubicBezTo>
                </a:path>
              </a:pathLst>
            </a:custGeom>
            <a:noFill/>
            <a:ln w="7620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43" name="Rectangle 77">
              <a:extLst>
                <a:ext uri="{FF2B5EF4-FFF2-40B4-BE49-F238E27FC236}">
                  <a16:creationId xmlns:a16="http://schemas.microsoft.com/office/drawing/2014/main" id="{5C4B30B6-93FD-68FA-506D-097977CFD13E}"/>
                </a:ext>
              </a:extLst>
            </p:cNvPr>
            <p:cNvSpPr>
              <a:spLocks noChangeArrowheads="1"/>
            </p:cNvSpPr>
            <p:nvPr/>
          </p:nvSpPr>
          <p:spPr bwMode="auto">
            <a:xfrm rot="254952">
              <a:off x="7320035" y="3937145"/>
              <a:ext cx="259089" cy="8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国道１７０号</a:t>
              </a:r>
            </a:p>
          </p:txBody>
        </p:sp>
        <p:sp>
          <p:nvSpPr>
            <p:cNvPr id="144" name="Rectangle 5">
              <a:extLst>
                <a:ext uri="{FF2B5EF4-FFF2-40B4-BE49-F238E27FC236}">
                  <a16:creationId xmlns:a16="http://schemas.microsoft.com/office/drawing/2014/main" id="{CDCA4C98-BEC3-5E04-CF79-1F3C7C9FC948}"/>
                </a:ext>
              </a:extLst>
            </p:cNvPr>
            <p:cNvSpPr>
              <a:spLocks noChangeArrowheads="1"/>
            </p:cNvSpPr>
            <p:nvPr/>
          </p:nvSpPr>
          <p:spPr bwMode="auto">
            <a:xfrm>
              <a:off x="6619208" y="3483001"/>
              <a:ext cx="169152" cy="1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sp>
          <p:nvSpPr>
            <p:cNvPr id="145" name="Line 116">
              <a:extLst>
                <a:ext uri="{FF2B5EF4-FFF2-40B4-BE49-F238E27FC236}">
                  <a16:creationId xmlns:a16="http://schemas.microsoft.com/office/drawing/2014/main" id="{0780C111-F8FB-6A60-EA2B-947450ED1427}"/>
                </a:ext>
              </a:extLst>
            </p:cNvPr>
            <p:cNvSpPr>
              <a:spLocks noChangeShapeType="1"/>
            </p:cNvSpPr>
            <p:nvPr/>
          </p:nvSpPr>
          <p:spPr bwMode="auto">
            <a:xfrm flipH="1" flipV="1">
              <a:off x="5844686" y="4971435"/>
              <a:ext cx="699502" cy="196"/>
            </a:xfrm>
            <a:prstGeom prst="line">
              <a:avLst/>
            </a:prstGeom>
            <a:noFill/>
            <a:ln w="88900" algn="ctr">
              <a:solidFill>
                <a:srgbClr val="FF0000"/>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46" name="Line 116">
              <a:extLst>
                <a:ext uri="{FF2B5EF4-FFF2-40B4-BE49-F238E27FC236}">
                  <a16:creationId xmlns:a16="http://schemas.microsoft.com/office/drawing/2014/main" id="{035A8DA5-71B6-2D58-D751-BDAB61DAFE4E}"/>
                </a:ext>
              </a:extLst>
            </p:cNvPr>
            <p:cNvSpPr>
              <a:spLocks noChangeShapeType="1"/>
            </p:cNvSpPr>
            <p:nvPr/>
          </p:nvSpPr>
          <p:spPr bwMode="auto">
            <a:xfrm flipH="1">
              <a:off x="6530053" y="4853541"/>
              <a:ext cx="444696" cy="120805"/>
            </a:xfrm>
            <a:custGeom>
              <a:avLst/>
              <a:gdLst>
                <a:gd name="connsiteX0" fmla="*/ 0 w 444696"/>
                <a:gd name="connsiteY0" fmla="*/ 0 h 120658"/>
                <a:gd name="connsiteX1" fmla="*/ 444696 w 444696"/>
                <a:gd name="connsiteY1" fmla="*/ 120658 h 120658"/>
                <a:gd name="connsiteX0" fmla="*/ 0 w 444696"/>
                <a:gd name="connsiteY0" fmla="*/ 0 h 180054"/>
                <a:gd name="connsiteX1" fmla="*/ 245376 w 444696"/>
                <a:gd name="connsiteY1" fmla="*/ 180054 h 180054"/>
                <a:gd name="connsiteX2" fmla="*/ 444696 w 444696"/>
                <a:gd name="connsiteY2" fmla="*/ 120658 h 180054"/>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Lst>
              <a:ahLst/>
              <a:cxnLst>
                <a:cxn ang="0">
                  <a:pos x="connsiteX0" y="connsiteY0"/>
                </a:cxn>
                <a:cxn ang="0">
                  <a:pos x="connsiteX1" y="connsiteY1"/>
                </a:cxn>
                <a:cxn ang="0">
                  <a:pos x="connsiteX2" y="connsiteY2"/>
                </a:cxn>
              </a:cxnLst>
              <a:rect l="l" t="t" r="r" b="b"/>
              <a:pathLst>
                <a:path w="444696" h="120805">
                  <a:moveTo>
                    <a:pt x="0" y="0"/>
                  </a:moveTo>
                  <a:cubicBezTo>
                    <a:pt x="295311" y="117168"/>
                    <a:pt x="7216" y="8118"/>
                    <a:pt x="323957" y="118142"/>
                  </a:cubicBezTo>
                  <a:cubicBezTo>
                    <a:pt x="429220" y="121181"/>
                    <a:pt x="334564" y="120920"/>
                    <a:pt x="444696" y="120658"/>
                  </a:cubicBezTo>
                </a:path>
              </a:pathLst>
            </a:custGeom>
            <a:noFill/>
            <a:ln w="53975" cmpd="tri" algn="ctr">
              <a:solidFill>
                <a:srgbClr val="0000FF"/>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47" name="Line 116">
              <a:extLst>
                <a:ext uri="{FF2B5EF4-FFF2-40B4-BE49-F238E27FC236}">
                  <a16:creationId xmlns:a16="http://schemas.microsoft.com/office/drawing/2014/main" id="{429BFAF6-DDAC-BFE6-DB97-34CA80F92E10}"/>
                </a:ext>
              </a:extLst>
            </p:cNvPr>
            <p:cNvSpPr>
              <a:spLocks noChangeShapeType="1"/>
            </p:cNvSpPr>
            <p:nvPr/>
          </p:nvSpPr>
          <p:spPr bwMode="auto">
            <a:xfrm flipH="1">
              <a:off x="6977728" y="4829557"/>
              <a:ext cx="370878" cy="20815"/>
            </a:xfrm>
            <a:custGeom>
              <a:avLst/>
              <a:gdLst>
                <a:gd name="connsiteX0" fmla="*/ 0 w 444696"/>
                <a:gd name="connsiteY0" fmla="*/ 0 h 120658"/>
                <a:gd name="connsiteX1" fmla="*/ 444696 w 444696"/>
                <a:gd name="connsiteY1" fmla="*/ 120658 h 120658"/>
                <a:gd name="connsiteX0" fmla="*/ 0 w 444696"/>
                <a:gd name="connsiteY0" fmla="*/ 0 h 180054"/>
                <a:gd name="connsiteX1" fmla="*/ 245376 w 444696"/>
                <a:gd name="connsiteY1" fmla="*/ 180054 h 180054"/>
                <a:gd name="connsiteX2" fmla="*/ 444696 w 444696"/>
                <a:gd name="connsiteY2" fmla="*/ 120658 h 180054"/>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80252"/>
                <a:gd name="connsiteX1" fmla="*/ 245376 w 444696"/>
                <a:gd name="connsiteY1" fmla="*/ 180054 h 180252"/>
                <a:gd name="connsiteX2" fmla="*/ 444696 w 444696"/>
                <a:gd name="connsiteY2" fmla="*/ 120658 h 180252"/>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658"/>
                <a:gd name="connsiteX1" fmla="*/ 323957 w 444696"/>
                <a:gd name="connsiteY1" fmla="*/ 118142 h 120658"/>
                <a:gd name="connsiteX2" fmla="*/ 444696 w 444696"/>
                <a:gd name="connsiteY2" fmla="*/ 120658 h 120658"/>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805"/>
                <a:gd name="connsiteX1" fmla="*/ 323957 w 444696"/>
                <a:gd name="connsiteY1" fmla="*/ 118142 h 120805"/>
                <a:gd name="connsiteX2" fmla="*/ 444696 w 444696"/>
                <a:gd name="connsiteY2" fmla="*/ 120658 h 120805"/>
                <a:gd name="connsiteX0" fmla="*/ 0 w 444696"/>
                <a:gd name="connsiteY0" fmla="*/ 0 h 120658"/>
                <a:gd name="connsiteX1" fmla="*/ 444696 w 444696"/>
                <a:gd name="connsiteY1" fmla="*/ 120658 h 120658"/>
                <a:gd name="connsiteX0" fmla="*/ 0 w 139896"/>
                <a:gd name="connsiteY0" fmla="*/ 146042 h 146042"/>
                <a:gd name="connsiteX1" fmla="*/ 139896 w 139896"/>
                <a:gd name="connsiteY1" fmla="*/ 0 h 146042"/>
                <a:gd name="connsiteX0" fmla="*/ 0 w 361353"/>
                <a:gd name="connsiteY0" fmla="*/ 0 h 30171"/>
                <a:gd name="connsiteX1" fmla="*/ 361353 w 361353"/>
                <a:gd name="connsiteY1" fmla="*/ 30171 h 30171"/>
                <a:gd name="connsiteX0" fmla="*/ 0 w 370878"/>
                <a:gd name="connsiteY0" fmla="*/ 0 h 20646"/>
                <a:gd name="connsiteX1" fmla="*/ 370878 w 370878"/>
                <a:gd name="connsiteY1" fmla="*/ 20646 h 20646"/>
                <a:gd name="connsiteX0" fmla="*/ 0 w 370878"/>
                <a:gd name="connsiteY0" fmla="*/ 244 h 20890"/>
                <a:gd name="connsiteX1" fmla="*/ 293002 w 370878"/>
                <a:gd name="connsiteY1" fmla="*/ 1706 h 20890"/>
                <a:gd name="connsiteX2" fmla="*/ 370878 w 370878"/>
                <a:gd name="connsiteY2" fmla="*/ 20890 h 20890"/>
                <a:gd name="connsiteX0" fmla="*/ 0 w 370878"/>
                <a:gd name="connsiteY0" fmla="*/ 1950 h 22596"/>
                <a:gd name="connsiteX1" fmla="*/ 293002 w 370878"/>
                <a:gd name="connsiteY1" fmla="*/ 3412 h 22596"/>
                <a:gd name="connsiteX2" fmla="*/ 370878 w 370878"/>
                <a:gd name="connsiteY2" fmla="*/ 22596 h 22596"/>
                <a:gd name="connsiteX0" fmla="*/ 0 w 370878"/>
                <a:gd name="connsiteY0" fmla="*/ 640 h 21286"/>
                <a:gd name="connsiteX1" fmla="*/ 293002 w 370878"/>
                <a:gd name="connsiteY1" fmla="*/ 2102 h 21286"/>
                <a:gd name="connsiteX2" fmla="*/ 370878 w 370878"/>
                <a:gd name="connsiteY2" fmla="*/ 21286 h 21286"/>
                <a:gd name="connsiteX0" fmla="*/ 0 w 370878"/>
                <a:gd name="connsiteY0" fmla="*/ 0 h 20646"/>
                <a:gd name="connsiteX1" fmla="*/ 293002 w 370878"/>
                <a:gd name="connsiteY1" fmla="*/ 1462 h 20646"/>
                <a:gd name="connsiteX2" fmla="*/ 370878 w 370878"/>
                <a:gd name="connsiteY2" fmla="*/ 20646 h 20646"/>
                <a:gd name="connsiteX0" fmla="*/ 0 w 370878"/>
                <a:gd name="connsiteY0" fmla="*/ 169 h 20815"/>
                <a:gd name="connsiteX1" fmla="*/ 293002 w 370878"/>
                <a:gd name="connsiteY1" fmla="*/ 1631 h 20815"/>
                <a:gd name="connsiteX2" fmla="*/ 370878 w 370878"/>
                <a:gd name="connsiteY2" fmla="*/ 20815 h 20815"/>
              </a:gdLst>
              <a:ahLst/>
              <a:cxnLst>
                <a:cxn ang="0">
                  <a:pos x="connsiteX0" y="connsiteY0"/>
                </a:cxn>
                <a:cxn ang="0">
                  <a:pos x="connsiteX1" y="connsiteY1"/>
                </a:cxn>
                <a:cxn ang="0">
                  <a:pos x="connsiteX2" y="connsiteY2"/>
                </a:cxn>
              </a:cxnLst>
              <a:rect l="l" t="t" r="r" b="b"/>
              <a:pathLst>
                <a:path w="370878" h="20815">
                  <a:moveTo>
                    <a:pt x="0" y="169"/>
                  </a:moveTo>
                  <a:cubicBezTo>
                    <a:pt x="97667" y="656"/>
                    <a:pt x="7216" y="-1238"/>
                    <a:pt x="293002" y="1631"/>
                  </a:cubicBezTo>
                  <a:lnTo>
                    <a:pt x="370878" y="20815"/>
                  </a:lnTo>
                </a:path>
              </a:pathLst>
            </a:custGeom>
            <a:noFill/>
            <a:ln w="44450" algn="ctr">
              <a:solidFill>
                <a:srgbClr val="0000FF"/>
              </a:solidFill>
              <a:prstDash val="sysDot"/>
              <a:round/>
              <a:headEnd type="none" w="sm" len="me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49" name="フリーフォーム 239">
              <a:extLst>
                <a:ext uri="{FF2B5EF4-FFF2-40B4-BE49-F238E27FC236}">
                  <a16:creationId xmlns:a16="http://schemas.microsoft.com/office/drawing/2014/main" id="{31048371-5449-2D10-59E2-0D129A417DF3}"/>
                </a:ext>
              </a:extLst>
            </p:cNvPr>
            <p:cNvSpPr/>
            <p:nvPr/>
          </p:nvSpPr>
          <p:spPr>
            <a:xfrm>
              <a:off x="3475714" y="4076404"/>
              <a:ext cx="722073" cy="1682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2650885"/>
                <a:gd name="connsiteY0" fmla="*/ 0 h 281596"/>
                <a:gd name="connsiteX1" fmla="*/ 357664 w 2650885"/>
                <a:gd name="connsiteY1" fmla="*/ 171927 h 281596"/>
                <a:gd name="connsiteX2" fmla="*/ 898285 w 2650885"/>
                <a:gd name="connsiteY2" fmla="*/ 106336 h 281596"/>
                <a:gd name="connsiteX3" fmla="*/ 1515505 w 2650885"/>
                <a:gd name="connsiteY3" fmla="*/ 121576 h 281596"/>
                <a:gd name="connsiteX4" fmla="*/ 2315605 w 2650885"/>
                <a:gd name="connsiteY4" fmla="*/ 281596 h 281596"/>
                <a:gd name="connsiteX5" fmla="*/ 2650885 w 2650885"/>
                <a:gd name="connsiteY5" fmla="*/ 91096 h 281596"/>
                <a:gd name="connsiteX0" fmla="*/ 0 w 2315605"/>
                <a:gd name="connsiteY0" fmla="*/ 0 h 281596"/>
                <a:gd name="connsiteX1" fmla="*/ 357664 w 2315605"/>
                <a:gd name="connsiteY1" fmla="*/ 171927 h 281596"/>
                <a:gd name="connsiteX2" fmla="*/ 898285 w 2315605"/>
                <a:gd name="connsiteY2" fmla="*/ 106336 h 281596"/>
                <a:gd name="connsiteX3" fmla="*/ 1515505 w 2315605"/>
                <a:gd name="connsiteY3" fmla="*/ 121576 h 281596"/>
                <a:gd name="connsiteX4" fmla="*/ 2315605 w 2315605"/>
                <a:gd name="connsiteY4" fmla="*/ 281596 h 281596"/>
                <a:gd name="connsiteX0" fmla="*/ 0 w 1515505"/>
                <a:gd name="connsiteY0" fmla="*/ 0 h 171927"/>
                <a:gd name="connsiteX1" fmla="*/ 357664 w 1515505"/>
                <a:gd name="connsiteY1" fmla="*/ 171927 h 171927"/>
                <a:gd name="connsiteX2" fmla="*/ 898285 w 1515505"/>
                <a:gd name="connsiteY2" fmla="*/ 106336 h 171927"/>
                <a:gd name="connsiteX3" fmla="*/ 1515505 w 1515505"/>
                <a:gd name="connsiteY3" fmla="*/ 121576 h 171927"/>
                <a:gd name="connsiteX0" fmla="*/ 0 w 898285"/>
                <a:gd name="connsiteY0" fmla="*/ 0 h 171927"/>
                <a:gd name="connsiteX1" fmla="*/ 357664 w 898285"/>
                <a:gd name="connsiteY1" fmla="*/ 171927 h 171927"/>
                <a:gd name="connsiteX2" fmla="*/ 898285 w 898285"/>
                <a:gd name="connsiteY2" fmla="*/ 106336 h 171927"/>
                <a:gd name="connsiteX0" fmla="*/ 0 w 745885"/>
                <a:gd name="connsiteY0" fmla="*/ 0 h 342332"/>
                <a:gd name="connsiteX1" fmla="*/ 357664 w 745885"/>
                <a:gd name="connsiteY1" fmla="*/ 171927 h 342332"/>
                <a:gd name="connsiteX2" fmla="*/ 745885 w 745885"/>
                <a:gd name="connsiteY2" fmla="*/ 339699 h 342332"/>
                <a:gd name="connsiteX0" fmla="*/ 0 w 722073"/>
                <a:gd name="connsiteY0" fmla="*/ 0 h 181438"/>
                <a:gd name="connsiteX1" fmla="*/ 357664 w 722073"/>
                <a:gd name="connsiteY1" fmla="*/ 171927 h 181438"/>
                <a:gd name="connsiteX2" fmla="*/ 722073 w 722073"/>
                <a:gd name="connsiteY2" fmla="*/ 168249 h 181438"/>
                <a:gd name="connsiteX0" fmla="*/ 0 w 722073"/>
                <a:gd name="connsiteY0" fmla="*/ 0 h 386239"/>
                <a:gd name="connsiteX1" fmla="*/ 376714 w 722073"/>
                <a:gd name="connsiteY1" fmla="*/ 386239 h 386239"/>
                <a:gd name="connsiteX2" fmla="*/ 722073 w 722073"/>
                <a:gd name="connsiteY2" fmla="*/ 168249 h 386239"/>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74373"/>
                <a:gd name="connsiteX1" fmla="*/ 471964 w 722073"/>
                <a:gd name="connsiteY1" fmla="*/ 167164 h 174373"/>
                <a:gd name="connsiteX2" fmla="*/ 722073 w 722073"/>
                <a:gd name="connsiteY2" fmla="*/ 168249 h 174373"/>
                <a:gd name="connsiteX0" fmla="*/ 0 w 722073"/>
                <a:gd name="connsiteY0" fmla="*/ 0 h 168249"/>
                <a:gd name="connsiteX1" fmla="*/ 471964 w 722073"/>
                <a:gd name="connsiteY1" fmla="*/ 167164 h 168249"/>
                <a:gd name="connsiteX2" fmla="*/ 722073 w 722073"/>
                <a:gd name="connsiteY2" fmla="*/ 168249 h 168249"/>
                <a:gd name="connsiteX0" fmla="*/ 0 w 722073"/>
                <a:gd name="connsiteY0" fmla="*/ 8062 h 176311"/>
                <a:gd name="connsiteX1" fmla="*/ 500539 w 722073"/>
                <a:gd name="connsiteY1" fmla="*/ 56163 h 176311"/>
                <a:gd name="connsiteX2" fmla="*/ 722073 w 722073"/>
                <a:gd name="connsiteY2" fmla="*/ 176311 h 176311"/>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76009"/>
                <a:gd name="connsiteX1" fmla="*/ 433864 w 722073"/>
                <a:gd name="connsiteY1" fmla="*/ 157638 h 176009"/>
                <a:gd name="connsiteX2" fmla="*/ 722073 w 722073"/>
                <a:gd name="connsiteY2" fmla="*/ 168249 h 176009"/>
                <a:gd name="connsiteX0" fmla="*/ 0 w 722073"/>
                <a:gd name="connsiteY0" fmla="*/ 0 h 168249"/>
                <a:gd name="connsiteX1" fmla="*/ 433864 w 722073"/>
                <a:gd name="connsiteY1" fmla="*/ 157638 h 168249"/>
                <a:gd name="connsiteX2" fmla="*/ 722073 w 722073"/>
                <a:gd name="connsiteY2" fmla="*/ 168249 h 168249"/>
              </a:gdLst>
              <a:ahLst/>
              <a:cxnLst>
                <a:cxn ang="0">
                  <a:pos x="connsiteX0" y="connsiteY0"/>
                </a:cxn>
                <a:cxn ang="0">
                  <a:pos x="connsiteX1" y="connsiteY1"/>
                </a:cxn>
                <a:cxn ang="0">
                  <a:pos x="connsiteX2" y="connsiteY2"/>
                </a:cxn>
              </a:cxnLst>
              <a:rect l="l" t="t" r="r" b="b"/>
              <a:pathLst>
                <a:path w="722073" h="168249">
                  <a:moveTo>
                    <a:pt x="0" y="0"/>
                  </a:moveTo>
                  <a:cubicBezTo>
                    <a:pt x="230723" y="86619"/>
                    <a:pt x="367348" y="145334"/>
                    <a:pt x="433864" y="157638"/>
                  </a:cubicBezTo>
                  <a:cubicBezTo>
                    <a:pt x="489598" y="157581"/>
                    <a:pt x="617457" y="114672"/>
                    <a:pt x="722073" y="168249"/>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0" name="フリーフォーム 240">
              <a:extLst>
                <a:ext uri="{FF2B5EF4-FFF2-40B4-BE49-F238E27FC236}">
                  <a16:creationId xmlns:a16="http://schemas.microsoft.com/office/drawing/2014/main" id="{0742FA65-EE1C-5604-87AA-FE72B6186823}"/>
                </a:ext>
              </a:extLst>
            </p:cNvPr>
            <p:cNvSpPr/>
            <p:nvPr/>
          </p:nvSpPr>
          <p:spPr>
            <a:xfrm>
              <a:off x="3479169" y="4087115"/>
              <a:ext cx="722073" cy="168249"/>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2650885"/>
                <a:gd name="connsiteY0" fmla="*/ 0 h 281596"/>
                <a:gd name="connsiteX1" fmla="*/ 357664 w 2650885"/>
                <a:gd name="connsiteY1" fmla="*/ 171927 h 281596"/>
                <a:gd name="connsiteX2" fmla="*/ 898285 w 2650885"/>
                <a:gd name="connsiteY2" fmla="*/ 106336 h 281596"/>
                <a:gd name="connsiteX3" fmla="*/ 1515505 w 2650885"/>
                <a:gd name="connsiteY3" fmla="*/ 121576 h 281596"/>
                <a:gd name="connsiteX4" fmla="*/ 2315605 w 2650885"/>
                <a:gd name="connsiteY4" fmla="*/ 281596 h 281596"/>
                <a:gd name="connsiteX5" fmla="*/ 2650885 w 2650885"/>
                <a:gd name="connsiteY5" fmla="*/ 91096 h 281596"/>
                <a:gd name="connsiteX0" fmla="*/ 0 w 2315605"/>
                <a:gd name="connsiteY0" fmla="*/ 0 h 281596"/>
                <a:gd name="connsiteX1" fmla="*/ 357664 w 2315605"/>
                <a:gd name="connsiteY1" fmla="*/ 171927 h 281596"/>
                <a:gd name="connsiteX2" fmla="*/ 898285 w 2315605"/>
                <a:gd name="connsiteY2" fmla="*/ 106336 h 281596"/>
                <a:gd name="connsiteX3" fmla="*/ 1515505 w 2315605"/>
                <a:gd name="connsiteY3" fmla="*/ 121576 h 281596"/>
                <a:gd name="connsiteX4" fmla="*/ 2315605 w 2315605"/>
                <a:gd name="connsiteY4" fmla="*/ 281596 h 281596"/>
                <a:gd name="connsiteX0" fmla="*/ 0 w 1515505"/>
                <a:gd name="connsiteY0" fmla="*/ 0 h 171927"/>
                <a:gd name="connsiteX1" fmla="*/ 357664 w 1515505"/>
                <a:gd name="connsiteY1" fmla="*/ 171927 h 171927"/>
                <a:gd name="connsiteX2" fmla="*/ 898285 w 1515505"/>
                <a:gd name="connsiteY2" fmla="*/ 106336 h 171927"/>
                <a:gd name="connsiteX3" fmla="*/ 1515505 w 1515505"/>
                <a:gd name="connsiteY3" fmla="*/ 121576 h 171927"/>
                <a:gd name="connsiteX0" fmla="*/ 0 w 898285"/>
                <a:gd name="connsiteY0" fmla="*/ 0 h 171927"/>
                <a:gd name="connsiteX1" fmla="*/ 357664 w 898285"/>
                <a:gd name="connsiteY1" fmla="*/ 171927 h 171927"/>
                <a:gd name="connsiteX2" fmla="*/ 898285 w 898285"/>
                <a:gd name="connsiteY2" fmla="*/ 106336 h 171927"/>
                <a:gd name="connsiteX0" fmla="*/ 0 w 745885"/>
                <a:gd name="connsiteY0" fmla="*/ 0 h 342332"/>
                <a:gd name="connsiteX1" fmla="*/ 357664 w 745885"/>
                <a:gd name="connsiteY1" fmla="*/ 171927 h 342332"/>
                <a:gd name="connsiteX2" fmla="*/ 745885 w 745885"/>
                <a:gd name="connsiteY2" fmla="*/ 339699 h 342332"/>
                <a:gd name="connsiteX0" fmla="*/ 0 w 722073"/>
                <a:gd name="connsiteY0" fmla="*/ 0 h 181438"/>
                <a:gd name="connsiteX1" fmla="*/ 357664 w 722073"/>
                <a:gd name="connsiteY1" fmla="*/ 171927 h 181438"/>
                <a:gd name="connsiteX2" fmla="*/ 722073 w 722073"/>
                <a:gd name="connsiteY2" fmla="*/ 168249 h 181438"/>
                <a:gd name="connsiteX0" fmla="*/ 0 w 722073"/>
                <a:gd name="connsiteY0" fmla="*/ 0 h 386239"/>
                <a:gd name="connsiteX1" fmla="*/ 376714 w 722073"/>
                <a:gd name="connsiteY1" fmla="*/ 386239 h 386239"/>
                <a:gd name="connsiteX2" fmla="*/ 722073 w 722073"/>
                <a:gd name="connsiteY2" fmla="*/ 168249 h 386239"/>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80132"/>
                <a:gd name="connsiteX1" fmla="*/ 471964 w 722073"/>
                <a:gd name="connsiteY1" fmla="*/ 167164 h 180132"/>
                <a:gd name="connsiteX2" fmla="*/ 722073 w 722073"/>
                <a:gd name="connsiteY2" fmla="*/ 168249 h 180132"/>
                <a:gd name="connsiteX0" fmla="*/ 0 w 722073"/>
                <a:gd name="connsiteY0" fmla="*/ 0 h 174373"/>
                <a:gd name="connsiteX1" fmla="*/ 471964 w 722073"/>
                <a:gd name="connsiteY1" fmla="*/ 167164 h 174373"/>
                <a:gd name="connsiteX2" fmla="*/ 722073 w 722073"/>
                <a:gd name="connsiteY2" fmla="*/ 168249 h 174373"/>
                <a:gd name="connsiteX0" fmla="*/ 0 w 722073"/>
                <a:gd name="connsiteY0" fmla="*/ 0 h 168249"/>
                <a:gd name="connsiteX1" fmla="*/ 471964 w 722073"/>
                <a:gd name="connsiteY1" fmla="*/ 167164 h 168249"/>
                <a:gd name="connsiteX2" fmla="*/ 722073 w 722073"/>
                <a:gd name="connsiteY2" fmla="*/ 168249 h 168249"/>
                <a:gd name="connsiteX0" fmla="*/ 0 w 722073"/>
                <a:gd name="connsiteY0" fmla="*/ 8062 h 176311"/>
                <a:gd name="connsiteX1" fmla="*/ 500539 w 722073"/>
                <a:gd name="connsiteY1" fmla="*/ 56163 h 176311"/>
                <a:gd name="connsiteX2" fmla="*/ 722073 w 722073"/>
                <a:gd name="connsiteY2" fmla="*/ 176311 h 176311"/>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68249"/>
                <a:gd name="connsiteX1" fmla="*/ 433864 w 722073"/>
                <a:gd name="connsiteY1" fmla="*/ 157638 h 168249"/>
                <a:gd name="connsiteX2" fmla="*/ 722073 w 722073"/>
                <a:gd name="connsiteY2" fmla="*/ 168249 h 168249"/>
                <a:gd name="connsiteX0" fmla="*/ 0 w 722073"/>
                <a:gd name="connsiteY0" fmla="*/ 0 h 176009"/>
                <a:gd name="connsiteX1" fmla="*/ 433864 w 722073"/>
                <a:gd name="connsiteY1" fmla="*/ 157638 h 176009"/>
                <a:gd name="connsiteX2" fmla="*/ 722073 w 722073"/>
                <a:gd name="connsiteY2" fmla="*/ 168249 h 176009"/>
                <a:gd name="connsiteX0" fmla="*/ 0 w 722073"/>
                <a:gd name="connsiteY0" fmla="*/ 0 h 168249"/>
                <a:gd name="connsiteX1" fmla="*/ 433864 w 722073"/>
                <a:gd name="connsiteY1" fmla="*/ 157638 h 168249"/>
                <a:gd name="connsiteX2" fmla="*/ 722073 w 722073"/>
                <a:gd name="connsiteY2" fmla="*/ 168249 h 168249"/>
              </a:gdLst>
              <a:ahLst/>
              <a:cxnLst>
                <a:cxn ang="0">
                  <a:pos x="connsiteX0" y="connsiteY0"/>
                </a:cxn>
                <a:cxn ang="0">
                  <a:pos x="connsiteX1" y="connsiteY1"/>
                </a:cxn>
                <a:cxn ang="0">
                  <a:pos x="connsiteX2" y="connsiteY2"/>
                </a:cxn>
              </a:cxnLst>
              <a:rect l="l" t="t" r="r" b="b"/>
              <a:pathLst>
                <a:path w="722073" h="168249">
                  <a:moveTo>
                    <a:pt x="0" y="0"/>
                  </a:moveTo>
                  <a:cubicBezTo>
                    <a:pt x="230723" y="86619"/>
                    <a:pt x="367348" y="145334"/>
                    <a:pt x="433864" y="157638"/>
                  </a:cubicBezTo>
                  <a:cubicBezTo>
                    <a:pt x="489598" y="157581"/>
                    <a:pt x="617457" y="114672"/>
                    <a:pt x="722073" y="168249"/>
                  </a:cubicBezTo>
                </a:path>
              </a:pathLst>
            </a:custGeom>
            <a:noFill/>
            <a:ln w="38100" cmpd="sng">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1" name="Rectangle 127">
              <a:extLst>
                <a:ext uri="{FF2B5EF4-FFF2-40B4-BE49-F238E27FC236}">
                  <a16:creationId xmlns:a16="http://schemas.microsoft.com/office/drawing/2014/main" id="{0AA4F748-FAC3-7560-ADDA-48476767C2EA}"/>
                </a:ext>
              </a:extLst>
            </p:cNvPr>
            <p:cNvSpPr>
              <a:spLocks noChangeArrowheads="1"/>
            </p:cNvSpPr>
            <p:nvPr/>
          </p:nvSpPr>
          <p:spPr bwMode="auto">
            <a:xfrm>
              <a:off x="4441589" y="6328542"/>
              <a:ext cx="595005" cy="1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近鉄南大阪線</a:t>
              </a:r>
            </a:p>
          </p:txBody>
        </p:sp>
        <p:sp>
          <p:nvSpPr>
            <p:cNvPr id="152" name="Rectangle 77">
              <a:extLst>
                <a:ext uri="{FF2B5EF4-FFF2-40B4-BE49-F238E27FC236}">
                  <a16:creationId xmlns:a16="http://schemas.microsoft.com/office/drawing/2014/main" id="{89DC5FE2-90E6-7972-8723-F3F01284DF0B}"/>
                </a:ext>
              </a:extLst>
            </p:cNvPr>
            <p:cNvSpPr>
              <a:spLocks noChangeArrowheads="1"/>
            </p:cNvSpPr>
            <p:nvPr/>
          </p:nvSpPr>
          <p:spPr bwMode="auto">
            <a:xfrm rot="187309">
              <a:off x="5668510" y="5040014"/>
              <a:ext cx="259089" cy="120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700" b="0" i="0" u="none" strike="noStrike" baseline="0" dirty="0">
                  <a:solidFill>
                    <a:sysClr val="windowText" lastClr="000000"/>
                  </a:solidFill>
                  <a:effectLst>
                    <a:glow rad="63500">
                      <a:schemeClr val="bg1"/>
                    </a:glow>
                  </a:effectLst>
                  <a:latin typeface="ＭＳ Ｐゴシック"/>
                  <a:ea typeface="ＭＳ Ｐゴシック"/>
                  <a:cs typeface="+mn-cs"/>
                </a:rPr>
                <a:t>国道１７０号（大阪外環状線）</a:t>
              </a:r>
            </a:p>
          </p:txBody>
        </p:sp>
        <p:sp>
          <p:nvSpPr>
            <p:cNvPr id="153" name="Rectangle 126">
              <a:extLst>
                <a:ext uri="{FF2B5EF4-FFF2-40B4-BE49-F238E27FC236}">
                  <a16:creationId xmlns:a16="http://schemas.microsoft.com/office/drawing/2014/main" id="{2717F0F6-B76D-F620-B3E7-94B77779696F}"/>
                </a:ext>
              </a:extLst>
            </p:cNvPr>
            <p:cNvSpPr>
              <a:spLocks noChangeArrowheads="1"/>
            </p:cNvSpPr>
            <p:nvPr/>
          </p:nvSpPr>
          <p:spPr bwMode="auto">
            <a:xfrm rot="312856">
              <a:off x="7455750" y="3794696"/>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a:t>
              </a:r>
            </a:p>
          </p:txBody>
        </p:sp>
        <p:sp>
          <p:nvSpPr>
            <p:cNvPr id="154" name="Rectangle 126">
              <a:extLst>
                <a:ext uri="{FF2B5EF4-FFF2-40B4-BE49-F238E27FC236}">
                  <a16:creationId xmlns:a16="http://schemas.microsoft.com/office/drawing/2014/main" id="{D742884B-89DB-CA0B-7AA1-4DC10021E893}"/>
                </a:ext>
              </a:extLst>
            </p:cNvPr>
            <p:cNvSpPr>
              <a:spLocks noChangeArrowheads="1"/>
            </p:cNvSpPr>
            <p:nvPr/>
          </p:nvSpPr>
          <p:spPr bwMode="auto">
            <a:xfrm>
              <a:off x="3293080" y="3270456"/>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a:t>
              </a:r>
            </a:p>
          </p:txBody>
        </p:sp>
        <p:sp>
          <p:nvSpPr>
            <p:cNvPr id="155" name="Rectangle 77">
              <a:extLst>
                <a:ext uri="{FF2B5EF4-FFF2-40B4-BE49-F238E27FC236}">
                  <a16:creationId xmlns:a16="http://schemas.microsoft.com/office/drawing/2014/main" id="{59F37015-DCD3-727C-8FDF-CD0EC0902602}"/>
                </a:ext>
              </a:extLst>
            </p:cNvPr>
            <p:cNvSpPr>
              <a:spLocks noChangeArrowheads="1"/>
            </p:cNvSpPr>
            <p:nvPr/>
          </p:nvSpPr>
          <p:spPr bwMode="auto">
            <a:xfrm>
              <a:off x="3191511" y="3389703"/>
              <a:ext cx="259089" cy="8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大阪中央環状線</a:t>
              </a:r>
            </a:p>
          </p:txBody>
        </p:sp>
        <p:sp>
          <p:nvSpPr>
            <p:cNvPr id="156" name="フリーフォーム 247">
              <a:extLst>
                <a:ext uri="{FF2B5EF4-FFF2-40B4-BE49-F238E27FC236}">
                  <a16:creationId xmlns:a16="http://schemas.microsoft.com/office/drawing/2014/main" id="{005C98AA-7747-04B4-7006-AA3E112950EA}"/>
                </a:ext>
              </a:extLst>
            </p:cNvPr>
            <p:cNvSpPr/>
            <p:nvPr/>
          </p:nvSpPr>
          <p:spPr>
            <a:xfrm>
              <a:off x="3681566" y="4631606"/>
              <a:ext cx="45719" cy="163809"/>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58" name="フリーフォーム 250">
              <a:extLst>
                <a:ext uri="{FF2B5EF4-FFF2-40B4-BE49-F238E27FC236}">
                  <a16:creationId xmlns:a16="http://schemas.microsoft.com/office/drawing/2014/main" id="{4427EC1E-5A7C-19FA-9E76-DD87B6E97B4E}"/>
                </a:ext>
              </a:extLst>
            </p:cNvPr>
            <p:cNvSpPr/>
            <p:nvPr/>
          </p:nvSpPr>
          <p:spPr>
            <a:xfrm>
              <a:off x="3500841" y="6162175"/>
              <a:ext cx="3130391" cy="358140"/>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9144 w 2574131"/>
                <a:gd name="connsiteY1" fmla="*/ 1078707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9144 w 2574131"/>
                <a:gd name="connsiteY1" fmla="*/ 1078707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9144 w 2574131"/>
                <a:gd name="connsiteY1" fmla="*/ 1078707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9144 w 2574131"/>
                <a:gd name="connsiteY1" fmla="*/ 1078707 h 3181349"/>
                <a:gd name="connsiteX2" fmla="*/ 2307430 w 2574131"/>
                <a:gd name="connsiteY2" fmla="*/ 3181349 h 3181349"/>
                <a:gd name="connsiteX3" fmla="*/ 2574131 w 2574131"/>
                <a:gd name="connsiteY3" fmla="*/ 3086100 h 3181349"/>
                <a:gd name="connsiteX0" fmla="*/ 0 w 2574131"/>
                <a:gd name="connsiteY0" fmla="*/ 0 h 3086100"/>
                <a:gd name="connsiteX1" fmla="*/ 769144 w 2574131"/>
                <a:gd name="connsiteY1" fmla="*/ 1078707 h 3086100"/>
                <a:gd name="connsiteX2" fmla="*/ 2574131 w 2574131"/>
                <a:gd name="connsiteY2" fmla="*/ 3086100 h 3086100"/>
                <a:gd name="connsiteX0" fmla="*/ 0 w 3602831"/>
                <a:gd name="connsiteY0" fmla="*/ 1675724 h 2056724"/>
                <a:gd name="connsiteX1" fmla="*/ 1797844 w 3602831"/>
                <a:gd name="connsiteY1" fmla="*/ 49331 h 2056724"/>
                <a:gd name="connsiteX2" fmla="*/ 3602831 w 3602831"/>
                <a:gd name="connsiteY2" fmla="*/ 2056724 h 2056724"/>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27939 h 408939"/>
                <a:gd name="connsiteX1" fmla="*/ 357664 w 3602831"/>
                <a:gd name="connsiteY1" fmla="*/ 207486 h 408939"/>
                <a:gd name="connsiteX2" fmla="*/ 3602831 w 3602831"/>
                <a:gd name="connsiteY2" fmla="*/ 408939 h 408939"/>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3602831 w 3602831"/>
                <a:gd name="connsiteY2"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0 h 381000"/>
                <a:gd name="connsiteX1" fmla="*/ 357664 w 3602831"/>
                <a:gd name="connsiteY1" fmla="*/ 179547 h 381000"/>
                <a:gd name="connsiteX2" fmla="*/ 898285 w 3602831"/>
                <a:gd name="connsiteY2" fmla="*/ 106336 h 381000"/>
                <a:gd name="connsiteX3" fmla="*/ 3602831 w 3602831"/>
                <a:gd name="connsiteY3" fmla="*/ 381000 h 381000"/>
                <a:gd name="connsiteX0" fmla="*/ 0 w 3602831"/>
                <a:gd name="connsiteY0" fmla="*/ 187586 h 568586"/>
                <a:gd name="connsiteX1" fmla="*/ 357664 w 3602831"/>
                <a:gd name="connsiteY1" fmla="*/ 367133 h 568586"/>
                <a:gd name="connsiteX2" fmla="*/ 898285 w 3602831"/>
                <a:gd name="connsiteY2" fmla="*/ 293922 h 568586"/>
                <a:gd name="connsiteX3" fmla="*/ 1599325 w 3602831"/>
                <a:gd name="connsiteY3" fmla="*/ 4362 h 568586"/>
                <a:gd name="connsiteX4" fmla="*/ 3602831 w 3602831"/>
                <a:gd name="connsiteY4" fmla="*/ 568586 h 5685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3602831 w 3602831"/>
                <a:gd name="connsiteY4" fmla="*/ 381000 h 381000"/>
                <a:gd name="connsiteX0" fmla="*/ 0 w 3602831"/>
                <a:gd name="connsiteY0" fmla="*/ 73886 h 454886"/>
                <a:gd name="connsiteX1" fmla="*/ 357664 w 3602831"/>
                <a:gd name="connsiteY1" fmla="*/ 253433 h 454886"/>
                <a:gd name="connsiteX2" fmla="*/ 898285 w 3602831"/>
                <a:gd name="connsiteY2" fmla="*/ 180222 h 454886"/>
                <a:gd name="connsiteX3" fmla="*/ 1515505 w 3602831"/>
                <a:gd name="connsiteY3" fmla="*/ 195462 h 454886"/>
                <a:gd name="connsiteX4" fmla="*/ 2490865 w 3602831"/>
                <a:gd name="connsiteY4" fmla="*/ 4962 h 454886"/>
                <a:gd name="connsiteX5" fmla="*/ 3602831 w 3602831"/>
                <a:gd name="connsiteY5" fmla="*/ 454886 h 454886"/>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3602831 w 3602831"/>
                <a:gd name="connsiteY5"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3602831"/>
                <a:gd name="connsiteY0" fmla="*/ 0 h 381000"/>
                <a:gd name="connsiteX1" fmla="*/ 357664 w 3602831"/>
                <a:gd name="connsiteY1" fmla="*/ 179547 h 381000"/>
                <a:gd name="connsiteX2" fmla="*/ 898285 w 3602831"/>
                <a:gd name="connsiteY2" fmla="*/ 106336 h 381000"/>
                <a:gd name="connsiteX3" fmla="*/ 1515505 w 3602831"/>
                <a:gd name="connsiteY3" fmla="*/ 121576 h 381000"/>
                <a:gd name="connsiteX4" fmla="*/ 2315605 w 3602831"/>
                <a:gd name="connsiteY4" fmla="*/ 281596 h 381000"/>
                <a:gd name="connsiteX5" fmla="*/ 2650885 w 3602831"/>
                <a:gd name="connsiteY5" fmla="*/ 91096 h 381000"/>
                <a:gd name="connsiteX6" fmla="*/ 3602831 w 3602831"/>
                <a:gd name="connsiteY6" fmla="*/ 381000 h 381000"/>
                <a:gd name="connsiteX0" fmla="*/ 0 w 2932271"/>
                <a:gd name="connsiteY0" fmla="*/ 0 h 434340"/>
                <a:gd name="connsiteX1" fmla="*/ 357664 w 2932271"/>
                <a:gd name="connsiteY1" fmla="*/ 179547 h 434340"/>
                <a:gd name="connsiteX2" fmla="*/ 898285 w 2932271"/>
                <a:gd name="connsiteY2" fmla="*/ 106336 h 434340"/>
                <a:gd name="connsiteX3" fmla="*/ 1515505 w 2932271"/>
                <a:gd name="connsiteY3" fmla="*/ 121576 h 434340"/>
                <a:gd name="connsiteX4" fmla="*/ 2315605 w 2932271"/>
                <a:gd name="connsiteY4" fmla="*/ 281596 h 434340"/>
                <a:gd name="connsiteX5" fmla="*/ 2650885 w 2932271"/>
                <a:gd name="connsiteY5" fmla="*/ 91096 h 434340"/>
                <a:gd name="connsiteX6" fmla="*/ 2932271 w 2932271"/>
                <a:gd name="connsiteY6" fmla="*/ 434340 h 4343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954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50885 w 3130391"/>
                <a:gd name="connsiteY5" fmla="*/ 91096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25485 w 3130391"/>
                <a:gd name="connsiteY5" fmla="*/ 15142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 name="connsiteX0" fmla="*/ 0 w 3130391"/>
                <a:gd name="connsiteY0" fmla="*/ 0 h 358140"/>
                <a:gd name="connsiteX1" fmla="*/ 357664 w 3130391"/>
                <a:gd name="connsiteY1" fmla="*/ 171927 h 358140"/>
                <a:gd name="connsiteX2" fmla="*/ 898285 w 3130391"/>
                <a:gd name="connsiteY2" fmla="*/ 106336 h 358140"/>
                <a:gd name="connsiteX3" fmla="*/ 1515505 w 3130391"/>
                <a:gd name="connsiteY3" fmla="*/ 121576 h 358140"/>
                <a:gd name="connsiteX4" fmla="*/ 2315605 w 3130391"/>
                <a:gd name="connsiteY4" fmla="*/ 281596 h 358140"/>
                <a:gd name="connsiteX5" fmla="*/ 2647710 w 3130391"/>
                <a:gd name="connsiteY5" fmla="*/ 106971 h 358140"/>
                <a:gd name="connsiteX6" fmla="*/ 3130391 w 3130391"/>
                <a:gd name="connsiteY6" fmla="*/ 35814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391" h="358140">
                  <a:moveTo>
                    <a:pt x="0" y="0"/>
                  </a:moveTo>
                  <a:cubicBezTo>
                    <a:pt x="221198" y="110431"/>
                    <a:pt x="91123" y="31036"/>
                    <a:pt x="357664" y="171927"/>
                  </a:cubicBezTo>
                  <a:cubicBezTo>
                    <a:pt x="565798" y="171870"/>
                    <a:pt x="707944" y="133721"/>
                    <a:pt x="898285" y="106336"/>
                  </a:cubicBezTo>
                  <a:cubicBezTo>
                    <a:pt x="1105228" y="100484"/>
                    <a:pt x="1064747" y="98659"/>
                    <a:pt x="1515505" y="121576"/>
                  </a:cubicBezTo>
                  <a:cubicBezTo>
                    <a:pt x="1777125" y="141896"/>
                    <a:pt x="1967717" y="238359"/>
                    <a:pt x="2315605" y="281596"/>
                  </a:cubicBezTo>
                  <a:cubicBezTo>
                    <a:pt x="2494675" y="232066"/>
                    <a:pt x="2523342" y="160889"/>
                    <a:pt x="2647710" y="106971"/>
                  </a:cubicBezTo>
                  <a:cubicBezTo>
                    <a:pt x="2805098" y="167988"/>
                    <a:pt x="3106353" y="181553"/>
                    <a:pt x="3130391" y="358140"/>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9" name="Freeform 95">
              <a:extLst>
                <a:ext uri="{FF2B5EF4-FFF2-40B4-BE49-F238E27FC236}">
                  <a16:creationId xmlns:a16="http://schemas.microsoft.com/office/drawing/2014/main" id="{BC370496-E427-3652-3FF9-0680EE2F040F}"/>
                </a:ext>
              </a:extLst>
            </p:cNvPr>
            <p:cNvSpPr>
              <a:spLocks/>
            </p:cNvSpPr>
            <p:nvPr/>
          </p:nvSpPr>
          <p:spPr bwMode="auto">
            <a:xfrm>
              <a:off x="7122196" y="3167049"/>
              <a:ext cx="608890" cy="3356262"/>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0 w 10209"/>
                <a:gd name="connsiteY5"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0 w 10209"/>
                <a:gd name="connsiteY4" fmla="*/ 0 h 10000"/>
                <a:gd name="connsiteX0" fmla="*/ 7781 w 10177"/>
                <a:gd name="connsiteY0" fmla="*/ 10000 h 10000"/>
                <a:gd name="connsiteX1" fmla="*/ 7933 w 10177"/>
                <a:gd name="connsiteY1" fmla="*/ 8475 h 10000"/>
                <a:gd name="connsiteX2" fmla="*/ 10177 w 10177"/>
                <a:gd name="connsiteY2" fmla="*/ 5839 h 10000"/>
                <a:gd name="connsiteX3" fmla="*/ 0 w 10177"/>
                <a:gd name="connsiteY3" fmla="*/ 0 h 10000"/>
                <a:gd name="connsiteX0" fmla="*/ 7614 w 10010"/>
                <a:gd name="connsiteY0" fmla="*/ 10000 h 10000"/>
                <a:gd name="connsiteX1" fmla="*/ 7766 w 10010"/>
                <a:gd name="connsiteY1" fmla="*/ 8475 h 10000"/>
                <a:gd name="connsiteX2" fmla="*/ 10010 w 10010"/>
                <a:gd name="connsiteY2" fmla="*/ 5839 h 10000"/>
                <a:gd name="connsiteX3" fmla="*/ 0 w 10010"/>
                <a:gd name="connsiteY3" fmla="*/ 0 h 10000"/>
                <a:gd name="connsiteX0" fmla="*/ 9063 w 9222"/>
                <a:gd name="connsiteY0" fmla="*/ 10000 h 10000"/>
                <a:gd name="connsiteX1" fmla="*/ 9215 w 9222"/>
                <a:gd name="connsiteY1" fmla="*/ 8475 h 10000"/>
                <a:gd name="connsiteX2" fmla="*/ 240 w 9222"/>
                <a:gd name="connsiteY2" fmla="*/ 6589 h 10000"/>
                <a:gd name="connsiteX3" fmla="*/ 1449 w 9222"/>
                <a:gd name="connsiteY3"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940 w 10368"/>
                <a:gd name="connsiteY4"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210 w 10368"/>
                <a:gd name="connsiteY4" fmla="*/ 3528 h 10000"/>
                <a:gd name="connsiteX5" fmla="*/ 1940 w 10368"/>
                <a:gd name="connsiteY5" fmla="*/ 0 h 10000"/>
                <a:gd name="connsiteX0" fmla="*/ 9578 w 9749"/>
                <a:gd name="connsiteY0" fmla="*/ 10000 h 10000"/>
                <a:gd name="connsiteX1" fmla="*/ 9742 w 9749"/>
                <a:gd name="connsiteY1" fmla="*/ 8475 h 10000"/>
                <a:gd name="connsiteX2" fmla="*/ 10 w 9749"/>
                <a:gd name="connsiteY2" fmla="*/ 6589 h 10000"/>
                <a:gd name="connsiteX3" fmla="*/ 591 w 9749"/>
                <a:gd name="connsiteY3" fmla="*/ 4878 h 10000"/>
                <a:gd name="connsiteX4" fmla="*/ 591 w 9749"/>
                <a:gd name="connsiteY4" fmla="*/ 3528 h 10000"/>
                <a:gd name="connsiteX5" fmla="*/ 1321 w 9749"/>
                <a:gd name="connsiteY5" fmla="*/ 0 h 10000"/>
                <a:gd name="connsiteX0" fmla="*/ 9815 w 9815"/>
                <a:gd name="connsiteY0" fmla="*/ 10000 h 10000"/>
                <a:gd name="connsiteX1" fmla="*/ 0 w 9815"/>
                <a:gd name="connsiteY1" fmla="*/ 6589 h 10000"/>
                <a:gd name="connsiteX2" fmla="*/ 596 w 9815"/>
                <a:gd name="connsiteY2" fmla="*/ 4878 h 10000"/>
                <a:gd name="connsiteX3" fmla="*/ 596 w 9815"/>
                <a:gd name="connsiteY3" fmla="*/ 3528 h 10000"/>
                <a:gd name="connsiteX4" fmla="*/ 1345 w 9815"/>
                <a:gd name="connsiteY4" fmla="*/ 0 h 10000"/>
                <a:gd name="connsiteX0" fmla="*/ 10000 w 10000"/>
                <a:gd name="connsiteY0" fmla="*/ 9438 h 9438"/>
                <a:gd name="connsiteX1" fmla="*/ 0 w 10000"/>
                <a:gd name="connsiteY1" fmla="*/ 6589 h 9438"/>
                <a:gd name="connsiteX2" fmla="*/ 607 w 10000"/>
                <a:gd name="connsiteY2" fmla="*/ 4878 h 9438"/>
                <a:gd name="connsiteX3" fmla="*/ 607 w 10000"/>
                <a:gd name="connsiteY3" fmla="*/ 3528 h 9438"/>
                <a:gd name="connsiteX4" fmla="*/ 1370 w 10000"/>
                <a:gd name="connsiteY4" fmla="*/ 0 h 9438"/>
                <a:gd name="connsiteX0" fmla="*/ 12015 w 12015"/>
                <a:gd name="connsiteY0" fmla="*/ 10000 h 10000"/>
                <a:gd name="connsiteX1" fmla="*/ 472 w 12015"/>
                <a:gd name="connsiteY1" fmla="*/ 7591 h 10000"/>
                <a:gd name="connsiteX2" fmla="*/ 2015 w 12015"/>
                <a:gd name="connsiteY2" fmla="*/ 6981 h 10000"/>
                <a:gd name="connsiteX3" fmla="*/ 2622 w 12015"/>
                <a:gd name="connsiteY3" fmla="*/ 5168 h 10000"/>
                <a:gd name="connsiteX4" fmla="*/ 2622 w 12015"/>
                <a:gd name="connsiteY4" fmla="*/ 3738 h 10000"/>
                <a:gd name="connsiteX5" fmla="*/ 3385 w 12015"/>
                <a:gd name="connsiteY5"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001 w 11631"/>
                <a:gd name="connsiteY6"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191 w 11631"/>
                <a:gd name="connsiteY6" fmla="*/ 0 h 10000"/>
                <a:gd name="connsiteX0" fmla="*/ 5622 w 5622"/>
                <a:gd name="connsiteY0" fmla="*/ 10516 h 10516"/>
                <a:gd name="connsiteX1" fmla="*/ 3567 w 5622"/>
                <a:gd name="connsiteY1" fmla="*/ 9815 h 10516"/>
                <a:gd name="connsiteX2" fmla="*/ 88 w 5622"/>
                <a:gd name="connsiteY2" fmla="*/ 7591 h 10516"/>
                <a:gd name="connsiteX3" fmla="*/ 1631 w 5622"/>
                <a:gd name="connsiteY3" fmla="*/ 6981 h 10516"/>
                <a:gd name="connsiteX4" fmla="*/ 2238 w 5622"/>
                <a:gd name="connsiteY4" fmla="*/ 5168 h 10516"/>
                <a:gd name="connsiteX5" fmla="*/ 2238 w 5622"/>
                <a:gd name="connsiteY5" fmla="*/ 3738 h 10516"/>
                <a:gd name="connsiteX6" fmla="*/ 3191 w 5622"/>
                <a:gd name="connsiteY6" fmla="*/ 0 h 10516"/>
                <a:gd name="connsiteX0" fmla="*/ 10000 w 10442"/>
                <a:gd name="connsiteY0" fmla="*/ 10000 h 10000"/>
                <a:gd name="connsiteX1" fmla="*/ 10282 w 10442"/>
                <a:gd name="connsiteY1" fmla="*/ 9522 h 10000"/>
                <a:gd name="connsiteX2" fmla="*/ 6345 w 10442"/>
                <a:gd name="connsiteY2" fmla="*/ 9333 h 10000"/>
                <a:gd name="connsiteX3" fmla="*/ 157 w 10442"/>
                <a:gd name="connsiteY3" fmla="*/ 7219 h 10000"/>
                <a:gd name="connsiteX4" fmla="*/ 2901 w 10442"/>
                <a:gd name="connsiteY4" fmla="*/ 6638 h 10000"/>
                <a:gd name="connsiteX5" fmla="*/ 3981 w 10442"/>
                <a:gd name="connsiteY5" fmla="*/ 4914 h 10000"/>
                <a:gd name="connsiteX6" fmla="*/ 3981 w 10442"/>
                <a:gd name="connsiteY6" fmla="*/ 3555 h 10000"/>
                <a:gd name="connsiteX7" fmla="*/ 5676 w 10442"/>
                <a:gd name="connsiteY7" fmla="*/ 0 h 10000"/>
                <a:gd name="connsiteX0" fmla="*/ 10788 w 10788"/>
                <a:gd name="connsiteY0" fmla="*/ 9981 h 9981"/>
                <a:gd name="connsiteX1" fmla="*/ 10282 w 10788"/>
                <a:gd name="connsiteY1" fmla="*/ 9522 h 9981"/>
                <a:gd name="connsiteX2" fmla="*/ 6345 w 10788"/>
                <a:gd name="connsiteY2" fmla="*/ 9333 h 9981"/>
                <a:gd name="connsiteX3" fmla="*/ 157 w 10788"/>
                <a:gd name="connsiteY3" fmla="*/ 7219 h 9981"/>
                <a:gd name="connsiteX4" fmla="*/ 2901 w 10788"/>
                <a:gd name="connsiteY4" fmla="*/ 6638 h 9981"/>
                <a:gd name="connsiteX5" fmla="*/ 3981 w 10788"/>
                <a:gd name="connsiteY5" fmla="*/ 4914 h 9981"/>
                <a:gd name="connsiteX6" fmla="*/ 3981 w 10788"/>
                <a:gd name="connsiteY6" fmla="*/ 3555 h 9981"/>
                <a:gd name="connsiteX7" fmla="*/ 5676 w 10788"/>
                <a:gd name="connsiteY7" fmla="*/ 0 h 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 h="9981">
                  <a:moveTo>
                    <a:pt x="10788" y="9981"/>
                  </a:moveTo>
                  <a:cubicBezTo>
                    <a:pt x="10329" y="9914"/>
                    <a:pt x="10891" y="9633"/>
                    <a:pt x="10282" y="9522"/>
                  </a:cubicBezTo>
                  <a:cubicBezTo>
                    <a:pt x="9673" y="9411"/>
                    <a:pt x="8033" y="9717"/>
                    <a:pt x="6345" y="9333"/>
                  </a:cubicBezTo>
                  <a:cubicBezTo>
                    <a:pt x="4658" y="8949"/>
                    <a:pt x="1124" y="7470"/>
                    <a:pt x="157" y="7219"/>
                  </a:cubicBezTo>
                  <a:cubicBezTo>
                    <a:pt x="-811" y="6967"/>
                    <a:pt x="3033" y="6997"/>
                    <a:pt x="2901" y="6638"/>
                  </a:cubicBezTo>
                  <a:cubicBezTo>
                    <a:pt x="3835" y="5938"/>
                    <a:pt x="3577" y="6021"/>
                    <a:pt x="3981" y="4914"/>
                  </a:cubicBezTo>
                  <a:cubicBezTo>
                    <a:pt x="4237" y="4401"/>
                    <a:pt x="3755" y="4373"/>
                    <a:pt x="3981" y="3555"/>
                  </a:cubicBezTo>
                  <a:cubicBezTo>
                    <a:pt x="4208" y="2736"/>
                    <a:pt x="5527" y="592"/>
                    <a:pt x="5676"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Freeform 95">
              <a:extLst>
                <a:ext uri="{FF2B5EF4-FFF2-40B4-BE49-F238E27FC236}">
                  <a16:creationId xmlns:a16="http://schemas.microsoft.com/office/drawing/2014/main" id="{C469009D-CD63-2EA6-E770-7D3F81AC5B6E}"/>
                </a:ext>
              </a:extLst>
            </p:cNvPr>
            <p:cNvSpPr>
              <a:spLocks/>
            </p:cNvSpPr>
            <p:nvPr/>
          </p:nvSpPr>
          <p:spPr bwMode="auto">
            <a:xfrm>
              <a:off x="6554584" y="5072947"/>
              <a:ext cx="605799" cy="538316"/>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0 w 10209"/>
                <a:gd name="connsiteY5"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0 w 10209"/>
                <a:gd name="connsiteY4" fmla="*/ 0 h 10000"/>
                <a:gd name="connsiteX0" fmla="*/ 7781 w 10177"/>
                <a:gd name="connsiteY0" fmla="*/ 10000 h 10000"/>
                <a:gd name="connsiteX1" fmla="*/ 7933 w 10177"/>
                <a:gd name="connsiteY1" fmla="*/ 8475 h 10000"/>
                <a:gd name="connsiteX2" fmla="*/ 10177 w 10177"/>
                <a:gd name="connsiteY2" fmla="*/ 5839 h 10000"/>
                <a:gd name="connsiteX3" fmla="*/ 0 w 10177"/>
                <a:gd name="connsiteY3" fmla="*/ 0 h 10000"/>
                <a:gd name="connsiteX0" fmla="*/ 7614 w 10010"/>
                <a:gd name="connsiteY0" fmla="*/ 10000 h 10000"/>
                <a:gd name="connsiteX1" fmla="*/ 7766 w 10010"/>
                <a:gd name="connsiteY1" fmla="*/ 8475 h 10000"/>
                <a:gd name="connsiteX2" fmla="*/ 10010 w 10010"/>
                <a:gd name="connsiteY2" fmla="*/ 5839 h 10000"/>
                <a:gd name="connsiteX3" fmla="*/ 0 w 10010"/>
                <a:gd name="connsiteY3" fmla="*/ 0 h 10000"/>
                <a:gd name="connsiteX0" fmla="*/ 9063 w 9222"/>
                <a:gd name="connsiteY0" fmla="*/ 10000 h 10000"/>
                <a:gd name="connsiteX1" fmla="*/ 9215 w 9222"/>
                <a:gd name="connsiteY1" fmla="*/ 8475 h 10000"/>
                <a:gd name="connsiteX2" fmla="*/ 240 w 9222"/>
                <a:gd name="connsiteY2" fmla="*/ 6589 h 10000"/>
                <a:gd name="connsiteX3" fmla="*/ 1449 w 9222"/>
                <a:gd name="connsiteY3"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940 w 10368"/>
                <a:gd name="connsiteY4" fmla="*/ 0 h 10000"/>
                <a:gd name="connsiteX0" fmla="*/ 10197 w 10368"/>
                <a:gd name="connsiteY0" fmla="*/ 10000 h 10000"/>
                <a:gd name="connsiteX1" fmla="*/ 10361 w 10368"/>
                <a:gd name="connsiteY1" fmla="*/ 8475 h 10000"/>
                <a:gd name="connsiteX2" fmla="*/ 629 w 10368"/>
                <a:gd name="connsiteY2" fmla="*/ 6589 h 10000"/>
                <a:gd name="connsiteX3" fmla="*/ 1210 w 10368"/>
                <a:gd name="connsiteY3" fmla="*/ 4878 h 10000"/>
                <a:gd name="connsiteX4" fmla="*/ 1210 w 10368"/>
                <a:gd name="connsiteY4" fmla="*/ 3528 h 10000"/>
                <a:gd name="connsiteX5" fmla="*/ 1940 w 10368"/>
                <a:gd name="connsiteY5" fmla="*/ 0 h 10000"/>
                <a:gd name="connsiteX0" fmla="*/ 9578 w 9749"/>
                <a:gd name="connsiteY0" fmla="*/ 10000 h 10000"/>
                <a:gd name="connsiteX1" fmla="*/ 9742 w 9749"/>
                <a:gd name="connsiteY1" fmla="*/ 8475 h 10000"/>
                <a:gd name="connsiteX2" fmla="*/ 10 w 9749"/>
                <a:gd name="connsiteY2" fmla="*/ 6589 h 10000"/>
                <a:gd name="connsiteX3" fmla="*/ 591 w 9749"/>
                <a:gd name="connsiteY3" fmla="*/ 4878 h 10000"/>
                <a:gd name="connsiteX4" fmla="*/ 591 w 9749"/>
                <a:gd name="connsiteY4" fmla="*/ 3528 h 10000"/>
                <a:gd name="connsiteX5" fmla="*/ 1321 w 9749"/>
                <a:gd name="connsiteY5" fmla="*/ 0 h 10000"/>
                <a:gd name="connsiteX0" fmla="*/ 9815 w 9815"/>
                <a:gd name="connsiteY0" fmla="*/ 10000 h 10000"/>
                <a:gd name="connsiteX1" fmla="*/ 0 w 9815"/>
                <a:gd name="connsiteY1" fmla="*/ 6589 h 10000"/>
                <a:gd name="connsiteX2" fmla="*/ 596 w 9815"/>
                <a:gd name="connsiteY2" fmla="*/ 4878 h 10000"/>
                <a:gd name="connsiteX3" fmla="*/ 596 w 9815"/>
                <a:gd name="connsiteY3" fmla="*/ 3528 h 10000"/>
                <a:gd name="connsiteX4" fmla="*/ 1345 w 9815"/>
                <a:gd name="connsiteY4" fmla="*/ 0 h 10000"/>
                <a:gd name="connsiteX0" fmla="*/ 10000 w 10000"/>
                <a:gd name="connsiteY0" fmla="*/ 9438 h 9438"/>
                <a:gd name="connsiteX1" fmla="*/ 0 w 10000"/>
                <a:gd name="connsiteY1" fmla="*/ 6589 h 9438"/>
                <a:gd name="connsiteX2" fmla="*/ 607 w 10000"/>
                <a:gd name="connsiteY2" fmla="*/ 4878 h 9438"/>
                <a:gd name="connsiteX3" fmla="*/ 607 w 10000"/>
                <a:gd name="connsiteY3" fmla="*/ 3528 h 9438"/>
                <a:gd name="connsiteX4" fmla="*/ 1370 w 10000"/>
                <a:gd name="connsiteY4" fmla="*/ 0 h 9438"/>
                <a:gd name="connsiteX0" fmla="*/ 12015 w 12015"/>
                <a:gd name="connsiteY0" fmla="*/ 10000 h 10000"/>
                <a:gd name="connsiteX1" fmla="*/ 472 w 12015"/>
                <a:gd name="connsiteY1" fmla="*/ 7591 h 10000"/>
                <a:gd name="connsiteX2" fmla="*/ 2015 w 12015"/>
                <a:gd name="connsiteY2" fmla="*/ 6981 h 10000"/>
                <a:gd name="connsiteX3" fmla="*/ 2622 w 12015"/>
                <a:gd name="connsiteY3" fmla="*/ 5168 h 10000"/>
                <a:gd name="connsiteX4" fmla="*/ 2622 w 12015"/>
                <a:gd name="connsiteY4" fmla="*/ 3738 h 10000"/>
                <a:gd name="connsiteX5" fmla="*/ 3385 w 12015"/>
                <a:gd name="connsiteY5" fmla="*/ 0 h 10000"/>
                <a:gd name="connsiteX0" fmla="*/ 11631 w 11631"/>
                <a:gd name="connsiteY0" fmla="*/ 10000 h 10000"/>
                <a:gd name="connsiteX1" fmla="*/ 3567 w 11631"/>
                <a:gd name="connsiteY1" fmla="*/ 9815 h 10000"/>
                <a:gd name="connsiteX2" fmla="*/ 88 w 11631"/>
                <a:gd name="connsiteY2" fmla="*/ 7591 h 10000"/>
                <a:gd name="connsiteX3" fmla="*/ 1631 w 11631"/>
                <a:gd name="connsiteY3" fmla="*/ 6981 h 10000"/>
                <a:gd name="connsiteX4" fmla="*/ 2238 w 11631"/>
                <a:gd name="connsiteY4" fmla="*/ 5168 h 10000"/>
                <a:gd name="connsiteX5" fmla="*/ 2238 w 11631"/>
                <a:gd name="connsiteY5" fmla="*/ 3738 h 10000"/>
                <a:gd name="connsiteX6" fmla="*/ 3001 w 11631"/>
                <a:gd name="connsiteY6" fmla="*/ 0 h 10000"/>
                <a:gd name="connsiteX0" fmla="*/ 11631 w 11631"/>
                <a:gd name="connsiteY0" fmla="*/ 6262 h 6262"/>
                <a:gd name="connsiteX1" fmla="*/ 3567 w 11631"/>
                <a:gd name="connsiteY1" fmla="*/ 6077 h 6262"/>
                <a:gd name="connsiteX2" fmla="*/ 88 w 11631"/>
                <a:gd name="connsiteY2" fmla="*/ 3853 h 6262"/>
                <a:gd name="connsiteX3" fmla="*/ 1631 w 11631"/>
                <a:gd name="connsiteY3" fmla="*/ 3243 h 6262"/>
                <a:gd name="connsiteX4" fmla="*/ 2238 w 11631"/>
                <a:gd name="connsiteY4" fmla="*/ 1430 h 6262"/>
                <a:gd name="connsiteX5" fmla="*/ 2238 w 11631"/>
                <a:gd name="connsiteY5" fmla="*/ 0 h 6262"/>
                <a:gd name="connsiteX0" fmla="*/ 3067 w 3067"/>
                <a:gd name="connsiteY0" fmla="*/ 9705 h 9705"/>
                <a:gd name="connsiteX1" fmla="*/ 76 w 3067"/>
                <a:gd name="connsiteY1" fmla="*/ 6153 h 9705"/>
                <a:gd name="connsiteX2" fmla="*/ 1402 w 3067"/>
                <a:gd name="connsiteY2" fmla="*/ 5179 h 9705"/>
                <a:gd name="connsiteX3" fmla="*/ 1924 w 3067"/>
                <a:gd name="connsiteY3" fmla="*/ 2284 h 9705"/>
                <a:gd name="connsiteX4" fmla="*/ 1924 w 3067"/>
                <a:gd name="connsiteY4" fmla="*/ 0 h 9705"/>
                <a:gd name="connsiteX0" fmla="*/ 247 w 6394"/>
                <a:gd name="connsiteY0" fmla="*/ 6340 h 6340"/>
                <a:gd name="connsiteX1" fmla="*/ 4570 w 6394"/>
                <a:gd name="connsiteY1" fmla="*/ 5336 h 6340"/>
                <a:gd name="connsiteX2" fmla="*/ 6272 w 6394"/>
                <a:gd name="connsiteY2" fmla="*/ 2353 h 6340"/>
                <a:gd name="connsiteX3" fmla="*/ 6272 w 6394"/>
                <a:gd name="connsiteY3" fmla="*/ 0 h 6340"/>
                <a:gd name="connsiteX0" fmla="*/ 0 w 2853"/>
                <a:gd name="connsiteY0" fmla="*/ 8416 h 8416"/>
                <a:gd name="connsiteX1" fmla="*/ 2662 w 2853"/>
                <a:gd name="connsiteY1" fmla="*/ 3711 h 8416"/>
                <a:gd name="connsiteX2" fmla="*/ 2662 w 2853"/>
                <a:gd name="connsiteY2" fmla="*/ 0 h 8416"/>
                <a:gd name="connsiteX0" fmla="*/ 0 w 9331"/>
                <a:gd name="connsiteY0" fmla="*/ 10000 h 10000"/>
                <a:gd name="connsiteX1" fmla="*/ 9331 w 9331"/>
                <a:gd name="connsiteY1" fmla="*/ 0 h 10000"/>
                <a:gd name="connsiteX0" fmla="*/ 0 w 63126"/>
                <a:gd name="connsiteY0" fmla="*/ 10367 h 10367"/>
                <a:gd name="connsiteX1" fmla="*/ 63126 w 63126"/>
                <a:gd name="connsiteY1" fmla="*/ 0 h 10367"/>
                <a:gd name="connsiteX0" fmla="*/ 92085 w 92085"/>
                <a:gd name="connsiteY0" fmla="*/ 4120 h 4120"/>
                <a:gd name="connsiteX1" fmla="*/ 0 w 92085"/>
                <a:gd name="connsiteY1" fmla="*/ 0 h 412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 name="connsiteX0" fmla="*/ 10792 w 10792"/>
                <a:gd name="connsiteY0" fmla="*/ 12601 h 12601"/>
                <a:gd name="connsiteX1" fmla="*/ 0 w 10792"/>
                <a:gd name="connsiteY1" fmla="*/ 0 h 12601"/>
              </a:gdLst>
              <a:ahLst/>
              <a:cxnLst>
                <a:cxn ang="0">
                  <a:pos x="connsiteX0" y="connsiteY0"/>
                </a:cxn>
                <a:cxn ang="0">
                  <a:pos x="connsiteX1" y="connsiteY1"/>
                </a:cxn>
              </a:cxnLst>
              <a:rect l="l" t="t" r="r" b="b"/>
              <a:pathLst>
                <a:path w="10792" h="12601">
                  <a:moveTo>
                    <a:pt x="10792" y="12601"/>
                  </a:moveTo>
                  <a:cubicBezTo>
                    <a:pt x="7969" y="9416"/>
                    <a:pt x="900" y="12103"/>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62" name="グループ化 161">
              <a:extLst>
                <a:ext uri="{FF2B5EF4-FFF2-40B4-BE49-F238E27FC236}">
                  <a16:creationId xmlns:a16="http://schemas.microsoft.com/office/drawing/2014/main" id="{B022D158-516F-6090-580E-26A91508B881}"/>
                </a:ext>
              </a:extLst>
            </p:cNvPr>
            <p:cNvGrpSpPr/>
            <p:nvPr/>
          </p:nvGrpSpPr>
          <p:grpSpPr>
            <a:xfrm>
              <a:off x="6570661" y="5331966"/>
              <a:ext cx="301113" cy="184795"/>
              <a:chOff x="4053254" y="2604591"/>
              <a:chExt cx="510829" cy="330308"/>
            </a:xfrm>
          </p:grpSpPr>
          <p:sp>
            <p:nvSpPr>
              <p:cNvPr id="271" name="Freeform 4">
                <a:extLst>
                  <a:ext uri="{FF2B5EF4-FFF2-40B4-BE49-F238E27FC236}">
                    <a16:creationId xmlns:a16="http://schemas.microsoft.com/office/drawing/2014/main" id="{E871CFE5-1E86-4779-730A-CC3E2001DCF3}"/>
                  </a:ext>
                </a:extLst>
              </p:cNvPr>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72" name="Rectangle 5">
                <a:extLst>
                  <a:ext uri="{FF2B5EF4-FFF2-40B4-BE49-F238E27FC236}">
                    <a16:creationId xmlns:a16="http://schemas.microsoft.com/office/drawing/2014/main" id="{C61AEC8E-6C0B-921B-E873-914F60F1E88C}"/>
                  </a:ext>
                </a:extLst>
              </p:cNvPr>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grpSp>
          <p:nvGrpSpPr>
            <p:cNvPr id="163" name="グループ化 162">
              <a:extLst>
                <a:ext uri="{FF2B5EF4-FFF2-40B4-BE49-F238E27FC236}">
                  <a16:creationId xmlns:a16="http://schemas.microsoft.com/office/drawing/2014/main" id="{52D35265-C9B6-C72B-7E50-31D705E01CFB}"/>
                </a:ext>
              </a:extLst>
            </p:cNvPr>
            <p:cNvGrpSpPr/>
            <p:nvPr/>
          </p:nvGrpSpPr>
          <p:grpSpPr>
            <a:xfrm>
              <a:off x="7256814" y="3524288"/>
              <a:ext cx="301113" cy="184795"/>
              <a:chOff x="4053254" y="2604591"/>
              <a:chExt cx="510829" cy="330308"/>
            </a:xfrm>
          </p:grpSpPr>
          <p:sp>
            <p:nvSpPr>
              <p:cNvPr id="269" name="Freeform 4">
                <a:extLst>
                  <a:ext uri="{FF2B5EF4-FFF2-40B4-BE49-F238E27FC236}">
                    <a16:creationId xmlns:a16="http://schemas.microsoft.com/office/drawing/2014/main" id="{2F44E088-24F9-281E-CFCA-0014517F3309}"/>
                  </a:ext>
                </a:extLst>
              </p:cNvPr>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70" name="Rectangle 5">
                <a:extLst>
                  <a:ext uri="{FF2B5EF4-FFF2-40B4-BE49-F238E27FC236}">
                    <a16:creationId xmlns:a16="http://schemas.microsoft.com/office/drawing/2014/main" id="{949186A0-E4F6-4B4B-9D6B-731E3A70A3B7}"/>
                  </a:ext>
                </a:extLst>
              </p:cNvPr>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164" name="正方形/長方形 163">
              <a:extLst>
                <a:ext uri="{FF2B5EF4-FFF2-40B4-BE49-F238E27FC236}">
                  <a16:creationId xmlns:a16="http://schemas.microsoft.com/office/drawing/2014/main" id="{F2612935-E68F-65F9-FDF6-6D0360A635FA}"/>
                </a:ext>
              </a:extLst>
            </p:cNvPr>
            <p:cNvSpPr/>
            <p:nvPr/>
          </p:nvSpPr>
          <p:spPr>
            <a:xfrm rot="3388813">
              <a:off x="6786818" y="5098671"/>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65" name="Rectangle 126">
              <a:extLst>
                <a:ext uri="{FF2B5EF4-FFF2-40B4-BE49-F238E27FC236}">
                  <a16:creationId xmlns:a16="http://schemas.microsoft.com/office/drawing/2014/main" id="{1C486A59-67FF-DEC1-ACC6-FE7BA4AEB399}"/>
                </a:ext>
              </a:extLst>
            </p:cNvPr>
            <p:cNvSpPr>
              <a:spLocks noChangeArrowheads="1"/>
            </p:cNvSpPr>
            <p:nvPr/>
          </p:nvSpPr>
          <p:spPr bwMode="auto">
            <a:xfrm>
              <a:off x="6912854" y="5015688"/>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柏原駅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166" name="Freeform 95">
              <a:extLst>
                <a:ext uri="{FF2B5EF4-FFF2-40B4-BE49-F238E27FC236}">
                  <a16:creationId xmlns:a16="http://schemas.microsoft.com/office/drawing/2014/main" id="{E5EE841C-8ED4-6FCD-9866-34F7FF0434D9}"/>
                </a:ext>
              </a:extLst>
            </p:cNvPr>
            <p:cNvSpPr>
              <a:spLocks/>
            </p:cNvSpPr>
            <p:nvPr/>
          </p:nvSpPr>
          <p:spPr bwMode="auto">
            <a:xfrm>
              <a:off x="3506585" y="3139963"/>
              <a:ext cx="186461" cy="1437534"/>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6824 w 6824"/>
                <a:gd name="connsiteY0" fmla="*/ 497449 h 497872"/>
                <a:gd name="connsiteX1" fmla="*/ 0 w 6824"/>
                <a:gd name="connsiteY1" fmla="*/ 0 h 497872"/>
                <a:gd name="connsiteX0" fmla="*/ 13496 w 13496"/>
                <a:gd name="connsiteY0" fmla="*/ 9992 h 10002"/>
                <a:gd name="connsiteX1" fmla="*/ 3496 w 13496"/>
                <a:gd name="connsiteY1" fmla="*/ 0 h 10002"/>
                <a:gd name="connsiteX0" fmla="*/ 13549 w 13549"/>
                <a:gd name="connsiteY0" fmla="*/ 9992 h 9992"/>
                <a:gd name="connsiteX1" fmla="*/ 3549 w 13549"/>
                <a:gd name="connsiteY1" fmla="*/ 0 h 9992"/>
                <a:gd name="connsiteX0" fmla="*/ 9108 w 9108"/>
                <a:gd name="connsiteY0" fmla="*/ 10135 h 10135"/>
                <a:gd name="connsiteX1" fmla="*/ 2758 w 9108"/>
                <a:gd name="connsiteY1" fmla="*/ 0 h 10135"/>
                <a:gd name="connsiteX0" fmla="*/ 11263 w 11263"/>
                <a:gd name="connsiteY0" fmla="*/ 10000 h 10000"/>
                <a:gd name="connsiteX1" fmla="*/ 4291 w 11263"/>
                <a:gd name="connsiteY1" fmla="*/ 0 h 10000"/>
                <a:gd name="connsiteX0" fmla="*/ 11263 w 11263"/>
                <a:gd name="connsiteY0" fmla="*/ 10000 h 10000"/>
                <a:gd name="connsiteX1" fmla="*/ 4291 w 11263"/>
                <a:gd name="connsiteY1" fmla="*/ 0 h 10000"/>
                <a:gd name="connsiteX0" fmla="*/ 10000 w 10000"/>
                <a:gd name="connsiteY0" fmla="*/ 10000 h 10000"/>
                <a:gd name="connsiteX1" fmla="*/ 3028 w 10000"/>
                <a:gd name="connsiteY1" fmla="*/ 0 h 10000"/>
                <a:gd name="connsiteX0" fmla="*/ 11423 w 11423"/>
                <a:gd name="connsiteY0" fmla="*/ 10000 h 10000"/>
                <a:gd name="connsiteX1" fmla="*/ 4451 w 11423"/>
                <a:gd name="connsiteY1" fmla="*/ 0 h 10000"/>
                <a:gd name="connsiteX0" fmla="*/ 11423 w 11423"/>
                <a:gd name="connsiteY0" fmla="*/ 10000 h 10000"/>
                <a:gd name="connsiteX1" fmla="*/ 4451 w 11423"/>
                <a:gd name="connsiteY1" fmla="*/ 0 h 10000"/>
                <a:gd name="connsiteX0" fmla="*/ 10352 w 10352"/>
                <a:gd name="connsiteY0" fmla="*/ 10000 h 10000"/>
                <a:gd name="connsiteX1" fmla="*/ 3380 w 10352"/>
                <a:gd name="connsiteY1" fmla="*/ 0 h 10000"/>
                <a:gd name="connsiteX0" fmla="*/ 10590 w 10590"/>
                <a:gd name="connsiteY0" fmla="*/ 10000 h 10000"/>
                <a:gd name="connsiteX1" fmla="*/ 3618 w 10590"/>
                <a:gd name="connsiteY1" fmla="*/ 0 h 10000"/>
                <a:gd name="connsiteX0" fmla="*/ 10953 w 10953"/>
                <a:gd name="connsiteY0" fmla="*/ 10000 h 10000"/>
                <a:gd name="connsiteX1" fmla="*/ 3981 w 10953"/>
                <a:gd name="connsiteY1" fmla="*/ 0 h 10000"/>
                <a:gd name="connsiteX0" fmla="*/ 12173 w 12173"/>
                <a:gd name="connsiteY0" fmla="*/ 10000 h 10000"/>
                <a:gd name="connsiteX1" fmla="*/ 5201 w 12173"/>
                <a:gd name="connsiteY1" fmla="*/ 0 h 10000"/>
                <a:gd name="connsiteX0" fmla="*/ 11075 w 11075"/>
                <a:gd name="connsiteY0" fmla="*/ 10000 h 10000"/>
                <a:gd name="connsiteX1" fmla="*/ 4103 w 11075"/>
                <a:gd name="connsiteY1" fmla="*/ 0 h 10000"/>
                <a:gd name="connsiteX0" fmla="*/ 11075 w 11075"/>
                <a:gd name="connsiteY0" fmla="*/ 10033 h 10033"/>
                <a:gd name="connsiteX1" fmla="*/ 4103 w 11075"/>
                <a:gd name="connsiteY1" fmla="*/ 0 h 10033"/>
              </a:gdLst>
              <a:ahLst/>
              <a:cxnLst>
                <a:cxn ang="0">
                  <a:pos x="connsiteX0" y="connsiteY0"/>
                </a:cxn>
                <a:cxn ang="0">
                  <a:pos x="connsiteX1" y="connsiteY1"/>
                </a:cxn>
              </a:cxnLst>
              <a:rect l="l" t="t" r="r" b="b"/>
              <a:pathLst>
                <a:path w="11075" h="10033">
                  <a:moveTo>
                    <a:pt x="11075" y="10033"/>
                  </a:moveTo>
                  <a:cubicBezTo>
                    <a:pt x="7924" y="8389"/>
                    <a:pt x="-7129" y="2428"/>
                    <a:pt x="4103"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7" name="Freeform 95">
              <a:extLst>
                <a:ext uri="{FF2B5EF4-FFF2-40B4-BE49-F238E27FC236}">
                  <a16:creationId xmlns:a16="http://schemas.microsoft.com/office/drawing/2014/main" id="{762456EC-C717-F2EE-F8CD-5CDAC1A4CFEA}"/>
                </a:ext>
              </a:extLst>
            </p:cNvPr>
            <p:cNvSpPr>
              <a:spLocks/>
            </p:cNvSpPr>
            <p:nvPr/>
          </p:nvSpPr>
          <p:spPr bwMode="auto">
            <a:xfrm>
              <a:off x="3522598" y="5891243"/>
              <a:ext cx="4028988" cy="634124"/>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4293 w 24293"/>
                <a:gd name="connsiteY0" fmla="*/ 0 h 52787"/>
                <a:gd name="connsiteX1" fmla="*/ 0 w 24293"/>
                <a:gd name="connsiteY1" fmla="*/ 52238 h 52787"/>
                <a:gd name="connsiteX0" fmla="*/ 202475 w 202475"/>
                <a:gd name="connsiteY0" fmla="*/ 209199 h 210149"/>
                <a:gd name="connsiteX1" fmla="*/ 0 w 202475"/>
                <a:gd name="connsiteY1" fmla="*/ 0 h 210149"/>
                <a:gd name="connsiteX0" fmla="*/ 202475 w 202475"/>
                <a:gd name="connsiteY0" fmla="*/ 336017 h 336017"/>
                <a:gd name="connsiteX1" fmla="*/ 40737 w 202475"/>
                <a:gd name="connsiteY1" fmla="*/ 0 h 336017"/>
                <a:gd name="connsiteX2" fmla="*/ 0 w 202475"/>
                <a:gd name="connsiteY2" fmla="*/ 126818 h 336017"/>
                <a:gd name="connsiteX0" fmla="*/ 202475 w 202475"/>
                <a:gd name="connsiteY0" fmla="*/ 339490 h 339490"/>
                <a:gd name="connsiteX1" fmla="*/ 40737 w 202475"/>
                <a:gd name="connsiteY1" fmla="*/ 3473 h 339490"/>
                <a:gd name="connsiteX2" fmla="*/ 0 w 202475"/>
                <a:gd name="connsiteY2" fmla="*/ 130291 h 339490"/>
                <a:gd name="connsiteX0" fmla="*/ 202475 w 202475"/>
                <a:gd name="connsiteY0" fmla="*/ 209199 h 209199"/>
                <a:gd name="connsiteX1" fmla="*/ 81709 w 202475"/>
                <a:gd name="connsiteY1" fmla="*/ 38535 h 209199"/>
                <a:gd name="connsiteX2" fmla="*/ 0 w 202475"/>
                <a:gd name="connsiteY2" fmla="*/ 0 h 209199"/>
                <a:gd name="connsiteX0" fmla="*/ 202475 w 202475"/>
                <a:gd name="connsiteY0" fmla="*/ 209199 h 209199"/>
                <a:gd name="connsiteX1" fmla="*/ 81709 w 202475"/>
                <a:gd name="connsiteY1" fmla="*/ 38535 h 209199"/>
                <a:gd name="connsiteX2" fmla="*/ 47725 w 202475"/>
                <a:gd name="connsiteY2" fmla="*/ 72052 h 209199"/>
                <a:gd name="connsiteX3" fmla="*/ 0 w 202475"/>
                <a:gd name="connsiteY3" fmla="*/ 0 h 209199"/>
                <a:gd name="connsiteX0" fmla="*/ 202475 w 202475"/>
                <a:gd name="connsiteY0" fmla="*/ 209199 h 209199"/>
                <a:gd name="connsiteX1" fmla="*/ 81709 w 202475"/>
                <a:gd name="connsiteY1" fmla="*/ 38535 h 209199"/>
                <a:gd name="connsiteX2" fmla="*/ 47725 w 202475"/>
                <a:gd name="connsiteY2" fmla="*/ 72052 h 209199"/>
                <a:gd name="connsiteX3" fmla="*/ 28033 w 202475"/>
                <a:gd name="connsiteY3" fmla="*/ 22893 h 209199"/>
                <a:gd name="connsiteX4" fmla="*/ 0 w 202475"/>
                <a:gd name="connsiteY4" fmla="*/ 0 h 209199"/>
                <a:gd name="connsiteX0" fmla="*/ 202475 w 202475"/>
                <a:gd name="connsiteY0" fmla="*/ 209199 h 225637"/>
                <a:gd name="connsiteX1" fmla="*/ 124270 w 202475"/>
                <a:gd name="connsiteY1" fmla="*/ 217295 h 225637"/>
                <a:gd name="connsiteX2" fmla="*/ 81709 w 202475"/>
                <a:gd name="connsiteY2" fmla="*/ 38535 h 225637"/>
                <a:gd name="connsiteX3" fmla="*/ 47725 w 202475"/>
                <a:gd name="connsiteY3" fmla="*/ 72052 h 225637"/>
                <a:gd name="connsiteX4" fmla="*/ 28033 w 202475"/>
                <a:gd name="connsiteY4" fmla="*/ 22893 h 225637"/>
                <a:gd name="connsiteX5" fmla="*/ 0 w 202475"/>
                <a:gd name="connsiteY5" fmla="*/ 0 h 225637"/>
                <a:gd name="connsiteX0" fmla="*/ 202475 w 202475"/>
                <a:gd name="connsiteY0" fmla="*/ 209199 h 209199"/>
                <a:gd name="connsiteX1" fmla="*/ 129034 w 202475"/>
                <a:gd name="connsiteY1" fmla="*/ 112273 h 209199"/>
                <a:gd name="connsiteX2" fmla="*/ 81709 w 202475"/>
                <a:gd name="connsiteY2" fmla="*/ 38535 h 209199"/>
                <a:gd name="connsiteX3" fmla="*/ 47725 w 202475"/>
                <a:gd name="connsiteY3" fmla="*/ 72052 h 209199"/>
                <a:gd name="connsiteX4" fmla="*/ 28033 w 202475"/>
                <a:gd name="connsiteY4" fmla="*/ 22893 h 209199"/>
                <a:gd name="connsiteX5" fmla="*/ 0 w 202475"/>
                <a:gd name="connsiteY5" fmla="*/ 0 h 209199"/>
                <a:gd name="connsiteX0" fmla="*/ 202475 w 202475"/>
                <a:gd name="connsiteY0" fmla="*/ 209199 h 209199"/>
                <a:gd name="connsiteX1" fmla="*/ 163336 w 202475"/>
                <a:gd name="connsiteY1" fmla="*/ 190481 h 209199"/>
                <a:gd name="connsiteX2" fmla="*/ 129034 w 202475"/>
                <a:gd name="connsiteY2" fmla="*/ 112273 h 209199"/>
                <a:gd name="connsiteX3" fmla="*/ 81709 w 202475"/>
                <a:gd name="connsiteY3" fmla="*/ 38535 h 209199"/>
                <a:gd name="connsiteX4" fmla="*/ 47725 w 202475"/>
                <a:gd name="connsiteY4" fmla="*/ 72052 h 209199"/>
                <a:gd name="connsiteX5" fmla="*/ 28033 w 202475"/>
                <a:gd name="connsiteY5" fmla="*/ 22893 h 209199"/>
                <a:gd name="connsiteX6" fmla="*/ 0 w 202475"/>
                <a:gd name="connsiteY6" fmla="*/ 0 h 209199"/>
                <a:gd name="connsiteX0" fmla="*/ 202475 w 202475"/>
                <a:gd name="connsiteY0" fmla="*/ 209199 h 209199"/>
                <a:gd name="connsiteX1" fmla="*/ 185569 w 202475"/>
                <a:gd name="connsiteY1" fmla="*/ 161432 h 209199"/>
                <a:gd name="connsiteX2" fmla="*/ 163336 w 202475"/>
                <a:gd name="connsiteY2" fmla="*/ 190481 h 209199"/>
                <a:gd name="connsiteX3" fmla="*/ 129034 w 202475"/>
                <a:gd name="connsiteY3" fmla="*/ 112273 h 209199"/>
                <a:gd name="connsiteX4" fmla="*/ 81709 w 202475"/>
                <a:gd name="connsiteY4" fmla="*/ 38535 h 209199"/>
                <a:gd name="connsiteX5" fmla="*/ 47725 w 202475"/>
                <a:gd name="connsiteY5" fmla="*/ 72052 h 209199"/>
                <a:gd name="connsiteX6" fmla="*/ 28033 w 202475"/>
                <a:gd name="connsiteY6" fmla="*/ 22893 h 209199"/>
                <a:gd name="connsiteX7" fmla="*/ 0 w 202475"/>
                <a:gd name="connsiteY7" fmla="*/ 0 h 209199"/>
                <a:gd name="connsiteX0" fmla="*/ 202475 w 202475"/>
                <a:gd name="connsiteY0" fmla="*/ 209199 h 209199"/>
                <a:gd name="connsiteX1" fmla="*/ 190968 w 202475"/>
                <a:gd name="connsiteY1" fmla="*/ 177074 h 209199"/>
                <a:gd name="connsiteX2" fmla="*/ 163336 w 202475"/>
                <a:gd name="connsiteY2" fmla="*/ 190481 h 209199"/>
                <a:gd name="connsiteX3" fmla="*/ 129034 w 202475"/>
                <a:gd name="connsiteY3" fmla="*/ 112273 h 209199"/>
                <a:gd name="connsiteX4" fmla="*/ 81709 w 202475"/>
                <a:gd name="connsiteY4" fmla="*/ 38535 h 209199"/>
                <a:gd name="connsiteX5" fmla="*/ 47725 w 202475"/>
                <a:gd name="connsiteY5" fmla="*/ 72052 h 209199"/>
                <a:gd name="connsiteX6" fmla="*/ 28033 w 202475"/>
                <a:gd name="connsiteY6" fmla="*/ 22893 h 209199"/>
                <a:gd name="connsiteX7" fmla="*/ 0 w 202475"/>
                <a:gd name="connsiteY7" fmla="*/ 0 h 209199"/>
                <a:gd name="connsiteX0" fmla="*/ 202475 w 202475"/>
                <a:gd name="connsiteY0" fmla="*/ 209199 h 209199"/>
                <a:gd name="connsiteX1" fmla="*/ 190968 w 202475"/>
                <a:gd name="connsiteY1" fmla="*/ 177074 h 209199"/>
                <a:gd name="connsiteX2" fmla="*/ 183664 w 202475"/>
                <a:gd name="connsiteY2" fmla="*/ 203888 h 209199"/>
                <a:gd name="connsiteX3" fmla="*/ 163336 w 202475"/>
                <a:gd name="connsiteY3" fmla="*/ 190481 h 209199"/>
                <a:gd name="connsiteX4" fmla="*/ 129034 w 202475"/>
                <a:gd name="connsiteY4" fmla="*/ 112273 h 209199"/>
                <a:gd name="connsiteX5" fmla="*/ 81709 w 202475"/>
                <a:gd name="connsiteY5" fmla="*/ 38535 h 209199"/>
                <a:gd name="connsiteX6" fmla="*/ 47725 w 202475"/>
                <a:gd name="connsiteY6" fmla="*/ 72052 h 209199"/>
                <a:gd name="connsiteX7" fmla="*/ 28033 w 202475"/>
                <a:gd name="connsiteY7" fmla="*/ 22893 h 209199"/>
                <a:gd name="connsiteX8" fmla="*/ 0 w 202475"/>
                <a:gd name="connsiteY8" fmla="*/ 0 h 209199"/>
                <a:gd name="connsiteX0" fmla="*/ 201522 w 201522"/>
                <a:gd name="connsiteY0" fmla="*/ 215903 h 215903"/>
                <a:gd name="connsiteX1" fmla="*/ 190968 w 201522"/>
                <a:gd name="connsiteY1" fmla="*/ 177074 h 215903"/>
                <a:gd name="connsiteX2" fmla="*/ 183664 w 201522"/>
                <a:gd name="connsiteY2" fmla="*/ 203888 h 215903"/>
                <a:gd name="connsiteX3" fmla="*/ 163336 w 201522"/>
                <a:gd name="connsiteY3" fmla="*/ 190481 h 215903"/>
                <a:gd name="connsiteX4" fmla="*/ 129034 w 201522"/>
                <a:gd name="connsiteY4" fmla="*/ 112273 h 215903"/>
                <a:gd name="connsiteX5" fmla="*/ 81709 w 201522"/>
                <a:gd name="connsiteY5" fmla="*/ 38535 h 215903"/>
                <a:gd name="connsiteX6" fmla="*/ 47725 w 201522"/>
                <a:gd name="connsiteY6" fmla="*/ 72052 h 215903"/>
                <a:gd name="connsiteX7" fmla="*/ 28033 w 201522"/>
                <a:gd name="connsiteY7" fmla="*/ 22893 h 215903"/>
                <a:gd name="connsiteX8" fmla="*/ 0 w 201522"/>
                <a:gd name="connsiteY8" fmla="*/ 0 h 215903"/>
                <a:gd name="connsiteX0" fmla="*/ 201522 w 201522"/>
                <a:gd name="connsiteY0" fmla="*/ 215903 h 215903"/>
                <a:gd name="connsiteX1" fmla="*/ 190968 w 201522"/>
                <a:gd name="connsiteY1" fmla="*/ 177074 h 215903"/>
                <a:gd name="connsiteX2" fmla="*/ 183664 w 201522"/>
                <a:gd name="connsiteY2" fmla="*/ 203888 h 215903"/>
                <a:gd name="connsiteX3" fmla="*/ 163336 w 201522"/>
                <a:gd name="connsiteY3" fmla="*/ 190481 h 215903"/>
                <a:gd name="connsiteX4" fmla="*/ 129034 w 201522"/>
                <a:gd name="connsiteY4" fmla="*/ 112273 h 215903"/>
                <a:gd name="connsiteX5" fmla="*/ 81709 w 201522"/>
                <a:gd name="connsiteY5" fmla="*/ 38535 h 215903"/>
                <a:gd name="connsiteX6" fmla="*/ 47725 w 201522"/>
                <a:gd name="connsiteY6" fmla="*/ 72052 h 215903"/>
                <a:gd name="connsiteX7" fmla="*/ 28033 w 201522"/>
                <a:gd name="connsiteY7" fmla="*/ 22893 h 215903"/>
                <a:gd name="connsiteX8" fmla="*/ 0 w 201522"/>
                <a:gd name="connsiteY8" fmla="*/ 0 h 215903"/>
                <a:gd name="connsiteX0" fmla="*/ 201522 w 201522"/>
                <a:gd name="connsiteY0" fmla="*/ 215903 h 233323"/>
                <a:gd name="connsiteX1" fmla="*/ 190968 w 201522"/>
                <a:gd name="connsiteY1" fmla="*/ 177074 h 233323"/>
                <a:gd name="connsiteX2" fmla="*/ 183664 w 201522"/>
                <a:gd name="connsiteY2" fmla="*/ 203888 h 233323"/>
                <a:gd name="connsiteX3" fmla="*/ 163336 w 201522"/>
                <a:gd name="connsiteY3" fmla="*/ 190481 h 233323"/>
                <a:gd name="connsiteX4" fmla="*/ 129034 w 201522"/>
                <a:gd name="connsiteY4" fmla="*/ 112273 h 233323"/>
                <a:gd name="connsiteX5" fmla="*/ 81709 w 201522"/>
                <a:gd name="connsiteY5" fmla="*/ 38535 h 233323"/>
                <a:gd name="connsiteX6" fmla="*/ 47725 w 201522"/>
                <a:gd name="connsiteY6" fmla="*/ 72052 h 233323"/>
                <a:gd name="connsiteX7" fmla="*/ 28033 w 201522"/>
                <a:gd name="connsiteY7" fmla="*/ 22893 h 233323"/>
                <a:gd name="connsiteX8" fmla="*/ 0 w 201522"/>
                <a:gd name="connsiteY8" fmla="*/ 0 h 233323"/>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31130 h 238369"/>
                <a:gd name="connsiteX1" fmla="*/ 190968 w 201522"/>
                <a:gd name="connsiteY1" fmla="*/ 192301 h 238369"/>
                <a:gd name="connsiteX2" fmla="*/ 183664 w 201522"/>
                <a:gd name="connsiteY2" fmla="*/ 219115 h 238369"/>
                <a:gd name="connsiteX3" fmla="*/ 163336 w 201522"/>
                <a:gd name="connsiteY3" fmla="*/ 205708 h 238369"/>
                <a:gd name="connsiteX4" fmla="*/ 129034 w 201522"/>
                <a:gd name="connsiteY4" fmla="*/ 127500 h 238369"/>
                <a:gd name="connsiteX5" fmla="*/ 81709 w 201522"/>
                <a:gd name="connsiteY5" fmla="*/ 53762 h 238369"/>
                <a:gd name="connsiteX6" fmla="*/ 47725 w 201522"/>
                <a:gd name="connsiteY6" fmla="*/ 87279 h 238369"/>
                <a:gd name="connsiteX7" fmla="*/ 28033 w 201522"/>
                <a:gd name="connsiteY7" fmla="*/ 38120 h 238369"/>
                <a:gd name="connsiteX8" fmla="*/ 0 w 201522"/>
                <a:gd name="connsiteY8" fmla="*/ 15227 h 238369"/>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24154 h 231393"/>
                <a:gd name="connsiteX1" fmla="*/ 190968 w 201522"/>
                <a:gd name="connsiteY1" fmla="*/ 185325 h 231393"/>
                <a:gd name="connsiteX2" fmla="*/ 183664 w 201522"/>
                <a:gd name="connsiteY2" fmla="*/ 212139 h 231393"/>
                <a:gd name="connsiteX3" fmla="*/ 163336 w 201522"/>
                <a:gd name="connsiteY3" fmla="*/ 198732 h 231393"/>
                <a:gd name="connsiteX4" fmla="*/ 129034 w 201522"/>
                <a:gd name="connsiteY4" fmla="*/ 120524 h 231393"/>
                <a:gd name="connsiteX5" fmla="*/ 81709 w 201522"/>
                <a:gd name="connsiteY5" fmla="*/ 46786 h 231393"/>
                <a:gd name="connsiteX6" fmla="*/ 47725 w 201522"/>
                <a:gd name="connsiteY6" fmla="*/ 80303 h 231393"/>
                <a:gd name="connsiteX7" fmla="*/ 28033 w 201522"/>
                <a:gd name="connsiteY7" fmla="*/ 31144 h 231393"/>
                <a:gd name="connsiteX8" fmla="*/ 0 w 201522"/>
                <a:gd name="connsiteY8" fmla="*/ 8251 h 231393"/>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38535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1709 w 201522"/>
                <a:gd name="connsiteY5" fmla="*/ 87694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9034 w 201522"/>
                <a:gd name="connsiteY4" fmla="*/ 112273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2364 w 201522"/>
                <a:gd name="connsiteY4" fmla="*/ 160874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8319 w 201522"/>
                <a:gd name="connsiteY4" fmla="*/ 115625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 name="connsiteX0" fmla="*/ 201522 w 201522"/>
                <a:gd name="connsiteY0" fmla="*/ 215903 h 223142"/>
                <a:gd name="connsiteX1" fmla="*/ 190968 w 201522"/>
                <a:gd name="connsiteY1" fmla="*/ 177074 h 223142"/>
                <a:gd name="connsiteX2" fmla="*/ 183664 w 201522"/>
                <a:gd name="connsiteY2" fmla="*/ 203888 h 223142"/>
                <a:gd name="connsiteX3" fmla="*/ 163336 w 201522"/>
                <a:gd name="connsiteY3" fmla="*/ 190481 h 223142"/>
                <a:gd name="connsiteX4" fmla="*/ 128319 w 201522"/>
                <a:gd name="connsiteY4" fmla="*/ 115625 h 223142"/>
                <a:gd name="connsiteX5" fmla="*/ 80756 w 201522"/>
                <a:gd name="connsiteY5" fmla="*/ 36300 h 223142"/>
                <a:gd name="connsiteX6" fmla="*/ 47725 w 201522"/>
                <a:gd name="connsiteY6" fmla="*/ 72052 h 223142"/>
                <a:gd name="connsiteX7" fmla="*/ 28033 w 201522"/>
                <a:gd name="connsiteY7" fmla="*/ 22893 h 223142"/>
                <a:gd name="connsiteX8" fmla="*/ 0 w 201522"/>
                <a:gd name="connsiteY8" fmla="*/ 0 h 22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22" h="223142">
                  <a:moveTo>
                    <a:pt x="201522" y="215903"/>
                  </a:moveTo>
                  <a:cubicBezTo>
                    <a:pt x="197540" y="239970"/>
                    <a:pt x="195585" y="198070"/>
                    <a:pt x="190968" y="177074"/>
                  </a:cubicBezTo>
                  <a:cubicBezTo>
                    <a:pt x="187356" y="172092"/>
                    <a:pt x="188269" y="201654"/>
                    <a:pt x="183664" y="203888"/>
                  </a:cubicBezTo>
                  <a:cubicBezTo>
                    <a:pt x="179059" y="206123"/>
                    <a:pt x="171964" y="201653"/>
                    <a:pt x="163336" y="190481"/>
                  </a:cubicBezTo>
                  <a:cubicBezTo>
                    <a:pt x="154708" y="179309"/>
                    <a:pt x="143247" y="136853"/>
                    <a:pt x="128319" y="115625"/>
                  </a:cubicBezTo>
                  <a:cubicBezTo>
                    <a:pt x="113630" y="99426"/>
                    <a:pt x="89279" y="59763"/>
                    <a:pt x="80756" y="36300"/>
                  </a:cubicBezTo>
                  <a:lnTo>
                    <a:pt x="47725" y="72052"/>
                  </a:lnTo>
                  <a:cubicBezTo>
                    <a:pt x="39097" y="61251"/>
                    <a:pt x="36305" y="41606"/>
                    <a:pt x="28033" y="22893"/>
                  </a:cubicBezTo>
                  <a:cubicBezTo>
                    <a:pt x="20079" y="10884"/>
                    <a:pt x="4037" y="6795"/>
                    <a:pt x="0"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フリーフォーム 323">
              <a:extLst>
                <a:ext uri="{FF2B5EF4-FFF2-40B4-BE49-F238E27FC236}">
                  <a16:creationId xmlns:a16="http://schemas.microsoft.com/office/drawing/2014/main" id="{3E14642B-976E-7266-BDA6-30AF94E27312}"/>
                </a:ext>
              </a:extLst>
            </p:cNvPr>
            <p:cNvSpPr/>
            <p:nvPr/>
          </p:nvSpPr>
          <p:spPr>
            <a:xfrm>
              <a:off x="6619208" y="5273575"/>
              <a:ext cx="340518" cy="1274762"/>
            </a:xfrm>
            <a:custGeom>
              <a:avLst/>
              <a:gdLst>
                <a:gd name="connsiteX0" fmla="*/ 0 w 266700"/>
                <a:gd name="connsiteY0" fmla="*/ 0 h 438150"/>
                <a:gd name="connsiteX1" fmla="*/ 28575 w 266700"/>
                <a:gd name="connsiteY1" fmla="*/ 47625 h 438150"/>
                <a:gd name="connsiteX2" fmla="*/ 66675 w 266700"/>
                <a:gd name="connsiteY2" fmla="*/ 142875 h 438150"/>
                <a:gd name="connsiteX3" fmla="*/ 95250 w 266700"/>
                <a:gd name="connsiteY3" fmla="*/ 180975 h 438150"/>
                <a:gd name="connsiteX4" fmla="*/ 266700 w 266700"/>
                <a:gd name="connsiteY4" fmla="*/ 438150 h 438150"/>
                <a:gd name="connsiteX0" fmla="*/ 0 w 726281"/>
                <a:gd name="connsiteY0" fmla="*/ 0 h 959644"/>
                <a:gd name="connsiteX1" fmla="*/ 488156 w 726281"/>
                <a:gd name="connsiteY1" fmla="*/ 569119 h 959644"/>
                <a:gd name="connsiteX2" fmla="*/ 526256 w 726281"/>
                <a:gd name="connsiteY2" fmla="*/ 664369 h 959644"/>
                <a:gd name="connsiteX3" fmla="*/ 554831 w 726281"/>
                <a:gd name="connsiteY3" fmla="*/ 702469 h 959644"/>
                <a:gd name="connsiteX4" fmla="*/ 726281 w 726281"/>
                <a:gd name="connsiteY4" fmla="*/ 959644 h 959644"/>
                <a:gd name="connsiteX0" fmla="*/ 0 w 780785"/>
                <a:gd name="connsiteY0" fmla="*/ 0 h 959644"/>
                <a:gd name="connsiteX1" fmla="*/ 764381 w 780785"/>
                <a:gd name="connsiteY1" fmla="*/ 440531 h 959644"/>
                <a:gd name="connsiteX2" fmla="*/ 526256 w 780785"/>
                <a:gd name="connsiteY2" fmla="*/ 664369 h 959644"/>
                <a:gd name="connsiteX3" fmla="*/ 554831 w 780785"/>
                <a:gd name="connsiteY3" fmla="*/ 702469 h 959644"/>
                <a:gd name="connsiteX4" fmla="*/ 726281 w 780785"/>
                <a:gd name="connsiteY4" fmla="*/ 959644 h 959644"/>
                <a:gd name="connsiteX0" fmla="*/ 0 w 782277"/>
                <a:gd name="connsiteY0" fmla="*/ 0 h 959644"/>
                <a:gd name="connsiteX1" fmla="*/ 764381 w 782277"/>
                <a:gd name="connsiteY1" fmla="*/ 440531 h 959644"/>
                <a:gd name="connsiteX2" fmla="*/ 554831 w 782277"/>
                <a:gd name="connsiteY2" fmla="*/ 702469 h 959644"/>
                <a:gd name="connsiteX3" fmla="*/ 726281 w 782277"/>
                <a:gd name="connsiteY3" fmla="*/ 959644 h 959644"/>
                <a:gd name="connsiteX0" fmla="*/ 0 w 811154"/>
                <a:gd name="connsiteY0" fmla="*/ 0 h 959644"/>
                <a:gd name="connsiteX1" fmla="*/ 764381 w 811154"/>
                <a:gd name="connsiteY1" fmla="*/ 440531 h 959644"/>
                <a:gd name="connsiteX2" fmla="*/ 726281 w 811154"/>
                <a:gd name="connsiteY2" fmla="*/ 959644 h 959644"/>
                <a:gd name="connsiteX0" fmla="*/ 0 w 1093287"/>
                <a:gd name="connsiteY0" fmla="*/ 0 h 1704975"/>
                <a:gd name="connsiteX1" fmla="*/ 764381 w 1093287"/>
                <a:gd name="connsiteY1" fmla="*/ 440531 h 1704975"/>
                <a:gd name="connsiteX2" fmla="*/ 1092994 w 1093287"/>
                <a:gd name="connsiteY2" fmla="*/ 1704975 h 1704975"/>
                <a:gd name="connsiteX0" fmla="*/ 0 w 1531233"/>
                <a:gd name="connsiteY0" fmla="*/ 0 h 2447925"/>
                <a:gd name="connsiteX1" fmla="*/ 764381 w 1531233"/>
                <a:gd name="connsiteY1" fmla="*/ 440531 h 2447925"/>
                <a:gd name="connsiteX2" fmla="*/ 1531144 w 1531233"/>
                <a:gd name="connsiteY2" fmla="*/ 2447925 h 2447925"/>
                <a:gd name="connsiteX0" fmla="*/ 0 w 2574164"/>
                <a:gd name="connsiteY0" fmla="*/ 0 h 3086100"/>
                <a:gd name="connsiteX1" fmla="*/ 764381 w 2574164"/>
                <a:gd name="connsiteY1" fmla="*/ 440531 h 3086100"/>
                <a:gd name="connsiteX2" fmla="*/ 2574131 w 2574164"/>
                <a:gd name="connsiteY2" fmla="*/ 3086100 h 3086100"/>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344662"/>
                <a:gd name="connsiteX1" fmla="*/ 764381 w 2574131"/>
                <a:gd name="connsiteY1" fmla="*/ 440531 h 3344662"/>
                <a:gd name="connsiteX2" fmla="*/ 2307430 w 2574131"/>
                <a:gd name="connsiteY2" fmla="*/ 3181349 h 3344662"/>
                <a:gd name="connsiteX3" fmla="*/ 2574131 w 2574131"/>
                <a:gd name="connsiteY3" fmla="*/ 3086100 h 3344662"/>
                <a:gd name="connsiteX0" fmla="*/ 0 w 2574131"/>
                <a:gd name="connsiteY0" fmla="*/ 0 h 3183202"/>
                <a:gd name="connsiteX1" fmla="*/ 764381 w 2574131"/>
                <a:gd name="connsiteY1" fmla="*/ 440531 h 3183202"/>
                <a:gd name="connsiteX2" fmla="*/ 2307430 w 2574131"/>
                <a:gd name="connsiteY2" fmla="*/ 3181349 h 3183202"/>
                <a:gd name="connsiteX3" fmla="*/ 2574131 w 2574131"/>
                <a:gd name="connsiteY3" fmla="*/ 3086100 h 3183202"/>
                <a:gd name="connsiteX0" fmla="*/ 0 w 2574131"/>
                <a:gd name="connsiteY0" fmla="*/ 0 h 3184762"/>
                <a:gd name="connsiteX1" fmla="*/ 764381 w 2574131"/>
                <a:gd name="connsiteY1" fmla="*/ 440531 h 3184762"/>
                <a:gd name="connsiteX2" fmla="*/ 2307430 w 2574131"/>
                <a:gd name="connsiteY2" fmla="*/ 3181349 h 3184762"/>
                <a:gd name="connsiteX3" fmla="*/ 2574131 w 2574131"/>
                <a:gd name="connsiteY3" fmla="*/ 3086100 h 3184762"/>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181349"/>
                <a:gd name="connsiteX1" fmla="*/ 764381 w 2574131"/>
                <a:gd name="connsiteY1" fmla="*/ 440531 h 3181349"/>
                <a:gd name="connsiteX2" fmla="*/ 2307430 w 2574131"/>
                <a:gd name="connsiteY2" fmla="*/ 3181349 h 3181349"/>
                <a:gd name="connsiteX3" fmla="*/ 2574131 w 2574131"/>
                <a:gd name="connsiteY3" fmla="*/ 3086100 h 3181349"/>
                <a:gd name="connsiteX0" fmla="*/ 0 w 2574131"/>
                <a:gd name="connsiteY0" fmla="*/ 0 h 3327013"/>
                <a:gd name="connsiteX1" fmla="*/ 764381 w 2574131"/>
                <a:gd name="connsiteY1" fmla="*/ 440531 h 3327013"/>
                <a:gd name="connsiteX2" fmla="*/ 1833562 w 2574131"/>
                <a:gd name="connsiteY2" fmla="*/ 3117057 h 3327013"/>
                <a:gd name="connsiteX3" fmla="*/ 2307430 w 2574131"/>
                <a:gd name="connsiteY3" fmla="*/ 3181349 h 3327013"/>
                <a:gd name="connsiteX4" fmla="*/ 2574131 w 2574131"/>
                <a:gd name="connsiteY4" fmla="*/ 3086100 h 3327013"/>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234458"/>
                <a:gd name="connsiteX1" fmla="*/ 764381 w 2574131"/>
                <a:gd name="connsiteY1" fmla="*/ 440531 h 3234458"/>
                <a:gd name="connsiteX2" fmla="*/ 1833562 w 2574131"/>
                <a:gd name="connsiteY2" fmla="*/ 3117057 h 3234458"/>
                <a:gd name="connsiteX3" fmla="*/ 2307430 w 2574131"/>
                <a:gd name="connsiteY3" fmla="*/ 3181349 h 3234458"/>
                <a:gd name="connsiteX4" fmla="*/ 2574131 w 2574131"/>
                <a:gd name="connsiteY4" fmla="*/ 3086100 h 3234458"/>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81349"/>
                <a:gd name="connsiteX1" fmla="*/ 764381 w 2574131"/>
                <a:gd name="connsiteY1" fmla="*/ 440531 h 3181349"/>
                <a:gd name="connsiteX2" fmla="*/ 1833562 w 2574131"/>
                <a:gd name="connsiteY2" fmla="*/ 3117057 h 3181349"/>
                <a:gd name="connsiteX3" fmla="*/ 2307430 w 2574131"/>
                <a:gd name="connsiteY3" fmla="*/ 3181349 h 3181349"/>
                <a:gd name="connsiteX4" fmla="*/ 2574131 w 2574131"/>
                <a:gd name="connsiteY4" fmla="*/ 3086100 h 3181349"/>
                <a:gd name="connsiteX0" fmla="*/ 0 w 2574131"/>
                <a:gd name="connsiteY0" fmla="*/ 0 h 3195742"/>
                <a:gd name="connsiteX1" fmla="*/ 764381 w 2574131"/>
                <a:gd name="connsiteY1" fmla="*/ 440531 h 3195742"/>
                <a:gd name="connsiteX2" fmla="*/ 1671637 w 2574131"/>
                <a:gd name="connsiteY2" fmla="*/ 2959894 h 3195742"/>
                <a:gd name="connsiteX3" fmla="*/ 1833562 w 2574131"/>
                <a:gd name="connsiteY3" fmla="*/ 3117057 h 3195742"/>
                <a:gd name="connsiteX4" fmla="*/ 2307430 w 2574131"/>
                <a:gd name="connsiteY4" fmla="*/ 3181349 h 3195742"/>
                <a:gd name="connsiteX5" fmla="*/ 2574131 w 2574131"/>
                <a:gd name="connsiteY5" fmla="*/ 3086100 h 3195742"/>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671637 w 2574131"/>
                <a:gd name="connsiteY2" fmla="*/ 2959894 h 3181349"/>
                <a:gd name="connsiteX3" fmla="*/ 1833562 w 2574131"/>
                <a:gd name="connsiteY3" fmla="*/ 3117057 h 3181349"/>
                <a:gd name="connsiteX4" fmla="*/ 2307430 w 2574131"/>
                <a:gd name="connsiteY4" fmla="*/ 3181349 h 3181349"/>
                <a:gd name="connsiteX5" fmla="*/ 2574131 w 2574131"/>
                <a:gd name="connsiteY5" fmla="*/ 3086100 h 3181349"/>
                <a:gd name="connsiteX0" fmla="*/ 0 w 2574131"/>
                <a:gd name="connsiteY0" fmla="*/ 0 h 3181349"/>
                <a:gd name="connsiteX1" fmla="*/ 764381 w 2574131"/>
                <a:gd name="connsiteY1" fmla="*/ 440531 h 3181349"/>
                <a:gd name="connsiteX2" fmla="*/ 1595437 w 2574131"/>
                <a:gd name="connsiteY2" fmla="*/ 2433638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462087 w 2574131"/>
                <a:gd name="connsiteY2" fmla="*/ 2445545 h 3181349"/>
                <a:gd name="connsiteX3" fmla="*/ 1671637 w 2574131"/>
                <a:gd name="connsiteY3" fmla="*/ 2959894 h 3181349"/>
                <a:gd name="connsiteX4" fmla="*/ 1833562 w 2574131"/>
                <a:gd name="connsiteY4" fmla="*/ 3117057 h 3181349"/>
                <a:gd name="connsiteX5" fmla="*/ 2307430 w 2574131"/>
                <a:gd name="connsiteY5" fmla="*/ 3181349 h 3181349"/>
                <a:gd name="connsiteX6" fmla="*/ 2574131 w 2574131"/>
                <a:gd name="connsiteY6"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4381 w 2574131"/>
                <a:gd name="connsiteY1" fmla="*/ 440531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300037 w 2574131"/>
                <a:gd name="connsiteY1" fmla="*/ 319087 h 3181349"/>
                <a:gd name="connsiteX2" fmla="*/ 769144 w 2574131"/>
                <a:gd name="connsiteY2" fmla="*/ 1078707 h 3181349"/>
                <a:gd name="connsiteX3" fmla="*/ 1031081 w 2574131"/>
                <a:gd name="connsiteY3" fmla="*/ 1800225 h 3181349"/>
                <a:gd name="connsiteX4" fmla="*/ 1462087 w 2574131"/>
                <a:gd name="connsiteY4" fmla="*/ 2445545 h 3181349"/>
                <a:gd name="connsiteX5" fmla="*/ 1671637 w 2574131"/>
                <a:gd name="connsiteY5" fmla="*/ 2959894 h 3181349"/>
                <a:gd name="connsiteX6" fmla="*/ 1833562 w 2574131"/>
                <a:gd name="connsiteY6" fmla="*/ 3117057 h 3181349"/>
                <a:gd name="connsiteX7" fmla="*/ 2307430 w 2574131"/>
                <a:gd name="connsiteY7" fmla="*/ 3181349 h 3181349"/>
                <a:gd name="connsiteX8" fmla="*/ 2574131 w 2574131"/>
                <a:gd name="connsiteY8" fmla="*/ 3086100 h 3181349"/>
                <a:gd name="connsiteX0" fmla="*/ 0 w 2574131"/>
                <a:gd name="connsiteY0" fmla="*/ 0 h 3181349"/>
                <a:gd name="connsiteX1" fmla="*/ 769144 w 2574131"/>
                <a:gd name="connsiteY1" fmla="*/ 1078707 h 3181349"/>
                <a:gd name="connsiteX2" fmla="*/ 1031081 w 2574131"/>
                <a:gd name="connsiteY2" fmla="*/ 18002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57157 w 2631288"/>
                <a:gd name="connsiteY0" fmla="*/ 0 h 3181349"/>
                <a:gd name="connsiteX1" fmla="*/ 50014 w 2631288"/>
                <a:gd name="connsiteY1" fmla="*/ 1154907 h 3181349"/>
                <a:gd name="connsiteX2" fmla="*/ 1088238 w 2631288"/>
                <a:gd name="connsiteY2" fmla="*/ 1800225 h 3181349"/>
                <a:gd name="connsiteX3" fmla="*/ 1519244 w 2631288"/>
                <a:gd name="connsiteY3" fmla="*/ 2445545 h 3181349"/>
                <a:gd name="connsiteX4" fmla="*/ 1728794 w 2631288"/>
                <a:gd name="connsiteY4" fmla="*/ 2959894 h 3181349"/>
                <a:gd name="connsiteX5" fmla="*/ 1890719 w 2631288"/>
                <a:gd name="connsiteY5" fmla="*/ 3117057 h 3181349"/>
                <a:gd name="connsiteX6" fmla="*/ 2364587 w 2631288"/>
                <a:gd name="connsiteY6" fmla="*/ 3181349 h 3181349"/>
                <a:gd name="connsiteX7" fmla="*/ 2631288 w 2631288"/>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038224 w 2581274"/>
                <a:gd name="connsiteY2" fmla="*/ 18002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7143 w 2581274"/>
                <a:gd name="connsiteY0" fmla="*/ 0 h 3181349"/>
                <a:gd name="connsiteX1" fmla="*/ 0 w 2581274"/>
                <a:gd name="connsiteY1" fmla="*/ 1154907 h 3181349"/>
                <a:gd name="connsiteX2" fmla="*/ 190499 w 2581274"/>
                <a:gd name="connsiteY2" fmla="*/ 2371725 h 3181349"/>
                <a:gd name="connsiteX3" fmla="*/ 1469230 w 2581274"/>
                <a:gd name="connsiteY3" fmla="*/ 2445545 h 3181349"/>
                <a:gd name="connsiteX4" fmla="*/ 1678780 w 2581274"/>
                <a:gd name="connsiteY4" fmla="*/ 2959894 h 3181349"/>
                <a:gd name="connsiteX5" fmla="*/ 1840705 w 2581274"/>
                <a:gd name="connsiteY5" fmla="*/ 3117057 h 3181349"/>
                <a:gd name="connsiteX6" fmla="*/ 2314573 w 2581274"/>
                <a:gd name="connsiteY6" fmla="*/ 3181349 h 3181349"/>
                <a:gd name="connsiteX7" fmla="*/ 2581274 w 2581274"/>
                <a:gd name="connsiteY7" fmla="*/ 3086100 h 3181349"/>
                <a:gd name="connsiteX0" fmla="*/ 0 w 2574131"/>
                <a:gd name="connsiteY0" fmla="*/ 0 h 3181349"/>
                <a:gd name="connsiteX1" fmla="*/ 54770 w 2574131"/>
                <a:gd name="connsiteY1" fmla="*/ 1150145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81349"/>
                <a:gd name="connsiteX1" fmla="*/ 2382 w 2574131"/>
                <a:gd name="connsiteY1" fmla="*/ 1116808 h 3181349"/>
                <a:gd name="connsiteX2" fmla="*/ 183356 w 2574131"/>
                <a:gd name="connsiteY2" fmla="*/ 2371725 h 3181349"/>
                <a:gd name="connsiteX3" fmla="*/ 1462087 w 2574131"/>
                <a:gd name="connsiteY3" fmla="*/ 2445545 h 3181349"/>
                <a:gd name="connsiteX4" fmla="*/ 1671637 w 2574131"/>
                <a:gd name="connsiteY4" fmla="*/ 2959894 h 3181349"/>
                <a:gd name="connsiteX5" fmla="*/ 1833562 w 2574131"/>
                <a:gd name="connsiteY5" fmla="*/ 3117057 h 3181349"/>
                <a:gd name="connsiteX6" fmla="*/ 2307430 w 2574131"/>
                <a:gd name="connsiteY6" fmla="*/ 3181349 h 3181349"/>
                <a:gd name="connsiteX7" fmla="*/ 2574131 w 2574131"/>
                <a:gd name="connsiteY7" fmla="*/ 3086100 h 3181349"/>
                <a:gd name="connsiteX0" fmla="*/ 0 w 2574131"/>
                <a:gd name="connsiteY0" fmla="*/ 0 h 3122564"/>
                <a:gd name="connsiteX1" fmla="*/ 2382 w 2574131"/>
                <a:gd name="connsiteY1" fmla="*/ 1116808 h 3122564"/>
                <a:gd name="connsiteX2" fmla="*/ 183356 w 2574131"/>
                <a:gd name="connsiteY2" fmla="*/ 2371725 h 3122564"/>
                <a:gd name="connsiteX3" fmla="*/ 1462087 w 2574131"/>
                <a:gd name="connsiteY3" fmla="*/ 2445545 h 3122564"/>
                <a:gd name="connsiteX4" fmla="*/ 1671637 w 2574131"/>
                <a:gd name="connsiteY4" fmla="*/ 2959894 h 3122564"/>
                <a:gd name="connsiteX5" fmla="*/ 1833562 w 2574131"/>
                <a:gd name="connsiteY5" fmla="*/ 3117057 h 3122564"/>
                <a:gd name="connsiteX6" fmla="*/ 2574131 w 2574131"/>
                <a:gd name="connsiteY6" fmla="*/ 3086100 h 3122564"/>
                <a:gd name="connsiteX0" fmla="*/ 0 w 1833562"/>
                <a:gd name="connsiteY0" fmla="*/ 0 h 3117057"/>
                <a:gd name="connsiteX1" fmla="*/ 2382 w 1833562"/>
                <a:gd name="connsiteY1" fmla="*/ 1116808 h 3117057"/>
                <a:gd name="connsiteX2" fmla="*/ 183356 w 1833562"/>
                <a:gd name="connsiteY2" fmla="*/ 2371725 h 3117057"/>
                <a:gd name="connsiteX3" fmla="*/ 1462087 w 1833562"/>
                <a:gd name="connsiteY3" fmla="*/ 2445545 h 3117057"/>
                <a:gd name="connsiteX4" fmla="*/ 1671637 w 1833562"/>
                <a:gd name="connsiteY4" fmla="*/ 2959894 h 3117057"/>
                <a:gd name="connsiteX5" fmla="*/ 1833562 w 1833562"/>
                <a:gd name="connsiteY5" fmla="*/ 3117057 h 3117057"/>
                <a:gd name="connsiteX0" fmla="*/ 0 w 1671637"/>
                <a:gd name="connsiteY0" fmla="*/ 0 h 2959894"/>
                <a:gd name="connsiteX1" fmla="*/ 2382 w 1671637"/>
                <a:gd name="connsiteY1" fmla="*/ 1116808 h 2959894"/>
                <a:gd name="connsiteX2" fmla="*/ 183356 w 1671637"/>
                <a:gd name="connsiteY2" fmla="*/ 2371725 h 2959894"/>
                <a:gd name="connsiteX3" fmla="*/ 1462087 w 1671637"/>
                <a:gd name="connsiteY3" fmla="*/ 2445545 h 2959894"/>
                <a:gd name="connsiteX4" fmla="*/ 1671637 w 1671637"/>
                <a:gd name="connsiteY4" fmla="*/ 2959894 h 2959894"/>
                <a:gd name="connsiteX0" fmla="*/ 0 w 1477532"/>
                <a:gd name="connsiteY0" fmla="*/ 0 h 3393281"/>
                <a:gd name="connsiteX1" fmla="*/ 2382 w 1477532"/>
                <a:gd name="connsiteY1" fmla="*/ 1116808 h 3393281"/>
                <a:gd name="connsiteX2" fmla="*/ 183356 w 1477532"/>
                <a:gd name="connsiteY2" fmla="*/ 2371725 h 3393281"/>
                <a:gd name="connsiteX3" fmla="*/ 1462087 w 1477532"/>
                <a:gd name="connsiteY3" fmla="*/ 2445545 h 3393281"/>
                <a:gd name="connsiteX4" fmla="*/ 600075 w 1477532"/>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724345"/>
                <a:gd name="connsiteY0" fmla="*/ 0 h 3393281"/>
                <a:gd name="connsiteX1" fmla="*/ 2382 w 724345"/>
                <a:gd name="connsiteY1" fmla="*/ 1116808 h 3393281"/>
                <a:gd name="connsiteX2" fmla="*/ 183356 w 724345"/>
                <a:gd name="connsiteY2" fmla="*/ 2371725 h 3393281"/>
                <a:gd name="connsiteX3" fmla="*/ 481012 w 724345"/>
                <a:gd name="connsiteY3" fmla="*/ 2936083 h 3393281"/>
                <a:gd name="connsiteX4" fmla="*/ 600075 w 72434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74577"/>
                <a:gd name="connsiteY0" fmla="*/ 0 h 3393281"/>
                <a:gd name="connsiteX1" fmla="*/ 2382 w 674577"/>
                <a:gd name="connsiteY1" fmla="*/ 1116808 h 3393281"/>
                <a:gd name="connsiteX2" fmla="*/ 183356 w 674577"/>
                <a:gd name="connsiteY2" fmla="*/ 2371725 h 3393281"/>
                <a:gd name="connsiteX3" fmla="*/ 481012 w 674577"/>
                <a:gd name="connsiteY3" fmla="*/ 2936083 h 3393281"/>
                <a:gd name="connsiteX4" fmla="*/ 600075 w 674577"/>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600075"/>
                <a:gd name="connsiteY0" fmla="*/ 0 h 3393281"/>
                <a:gd name="connsiteX1" fmla="*/ 2382 w 600075"/>
                <a:gd name="connsiteY1" fmla="*/ 1116808 h 3393281"/>
                <a:gd name="connsiteX2" fmla="*/ 183356 w 600075"/>
                <a:gd name="connsiteY2" fmla="*/ 2371725 h 3393281"/>
                <a:gd name="connsiteX3" fmla="*/ 481012 w 600075"/>
                <a:gd name="connsiteY3" fmla="*/ 2936083 h 3393281"/>
                <a:gd name="connsiteX4" fmla="*/ 600075 w 600075"/>
                <a:gd name="connsiteY4" fmla="*/ 3393281 h 3393281"/>
                <a:gd name="connsiteX0" fmla="*/ 0 w 597693"/>
                <a:gd name="connsiteY0" fmla="*/ 0 h 2276473"/>
                <a:gd name="connsiteX1" fmla="*/ 180974 w 597693"/>
                <a:gd name="connsiteY1" fmla="*/ 1254917 h 2276473"/>
                <a:gd name="connsiteX2" fmla="*/ 478630 w 597693"/>
                <a:gd name="connsiteY2" fmla="*/ 1819275 h 2276473"/>
                <a:gd name="connsiteX3" fmla="*/ 597693 w 597693"/>
                <a:gd name="connsiteY3" fmla="*/ 2276473 h 2276473"/>
                <a:gd name="connsiteX0" fmla="*/ 0 w 416719"/>
                <a:gd name="connsiteY0" fmla="*/ 0 h 1021556"/>
                <a:gd name="connsiteX1" fmla="*/ 297656 w 416719"/>
                <a:gd name="connsiteY1" fmla="*/ 564358 h 1021556"/>
                <a:gd name="connsiteX2" fmla="*/ 416719 w 416719"/>
                <a:gd name="connsiteY2" fmla="*/ 1021556 h 1021556"/>
                <a:gd name="connsiteX0" fmla="*/ 271391 w 573804"/>
                <a:gd name="connsiteY0" fmla="*/ 0 h 1243806"/>
                <a:gd name="connsiteX1" fmla="*/ 569047 w 573804"/>
                <a:gd name="connsiteY1" fmla="*/ 564358 h 1243806"/>
                <a:gd name="connsiteX2" fmla="*/ 2310 w 573804"/>
                <a:gd name="connsiteY2" fmla="*/ 1243806 h 1243806"/>
                <a:gd name="connsiteX0" fmla="*/ 273325 w 312171"/>
                <a:gd name="connsiteY0" fmla="*/ 0 h 1243806"/>
                <a:gd name="connsiteX1" fmla="*/ 247131 w 312171"/>
                <a:gd name="connsiteY1" fmla="*/ 754858 h 1243806"/>
                <a:gd name="connsiteX2" fmla="*/ 4244 w 312171"/>
                <a:gd name="connsiteY2" fmla="*/ 1243806 h 1243806"/>
                <a:gd name="connsiteX0" fmla="*/ 273325 w 337530"/>
                <a:gd name="connsiteY0" fmla="*/ 0 h 1243806"/>
                <a:gd name="connsiteX1" fmla="*/ 247131 w 337530"/>
                <a:gd name="connsiteY1" fmla="*/ 754858 h 1243806"/>
                <a:gd name="connsiteX2" fmla="*/ 4244 w 337530"/>
                <a:gd name="connsiteY2" fmla="*/ 1243806 h 1243806"/>
                <a:gd name="connsiteX0" fmla="*/ 273325 w 292375"/>
                <a:gd name="connsiteY0" fmla="*/ 0 h 1243806"/>
                <a:gd name="connsiteX1" fmla="*/ 247131 w 292375"/>
                <a:gd name="connsiteY1" fmla="*/ 754858 h 1243806"/>
                <a:gd name="connsiteX2" fmla="*/ 4244 w 292375"/>
                <a:gd name="connsiteY2" fmla="*/ 1243806 h 1243806"/>
                <a:gd name="connsiteX0" fmla="*/ 276921 w 295971"/>
                <a:gd name="connsiteY0" fmla="*/ 0 h 1243806"/>
                <a:gd name="connsiteX1" fmla="*/ 250727 w 295971"/>
                <a:gd name="connsiteY1" fmla="*/ 754858 h 1243806"/>
                <a:gd name="connsiteX2" fmla="*/ 7840 w 295971"/>
                <a:gd name="connsiteY2" fmla="*/ 1243806 h 1243806"/>
                <a:gd name="connsiteX0" fmla="*/ 274042 w 293092"/>
                <a:gd name="connsiteY0" fmla="*/ 0 h 1243806"/>
                <a:gd name="connsiteX1" fmla="*/ 247848 w 293092"/>
                <a:gd name="connsiteY1" fmla="*/ 754858 h 1243806"/>
                <a:gd name="connsiteX2" fmla="*/ 4961 w 293092"/>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69081 w 288131"/>
                <a:gd name="connsiteY0" fmla="*/ 0 h 1243806"/>
                <a:gd name="connsiteX1" fmla="*/ 242887 w 288131"/>
                <a:gd name="connsiteY1" fmla="*/ 754858 h 1243806"/>
                <a:gd name="connsiteX2" fmla="*/ 0 w 288131"/>
                <a:gd name="connsiteY2" fmla="*/ 1243806 h 1243806"/>
                <a:gd name="connsiteX0" fmla="*/ 21431 w 246623"/>
                <a:gd name="connsiteY0" fmla="*/ 0 h 1796256"/>
                <a:gd name="connsiteX1" fmla="*/ 242887 w 246623"/>
                <a:gd name="connsiteY1" fmla="*/ 1307308 h 1796256"/>
                <a:gd name="connsiteX2" fmla="*/ 0 w 246623"/>
                <a:gd name="connsiteY2" fmla="*/ 1796256 h 1796256"/>
                <a:gd name="connsiteX0" fmla="*/ 264319 w 284665"/>
                <a:gd name="connsiteY0" fmla="*/ 0 h 1705768"/>
                <a:gd name="connsiteX1" fmla="*/ 242887 w 284665"/>
                <a:gd name="connsiteY1" fmla="*/ 1216820 h 1705768"/>
                <a:gd name="connsiteX2" fmla="*/ 0 w 284665"/>
                <a:gd name="connsiteY2" fmla="*/ 1705768 h 1705768"/>
                <a:gd name="connsiteX0" fmla="*/ 164306 w 251963"/>
                <a:gd name="connsiteY0" fmla="*/ 0 h 1422400"/>
                <a:gd name="connsiteX1" fmla="*/ 242887 w 251963"/>
                <a:gd name="connsiteY1" fmla="*/ 933452 h 1422400"/>
                <a:gd name="connsiteX2" fmla="*/ 0 w 251963"/>
                <a:gd name="connsiteY2" fmla="*/ 1422400 h 1422400"/>
                <a:gd name="connsiteX0" fmla="*/ 164306 w 352099"/>
                <a:gd name="connsiteY0" fmla="*/ 0 h 1422400"/>
                <a:gd name="connsiteX1" fmla="*/ 347662 w 352099"/>
                <a:gd name="connsiteY1" fmla="*/ 790577 h 1422400"/>
                <a:gd name="connsiteX2" fmla="*/ 0 w 352099"/>
                <a:gd name="connsiteY2" fmla="*/ 1422400 h 1422400"/>
                <a:gd name="connsiteX0" fmla="*/ 164306 w 621019"/>
                <a:gd name="connsiteY0" fmla="*/ 0 h 1422400"/>
                <a:gd name="connsiteX1" fmla="*/ 619125 w 621019"/>
                <a:gd name="connsiteY1" fmla="*/ 1081089 h 1422400"/>
                <a:gd name="connsiteX2" fmla="*/ 0 w 621019"/>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164306 w 278543"/>
                <a:gd name="connsiteY0" fmla="*/ 0 h 1422400"/>
                <a:gd name="connsiteX1" fmla="*/ 271462 w 278543"/>
                <a:gd name="connsiteY1" fmla="*/ 919164 h 1422400"/>
                <a:gd name="connsiteX2" fmla="*/ 0 w 278543"/>
                <a:gd name="connsiteY2" fmla="*/ 1422400 h 1422400"/>
                <a:gd name="connsiteX0" fmla="*/ 340518 w 352351"/>
                <a:gd name="connsiteY0" fmla="*/ 0 h 1274762"/>
                <a:gd name="connsiteX1" fmla="*/ 271462 w 352351"/>
                <a:gd name="connsiteY1" fmla="*/ 771526 h 1274762"/>
                <a:gd name="connsiteX2" fmla="*/ 0 w 352351"/>
                <a:gd name="connsiteY2" fmla="*/ 1274762 h 1274762"/>
                <a:gd name="connsiteX0" fmla="*/ 340518 w 340518"/>
                <a:gd name="connsiteY0" fmla="*/ 0 h 1274762"/>
                <a:gd name="connsiteX1" fmla="*/ 271462 w 340518"/>
                <a:gd name="connsiteY1" fmla="*/ 771526 h 1274762"/>
                <a:gd name="connsiteX2" fmla="*/ 0 w 340518"/>
                <a:gd name="connsiteY2" fmla="*/ 1274762 h 1274762"/>
              </a:gdLst>
              <a:ahLst/>
              <a:cxnLst>
                <a:cxn ang="0">
                  <a:pos x="connsiteX0" y="connsiteY0"/>
                </a:cxn>
                <a:cxn ang="0">
                  <a:pos x="connsiteX1" y="connsiteY1"/>
                </a:cxn>
                <a:cxn ang="0">
                  <a:pos x="connsiteX2" y="connsiteY2"/>
                </a:cxn>
              </a:cxnLst>
              <a:rect l="l" t="t" r="r" b="b"/>
              <a:pathLst>
                <a:path w="340518" h="1274762">
                  <a:moveTo>
                    <a:pt x="340518" y="0"/>
                  </a:moveTo>
                  <a:cubicBezTo>
                    <a:pt x="305196" y="392112"/>
                    <a:pt x="305990" y="569517"/>
                    <a:pt x="271462" y="771526"/>
                  </a:cubicBezTo>
                  <a:cubicBezTo>
                    <a:pt x="256777" y="881063"/>
                    <a:pt x="29368" y="1097756"/>
                    <a:pt x="0" y="1274762"/>
                  </a:cubicBezTo>
                </a:path>
              </a:pathLst>
            </a:custGeom>
            <a:noFill/>
            <a:ln w="38100" cmpd="db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9" name="Freeform 95">
              <a:extLst>
                <a:ext uri="{FF2B5EF4-FFF2-40B4-BE49-F238E27FC236}">
                  <a16:creationId xmlns:a16="http://schemas.microsoft.com/office/drawing/2014/main" id="{98BB226F-2633-F023-71EC-C3498DF6DD59}"/>
                </a:ext>
              </a:extLst>
            </p:cNvPr>
            <p:cNvSpPr>
              <a:spLocks/>
            </p:cNvSpPr>
            <p:nvPr/>
          </p:nvSpPr>
          <p:spPr bwMode="auto">
            <a:xfrm>
              <a:off x="4300539" y="3152685"/>
              <a:ext cx="971971" cy="3380495"/>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7141 w 7141"/>
                <a:gd name="connsiteY0" fmla="*/ 641574 h 641905"/>
                <a:gd name="connsiteX1" fmla="*/ 0 w 7141"/>
                <a:gd name="connsiteY1" fmla="*/ 0 h 641905"/>
                <a:gd name="connsiteX0" fmla="*/ 10000 w 10000"/>
                <a:gd name="connsiteY0" fmla="*/ 9995 h 9995"/>
                <a:gd name="connsiteX1" fmla="*/ 8970 w 10000"/>
                <a:gd name="connsiteY1" fmla="*/ 9452 h 9995"/>
                <a:gd name="connsiteX2" fmla="*/ 0 w 10000"/>
                <a:gd name="connsiteY2" fmla="*/ 0 h 9995"/>
                <a:gd name="connsiteX0" fmla="*/ 47028 w 47028"/>
                <a:gd name="connsiteY0" fmla="*/ 17862 h 17862"/>
                <a:gd name="connsiteX1" fmla="*/ 8970 w 47028"/>
                <a:gd name="connsiteY1" fmla="*/ 9457 h 17862"/>
                <a:gd name="connsiteX2" fmla="*/ 0 w 47028"/>
                <a:gd name="connsiteY2" fmla="*/ 0 h 17862"/>
                <a:gd name="connsiteX0" fmla="*/ 45360 w 45360"/>
                <a:gd name="connsiteY0" fmla="*/ 18541 h 18541"/>
                <a:gd name="connsiteX1" fmla="*/ 8970 w 45360"/>
                <a:gd name="connsiteY1" fmla="*/ 9457 h 18541"/>
                <a:gd name="connsiteX2" fmla="*/ 0 w 45360"/>
                <a:gd name="connsiteY2" fmla="*/ 0 h 18541"/>
                <a:gd name="connsiteX0" fmla="*/ 45360 w 45360"/>
                <a:gd name="connsiteY0" fmla="*/ 18541 h 18541"/>
                <a:gd name="connsiteX1" fmla="*/ 8970 w 45360"/>
                <a:gd name="connsiteY1" fmla="*/ 9457 h 18541"/>
                <a:gd name="connsiteX2" fmla="*/ 0 w 45360"/>
                <a:gd name="connsiteY2"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8970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9637 w 45360"/>
                <a:gd name="connsiteY2" fmla="*/ 9457 h 18541"/>
                <a:gd name="connsiteX3" fmla="*/ 0 w 45360"/>
                <a:gd name="connsiteY3" fmla="*/ 0 h 18541"/>
                <a:gd name="connsiteX0" fmla="*/ 45360 w 45360"/>
                <a:gd name="connsiteY0" fmla="*/ 18541 h 18541"/>
                <a:gd name="connsiteX1" fmla="*/ 3966 w 45360"/>
                <a:gd name="connsiteY1" fmla="*/ 10997 h 18541"/>
                <a:gd name="connsiteX2" fmla="*/ 9637 w 45360"/>
                <a:gd name="connsiteY2" fmla="*/ 9457 h 18541"/>
                <a:gd name="connsiteX3" fmla="*/ 0 w 45360"/>
                <a:gd name="connsiteY3"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3500 w 63500"/>
                <a:gd name="connsiteY0" fmla="*/ 18541 h 18541"/>
                <a:gd name="connsiteX1" fmla="*/ 22106 w 63500"/>
                <a:gd name="connsiteY1" fmla="*/ 10997 h 18541"/>
                <a:gd name="connsiteX2" fmla="*/ 27777 w 63500"/>
                <a:gd name="connsiteY2" fmla="*/ 9457 h 18541"/>
                <a:gd name="connsiteX3" fmla="*/ 90 w 63500"/>
                <a:gd name="connsiteY3" fmla="*/ 8359 h 18541"/>
                <a:gd name="connsiteX4" fmla="*/ 18140 w 63500"/>
                <a:gd name="connsiteY4" fmla="*/ 0 h 18541"/>
                <a:gd name="connsiteX0" fmla="*/ 62837 w 62837"/>
                <a:gd name="connsiteY0" fmla="*/ 18541 h 18541"/>
                <a:gd name="connsiteX1" fmla="*/ 21443 w 62837"/>
                <a:gd name="connsiteY1" fmla="*/ 10997 h 18541"/>
                <a:gd name="connsiteX2" fmla="*/ 27114 w 62837"/>
                <a:gd name="connsiteY2" fmla="*/ 9457 h 18541"/>
                <a:gd name="connsiteX3" fmla="*/ 94 w 62837"/>
                <a:gd name="connsiteY3" fmla="*/ 8516 h 18541"/>
                <a:gd name="connsiteX4" fmla="*/ 17477 w 62837"/>
                <a:gd name="connsiteY4" fmla="*/ 0 h 18541"/>
                <a:gd name="connsiteX0" fmla="*/ 68948 w 68948"/>
                <a:gd name="connsiteY0" fmla="*/ 18541 h 18541"/>
                <a:gd name="connsiteX1" fmla="*/ 27554 w 68948"/>
                <a:gd name="connsiteY1" fmla="*/ 10997 h 18541"/>
                <a:gd name="connsiteX2" fmla="*/ 33225 w 68948"/>
                <a:gd name="connsiteY2" fmla="*/ 9457 h 18541"/>
                <a:gd name="connsiteX3" fmla="*/ 6205 w 68948"/>
                <a:gd name="connsiteY3" fmla="*/ 8516 h 18541"/>
                <a:gd name="connsiteX4" fmla="*/ 868 w 68948"/>
                <a:gd name="connsiteY4" fmla="*/ 3710 h 18541"/>
                <a:gd name="connsiteX5" fmla="*/ 23588 w 68948"/>
                <a:gd name="connsiteY5" fmla="*/ 0 h 18541"/>
                <a:gd name="connsiteX0" fmla="*/ 68948 w 68948"/>
                <a:gd name="connsiteY0" fmla="*/ 18541 h 18541"/>
                <a:gd name="connsiteX1" fmla="*/ 27554 w 68948"/>
                <a:gd name="connsiteY1" fmla="*/ 10997 h 18541"/>
                <a:gd name="connsiteX2" fmla="*/ 33225 w 68948"/>
                <a:gd name="connsiteY2" fmla="*/ 9457 h 18541"/>
                <a:gd name="connsiteX3" fmla="*/ 6205 w 68948"/>
                <a:gd name="connsiteY3" fmla="*/ 8516 h 18541"/>
                <a:gd name="connsiteX4" fmla="*/ 868 w 68948"/>
                <a:gd name="connsiteY4" fmla="*/ 3710 h 18541"/>
                <a:gd name="connsiteX5" fmla="*/ 21216 w 68948"/>
                <a:gd name="connsiteY5" fmla="*/ 3448 h 18541"/>
                <a:gd name="connsiteX6" fmla="*/ 23588 w 68948"/>
                <a:gd name="connsiteY6" fmla="*/ 0 h 18541"/>
                <a:gd name="connsiteX0" fmla="*/ 68656 w 68656"/>
                <a:gd name="connsiteY0" fmla="*/ 18541 h 18541"/>
                <a:gd name="connsiteX1" fmla="*/ 27262 w 68656"/>
                <a:gd name="connsiteY1" fmla="*/ 10997 h 18541"/>
                <a:gd name="connsiteX2" fmla="*/ 32933 w 68656"/>
                <a:gd name="connsiteY2" fmla="*/ 9457 h 18541"/>
                <a:gd name="connsiteX3" fmla="*/ 5913 w 68656"/>
                <a:gd name="connsiteY3" fmla="*/ 8516 h 18541"/>
                <a:gd name="connsiteX4" fmla="*/ 576 w 68656"/>
                <a:gd name="connsiteY4" fmla="*/ 3710 h 18541"/>
                <a:gd name="connsiteX5" fmla="*/ 20924 w 68656"/>
                <a:gd name="connsiteY5" fmla="*/ 3448 h 18541"/>
                <a:gd name="connsiteX6" fmla="*/ 23296 w 68656"/>
                <a:gd name="connsiteY6" fmla="*/ 0 h 18541"/>
                <a:gd name="connsiteX0" fmla="*/ 68080 w 68080"/>
                <a:gd name="connsiteY0" fmla="*/ 18541 h 18541"/>
                <a:gd name="connsiteX1" fmla="*/ 26686 w 68080"/>
                <a:gd name="connsiteY1" fmla="*/ 10997 h 18541"/>
                <a:gd name="connsiteX2" fmla="*/ 32357 w 68080"/>
                <a:gd name="connsiteY2" fmla="*/ 9457 h 18541"/>
                <a:gd name="connsiteX3" fmla="*/ 5337 w 68080"/>
                <a:gd name="connsiteY3" fmla="*/ 8516 h 18541"/>
                <a:gd name="connsiteX4" fmla="*/ 0 w 68080"/>
                <a:gd name="connsiteY4" fmla="*/ 3710 h 18541"/>
                <a:gd name="connsiteX5" fmla="*/ 20348 w 68080"/>
                <a:gd name="connsiteY5" fmla="*/ 3448 h 18541"/>
                <a:gd name="connsiteX6" fmla="*/ 22720 w 68080"/>
                <a:gd name="connsiteY6" fmla="*/ 0 h 18541"/>
                <a:gd name="connsiteX0" fmla="*/ 68113 w 68113"/>
                <a:gd name="connsiteY0" fmla="*/ 18541 h 18541"/>
                <a:gd name="connsiteX1" fmla="*/ 26719 w 68113"/>
                <a:gd name="connsiteY1" fmla="*/ 10997 h 18541"/>
                <a:gd name="connsiteX2" fmla="*/ 32390 w 68113"/>
                <a:gd name="connsiteY2" fmla="*/ 9457 h 18541"/>
                <a:gd name="connsiteX3" fmla="*/ 5370 w 68113"/>
                <a:gd name="connsiteY3" fmla="*/ 8516 h 18541"/>
                <a:gd name="connsiteX4" fmla="*/ 33 w 68113"/>
                <a:gd name="connsiteY4" fmla="*/ 3710 h 18541"/>
                <a:gd name="connsiteX5" fmla="*/ 20381 w 68113"/>
                <a:gd name="connsiteY5" fmla="*/ 3448 h 18541"/>
                <a:gd name="connsiteX6" fmla="*/ 22753 w 68113"/>
                <a:gd name="connsiteY6"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755 w 68755"/>
                <a:gd name="connsiteY0" fmla="*/ 18541 h 18541"/>
                <a:gd name="connsiteX1" fmla="*/ 27361 w 68755"/>
                <a:gd name="connsiteY1" fmla="*/ 10997 h 18541"/>
                <a:gd name="connsiteX2" fmla="*/ 33032 w 68755"/>
                <a:gd name="connsiteY2" fmla="*/ 9457 h 18541"/>
                <a:gd name="connsiteX3" fmla="*/ 6012 w 68755"/>
                <a:gd name="connsiteY3" fmla="*/ 8516 h 18541"/>
                <a:gd name="connsiteX4" fmla="*/ 5679 w 68755"/>
                <a:gd name="connsiteY4" fmla="*/ 6426 h 18541"/>
                <a:gd name="connsiteX5" fmla="*/ 675 w 68755"/>
                <a:gd name="connsiteY5" fmla="*/ 3710 h 18541"/>
                <a:gd name="connsiteX6" fmla="*/ 21023 w 68755"/>
                <a:gd name="connsiteY6" fmla="*/ 3448 h 18541"/>
                <a:gd name="connsiteX7" fmla="*/ 23395 w 68755"/>
                <a:gd name="connsiteY7" fmla="*/ 0 h 18541"/>
                <a:gd name="connsiteX0" fmla="*/ 68989 w 68989"/>
                <a:gd name="connsiteY0" fmla="*/ 18541 h 18541"/>
                <a:gd name="connsiteX1" fmla="*/ 27595 w 68989"/>
                <a:gd name="connsiteY1" fmla="*/ 10997 h 18541"/>
                <a:gd name="connsiteX2" fmla="*/ 33266 w 68989"/>
                <a:gd name="connsiteY2" fmla="*/ 9457 h 18541"/>
                <a:gd name="connsiteX3" fmla="*/ 6246 w 68989"/>
                <a:gd name="connsiteY3" fmla="*/ 8516 h 18541"/>
                <a:gd name="connsiteX4" fmla="*/ 3578 w 68989"/>
                <a:gd name="connsiteY4" fmla="*/ 6426 h 18541"/>
                <a:gd name="connsiteX5" fmla="*/ 909 w 68989"/>
                <a:gd name="connsiteY5" fmla="*/ 3710 h 18541"/>
                <a:gd name="connsiteX6" fmla="*/ 21257 w 68989"/>
                <a:gd name="connsiteY6" fmla="*/ 3448 h 18541"/>
                <a:gd name="connsiteX7" fmla="*/ 23629 w 68989"/>
                <a:gd name="connsiteY7" fmla="*/ 0 h 18541"/>
                <a:gd name="connsiteX0" fmla="*/ 68989 w 68989"/>
                <a:gd name="connsiteY0" fmla="*/ 18541 h 18541"/>
                <a:gd name="connsiteX1" fmla="*/ 27595 w 68989"/>
                <a:gd name="connsiteY1" fmla="*/ 10997 h 18541"/>
                <a:gd name="connsiteX2" fmla="*/ 33266 w 68989"/>
                <a:gd name="connsiteY2" fmla="*/ 9457 h 18541"/>
                <a:gd name="connsiteX3" fmla="*/ 6246 w 68989"/>
                <a:gd name="connsiteY3" fmla="*/ 8516 h 18541"/>
                <a:gd name="connsiteX4" fmla="*/ 3578 w 68989"/>
                <a:gd name="connsiteY4" fmla="*/ 6426 h 18541"/>
                <a:gd name="connsiteX5" fmla="*/ 909 w 68989"/>
                <a:gd name="connsiteY5" fmla="*/ 3710 h 18541"/>
                <a:gd name="connsiteX6" fmla="*/ 21257 w 68989"/>
                <a:gd name="connsiteY6" fmla="*/ 3448 h 18541"/>
                <a:gd name="connsiteX7" fmla="*/ 23629 w 68989"/>
                <a:gd name="connsiteY7" fmla="*/ 0 h 18541"/>
                <a:gd name="connsiteX0" fmla="*/ 69063 w 69063"/>
                <a:gd name="connsiteY0" fmla="*/ 18541 h 18541"/>
                <a:gd name="connsiteX1" fmla="*/ 27669 w 69063"/>
                <a:gd name="connsiteY1" fmla="*/ 10997 h 18541"/>
                <a:gd name="connsiteX2" fmla="*/ 33340 w 69063"/>
                <a:gd name="connsiteY2" fmla="*/ 9457 h 18541"/>
                <a:gd name="connsiteX3" fmla="*/ 6320 w 69063"/>
                <a:gd name="connsiteY3" fmla="*/ 8516 h 18541"/>
                <a:gd name="connsiteX4" fmla="*/ 983 w 69063"/>
                <a:gd name="connsiteY4" fmla="*/ 3710 h 18541"/>
                <a:gd name="connsiteX5" fmla="*/ 21331 w 69063"/>
                <a:gd name="connsiteY5" fmla="*/ 3448 h 18541"/>
                <a:gd name="connsiteX6" fmla="*/ 23703 w 69063"/>
                <a:gd name="connsiteY6" fmla="*/ 0 h 18541"/>
                <a:gd name="connsiteX0" fmla="*/ 68651 w 68651"/>
                <a:gd name="connsiteY0" fmla="*/ 18541 h 18541"/>
                <a:gd name="connsiteX1" fmla="*/ 27257 w 68651"/>
                <a:gd name="connsiteY1" fmla="*/ 10997 h 18541"/>
                <a:gd name="connsiteX2" fmla="*/ 32928 w 68651"/>
                <a:gd name="connsiteY2" fmla="*/ 9457 h 18541"/>
                <a:gd name="connsiteX3" fmla="*/ 5908 w 68651"/>
                <a:gd name="connsiteY3" fmla="*/ 8516 h 18541"/>
                <a:gd name="connsiteX4" fmla="*/ 571 w 68651"/>
                <a:gd name="connsiteY4" fmla="*/ 3710 h 18541"/>
                <a:gd name="connsiteX5" fmla="*/ 20919 w 68651"/>
                <a:gd name="connsiteY5" fmla="*/ 3448 h 18541"/>
                <a:gd name="connsiteX6" fmla="*/ 23291 w 68651"/>
                <a:gd name="connsiteY6" fmla="*/ 0 h 18541"/>
                <a:gd name="connsiteX0" fmla="*/ 68080 w 68080"/>
                <a:gd name="connsiteY0" fmla="*/ 18541 h 18541"/>
                <a:gd name="connsiteX1" fmla="*/ 26686 w 68080"/>
                <a:gd name="connsiteY1" fmla="*/ 10997 h 18541"/>
                <a:gd name="connsiteX2" fmla="*/ 32357 w 68080"/>
                <a:gd name="connsiteY2" fmla="*/ 9457 h 18541"/>
                <a:gd name="connsiteX3" fmla="*/ 5337 w 68080"/>
                <a:gd name="connsiteY3" fmla="*/ 8516 h 18541"/>
                <a:gd name="connsiteX4" fmla="*/ 0 w 68080"/>
                <a:gd name="connsiteY4" fmla="*/ 3710 h 18541"/>
                <a:gd name="connsiteX5" fmla="*/ 20348 w 68080"/>
                <a:gd name="connsiteY5" fmla="*/ 3448 h 18541"/>
                <a:gd name="connsiteX6" fmla="*/ 22720 w 68080"/>
                <a:gd name="connsiteY6" fmla="*/ 0 h 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80" h="18541">
                  <a:moveTo>
                    <a:pt x="68080" y="18541"/>
                  </a:moveTo>
                  <a:cubicBezTo>
                    <a:pt x="67019" y="15303"/>
                    <a:pt x="45427" y="11962"/>
                    <a:pt x="26686" y="10997"/>
                  </a:cubicBezTo>
                  <a:cubicBezTo>
                    <a:pt x="31962" y="9613"/>
                    <a:pt x="28515" y="10693"/>
                    <a:pt x="32357" y="9457"/>
                  </a:cubicBezTo>
                  <a:cubicBezTo>
                    <a:pt x="27743" y="9061"/>
                    <a:pt x="15616" y="8969"/>
                    <a:pt x="5337" y="8516"/>
                  </a:cubicBezTo>
                  <a:cubicBezTo>
                    <a:pt x="3947" y="7323"/>
                    <a:pt x="1501" y="4581"/>
                    <a:pt x="0" y="3710"/>
                  </a:cubicBezTo>
                  <a:cubicBezTo>
                    <a:pt x="3781" y="3462"/>
                    <a:pt x="11224" y="3648"/>
                    <a:pt x="20348" y="3448"/>
                  </a:cubicBezTo>
                  <a:cubicBezTo>
                    <a:pt x="24135" y="2830"/>
                    <a:pt x="20268" y="362"/>
                    <a:pt x="22720" y="0"/>
                  </a:cubicBez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0" name="Freeform 95">
              <a:extLst>
                <a:ext uri="{FF2B5EF4-FFF2-40B4-BE49-F238E27FC236}">
                  <a16:creationId xmlns:a16="http://schemas.microsoft.com/office/drawing/2014/main" id="{300A3059-18DF-8C04-78DD-AF14CB4310EC}"/>
                </a:ext>
              </a:extLst>
            </p:cNvPr>
            <p:cNvSpPr>
              <a:spLocks/>
            </p:cNvSpPr>
            <p:nvPr/>
          </p:nvSpPr>
          <p:spPr bwMode="auto">
            <a:xfrm>
              <a:off x="6259217" y="4354839"/>
              <a:ext cx="199928" cy="2841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Lst>
              <a:ahLst/>
              <a:cxnLst>
                <a:cxn ang="0">
                  <a:pos x="connsiteX0" y="connsiteY0"/>
                </a:cxn>
                <a:cxn ang="0">
                  <a:pos x="connsiteX1" y="connsiteY1"/>
                </a:cxn>
              </a:cxnLst>
              <a:rect l="l" t="t" r="r" b="b"/>
              <a:pathLst>
                <a:path w="11053" h="9999">
                  <a:moveTo>
                    <a:pt x="11053" y="1390"/>
                  </a:moveTo>
                  <a:cubicBezTo>
                    <a:pt x="10051" y="18536"/>
                    <a:pt x="2271" y="5743"/>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1" name="Freeform 95">
              <a:extLst>
                <a:ext uri="{FF2B5EF4-FFF2-40B4-BE49-F238E27FC236}">
                  <a16:creationId xmlns:a16="http://schemas.microsoft.com/office/drawing/2014/main" id="{59C6337F-E9B3-7AA0-3641-FF08C5F421AF}"/>
                </a:ext>
              </a:extLst>
            </p:cNvPr>
            <p:cNvSpPr>
              <a:spLocks/>
            </p:cNvSpPr>
            <p:nvPr/>
          </p:nvSpPr>
          <p:spPr bwMode="auto">
            <a:xfrm>
              <a:off x="5649697" y="3144964"/>
              <a:ext cx="428193" cy="1467719"/>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9057 w 29057"/>
                <a:gd name="connsiteY0" fmla="*/ 55018 h 57838"/>
                <a:gd name="connsiteX1" fmla="*/ 0 w 29057"/>
                <a:gd name="connsiteY1" fmla="*/ 0 h 57838"/>
                <a:gd name="connsiteX0" fmla="*/ 7459 w 7459"/>
                <a:gd name="connsiteY0" fmla="*/ 506387 h 506803"/>
                <a:gd name="connsiteX1" fmla="*/ 0 w 7459"/>
                <a:gd name="connsiteY1" fmla="*/ 0 h 506803"/>
                <a:gd name="connsiteX0" fmla="*/ 11986 w 11986"/>
                <a:gd name="connsiteY0" fmla="*/ 9992 h 9992"/>
                <a:gd name="connsiteX1" fmla="*/ 0 w 11986"/>
                <a:gd name="connsiteY1" fmla="*/ 8607 h 9992"/>
                <a:gd name="connsiteX2" fmla="*/ 1986 w 11986"/>
                <a:gd name="connsiteY2" fmla="*/ 0 h 9992"/>
                <a:gd name="connsiteX0" fmla="*/ 10269 w 10269"/>
                <a:gd name="connsiteY0" fmla="*/ 10000 h 10000"/>
                <a:gd name="connsiteX1" fmla="*/ 269 w 10269"/>
                <a:gd name="connsiteY1" fmla="*/ 8614 h 10000"/>
                <a:gd name="connsiteX2" fmla="*/ 3111 w 10269"/>
                <a:gd name="connsiteY2" fmla="*/ 5349 h 10000"/>
                <a:gd name="connsiteX3" fmla="*/ 1926 w 10269"/>
                <a:gd name="connsiteY3" fmla="*/ 0 h 10000"/>
                <a:gd name="connsiteX0" fmla="*/ 10227 w 10227"/>
                <a:gd name="connsiteY0" fmla="*/ 10000 h 10000"/>
                <a:gd name="connsiteX1" fmla="*/ 227 w 10227"/>
                <a:gd name="connsiteY1" fmla="*/ 8614 h 10000"/>
                <a:gd name="connsiteX2" fmla="*/ 3780 w 10227"/>
                <a:gd name="connsiteY2" fmla="*/ 6584 h 10000"/>
                <a:gd name="connsiteX3" fmla="*/ 3069 w 10227"/>
                <a:gd name="connsiteY3" fmla="*/ 5349 h 10000"/>
                <a:gd name="connsiteX4" fmla="*/ 1884 w 10227"/>
                <a:gd name="connsiteY4" fmla="*/ 0 h 10000"/>
                <a:gd name="connsiteX0" fmla="*/ 23501 w 23501"/>
                <a:gd name="connsiteY0" fmla="*/ 10000 h 10000"/>
                <a:gd name="connsiteX1" fmla="*/ 13501 w 23501"/>
                <a:gd name="connsiteY1" fmla="*/ 8614 h 10000"/>
                <a:gd name="connsiteX2" fmla="*/ 17054 w 23501"/>
                <a:gd name="connsiteY2" fmla="*/ 6584 h 10000"/>
                <a:gd name="connsiteX3" fmla="*/ 16343 w 23501"/>
                <a:gd name="connsiteY3" fmla="*/ 5349 h 10000"/>
                <a:gd name="connsiteX4" fmla="*/ 1 w 23501"/>
                <a:gd name="connsiteY4" fmla="*/ 5217 h 10000"/>
                <a:gd name="connsiteX5" fmla="*/ 15158 w 23501"/>
                <a:gd name="connsiteY5" fmla="*/ 0 h 10000"/>
                <a:gd name="connsiteX0" fmla="*/ 25073 w 25073"/>
                <a:gd name="connsiteY0" fmla="*/ 10000 h 10000"/>
                <a:gd name="connsiteX1" fmla="*/ 15073 w 25073"/>
                <a:gd name="connsiteY1" fmla="*/ 8614 h 10000"/>
                <a:gd name="connsiteX2" fmla="*/ 18626 w 25073"/>
                <a:gd name="connsiteY2" fmla="*/ 6584 h 10000"/>
                <a:gd name="connsiteX3" fmla="*/ 17915 w 25073"/>
                <a:gd name="connsiteY3" fmla="*/ 5349 h 10000"/>
                <a:gd name="connsiteX4" fmla="*/ 1573 w 25073"/>
                <a:gd name="connsiteY4" fmla="*/ 5217 h 10000"/>
                <a:gd name="connsiteX5" fmla="*/ 1218 w 25073"/>
                <a:gd name="connsiteY5" fmla="*/ 1245 h 10000"/>
                <a:gd name="connsiteX6" fmla="*/ 16730 w 25073"/>
                <a:gd name="connsiteY6"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6969 w 24127"/>
                <a:gd name="connsiteY3" fmla="*/ 5349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1640 w 24127"/>
                <a:gd name="connsiteY3" fmla="*/ 579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127 w 24127"/>
                <a:gd name="connsiteY0" fmla="*/ 10000 h 10000"/>
                <a:gd name="connsiteX1" fmla="*/ 14127 w 24127"/>
                <a:gd name="connsiteY1" fmla="*/ 8614 h 10000"/>
                <a:gd name="connsiteX2" fmla="*/ 17680 w 24127"/>
                <a:gd name="connsiteY2" fmla="*/ 6584 h 10000"/>
                <a:gd name="connsiteX3" fmla="*/ 17857 w 24127"/>
                <a:gd name="connsiteY3" fmla="*/ 5260 h 10000"/>
                <a:gd name="connsiteX4" fmla="*/ 627 w 24127"/>
                <a:gd name="connsiteY4" fmla="*/ 5217 h 10000"/>
                <a:gd name="connsiteX5" fmla="*/ 272 w 24127"/>
                <a:gd name="connsiteY5" fmla="*/ 1245 h 10000"/>
                <a:gd name="connsiteX6" fmla="*/ 4890 w 24127"/>
                <a:gd name="connsiteY6" fmla="*/ 1466 h 10000"/>
                <a:gd name="connsiteX7" fmla="*/ 15784 w 24127"/>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000 h 10000"/>
                <a:gd name="connsiteX1" fmla="*/ 14211 w 24211"/>
                <a:gd name="connsiteY1" fmla="*/ 8614 h 10000"/>
                <a:gd name="connsiteX2" fmla="*/ 17764 w 24211"/>
                <a:gd name="connsiteY2" fmla="*/ 6584 h 10000"/>
                <a:gd name="connsiteX3" fmla="*/ 17941 w 24211"/>
                <a:gd name="connsiteY3" fmla="*/ 5260 h 10000"/>
                <a:gd name="connsiteX4" fmla="*/ 533 w 24211"/>
                <a:gd name="connsiteY4" fmla="*/ 5283 h 10000"/>
                <a:gd name="connsiteX5" fmla="*/ 356 w 24211"/>
                <a:gd name="connsiteY5" fmla="*/ 1245 h 10000"/>
                <a:gd name="connsiteX6" fmla="*/ 4974 w 24211"/>
                <a:gd name="connsiteY6" fmla="*/ 1466 h 10000"/>
                <a:gd name="connsiteX7" fmla="*/ 15868 w 24211"/>
                <a:gd name="connsiteY7" fmla="*/ 0 h 10000"/>
                <a:gd name="connsiteX0" fmla="*/ 24211 w 24211"/>
                <a:gd name="connsiteY0" fmla="*/ 10199 h 10199"/>
                <a:gd name="connsiteX1" fmla="*/ 14211 w 24211"/>
                <a:gd name="connsiteY1" fmla="*/ 8813 h 10199"/>
                <a:gd name="connsiteX2" fmla="*/ 17764 w 24211"/>
                <a:gd name="connsiteY2" fmla="*/ 6783 h 10199"/>
                <a:gd name="connsiteX3" fmla="*/ 17941 w 24211"/>
                <a:gd name="connsiteY3" fmla="*/ 5459 h 10199"/>
                <a:gd name="connsiteX4" fmla="*/ 533 w 24211"/>
                <a:gd name="connsiteY4" fmla="*/ 5482 h 10199"/>
                <a:gd name="connsiteX5" fmla="*/ 356 w 24211"/>
                <a:gd name="connsiteY5" fmla="*/ 1444 h 10199"/>
                <a:gd name="connsiteX6" fmla="*/ 4974 w 24211"/>
                <a:gd name="connsiteY6" fmla="*/ 1665 h 10199"/>
                <a:gd name="connsiteX7" fmla="*/ 15690 w 24211"/>
                <a:gd name="connsiteY7" fmla="*/ 0 h 10199"/>
                <a:gd name="connsiteX0" fmla="*/ 23956 w 23956"/>
                <a:gd name="connsiteY0" fmla="*/ 10199 h 10199"/>
                <a:gd name="connsiteX1" fmla="*/ 13956 w 23956"/>
                <a:gd name="connsiteY1" fmla="*/ 8813 h 10199"/>
                <a:gd name="connsiteX2" fmla="*/ 17509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7509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397 w 23956"/>
                <a:gd name="connsiteY2" fmla="*/ 6783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5523"/>
                <a:gd name="connsiteY0" fmla="*/ 10199 h 10199"/>
                <a:gd name="connsiteX1" fmla="*/ 13956 w 25523"/>
                <a:gd name="connsiteY1" fmla="*/ 8813 h 10199"/>
                <a:gd name="connsiteX2" fmla="*/ 25502 w 25523"/>
                <a:gd name="connsiteY2" fmla="*/ 6783 h 10199"/>
                <a:gd name="connsiteX3" fmla="*/ 17686 w 25523"/>
                <a:gd name="connsiteY3" fmla="*/ 5459 h 10199"/>
                <a:gd name="connsiteX4" fmla="*/ 278 w 25523"/>
                <a:gd name="connsiteY4" fmla="*/ 5482 h 10199"/>
                <a:gd name="connsiteX5" fmla="*/ 101 w 25523"/>
                <a:gd name="connsiteY5" fmla="*/ 1444 h 10199"/>
                <a:gd name="connsiteX6" fmla="*/ 4719 w 25523"/>
                <a:gd name="connsiteY6" fmla="*/ 1665 h 10199"/>
                <a:gd name="connsiteX7" fmla="*/ 15435 w 25523"/>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 name="connsiteX0" fmla="*/ 23956 w 23956"/>
                <a:gd name="connsiteY0" fmla="*/ 10199 h 10199"/>
                <a:gd name="connsiteX1" fmla="*/ 13956 w 23956"/>
                <a:gd name="connsiteY1" fmla="*/ 8813 h 10199"/>
                <a:gd name="connsiteX2" fmla="*/ 18752 w 23956"/>
                <a:gd name="connsiteY2" fmla="*/ 6827 h 10199"/>
                <a:gd name="connsiteX3" fmla="*/ 17686 w 23956"/>
                <a:gd name="connsiteY3" fmla="*/ 5459 h 10199"/>
                <a:gd name="connsiteX4" fmla="*/ 278 w 23956"/>
                <a:gd name="connsiteY4" fmla="*/ 5482 h 10199"/>
                <a:gd name="connsiteX5" fmla="*/ 101 w 23956"/>
                <a:gd name="connsiteY5" fmla="*/ 1444 h 10199"/>
                <a:gd name="connsiteX6" fmla="*/ 4719 w 23956"/>
                <a:gd name="connsiteY6" fmla="*/ 1665 h 10199"/>
                <a:gd name="connsiteX7" fmla="*/ 15435 w 23956"/>
                <a:gd name="connsiteY7" fmla="*/ 0 h 1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56" h="10199">
                  <a:moveTo>
                    <a:pt x="23956" y="10199"/>
                  </a:moveTo>
                  <a:cubicBezTo>
                    <a:pt x="21638" y="9851"/>
                    <a:pt x="17785" y="9292"/>
                    <a:pt x="13956" y="8813"/>
                  </a:cubicBezTo>
                  <a:cubicBezTo>
                    <a:pt x="16968" y="8059"/>
                    <a:pt x="18455" y="7570"/>
                    <a:pt x="18752" y="6827"/>
                  </a:cubicBezTo>
                  <a:cubicBezTo>
                    <a:pt x="19226" y="6283"/>
                    <a:pt x="18337" y="5834"/>
                    <a:pt x="17686" y="5459"/>
                  </a:cubicBezTo>
                  <a:lnTo>
                    <a:pt x="278" y="5482"/>
                  </a:lnTo>
                  <a:cubicBezTo>
                    <a:pt x="-551" y="4820"/>
                    <a:pt x="812" y="2238"/>
                    <a:pt x="101" y="1444"/>
                  </a:cubicBezTo>
                  <a:cubicBezTo>
                    <a:pt x="2588" y="1687"/>
                    <a:pt x="2134" y="1873"/>
                    <a:pt x="4719" y="1665"/>
                  </a:cubicBezTo>
                  <a:cubicBezTo>
                    <a:pt x="4817" y="1236"/>
                    <a:pt x="13264" y="119"/>
                    <a:pt x="15435" y="0"/>
                  </a:cubicBez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2" name="Freeform 95">
              <a:extLst>
                <a:ext uri="{FF2B5EF4-FFF2-40B4-BE49-F238E27FC236}">
                  <a16:creationId xmlns:a16="http://schemas.microsoft.com/office/drawing/2014/main" id="{70751C9F-D5F3-F20F-75B7-1407EC7F5F9C}"/>
                </a:ext>
              </a:extLst>
            </p:cNvPr>
            <p:cNvSpPr>
              <a:spLocks/>
            </p:cNvSpPr>
            <p:nvPr/>
          </p:nvSpPr>
          <p:spPr bwMode="auto">
            <a:xfrm>
              <a:off x="3476642" y="4516756"/>
              <a:ext cx="211955" cy="48129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7141 w 7141"/>
                <a:gd name="connsiteY0" fmla="*/ 641574 h 641905"/>
                <a:gd name="connsiteX1" fmla="*/ 0 w 7141"/>
                <a:gd name="connsiteY1" fmla="*/ 0 h 641905"/>
                <a:gd name="connsiteX0" fmla="*/ 10000 w 10000"/>
                <a:gd name="connsiteY0" fmla="*/ 9995 h 9995"/>
                <a:gd name="connsiteX1" fmla="*/ 8970 w 10000"/>
                <a:gd name="connsiteY1" fmla="*/ 9452 h 9995"/>
                <a:gd name="connsiteX2" fmla="*/ 0 w 10000"/>
                <a:gd name="connsiteY2" fmla="*/ 0 h 9995"/>
                <a:gd name="connsiteX0" fmla="*/ 8970 w 8970"/>
                <a:gd name="connsiteY0" fmla="*/ 9457 h 9502"/>
                <a:gd name="connsiteX1" fmla="*/ 0 w 8970"/>
                <a:gd name="connsiteY1" fmla="*/ 0 h 9502"/>
                <a:gd name="connsiteX0" fmla="*/ 2 w 16024"/>
                <a:gd name="connsiteY0" fmla="*/ 2613 h 2750"/>
                <a:gd name="connsiteX1" fmla="*/ 15662 w 16024"/>
                <a:gd name="connsiteY1" fmla="*/ 0 h 2750"/>
                <a:gd name="connsiteX0" fmla="*/ 0 w 10907"/>
                <a:gd name="connsiteY0" fmla="*/ 9502 h 9502"/>
                <a:gd name="connsiteX1" fmla="*/ 10907 w 10907"/>
                <a:gd name="connsiteY1" fmla="*/ 5458 h 9502"/>
                <a:gd name="connsiteX2" fmla="*/ 9773 w 10907"/>
                <a:gd name="connsiteY2" fmla="*/ 0 h 9502"/>
                <a:gd name="connsiteX0" fmla="*/ 0 w 10742"/>
                <a:gd name="connsiteY0" fmla="*/ 10000 h 10000"/>
                <a:gd name="connsiteX1" fmla="*/ 10000 w 10742"/>
                <a:gd name="connsiteY1" fmla="*/ 5744 h 10000"/>
                <a:gd name="connsiteX2" fmla="*/ 8960 w 10742"/>
                <a:gd name="connsiteY2" fmla="*/ 0 h 10000"/>
                <a:gd name="connsiteX0" fmla="*/ 0 w 10529"/>
                <a:gd name="connsiteY0" fmla="*/ 10421 h 10421"/>
                <a:gd name="connsiteX1" fmla="*/ 9787 w 10529"/>
                <a:gd name="connsiteY1" fmla="*/ 5744 h 10421"/>
                <a:gd name="connsiteX2" fmla="*/ 8747 w 10529"/>
                <a:gd name="connsiteY2" fmla="*/ 0 h 10421"/>
                <a:gd name="connsiteX0" fmla="*/ 0 w 10031"/>
                <a:gd name="connsiteY0" fmla="*/ 10421 h 10421"/>
                <a:gd name="connsiteX1" fmla="*/ 8936 w 10031"/>
                <a:gd name="connsiteY1" fmla="*/ 5639 h 10421"/>
                <a:gd name="connsiteX2" fmla="*/ 8747 w 10031"/>
                <a:gd name="connsiteY2" fmla="*/ 0 h 10421"/>
                <a:gd name="connsiteX0" fmla="*/ 0 w 9558"/>
                <a:gd name="connsiteY0" fmla="*/ 10421 h 10421"/>
                <a:gd name="connsiteX1" fmla="*/ 8936 w 9558"/>
                <a:gd name="connsiteY1" fmla="*/ 5639 h 10421"/>
                <a:gd name="connsiteX2" fmla="*/ 8747 w 9558"/>
                <a:gd name="connsiteY2" fmla="*/ 0 h 10421"/>
                <a:gd name="connsiteX0" fmla="*/ 0 w 9834"/>
                <a:gd name="connsiteY0" fmla="*/ 10000 h 10000"/>
                <a:gd name="connsiteX1" fmla="*/ 9349 w 9834"/>
                <a:gd name="connsiteY1" fmla="*/ 5411 h 10000"/>
                <a:gd name="connsiteX2" fmla="*/ 9151 w 9834"/>
                <a:gd name="connsiteY2" fmla="*/ 0 h 10000"/>
                <a:gd name="connsiteX0" fmla="*/ 0 w 10087"/>
                <a:gd name="connsiteY0" fmla="*/ 9697 h 9697"/>
                <a:gd name="connsiteX1" fmla="*/ 9507 w 10087"/>
                <a:gd name="connsiteY1" fmla="*/ 5108 h 9697"/>
                <a:gd name="connsiteX2" fmla="*/ 9758 w 10087"/>
                <a:gd name="connsiteY2" fmla="*/ 0 h 9697"/>
                <a:gd name="connsiteX0" fmla="*/ 0 w 10102"/>
                <a:gd name="connsiteY0" fmla="*/ 10000 h 10000"/>
                <a:gd name="connsiteX1" fmla="*/ 9425 w 10102"/>
                <a:gd name="connsiteY1" fmla="*/ 5268 h 10000"/>
                <a:gd name="connsiteX2" fmla="*/ 9674 w 10102"/>
                <a:gd name="connsiteY2" fmla="*/ 0 h 10000"/>
                <a:gd name="connsiteX0" fmla="*/ 0 w 9988"/>
                <a:gd name="connsiteY0" fmla="*/ 10521 h 10521"/>
                <a:gd name="connsiteX1" fmla="*/ 9425 w 9988"/>
                <a:gd name="connsiteY1" fmla="*/ 5789 h 10521"/>
                <a:gd name="connsiteX2" fmla="*/ 9225 w 9988"/>
                <a:gd name="connsiteY2" fmla="*/ 0 h 10521"/>
              </a:gdLst>
              <a:ahLst/>
              <a:cxnLst>
                <a:cxn ang="0">
                  <a:pos x="connsiteX0" y="connsiteY0"/>
                </a:cxn>
                <a:cxn ang="0">
                  <a:pos x="connsiteX1" y="connsiteY1"/>
                </a:cxn>
                <a:cxn ang="0">
                  <a:pos x="connsiteX2" y="connsiteY2"/>
                </a:cxn>
              </a:cxnLst>
              <a:rect l="l" t="t" r="r" b="b"/>
              <a:pathLst>
                <a:path w="9988" h="10521">
                  <a:moveTo>
                    <a:pt x="0" y="10521"/>
                  </a:moveTo>
                  <a:cubicBezTo>
                    <a:pt x="1159" y="9645"/>
                    <a:pt x="7977" y="6884"/>
                    <a:pt x="9425" y="5789"/>
                  </a:cubicBezTo>
                  <a:cubicBezTo>
                    <a:pt x="10835" y="4483"/>
                    <a:pt x="9144" y="981"/>
                    <a:pt x="9225" y="0"/>
                  </a:cubicBezTo>
                </a:path>
              </a:pathLst>
            </a:custGeom>
            <a:noFill/>
            <a:ln w="508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3" name="フリーフォーム 248">
              <a:extLst>
                <a:ext uri="{FF2B5EF4-FFF2-40B4-BE49-F238E27FC236}">
                  <a16:creationId xmlns:a16="http://schemas.microsoft.com/office/drawing/2014/main" id="{0AD60347-FB9E-6824-7519-E665DBCA7BF0}"/>
                </a:ext>
              </a:extLst>
            </p:cNvPr>
            <p:cNvSpPr/>
            <p:nvPr/>
          </p:nvSpPr>
          <p:spPr>
            <a:xfrm>
              <a:off x="3520930" y="4639437"/>
              <a:ext cx="150183" cy="65483"/>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Lst>
              <a:ahLst/>
              <a:cxnLst>
                <a:cxn ang="0">
                  <a:pos x="connsiteX0" y="connsiteY0"/>
                </a:cxn>
                <a:cxn ang="0">
                  <a:pos x="connsiteX1" y="connsiteY1"/>
                </a:cxn>
                <a:cxn ang="0">
                  <a:pos x="connsiteX2" y="connsiteY2"/>
                </a:cxn>
              </a:cxnLst>
              <a:rect l="l" t="t" r="r" b="b"/>
              <a:pathLst>
                <a:path w="10000" h="10000">
                  <a:moveTo>
                    <a:pt x="10000" y="0"/>
                  </a:moveTo>
                  <a:cubicBezTo>
                    <a:pt x="8378" y="1276"/>
                    <a:pt x="8447" y="3521"/>
                    <a:pt x="6825" y="8676"/>
                  </a:cubicBezTo>
                  <a:lnTo>
                    <a:pt x="0" y="10000"/>
                  </a:ln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74" name="フリーフォーム 187">
              <a:extLst>
                <a:ext uri="{FF2B5EF4-FFF2-40B4-BE49-F238E27FC236}">
                  <a16:creationId xmlns:a16="http://schemas.microsoft.com/office/drawing/2014/main" id="{09695344-BEF9-5224-2B83-99016E4425F2}"/>
                </a:ext>
              </a:extLst>
            </p:cNvPr>
            <p:cNvSpPr/>
            <p:nvPr/>
          </p:nvSpPr>
          <p:spPr>
            <a:xfrm>
              <a:off x="3476017" y="4671445"/>
              <a:ext cx="280582" cy="414714"/>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241522"/>
                <a:gd name="connsiteY0" fmla="*/ 0 h 397604"/>
                <a:gd name="connsiteX1" fmla="*/ 241522 w 241522"/>
                <a:gd name="connsiteY1" fmla="*/ 172171 h 397604"/>
                <a:gd name="connsiteX2" fmla="*/ 0 w 241522"/>
                <a:gd name="connsiteY2" fmla="*/ 397604 h 397604"/>
                <a:gd name="connsiteX0" fmla="*/ 3558 w 241522"/>
                <a:gd name="connsiteY0" fmla="*/ 0 h 397604"/>
                <a:gd name="connsiteX1" fmla="*/ 241522 w 241522"/>
                <a:gd name="connsiteY1" fmla="*/ 172171 h 397604"/>
                <a:gd name="connsiteX2" fmla="*/ 0 w 241522"/>
                <a:gd name="connsiteY2" fmla="*/ 397604 h 397604"/>
              </a:gdLst>
              <a:ahLst/>
              <a:cxnLst>
                <a:cxn ang="0">
                  <a:pos x="connsiteX0" y="connsiteY0"/>
                </a:cxn>
                <a:cxn ang="0">
                  <a:pos x="connsiteX1" y="connsiteY1"/>
                </a:cxn>
                <a:cxn ang="0">
                  <a:pos x="connsiteX2" y="connsiteY2"/>
                </a:cxn>
              </a:cxnLst>
              <a:rect l="l" t="t" r="r" b="b"/>
              <a:pathLst>
                <a:path w="241522" h="397604">
                  <a:moveTo>
                    <a:pt x="3558" y="0"/>
                  </a:moveTo>
                  <a:lnTo>
                    <a:pt x="241522" y="172171"/>
                  </a:lnTo>
                  <a:cubicBezTo>
                    <a:pt x="162108" y="227834"/>
                    <a:pt x="65202" y="338288"/>
                    <a:pt x="0" y="397604"/>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75" name="正方形/長方形 174">
              <a:extLst>
                <a:ext uri="{FF2B5EF4-FFF2-40B4-BE49-F238E27FC236}">
                  <a16:creationId xmlns:a16="http://schemas.microsoft.com/office/drawing/2014/main" id="{F35224E5-9D44-E359-61E1-418EF8E4294C}"/>
                </a:ext>
              </a:extLst>
            </p:cNvPr>
            <p:cNvSpPr/>
            <p:nvPr/>
          </p:nvSpPr>
          <p:spPr>
            <a:xfrm rot="1446259">
              <a:off x="4112157" y="4216096"/>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76" name="Rectangle 127">
              <a:extLst>
                <a:ext uri="{FF2B5EF4-FFF2-40B4-BE49-F238E27FC236}">
                  <a16:creationId xmlns:a16="http://schemas.microsoft.com/office/drawing/2014/main" id="{12D75D4E-3797-5627-F18F-00CE122912B5}"/>
                </a:ext>
              </a:extLst>
            </p:cNvPr>
            <p:cNvSpPr>
              <a:spLocks noChangeArrowheads="1"/>
            </p:cNvSpPr>
            <p:nvPr/>
          </p:nvSpPr>
          <p:spPr bwMode="auto">
            <a:xfrm>
              <a:off x="3774009" y="4296730"/>
              <a:ext cx="595005" cy="1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地下鉄谷町線</a:t>
              </a:r>
            </a:p>
          </p:txBody>
        </p:sp>
        <p:sp>
          <p:nvSpPr>
            <p:cNvPr id="177" name="Rectangle 126">
              <a:extLst>
                <a:ext uri="{FF2B5EF4-FFF2-40B4-BE49-F238E27FC236}">
                  <a16:creationId xmlns:a16="http://schemas.microsoft.com/office/drawing/2014/main" id="{2AF6C4E8-28AB-96F5-AC8F-783650155F67}"/>
                </a:ext>
              </a:extLst>
            </p:cNvPr>
            <p:cNvSpPr>
              <a:spLocks noChangeArrowheads="1"/>
            </p:cNvSpPr>
            <p:nvPr/>
          </p:nvSpPr>
          <p:spPr bwMode="auto">
            <a:xfrm>
              <a:off x="3887877" y="4030441"/>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八尾南駅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178" name="フリーフォーム 225">
              <a:extLst>
                <a:ext uri="{FF2B5EF4-FFF2-40B4-BE49-F238E27FC236}">
                  <a16:creationId xmlns:a16="http://schemas.microsoft.com/office/drawing/2014/main" id="{0B4322C5-0C9E-5103-87F5-1191FAF644BA}"/>
                </a:ext>
              </a:extLst>
            </p:cNvPr>
            <p:cNvSpPr/>
            <p:nvPr/>
          </p:nvSpPr>
          <p:spPr>
            <a:xfrm>
              <a:off x="5444960" y="5925974"/>
              <a:ext cx="131274" cy="173867"/>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0 w 10000"/>
                <a:gd name="connsiteY1" fmla="*/ 10000 h 10000"/>
                <a:gd name="connsiteX0" fmla="*/ 11691 w 11691"/>
                <a:gd name="connsiteY0" fmla="*/ 0 h 16788"/>
                <a:gd name="connsiteX1" fmla="*/ 0 w 11691"/>
                <a:gd name="connsiteY1" fmla="*/ 16788 h 16788"/>
                <a:gd name="connsiteX0" fmla="*/ 12114 w 12114"/>
                <a:gd name="connsiteY0" fmla="*/ 5515 h 5515"/>
                <a:gd name="connsiteX1" fmla="*/ 0 w 12114"/>
                <a:gd name="connsiteY1" fmla="*/ 0 h 5515"/>
                <a:gd name="connsiteX0" fmla="*/ 0 w 3612"/>
                <a:gd name="connsiteY0" fmla="*/ 0 h 33958"/>
                <a:gd name="connsiteX1" fmla="*/ 3612 w 3612"/>
                <a:gd name="connsiteY1" fmla="*/ 33958 h 33958"/>
                <a:gd name="connsiteX0" fmla="*/ 0 w 10000"/>
                <a:gd name="connsiteY0" fmla="*/ 0 h 10000"/>
                <a:gd name="connsiteX1" fmla="*/ 10000 w 10000"/>
                <a:gd name="connsiteY1" fmla="*/ 10000 h 10000"/>
                <a:gd name="connsiteX0" fmla="*/ 4857 w 14857"/>
                <a:gd name="connsiteY0" fmla="*/ 0 h 10000"/>
                <a:gd name="connsiteX1" fmla="*/ 14857 w 14857"/>
                <a:gd name="connsiteY1" fmla="*/ 10000 h 10000"/>
                <a:gd name="connsiteX0" fmla="*/ 11681 w 12018"/>
                <a:gd name="connsiteY0" fmla="*/ 0 h 29676"/>
                <a:gd name="connsiteX1" fmla="*/ 12018 w 12018"/>
                <a:gd name="connsiteY1" fmla="*/ 29676 h 29676"/>
                <a:gd name="connsiteX0" fmla="*/ 30239 w 30388"/>
                <a:gd name="connsiteY0" fmla="*/ 0 h 7411"/>
                <a:gd name="connsiteX1" fmla="*/ 8351 w 30388"/>
                <a:gd name="connsiteY1" fmla="*/ 7411 h 7411"/>
                <a:gd name="connsiteX0" fmla="*/ 7203 w 7564"/>
                <a:gd name="connsiteY0" fmla="*/ 0 h 10120"/>
                <a:gd name="connsiteX1" fmla="*/ 0 w 7564"/>
                <a:gd name="connsiteY1" fmla="*/ 10000 h 10120"/>
                <a:gd name="connsiteX0" fmla="*/ 0 w 8938"/>
                <a:gd name="connsiteY0" fmla="*/ 0 h 18909"/>
                <a:gd name="connsiteX1" fmla="*/ 5611 w 8938"/>
                <a:gd name="connsiteY1" fmla="*/ 18856 h 18909"/>
                <a:gd name="connsiteX0" fmla="*/ 0 w 11196"/>
                <a:gd name="connsiteY0" fmla="*/ 0 h 10000"/>
                <a:gd name="connsiteX1" fmla="*/ 7689 w 11196"/>
                <a:gd name="connsiteY1" fmla="*/ 9972 h 10000"/>
                <a:gd name="connsiteX0" fmla="*/ 0 w 11909"/>
                <a:gd name="connsiteY0" fmla="*/ 0 h 9997"/>
                <a:gd name="connsiteX1" fmla="*/ 7689 w 11909"/>
                <a:gd name="connsiteY1" fmla="*/ 9972 h 9997"/>
                <a:gd name="connsiteX0" fmla="*/ 0 w 8165"/>
                <a:gd name="connsiteY0" fmla="*/ 0 h 10000"/>
                <a:gd name="connsiteX1" fmla="*/ 4086 w 8165"/>
                <a:gd name="connsiteY1" fmla="*/ 9975 h 10000"/>
              </a:gdLst>
              <a:ahLst/>
              <a:cxnLst>
                <a:cxn ang="0">
                  <a:pos x="connsiteX0" y="connsiteY0"/>
                </a:cxn>
                <a:cxn ang="0">
                  <a:pos x="connsiteX1" y="connsiteY1"/>
                </a:cxn>
              </a:cxnLst>
              <a:rect l="l" t="t" r="r" b="b"/>
              <a:pathLst>
                <a:path w="8165" h="10000">
                  <a:moveTo>
                    <a:pt x="0" y="0"/>
                  </a:moveTo>
                  <a:cubicBezTo>
                    <a:pt x="5312" y="1255"/>
                    <a:pt x="12992" y="10546"/>
                    <a:pt x="4086" y="9975"/>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79" name="フリーフォーム 224">
              <a:extLst>
                <a:ext uri="{FF2B5EF4-FFF2-40B4-BE49-F238E27FC236}">
                  <a16:creationId xmlns:a16="http://schemas.microsoft.com/office/drawing/2014/main" id="{E22AA7AF-EA75-19D7-BB07-E8585B0717E7}"/>
                </a:ext>
              </a:extLst>
            </p:cNvPr>
            <p:cNvSpPr/>
            <p:nvPr/>
          </p:nvSpPr>
          <p:spPr>
            <a:xfrm>
              <a:off x="5375209" y="5965600"/>
              <a:ext cx="97631" cy="122636"/>
            </a:xfrm>
            <a:custGeom>
              <a:avLst/>
              <a:gdLst>
                <a:gd name="connsiteX0" fmla="*/ 0 w 2269958"/>
                <a:gd name="connsiteY0" fmla="*/ 0 h 449179"/>
                <a:gd name="connsiteX1" fmla="*/ 705853 w 2269958"/>
                <a:gd name="connsiteY1" fmla="*/ 128337 h 449179"/>
                <a:gd name="connsiteX2" fmla="*/ 2269958 w 2269958"/>
                <a:gd name="connsiteY2" fmla="*/ 449179 h 449179"/>
                <a:gd name="connsiteX0" fmla="*/ 0 w 2269958"/>
                <a:gd name="connsiteY0" fmla="*/ 0 h 449179"/>
                <a:gd name="connsiteX1" fmla="*/ 705853 w 2269958"/>
                <a:gd name="connsiteY1" fmla="*/ 128337 h 449179"/>
                <a:gd name="connsiteX2" fmla="*/ 2133646 w 2269958"/>
                <a:gd name="connsiteY2" fmla="*/ 415868 h 449179"/>
                <a:gd name="connsiteX3" fmla="*/ 2269958 w 2269958"/>
                <a:gd name="connsiteY3" fmla="*/ 449179 h 449179"/>
                <a:gd name="connsiteX0" fmla="*/ 0 w 2133646"/>
                <a:gd name="connsiteY0" fmla="*/ 0 h 415868"/>
                <a:gd name="connsiteX1" fmla="*/ 705853 w 2133646"/>
                <a:gd name="connsiteY1" fmla="*/ 128337 h 415868"/>
                <a:gd name="connsiteX2" fmla="*/ 2133646 w 2133646"/>
                <a:gd name="connsiteY2" fmla="*/ 415868 h 415868"/>
                <a:gd name="connsiteX0" fmla="*/ 74573 w 867840"/>
                <a:gd name="connsiteY0" fmla="*/ 0 h 367164"/>
                <a:gd name="connsiteX1" fmla="*/ 780426 w 867840"/>
                <a:gd name="connsiteY1" fmla="*/ 128337 h 367164"/>
                <a:gd name="connsiteX2" fmla="*/ 87413 w 867840"/>
                <a:gd name="connsiteY2" fmla="*/ 367164 h 367164"/>
                <a:gd name="connsiteX0" fmla="*/ 109605 w 391304"/>
                <a:gd name="connsiteY0" fmla="*/ 0 h 367164"/>
                <a:gd name="connsiteX1" fmla="*/ 268859 w 391304"/>
                <a:gd name="connsiteY1" fmla="*/ 164865 h 367164"/>
                <a:gd name="connsiteX2" fmla="*/ 122445 w 391304"/>
                <a:gd name="connsiteY2" fmla="*/ 367164 h 367164"/>
                <a:gd name="connsiteX0" fmla="*/ 176802 w 336056"/>
                <a:gd name="connsiteY0" fmla="*/ 0 h 367164"/>
                <a:gd name="connsiteX1" fmla="*/ 336056 w 336056"/>
                <a:gd name="connsiteY1" fmla="*/ 164865 h 367164"/>
                <a:gd name="connsiteX2" fmla="*/ 189642 w 336056"/>
                <a:gd name="connsiteY2" fmla="*/ 367164 h 367164"/>
                <a:gd name="connsiteX0" fmla="*/ 0 w 159254"/>
                <a:gd name="connsiteY0" fmla="*/ 0 h 367164"/>
                <a:gd name="connsiteX1" fmla="*/ 159254 w 159254"/>
                <a:gd name="connsiteY1" fmla="*/ 164865 h 367164"/>
                <a:gd name="connsiteX2" fmla="*/ 12840 w 159254"/>
                <a:gd name="connsiteY2" fmla="*/ 367164 h 367164"/>
                <a:gd name="connsiteX0" fmla="*/ 0 w 159254"/>
                <a:gd name="connsiteY0" fmla="*/ 0 h 379340"/>
                <a:gd name="connsiteX1" fmla="*/ 159254 w 159254"/>
                <a:gd name="connsiteY1" fmla="*/ 164865 h 379340"/>
                <a:gd name="connsiteX2" fmla="*/ 12840 w 159254"/>
                <a:gd name="connsiteY2" fmla="*/ 379340 h 379340"/>
                <a:gd name="connsiteX0" fmla="*/ 3558 w 162812"/>
                <a:gd name="connsiteY0" fmla="*/ 0 h 397604"/>
                <a:gd name="connsiteX1" fmla="*/ 162812 w 162812"/>
                <a:gd name="connsiteY1" fmla="*/ 164865 h 397604"/>
                <a:gd name="connsiteX2" fmla="*/ 0 w 162812"/>
                <a:gd name="connsiteY2" fmla="*/ 397604 h 397604"/>
                <a:gd name="connsiteX0" fmla="*/ 3558 w 3558"/>
                <a:gd name="connsiteY0" fmla="*/ 0 h 397604"/>
                <a:gd name="connsiteX1" fmla="*/ 0 w 3558"/>
                <a:gd name="connsiteY1" fmla="*/ 397604 h 397604"/>
                <a:gd name="connsiteX0" fmla="*/ 363375 w 363375"/>
                <a:gd name="connsiteY0" fmla="*/ 0 h 1579"/>
                <a:gd name="connsiteX1" fmla="*/ 0 w 363375"/>
                <a:gd name="connsiteY1" fmla="*/ 1579 h 1579"/>
                <a:gd name="connsiteX0" fmla="*/ 10000 w 10000"/>
                <a:gd name="connsiteY0" fmla="*/ 14664 h 24664"/>
                <a:gd name="connsiteX1" fmla="*/ 3865 w 10000"/>
                <a:gd name="connsiteY1" fmla="*/ 67 h 24664"/>
                <a:gd name="connsiteX2" fmla="*/ 0 w 10000"/>
                <a:gd name="connsiteY2" fmla="*/ 24664 h 24664"/>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6825 w 10000"/>
                <a:gd name="connsiteY1" fmla="*/ 8676 h 10000"/>
                <a:gd name="connsiteX2" fmla="*/ 0 w 10000"/>
                <a:gd name="connsiteY2" fmla="*/ 10000 h 10000"/>
                <a:gd name="connsiteX0" fmla="*/ 10000 w 10000"/>
                <a:gd name="connsiteY0" fmla="*/ 0 h 10000"/>
                <a:gd name="connsiteX1" fmla="*/ 0 w 10000"/>
                <a:gd name="connsiteY1" fmla="*/ 10000 h 10000"/>
                <a:gd name="connsiteX0" fmla="*/ 11691 w 11691"/>
                <a:gd name="connsiteY0" fmla="*/ 0 h 16788"/>
                <a:gd name="connsiteX1" fmla="*/ 0 w 11691"/>
                <a:gd name="connsiteY1" fmla="*/ 16788 h 16788"/>
                <a:gd name="connsiteX0" fmla="*/ 12114 w 12114"/>
                <a:gd name="connsiteY0" fmla="*/ 5515 h 5515"/>
                <a:gd name="connsiteX1" fmla="*/ 0 w 12114"/>
                <a:gd name="connsiteY1" fmla="*/ 0 h 5515"/>
                <a:gd name="connsiteX0" fmla="*/ 0 w 3612"/>
                <a:gd name="connsiteY0" fmla="*/ 0 h 33958"/>
                <a:gd name="connsiteX1" fmla="*/ 3612 w 3612"/>
                <a:gd name="connsiteY1" fmla="*/ 33958 h 33958"/>
                <a:gd name="connsiteX0" fmla="*/ 0 w 10000"/>
                <a:gd name="connsiteY0" fmla="*/ 0 h 10000"/>
                <a:gd name="connsiteX1" fmla="*/ 10000 w 10000"/>
                <a:gd name="connsiteY1" fmla="*/ 10000 h 10000"/>
                <a:gd name="connsiteX0" fmla="*/ 4857 w 14857"/>
                <a:gd name="connsiteY0" fmla="*/ 0 h 10000"/>
                <a:gd name="connsiteX1" fmla="*/ 14857 w 14857"/>
                <a:gd name="connsiteY1" fmla="*/ 10000 h 10000"/>
              </a:gdLst>
              <a:ahLst/>
              <a:cxnLst>
                <a:cxn ang="0">
                  <a:pos x="connsiteX0" y="connsiteY0"/>
                </a:cxn>
                <a:cxn ang="0">
                  <a:pos x="connsiteX1" y="connsiteY1"/>
                </a:cxn>
              </a:cxnLst>
              <a:rect l="l" t="t" r="r" b="b"/>
              <a:pathLst>
                <a:path w="14857" h="10000">
                  <a:moveTo>
                    <a:pt x="4857" y="0"/>
                  </a:moveTo>
                  <a:cubicBezTo>
                    <a:pt x="8190" y="3333"/>
                    <a:pt x="-13600" y="5114"/>
                    <a:pt x="14857" y="10000"/>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180" name="Freeform 95">
              <a:extLst>
                <a:ext uri="{FF2B5EF4-FFF2-40B4-BE49-F238E27FC236}">
                  <a16:creationId xmlns:a16="http://schemas.microsoft.com/office/drawing/2014/main" id="{87834DE0-811E-80BB-4932-5CD063EF1A86}"/>
                </a:ext>
              </a:extLst>
            </p:cNvPr>
            <p:cNvSpPr>
              <a:spLocks/>
            </p:cNvSpPr>
            <p:nvPr/>
          </p:nvSpPr>
          <p:spPr bwMode="auto">
            <a:xfrm>
              <a:off x="6911853" y="3160049"/>
              <a:ext cx="469810" cy="213498"/>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1117 w 21117"/>
                <a:gd name="connsiteY0" fmla="*/ 37142 h 40790"/>
                <a:gd name="connsiteX1" fmla="*/ 0 w 21117"/>
                <a:gd name="connsiteY1" fmla="*/ 0 h 40790"/>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41369"/>
                <a:gd name="connsiteX1" fmla="*/ 1277 w 21117"/>
                <a:gd name="connsiteY1" fmla="*/ 19786 h 41369"/>
                <a:gd name="connsiteX2" fmla="*/ 0 w 21117"/>
                <a:gd name="connsiteY2" fmla="*/ 0 h 41369"/>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59427"/>
                <a:gd name="connsiteX1" fmla="*/ 1277 w 21117"/>
                <a:gd name="connsiteY1" fmla="*/ 19786 h 59427"/>
                <a:gd name="connsiteX2" fmla="*/ 0 w 21117"/>
                <a:gd name="connsiteY2" fmla="*/ 0 h 59427"/>
                <a:gd name="connsiteX0" fmla="*/ 21117 w 21117"/>
                <a:gd name="connsiteY0" fmla="*/ 37142 h 37142"/>
                <a:gd name="connsiteX1" fmla="*/ 1277 w 21117"/>
                <a:gd name="connsiteY1" fmla="*/ 19786 h 37142"/>
                <a:gd name="connsiteX2" fmla="*/ 0 w 21117"/>
                <a:gd name="connsiteY2" fmla="*/ 0 h 37142"/>
                <a:gd name="connsiteX0" fmla="*/ 22864 w 22864"/>
                <a:gd name="connsiteY0" fmla="*/ 74011 h 74011"/>
                <a:gd name="connsiteX1" fmla="*/ 3024 w 22864"/>
                <a:gd name="connsiteY1" fmla="*/ 56655 h 74011"/>
                <a:gd name="connsiteX2" fmla="*/ 0 w 22864"/>
                <a:gd name="connsiteY2" fmla="*/ 0 h 74011"/>
                <a:gd name="connsiteX0" fmla="*/ 23499 w 23499"/>
                <a:gd name="connsiteY0" fmla="*/ 75128 h 75128"/>
                <a:gd name="connsiteX1" fmla="*/ 3659 w 23499"/>
                <a:gd name="connsiteY1" fmla="*/ 57772 h 75128"/>
                <a:gd name="connsiteX2" fmla="*/ 0 w 23499"/>
                <a:gd name="connsiteY2" fmla="*/ 0 h 75128"/>
              </a:gdLst>
              <a:ahLst/>
              <a:cxnLst>
                <a:cxn ang="0">
                  <a:pos x="connsiteX0" y="connsiteY0"/>
                </a:cxn>
                <a:cxn ang="0">
                  <a:pos x="connsiteX1" y="connsiteY1"/>
                </a:cxn>
                <a:cxn ang="0">
                  <a:pos x="connsiteX2" y="connsiteY2"/>
                </a:cxn>
              </a:cxnLst>
              <a:rect l="l" t="t" r="r" b="b"/>
              <a:pathLst>
                <a:path w="23499" h="75128">
                  <a:moveTo>
                    <a:pt x="23499" y="75128"/>
                  </a:moveTo>
                  <a:cubicBezTo>
                    <a:pt x="20510" y="70746"/>
                    <a:pt x="11048" y="82243"/>
                    <a:pt x="3659" y="57772"/>
                  </a:cubicBezTo>
                  <a:cubicBezTo>
                    <a:pt x="4012" y="57641"/>
                    <a:pt x="1420" y="13565"/>
                    <a:pt x="0" y="0"/>
                  </a:cubicBez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95">
              <a:extLst>
                <a:ext uri="{FF2B5EF4-FFF2-40B4-BE49-F238E27FC236}">
                  <a16:creationId xmlns:a16="http://schemas.microsoft.com/office/drawing/2014/main" id="{2B63743F-4EF2-70CE-60F4-C1AA65F4328F}"/>
                </a:ext>
              </a:extLst>
            </p:cNvPr>
            <p:cNvSpPr>
              <a:spLocks/>
            </p:cNvSpPr>
            <p:nvPr/>
          </p:nvSpPr>
          <p:spPr bwMode="auto">
            <a:xfrm>
              <a:off x="5644393" y="4806951"/>
              <a:ext cx="284575" cy="435417"/>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7623 w 7623"/>
                <a:gd name="connsiteY0" fmla="*/ 3116 h 3328"/>
                <a:gd name="connsiteX1" fmla="*/ 0 w 7623"/>
                <a:gd name="connsiteY1" fmla="*/ 0 h 3328"/>
                <a:gd name="connsiteX0" fmla="*/ 896 w 896"/>
                <a:gd name="connsiteY0" fmla="*/ 40584 h 40772"/>
                <a:gd name="connsiteX1" fmla="*/ 0 w 896"/>
                <a:gd name="connsiteY1" fmla="*/ 0 h 40772"/>
                <a:gd name="connsiteX0" fmla="*/ 12903 w 12903"/>
                <a:gd name="connsiteY0" fmla="*/ 0 h 1225"/>
                <a:gd name="connsiteX1" fmla="*/ 0 w 12903"/>
                <a:gd name="connsiteY1" fmla="*/ 1073 h 1225"/>
                <a:gd name="connsiteX0" fmla="*/ 10000 w 19894"/>
                <a:gd name="connsiteY0" fmla="*/ 3829 h 12996"/>
                <a:gd name="connsiteX1" fmla="*/ 0 w 19894"/>
                <a:gd name="connsiteY1" fmla="*/ 12588 h 12996"/>
                <a:gd name="connsiteX0" fmla="*/ 12804 w 17413"/>
                <a:gd name="connsiteY0" fmla="*/ 2364 h 19142"/>
                <a:gd name="connsiteX1" fmla="*/ 2804 w 17413"/>
                <a:gd name="connsiteY1" fmla="*/ 11123 h 19142"/>
                <a:gd name="connsiteX0" fmla="*/ 12950 w 16634"/>
                <a:gd name="connsiteY0" fmla="*/ 2364 h 19142"/>
                <a:gd name="connsiteX1" fmla="*/ 2950 w 16634"/>
                <a:gd name="connsiteY1" fmla="*/ 11123 h 19142"/>
                <a:gd name="connsiteX0" fmla="*/ 15126 w 15126"/>
                <a:gd name="connsiteY0" fmla="*/ 0 h 62211"/>
                <a:gd name="connsiteX1" fmla="*/ 5126 w 15126"/>
                <a:gd name="connsiteY1" fmla="*/ 8759 h 62211"/>
                <a:gd name="connsiteX0" fmla="*/ 14362 w 14362"/>
                <a:gd name="connsiteY0" fmla="*/ 0 h 22662"/>
                <a:gd name="connsiteX1" fmla="*/ 4362 w 14362"/>
                <a:gd name="connsiteY1" fmla="*/ 8759 h 22662"/>
                <a:gd name="connsiteX0" fmla="*/ 10000 w 10000"/>
                <a:gd name="connsiteY0" fmla="*/ 0 h 14070"/>
                <a:gd name="connsiteX1" fmla="*/ 0 w 10000"/>
                <a:gd name="connsiteY1" fmla="*/ 8759 h 14070"/>
                <a:gd name="connsiteX0" fmla="*/ 10964 w 10964"/>
                <a:gd name="connsiteY0" fmla="*/ 27810 h 32919"/>
                <a:gd name="connsiteX1" fmla="*/ 0 w 10964"/>
                <a:gd name="connsiteY1" fmla="*/ 0 h 32919"/>
                <a:gd name="connsiteX0" fmla="*/ 9156 w 9156"/>
                <a:gd name="connsiteY0" fmla="*/ 1556 h 11191"/>
                <a:gd name="connsiteX1" fmla="*/ 0 w 9156"/>
                <a:gd name="connsiteY1" fmla="*/ 0 h 11191"/>
                <a:gd name="connsiteX0" fmla="*/ 11053 w 11053"/>
                <a:gd name="connsiteY0" fmla="*/ 1390 h 9999"/>
                <a:gd name="connsiteX1" fmla="*/ 0 w 11053"/>
                <a:gd name="connsiteY1" fmla="*/ 0 h 9999"/>
                <a:gd name="connsiteX0" fmla="*/ 21117 w 21117"/>
                <a:gd name="connsiteY0" fmla="*/ 37142 h 40790"/>
                <a:gd name="connsiteX1" fmla="*/ 0 w 21117"/>
                <a:gd name="connsiteY1" fmla="*/ 0 h 40790"/>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242"/>
                <a:gd name="connsiteX1" fmla="*/ 1277 w 21117"/>
                <a:gd name="connsiteY1" fmla="*/ 19786 h 37242"/>
                <a:gd name="connsiteX2" fmla="*/ 0 w 21117"/>
                <a:gd name="connsiteY2" fmla="*/ 0 h 37242"/>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41369"/>
                <a:gd name="connsiteX1" fmla="*/ 1277 w 21117"/>
                <a:gd name="connsiteY1" fmla="*/ 19786 h 41369"/>
                <a:gd name="connsiteX2" fmla="*/ 0 w 21117"/>
                <a:gd name="connsiteY2" fmla="*/ 0 h 41369"/>
                <a:gd name="connsiteX0" fmla="*/ 21117 w 21117"/>
                <a:gd name="connsiteY0" fmla="*/ 37142 h 37142"/>
                <a:gd name="connsiteX1" fmla="*/ 1277 w 21117"/>
                <a:gd name="connsiteY1" fmla="*/ 19786 h 37142"/>
                <a:gd name="connsiteX2" fmla="*/ 0 w 21117"/>
                <a:gd name="connsiteY2" fmla="*/ 0 h 37142"/>
                <a:gd name="connsiteX0" fmla="*/ 21117 w 21117"/>
                <a:gd name="connsiteY0" fmla="*/ 37142 h 59427"/>
                <a:gd name="connsiteX1" fmla="*/ 1277 w 21117"/>
                <a:gd name="connsiteY1" fmla="*/ 19786 h 59427"/>
                <a:gd name="connsiteX2" fmla="*/ 0 w 21117"/>
                <a:gd name="connsiteY2" fmla="*/ 0 h 59427"/>
                <a:gd name="connsiteX0" fmla="*/ 21117 w 21117"/>
                <a:gd name="connsiteY0" fmla="*/ 37142 h 37142"/>
                <a:gd name="connsiteX1" fmla="*/ 1277 w 21117"/>
                <a:gd name="connsiteY1" fmla="*/ 19786 h 37142"/>
                <a:gd name="connsiteX2" fmla="*/ 0 w 21117"/>
                <a:gd name="connsiteY2" fmla="*/ 0 h 37142"/>
                <a:gd name="connsiteX0" fmla="*/ 22864 w 22864"/>
                <a:gd name="connsiteY0" fmla="*/ 74011 h 74011"/>
                <a:gd name="connsiteX1" fmla="*/ 3024 w 22864"/>
                <a:gd name="connsiteY1" fmla="*/ 56655 h 74011"/>
                <a:gd name="connsiteX2" fmla="*/ 0 w 22864"/>
                <a:gd name="connsiteY2" fmla="*/ 0 h 74011"/>
                <a:gd name="connsiteX0" fmla="*/ 23499 w 23499"/>
                <a:gd name="connsiteY0" fmla="*/ 75128 h 75128"/>
                <a:gd name="connsiteX1" fmla="*/ 3659 w 23499"/>
                <a:gd name="connsiteY1" fmla="*/ 57772 h 75128"/>
                <a:gd name="connsiteX2" fmla="*/ 0 w 23499"/>
                <a:gd name="connsiteY2" fmla="*/ 0 h 75128"/>
                <a:gd name="connsiteX0" fmla="*/ 3013 w 6258"/>
                <a:gd name="connsiteY0" fmla="*/ 114232 h 114232"/>
                <a:gd name="connsiteX1" fmla="*/ 3659 w 6258"/>
                <a:gd name="connsiteY1" fmla="*/ 57772 h 114232"/>
                <a:gd name="connsiteX2" fmla="*/ 0 w 6258"/>
                <a:gd name="connsiteY2" fmla="*/ 0 h 114232"/>
                <a:gd name="connsiteX0" fmla="*/ 4815 w 4815"/>
                <a:gd name="connsiteY0" fmla="*/ 10000 h 10000"/>
                <a:gd name="connsiteX1" fmla="*/ 0 w 4815"/>
                <a:gd name="connsiteY1" fmla="*/ 0 h 10000"/>
                <a:gd name="connsiteX0" fmla="*/ 0 w 46919"/>
                <a:gd name="connsiteY0" fmla="*/ 13325 h 13325"/>
                <a:gd name="connsiteX1" fmla="*/ 46919 w 46919"/>
                <a:gd name="connsiteY1" fmla="*/ 0 h 13325"/>
                <a:gd name="connsiteX0" fmla="*/ 2982 w 49901"/>
                <a:gd name="connsiteY0" fmla="*/ 13413 h 13413"/>
                <a:gd name="connsiteX1" fmla="*/ 3316 w 49901"/>
                <a:gd name="connsiteY1" fmla="*/ 0 h 13413"/>
                <a:gd name="connsiteX2" fmla="*/ 49901 w 49901"/>
                <a:gd name="connsiteY2" fmla="*/ 88 h 13413"/>
                <a:gd name="connsiteX0" fmla="*/ 4507 w 51426"/>
                <a:gd name="connsiteY0" fmla="*/ 13413 h 13413"/>
                <a:gd name="connsiteX1" fmla="*/ 4841 w 51426"/>
                <a:gd name="connsiteY1" fmla="*/ 0 h 13413"/>
                <a:gd name="connsiteX2" fmla="*/ 51426 w 51426"/>
                <a:gd name="connsiteY2" fmla="*/ 88 h 13413"/>
                <a:gd name="connsiteX0" fmla="*/ 319 w 47238"/>
                <a:gd name="connsiteY0" fmla="*/ 13413 h 13413"/>
                <a:gd name="connsiteX1" fmla="*/ 653 w 47238"/>
                <a:gd name="connsiteY1" fmla="*/ 0 h 13413"/>
                <a:gd name="connsiteX2" fmla="*/ 47238 w 47238"/>
                <a:gd name="connsiteY2" fmla="*/ 88 h 13413"/>
              </a:gdLst>
              <a:ahLst/>
              <a:cxnLst>
                <a:cxn ang="0">
                  <a:pos x="connsiteX0" y="connsiteY0"/>
                </a:cxn>
                <a:cxn ang="0">
                  <a:pos x="connsiteX1" y="connsiteY1"/>
                </a:cxn>
                <a:cxn ang="0">
                  <a:pos x="connsiteX2" y="connsiteY2"/>
                </a:cxn>
              </a:cxnLst>
              <a:rect l="l" t="t" r="r" b="b"/>
              <a:pathLst>
                <a:path w="47238" h="13413">
                  <a:moveTo>
                    <a:pt x="319" y="13413"/>
                  </a:moveTo>
                  <a:cubicBezTo>
                    <a:pt x="1660" y="9725"/>
                    <a:pt x="-1215" y="3395"/>
                    <a:pt x="653" y="0"/>
                  </a:cubicBezTo>
                  <a:lnTo>
                    <a:pt x="47238" y="88"/>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Freeform 95">
              <a:extLst>
                <a:ext uri="{FF2B5EF4-FFF2-40B4-BE49-F238E27FC236}">
                  <a16:creationId xmlns:a16="http://schemas.microsoft.com/office/drawing/2014/main" id="{EDED23D0-6CDF-CCA0-1B6B-AD18E5C3394D}"/>
                </a:ext>
              </a:extLst>
            </p:cNvPr>
            <p:cNvSpPr>
              <a:spLocks/>
            </p:cNvSpPr>
            <p:nvPr/>
          </p:nvSpPr>
          <p:spPr bwMode="auto">
            <a:xfrm>
              <a:off x="5664557" y="3137598"/>
              <a:ext cx="1343251" cy="3369079"/>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8414 w 8414"/>
                <a:gd name="connsiteY0" fmla="*/ 0 h 51562"/>
                <a:gd name="connsiteX1" fmla="*/ 7623 w 8414"/>
                <a:gd name="connsiteY1" fmla="*/ 51350 h 51562"/>
                <a:gd name="connsiteX2" fmla="*/ 0 w 8414"/>
                <a:gd name="connsiteY2" fmla="*/ 48234 h 51562"/>
                <a:gd name="connsiteX0" fmla="*/ 10000 w 10000"/>
                <a:gd name="connsiteY0" fmla="*/ 0 h 9366"/>
                <a:gd name="connsiteX1" fmla="*/ 7915 w 10000"/>
                <a:gd name="connsiteY1" fmla="*/ 8347 h 9366"/>
                <a:gd name="connsiteX2" fmla="*/ 0 w 10000"/>
                <a:gd name="connsiteY2" fmla="*/ 9355 h 9366"/>
                <a:gd name="connsiteX0" fmla="*/ 10000 w 10000"/>
                <a:gd name="connsiteY0" fmla="*/ 0 h 10000"/>
                <a:gd name="connsiteX1" fmla="*/ 7915 w 10000"/>
                <a:gd name="connsiteY1" fmla="*/ 8912 h 10000"/>
                <a:gd name="connsiteX2" fmla="*/ 0 w 10000"/>
                <a:gd name="connsiteY2" fmla="*/ 9988 h 10000"/>
                <a:gd name="connsiteX0" fmla="*/ 10000 w 10000"/>
                <a:gd name="connsiteY0" fmla="*/ 0 h 10000"/>
                <a:gd name="connsiteX1" fmla="*/ 7915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10000 w 10000"/>
                <a:gd name="connsiteY0" fmla="*/ 0 h 10000"/>
                <a:gd name="connsiteX1" fmla="*/ 7848 w 10000"/>
                <a:gd name="connsiteY1" fmla="*/ 8912 h 10000"/>
                <a:gd name="connsiteX2" fmla="*/ 0 w 10000"/>
                <a:gd name="connsiteY2" fmla="*/ 9988 h 10000"/>
                <a:gd name="connsiteX0" fmla="*/ 6701 w 6701"/>
                <a:gd name="connsiteY0" fmla="*/ 0 h 32192"/>
                <a:gd name="connsiteX1" fmla="*/ 4549 w 6701"/>
                <a:gd name="connsiteY1" fmla="*/ 8912 h 32192"/>
                <a:gd name="connsiteX2" fmla="*/ 0 w 6701"/>
                <a:gd name="connsiteY2" fmla="*/ 32192 h 32192"/>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36 w 10068"/>
                <a:gd name="connsiteY2" fmla="*/ 7997 h 10000"/>
                <a:gd name="connsiteX3" fmla="*/ 68 w 10068"/>
                <a:gd name="connsiteY3" fmla="*/ 10000 h 10000"/>
                <a:gd name="connsiteX0" fmla="*/ 10068 w 10068"/>
                <a:gd name="connsiteY0" fmla="*/ 0 h 10000"/>
                <a:gd name="connsiteX1" fmla="*/ 6857 w 10068"/>
                <a:gd name="connsiteY1" fmla="*/ 2768 h 10000"/>
                <a:gd name="connsiteX2" fmla="*/ 5912 w 10068"/>
                <a:gd name="connsiteY2" fmla="*/ 6339 h 10000"/>
                <a:gd name="connsiteX3" fmla="*/ 536 w 10068"/>
                <a:gd name="connsiteY3" fmla="*/ 7997 h 10000"/>
                <a:gd name="connsiteX4" fmla="*/ 68 w 10068"/>
                <a:gd name="connsiteY4" fmla="*/ 10000 h 10000"/>
                <a:gd name="connsiteX0" fmla="*/ 10068 w 10068"/>
                <a:gd name="connsiteY0" fmla="*/ 0 h 10000"/>
                <a:gd name="connsiteX1" fmla="*/ 6857 w 10068"/>
                <a:gd name="connsiteY1" fmla="*/ 2768 h 10000"/>
                <a:gd name="connsiteX2" fmla="*/ 3852 w 10068"/>
                <a:gd name="connsiteY2" fmla="*/ 5537 h 10000"/>
                <a:gd name="connsiteX3" fmla="*/ 536 w 10068"/>
                <a:gd name="connsiteY3" fmla="*/ 7997 h 10000"/>
                <a:gd name="connsiteX4" fmla="*/ 68 w 10068"/>
                <a:gd name="connsiteY4" fmla="*/ 10000 h 10000"/>
                <a:gd name="connsiteX0" fmla="*/ 10068 w 10068"/>
                <a:gd name="connsiteY0" fmla="*/ 0 h 10000"/>
                <a:gd name="connsiteX1" fmla="*/ 6857 w 10068"/>
                <a:gd name="connsiteY1" fmla="*/ 2768 h 10000"/>
                <a:gd name="connsiteX2" fmla="*/ 3852 w 10068"/>
                <a:gd name="connsiteY2" fmla="*/ 5537 h 10000"/>
                <a:gd name="connsiteX3" fmla="*/ 536 w 10068"/>
                <a:gd name="connsiteY3" fmla="*/ 7997 h 10000"/>
                <a:gd name="connsiteX4" fmla="*/ 68 w 10068"/>
                <a:gd name="connsiteY4" fmla="*/ 10000 h 10000"/>
                <a:gd name="connsiteX0" fmla="*/ 10197 w 10197"/>
                <a:gd name="connsiteY0" fmla="*/ 0 h 10000"/>
                <a:gd name="connsiteX1" fmla="*/ 6986 w 10197"/>
                <a:gd name="connsiteY1" fmla="*/ 2768 h 10000"/>
                <a:gd name="connsiteX2" fmla="*/ 3981 w 10197"/>
                <a:gd name="connsiteY2" fmla="*/ 5537 h 10000"/>
                <a:gd name="connsiteX3" fmla="*/ 665 w 10197"/>
                <a:gd name="connsiteY3" fmla="*/ 7997 h 10000"/>
                <a:gd name="connsiteX4" fmla="*/ 197 w 10197"/>
                <a:gd name="connsiteY4" fmla="*/ 10000 h 10000"/>
                <a:gd name="connsiteX0" fmla="*/ 10069 w 10069"/>
                <a:gd name="connsiteY0" fmla="*/ 0 h 10000"/>
                <a:gd name="connsiteX1" fmla="*/ 6858 w 10069"/>
                <a:gd name="connsiteY1" fmla="*/ 2768 h 10000"/>
                <a:gd name="connsiteX2" fmla="*/ 3853 w 10069"/>
                <a:gd name="connsiteY2" fmla="*/ 5537 h 10000"/>
                <a:gd name="connsiteX3" fmla="*/ 537 w 10069"/>
                <a:gd name="connsiteY3" fmla="*/ 7997 h 10000"/>
                <a:gd name="connsiteX4" fmla="*/ 69 w 10069"/>
                <a:gd name="connsiteY4" fmla="*/ 10000 h 10000"/>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7997 h 14224"/>
                <a:gd name="connsiteX4" fmla="*/ 0 w 10502"/>
                <a:gd name="connsiteY4" fmla="*/ 14224 h 14224"/>
                <a:gd name="connsiteX0" fmla="*/ 10502 w 10502"/>
                <a:gd name="connsiteY0" fmla="*/ 0 h 14224"/>
                <a:gd name="connsiteX1" fmla="*/ 7291 w 10502"/>
                <a:gd name="connsiteY1" fmla="*/ 2768 h 14224"/>
                <a:gd name="connsiteX2" fmla="*/ 4286 w 10502"/>
                <a:gd name="connsiteY2" fmla="*/ 5537 h 14224"/>
                <a:gd name="connsiteX3" fmla="*/ 970 w 10502"/>
                <a:gd name="connsiteY3" fmla="*/ 8091 h 14224"/>
                <a:gd name="connsiteX4" fmla="*/ 0 w 10502"/>
                <a:gd name="connsiteY4" fmla="*/ 14224 h 14224"/>
                <a:gd name="connsiteX0" fmla="*/ 10502 w 10502"/>
                <a:gd name="connsiteY0" fmla="*/ 0 h 14224"/>
                <a:gd name="connsiteX1" fmla="*/ 7291 w 10502"/>
                <a:gd name="connsiteY1" fmla="*/ 2768 h 14224"/>
                <a:gd name="connsiteX2" fmla="*/ 4386 w 10502"/>
                <a:gd name="connsiteY2" fmla="*/ 5577 h 14224"/>
                <a:gd name="connsiteX3" fmla="*/ 970 w 10502"/>
                <a:gd name="connsiteY3" fmla="*/ 8091 h 14224"/>
                <a:gd name="connsiteX4" fmla="*/ 0 w 10502"/>
                <a:gd name="connsiteY4" fmla="*/ 14224 h 14224"/>
                <a:gd name="connsiteX0" fmla="*/ 10502 w 10502"/>
                <a:gd name="connsiteY0" fmla="*/ 0 h 14224"/>
                <a:gd name="connsiteX1" fmla="*/ 7291 w 10502"/>
                <a:gd name="connsiteY1" fmla="*/ 2768 h 14224"/>
                <a:gd name="connsiteX2" fmla="*/ 4386 w 10502"/>
                <a:gd name="connsiteY2" fmla="*/ 5577 h 14224"/>
                <a:gd name="connsiteX3" fmla="*/ 970 w 10502"/>
                <a:gd name="connsiteY3" fmla="*/ 8091 h 14224"/>
                <a:gd name="connsiteX4" fmla="*/ 0 w 10502"/>
                <a:gd name="connsiteY4" fmla="*/ 14224 h 14224"/>
                <a:gd name="connsiteX0" fmla="*/ 10628 w 10628"/>
                <a:gd name="connsiteY0" fmla="*/ 0 h 14184"/>
                <a:gd name="connsiteX1" fmla="*/ 7291 w 10628"/>
                <a:gd name="connsiteY1" fmla="*/ 2728 h 14184"/>
                <a:gd name="connsiteX2" fmla="*/ 4386 w 10628"/>
                <a:gd name="connsiteY2" fmla="*/ 5537 h 14184"/>
                <a:gd name="connsiteX3" fmla="*/ 970 w 10628"/>
                <a:gd name="connsiteY3" fmla="*/ 8051 h 14184"/>
                <a:gd name="connsiteX4" fmla="*/ 0 w 10628"/>
                <a:gd name="connsiteY4" fmla="*/ 14184 h 14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4184">
                  <a:moveTo>
                    <a:pt x="10628" y="0"/>
                  </a:moveTo>
                  <a:cubicBezTo>
                    <a:pt x="9455" y="1101"/>
                    <a:pt x="8713" y="1520"/>
                    <a:pt x="7291" y="2728"/>
                  </a:cubicBezTo>
                  <a:cubicBezTo>
                    <a:pt x="6222" y="3655"/>
                    <a:pt x="5389" y="4331"/>
                    <a:pt x="4386" y="5537"/>
                  </a:cubicBezTo>
                  <a:cubicBezTo>
                    <a:pt x="3333" y="6408"/>
                    <a:pt x="1768" y="7231"/>
                    <a:pt x="970" y="8051"/>
                  </a:cubicBezTo>
                  <a:cubicBezTo>
                    <a:pt x="743" y="9283"/>
                    <a:pt x="212" y="13284"/>
                    <a:pt x="0" y="14184"/>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 name="Freeform 96">
              <a:extLst>
                <a:ext uri="{FF2B5EF4-FFF2-40B4-BE49-F238E27FC236}">
                  <a16:creationId xmlns:a16="http://schemas.microsoft.com/office/drawing/2014/main" id="{6FB0A14B-EB94-6F80-2D9C-BF21D41F08EA}"/>
                </a:ext>
              </a:extLst>
            </p:cNvPr>
            <p:cNvSpPr>
              <a:spLocks/>
            </p:cNvSpPr>
            <p:nvPr/>
          </p:nvSpPr>
          <p:spPr bwMode="auto">
            <a:xfrm>
              <a:off x="3581787" y="3142107"/>
              <a:ext cx="2168897" cy="3392306"/>
            </a:xfrm>
            <a:custGeom>
              <a:avLst/>
              <a:gdLst>
                <a:gd name="T0" fmla="*/ 16 w 68"/>
                <a:gd name="T1" fmla="*/ 0 h 677"/>
                <a:gd name="T2" fmla="*/ 16 w 68"/>
                <a:gd name="T3" fmla="*/ 91 h 677"/>
                <a:gd name="T4" fmla="*/ 56 w 68"/>
                <a:gd name="T5" fmla="*/ 258 h 677"/>
                <a:gd name="T6" fmla="*/ 63 w 68"/>
                <a:gd name="T7" fmla="*/ 294 h 677"/>
                <a:gd name="T8" fmla="*/ 68 w 68"/>
                <a:gd name="T9" fmla="*/ 493 h 677"/>
                <a:gd name="T10" fmla="*/ 41 w 68"/>
                <a:gd name="T11" fmla="*/ 586 h 677"/>
                <a:gd name="T12" fmla="*/ 25 w 68"/>
                <a:gd name="T13" fmla="*/ 641 h 677"/>
                <a:gd name="T14" fmla="*/ 7 w 68"/>
                <a:gd name="T15" fmla="*/ 672 h 677"/>
                <a:gd name="T16" fmla="*/ 0 w 68"/>
                <a:gd name="T17" fmla="*/ 677 h 677"/>
                <a:gd name="connsiteX0" fmla="*/ 1324 w 8971"/>
                <a:gd name="connsiteY0" fmla="*/ 0 h 9926"/>
                <a:gd name="connsiteX1" fmla="*/ 1324 w 8971"/>
                <a:gd name="connsiteY1" fmla="*/ 1344 h 9926"/>
                <a:gd name="connsiteX2" fmla="*/ 7206 w 8971"/>
                <a:gd name="connsiteY2" fmla="*/ 3811 h 9926"/>
                <a:gd name="connsiteX3" fmla="*/ 8236 w 8971"/>
                <a:gd name="connsiteY3" fmla="*/ 4343 h 9926"/>
                <a:gd name="connsiteX4" fmla="*/ 8971 w 8971"/>
                <a:gd name="connsiteY4" fmla="*/ 7282 h 9926"/>
                <a:gd name="connsiteX5" fmla="*/ 5000 w 8971"/>
                <a:gd name="connsiteY5" fmla="*/ 8656 h 9926"/>
                <a:gd name="connsiteX6" fmla="*/ 2647 w 8971"/>
                <a:gd name="connsiteY6" fmla="*/ 9468 h 9926"/>
                <a:gd name="connsiteX7" fmla="*/ 0 w 8971"/>
                <a:gd name="connsiteY7" fmla="*/ 9926 h 9926"/>
                <a:gd name="connsiteX0" fmla="*/ 0 w 8524"/>
                <a:gd name="connsiteY0" fmla="*/ 0 h 9539"/>
                <a:gd name="connsiteX1" fmla="*/ 0 w 8524"/>
                <a:gd name="connsiteY1" fmla="*/ 1354 h 9539"/>
                <a:gd name="connsiteX2" fmla="*/ 6557 w 8524"/>
                <a:gd name="connsiteY2" fmla="*/ 3839 h 9539"/>
                <a:gd name="connsiteX3" fmla="*/ 7705 w 8524"/>
                <a:gd name="connsiteY3" fmla="*/ 4375 h 9539"/>
                <a:gd name="connsiteX4" fmla="*/ 8524 w 8524"/>
                <a:gd name="connsiteY4" fmla="*/ 7336 h 9539"/>
                <a:gd name="connsiteX5" fmla="*/ 4098 w 8524"/>
                <a:gd name="connsiteY5" fmla="*/ 8721 h 9539"/>
                <a:gd name="connsiteX6" fmla="*/ 1475 w 8524"/>
                <a:gd name="connsiteY6" fmla="*/ 9539 h 9539"/>
                <a:gd name="connsiteX0" fmla="*/ 0 w 10000"/>
                <a:gd name="connsiteY0" fmla="*/ 0 h 10087"/>
                <a:gd name="connsiteX1" fmla="*/ 0 w 10000"/>
                <a:gd name="connsiteY1" fmla="*/ 1419 h 10087"/>
                <a:gd name="connsiteX2" fmla="*/ 7692 w 10000"/>
                <a:gd name="connsiteY2" fmla="*/ 4025 h 10087"/>
                <a:gd name="connsiteX3" fmla="*/ 9039 w 10000"/>
                <a:gd name="connsiteY3" fmla="*/ 4586 h 10087"/>
                <a:gd name="connsiteX4" fmla="*/ 10000 w 10000"/>
                <a:gd name="connsiteY4" fmla="*/ 7691 h 10087"/>
                <a:gd name="connsiteX5" fmla="*/ 4808 w 10000"/>
                <a:gd name="connsiteY5" fmla="*/ 9142 h 10087"/>
                <a:gd name="connsiteX6" fmla="*/ 1188 w 10000"/>
                <a:gd name="connsiteY6" fmla="*/ 10087 h 10087"/>
                <a:gd name="connsiteX0" fmla="*/ 0 w 10000"/>
                <a:gd name="connsiteY0" fmla="*/ 0 h 10087"/>
                <a:gd name="connsiteX1" fmla="*/ 0 w 10000"/>
                <a:gd name="connsiteY1" fmla="*/ 1419 h 10087"/>
                <a:gd name="connsiteX2" fmla="*/ 7692 w 10000"/>
                <a:gd name="connsiteY2" fmla="*/ 4025 h 10087"/>
                <a:gd name="connsiteX3" fmla="*/ 9039 w 10000"/>
                <a:gd name="connsiteY3" fmla="*/ 4586 h 10087"/>
                <a:gd name="connsiteX4" fmla="*/ 9586 w 10000"/>
                <a:gd name="connsiteY4" fmla="*/ 6576 h 10087"/>
                <a:gd name="connsiteX5" fmla="*/ 10000 w 10000"/>
                <a:gd name="connsiteY5" fmla="*/ 7691 h 10087"/>
                <a:gd name="connsiteX6" fmla="*/ 4808 w 10000"/>
                <a:gd name="connsiteY6" fmla="*/ 9142 h 10087"/>
                <a:gd name="connsiteX7" fmla="*/ 1188 w 10000"/>
                <a:gd name="connsiteY7" fmla="*/ 10087 h 10087"/>
                <a:gd name="connsiteX0" fmla="*/ 0 w 10000"/>
                <a:gd name="connsiteY0" fmla="*/ 0 h 9142"/>
                <a:gd name="connsiteX1" fmla="*/ 0 w 10000"/>
                <a:gd name="connsiteY1" fmla="*/ 1419 h 9142"/>
                <a:gd name="connsiteX2" fmla="*/ 7692 w 10000"/>
                <a:gd name="connsiteY2" fmla="*/ 4025 h 9142"/>
                <a:gd name="connsiteX3" fmla="*/ 9039 w 10000"/>
                <a:gd name="connsiteY3" fmla="*/ 4586 h 9142"/>
                <a:gd name="connsiteX4" fmla="*/ 9586 w 10000"/>
                <a:gd name="connsiteY4" fmla="*/ 6576 h 9142"/>
                <a:gd name="connsiteX5" fmla="*/ 10000 w 10000"/>
                <a:gd name="connsiteY5" fmla="*/ 7691 h 9142"/>
                <a:gd name="connsiteX6" fmla="*/ 4808 w 10000"/>
                <a:gd name="connsiteY6" fmla="*/ 9142 h 9142"/>
                <a:gd name="connsiteX0" fmla="*/ 0 w 10000"/>
                <a:gd name="connsiteY0" fmla="*/ 0 h 8413"/>
                <a:gd name="connsiteX1" fmla="*/ 0 w 10000"/>
                <a:gd name="connsiteY1" fmla="*/ 1552 h 8413"/>
                <a:gd name="connsiteX2" fmla="*/ 7692 w 10000"/>
                <a:gd name="connsiteY2" fmla="*/ 4403 h 8413"/>
                <a:gd name="connsiteX3" fmla="*/ 9039 w 10000"/>
                <a:gd name="connsiteY3" fmla="*/ 5016 h 8413"/>
                <a:gd name="connsiteX4" fmla="*/ 9586 w 10000"/>
                <a:gd name="connsiteY4" fmla="*/ 7193 h 8413"/>
                <a:gd name="connsiteX5" fmla="*/ 10000 w 10000"/>
                <a:gd name="connsiteY5" fmla="*/ 8413 h 8413"/>
                <a:gd name="connsiteX0" fmla="*/ 0 w 9586"/>
                <a:gd name="connsiteY0" fmla="*/ 0 h 8550"/>
                <a:gd name="connsiteX1" fmla="*/ 0 w 9586"/>
                <a:gd name="connsiteY1" fmla="*/ 1845 h 8550"/>
                <a:gd name="connsiteX2" fmla="*/ 7692 w 9586"/>
                <a:gd name="connsiteY2" fmla="*/ 5234 h 8550"/>
                <a:gd name="connsiteX3" fmla="*/ 9039 w 9586"/>
                <a:gd name="connsiteY3" fmla="*/ 5962 h 8550"/>
                <a:gd name="connsiteX4" fmla="*/ 9586 w 9586"/>
                <a:gd name="connsiteY4" fmla="*/ 8550 h 8550"/>
                <a:gd name="connsiteX0" fmla="*/ 53 w 10053"/>
                <a:gd name="connsiteY0" fmla="*/ 0 h 10000"/>
                <a:gd name="connsiteX1" fmla="*/ 0 w 10053"/>
                <a:gd name="connsiteY1" fmla="*/ 412 h 10000"/>
                <a:gd name="connsiteX2" fmla="*/ 53 w 10053"/>
                <a:gd name="connsiteY2" fmla="*/ 2158 h 10000"/>
                <a:gd name="connsiteX3" fmla="*/ 8077 w 10053"/>
                <a:gd name="connsiteY3" fmla="*/ 6122 h 10000"/>
                <a:gd name="connsiteX4" fmla="*/ 9482 w 10053"/>
                <a:gd name="connsiteY4" fmla="*/ 6973 h 10000"/>
                <a:gd name="connsiteX5" fmla="*/ 10053 w 10053"/>
                <a:gd name="connsiteY5" fmla="*/ 10000 h 10000"/>
                <a:gd name="connsiteX0" fmla="*/ 580 w 10053"/>
                <a:gd name="connsiteY0" fmla="*/ 0 h 12365"/>
                <a:gd name="connsiteX1" fmla="*/ 0 w 10053"/>
                <a:gd name="connsiteY1" fmla="*/ 2777 h 12365"/>
                <a:gd name="connsiteX2" fmla="*/ 53 w 10053"/>
                <a:gd name="connsiteY2" fmla="*/ 4523 h 12365"/>
                <a:gd name="connsiteX3" fmla="*/ 8077 w 10053"/>
                <a:gd name="connsiteY3" fmla="*/ 8487 h 12365"/>
                <a:gd name="connsiteX4" fmla="*/ 9482 w 10053"/>
                <a:gd name="connsiteY4" fmla="*/ 9338 h 12365"/>
                <a:gd name="connsiteX5" fmla="*/ 10053 w 10053"/>
                <a:gd name="connsiteY5" fmla="*/ 12365 h 12365"/>
                <a:gd name="connsiteX0" fmla="*/ 580 w 10053"/>
                <a:gd name="connsiteY0" fmla="*/ 0 h 12365"/>
                <a:gd name="connsiteX1" fmla="*/ 528 w 10053"/>
                <a:gd name="connsiteY1" fmla="*/ 921 h 12365"/>
                <a:gd name="connsiteX2" fmla="*/ 0 w 10053"/>
                <a:gd name="connsiteY2" fmla="*/ 2777 h 12365"/>
                <a:gd name="connsiteX3" fmla="*/ 53 w 10053"/>
                <a:gd name="connsiteY3" fmla="*/ 4523 h 12365"/>
                <a:gd name="connsiteX4" fmla="*/ 8077 w 10053"/>
                <a:gd name="connsiteY4" fmla="*/ 8487 h 12365"/>
                <a:gd name="connsiteX5" fmla="*/ 9482 w 10053"/>
                <a:gd name="connsiteY5" fmla="*/ 9338 h 12365"/>
                <a:gd name="connsiteX6" fmla="*/ 10053 w 10053"/>
                <a:gd name="connsiteY6" fmla="*/ 12365 h 12365"/>
                <a:gd name="connsiteX0" fmla="*/ 0 w 23712"/>
                <a:gd name="connsiteY0" fmla="*/ 0 h 15684"/>
                <a:gd name="connsiteX1" fmla="*/ 14187 w 23712"/>
                <a:gd name="connsiteY1" fmla="*/ 4240 h 15684"/>
                <a:gd name="connsiteX2" fmla="*/ 13659 w 23712"/>
                <a:gd name="connsiteY2" fmla="*/ 6096 h 15684"/>
                <a:gd name="connsiteX3" fmla="*/ 13712 w 23712"/>
                <a:gd name="connsiteY3" fmla="*/ 7842 h 15684"/>
                <a:gd name="connsiteX4" fmla="*/ 21736 w 23712"/>
                <a:gd name="connsiteY4" fmla="*/ 11806 h 15684"/>
                <a:gd name="connsiteX5" fmla="*/ 23141 w 23712"/>
                <a:gd name="connsiteY5" fmla="*/ 12657 h 15684"/>
                <a:gd name="connsiteX6" fmla="*/ 23712 w 23712"/>
                <a:gd name="connsiteY6" fmla="*/ 15684 h 15684"/>
                <a:gd name="connsiteX0" fmla="*/ 0 w 23712"/>
                <a:gd name="connsiteY0" fmla="*/ 0 h 15518"/>
                <a:gd name="connsiteX1" fmla="*/ 14187 w 23712"/>
                <a:gd name="connsiteY1" fmla="*/ 4240 h 15518"/>
                <a:gd name="connsiteX2" fmla="*/ 13659 w 23712"/>
                <a:gd name="connsiteY2" fmla="*/ 6096 h 15518"/>
                <a:gd name="connsiteX3" fmla="*/ 13712 w 23712"/>
                <a:gd name="connsiteY3" fmla="*/ 7842 h 15518"/>
                <a:gd name="connsiteX4" fmla="*/ 21736 w 23712"/>
                <a:gd name="connsiteY4" fmla="*/ 11806 h 15518"/>
                <a:gd name="connsiteX5" fmla="*/ 23141 w 23712"/>
                <a:gd name="connsiteY5" fmla="*/ 12657 h 15518"/>
                <a:gd name="connsiteX6" fmla="*/ 23712 w 23712"/>
                <a:gd name="connsiteY6" fmla="*/ 15518 h 15518"/>
                <a:gd name="connsiteX0" fmla="*/ 0 w 23712"/>
                <a:gd name="connsiteY0" fmla="*/ 0 h 15518"/>
                <a:gd name="connsiteX1" fmla="*/ 13659 w 23712"/>
                <a:gd name="connsiteY1" fmla="*/ 6096 h 15518"/>
                <a:gd name="connsiteX2" fmla="*/ 13712 w 23712"/>
                <a:gd name="connsiteY2" fmla="*/ 7842 h 15518"/>
                <a:gd name="connsiteX3" fmla="*/ 21736 w 23712"/>
                <a:gd name="connsiteY3" fmla="*/ 11806 h 15518"/>
                <a:gd name="connsiteX4" fmla="*/ 23141 w 23712"/>
                <a:gd name="connsiteY4" fmla="*/ 12657 h 15518"/>
                <a:gd name="connsiteX5" fmla="*/ 23712 w 23712"/>
                <a:gd name="connsiteY5" fmla="*/ 15518 h 15518"/>
                <a:gd name="connsiteX0" fmla="*/ 0 w 23712"/>
                <a:gd name="connsiteY0" fmla="*/ 0 h 15518"/>
                <a:gd name="connsiteX1" fmla="*/ 13712 w 23712"/>
                <a:gd name="connsiteY1" fmla="*/ 7842 h 15518"/>
                <a:gd name="connsiteX2" fmla="*/ 21736 w 23712"/>
                <a:gd name="connsiteY2" fmla="*/ 11806 h 15518"/>
                <a:gd name="connsiteX3" fmla="*/ 23141 w 23712"/>
                <a:gd name="connsiteY3" fmla="*/ 12657 h 15518"/>
                <a:gd name="connsiteX4" fmla="*/ 23712 w 23712"/>
                <a:gd name="connsiteY4" fmla="*/ 15518 h 15518"/>
                <a:gd name="connsiteX0" fmla="*/ 0 w 20766"/>
                <a:gd name="connsiteY0" fmla="*/ 0 h 13540"/>
                <a:gd name="connsiteX1" fmla="*/ 10766 w 20766"/>
                <a:gd name="connsiteY1" fmla="*/ 5864 h 13540"/>
                <a:gd name="connsiteX2" fmla="*/ 18790 w 20766"/>
                <a:gd name="connsiteY2" fmla="*/ 9828 h 13540"/>
                <a:gd name="connsiteX3" fmla="*/ 20195 w 20766"/>
                <a:gd name="connsiteY3" fmla="*/ 10679 h 13540"/>
                <a:gd name="connsiteX4" fmla="*/ 20766 w 20766"/>
                <a:gd name="connsiteY4" fmla="*/ 13540 h 13540"/>
                <a:gd name="connsiteX0" fmla="*/ 0 w 20766"/>
                <a:gd name="connsiteY0" fmla="*/ 0 h 13540"/>
                <a:gd name="connsiteX1" fmla="*/ 10766 w 20766"/>
                <a:gd name="connsiteY1" fmla="*/ 5864 h 13540"/>
                <a:gd name="connsiteX2" fmla="*/ 20195 w 20766"/>
                <a:gd name="connsiteY2" fmla="*/ 10679 h 13540"/>
                <a:gd name="connsiteX3" fmla="*/ 20766 w 20766"/>
                <a:gd name="connsiteY3" fmla="*/ 13540 h 13540"/>
                <a:gd name="connsiteX0" fmla="*/ 0 w 20766"/>
                <a:gd name="connsiteY0" fmla="*/ 0 h 13540"/>
                <a:gd name="connsiteX1" fmla="*/ 10766 w 20766"/>
                <a:gd name="connsiteY1" fmla="*/ 5864 h 13540"/>
                <a:gd name="connsiteX2" fmla="*/ 20766 w 20766"/>
                <a:gd name="connsiteY2" fmla="*/ 13540 h 13540"/>
                <a:gd name="connsiteX0" fmla="*/ 0 w 60904"/>
                <a:gd name="connsiteY0" fmla="*/ 0 h 10683"/>
                <a:gd name="connsiteX1" fmla="*/ 10766 w 60904"/>
                <a:gd name="connsiteY1" fmla="*/ 5864 h 10683"/>
                <a:gd name="connsiteX2" fmla="*/ 60904 w 60904"/>
                <a:gd name="connsiteY2" fmla="*/ 10683 h 10683"/>
                <a:gd name="connsiteX0" fmla="*/ 0 w 60904"/>
                <a:gd name="connsiteY0" fmla="*/ 0 h 10683"/>
                <a:gd name="connsiteX1" fmla="*/ 3862 w 60904"/>
                <a:gd name="connsiteY1" fmla="*/ 5467 h 10683"/>
                <a:gd name="connsiteX2" fmla="*/ 60904 w 60904"/>
                <a:gd name="connsiteY2" fmla="*/ 10683 h 10683"/>
                <a:gd name="connsiteX0" fmla="*/ 0 w 60904"/>
                <a:gd name="connsiteY0" fmla="*/ 0 h 10683"/>
                <a:gd name="connsiteX1" fmla="*/ 3862 w 60904"/>
                <a:gd name="connsiteY1" fmla="*/ 5467 h 10683"/>
                <a:gd name="connsiteX2" fmla="*/ 60904 w 60904"/>
                <a:gd name="connsiteY2" fmla="*/ 10683 h 10683"/>
                <a:gd name="connsiteX0" fmla="*/ 128 w 61032"/>
                <a:gd name="connsiteY0" fmla="*/ 0 h 10683"/>
                <a:gd name="connsiteX1" fmla="*/ 3990 w 61032"/>
                <a:gd name="connsiteY1" fmla="*/ 5467 h 10683"/>
                <a:gd name="connsiteX2" fmla="*/ 61032 w 61032"/>
                <a:gd name="connsiteY2" fmla="*/ 10683 h 10683"/>
                <a:gd name="connsiteX0" fmla="*/ 333 w 61237"/>
                <a:gd name="connsiteY0" fmla="*/ 0 h 10683"/>
                <a:gd name="connsiteX1" fmla="*/ 4195 w 61237"/>
                <a:gd name="connsiteY1" fmla="*/ 5467 h 10683"/>
                <a:gd name="connsiteX2" fmla="*/ 61237 w 61237"/>
                <a:gd name="connsiteY2" fmla="*/ 10683 h 10683"/>
                <a:gd name="connsiteX0" fmla="*/ 687 w 61591"/>
                <a:gd name="connsiteY0" fmla="*/ 0 h 10683"/>
                <a:gd name="connsiteX1" fmla="*/ 4549 w 61591"/>
                <a:gd name="connsiteY1" fmla="*/ 5467 h 10683"/>
                <a:gd name="connsiteX2" fmla="*/ 61591 w 61591"/>
                <a:gd name="connsiteY2" fmla="*/ 10683 h 10683"/>
                <a:gd name="connsiteX0" fmla="*/ 687 w 74479"/>
                <a:gd name="connsiteY0" fmla="*/ 0 h 10866"/>
                <a:gd name="connsiteX1" fmla="*/ 4549 w 74479"/>
                <a:gd name="connsiteY1" fmla="*/ 5467 h 10866"/>
                <a:gd name="connsiteX2" fmla="*/ 74479 w 74479"/>
                <a:gd name="connsiteY2" fmla="*/ 10866 h 10866"/>
                <a:gd name="connsiteX0" fmla="*/ 687 w 76897"/>
                <a:gd name="connsiteY0" fmla="*/ 0 h 10866"/>
                <a:gd name="connsiteX1" fmla="*/ 4549 w 76897"/>
                <a:gd name="connsiteY1" fmla="*/ 5467 h 10866"/>
                <a:gd name="connsiteX2" fmla="*/ 76897 w 76897"/>
                <a:gd name="connsiteY2" fmla="*/ 9792 h 10866"/>
                <a:gd name="connsiteX3" fmla="*/ 74479 w 76897"/>
                <a:gd name="connsiteY3" fmla="*/ 10866 h 10866"/>
                <a:gd name="connsiteX0" fmla="*/ 687 w 79082"/>
                <a:gd name="connsiteY0" fmla="*/ 0 h 10866"/>
                <a:gd name="connsiteX1" fmla="*/ 4549 w 79082"/>
                <a:gd name="connsiteY1" fmla="*/ 5467 h 10866"/>
                <a:gd name="connsiteX2" fmla="*/ 76897 w 79082"/>
                <a:gd name="connsiteY2" fmla="*/ 9792 h 10866"/>
                <a:gd name="connsiteX3" fmla="*/ 79082 w 79082"/>
                <a:gd name="connsiteY3" fmla="*/ 10866 h 10866"/>
                <a:gd name="connsiteX0" fmla="*/ 687 w 76897"/>
                <a:gd name="connsiteY0" fmla="*/ 0 h 10744"/>
                <a:gd name="connsiteX1" fmla="*/ 4549 w 76897"/>
                <a:gd name="connsiteY1" fmla="*/ 5467 h 10744"/>
                <a:gd name="connsiteX2" fmla="*/ 76897 w 76897"/>
                <a:gd name="connsiteY2" fmla="*/ 9792 h 10744"/>
                <a:gd name="connsiteX3" fmla="*/ 74479 w 76897"/>
                <a:gd name="connsiteY3" fmla="*/ 10744 h 10744"/>
                <a:gd name="connsiteX0" fmla="*/ 687 w 74596"/>
                <a:gd name="connsiteY0" fmla="*/ 0 h 10744"/>
                <a:gd name="connsiteX1" fmla="*/ 4549 w 74596"/>
                <a:gd name="connsiteY1" fmla="*/ 5467 h 10744"/>
                <a:gd name="connsiteX2" fmla="*/ 74596 w 74596"/>
                <a:gd name="connsiteY2" fmla="*/ 10311 h 10744"/>
                <a:gd name="connsiteX3" fmla="*/ 74479 w 74596"/>
                <a:gd name="connsiteY3" fmla="*/ 10744 h 10744"/>
                <a:gd name="connsiteX0" fmla="*/ 687 w 74596"/>
                <a:gd name="connsiteY0" fmla="*/ 0 h 10744"/>
                <a:gd name="connsiteX1" fmla="*/ 4549 w 74596"/>
                <a:gd name="connsiteY1" fmla="*/ 5467 h 10744"/>
                <a:gd name="connsiteX2" fmla="*/ 63088 w 74596"/>
                <a:gd name="connsiteY2" fmla="*/ 9914 h 10744"/>
                <a:gd name="connsiteX3" fmla="*/ 74596 w 74596"/>
                <a:gd name="connsiteY3" fmla="*/ 10311 h 10744"/>
                <a:gd name="connsiteX4" fmla="*/ 74479 w 74596"/>
                <a:gd name="connsiteY4" fmla="*/ 10744 h 10744"/>
                <a:gd name="connsiteX0" fmla="*/ 687 w 74596"/>
                <a:gd name="connsiteY0" fmla="*/ 0 h 10744"/>
                <a:gd name="connsiteX1" fmla="*/ 4549 w 74596"/>
                <a:gd name="connsiteY1" fmla="*/ 5467 h 10744"/>
                <a:gd name="connsiteX2" fmla="*/ 55723 w 74596"/>
                <a:gd name="connsiteY2" fmla="*/ 10555 h 10744"/>
                <a:gd name="connsiteX3" fmla="*/ 63088 w 74596"/>
                <a:gd name="connsiteY3" fmla="*/ 9914 h 10744"/>
                <a:gd name="connsiteX4" fmla="*/ 74596 w 74596"/>
                <a:gd name="connsiteY4" fmla="*/ 10311 h 10744"/>
                <a:gd name="connsiteX5" fmla="*/ 74479 w 74596"/>
                <a:gd name="connsiteY5"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63088 w 74596"/>
                <a:gd name="connsiteY4" fmla="*/ 9914 h 10744"/>
                <a:gd name="connsiteX5" fmla="*/ 74596 w 74596"/>
                <a:gd name="connsiteY5" fmla="*/ 10311 h 10744"/>
                <a:gd name="connsiteX6" fmla="*/ 74479 w 74596"/>
                <a:gd name="connsiteY6" fmla="*/ 10744 h 10744"/>
                <a:gd name="connsiteX0" fmla="*/ 687 w 74596"/>
                <a:gd name="connsiteY0" fmla="*/ 0 h 10744"/>
                <a:gd name="connsiteX1" fmla="*/ 4549 w 74596"/>
                <a:gd name="connsiteY1" fmla="*/ 5467 h 10744"/>
                <a:gd name="connsiteX2" fmla="*/ 38922 w 74596"/>
                <a:gd name="connsiteY2" fmla="*/ 7350 h 10744"/>
                <a:gd name="connsiteX3" fmla="*/ 55723 w 74596"/>
                <a:gd name="connsiteY3" fmla="*/ 10555 h 10744"/>
                <a:gd name="connsiteX4" fmla="*/ 74596 w 74596"/>
                <a:gd name="connsiteY4" fmla="*/ 10311 h 10744"/>
                <a:gd name="connsiteX5" fmla="*/ 74479 w 74596"/>
                <a:gd name="connsiteY5" fmla="*/ 10744 h 10744"/>
                <a:gd name="connsiteX0" fmla="*/ 687 w 74479"/>
                <a:gd name="connsiteY0" fmla="*/ 0 h 10744"/>
                <a:gd name="connsiteX1" fmla="*/ 4549 w 74479"/>
                <a:gd name="connsiteY1" fmla="*/ 5467 h 10744"/>
                <a:gd name="connsiteX2" fmla="*/ 38922 w 74479"/>
                <a:gd name="connsiteY2" fmla="*/ 7350 h 10744"/>
                <a:gd name="connsiteX3" fmla="*/ 55723 w 74479"/>
                <a:gd name="connsiteY3" fmla="*/ 10555 h 10744"/>
                <a:gd name="connsiteX4" fmla="*/ 74479 w 74479"/>
                <a:gd name="connsiteY4" fmla="*/ 10744 h 10744"/>
                <a:gd name="connsiteX0" fmla="*/ 687 w 67881"/>
                <a:gd name="connsiteY0" fmla="*/ 0 h 10555"/>
                <a:gd name="connsiteX1" fmla="*/ 4549 w 67881"/>
                <a:gd name="connsiteY1" fmla="*/ 5467 h 10555"/>
                <a:gd name="connsiteX2" fmla="*/ 38922 w 67881"/>
                <a:gd name="connsiteY2" fmla="*/ 7350 h 10555"/>
                <a:gd name="connsiteX3" fmla="*/ 55723 w 67881"/>
                <a:gd name="connsiteY3" fmla="*/ 10555 h 10555"/>
                <a:gd name="connsiteX4" fmla="*/ 67881 w 67881"/>
                <a:gd name="connsiteY4" fmla="*/ 9940 h 10555"/>
                <a:gd name="connsiteX0" fmla="*/ 687 w 55723"/>
                <a:gd name="connsiteY0" fmla="*/ 0 h 10555"/>
                <a:gd name="connsiteX1" fmla="*/ 4549 w 55723"/>
                <a:gd name="connsiteY1" fmla="*/ 5467 h 10555"/>
                <a:gd name="connsiteX2" fmla="*/ 38922 w 55723"/>
                <a:gd name="connsiteY2" fmla="*/ 7350 h 10555"/>
                <a:gd name="connsiteX3" fmla="*/ 55723 w 55723"/>
                <a:gd name="connsiteY3" fmla="*/ 10555 h 10555"/>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922 w 53652"/>
                <a:gd name="connsiteY2" fmla="*/ 735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687 w 53652"/>
                <a:gd name="connsiteY0" fmla="*/ 0 h 10870"/>
                <a:gd name="connsiteX1" fmla="*/ 4549 w 53652"/>
                <a:gd name="connsiteY1" fmla="*/ 5467 h 10870"/>
                <a:gd name="connsiteX2" fmla="*/ 38692 w 53652"/>
                <a:gd name="connsiteY2" fmla="*/ 7360 h 10870"/>
                <a:gd name="connsiteX3" fmla="*/ 53652 w 53652"/>
                <a:gd name="connsiteY3" fmla="*/ 10870 h 10870"/>
                <a:gd name="connsiteX0" fmla="*/ 1054 w 51994"/>
                <a:gd name="connsiteY0" fmla="*/ 0 h 10870"/>
                <a:gd name="connsiteX1" fmla="*/ 2891 w 51994"/>
                <a:gd name="connsiteY1" fmla="*/ 5467 h 10870"/>
                <a:gd name="connsiteX2" fmla="*/ 37034 w 51994"/>
                <a:gd name="connsiteY2" fmla="*/ 7360 h 10870"/>
                <a:gd name="connsiteX3" fmla="*/ 51994 w 51994"/>
                <a:gd name="connsiteY3" fmla="*/ 10870 h 10870"/>
                <a:gd name="connsiteX0" fmla="*/ 736 w 51676"/>
                <a:gd name="connsiteY0" fmla="*/ 0 h 10870"/>
                <a:gd name="connsiteX1" fmla="*/ 4230 w 51676"/>
                <a:gd name="connsiteY1" fmla="*/ 5467 h 10870"/>
                <a:gd name="connsiteX2" fmla="*/ 36716 w 51676"/>
                <a:gd name="connsiteY2" fmla="*/ 7360 h 10870"/>
                <a:gd name="connsiteX3" fmla="*/ 51676 w 51676"/>
                <a:gd name="connsiteY3" fmla="*/ 10870 h 10870"/>
                <a:gd name="connsiteX0" fmla="*/ 1817 w 52757"/>
                <a:gd name="connsiteY0" fmla="*/ 0 h 10870"/>
                <a:gd name="connsiteX1" fmla="*/ 99 w 52757"/>
                <a:gd name="connsiteY1" fmla="*/ 1643 h 10870"/>
                <a:gd name="connsiteX2" fmla="*/ 5311 w 52757"/>
                <a:gd name="connsiteY2" fmla="*/ 5467 h 10870"/>
                <a:gd name="connsiteX3" fmla="*/ 37797 w 52757"/>
                <a:gd name="connsiteY3" fmla="*/ 7360 h 10870"/>
                <a:gd name="connsiteX4" fmla="*/ 52757 w 52757"/>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 name="connsiteX0" fmla="*/ 1466 w 52406"/>
                <a:gd name="connsiteY0" fmla="*/ 0 h 10870"/>
                <a:gd name="connsiteX1" fmla="*/ 116 w 52406"/>
                <a:gd name="connsiteY1" fmla="*/ 1667 h 10870"/>
                <a:gd name="connsiteX2" fmla="*/ 4960 w 52406"/>
                <a:gd name="connsiteY2" fmla="*/ 5467 h 10870"/>
                <a:gd name="connsiteX3" fmla="*/ 37446 w 52406"/>
                <a:gd name="connsiteY3" fmla="*/ 7360 h 10870"/>
                <a:gd name="connsiteX4" fmla="*/ 52406 w 52406"/>
                <a:gd name="connsiteY4" fmla="*/ 10870 h 1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06" h="10870">
                  <a:moveTo>
                    <a:pt x="1466" y="0"/>
                  </a:moveTo>
                  <a:cubicBezTo>
                    <a:pt x="1333" y="262"/>
                    <a:pt x="-466" y="756"/>
                    <a:pt x="116" y="1667"/>
                  </a:cubicBezTo>
                  <a:cubicBezTo>
                    <a:pt x="698" y="2578"/>
                    <a:pt x="3985" y="4136"/>
                    <a:pt x="4960" y="5467"/>
                  </a:cubicBezTo>
                  <a:cubicBezTo>
                    <a:pt x="10220" y="6845"/>
                    <a:pt x="28917" y="6512"/>
                    <a:pt x="37446" y="7360"/>
                  </a:cubicBezTo>
                  <a:cubicBezTo>
                    <a:pt x="44978" y="8046"/>
                    <a:pt x="44888" y="10218"/>
                    <a:pt x="52406" y="10870"/>
                  </a:cubicBezTo>
                </a:path>
              </a:pathLst>
            </a:custGeom>
            <a:noFill/>
            <a:ln w="762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85" name="グループ化 184">
              <a:extLst>
                <a:ext uri="{FF2B5EF4-FFF2-40B4-BE49-F238E27FC236}">
                  <a16:creationId xmlns:a16="http://schemas.microsoft.com/office/drawing/2014/main" id="{83D8DA10-29B7-9DA7-16AF-75688AB12688}"/>
                </a:ext>
              </a:extLst>
            </p:cNvPr>
            <p:cNvGrpSpPr/>
            <p:nvPr/>
          </p:nvGrpSpPr>
          <p:grpSpPr>
            <a:xfrm>
              <a:off x="6561625" y="3515902"/>
              <a:ext cx="299392" cy="170719"/>
              <a:chOff x="4454699" y="2515246"/>
              <a:chExt cx="510829" cy="305147"/>
            </a:xfrm>
          </p:grpSpPr>
          <p:sp>
            <p:nvSpPr>
              <p:cNvPr id="267" name="Freeform 4">
                <a:extLst>
                  <a:ext uri="{FF2B5EF4-FFF2-40B4-BE49-F238E27FC236}">
                    <a16:creationId xmlns:a16="http://schemas.microsoft.com/office/drawing/2014/main" id="{49FF230E-7A06-F469-138A-ADF839E7BD79}"/>
                  </a:ext>
                </a:extLst>
              </p:cNvPr>
              <p:cNvSpPr>
                <a:spLocks/>
              </p:cNvSpPr>
              <p:nvPr/>
            </p:nvSpPr>
            <p:spPr bwMode="auto">
              <a:xfrm>
                <a:off x="4454699" y="2515246"/>
                <a:ext cx="510829" cy="30514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68" name="Rectangle 5">
                <a:extLst>
                  <a:ext uri="{FF2B5EF4-FFF2-40B4-BE49-F238E27FC236}">
                    <a16:creationId xmlns:a16="http://schemas.microsoft.com/office/drawing/2014/main" id="{242755A3-D3A8-F6B6-86CC-1F4A2576A512}"/>
                  </a:ext>
                </a:extLst>
              </p:cNvPr>
              <p:cNvSpPr>
                <a:spLocks noChangeArrowheads="1"/>
              </p:cNvSpPr>
              <p:nvPr/>
            </p:nvSpPr>
            <p:spPr bwMode="auto">
              <a:xfrm>
                <a:off x="4570988" y="2536061"/>
                <a:ext cx="286963" cy="22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186" name="テキスト ボックス 314">
              <a:extLst>
                <a:ext uri="{FF2B5EF4-FFF2-40B4-BE49-F238E27FC236}">
                  <a16:creationId xmlns:a16="http://schemas.microsoft.com/office/drawing/2014/main" id="{5AA5F4F6-B04B-3C2A-531A-BA62B4A3755A}"/>
                </a:ext>
              </a:extLst>
            </p:cNvPr>
            <p:cNvSpPr txBox="1"/>
            <p:nvPr/>
          </p:nvSpPr>
          <p:spPr>
            <a:xfrm>
              <a:off x="4902024" y="5205505"/>
              <a:ext cx="867529" cy="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一級河川　大和川</a:t>
              </a:r>
            </a:p>
          </p:txBody>
        </p:sp>
        <p:sp>
          <p:nvSpPr>
            <p:cNvPr id="187" name="Rectangle 65">
              <a:extLst>
                <a:ext uri="{FF2B5EF4-FFF2-40B4-BE49-F238E27FC236}">
                  <a16:creationId xmlns:a16="http://schemas.microsoft.com/office/drawing/2014/main" id="{CFCE377F-8379-D80B-AE5E-AA84BC997850}"/>
                </a:ext>
              </a:extLst>
            </p:cNvPr>
            <p:cNvSpPr>
              <a:spLocks noChangeArrowheads="1"/>
            </p:cNvSpPr>
            <p:nvPr/>
          </p:nvSpPr>
          <p:spPr bwMode="auto">
            <a:xfrm>
              <a:off x="5776616" y="4570756"/>
              <a:ext cx="1037981" cy="19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900" b="0" i="0" u="none" strike="noStrike" baseline="0" dirty="0">
                  <a:solidFill>
                    <a:srgbClr val="FF0000"/>
                  </a:solidFill>
                  <a:effectLst>
                    <a:glow rad="63500">
                      <a:schemeClr val="bg1"/>
                    </a:glow>
                  </a:effectLst>
                  <a:latin typeface="ＭＳ Ｐゴシック"/>
                  <a:ea typeface="ＭＳ Ｐゴシック"/>
                  <a:cs typeface="+mn-cs"/>
                </a:rPr>
                <a:t>（都）</a:t>
              </a:r>
              <a:r>
                <a:rPr lang="ja-JP" altLang="en-US" sz="900" dirty="0">
                  <a:solidFill>
                    <a:srgbClr val="FF0000"/>
                  </a:solidFill>
                  <a:effectLst>
                    <a:glow rad="63500">
                      <a:schemeClr val="bg1"/>
                    </a:glow>
                  </a:effectLst>
                  <a:latin typeface="ＭＳ Ｐゴシック"/>
                  <a:ea typeface="ＭＳ Ｐゴシック"/>
                </a:rPr>
                <a:t>大県本郷</a:t>
              </a:r>
              <a:r>
                <a:rPr lang="ja-JP" altLang="en-US" sz="900" b="0" i="0" u="none" strike="noStrike" baseline="0" dirty="0">
                  <a:solidFill>
                    <a:srgbClr val="FF0000"/>
                  </a:solidFill>
                  <a:effectLst>
                    <a:glow rad="63500">
                      <a:schemeClr val="bg1"/>
                    </a:glow>
                  </a:effectLst>
                  <a:latin typeface="ＭＳ Ｐゴシック"/>
                  <a:ea typeface="ＭＳ Ｐゴシック"/>
                  <a:cs typeface="+mn-cs"/>
                </a:rPr>
                <a:t>線</a:t>
              </a:r>
              <a:endParaRPr lang="en-US" altLang="ja-JP" sz="900" b="0" i="0" u="none" strike="noStrike" baseline="0" dirty="0">
                <a:solidFill>
                  <a:srgbClr val="FF0000"/>
                </a:solidFill>
                <a:effectLst>
                  <a:glow rad="63500">
                    <a:schemeClr val="bg1"/>
                  </a:glow>
                </a:effectLst>
                <a:latin typeface="ＭＳ Ｐゴシック"/>
                <a:ea typeface="ＭＳ Ｐゴシック"/>
                <a:cs typeface="+mn-cs"/>
              </a:endParaRPr>
            </a:p>
            <a:p>
              <a:pPr marL="0" indent="0" algn="l" rtl="0">
                <a:defRPr sz="1000"/>
              </a:pPr>
              <a:r>
                <a:rPr lang="ja-JP" altLang="en-US" sz="900" dirty="0">
                  <a:solidFill>
                    <a:srgbClr val="FF0000"/>
                  </a:solidFill>
                  <a:effectLst>
                    <a:glow rad="63500">
                      <a:schemeClr val="bg1"/>
                    </a:glow>
                  </a:effectLst>
                  <a:latin typeface="ＭＳ Ｐゴシック"/>
                  <a:ea typeface="ＭＳ Ｐゴシック"/>
                </a:rPr>
                <a:t>（都）</a:t>
              </a:r>
              <a:r>
                <a:rPr lang="ja-JP" altLang="en-US" sz="900" b="0" i="0" u="none" strike="noStrike" baseline="0" dirty="0">
                  <a:solidFill>
                    <a:srgbClr val="FF0000"/>
                  </a:solidFill>
                  <a:effectLst>
                    <a:glow rad="63500">
                      <a:schemeClr val="bg1"/>
                    </a:glow>
                  </a:effectLst>
                  <a:latin typeface="ＭＳ Ｐゴシック"/>
                  <a:ea typeface="ＭＳ Ｐゴシック"/>
                  <a:cs typeface="+mn-cs"/>
                </a:rPr>
                <a:t>川北柏原線</a:t>
              </a:r>
            </a:p>
          </p:txBody>
        </p:sp>
        <p:sp>
          <p:nvSpPr>
            <p:cNvPr id="189" name="Freeform 95">
              <a:extLst>
                <a:ext uri="{FF2B5EF4-FFF2-40B4-BE49-F238E27FC236}">
                  <a16:creationId xmlns:a16="http://schemas.microsoft.com/office/drawing/2014/main" id="{15E1455C-0FF2-A3F6-427F-47DE615DF7D1}"/>
                </a:ext>
              </a:extLst>
            </p:cNvPr>
            <p:cNvSpPr>
              <a:spLocks/>
            </p:cNvSpPr>
            <p:nvPr/>
          </p:nvSpPr>
          <p:spPr bwMode="auto">
            <a:xfrm>
              <a:off x="5383985" y="3118037"/>
              <a:ext cx="1169112" cy="3433800"/>
            </a:xfrm>
            <a:custGeom>
              <a:avLst/>
              <a:gdLst>
                <a:gd name="T0" fmla="*/ 494 w 494"/>
                <a:gd name="T1" fmla="*/ 4 h 20"/>
                <a:gd name="T2" fmla="*/ 489 w 494"/>
                <a:gd name="T3" fmla="*/ 4 h 20"/>
                <a:gd name="T4" fmla="*/ 322 w 494"/>
                <a:gd name="T5" fmla="*/ 0 h 20"/>
                <a:gd name="T6" fmla="*/ 260 w 494"/>
                <a:gd name="T7" fmla="*/ 20 h 20"/>
                <a:gd name="T8" fmla="*/ 0 w 494"/>
                <a:gd name="T9" fmla="*/ 12 h 20"/>
                <a:gd name="connsiteX0" fmla="*/ 10164 w 10164"/>
                <a:gd name="connsiteY0" fmla="*/ 2000 h 10000"/>
                <a:gd name="connsiteX1" fmla="*/ 10063 w 10164"/>
                <a:gd name="connsiteY1" fmla="*/ 2000 h 10000"/>
                <a:gd name="connsiteX2" fmla="*/ 6682 w 10164"/>
                <a:gd name="connsiteY2" fmla="*/ 0 h 10000"/>
                <a:gd name="connsiteX3" fmla="*/ 5427 w 10164"/>
                <a:gd name="connsiteY3" fmla="*/ 10000 h 10000"/>
                <a:gd name="connsiteX4" fmla="*/ 0 w 10164"/>
                <a:gd name="connsiteY4" fmla="*/ 6000 h 10000"/>
                <a:gd name="connsiteX0" fmla="*/ 10351 w 10351"/>
                <a:gd name="connsiteY0" fmla="*/ 2000 h 10000"/>
                <a:gd name="connsiteX1" fmla="*/ 10063 w 10351"/>
                <a:gd name="connsiteY1" fmla="*/ 2000 h 10000"/>
                <a:gd name="connsiteX2" fmla="*/ 6682 w 10351"/>
                <a:gd name="connsiteY2" fmla="*/ 0 h 10000"/>
                <a:gd name="connsiteX3" fmla="*/ 5427 w 10351"/>
                <a:gd name="connsiteY3" fmla="*/ 10000 h 10000"/>
                <a:gd name="connsiteX4" fmla="*/ 0 w 10351"/>
                <a:gd name="connsiteY4" fmla="*/ 6000 h 10000"/>
                <a:gd name="connsiteX0" fmla="*/ 10351 w 10351"/>
                <a:gd name="connsiteY0" fmla="*/ 2000 h 10217"/>
                <a:gd name="connsiteX1" fmla="*/ 10063 w 10351"/>
                <a:gd name="connsiteY1" fmla="*/ 2000 h 10217"/>
                <a:gd name="connsiteX2" fmla="*/ 6682 w 10351"/>
                <a:gd name="connsiteY2" fmla="*/ 0 h 10217"/>
                <a:gd name="connsiteX3" fmla="*/ 5427 w 10351"/>
                <a:gd name="connsiteY3" fmla="*/ 10000 h 10217"/>
                <a:gd name="connsiteX4" fmla="*/ 1403 w 10351"/>
                <a:gd name="connsiteY4" fmla="*/ 6817 h 10217"/>
                <a:gd name="connsiteX5" fmla="*/ 0 w 10351"/>
                <a:gd name="connsiteY5" fmla="*/ 6000 h 10217"/>
                <a:gd name="connsiteX0" fmla="*/ 8948 w 8948"/>
                <a:gd name="connsiteY0" fmla="*/ 2000 h 10217"/>
                <a:gd name="connsiteX1" fmla="*/ 8660 w 8948"/>
                <a:gd name="connsiteY1" fmla="*/ 2000 h 10217"/>
                <a:gd name="connsiteX2" fmla="*/ 5279 w 8948"/>
                <a:gd name="connsiteY2" fmla="*/ 0 h 10217"/>
                <a:gd name="connsiteX3" fmla="*/ 4024 w 8948"/>
                <a:gd name="connsiteY3" fmla="*/ 10000 h 10217"/>
                <a:gd name="connsiteX4" fmla="*/ 0 w 8948"/>
                <a:gd name="connsiteY4" fmla="*/ 6817 h 10217"/>
                <a:gd name="connsiteX0" fmla="*/ 9678 w 9678"/>
                <a:gd name="connsiteY0" fmla="*/ 1958 h 10000"/>
                <a:gd name="connsiteX1" fmla="*/ 5900 w 9678"/>
                <a:gd name="connsiteY1" fmla="*/ 0 h 10000"/>
                <a:gd name="connsiteX2" fmla="*/ 4497 w 9678"/>
                <a:gd name="connsiteY2" fmla="*/ 9788 h 10000"/>
                <a:gd name="connsiteX3" fmla="*/ 0 w 9678"/>
                <a:gd name="connsiteY3" fmla="*/ 6672 h 10000"/>
                <a:gd name="connsiteX0" fmla="*/ 6096 w 6096"/>
                <a:gd name="connsiteY0" fmla="*/ 0 h 10000"/>
                <a:gd name="connsiteX1" fmla="*/ 4647 w 6096"/>
                <a:gd name="connsiteY1" fmla="*/ 9788 h 10000"/>
                <a:gd name="connsiteX2" fmla="*/ 0 w 6096"/>
                <a:gd name="connsiteY2" fmla="*/ 6672 h 10000"/>
                <a:gd name="connsiteX0" fmla="*/ 10238 w 10238"/>
                <a:gd name="connsiteY0" fmla="*/ 18764 h 28583"/>
                <a:gd name="connsiteX1" fmla="*/ 7861 w 10238"/>
                <a:gd name="connsiteY1" fmla="*/ 28552 h 28583"/>
                <a:gd name="connsiteX2" fmla="*/ 0 w 10238"/>
                <a:gd name="connsiteY2" fmla="*/ 0 h 28583"/>
                <a:gd name="connsiteX0" fmla="*/ 10238 w 10238"/>
                <a:gd name="connsiteY0" fmla="*/ 18764 h 89408"/>
                <a:gd name="connsiteX1" fmla="*/ 5074 w 10238"/>
                <a:gd name="connsiteY1" fmla="*/ 89398 h 89408"/>
                <a:gd name="connsiteX2" fmla="*/ 0 w 10238"/>
                <a:gd name="connsiteY2" fmla="*/ 0 h 89408"/>
                <a:gd name="connsiteX0" fmla="*/ 10238 w 10238"/>
                <a:gd name="connsiteY0" fmla="*/ 18764 h 89431"/>
                <a:gd name="connsiteX1" fmla="*/ 5074 w 10238"/>
                <a:gd name="connsiteY1" fmla="*/ 89398 h 89431"/>
                <a:gd name="connsiteX2" fmla="*/ 2360 w 10238"/>
                <a:gd name="connsiteY2" fmla="*/ 20352 h 89431"/>
                <a:gd name="connsiteX3" fmla="*/ 0 w 10238"/>
                <a:gd name="connsiteY3" fmla="*/ 0 h 89431"/>
                <a:gd name="connsiteX0" fmla="*/ 5241 w 5241"/>
                <a:gd name="connsiteY0" fmla="*/ 132477 h 132477"/>
                <a:gd name="connsiteX1" fmla="*/ 5074 w 5241"/>
                <a:gd name="connsiteY1" fmla="*/ 89398 h 132477"/>
                <a:gd name="connsiteX2" fmla="*/ 2360 w 5241"/>
                <a:gd name="connsiteY2" fmla="*/ 20352 h 132477"/>
                <a:gd name="connsiteX3" fmla="*/ 0 w 5241"/>
                <a:gd name="connsiteY3" fmla="*/ 0 h 132477"/>
                <a:gd name="connsiteX0" fmla="*/ 7535 w 9684"/>
                <a:gd name="connsiteY0" fmla="*/ 16739 h 16739"/>
                <a:gd name="connsiteX1" fmla="*/ 9681 w 9684"/>
                <a:gd name="connsiteY1" fmla="*/ 6748 h 16739"/>
                <a:gd name="connsiteX2" fmla="*/ 4503 w 9684"/>
                <a:gd name="connsiteY2" fmla="*/ 1536 h 16739"/>
                <a:gd name="connsiteX3" fmla="*/ 0 w 9684"/>
                <a:gd name="connsiteY3" fmla="*/ 0 h 16739"/>
                <a:gd name="connsiteX0" fmla="*/ 7781 w 10100"/>
                <a:gd name="connsiteY0" fmla="*/ 10000 h 10000"/>
                <a:gd name="connsiteX1" fmla="*/ 7933 w 10100"/>
                <a:gd name="connsiteY1" fmla="*/ 8475 h 10000"/>
                <a:gd name="connsiteX2" fmla="*/ 9997 w 10100"/>
                <a:gd name="connsiteY2" fmla="*/ 4031 h 10000"/>
                <a:gd name="connsiteX3" fmla="*/ 4650 w 10100"/>
                <a:gd name="connsiteY3" fmla="*/ 918 h 10000"/>
                <a:gd name="connsiteX4" fmla="*/ 0 w 10100"/>
                <a:gd name="connsiteY4"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0 w 10457"/>
                <a:gd name="connsiteY5" fmla="*/ 0 h 10000"/>
                <a:gd name="connsiteX0" fmla="*/ 7781 w 10457"/>
                <a:gd name="connsiteY0" fmla="*/ 10003 h 10003"/>
                <a:gd name="connsiteX1" fmla="*/ 7933 w 10457"/>
                <a:gd name="connsiteY1" fmla="*/ 8478 h 10003"/>
                <a:gd name="connsiteX2" fmla="*/ 10009 w 10457"/>
                <a:gd name="connsiteY2" fmla="*/ 5936 h 10003"/>
                <a:gd name="connsiteX3" fmla="*/ 9997 w 10457"/>
                <a:gd name="connsiteY3" fmla="*/ 4034 h 10003"/>
                <a:gd name="connsiteX4" fmla="*/ 4650 w 10457"/>
                <a:gd name="connsiteY4" fmla="*/ 921 h 10003"/>
                <a:gd name="connsiteX5" fmla="*/ 0 w 10457"/>
                <a:gd name="connsiteY5" fmla="*/ 3 h 10003"/>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2173 w 10457"/>
                <a:gd name="connsiteY5" fmla="*/ 820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457"/>
                <a:gd name="connsiteY0" fmla="*/ 10000 h 10000"/>
                <a:gd name="connsiteX1" fmla="*/ 7933 w 10457"/>
                <a:gd name="connsiteY1" fmla="*/ 8475 h 10000"/>
                <a:gd name="connsiteX2" fmla="*/ 10009 w 10457"/>
                <a:gd name="connsiteY2" fmla="*/ 5933 h 10000"/>
                <a:gd name="connsiteX3" fmla="*/ 9997 w 10457"/>
                <a:gd name="connsiteY3" fmla="*/ 4031 h 10000"/>
                <a:gd name="connsiteX4" fmla="*/ 4650 w 10457"/>
                <a:gd name="connsiteY4" fmla="*/ 918 h 10000"/>
                <a:gd name="connsiteX5" fmla="*/ 1950 w 10457"/>
                <a:gd name="connsiteY5" fmla="*/ 183 h 10000"/>
                <a:gd name="connsiteX6" fmla="*/ 0 w 10457"/>
                <a:gd name="connsiteY6" fmla="*/ 0 h 10000"/>
                <a:gd name="connsiteX0" fmla="*/ 7781 w 10168"/>
                <a:gd name="connsiteY0" fmla="*/ 10000 h 10000"/>
                <a:gd name="connsiteX1" fmla="*/ 7933 w 10168"/>
                <a:gd name="connsiteY1" fmla="*/ 8475 h 10000"/>
                <a:gd name="connsiteX2" fmla="*/ 10009 w 10168"/>
                <a:gd name="connsiteY2" fmla="*/ 5933 h 10000"/>
                <a:gd name="connsiteX3" fmla="*/ 9997 w 10168"/>
                <a:gd name="connsiteY3" fmla="*/ 4031 h 10000"/>
                <a:gd name="connsiteX4" fmla="*/ 4650 w 10168"/>
                <a:gd name="connsiteY4" fmla="*/ 918 h 10000"/>
                <a:gd name="connsiteX5" fmla="*/ 1950 w 10168"/>
                <a:gd name="connsiteY5" fmla="*/ 183 h 10000"/>
                <a:gd name="connsiteX6" fmla="*/ 0 w 10168"/>
                <a:gd name="connsiteY6" fmla="*/ 0 h 10000"/>
                <a:gd name="connsiteX0" fmla="*/ 7781 w 11071"/>
                <a:gd name="connsiteY0" fmla="*/ 10000 h 10000"/>
                <a:gd name="connsiteX1" fmla="*/ 7933 w 11071"/>
                <a:gd name="connsiteY1" fmla="*/ 8475 h 10000"/>
                <a:gd name="connsiteX2" fmla="*/ 11014 w 11071"/>
                <a:gd name="connsiteY2" fmla="*/ 5933 h 10000"/>
                <a:gd name="connsiteX3" fmla="*/ 9997 w 11071"/>
                <a:gd name="connsiteY3" fmla="*/ 4031 h 10000"/>
                <a:gd name="connsiteX4" fmla="*/ 4650 w 11071"/>
                <a:gd name="connsiteY4" fmla="*/ 918 h 10000"/>
                <a:gd name="connsiteX5" fmla="*/ 1950 w 11071"/>
                <a:gd name="connsiteY5" fmla="*/ 183 h 10000"/>
                <a:gd name="connsiteX6" fmla="*/ 0 w 11071"/>
                <a:gd name="connsiteY6" fmla="*/ 0 h 10000"/>
                <a:gd name="connsiteX0" fmla="*/ 7781 w 10300"/>
                <a:gd name="connsiteY0" fmla="*/ 10000 h 10000"/>
                <a:gd name="connsiteX1" fmla="*/ 7933 w 10300"/>
                <a:gd name="connsiteY1" fmla="*/ 8475 h 10000"/>
                <a:gd name="connsiteX2" fmla="*/ 10177 w 10300"/>
                <a:gd name="connsiteY2" fmla="*/ 5839 h 10000"/>
                <a:gd name="connsiteX3" fmla="*/ 9997 w 10300"/>
                <a:gd name="connsiteY3" fmla="*/ 4031 h 10000"/>
                <a:gd name="connsiteX4" fmla="*/ 4650 w 10300"/>
                <a:gd name="connsiteY4" fmla="*/ 918 h 10000"/>
                <a:gd name="connsiteX5" fmla="*/ 1950 w 10300"/>
                <a:gd name="connsiteY5" fmla="*/ 183 h 10000"/>
                <a:gd name="connsiteX6" fmla="*/ 0 w 10300"/>
                <a:gd name="connsiteY6" fmla="*/ 0 h 10000"/>
                <a:gd name="connsiteX0" fmla="*/ 7781 w 10209"/>
                <a:gd name="connsiteY0" fmla="*/ 10000 h 10000"/>
                <a:gd name="connsiteX1" fmla="*/ 7933 w 10209"/>
                <a:gd name="connsiteY1" fmla="*/ 8475 h 10000"/>
                <a:gd name="connsiteX2" fmla="*/ 10177 w 10209"/>
                <a:gd name="connsiteY2" fmla="*/ 5839 h 10000"/>
                <a:gd name="connsiteX3" fmla="*/ 9997 w 10209"/>
                <a:gd name="connsiteY3" fmla="*/ 4031 h 10000"/>
                <a:gd name="connsiteX4" fmla="*/ 4650 w 10209"/>
                <a:gd name="connsiteY4" fmla="*/ 918 h 10000"/>
                <a:gd name="connsiteX5" fmla="*/ 1950 w 10209"/>
                <a:gd name="connsiteY5" fmla="*/ 183 h 10000"/>
                <a:gd name="connsiteX6" fmla="*/ 0 w 10209"/>
                <a:gd name="connsiteY6" fmla="*/ 0 h 10000"/>
                <a:gd name="connsiteX0" fmla="*/ 7848 w 10276"/>
                <a:gd name="connsiteY0" fmla="*/ 10135 h 10135"/>
                <a:gd name="connsiteX1" fmla="*/ 8000 w 10276"/>
                <a:gd name="connsiteY1" fmla="*/ 8610 h 10135"/>
                <a:gd name="connsiteX2" fmla="*/ 10244 w 10276"/>
                <a:gd name="connsiteY2" fmla="*/ 5974 h 10135"/>
                <a:gd name="connsiteX3" fmla="*/ 10064 w 10276"/>
                <a:gd name="connsiteY3" fmla="*/ 4166 h 10135"/>
                <a:gd name="connsiteX4" fmla="*/ 4717 w 10276"/>
                <a:gd name="connsiteY4" fmla="*/ 1053 h 10135"/>
                <a:gd name="connsiteX5" fmla="*/ 2017 w 10276"/>
                <a:gd name="connsiteY5" fmla="*/ 318 h 10135"/>
                <a:gd name="connsiteX6" fmla="*/ 0 w 10276"/>
                <a:gd name="connsiteY6" fmla="*/ 0 h 1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6" h="10135">
                  <a:moveTo>
                    <a:pt x="7848" y="10135"/>
                  </a:moveTo>
                  <a:cubicBezTo>
                    <a:pt x="7940" y="9873"/>
                    <a:pt x="7631" y="9605"/>
                    <a:pt x="8000" y="8610"/>
                  </a:cubicBezTo>
                  <a:cubicBezTo>
                    <a:pt x="8304" y="7928"/>
                    <a:pt x="9900" y="6715"/>
                    <a:pt x="10244" y="5974"/>
                  </a:cubicBezTo>
                  <a:cubicBezTo>
                    <a:pt x="10365" y="5214"/>
                    <a:pt x="10109" y="5017"/>
                    <a:pt x="10064" y="4166"/>
                  </a:cubicBezTo>
                  <a:cubicBezTo>
                    <a:pt x="9554" y="3527"/>
                    <a:pt x="6607" y="1612"/>
                    <a:pt x="4717" y="1053"/>
                  </a:cubicBezTo>
                  <a:cubicBezTo>
                    <a:pt x="4064" y="762"/>
                    <a:pt x="2792" y="902"/>
                    <a:pt x="2017" y="318"/>
                  </a:cubicBezTo>
                  <a:cubicBezTo>
                    <a:pt x="1242" y="165"/>
                    <a:pt x="455" y="62"/>
                    <a:pt x="0" y="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90" name="グループ化 189">
              <a:extLst>
                <a:ext uri="{FF2B5EF4-FFF2-40B4-BE49-F238E27FC236}">
                  <a16:creationId xmlns:a16="http://schemas.microsoft.com/office/drawing/2014/main" id="{229A0C2D-5D57-3115-5C5C-AE2CA9A5905C}"/>
                </a:ext>
              </a:extLst>
            </p:cNvPr>
            <p:cNvGrpSpPr/>
            <p:nvPr/>
          </p:nvGrpSpPr>
          <p:grpSpPr>
            <a:xfrm>
              <a:off x="5690295" y="3394964"/>
              <a:ext cx="301113" cy="184795"/>
              <a:chOff x="4053254" y="2604591"/>
              <a:chExt cx="510829" cy="330308"/>
            </a:xfrm>
          </p:grpSpPr>
          <p:sp>
            <p:nvSpPr>
              <p:cNvPr id="265" name="Freeform 4">
                <a:extLst>
                  <a:ext uri="{FF2B5EF4-FFF2-40B4-BE49-F238E27FC236}">
                    <a16:creationId xmlns:a16="http://schemas.microsoft.com/office/drawing/2014/main" id="{A6FB64E8-DAE0-608C-9C78-3B143DDC9D66}"/>
                  </a:ext>
                </a:extLst>
              </p:cNvPr>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66" name="Rectangle 5">
                <a:extLst>
                  <a:ext uri="{FF2B5EF4-FFF2-40B4-BE49-F238E27FC236}">
                    <a16:creationId xmlns:a16="http://schemas.microsoft.com/office/drawing/2014/main" id="{2C449B46-03B0-2FD3-D14D-69B5BDA63FA4}"/>
                  </a:ext>
                </a:extLst>
              </p:cNvPr>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grpSp>
          <p:nvGrpSpPr>
            <p:cNvPr id="191" name="グループ化 190">
              <a:extLst>
                <a:ext uri="{FF2B5EF4-FFF2-40B4-BE49-F238E27FC236}">
                  <a16:creationId xmlns:a16="http://schemas.microsoft.com/office/drawing/2014/main" id="{D3247D06-B474-EF9B-B625-51636C25FD17}"/>
                </a:ext>
              </a:extLst>
            </p:cNvPr>
            <p:cNvGrpSpPr/>
            <p:nvPr/>
          </p:nvGrpSpPr>
          <p:grpSpPr>
            <a:xfrm>
              <a:off x="6220001" y="5684957"/>
              <a:ext cx="301113" cy="184795"/>
              <a:chOff x="4053254" y="2604591"/>
              <a:chExt cx="510829" cy="330308"/>
            </a:xfrm>
          </p:grpSpPr>
          <p:sp>
            <p:nvSpPr>
              <p:cNvPr id="263" name="Freeform 4">
                <a:extLst>
                  <a:ext uri="{FF2B5EF4-FFF2-40B4-BE49-F238E27FC236}">
                    <a16:creationId xmlns:a16="http://schemas.microsoft.com/office/drawing/2014/main" id="{79F8C31D-A0D4-DE50-0E39-D938E3DBA6A0}"/>
                  </a:ext>
                </a:extLst>
              </p:cNvPr>
              <p:cNvSpPr>
                <a:spLocks/>
              </p:cNvSpPr>
              <p:nvPr/>
            </p:nvSpPr>
            <p:spPr bwMode="auto">
              <a:xfrm>
                <a:off x="4053254" y="2604591"/>
                <a:ext cx="510829" cy="330308"/>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264" name="Rectangle 5">
                <a:extLst>
                  <a:ext uri="{FF2B5EF4-FFF2-40B4-BE49-F238E27FC236}">
                    <a16:creationId xmlns:a16="http://schemas.microsoft.com/office/drawing/2014/main" id="{6755C5F1-F74E-6781-BFC1-F9B779B746F3}"/>
                  </a:ext>
                </a:extLst>
              </p:cNvPr>
              <p:cNvSpPr>
                <a:spLocks noChangeArrowheads="1"/>
              </p:cNvSpPr>
              <p:nvPr/>
            </p:nvSpPr>
            <p:spPr bwMode="auto">
              <a:xfrm>
                <a:off x="4169542" y="2632394"/>
                <a:ext cx="286961"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192" name="正方形/長方形 191">
              <a:extLst>
                <a:ext uri="{FF2B5EF4-FFF2-40B4-BE49-F238E27FC236}">
                  <a16:creationId xmlns:a16="http://schemas.microsoft.com/office/drawing/2014/main" id="{F326912B-5DCE-89BF-D1BB-7DFBF808D189}"/>
                </a:ext>
              </a:extLst>
            </p:cNvPr>
            <p:cNvSpPr/>
            <p:nvPr/>
          </p:nvSpPr>
          <p:spPr>
            <a:xfrm rot="3598836">
              <a:off x="6250581" y="3924250"/>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193" name="Rectangle 126">
              <a:extLst>
                <a:ext uri="{FF2B5EF4-FFF2-40B4-BE49-F238E27FC236}">
                  <a16:creationId xmlns:a16="http://schemas.microsoft.com/office/drawing/2014/main" id="{1C20D83C-2025-6E3C-D664-A6F396D21F53}"/>
                </a:ext>
              </a:extLst>
            </p:cNvPr>
            <p:cNvSpPr>
              <a:spLocks noChangeArrowheads="1"/>
            </p:cNvSpPr>
            <p:nvPr/>
          </p:nvSpPr>
          <p:spPr bwMode="auto">
            <a:xfrm>
              <a:off x="6263097" y="3734378"/>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志紀駅</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194" name="Rectangle 126">
              <a:extLst>
                <a:ext uri="{FF2B5EF4-FFF2-40B4-BE49-F238E27FC236}">
                  <a16:creationId xmlns:a16="http://schemas.microsoft.com/office/drawing/2014/main" id="{DF528B20-6060-E0F0-47ED-BFE3B6090D71}"/>
                </a:ext>
              </a:extLst>
            </p:cNvPr>
            <p:cNvSpPr>
              <a:spLocks noChangeArrowheads="1"/>
            </p:cNvSpPr>
            <p:nvPr/>
          </p:nvSpPr>
          <p:spPr bwMode="auto">
            <a:xfrm rot="20390079">
              <a:off x="6508856" y="3969449"/>
              <a:ext cx="500626" cy="1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en-US" altLang="ja-JP" sz="800" b="0" i="0" u="none" strike="noStrike" baseline="0" dirty="0">
                  <a:solidFill>
                    <a:sysClr val="windowText" lastClr="000000"/>
                  </a:solidFill>
                  <a:effectLst>
                    <a:glow rad="63500">
                      <a:schemeClr val="bg1"/>
                    </a:glow>
                  </a:effectLst>
                  <a:latin typeface="ＭＳ Ｐゴシック"/>
                  <a:ea typeface="ＭＳ Ｐゴシック"/>
                  <a:cs typeface="+mn-cs"/>
                </a:rPr>
                <a:t>J</a:t>
              </a:r>
            </a:p>
            <a:p>
              <a:pPr marL="0" indent="0" algn="l" rtl="0">
                <a:defRPr sz="1000"/>
              </a:pPr>
              <a:r>
                <a:rPr lang="en-US" altLang="ja-JP" sz="800" dirty="0">
                  <a:solidFill>
                    <a:sysClr val="windowText" lastClr="000000"/>
                  </a:solidFill>
                  <a:effectLst>
                    <a:glow rad="63500">
                      <a:schemeClr val="bg1"/>
                    </a:glow>
                  </a:effectLst>
                  <a:latin typeface="ＭＳ Ｐゴシック"/>
                  <a:ea typeface="ＭＳ Ｐゴシック"/>
                </a:rPr>
                <a:t>R</a:t>
              </a:r>
              <a:endPar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endParaRPr>
            </a:p>
          </p:txBody>
        </p:sp>
        <p:sp>
          <p:nvSpPr>
            <p:cNvPr id="195" name="Rectangle 77">
              <a:extLst>
                <a:ext uri="{FF2B5EF4-FFF2-40B4-BE49-F238E27FC236}">
                  <a16:creationId xmlns:a16="http://schemas.microsoft.com/office/drawing/2014/main" id="{B16E58AD-3EFD-46F8-EE68-638FDB580309}"/>
                </a:ext>
              </a:extLst>
            </p:cNvPr>
            <p:cNvSpPr>
              <a:spLocks noChangeArrowheads="1"/>
            </p:cNvSpPr>
            <p:nvPr/>
          </p:nvSpPr>
          <p:spPr bwMode="auto">
            <a:xfrm rot="187309">
              <a:off x="6816579" y="5750004"/>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sp>
          <p:nvSpPr>
            <p:cNvPr id="196" name="Rectangle 77">
              <a:extLst>
                <a:ext uri="{FF2B5EF4-FFF2-40B4-BE49-F238E27FC236}">
                  <a16:creationId xmlns:a16="http://schemas.microsoft.com/office/drawing/2014/main" id="{49E86A58-9924-A4AA-9918-442ECD1146B5}"/>
                </a:ext>
              </a:extLst>
            </p:cNvPr>
            <p:cNvSpPr>
              <a:spLocks noChangeArrowheads="1"/>
            </p:cNvSpPr>
            <p:nvPr/>
          </p:nvSpPr>
          <p:spPr bwMode="auto">
            <a:xfrm rot="187309">
              <a:off x="6942660" y="3663420"/>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近鉄大阪線</a:t>
              </a:r>
            </a:p>
          </p:txBody>
        </p:sp>
        <p:sp>
          <p:nvSpPr>
            <p:cNvPr id="197" name="正方形/長方形 196">
              <a:extLst>
                <a:ext uri="{FF2B5EF4-FFF2-40B4-BE49-F238E27FC236}">
                  <a16:creationId xmlns:a16="http://schemas.microsoft.com/office/drawing/2014/main" id="{69685ACA-DBBA-B6DB-8FB1-A6F6F8AEE4F0}"/>
                </a:ext>
              </a:extLst>
            </p:cNvPr>
            <p:cNvSpPr/>
            <p:nvPr/>
          </p:nvSpPr>
          <p:spPr>
            <a:xfrm>
              <a:off x="3397177" y="4383258"/>
              <a:ext cx="87540" cy="751414"/>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8" name="正方形/長方形 197">
              <a:extLst>
                <a:ext uri="{FF2B5EF4-FFF2-40B4-BE49-F238E27FC236}">
                  <a16:creationId xmlns:a16="http://schemas.microsoft.com/office/drawing/2014/main" id="{08C7C5C9-6C55-E032-3EFA-3CCCFBBC1715}"/>
                </a:ext>
              </a:extLst>
            </p:cNvPr>
            <p:cNvSpPr/>
            <p:nvPr/>
          </p:nvSpPr>
          <p:spPr>
            <a:xfrm>
              <a:off x="3404796" y="5713120"/>
              <a:ext cx="101569" cy="539485"/>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5" name="正方形/長方形 204">
              <a:extLst>
                <a:ext uri="{FF2B5EF4-FFF2-40B4-BE49-F238E27FC236}">
                  <a16:creationId xmlns:a16="http://schemas.microsoft.com/office/drawing/2014/main" id="{917BDB4C-C667-F695-290F-80320DE2D38D}"/>
                </a:ext>
              </a:extLst>
            </p:cNvPr>
            <p:cNvSpPr/>
            <p:nvPr/>
          </p:nvSpPr>
          <p:spPr>
            <a:xfrm>
              <a:off x="5272981" y="3049711"/>
              <a:ext cx="531956" cy="107788"/>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0F8E2961-5141-93A6-D6ED-B4E551D3412B}"/>
                </a:ext>
              </a:extLst>
            </p:cNvPr>
            <p:cNvSpPr/>
            <p:nvPr/>
          </p:nvSpPr>
          <p:spPr>
            <a:xfrm>
              <a:off x="3290815" y="4437111"/>
              <a:ext cx="207144" cy="92393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2" name="フリーフォーム: 図形 261">
              <a:extLst>
                <a:ext uri="{FF2B5EF4-FFF2-40B4-BE49-F238E27FC236}">
                  <a16:creationId xmlns:a16="http://schemas.microsoft.com/office/drawing/2014/main" id="{8D02D3C5-FF40-6D8B-6E2D-7A030AACD611}"/>
                </a:ext>
              </a:extLst>
            </p:cNvPr>
            <p:cNvSpPr/>
            <p:nvPr/>
          </p:nvSpPr>
          <p:spPr>
            <a:xfrm>
              <a:off x="6891867" y="4859867"/>
              <a:ext cx="76200" cy="33866"/>
            </a:xfrm>
            <a:custGeom>
              <a:avLst/>
              <a:gdLst>
                <a:gd name="connsiteX0" fmla="*/ 0 w 76200"/>
                <a:gd name="connsiteY0" fmla="*/ 33866 h 33866"/>
                <a:gd name="connsiteX1" fmla="*/ 76200 w 76200"/>
                <a:gd name="connsiteY1" fmla="*/ 0 h 33866"/>
              </a:gdLst>
              <a:ahLst/>
              <a:cxnLst>
                <a:cxn ang="0">
                  <a:pos x="connsiteX0" y="connsiteY0"/>
                </a:cxn>
                <a:cxn ang="0">
                  <a:pos x="connsiteX1" y="connsiteY1"/>
                </a:cxn>
              </a:cxnLst>
              <a:rect l="l" t="t" r="r" b="b"/>
              <a:pathLst>
                <a:path w="76200" h="33866">
                  <a:moveTo>
                    <a:pt x="0" y="33866"/>
                  </a:moveTo>
                  <a:lnTo>
                    <a:pt x="76200" y="0"/>
                  </a:lnTo>
                </a:path>
              </a:pathLst>
            </a:custGeom>
            <a:noFill/>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0" name="Rectangle 65">
              <a:extLst>
                <a:ext uri="{FF2B5EF4-FFF2-40B4-BE49-F238E27FC236}">
                  <a16:creationId xmlns:a16="http://schemas.microsoft.com/office/drawing/2014/main" id="{10408E65-A46F-AEC1-C869-184492AF3968}"/>
                </a:ext>
              </a:extLst>
            </p:cNvPr>
            <p:cNvSpPr>
              <a:spLocks noChangeArrowheads="1"/>
            </p:cNvSpPr>
            <p:nvPr/>
          </p:nvSpPr>
          <p:spPr bwMode="auto">
            <a:xfrm>
              <a:off x="4474003" y="4450152"/>
              <a:ext cx="740646" cy="1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市道若林沼線</a:t>
              </a:r>
            </a:p>
          </p:txBody>
        </p:sp>
        <p:sp>
          <p:nvSpPr>
            <p:cNvPr id="148" name="正方形/長方形 147">
              <a:extLst>
                <a:ext uri="{FF2B5EF4-FFF2-40B4-BE49-F238E27FC236}">
                  <a16:creationId xmlns:a16="http://schemas.microsoft.com/office/drawing/2014/main" id="{F8C072C2-0664-D7CC-FA53-A77CDB1D655A}"/>
                </a:ext>
              </a:extLst>
            </p:cNvPr>
            <p:cNvSpPr/>
            <p:nvPr/>
          </p:nvSpPr>
          <p:spPr>
            <a:xfrm>
              <a:off x="4450496" y="5543659"/>
              <a:ext cx="720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b="1" dirty="0">
                  <a:solidFill>
                    <a:sysClr val="windowText" lastClr="000000"/>
                  </a:solidFill>
                  <a:latin typeface="+mj-ea"/>
                  <a:ea typeface="+mj-ea"/>
                </a:rPr>
                <a:t>藤井寺</a:t>
              </a:r>
              <a:r>
                <a:rPr kumimoji="1" lang="ja-JP" altLang="en-US" sz="900" b="1" dirty="0">
                  <a:solidFill>
                    <a:sysClr val="windowText" lastClr="000000"/>
                  </a:solidFill>
                  <a:latin typeface="+mj-ea"/>
                  <a:ea typeface="+mj-ea"/>
                </a:rPr>
                <a:t>市</a:t>
              </a:r>
            </a:p>
          </p:txBody>
        </p:sp>
        <p:sp>
          <p:nvSpPr>
            <p:cNvPr id="397" name="Rectangle 77">
              <a:extLst>
                <a:ext uri="{FF2B5EF4-FFF2-40B4-BE49-F238E27FC236}">
                  <a16:creationId xmlns:a16="http://schemas.microsoft.com/office/drawing/2014/main" id="{49E86A58-9924-A4AA-9918-442ECD1146B5}"/>
                </a:ext>
              </a:extLst>
            </p:cNvPr>
            <p:cNvSpPr>
              <a:spLocks noChangeArrowheads="1"/>
            </p:cNvSpPr>
            <p:nvPr/>
          </p:nvSpPr>
          <p:spPr bwMode="auto">
            <a:xfrm rot="187309">
              <a:off x="4548196" y="2895589"/>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旧大阪中央環状線</a:t>
              </a:r>
            </a:p>
          </p:txBody>
        </p:sp>
        <p:sp>
          <p:nvSpPr>
            <p:cNvPr id="398" name="Rectangle 77">
              <a:extLst>
                <a:ext uri="{FF2B5EF4-FFF2-40B4-BE49-F238E27FC236}">
                  <a16:creationId xmlns:a16="http://schemas.microsoft.com/office/drawing/2014/main" id="{49E86A58-9924-A4AA-9918-442ECD1146B5}"/>
                </a:ext>
              </a:extLst>
            </p:cNvPr>
            <p:cNvSpPr>
              <a:spLocks noChangeArrowheads="1"/>
            </p:cNvSpPr>
            <p:nvPr/>
          </p:nvSpPr>
          <p:spPr bwMode="auto">
            <a:xfrm rot="21366095">
              <a:off x="4100344" y="4665309"/>
              <a:ext cx="259089" cy="6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八尾富田林線</a:t>
              </a:r>
            </a:p>
          </p:txBody>
        </p:sp>
      </p:grpSp>
      <p:sp>
        <p:nvSpPr>
          <p:cNvPr id="17412" name="スライド番号プレースホルダー 3"/>
          <p:cNvSpPr>
            <a:spLocks noGrp="1"/>
          </p:cNvSpPr>
          <p:nvPr>
            <p:ph type="sldNum" sz="quarter" idx="12"/>
          </p:nvPr>
        </p:nvSpPr>
        <p:spPr bwMode="auto">
          <a:xfrm>
            <a:off x="8537575" y="6375106"/>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DEB0A9E-199F-4959-9413-93FEF09EE654}" type="slidenum">
              <a:rPr lang="ja-JP" altLang="en-US" sz="2000" smtClean="0">
                <a:latin typeface="Arial" panose="020B0604020202020204" pitchFamily="34" charset="0"/>
              </a:rPr>
              <a:pPr>
                <a:spcBef>
                  <a:spcPct val="0"/>
                </a:spcBef>
                <a:buFontTx/>
                <a:buNone/>
              </a:pPr>
              <a:t>6</a:t>
            </a:fld>
            <a:endParaRPr lang="ja-JP" altLang="en-US" sz="2000">
              <a:latin typeface="Arial" panose="020B0604020202020204" pitchFamily="34" charset="0"/>
            </a:endParaRPr>
          </a:p>
        </p:txBody>
      </p:sp>
      <p:sp>
        <p:nvSpPr>
          <p:cNvPr id="99" name="正方形/長方形 4"/>
          <p:cNvSpPr>
            <a:spLocks noChangeArrowheads="1"/>
          </p:cNvSpPr>
          <p:nvPr/>
        </p:nvSpPr>
        <p:spPr bwMode="auto">
          <a:xfrm>
            <a:off x="157422" y="1916832"/>
            <a:ext cx="8563270" cy="112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0000" indent="-457200">
              <a:buNone/>
            </a:pPr>
            <a:r>
              <a:rPr lang="ja-JP" altLang="en-US" sz="1200" dirty="0"/>
              <a:t>・国道</a:t>
            </a:r>
            <a:r>
              <a:rPr lang="en-US" altLang="ja-JP" sz="1200" dirty="0"/>
              <a:t>25</a:t>
            </a:r>
            <a:r>
              <a:rPr lang="ja-JP" altLang="en-US" sz="1200" dirty="0"/>
              <a:t>号に主要渋滞箇所が点在しており、慢性的に渋滞している。本路線の整備により、国道</a:t>
            </a:r>
            <a:r>
              <a:rPr lang="en-US" altLang="ja-JP" sz="1200" dirty="0"/>
              <a:t>25</a:t>
            </a:r>
            <a:r>
              <a:rPr lang="ja-JP" altLang="en-US" sz="1200" dirty="0"/>
              <a:t>号含め周辺道路の渋滞緩和に寄与すること。</a:t>
            </a:r>
          </a:p>
          <a:p>
            <a:pPr marL="180000" indent="-457200">
              <a:buNone/>
            </a:pPr>
            <a:r>
              <a:rPr lang="ja-JP" altLang="en-US" sz="1200" dirty="0"/>
              <a:t>・本事業区間の柏原市市域において、市指定緊急避難所が多く、本路線整備により防災面での整備効果が高いこと。</a:t>
            </a:r>
          </a:p>
          <a:p>
            <a:pPr marL="180000" indent="-457200">
              <a:buNone/>
            </a:pPr>
            <a:r>
              <a:rPr lang="ja-JP" altLang="en-US" sz="1200" dirty="0"/>
              <a:t>・地元市より早期整備要望があること。</a:t>
            </a:r>
          </a:p>
          <a:p>
            <a:pPr marL="180000" indent="-457200">
              <a:buNone/>
            </a:pPr>
            <a:r>
              <a:rPr lang="ja-JP" altLang="en-US" sz="1200" dirty="0"/>
              <a:t>以上より本事業の優先度が高い。</a:t>
            </a:r>
          </a:p>
        </p:txBody>
      </p:sp>
      <p:sp>
        <p:nvSpPr>
          <p:cNvPr id="100" name="正方形/長方形 4"/>
          <p:cNvSpPr>
            <a:spLocks noChangeArrowheads="1"/>
          </p:cNvSpPr>
          <p:nvPr/>
        </p:nvSpPr>
        <p:spPr bwMode="auto">
          <a:xfrm>
            <a:off x="38736" y="1610694"/>
            <a:ext cx="269160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Arial" panose="020B0604020202020204" pitchFamily="34" charset="0"/>
                <a:cs typeface="Arial" panose="020B0604020202020204" pitchFamily="34" charset="0"/>
              </a:rPr>
              <a:t>■事業の優先度</a:t>
            </a:r>
            <a:endParaRPr lang="ja-JP" altLang="en-US" sz="1400" dirty="0">
              <a:latin typeface="ＭＳ ゴシック" panose="020B0609070205080204" pitchFamily="49" charset="-128"/>
              <a:ea typeface="ＭＳ ゴシック" panose="020B0609070205080204" pitchFamily="49" charset="-128"/>
            </a:endParaRPr>
          </a:p>
        </p:txBody>
      </p:sp>
      <p:sp>
        <p:nvSpPr>
          <p:cNvPr id="103" name="正方形/長方形 4"/>
          <p:cNvSpPr>
            <a:spLocks noChangeArrowheads="1"/>
          </p:cNvSpPr>
          <p:nvPr/>
        </p:nvSpPr>
        <p:spPr bwMode="auto">
          <a:xfrm>
            <a:off x="130621" y="903028"/>
            <a:ext cx="8905875" cy="7201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200" dirty="0">
                <a:latin typeface="ＭＳ ゴシック" panose="020B0609070205080204" pitchFamily="49" charset="-128"/>
                <a:ea typeface="ＭＳ ゴシック" panose="020B0609070205080204" pitchFamily="49" charset="-128"/>
              </a:rPr>
              <a:t>＜</a:t>
            </a:r>
            <a:r>
              <a:rPr lang="ja-JP" altLang="ja-JP" sz="1200" dirty="0"/>
              <a:t>大阪府都市整備中期計画</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R3.3</a:t>
            </a:r>
            <a:r>
              <a:rPr lang="ja-JP" altLang="en-US" sz="1200" dirty="0">
                <a:latin typeface="ＭＳ ゴシック" panose="020B0609070205080204" pitchFamily="49" charset="-128"/>
                <a:ea typeface="ＭＳ ゴシック" panose="020B0609070205080204" pitchFamily="49" charset="-128"/>
              </a:rPr>
              <a:t>改訂）＞：着手として位置づけ</a:t>
            </a: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a:buNone/>
            </a:pPr>
            <a:r>
              <a:rPr lang="ja-JP" altLang="en-US" sz="1200" dirty="0">
                <a:latin typeface="ＭＳ ゴシック" panose="020B0609070205080204" pitchFamily="49" charset="-128"/>
                <a:ea typeface="ＭＳ ゴシック" panose="020B0609070205080204" pitchFamily="49" charset="-128"/>
              </a:rPr>
              <a:t>＜柏原市都市計画マスタープラン（</a:t>
            </a:r>
            <a:r>
              <a:rPr lang="en-US" altLang="ja-JP" sz="1200" dirty="0">
                <a:latin typeface="ＭＳ ゴシック" panose="020B0609070205080204" pitchFamily="49" charset="-128"/>
                <a:ea typeface="ＭＳ ゴシック" panose="020B0609070205080204" pitchFamily="49" charset="-128"/>
              </a:rPr>
              <a:t>R4.3</a:t>
            </a:r>
            <a:r>
              <a:rPr lang="ja-JP" altLang="en-US" sz="1200" dirty="0">
                <a:latin typeface="ＭＳ ゴシック" panose="020B0609070205080204" pitchFamily="49" charset="-128"/>
                <a:ea typeface="ＭＳ ゴシック" panose="020B0609070205080204" pitchFamily="49" charset="-128"/>
              </a:rPr>
              <a:t>改訂）＞：利便性、快適性のため、柏原市域の東西の幹線道路となる大県本郷線の整備　　　　　　</a:t>
            </a:r>
            <a:endParaRPr lang="en-US" altLang="ja-JP" sz="1200" dirty="0">
              <a:latin typeface="ＭＳ ゴシック" panose="020B0609070205080204" pitchFamily="49" charset="-128"/>
              <a:ea typeface="ＭＳ ゴシック" panose="020B0609070205080204" pitchFamily="49" charset="-128"/>
            </a:endParaRPr>
          </a:p>
          <a:p>
            <a:pPr>
              <a:buNone/>
            </a:pPr>
            <a:r>
              <a:rPr lang="ja-JP" altLang="en-US" sz="1200" dirty="0">
                <a:latin typeface="ＭＳ ゴシック" panose="020B0609070205080204" pitchFamily="49" charset="-128"/>
                <a:ea typeface="ＭＳ ゴシック" panose="020B0609070205080204" pitchFamily="49" charset="-128"/>
              </a:rPr>
              <a:t>　　　　　　　　　　　　　　　　　　　　　　　を推進する、として位置づけ</a:t>
            </a:r>
            <a:endParaRPr lang="en-US" altLang="ja-JP" sz="1200" dirty="0">
              <a:latin typeface="ＭＳ ゴシック" panose="020B0609070205080204" pitchFamily="49" charset="-128"/>
              <a:ea typeface="ＭＳ ゴシック" panose="020B0609070205080204" pitchFamily="49" charset="-128"/>
            </a:endParaRPr>
          </a:p>
        </p:txBody>
      </p:sp>
      <p:sp>
        <p:nvSpPr>
          <p:cNvPr id="105"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正方形/長方形 4">
            <a:extLst>
              <a:ext uri="{FF2B5EF4-FFF2-40B4-BE49-F238E27FC236}">
                <a16:creationId xmlns:a16="http://schemas.microsoft.com/office/drawing/2014/main" id="{B95C385E-E9CD-FC40-7C14-B909DD3D9345}"/>
              </a:ext>
            </a:extLst>
          </p:cNvPr>
          <p:cNvSpPr>
            <a:spLocks noChangeArrowheads="1"/>
          </p:cNvSpPr>
          <p:nvPr/>
        </p:nvSpPr>
        <p:spPr bwMode="auto">
          <a:xfrm>
            <a:off x="39165" y="569752"/>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Arial" panose="020B0604020202020204" pitchFamily="34" charset="0"/>
              </a:rPr>
              <a:t>■上位計画における位置付け</a:t>
            </a:r>
            <a:endParaRPr lang="en-US" altLang="ja-JP" sz="1600" b="1" dirty="0">
              <a:latin typeface="Arial" panose="020B0604020202020204" pitchFamily="34" charset="0"/>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674" y="3140968"/>
            <a:ext cx="2294761" cy="1721071"/>
          </a:xfrm>
          <a:prstGeom prst="rect">
            <a:avLst/>
          </a:prstGeom>
          <a:ln w="12700">
            <a:solidFill>
              <a:schemeClr val="tx1"/>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13" y="5064683"/>
            <a:ext cx="2315348" cy="1736511"/>
          </a:xfrm>
          <a:prstGeom prst="rect">
            <a:avLst/>
          </a:prstGeom>
          <a:ln w="12700">
            <a:solidFill>
              <a:schemeClr val="tx1"/>
            </a:solidFill>
          </a:ln>
        </p:spPr>
      </p:pic>
      <p:grpSp>
        <p:nvGrpSpPr>
          <p:cNvPr id="273" name="グループ化 272">
            <a:extLst>
              <a:ext uri="{FF2B5EF4-FFF2-40B4-BE49-F238E27FC236}">
                <a16:creationId xmlns:a16="http://schemas.microsoft.com/office/drawing/2014/main" id="{2811B205-E519-EA09-F97C-1130BCC0A5DB}"/>
              </a:ext>
            </a:extLst>
          </p:cNvPr>
          <p:cNvGrpSpPr/>
          <p:nvPr/>
        </p:nvGrpSpPr>
        <p:grpSpPr>
          <a:xfrm>
            <a:off x="2992105" y="6313002"/>
            <a:ext cx="1684338" cy="461963"/>
            <a:chOff x="9825037" y="1031875"/>
            <a:chExt cx="1684338" cy="461963"/>
          </a:xfrm>
        </p:grpSpPr>
        <p:sp>
          <p:nvSpPr>
            <p:cNvPr id="274" name="テキスト ボックス 273">
              <a:extLst>
                <a:ext uri="{FF2B5EF4-FFF2-40B4-BE49-F238E27FC236}">
                  <a16:creationId xmlns:a16="http://schemas.microsoft.com/office/drawing/2014/main" id="{4EED51CD-80AC-20A0-1243-9F0488771681}"/>
                </a:ext>
              </a:extLst>
            </p:cNvPr>
            <p:cNvSpPr txBox="1"/>
            <p:nvPr/>
          </p:nvSpPr>
          <p:spPr bwMode="auto">
            <a:xfrm>
              <a:off x="9825037" y="1031875"/>
              <a:ext cx="1684338" cy="461963"/>
            </a:xfrm>
            <a:prstGeom prst="rect">
              <a:avLst/>
            </a:prstGeom>
            <a:solidFill>
              <a:schemeClr val="bg1"/>
            </a:solidFill>
            <a:ln>
              <a:solidFill>
                <a:schemeClr val="dk1">
                  <a:shade val="95000"/>
                  <a:satMod val="105000"/>
                </a:schemeClr>
              </a:solidFill>
            </a:ln>
          </p:spPr>
          <p:txBody>
            <a:bodyPr>
              <a:spAutoFit/>
            </a:bodyPr>
            <a:lstStyle/>
            <a:p>
              <a:pPr>
                <a:defRPr/>
              </a:pPr>
              <a:r>
                <a:rPr lang="ja-JP" altLang="en-US" sz="1200" dirty="0">
                  <a:solidFill>
                    <a:schemeClr val="tx1"/>
                  </a:solidFill>
                </a:rPr>
                <a:t>凡例</a:t>
              </a:r>
              <a:endParaRPr lang="en-US" altLang="ja-JP" sz="1200" dirty="0">
                <a:solidFill>
                  <a:schemeClr val="tx1"/>
                </a:solidFill>
              </a:endParaRPr>
            </a:p>
            <a:p>
              <a:pPr>
                <a:defRPr/>
              </a:pPr>
              <a:r>
                <a:rPr lang="ja-JP" altLang="en-US" sz="1200" dirty="0">
                  <a:solidFill>
                    <a:schemeClr val="tx1"/>
                  </a:solidFill>
                </a:rPr>
                <a:t>　　　 ：主要渋滞箇所</a:t>
              </a:r>
            </a:p>
          </p:txBody>
        </p:sp>
        <p:sp>
          <p:nvSpPr>
            <p:cNvPr id="275" name="楕円 274">
              <a:extLst>
                <a:ext uri="{FF2B5EF4-FFF2-40B4-BE49-F238E27FC236}">
                  <a16:creationId xmlns:a16="http://schemas.microsoft.com/office/drawing/2014/main" id="{E9161CC4-F837-3D3F-E425-3FA21E4D2AEE}"/>
                </a:ext>
              </a:extLst>
            </p:cNvPr>
            <p:cNvSpPr/>
            <p:nvPr/>
          </p:nvSpPr>
          <p:spPr bwMode="auto">
            <a:xfrm>
              <a:off x="9917906" y="1277593"/>
              <a:ext cx="163512" cy="15557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76" name="楕円 275">
            <a:extLst>
              <a:ext uri="{FF2B5EF4-FFF2-40B4-BE49-F238E27FC236}">
                <a16:creationId xmlns:a16="http://schemas.microsoft.com/office/drawing/2014/main" id="{8964B4EE-E925-2887-D325-EB99CCB5C435}"/>
              </a:ext>
            </a:extLst>
          </p:cNvPr>
          <p:cNvSpPr/>
          <p:nvPr/>
        </p:nvSpPr>
        <p:spPr>
          <a:xfrm>
            <a:off x="6540598" y="4069589"/>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7" name="楕円 276">
            <a:extLst>
              <a:ext uri="{FF2B5EF4-FFF2-40B4-BE49-F238E27FC236}">
                <a16:creationId xmlns:a16="http://schemas.microsoft.com/office/drawing/2014/main" id="{67AF0451-19C3-A0F8-241D-5E9423D680DE}"/>
              </a:ext>
            </a:extLst>
          </p:cNvPr>
          <p:cNvSpPr/>
          <p:nvPr/>
        </p:nvSpPr>
        <p:spPr>
          <a:xfrm>
            <a:off x="5938787" y="4958215"/>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8" name="楕円 277">
            <a:extLst>
              <a:ext uri="{FF2B5EF4-FFF2-40B4-BE49-F238E27FC236}">
                <a16:creationId xmlns:a16="http://schemas.microsoft.com/office/drawing/2014/main" id="{6CBC5C35-A455-9E06-3D4D-7C4BD0E73CA1}"/>
              </a:ext>
            </a:extLst>
          </p:cNvPr>
          <p:cNvSpPr/>
          <p:nvPr/>
        </p:nvSpPr>
        <p:spPr>
          <a:xfrm>
            <a:off x="6732243" y="5181923"/>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9" name="楕円 278">
            <a:extLst>
              <a:ext uri="{FF2B5EF4-FFF2-40B4-BE49-F238E27FC236}">
                <a16:creationId xmlns:a16="http://schemas.microsoft.com/office/drawing/2014/main" id="{BE4FA369-2903-5524-EEEC-0E4C7A230B2A}"/>
              </a:ext>
            </a:extLst>
          </p:cNvPr>
          <p:cNvSpPr/>
          <p:nvPr/>
        </p:nvSpPr>
        <p:spPr>
          <a:xfrm>
            <a:off x="7354940" y="5613319"/>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0" name="楕円 279">
            <a:extLst>
              <a:ext uri="{FF2B5EF4-FFF2-40B4-BE49-F238E27FC236}">
                <a16:creationId xmlns:a16="http://schemas.microsoft.com/office/drawing/2014/main" id="{043880CC-4EE1-4AF7-D478-A9DB73B981D2}"/>
              </a:ext>
            </a:extLst>
          </p:cNvPr>
          <p:cNvSpPr/>
          <p:nvPr/>
        </p:nvSpPr>
        <p:spPr>
          <a:xfrm>
            <a:off x="5859109" y="3250224"/>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1" name="楕円 280">
            <a:extLst>
              <a:ext uri="{FF2B5EF4-FFF2-40B4-BE49-F238E27FC236}">
                <a16:creationId xmlns:a16="http://schemas.microsoft.com/office/drawing/2014/main" id="{21E0A87B-8AFA-BD73-5A73-3863CF9D09C2}"/>
              </a:ext>
            </a:extLst>
          </p:cNvPr>
          <p:cNvSpPr/>
          <p:nvPr/>
        </p:nvSpPr>
        <p:spPr>
          <a:xfrm>
            <a:off x="7044204" y="5570450"/>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2" name="楕円 281">
            <a:extLst>
              <a:ext uri="{FF2B5EF4-FFF2-40B4-BE49-F238E27FC236}">
                <a16:creationId xmlns:a16="http://schemas.microsoft.com/office/drawing/2014/main" id="{05F68199-E4C6-339B-DB81-B5F9D70161C2}"/>
              </a:ext>
            </a:extLst>
          </p:cNvPr>
          <p:cNvSpPr/>
          <p:nvPr/>
        </p:nvSpPr>
        <p:spPr>
          <a:xfrm>
            <a:off x="7984729" y="6450123"/>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 name="直線コネクタ 9">
            <a:extLst>
              <a:ext uri="{FF2B5EF4-FFF2-40B4-BE49-F238E27FC236}">
                <a16:creationId xmlns:a16="http://schemas.microsoft.com/office/drawing/2014/main" id="{FFF358EE-9CE9-873E-56EF-78084F98BD74}"/>
              </a:ext>
            </a:extLst>
          </p:cNvPr>
          <p:cNvCxnSpPr>
            <a:cxnSpLocks/>
          </p:cNvCxnSpPr>
          <p:nvPr/>
        </p:nvCxnSpPr>
        <p:spPr bwMode="auto">
          <a:xfrm>
            <a:off x="6842927" y="5044273"/>
            <a:ext cx="90402" cy="1538"/>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テキスト ボックス 86"/>
          <p:cNvSpPr txBox="1"/>
          <p:nvPr/>
        </p:nvSpPr>
        <p:spPr>
          <a:xfrm>
            <a:off x="627477" y="3149868"/>
            <a:ext cx="734794" cy="245631"/>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ysClr val="windowText" lastClr="000000"/>
                </a:solidFill>
              </a:rPr>
              <a:t>写真①</a:t>
            </a:r>
            <a:endParaRPr lang="en-US" altLang="ja-JP" sz="1400" b="1" dirty="0">
              <a:solidFill>
                <a:sysClr val="windowText" lastClr="000000"/>
              </a:solidFill>
            </a:endParaRPr>
          </a:p>
        </p:txBody>
      </p:sp>
      <p:sp>
        <p:nvSpPr>
          <p:cNvPr id="284" name="テキスト ボックス 86"/>
          <p:cNvSpPr txBox="1"/>
          <p:nvPr/>
        </p:nvSpPr>
        <p:spPr>
          <a:xfrm>
            <a:off x="592923" y="5069375"/>
            <a:ext cx="734794" cy="245631"/>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ysClr val="windowText" lastClr="000000"/>
                </a:solidFill>
              </a:rPr>
              <a:t>写真②</a:t>
            </a:r>
            <a:endParaRPr lang="en-US" altLang="ja-JP" sz="1400" b="1" dirty="0">
              <a:solidFill>
                <a:sysClr val="windowText" lastClr="000000"/>
              </a:solidFill>
            </a:endParaRPr>
          </a:p>
        </p:txBody>
      </p:sp>
      <p:grpSp>
        <p:nvGrpSpPr>
          <p:cNvPr id="285" name="グループ化 284">
            <a:extLst>
              <a:ext uri="{FF2B5EF4-FFF2-40B4-BE49-F238E27FC236}">
                <a16:creationId xmlns:a16="http://schemas.microsoft.com/office/drawing/2014/main" id="{B3A49067-78B1-1ACA-9787-AF1B3F567D37}"/>
              </a:ext>
            </a:extLst>
          </p:cNvPr>
          <p:cNvGrpSpPr/>
          <p:nvPr/>
        </p:nvGrpSpPr>
        <p:grpSpPr>
          <a:xfrm>
            <a:off x="8376844" y="3226679"/>
            <a:ext cx="471487" cy="1325562"/>
            <a:chOff x="9475269" y="3046302"/>
            <a:chExt cx="471487" cy="1325562"/>
          </a:xfrm>
        </p:grpSpPr>
        <p:sp>
          <p:nvSpPr>
            <p:cNvPr id="286" name="正方形/長方形 285">
              <a:extLst>
                <a:ext uri="{FF2B5EF4-FFF2-40B4-BE49-F238E27FC236}">
                  <a16:creationId xmlns:a16="http://schemas.microsoft.com/office/drawing/2014/main" id="{81B44DD0-414D-FAC1-6D68-119A1F6880AF}"/>
                </a:ext>
              </a:extLst>
            </p:cNvPr>
            <p:cNvSpPr/>
            <p:nvPr/>
          </p:nvSpPr>
          <p:spPr>
            <a:xfrm>
              <a:off x="9475269" y="3046302"/>
              <a:ext cx="471487" cy="1325562"/>
            </a:xfrm>
            <a:prstGeom prst="rect">
              <a:avLst/>
            </a:prstGeom>
            <a:solidFill>
              <a:schemeClr val="bg1"/>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87" name="フリーフォーム 3">
              <a:extLst>
                <a:ext uri="{FF2B5EF4-FFF2-40B4-BE49-F238E27FC236}">
                  <a16:creationId xmlns:a16="http://schemas.microsoft.com/office/drawing/2014/main" id="{1B05ADF2-84AA-112E-A25A-BE48BB0FDD74}"/>
                </a:ext>
              </a:extLst>
            </p:cNvPr>
            <p:cNvSpPr/>
            <p:nvPr/>
          </p:nvSpPr>
          <p:spPr>
            <a:xfrm>
              <a:off x="9559760" y="3139575"/>
              <a:ext cx="319087" cy="1162050"/>
            </a:xfrm>
            <a:custGeom>
              <a:avLst/>
              <a:gdLst>
                <a:gd name="connsiteX0" fmla="*/ 159657 w 319314"/>
                <a:gd name="connsiteY0" fmla="*/ 1161143 h 1161143"/>
                <a:gd name="connsiteX1" fmla="*/ 159657 w 319314"/>
                <a:gd name="connsiteY1" fmla="*/ 0 h 1161143"/>
                <a:gd name="connsiteX2" fmla="*/ 0 w 319314"/>
                <a:gd name="connsiteY2" fmla="*/ 638629 h 1161143"/>
                <a:gd name="connsiteX3" fmla="*/ 319314 w 319314"/>
                <a:gd name="connsiteY3" fmla="*/ 638629 h 1161143"/>
              </a:gdLst>
              <a:ahLst/>
              <a:cxnLst>
                <a:cxn ang="0">
                  <a:pos x="connsiteX0" y="connsiteY0"/>
                </a:cxn>
                <a:cxn ang="0">
                  <a:pos x="connsiteX1" y="connsiteY1"/>
                </a:cxn>
                <a:cxn ang="0">
                  <a:pos x="connsiteX2" y="connsiteY2"/>
                </a:cxn>
                <a:cxn ang="0">
                  <a:pos x="connsiteX3" y="connsiteY3"/>
                </a:cxn>
              </a:cxnLst>
              <a:rect l="l" t="t" r="r" b="b"/>
              <a:pathLst>
                <a:path w="319314" h="1161143">
                  <a:moveTo>
                    <a:pt x="159657" y="1161143"/>
                  </a:moveTo>
                  <a:lnTo>
                    <a:pt x="159657" y="0"/>
                  </a:lnTo>
                  <a:lnTo>
                    <a:pt x="0" y="638629"/>
                  </a:lnTo>
                  <a:lnTo>
                    <a:pt x="319314" y="638629"/>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cxnSp>
          <p:nvCxnSpPr>
            <p:cNvPr id="288" name="直線コネクタ 287">
              <a:extLst>
                <a:ext uri="{FF2B5EF4-FFF2-40B4-BE49-F238E27FC236}">
                  <a16:creationId xmlns:a16="http://schemas.microsoft.com/office/drawing/2014/main" id="{7F08712C-6D27-06EC-D110-0D1773F03D85}"/>
                </a:ext>
              </a:extLst>
            </p:cNvPr>
            <p:cNvCxnSpPr/>
            <p:nvPr/>
          </p:nvCxnSpPr>
          <p:spPr bwMode="auto">
            <a:xfrm>
              <a:off x="9570078" y="3965749"/>
              <a:ext cx="298450" cy="0"/>
            </a:xfrm>
            <a:prstGeom prst="line">
              <a:avLst/>
            </a:prstGeom>
            <a:ln/>
          </p:spPr>
          <p:style>
            <a:lnRef idx="1">
              <a:schemeClr val="dk1"/>
            </a:lnRef>
            <a:fillRef idx="0">
              <a:schemeClr val="dk1"/>
            </a:fillRef>
            <a:effectRef idx="0">
              <a:schemeClr val="dk1"/>
            </a:effectRef>
            <a:fontRef idx="minor">
              <a:schemeClr val="tx1"/>
            </a:fontRef>
          </p:style>
        </p:cxnSp>
      </p:grpSp>
      <p:sp>
        <p:nvSpPr>
          <p:cNvPr id="289" name="楕円 288">
            <a:extLst>
              <a:ext uri="{FF2B5EF4-FFF2-40B4-BE49-F238E27FC236}">
                <a16:creationId xmlns:a16="http://schemas.microsoft.com/office/drawing/2014/main" id="{AC85C590-C2D5-C01B-51A1-90B4BF84BA83}"/>
              </a:ext>
            </a:extLst>
          </p:cNvPr>
          <p:cNvSpPr/>
          <p:nvPr/>
        </p:nvSpPr>
        <p:spPr>
          <a:xfrm>
            <a:off x="5901905" y="5393251"/>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図形 4">
            <a:extLst>
              <a:ext uri="{FF2B5EF4-FFF2-40B4-BE49-F238E27FC236}">
                <a16:creationId xmlns:a16="http://schemas.microsoft.com/office/drawing/2014/main" id="{8D95989A-AB78-2191-D913-2950FD45A5A7}"/>
              </a:ext>
            </a:extLst>
          </p:cNvPr>
          <p:cNvSpPr/>
          <p:nvPr/>
        </p:nvSpPr>
        <p:spPr>
          <a:xfrm>
            <a:off x="3731491" y="4128655"/>
            <a:ext cx="2198254" cy="923636"/>
          </a:xfrm>
          <a:custGeom>
            <a:avLst/>
            <a:gdLst>
              <a:gd name="connsiteX0" fmla="*/ 2198254 w 2198254"/>
              <a:gd name="connsiteY0" fmla="*/ 923636 h 923636"/>
              <a:gd name="connsiteX1" fmla="*/ 1893454 w 2198254"/>
              <a:gd name="connsiteY1" fmla="*/ 923636 h 923636"/>
              <a:gd name="connsiteX2" fmla="*/ 1348509 w 2198254"/>
              <a:gd name="connsiteY2" fmla="*/ 498763 h 923636"/>
              <a:gd name="connsiteX3" fmla="*/ 655782 w 2198254"/>
              <a:gd name="connsiteY3" fmla="*/ 508000 h 923636"/>
              <a:gd name="connsiteX4" fmla="*/ 526473 w 2198254"/>
              <a:gd name="connsiteY4" fmla="*/ 452581 h 923636"/>
              <a:gd name="connsiteX5" fmla="*/ 157018 w 2198254"/>
              <a:gd name="connsiteY5" fmla="*/ 64654 h 923636"/>
              <a:gd name="connsiteX6" fmla="*/ 0 w 2198254"/>
              <a:gd name="connsiteY6" fmla="*/ 0 h 92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54" h="923636">
                <a:moveTo>
                  <a:pt x="2198254" y="923636"/>
                </a:moveTo>
                <a:lnTo>
                  <a:pt x="1893454" y="923636"/>
                </a:lnTo>
                <a:lnTo>
                  <a:pt x="1348509" y="498763"/>
                </a:lnTo>
                <a:lnTo>
                  <a:pt x="655782" y="508000"/>
                </a:lnTo>
                <a:lnTo>
                  <a:pt x="526473" y="452581"/>
                </a:lnTo>
                <a:lnTo>
                  <a:pt x="157018" y="64654"/>
                </a:lnTo>
                <a:lnTo>
                  <a:pt x="0" y="0"/>
                </a:lnTo>
              </a:path>
            </a:pathLst>
          </a:custGeom>
          <a:noFill/>
          <a:ln w="22225">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フリーフォーム 8"/>
          <p:cNvSpPr/>
          <p:nvPr/>
        </p:nvSpPr>
        <p:spPr>
          <a:xfrm>
            <a:off x="4754880" y="3762103"/>
            <a:ext cx="1079863" cy="8708"/>
          </a:xfrm>
          <a:custGeom>
            <a:avLst/>
            <a:gdLst>
              <a:gd name="connsiteX0" fmla="*/ 1079863 w 1079863"/>
              <a:gd name="connsiteY0" fmla="*/ 0 h 8708"/>
              <a:gd name="connsiteX1" fmla="*/ 0 w 1079863"/>
              <a:gd name="connsiteY1" fmla="*/ 8708 h 8708"/>
            </a:gdLst>
            <a:ahLst/>
            <a:cxnLst>
              <a:cxn ang="0">
                <a:pos x="connsiteX0" y="connsiteY0"/>
              </a:cxn>
              <a:cxn ang="0">
                <a:pos x="connsiteX1" y="connsiteY1"/>
              </a:cxn>
            </a:cxnLst>
            <a:rect l="l" t="t" r="r" b="b"/>
            <a:pathLst>
              <a:path w="1079863" h="8708">
                <a:moveTo>
                  <a:pt x="1079863" y="0"/>
                </a:moveTo>
                <a:lnTo>
                  <a:pt x="0" y="8708"/>
                </a:lnTo>
              </a:path>
            </a:pathLst>
          </a:custGeom>
          <a:noFill/>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フリーフォーム 10"/>
          <p:cNvSpPr/>
          <p:nvPr/>
        </p:nvSpPr>
        <p:spPr>
          <a:xfrm>
            <a:off x="4484914" y="3779520"/>
            <a:ext cx="548640" cy="2473234"/>
          </a:xfrm>
          <a:custGeom>
            <a:avLst/>
            <a:gdLst>
              <a:gd name="connsiteX0" fmla="*/ 548640 w 548640"/>
              <a:gd name="connsiteY0" fmla="*/ 0 h 2473234"/>
              <a:gd name="connsiteX1" fmla="*/ 304800 w 548640"/>
              <a:gd name="connsiteY1" fmla="*/ 478971 h 2473234"/>
              <a:gd name="connsiteX2" fmla="*/ 0 w 548640"/>
              <a:gd name="connsiteY2" fmla="*/ 513806 h 2473234"/>
              <a:gd name="connsiteX3" fmla="*/ 113212 w 548640"/>
              <a:gd name="connsiteY3" fmla="*/ 2473234 h 2473234"/>
            </a:gdLst>
            <a:ahLst/>
            <a:cxnLst>
              <a:cxn ang="0">
                <a:pos x="connsiteX0" y="connsiteY0"/>
              </a:cxn>
              <a:cxn ang="0">
                <a:pos x="connsiteX1" y="connsiteY1"/>
              </a:cxn>
              <a:cxn ang="0">
                <a:pos x="connsiteX2" y="connsiteY2"/>
              </a:cxn>
              <a:cxn ang="0">
                <a:pos x="connsiteX3" y="connsiteY3"/>
              </a:cxn>
            </a:cxnLst>
            <a:rect l="l" t="t" r="r" b="b"/>
            <a:pathLst>
              <a:path w="548640" h="2473234">
                <a:moveTo>
                  <a:pt x="548640" y="0"/>
                </a:moveTo>
                <a:lnTo>
                  <a:pt x="304800" y="478971"/>
                </a:lnTo>
                <a:lnTo>
                  <a:pt x="0" y="513806"/>
                </a:lnTo>
                <a:lnTo>
                  <a:pt x="113212" y="2473234"/>
                </a:lnTo>
              </a:path>
            </a:pathLst>
          </a:custGeom>
          <a:noFill/>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1" name="右矢印 120"/>
          <p:cNvSpPr/>
          <p:nvPr/>
        </p:nvSpPr>
        <p:spPr>
          <a:xfrm rot="1592234">
            <a:off x="5427270" y="3094142"/>
            <a:ext cx="425535" cy="229777"/>
          </a:xfrm>
          <a:prstGeom prst="rightArrow">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rPr>
              <a:t>写真②</a:t>
            </a:r>
          </a:p>
        </p:txBody>
      </p:sp>
      <p:sp>
        <p:nvSpPr>
          <p:cNvPr id="157" name="右矢印 156"/>
          <p:cNvSpPr/>
          <p:nvPr/>
        </p:nvSpPr>
        <p:spPr>
          <a:xfrm rot="2022001">
            <a:off x="6143731" y="3855414"/>
            <a:ext cx="425535" cy="229777"/>
          </a:xfrm>
          <a:prstGeom prst="rightArrow">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rPr>
              <a:t>写真①</a:t>
            </a:r>
          </a:p>
        </p:txBody>
      </p:sp>
    </p:spTree>
    <p:extLst>
      <p:ext uri="{BB962C8B-B14F-4D97-AF65-F5344CB8AC3E}">
        <p14:creationId xmlns:p14="http://schemas.microsoft.com/office/powerpoint/2010/main" val="110302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スライド番号プレースホルダー 3"/>
          <p:cNvSpPr>
            <a:spLocks noGrp="1"/>
          </p:cNvSpPr>
          <p:nvPr>
            <p:ph type="sldNum" sz="quarter" idx="12"/>
          </p:nvPr>
        </p:nvSpPr>
        <p:spPr bwMode="auto">
          <a:xfrm>
            <a:off x="8537575" y="6375106"/>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DEB0A9E-199F-4959-9413-93FEF09EE654}" type="slidenum">
              <a:rPr lang="ja-JP" altLang="en-US" sz="2000" smtClean="0">
                <a:latin typeface="Arial" panose="020B0604020202020204" pitchFamily="34" charset="0"/>
              </a:rPr>
              <a:pPr>
                <a:spcBef>
                  <a:spcPct val="0"/>
                </a:spcBef>
                <a:buFontTx/>
                <a:buNone/>
              </a:pPr>
              <a:t>7</a:t>
            </a:fld>
            <a:endParaRPr lang="ja-JP" altLang="en-US" sz="2000">
              <a:latin typeface="Arial" panose="020B0604020202020204" pitchFamily="34" charset="0"/>
            </a:endParaRPr>
          </a:p>
        </p:txBody>
      </p:sp>
      <p:sp>
        <p:nvSpPr>
          <p:cNvPr id="101" name="正方形/長方形 4"/>
          <p:cNvSpPr>
            <a:spLocks noChangeArrowheads="1"/>
          </p:cNvSpPr>
          <p:nvPr/>
        </p:nvSpPr>
        <p:spPr bwMode="auto">
          <a:xfrm>
            <a:off x="130175" y="926489"/>
            <a:ext cx="8905875" cy="10833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400" dirty="0">
                <a:latin typeface="ＭＳ ゴシック" panose="020B0609070205080204" pitchFamily="49" charset="-128"/>
                <a:ea typeface="ＭＳ ゴシック" panose="020B0609070205080204" pitchFamily="49" charset="-128"/>
              </a:rPr>
              <a:t>・本事業と連続する東側事業中区間が令和４年度で完了予定であり、本事業区間を整備することで、市道若林</a:t>
            </a:r>
            <a:endParaRPr lang="en-US" altLang="ja-JP" sz="1400" dirty="0">
              <a:latin typeface="ＭＳ ゴシック" panose="020B0609070205080204" pitchFamily="49" charset="-128"/>
              <a:ea typeface="ＭＳ ゴシック" panose="020B0609070205080204" pitchFamily="49" charset="-128"/>
            </a:endParaRPr>
          </a:p>
          <a:p>
            <a:pPr>
              <a:buNone/>
            </a:pPr>
            <a:r>
              <a:rPr lang="ja-JP" altLang="en-US" sz="1400" dirty="0">
                <a:latin typeface="ＭＳ ゴシック" panose="020B0609070205080204" pitchFamily="49" charset="-128"/>
                <a:ea typeface="ＭＳ ゴシック" panose="020B0609070205080204" pitchFamily="49" charset="-128"/>
              </a:rPr>
              <a:t>　沼線と併せて柏原市から藤井寺市、八尾市を経由して、大阪市まで連絡する東西ネットワークが形成さ　</a:t>
            </a:r>
            <a:endParaRPr lang="en-US" altLang="ja-JP" sz="1400" dirty="0">
              <a:latin typeface="ＭＳ ゴシック" panose="020B0609070205080204" pitchFamily="49" charset="-128"/>
              <a:ea typeface="ＭＳ ゴシック" panose="020B0609070205080204" pitchFamily="49" charset="-128"/>
            </a:endParaRPr>
          </a:p>
          <a:p>
            <a:pPr>
              <a:buNone/>
            </a:pPr>
            <a:r>
              <a:rPr lang="ja-JP" altLang="en-US" sz="1400" dirty="0">
                <a:latin typeface="ＭＳ ゴシック" panose="020B0609070205080204" pitchFamily="49" charset="-128"/>
                <a:ea typeface="ＭＳ ゴシック" panose="020B0609070205080204" pitchFamily="49" charset="-128"/>
              </a:rPr>
              <a:t>　れる。</a:t>
            </a:r>
            <a:endParaRPr lang="en-US" altLang="ja-JP" sz="1400" dirty="0">
              <a:latin typeface="ＭＳ ゴシック" panose="020B0609070205080204" pitchFamily="49" charset="-128"/>
              <a:ea typeface="ＭＳ ゴシック" panose="020B0609070205080204" pitchFamily="49" charset="-128"/>
            </a:endParaRPr>
          </a:p>
          <a:p>
            <a:pPr>
              <a:buNone/>
            </a:pPr>
            <a:r>
              <a:rPr lang="ja-JP" altLang="en-US" sz="1400" dirty="0">
                <a:latin typeface="ＭＳ ゴシック" panose="020B0609070205080204" pitchFamily="49" charset="-128"/>
                <a:ea typeface="ＭＳ ゴシック" panose="020B0609070205080204" pitchFamily="49" charset="-128"/>
              </a:rPr>
              <a:t>・周辺道路の交通量と混雑度</a:t>
            </a:r>
            <a:r>
              <a:rPr lang="en-US" altLang="ja-JP" sz="1400" dirty="0">
                <a:latin typeface="ＭＳ ゴシック" panose="020B0609070205080204" pitchFamily="49" charset="-128"/>
                <a:ea typeface="ＭＳ ゴシック" panose="020B0609070205080204" pitchFamily="49" charset="-128"/>
              </a:rPr>
              <a:t>/H27</a:t>
            </a:r>
            <a:r>
              <a:rPr lang="ja-JP" altLang="en-US" sz="1400" dirty="0">
                <a:latin typeface="ＭＳ ゴシック" panose="020B0609070205080204" pitchFamily="49" charset="-128"/>
                <a:ea typeface="ＭＳ ゴシック" panose="020B0609070205080204" pitchFamily="49" charset="-128"/>
              </a:rPr>
              <a:t>全国道路・街路交通情勢調査　国道</a:t>
            </a:r>
            <a:r>
              <a:rPr lang="en-US" altLang="ja-JP" sz="1400" dirty="0">
                <a:latin typeface="ＭＳ ゴシック" panose="020B0609070205080204" pitchFamily="49" charset="-128"/>
                <a:ea typeface="ＭＳ ゴシック" panose="020B0609070205080204" pitchFamily="49" charset="-128"/>
              </a:rPr>
              <a:t>25</a:t>
            </a:r>
            <a:r>
              <a:rPr lang="ja-JP" altLang="en-US" sz="1400" dirty="0">
                <a:latin typeface="ＭＳ ゴシック" panose="020B0609070205080204" pitchFamily="49" charset="-128"/>
                <a:ea typeface="ＭＳ ゴシック" panose="020B0609070205080204" pitchFamily="49" charset="-128"/>
              </a:rPr>
              <a:t>号：</a:t>
            </a:r>
            <a:r>
              <a:rPr lang="en-US" altLang="ja-JP" sz="1400" dirty="0">
                <a:latin typeface="ＭＳ ゴシック" panose="020B0609070205080204" pitchFamily="49" charset="-128"/>
                <a:ea typeface="ＭＳ ゴシック" panose="020B0609070205080204" pitchFamily="49" charset="-128"/>
              </a:rPr>
              <a:t>15,569</a:t>
            </a:r>
            <a:r>
              <a:rPr lang="ja-JP" altLang="en-US" sz="1400" dirty="0">
                <a:latin typeface="ＭＳ ゴシック" panose="020B0609070205080204" pitchFamily="49" charset="-128"/>
                <a:ea typeface="ＭＳ ゴシック" panose="020B0609070205080204" pitchFamily="49" charset="-128"/>
              </a:rPr>
              <a:t>台</a:t>
            </a:r>
            <a:r>
              <a:rPr lang="en-US" altLang="ja-JP" sz="1400" dirty="0">
                <a:latin typeface="ＭＳ ゴシック" panose="020B0609070205080204" pitchFamily="49" charset="-128"/>
                <a:ea typeface="ＭＳ ゴシック" panose="020B0609070205080204" pitchFamily="49" charset="-128"/>
              </a:rPr>
              <a:t>/24</a:t>
            </a:r>
            <a:r>
              <a:rPr lang="ja-JP" altLang="en-US" sz="1400" dirty="0">
                <a:latin typeface="ＭＳ ゴシック" panose="020B0609070205080204" pitchFamily="49" charset="-128"/>
                <a:ea typeface="ＭＳ ゴシック" panose="020B0609070205080204" pitchFamily="49" charset="-128"/>
              </a:rPr>
              <a:t>ｈ（混雑度　</a:t>
            </a:r>
            <a:r>
              <a:rPr lang="en-US" altLang="ja-JP" sz="1400" dirty="0">
                <a:latin typeface="ＭＳ ゴシック" panose="020B0609070205080204" pitchFamily="49" charset="-128"/>
                <a:ea typeface="ＭＳ ゴシック" panose="020B0609070205080204" pitchFamily="49" charset="-128"/>
              </a:rPr>
              <a:t>1.21</a:t>
            </a:r>
            <a:r>
              <a:rPr lang="ja-JP" altLang="en-US" sz="1400" dirty="0">
                <a:latin typeface="ＭＳ ゴシック" panose="020B0609070205080204" pitchFamily="49" charset="-128"/>
                <a:ea typeface="ＭＳ ゴシック" panose="020B0609070205080204" pitchFamily="49" charset="-128"/>
              </a:rPr>
              <a:t>）　　　　　　　　　　　　　　　　　　　　　　</a:t>
            </a:r>
          </a:p>
        </p:txBody>
      </p:sp>
      <p:sp>
        <p:nvSpPr>
          <p:cNvPr id="102" name="正方形/長方形 2"/>
          <p:cNvSpPr>
            <a:spLocks noChangeArrowheads="1"/>
          </p:cNvSpPr>
          <p:nvPr/>
        </p:nvSpPr>
        <p:spPr bwMode="auto">
          <a:xfrm>
            <a:off x="15874" y="548680"/>
            <a:ext cx="3403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ゴシック" panose="020B0609070205080204" pitchFamily="49" charset="-128"/>
                <a:ea typeface="ＭＳ ゴシック" panose="020B0609070205080204" pitchFamily="49" charset="-128"/>
              </a:rPr>
              <a:t>■事業を巡る社会経済情勢等</a:t>
            </a:r>
          </a:p>
        </p:txBody>
      </p:sp>
      <p:sp>
        <p:nvSpPr>
          <p:cNvPr id="105"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a:extLst>
              <a:ext uri="{FF2B5EF4-FFF2-40B4-BE49-F238E27FC236}">
                <a16:creationId xmlns:a16="http://schemas.microsoft.com/office/drawing/2014/main" id="{EA8CBA04-EC65-D4DF-67E1-619481EB0A0B}"/>
              </a:ext>
            </a:extLst>
          </p:cNvPr>
          <p:cNvSpPr/>
          <p:nvPr/>
        </p:nvSpPr>
        <p:spPr>
          <a:xfrm>
            <a:off x="348248" y="2230904"/>
            <a:ext cx="2470510" cy="1864673"/>
          </a:xfrm>
          <a:prstGeom prst="rect">
            <a:avLst/>
          </a:prstGeom>
          <a:ln w="38100"/>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t>写真</a:t>
            </a:r>
            <a:endParaRPr kumimoji="1" lang="en-US" altLang="ja-JP" dirty="0"/>
          </a:p>
          <a:p>
            <a:pPr algn="ctr"/>
            <a:r>
              <a:rPr kumimoji="1" lang="ja-JP" altLang="en-US" dirty="0"/>
              <a:t>供用済み区間</a:t>
            </a:r>
          </a:p>
        </p:txBody>
      </p:sp>
      <p:sp>
        <p:nvSpPr>
          <p:cNvPr id="120" name="正方形/長方形 119">
            <a:extLst>
              <a:ext uri="{FF2B5EF4-FFF2-40B4-BE49-F238E27FC236}">
                <a16:creationId xmlns:a16="http://schemas.microsoft.com/office/drawing/2014/main" id="{573E9DB7-2D45-B3C3-6BAC-B90403E32C79}"/>
              </a:ext>
            </a:extLst>
          </p:cNvPr>
          <p:cNvSpPr/>
          <p:nvPr/>
        </p:nvSpPr>
        <p:spPr>
          <a:xfrm>
            <a:off x="371954" y="4532233"/>
            <a:ext cx="2470510" cy="1867965"/>
          </a:xfrm>
          <a:prstGeom prst="rect">
            <a:avLst/>
          </a:prstGeom>
          <a:ln w="38100"/>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t>写真</a:t>
            </a:r>
            <a:endParaRPr kumimoji="1" lang="en-US" altLang="ja-JP" dirty="0"/>
          </a:p>
          <a:p>
            <a:pPr algn="ctr"/>
            <a:r>
              <a:rPr kumimoji="1" lang="ja-JP" altLang="en-US" dirty="0"/>
              <a:t>供用済み区間</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851" y="4538715"/>
            <a:ext cx="2481977" cy="1861483"/>
          </a:xfrm>
          <a:prstGeom prst="rect">
            <a:avLst/>
          </a:prstGeom>
          <a:ln w="12700">
            <a:solidFill>
              <a:schemeClr val="tx1"/>
            </a:solidFill>
          </a:ln>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59" y="2226130"/>
            <a:ext cx="2474120" cy="1855590"/>
          </a:xfrm>
          <a:prstGeom prst="rect">
            <a:avLst/>
          </a:prstGeom>
          <a:ln w="12700">
            <a:solidFill>
              <a:schemeClr val="tx1"/>
            </a:solidFill>
          </a:ln>
        </p:spPr>
      </p:pic>
      <p:sp>
        <p:nvSpPr>
          <p:cNvPr id="123" name="テキスト ボックス 86"/>
          <p:cNvSpPr txBox="1"/>
          <p:nvPr/>
        </p:nvSpPr>
        <p:spPr>
          <a:xfrm>
            <a:off x="334805" y="2215861"/>
            <a:ext cx="734794" cy="245631"/>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ysClr val="windowText" lastClr="000000"/>
                </a:solidFill>
              </a:rPr>
              <a:t>写真①</a:t>
            </a:r>
            <a:endParaRPr lang="en-US" altLang="ja-JP" sz="1400" b="1" dirty="0">
              <a:solidFill>
                <a:sysClr val="windowText" lastClr="000000"/>
              </a:solidFill>
            </a:endParaRPr>
          </a:p>
        </p:txBody>
      </p:sp>
      <p:sp>
        <p:nvSpPr>
          <p:cNvPr id="124" name="テキスト ボックス 86"/>
          <p:cNvSpPr txBox="1"/>
          <p:nvPr/>
        </p:nvSpPr>
        <p:spPr>
          <a:xfrm>
            <a:off x="363232" y="4528317"/>
            <a:ext cx="734794" cy="245631"/>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ysClr val="windowText" lastClr="000000"/>
                </a:solidFill>
              </a:rPr>
              <a:t>写真②</a:t>
            </a:r>
            <a:endParaRPr lang="en-US" altLang="ja-JP" sz="1400" b="1" dirty="0">
              <a:solidFill>
                <a:sysClr val="windowText" lastClr="000000"/>
              </a:solidFill>
            </a:endParaRPr>
          </a:p>
        </p:txBody>
      </p:sp>
      <p:grpSp>
        <p:nvGrpSpPr>
          <p:cNvPr id="7" name="グループ化 6"/>
          <p:cNvGrpSpPr>
            <a:grpSpLocks noChangeAspect="1"/>
          </p:cNvGrpSpPr>
          <p:nvPr/>
        </p:nvGrpSpPr>
        <p:grpSpPr>
          <a:xfrm>
            <a:off x="3203848" y="2204864"/>
            <a:ext cx="5489517" cy="4478602"/>
            <a:chOff x="2915816" y="1889025"/>
            <a:chExt cx="5947619" cy="4852343"/>
          </a:xfrm>
        </p:grpSpPr>
        <p:pic>
          <p:nvPicPr>
            <p:cNvPr id="372" name="図 371"/>
            <p:cNvPicPr>
              <a:picLocks noChangeAspect="1"/>
            </p:cNvPicPr>
            <p:nvPr/>
          </p:nvPicPr>
          <p:blipFill rotWithShape="1">
            <a:blip r:embed="rId5"/>
            <a:srcRect l="39007" t="12593" r="6080" b="8214"/>
            <a:stretch/>
          </p:blipFill>
          <p:spPr>
            <a:xfrm>
              <a:off x="2947124" y="1928463"/>
              <a:ext cx="5904656" cy="4787622"/>
            </a:xfrm>
            <a:prstGeom prst="rect">
              <a:avLst/>
            </a:prstGeom>
          </p:spPr>
        </p:pic>
        <p:sp>
          <p:nvSpPr>
            <p:cNvPr id="373" name="フリーフォーム 372"/>
            <p:cNvSpPr/>
            <p:nvPr/>
          </p:nvSpPr>
          <p:spPr>
            <a:xfrm>
              <a:off x="2946807" y="4532294"/>
              <a:ext cx="1050153" cy="13693"/>
            </a:xfrm>
            <a:custGeom>
              <a:avLst/>
              <a:gdLst>
                <a:gd name="connsiteX0" fmla="*/ 0 w 2300868"/>
                <a:gd name="connsiteY0" fmla="*/ 0 h 773151"/>
                <a:gd name="connsiteX1" fmla="*/ 449765 w 2300868"/>
                <a:gd name="connsiteY1" fmla="*/ 66907 h 773151"/>
                <a:gd name="connsiteX2" fmla="*/ 747131 w 2300868"/>
                <a:gd name="connsiteY2" fmla="*/ 63190 h 773151"/>
                <a:gd name="connsiteX3" fmla="*/ 1182029 w 2300868"/>
                <a:gd name="connsiteY3" fmla="*/ 427464 h 773151"/>
                <a:gd name="connsiteX4" fmla="*/ 1483112 w 2300868"/>
                <a:gd name="connsiteY4" fmla="*/ 702527 h 773151"/>
                <a:gd name="connsiteX5" fmla="*/ 1616926 w 2300868"/>
                <a:gd name="connsiteY5" fmla="*/ 765717 h 773151"/>
                <a:gd name="connsiteX6" fmla="*/ 2300868 w 2300868"/>
                <a:gd name="connsiteY6" fmla="*/ 773151 h 773151"/>
                <a:gd name="connsiteX0" fmla="*/ 0 w 2300868"/>
                <a:gd name="connsiteY0" fmla="*/ 0 h 773151"/>
                <a:gd name="connsiteX1" fmla="*/ 449765 w 2300868"/>
                <a:gd name="connsiteY1" fmla="*/ 66907 h 773151"/>
                <a:gd name="connsiteX2" fmla="*/ 747131 w 2300868"/>
                <a:gd name="connsiteY2" fmla="*/ 63190 h 773151"/>
                <a:gd name="connsiteX3" fmla="*/ 1182029 w 2300868"/>
                <a:gd name="connsiteY3" fmla="*/ 427464 h 773151"/>
                <a:gd name="connsiteX4" fmla="*/ 1483112 w 2300868"/>
                <a:gd name="connsiteY4" fmla="*/ 702527 h 773151"/>
                <a:gd name="connsiteX5" fmla="*/ 1616926 w 2300868"/>
                <a:gd name="connsiteY5" fmla="*/ 765717 h 773151"/>
                <a:gd name="connsiteX6" fmla="*/ 2237678 w 2300868"/>
                <a:gd name="connsiteY6" fmla="*/ 769434 h 773151"/>
                <a:gd name="connsiteX7" fmla="*/ 2300868 w 2300868"/>
                <a:gd name="connsiteY7" fmla="*/ 773151 h 773151"/>
                <a:gd name="connsiteX0" fmla="*/ 0 w 2832409"/>
                <a:gd name="connsiteY0" fmla="*/ 0 h 784303"/>
                <a:gd name="connsiteX1" fmla="*/ 449765 w 2832409"/>
                <a:gd name="connsiteY1" fmla="*/ 66907 h 784303"/>
                <a:gd name="connsiteX2" fmla="*/ 747131 w 2832409"/>
                <a:gd name="connsiteY2" fmla="*/ 63190 h 784303"/>
                <a:gd name="connsiteX3" fmla="*/ 1182029 w 2832409"/>
                <a:gd name="connsiteY3" fmla="*/ 427464 h 784303"/>
                <a:gd name="connsiteX4" fmla="*/ 1483112 w 2832409"/>
                <a:gd name="connsiteY4" fmla="*/ 702527 h 784303"/>
                <a:gd name="connsiteX5" fmla="*/ 1616926 w 2832409"/>
                <a:gd name="connsiteY5" fmla="*/ 765717 h 784303"/>
                <a:gd name="connsiteX6" fmla="*/ 2237678 w 2832409"/>
                <a:gd name="connsiteY6" fmla="*/ 769434 h 784303"/>
                <a:gd name="connsiteX7" fmla="*/ 2832409 w 2832409"/>
                <a:gd name="connsiteY7" fmla="*/ 784303 h 784303"/>
                <a:gd name="connsiteX0" fmla="*/ 0 w 2382644"/>
                <a:gd name="connsiteY0" fmla="*/ 3717 h 721113"/>
                <a:gd name="connsiteX1" fmla="*/ 297366 w 2382644"/>
                <a:gd name="connsiteY1" fmla="*/ 0 h 721113"/>
                <a:gd name="connsiteX2" fmla="*/ 732264 w 2382644"/>
                <a:gd name="connsiteY2" fmla="*/ 364274 h 721113"/>
                <a:gd name="connsiteX3" fmla="*/ 1033347 w 2382644"/>
                <a:gd name="connsiteY3" fmla="*/ 639337 h 721113"/>
                <a:gd name="connsiteX4" fmla="*/ 1167161 w 2382644"/>
                <a:gd name="connsiteY4" fmla="*/ 702527 h 721113"/>
                <a:gd name="connsiteX5" fmla="*/ 1787913 w 2382644"/>
                <a:gd name="connsiteY5" fmla="*/ 706244 h 721113"/>
                <a:gd name="connsiteX6" fmla="*/ 2382644 w 2382644"/>
                <a:gd name="connsiteY6" fmla="*/ 721113 h 721113"/>
                <a:gd name="connsiteX0" fmla="*/ 0 w 2085278"/>
                <a:gd name="connsiteY0" fmla="*/ 0 h 721113"/>
                <a:gd name="connsiteX1" fmla="*/ 434898 w 2085278"/>
                <a:gd name="connsiteY1" fmla="*/ 364274 h 721113"/>
                <a:gd name="connsiteX2" fmla="*/ 735981 w 2085278"/>
                <a:gd name="connsiteY2" fmla="*/ 639337 h 721113"/>
                <a:gd name="connsiteX3" fmla="*/ 869795 w 2085278"/>
                <a:gd name="connsiteY3" fmla="*/ 702527 h 721113"/>
                <a:gd name="connsiteX4" fmla="*/ 1490547 w 2085278"/>
                <a:gd name="connsiteY4" fmla="*/ 706244 h 721113"/>
                <a:gd name="connsiteX5" fmla="*/ 2085278 w 2085278"/>
                <a:gd name="connsiteY5" fmla="*/ 721113 h 721113"/>
                <a:gd name="connsiteX0" fmla="*/ 0 w 2085278"/>
                <a:gd name="connsiteY0" fmla="*/ 0 h 721113"/>
                <a:gd name="connsiteX1" fmla="*/ 100139 w 2085278"/>
                <a:gd name="connsiteY1" fmla="*/ 81778 h 721113"/>
                <a:gd name="connsiteX2" fmla="*/ 434898 w 2085278"/>
                <a:gd name="connsiteY2" fmla="*/ 364274 h 721113"/>
                <a:gd name="connsiteX3" fmla="*/ 735981 w 2085278"/>
                <a:gd name="connsiteY3" fmla="*/ 639337 h 721113"/>
                <a:gd name="connsiteX4" fmla="*/ 869795 w 2085278"/>
                <a:gd name="connsiteY4" fmla="*/ 702527 h 721113"/>
                <a:gd name="connsiteX5" fmla="*/ 1490547 w 2085278"/>
                <a:gd name="connsiteY5" fmla="*/ 706244 h 721113"/>
                <a:gd name="connsiteX6" fmla="*/ 2085278 w 2085278"/>
                <a:gd name="connsiteY6" fmla="*/ 721113 h 721113"/>
                <a:gd name="connsiteX0" fmla="*/ 0 w 1985139"/>
                <a:gd name="connsiteY0" fmla="*/ 0 h 639335"/>
                <a:gd name="connsiteX1" fmla="*/ 334759 w 1985139"/>
                <a:gd name="connsiteY1" fmla="*/ 282496 h 639335"/>
                <a:gd name="connsiteX2" fmla="*/ 635842 w 1985139"/>
                <a:gd name="connsiteY2" fmla="*/ 557559 h 639335"/>
                <a:gd name="connsiteX3" fmla="*/ 769656 w 1985139"/>
                <a:gd name="connsiteY3" fmla="*/ 620749 h 639335"/>
                <a:gd name="connsiteX4" fmla="*/ 1390408 w 1985139"/>
                <a:gd name="connsiteY4" fmla="*/ 624466 h 639335"/>
                <a:gd name="connsiteX5" fmla="*/ 1985139 w 1985139"/>
                <a:gd name="connsiteY5" fmla="*/ 639335 h 639335"/>
                <a:gd name="connsiteX0" fmla="*/ 0 w 1985139"/>
                <a:gd name="connsiteY0" fmla="*/ 0 h 676286"/>
                <a:gd name="connsiteX1" fmla="*/ 334759 w 1985139"/>
                <a:gd name="connsiteY1" fmla="*/ 282496 h 676286"/>
                <a:gd name="connsiteX2" fmla="*/ 607934 w 1985139"/>
                <a:gd name="connsiteY2" fmla="*/ 676286 h 676286"/>
                <a:gd name="connsiteX3" fmla="*/ 769656 w 1985139"/>
                <a:gd name="connsiteY3" fmla="*/ 620749 h 676286"/>
                <a:gd name="connsiteX4" fmla="*/ 1390408 w 1985139"/>
                <a:gd name="connsiteY4" fmla="*/ 624466 h 676286"/>
                <a:gd name="connsiteX5" fmla="*/ 1985139 w 1985139"/>
                <a:gd name="connsiteY5" fmla="*/ 639335 h 676286"/>
                <a:gd name="connsiteX0" fmla="*/ 0 w 1985139"/>
                <a:gd name="connsiteY0" fmla="*/ 0 h 639335"/>
                <a:gd name="connsiteX1" fmla="*/ 334759 w 1985139"/>
                <a:gd name="connsiteY1" fmla="*/ 282496 h 639335"/>
                <a:gd name="connsiteX2" fmla="*/ 561421 w 1985139"/>
                <a:gd name="connsiteY2" fmla="*/ 532564 h 639335"/>
                <a:gd name="connsiteX3" fmla="*/ 769656 w 1985139"/>
                <a:gd name="connsiteY3" fmla="*/ 620749 h 639335"/>
                <a:gd name="connsiteX4" fmla="*/ 1390408 w 1985139"/>
                <a:gd name="connsiteY4" fmla="*/ 624466 h 639335"/>
                <a:gd name="connsiteX5" fmla="*/ 1985139 w 1985139"/>
                <a:gd name="connsiteY5" fmla="*/ 639335 h 639335"/>
                <a:gd name="connsiteX0" fmla="*/ 0 w 1985139"/>
                <a:gd name="connsiteY0" fmla="*/ 0 h 639335"/>
                <a:gd name="connsiteX1" fmla="*/ 334759 w 1985139"/>
                <a:gd name="connsiteY1" fmla="*/ 282496 h 639335"/>
                <a:gd name="connsiteX2" fmla="*/ 561421 w 1985139"/>
                <a:gd name="connsiteY2" fmla="*/ 532564 h 639335"/>
                <a:gd name="connsiteX3" fmla="*/ 657380 w 1985139"/>
                <a:gd name="connsiteY3" fmla="*/ 568640 h 639335"/>
                <a:gd name="connsiteX4" fmla="*/ 769656 w 1985139"/>
                <a:gd name="connsiteY4" fmla="*/ 620749 h 639335"/>
                <a:gd name="connsiteX5" fmla="*/ 1390408 w 1985139"/>
                <a:gd name="connsiteY5" fmla="*/ 624466 h 639335"/>
                <a:gd name="connsiteX6" fmla="*/ 1985139 w 1985139"/>
                <a:gd name="connsiteY6" fmla="*/ 639335 h 639335"/>
                <a:gd name="connsiteX0" fmla="*/ 0 w 1985139"/>
                <a:gd name="connsiteY0" fmla="*/ 0 h 639335"/>
                <a:gd name="connsiteX1" fmla="*/ 334759 w 1985139"/>
                <a:gd name="connsiteY1" fmla="*/ 282496 h 639335"/>
                <a:gd name="connsiteX2" fmla="*/ 561421 w 1985139"/>
                <a:gd name="connsiteY2" fmla="*/ 532564 h 639335"/>
                <a:gd name="connsiteX3" fmla="*/ 669783 w 1985139"/>
                <a:gd name="connsiteY3" fmla="*/ 603008 h 639335"/>
                <a:gd name="connsiteX4" fmla="*/ 769656 w 1985139"/>
                <a:gd name="connsiteY4" fmla="*/ 620749 h 639335"/>
                <a:gd name="connsiteX5" fmla="*/ 1390408 w 1985139"/>
                <a:gd name="connsiteY5" fmla="*/ 624466 h 639335"/>
                <a:gd name="connsiteX6" fmla="*/ 1985139 w 1985139"/>
                <a:gd name="connsiteY6" fmla="*/ 639335 h 639335"/>
                <a:gd name="connsiteX0" fmla="*/ 0 w 2011154"/>
                <a:gd name="connsiteY0" fmla="*/ 0 h 636731"/>
                <a:gd name="connsiteX1" fmla="*/ 360774 w 2011154"/>
                <a:gd name="connsiteY1" fmla="*/ 279892 h 636731"/>
                <a:gd name="connsiteX2" fmla="*/ 587436 w 2011154"/>
                <a:gd name="connsiteY2" fmla="*/ 529960 h 636731"/>
                <a:gd name="connsiteX3" fmla="*/ 695798 w 2011154"/>
                <a:gd name="connsiteY3" fmla="*/ 600404 h 636731"/>
                <a:gd name="connsiteX4" fmla="*/ 795671 w 2011154"/>
                <a:gd name="connsiteY4" fmla="*/ 618145 h 636731"/>
                <a:gd name="connsiteX5" fmla="*/ 1416423 w 2011154"/>
                <a:gd name="connsiteY5" fmla="*/ 621862 h 636731"/>
                <a:gd name="connsiteX6" fmla="*/ 2011154 w 2011154"/>
                <a:gd name="connsiteY6" fmla="*/ 636731 h 636731"/>
                <a:gd name="connsiteX0" fmla="*/ 0 w 2011154"/>
                <a:gd name="connsiteY0" fmla="*/ 0 h 636731"/>
                <a:gd name="connsiteX1" fmla="*/ 360774 w 2011154"/>
                <a:gd name="connsiteY1" fmla="*/ 279892 h 636731"/>
                <a:gd name="connsiteX2" fmla="*/ 695798 w 2011154"/>
                <a:gd name="connsiteY2" fmla="*/ 600404 h 636731"/>
                <a:gd name="connsiteX3" fmla="*/ 795671 w 2011154"/>
                <a:gd name="connsiteY3" fmla="*/ 618145 h 636731"/>
                <a:gd name="connsiteX4" fmla="*/ 1416423 w 2011154"/>
                <a:gd name="connsiteY4" fmla="*/ 621862 h 636731"/>
                <a:gd name="connsiteX5" fmla="*/ 2011154 w 2011154"/>
                <a:gd name="connsiteY5" fmla="*/ 636731 h 636731"/>
                <a:gd name="connsiteX0" fmla="*/ 0 w 2011154"/>
                <a:gd name="connsiteY0" fmla="*/ 0 h 636731"/>
                <a:gd name="connsiteX1" fmla="*/ 360774 w 2011154"/>
                <a:gd name="connsiteY1" fmla="*/ 279892 h 636731"/>
                <a:gd name="connsiteX2" fmla="*/ 795671 w 2011154"/>
                <a:gd name="connsiteY2" fmla="*/ 618145 h 636731"/>
                <a:gd name="connsiteX3" fmla="*/ 1416423 w 2011154"/>
                <a:gd name="connsiteY3" fmla="*/ 621862 h 636731"/>
                <a:gd name="connsiteX4" fmla="*/ 2011154 w 2011154"/>
                <a:gd name="connsiteY4" fmla="*/ 636731 h 636731"/>
                <a:gd name="connsiteX0" fmla="*/ 0 w 2011154"/>
                <a:gd name="connsiteY0" fmla="*/ 0 h 636731"/>
                <a:gd name="connsiteX1" fmla="*/ 360774 w 2011154"/>
                <a:gd name="connsiteY1" fmla="*/ 279892 h 636731"/>
                <a:gd name="connsiteX2" fmla="*/ 1416423 w 2011154"/>
                <a:gd name="connsiteY2" fmla="*/ 621862 h 636731"/>
                <a:gd name="connsiteX3" fmla="*/ 2011154 w 2011154"/>
                <a:gd name="connsiteY3" fmla="*/ 636731 h 636731"/>
                <a:gd name="connsiteX0" fmla="*/ 0 w 1416423"/>
                <a:gd name="connsiteY0" fmla="*/ 0 h 621862"/>
                <a:gd name="connsiteX1" fmla="*/ 360774 w 1416423"/>
                <a:gd name="connsiteY1" fmla="*/ 279892 h 621862"/>
                <a:gd name="connsiteX2" fmla="*/ 1416423 w 1416423"/>
                <a:gd name="connsiteY2" fmla="*/ 621862 h 621862"/>
                <a:gd name="connsiteX0" fmla="*/ 0 w 360774"/>
                <a:gd name="connsiteY0" fmla="*/ 0 h 279892"/>
                <a:gd name="connsiteX1" fmla="*/ 360774 w 360774"/>
                <a:gd name="connsiteY1" fmla="*/ 279892 h 279892"/>
                <a:gd name="connsiteX0" fmla="*/ 0 w 360774"/>
                <a:gd name="connsiteY0" fmla="*/ 773381 h 1053273"/>
                <a:gd name="connsiteX1" fmla="*/ 165940 w 360774"/>
                <a:gd name="connsiteY1" fmla="*/ 674 h 1053273"/>
                <a:gd name="connsiteX2" fmla="*/ 360774 w 360774"/>
                <a:gd name="connsiteY2" fmla="*/ 1053273 h 1053273"/>
                <a:gd name="connsiteX0" fmla="*/ 0 w 360774"/>
                <a:gd name="connsiteY0" fmla="*/ 0 h 279892"/>
                <a:gd name="connsiteX1" fmla="*/ 170163 w 360774"/>
                <a:gd name="connsiteY1" fmla="*/ 238036 h 279892"/>
                <a:gd name="connsiteX2" fmla="*/ 360774 w 360774"/>
                <a:gd name="connsiteY2" fmla="*/ 279892 h 279892"/>
                <a:gd name="connsiteX0" fmla="*/ 0 w 360774"/>
                <a:gd name="connsiteY0" fmla="*/ 0 h 279892"/>
                <a:gd name="connsiteX1" fmla="*/ 170163 w 360774"/>
                <a:gd name="connsiteY1" fmla="*/ 238036 h 279892"/>
                <a:gd name="connsiteX2" fmla="*/ 360774 w 360774"/>
                <a:gd name="connsiteY2" fmla="*/ 279892 h 279892"/>
                <a:gd name="connsiteX0" fmla="*/ 0 w 352329"/>
                <a:gd name="connsiteY0" fmla="*/ 0 h 238036"/>
                <a:gd name="connsiteX1" fmla="*/ 170163 w 352329"/>
                <a:gd name="connsiteY1" fmla="*/ 238036 h 238036"/>
                <a:gd name="connsiteX2" fmla="*/ 352329 w 352329"/>
                <a:gd name="connsiteY2" fmla="*/ 85518 h 238036"/>
                <a:gd name="connsiteX0" fmla="*/ 0 w 362885"/>
                <a:gd name="connsiteY0" fmla="*/ 0 h 1562759"/>
                <a:gd name="connsiteX1" fmla="*/ 170163 w 362885"/>
                <a:gd name="connsiteY1" fmla="*/ 238036 h 1562759"/>
                <a:gd name="connsiteX2" fmla="*/ 362885 w 362885"/>
                <a:gd name="connsiteY2" fmla="*/ 1562759 h 1562759"/>
                <a:gd name="connsiteX0" fmla="*/ 0 w 352329"/>
                <a:gd name="connsiteY0" fmla="*/ 0 h 238036"/>
                <a:gd name="connsiteX1" fmla="*/ 170163 w 352329"/>
                <a:gd name="connsiteY1" fmla="*/ 238036 h 238036"/>
                <a:gd name="connsiteX2" fmla="*/ 352329 w 352329"/>
                <a:gd name="connsiteY2" fmla="*/ 85518 h 238036"/>
                <a:gd name="connsiteX0" fmla="*/ 0 w 352329"/>
                <a:gd name="connsiteY0" fmla="*/ 0 h 100689"/>
                <a:gd name="connsiteX1" fmla="*/ 76211 w 352329"/>
                <a:gd name="connsiteY1" fmla="*/ 82537 h 100689"/>
                <a:gd name="connsiteX2" fmla="*/ 352329 w 352329"/>
                <a:gd name="connsiteY2" fmla="*/ 85518 h 100689"/>
                <a:gd name="connsiteX0" fmla="*/ 0 w 352329"/>
                <a:gd name="connsiteY0" fmla="*/ 0 h 114182"/>
                <a:gd name="connsiteX1" fmla="*/ 76211 w 352329"/>
                <a:gd name="connsiteY1" fmla="*/ 82537 h 114182"/>
                <a:gd name="connsiteX2" fmla="*/ 352329 w 352329"/>
                <a:gd name="connsiteY2" fmla="*/ 85518 h 114182"/>
                <a:gd name="connsiteX0" fmla="*/ 0 w 352329"/>
                <a:gd name="connsiteY0" fmla="*/ 0 h 85519"/>
                <a:gd name="connsiteX1" fmla="*/ 76211 w 352329"/>
                <a:gd name="connsiteY1" fmla="*/ 82537 h 85519"/>
                <a:gd name="connsiteX2" fmla="*/ 352329 w 352329"/>
                <a:gd name="connsiteY2" fmla="*/ 85518 h 85519"/>
                <a:gd name="connsiteX0" fmla="*/ 0 w 339661"/>
                <a:gd name="connsiteY0" fmla="*/ 69981 h 153811"/>
                <a:gd name="connsiteX1" fmla="*/ 76211 w 339661"/>
                <a:gd name="connsiteY1" fmla="*/ 152518 h 153811"/>
                <a:gd name="connsiteX2" fmla="*/ 339661 w 339661"/>
                <a:gd name="connsiteY2" fmla="*/ 0 h 153811"/>
                <a:gd name="connsiteX0" fmla="*/ 0 w 339661"/>
                <a:gd name="connsiteY0" fmla="*/ 0 h 83830"/>
                <a:gd name="connsiteX1" fmla="*/ 76211 w 339661"/>
                <a:gd name="connsiteY1" fmla="*/ 82537 h 83830"/>
                <a:gd name="connsiteX2" fmla="*/ 339661 w 339661"/>
                <a:gd name="connsiteY2" fmla="*/ 7769 h 83830"/>
                <a:gd name="connsiteX0" fmla="*/ 0 w 349162"/>
                <a:gd name="connsiteY0" fmla="*/ 0 h 83830"/>
                <a:gd name="connsiteX1" fmla="*/ 76211 w 349162"/>
                <a:gd name="connsiteY1" fmla="*/ 82537 h 83830"/>
                <a:gd name="connsiteX2" fmla="*/ 349162 w 349162"/>
                <a:gd name="connsiteY2" fmla="*/ 7769 h 83830"/>
              </a:gdLst>
              <a:ahLst/>
              <a:cxnLst>
                <a:cxn ang="0">
                  <a:pos x="connsiteX0" y="connsiteY0"/>
                </a:cxn>
                <a:cxn ang="0">
                  <a:pos x="connsiteX1" y="connsiteY1"/>
                </a:cxn>
                <a:cxn ang="0">
                  <a:pos x="connsiteX2" y="connsiteY2"/>
                </a:cxn>
              </a:cxnLst>
              <a:rect l="l" t="t" r="r" b="b"/>
              <a:pathLst>
                <a:path w="349162" h="83830">
                  <a:moveTo>
                    <a:pt x="0" y="0"/>
                  </a:moveTo>
                  <a:cubicBezTo>
                    <a:pt x="42294" y="27512"/>
                    <a:pt x="40251" y="93900"/>
                    <a:pt x="76211" y="82537"/>
                  </a:cubicBezTo>
                  <a:lnTo>
                    <a:pt x="349162" y="7769"/>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374" name="フリーフォーム 373"/>
            <p:cNvSpPr/>
            <p:nvPr/>
          </p:nvSpPr>
          <p:spPr>
            <a:xfrm>
              <a:off x="5762413" y="1890321"/>
              <a:ext cx="251591" cy="1094390"/>
            </a:xfrm>
            <a:custGeom>
              <a:avLst/>
              <a:gdLst>
                <a:gd name="connsiteX0" fmla="*/ 0 w 194441"/>
                <a:gd name="connsiteY0" fmla="*/ 0 h 1087821"/>
                <a:gd name="connsiteX1" fmla="*/ 63062 w 194441"/>
                <a:gd name="connsiteY1" fmla="*/ 215462 h 1087821"/>
                <a:gd name="connsiteX2" fmla="*/ 131379 w 194441"/>
                <a:gd name="connsiteY2" fmla="*/ 320566 h 1087821"/>
                <a:gd name="connsiteX3" fmla="*/ 168166 w 194441"/>
                <a:gd name="connsiteY3" fmla="*/ 394138 h 1087821"/>
                <a:gd name="connsiteX4" fmla="*/ 162910 w 194441"/>
                <a:gd name="connsiteY4" fmla="*/ 488731 h 1087821"/>
                <a:gd name="connsiteX5" fmla="*/ 194441 w 194441"/>
                <a:gd name="connsiteY5" fmla="*/ 725214 h 1087821"/>
                <a:gd name="connsiteX6" fmla="*/ 157655 w 194441"/>
                <a:gd name="connsiteY6" fmla="*/ 846083 h 1087821"/>
                <a:gd name="connsiteX7" fmla="*/ 168166 w 194441"/>
                <a:gd name="connsiteY7" fmla="*/ 919655 h 1087821"/>
                <a:gd name="connsiteX8" fmla="*/ 141890 w 194441"/>
                <a:gd name="connsiteY8" fmla="*/ 1087821 h 1087821"/>
                <a:gd name="connsiteX0" fmla="*/ 0 w 251591"/>
                <a:gd name="connsiteY0" fmla="*/ 0 h 1087821"/>
                <a:gd name="connsiteX1" fmla="*/ 120212 w 251591"/>
                <a:gd name="connsiteY1" fmla="*/ 215462 h 1087821"/>
                <a:gd name="connsiteX2" fmla="*/ 188529 w 251591"/>
                <a:gd name="connsiteY2" fmla="*/ 320566 h 1087821"/>
                <a:gd name="connsiteX3" fmla="*/ 225316 w 251591"/>
                <a:gd name="connsiteY3" fmla="*/ 394138 h 1087821"/>
                <a:gd name="connsiteX4" fmla="*/ 220060 w 251591"/>
                <a:gd name="connsiteY4" fmla="*/ 488731 h 1087821"/>
                <a:gd name="connsiteX5" fmla="*/ 251591 w 251591"/>
                <a:gd name="connsiteY5" fmla="*/ 725214 h 1087821"/>
                <a:gd name="connsiteX6" fmla="*/ 214805 w 251591"/>
                <a:gd name="connsiteY6" fmla="*/ 846083 h 1087821"/>
                <a:gd name="connsiteX7" fmla="*/ 225316 w 251591"/>
                <a:gd name="connsiteY7" fmla="*/ 919655 h 1087821"/>
                <a:gd name="connsiteX8" fmla="*/ 199040 w 251591"/>
                <a:gd name="connsiteY8" fmla="*/ 1087821 h 1087821"/>
                <a:gd name="connsiteX0" fmla="*/ 0 w 251591"/>
                <a:gd name="connsiteY0" fmla="*/ 0 h 1087821"/>
                <a:gd name="connsiteX1" fmla="*/ 105924 w 251591"/>
                <a:gd name="connsiteY1" fmla="*/ 229663 h 1087821"/>
                <a:gd name="connsiteX2" fmla="*/ 188529 w 251591"/>
                <a:gd name="connsiteY2" fmla="*/ 320566 h 1087821"/>
                <a:gd name="connsiteX3" fmla="*/ 225316 w 251591"/>
                <a:gd name="connsiteY3" fmla="*/ 394138 h 1087821"/>
                <a:gd name="connsiteX4" fmla="*/ 220060 w 251591"/>
                <a:gd name="connsiteY4" fmla="*/ 488731 h 1087821"/>
                <a:gd name="connsiteX5" fmla="*/ 251591 w 251591"/>
                <a:gd name="connsiteY5" fmla="*/ 725214 h 1087821"/>
                <a:gd name="connsiteX6" fmla="*/ 214805 w 251591"/>
                <a:gd name="connsiteY6" fmla="*/ 846083 h 1087821"/>
                <a:gd name="connsiteX7" fmla="*/ 225316 w 251591"/>
                <a:gd name="connsiteY7" fmla="*/ 919655 h 1087821"/>
                <a:gd name="connsiteX8" fmla="*/ 199040 w 251591"/>
                <a:gd name="connsiteY8" fmla="*/ 1087821 h 1087821"/>
                <a:gd name="connsiteX0" fmla="*/ 0 w 251591"/>
                <a:gd name="connsiteY0" fmla="*/ 0 h 1087821"/>
                <a:gd name="connsiteX1" fmla="*/ 105924 w 251591"/>
                <a:gd name="connsiteY1" fmla="*/ 229663 h 1087821"/>
                <a:gd name="connsiteX2" fmla="*/ 183767 w 251591"/>
                <a:gd name="connsiteY2" fmla="*/ 320566 h 1087821"/>
                <a:gd name="connsiteX3" fmla="*/ 225316 w 251591"/>
                <a:gd name="connsiteY3" fmla="*/ 394138 h 1087821"/>
                <a:gd name="connsiteX4" fmla="*/ 220060 w 251591"/>
                <a:gd name="connsiteY4" fmla="*/ 488731 h 1087821"/>
                <a:gd name="connsiteX5" fmla="*/ 251591 w 251591"/>
                <a:gd name="connsiteY5" fmla="*/ 725214 h 1087821"/>
                <a:gd name="connsiteX6" fmla="*/ 214805 w 251591"/>
                <a:gd name="connsiteY6" fmla="*/ 846083 h 1087821"/>
                <a:gd name="connsiteX7" fmla="*/ 225316 w 251591"/>
                <a:gd name="connsiteY7" fmla="*/ 919655 h 1087821"/>
                <a:gd name="connsiteX8" fmla="*/ 199040 w 251591"/>
                <a:gd name="connsiteY8" fmla="*/ 1087821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91" h="1087821">
                  <a:moveTo>
                    <a:pt x="0" y="0"/>
                  </a:moveTo>
                  <a:lnTo>
                    <a:pt x="105924" y="229663"/>
                  </a:lnTo>
                  <a:lnTo>
                    <a:pt x="183767" y="320566"/>
                  </a:lnTo>
                  <a:lnTo>
                    <a:pt x="225316" y="394138"/>
                  </a:lnTo>
                  <a:lnTo>
                    <a:pt x="220060" y="488731"/>
                  </a:lnTo>
                  <a:lnTo>
                    <a:pt x="251591" y="725214"/>
                  </a:lnTo>
                  <a:lnTo>
                    <a:pt x="214805" y="846083"/>
                  </a:lnTo>
                  <a:lnTo>
                    <a:pt x="225316" y="919655"/>
                  </a:lnTo>
                  <a:lnTo>
                    <a:pt x="199040" y="1087821"/>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375" name="フリーフォーム 374"/>
            <p:cNvSpPr/>
            <p:nvPr/>
          </p:nvSpPr>
          <p:spPr>
            <a:xfrm>
              <a:off x="5510362" y="1904345"/>
              <a:ext cx="2401671" cy="4786802"/>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24468"/>
                <a:gd name="connsiteY0" fmla="*/ 1238976 h 1238976"/>
                <a:gd name="connsiteX1" fmla="*/ 745037 w 3224468"/>
                <a:gd name="connsiteY1" fmla="*/ 720969 h 1238976"/>
                <a:gd name="connsiteX2" fmla="*/ 985360 w 3224468"/>
                <a:gd name="connsiteY2" fmla="*/ 574430 h 1238976"/>
                <a:gd name="connsiteX3" fmla="*/ 1331191 w 3224468"/>
                <a:gd name="connsiteY3" fmla="*/ 486507 h 1238976"/>
                <a:gd name="connsiteX4" fmla="*/ 1635991 w 3224468"/>
                <a:gd name="connsiteY4" fmla="*/ 433753 h 1238976"/>
                <a:gd name="connsiteX5" fmla="*/ 2093191 w 3224468"/>
                <a:gd name="connsiteY5" fmla="*/ 416169 h 1238976"/>
                <a:gd name="connsiteX6" fmla="*/ 2409714 w 3224468"/>
                <a:gd name="connsiteY6" fmla="*/ 392723 h 1238976"/>
                <a:gd name="connsiteX7" fmla="*/ 2696930 w 3224468"/>
                <a:gd name="connsiteY7" fmla="*/ 281353 h 1238976"/>
                <a:gd name="connsiteX8" fmla="*/ 3224468 w 3224468"/>
                <a:gd name="connsiteY8" fmla="*/ 0 h 1238976"/>
                <a:gd name="connsiteX0" fmla="*/ 0 w 2850215"/>
                <a:gd name="connsiteY0" fmla="*/ 0 h 1387139"/>
                <a:gd name="connsiteX1" fmla="*/ 370784 w 2850215"/>
                <a:gd name="connsiteY1" fmla="*/ 1387139 h 1387139"/>
                <a:gd name="connsiteX2" fmla="*/ 611107 w 2850215"/>
                <a:gd name="connsiteY2" fmla="*/ 1240600 h 1387139"/>
                <a:gd name="connsiteX3" fmla="*/ 956938 w 2850215"/>
                <a:gd name="connsiteY3" fmla="*/ 1152677 h 1387139"/>
                <a:gd name="connsiteX4" fmla="*/ 1261738 w 2850215"/>
                <a:gd name="connsiteY4" fmla="*/ 1099923 h 1387139"/>
                <a:gd name="connsiteX5" fmla="*/ 1718938 w 2850215"/>
                <a:gd name="connsiteY5" fmla="*/ 1082339 h 1387139"/>
                <a:gd name="connsiteX6" fmla="*/ 2035461 w 2850215"/>
                <a:gd name="connsiteY6" fmla="*/ 1058893 h 1387139"/>
                <a:gd name="connsiteX7" fmla="*/ 2322677 w 2850215"/>
                <a:gd name="connsiteY7" fmla="*/ 947523 h 1387139"/>
                <a:gd name="connsiteX8" fmla="*/ 2850215 w 2850215"/>
                <a:gd name="connsiteY8" fmla="*/ 666170 h 1387139"/>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261738 w 2850215"/>
                <a:gd name="connsiteY4" fmla="*/ 1099923 h 1240600"/>
                <a:gd name="connsiteX5" fmla="*/ 1718938 w 2850215"/>
                <a:gd name="connsiteY5" fmla="*/ 1082339 h 1240600"/>
                <a:gd name="connsiteX6" fmla="*/ 2035461 w 2850215"/>
                <a:gd name="connsiteY6" fmla="*/ 1058893 h 1240600"/>
                <a:gd name="connsiteX7" fmla="*/ 2322677 w 2850215"/>
                <a:gd name="connsiteY7" fmla="*/ 947523 h 1240600"/>
                <a:gd name="connsiteX8" fmla="*/ 2850215 w 2850215"/>
                <a:gd name="connsiteY8"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718938 w 2850215"/>
                <a:gd name="connsiteY4" fmla="*/ 1082339 h 1240600"/>
                <a:gd name="connsiteX5" fmla="*/ 2035461 w 2850215"/>
                <a:gd name="connsiteY5" fmla="*/ 1058893 h 1240600"/>
                <a:gd name="connsiteX6" fmla="*/ 2322677 w 2850215"/>
                <a:gd name="connsiteY6" fmla="*/ 947523 h 1240600"/>
                <a:gd name="connsiteX7" fmla="*/ 2850215 w 2850215"/>
                <a:gd name="connsiteY7"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1718938 w 2850215"/>
                <a:gd name="connsiteY3" fmla="*/ 1082339 h 1240600"/>
                <a:gd name="connsiteX4" fmla="*/ 2035461 w 2850215"/>
                <a:gd name="connsiteY4" fmla="*/ 1058893 h 1240600"/>
                <a:gd name="connsiteX5" fmla="*/ 2322677 w 2850215"/>
                <a:gd name="connsiteY5" fmla="*/ 947523 h 1240600"/>
                <a:gd name="connsiteX6" fmla="*/ 2850215 w 2850215"/>
                <a:gd name="connsiteY6" fmla="*/ 666170 h 1240600"/>
                <a:gd name="connsiteX0" fmla="*/ 0 w 2850215"/>
                <a:gd name="connsiteY0" fmla="*/ 0 h 1164711"/>
                <a:gd name="connsiteX1" fmla="*/ 492634 w 2850215"/>
                <a:gd name="connsiteY1" fmla="*/ 1164711 h 1164711"/>
                <a:gd name="connsiteX2" fmla="*/ 1718938 w 2850215"/>
                <a:gd name="connsiteY2" fmla="*/ 1082339 h 1164711"/>
                <a:gd name="connsiteX3" fmla="*/ 2035461 w 2850215"/>
                <a:gd name="connsiteY3" fmla="*/ 1058893 h 1164711"/>
                <a:gd name="connsiteX4" fmla="*/ 2322677 w 2850215"/>
                <a:gd name="connsiteY4" fmla="*/ 947523 h 1164711"/>
                <a:gd name="connsiteX5" fmla="*/ 2850215 w 2850215"/>
                <a:gd name="connsiteY5"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322677 w 2850215"/>
                <a:gd name="connsiteY3" fmla="*/ 947523 h 1164711"/>
                <a:gd name="connsiteX4" fmla="*/ 2850215 w 2850215"/>
                <a:gd name="connsiteY4"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850215 w 2850215"/>
                <a:gd name="connsiteY3" fmla="*/ 666170 h 1164711"/>
                <a:gd name="connsiteX0" fmla="*/ 0 w 2240967"/>
                <a:gd name="connsiteY0" fmla="*/ 0 h 4389426"/>
                <a:gd name="connsiteX1" fmla="*/ 492634 w 2240967"/>
                <a:gd name="connsiteY1" fmla="*/ 1164711 h 4389426"/>
                <a:gd name="connsiteX2" fmla="*/ 1718938 w 2240967"/>
                <a:gd name="connsiteY2" fmla="*/ 1082339 h 4389426"/>
                <a:gd name="connsiteX3" fmla="*/ 2240967 w 2240967"/>
                <a:gd name="connsiteY3" fmla="*/ 4389426 h 4389426"/>
                <a:gd name="connsiteX0" fmla="*/ 0 w 2240967"/>
                <a:gd name="connsiteY0" fmla="*/ 0 h 4389426"/>
                <a:gd name="connsiteX1" fmla="*/ 492634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570966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483930 w 2240967"/>
                <a:gd name="connsiteY1" fmla="*/ 1164711 h 4389426"/>
                <a:gd name="connsiteX2" fmla="*/ 926915 w 2240967"/>
                <a:gd name="connsiteY2" fmla="*/ 2571641 h 4389426"/>
                <a:gd name="connsiteX3" fmla="*/ 2240967 w 2240967"/>
                <a:gd name="connsiteY3" fmla="*/ 4389426 h 4389426"/>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1037160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1060369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03705 w 2171339"/>
                <a:gd name="connsiteY2" fmla="*/ 2526511 h 4821388"/>
                <a:gd name="connsiteX3" fmla="*/ 2171339 w 2171339"/>
                <a:gd name="connsiteY3" fmla="*/ 4821388 h 4821388"/>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Lst>
              <a:ahLst/>
              <a:cxnLst>
                <a:cxn ang="0">
                  <a:pos x="connsiteX0" y="connsiteY0"/>
                </a:cxn>
                <a:cxn ang="0">
                  <a:pos x="connsiteX1" y="connsiteY1"/>
                </a:cxn>
                <a:cxn ang="0">
                  <a:pos x="connsiteX2" y="connsiteY2"/>
                </a:cxn>
                <a:cxn ang="0">
                  <a:pos x="connsiteX3" y="connsiteY3"/>
                </a:cxn>
              </a:cxnLst>
              <a:rect l="l" t="t" r="r" b="b"/>
              <a:pathLst>
                <a:path w="2194548" h="4860071">
                  <a:moveTo>
                    <a:pt x="0" y="0"/>
                  </a:moveTo>
                  <a:cubicBezTo>
                    <a:pt x="192256" y="401131"/>
                    <a:pt x="338093" y="802263"/>
                    <a:pt x="507139" y="1203394"/>
                  </a:cubicBezTo>
                  <a:lnTo>
                    <a:pt x="926914" y="2565194"/>
                  </a:lnTo>
                  <a:cubicBezTo>
                    <a:pt x="1422955" y="3373135"/>
                    <a:pt x="2017637" y="4258441"/>
                    <a:pt x="2194548" y="4860071"/>
                  </a:cubicBezTo>
                </a:path>
              </a:pathLst>
            </a:custGeom>
            <a:noFill/>
            <a:ln w="38100" cap="flat">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76" name="フリーフォーム 375"/>
            <p:cNvSpPr/>
            <p:nvPr/>
          </p:nvSpPr>
          <p:spPr>
            <a:xfrm>
              <a:off x="5521587" y="1918691"/>
              <a:ext cx="2409608" cy="479632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911970 w 1842054"/>
                <a:gd name="connsiteY4" fmla="*/ 2525929 h 3728588"/>
                <a:gd name="connsiteX5" fmla="*/ 1842054 w 1842054"/>
                <a:gd name="connsiteY5"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911970 w 1842054"/>
                <a:gd name="connsiteY3" fmla="*/ 2525929 h 3728588"/>
                <a:gd name="connsiteX4" fmla="*/ 1842054 w 1842054"/>
                <a:gd name="connsiteY4" fmla="*/ 3728588 h 3728588"/>
                <a:gd name="connsiteX0" fmla="*/ 0 w 2213406"/>
                <a:gd name="connsiteY0" fmla="*/ 0 h 4824612"/>
                <a:gd name="connsiteX1" fmla="*/ 230233 w 2213406"/>
                <a:gd name="connsiteY1" fmla="*/ 529011 h 4824612"/>
                <a:gd name="connsiteX2" fmla="*/ 511492 w 2213406"/>
                <a:gd name="connsiteY2" fmla="*/ 1213064 h 4824612"/>
                <a:gd name="connsiteX3" fmla="*/ 911970 w 2213406"/>
                <a:gd name="connsiteY3" fmla="*/ 2525929 h 4824612"/>
                <a:gd name="connsiteX4" fmla="*/ 2213406 w 2213406"/>
                <a:gd name="connsiteY4" fmla="*/ 4824612 h 482461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2201801 w 2201801"/>
                <a:gd name="connsiteY4"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901316 w 2201801"/>
                <a:gd name="connsiteY4" fmla="*/ 4171678 h 4869742"/>
                <a:gd name="connsiteX5" fmla="*/ 2201801 w 2201801"/>
                <a:gd name="connsiteY5"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901316 w 2201801"/>
                <a:gd name="connsiteY4" fmla="*/ 4171678 h 4869742"/>
                <a:gd name="connsiteX5" fmla="*/ 2201801 w 2201801"/>
                <a:gd name="connsiteY5"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239846 w 2201801"/>
                <a:gd name="connsiteY4" fmla="*/ 3062760 h 4869742"/>
                <a:gd name="connsiteX5" fmla="*/ 1901316 w 2201801"/>
                <a:gd name="connsiteY5" fmla="*/ 4171678 h 4869742"/>
                <a:gd name="connsiteX6" fmla="*/ 2201801 w 2201801"/>
                <a:gd name="connsiteY6"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239846 w 2201801"/>
                <a:gd name="connsiteY4" fmla="*/ 3062760 h 4869742"/>
                <a:gd name="connsiteX5" fmla="*/ 1901316 w 2201801"/>
                <a:gd name="connsiteY5" fmla="*/ 4171678 h 4869742"/>
                <a:gd name="connsiteX6" fmla="*/ 2201801 w 2201801"/>
                <a:gd name="connsiteY6" fmla="*/ 4869742 h 4869742"/>
                <a:gd name="connsiteX0" fmla="*/ 0 w 2201801"/>
                <a:gd name="connsiteY0" fmla="*/ 0 h 4869742"/>
                <a:gd name="connsiteX1" fmla="*/ 230233 w 2201801"/>
                <a:gd name="connsiteY1" fmla="*/ 529011 h 4869742"/>
                <a:gd name="connsiteX2" fmla="*/ 511492 w 2201801"/>
                <a:gd name="connsiteY2" fmla="*/ 1213064 h 4869742"/>
                <a:gd name="connsiteX3" fmla="*/ 911970 w 2201801"/>
                <a:gd name="connsiteY3" fmla="*/ 2525929 h 4869742"/>
                <a:gd name="connsiteX4" fmla="*/ 1239846 w 2201801"/>
                <a:gd name="connsiteY4" fmla="*/ 3062760 h 4869742"/>
                <a:gd name="connsiteX5" fmla="*/ 1901316 w 2201801"/>
                <a:gd name="connsiteY5" fmla="*/ 4171678 h 4869742"/>
                <a:gd name="connsiteX6" fmla="*/ 2201801 w 2201801"/>
                <a:gd name="connsiteY6" fmla="*/ 4869742 h 48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801" h="4869742">
                  <a:moveTo>
                    <a:pt x="0" y="0"/>
                  </a:moveTo>
                  <a:cubicBezTo>
                    <a:pt x="74810" y="174188"/>
                    <a:pt x="155423" y="354823"/>
                    <a:pt x="230233" y="529011"/>
                  </a:cubicBezTo>
                  <a:lnTo>
                    <a:pt x="511492" y="1213064"/>
                  </a:lnTo>
                  <a:lnTo>
                    <a:pt x="911970" y="2525929"/>
                  </a:lnTo>
                  <a:cubicBezTo>
                    <a:pt x="1067209" y="2819169"/>
                    <a:pt x="1074955" y="2788468"/>
                    <a:pt x="1239846" y="3062760"/>
                  </a:cubicBezTo>
                  <a:cubicBezTo>
                    <a:pt x="1404737" y="3337052"/>
                    <a:pt x="1740023" y="3874813"/>
                    <a:pt x="1901316" y="4171678"/>
                  </a:cubicBezTo>
                  <a:cubicBezTo>
                    <a:pt x="2030490" y="4404366"/>
                    <a:pt x="2101639" y="4637054"/>
                    <a:pt x="2201801" y="4869742"/>
                  </a:cubicBezTo>
                </a:path>
              </a:pathLst>
            </a:custGeom>
            <a:noFill/>
            <a:ln w="25400"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77" name="正方形/長方形 376"/>
            <p:cNvSpPr/>
            <p:nvPr/>
          </p:nvSpPr>
          <p:spPr>
            <a:xfrm>
              <a:off x="7596975" y="4876311"/>
              <a:ext cx="720000" cy="235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b="1" dirty="0">
                  <a:solidFill>
                    <a:sysClr val="windowText" lastClr="000000"/>
                  </a:solidFill>
                  <a:latin typeface="+mj-ea"/>
                  <a:ea typeface="+mj-ea"/>
                </a:rPr>
                <a:t>柏原</a:t>
              </a:r>
              <a:r>
                <a:rPr kumimoji="1" lang="ja-JP" altLang="en-US" sz="1050" b="1" dirty="0">
                  <a:solidFill>
                    <a:sysClr val="windowText" lastClr="000000"/>
                  </a:solidFill>
                  <a:latin typeface="+mj-ea"/>
                  <a:ea typeface="+mj-ea"/>
                </a:rPr>
                <a:t>市</a:t>
              </a:r>
            </a:p>
          </p:txBody>
        </p:sp>
        <p:sp>
          <p:nvSpPr>
            <p:cNvPr id="378" name="Rectangle 124"/>
            <p:cNvSpPr>
              <a:spLocks noChangeArrowheads="1"/>
            </p:cNvSpPr>
            <p:nvPr/>
          </p:nvSpPr>
          <p:spPr bwMode="auto">
            <a:xfrm>
              <a:off x="5717290" y="4792910"/>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国道　　号</a:t>
              </a:r>
            </a:p>
          </p:txBody>
        </p:sp>
        <p:sp>
          <p:nvSpPr>
            <p:cNvPr id="379" name="Rectangle 100"/>
            <p:cNvSpPr>
              <a:spLocks noChangeArrowheads="1"/>
            </p:cNvSpPr>
            <p:nvPr/>
          </p:nvSpPr>
          <p:spPr bwMode="auto">
            <a:xfrm>
              <a:off x="2915816" y="1889025"/>
              <a:ext cx="5947619" cy="4840430"/>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0" name="フリーフォーム 379"/>
            <p:cNvSpPr/>
            <p:nvPr/>
          </p:nvSpPr>
          <p:spPr>
            <a:xfrm>
              <a:off x="2929308" y="4374691"/>
              <a:ext cx="4553950" cy="2331290"/>
            </a:xfrm>
            <a:custGeom>
              <a:avLst/>
              <a:gdLst>
                <a:gd name="connsiteX0" fmla="*/ 0 w 4069404"/>
                <a:gd name="connsiteY0" fmla="*/ 64851 h 612842"/>
                <a:gd name="connsiteX1" fmla="*/ 97276 w 4069404"/>
                <a:gd name="connsiteY1" fmla="*/ 181583 h 612842"/>
                <a:gd name="connsiteX2" fmla="*/ 119974 w 4069404"/>
                <a:gd name="connsiteY2" fmla="*/ 291829 h 612842"/>
                <a:gd name="connsiteX3" fmla="*/ 369651 w 4069404"/>
                <a:gd name="connsiteY3" fmla="*/ 272374 h 612842"/>
                <a:gd name="connsiteX4" fmla="*/ 470170 w 4069404"/>
                <a:gd name="connsiteY4" fmla="*/ 220493 h 612842"/>
                <a:gd name="connsiteX5" fmla="*/ 470170 w 4069404"/>
                <a:gd name="connsiteY5" fmla="*/ 295072 h 612842"/>
                <a:gd name="connsiteX6" fmla="*/ 596630 w 4069404"/>
                <a:gd name="connsiteY6" fmla="*/ 210765 h 612842"/>
                <a:gd name="connsiteX7" fmla="*/ 736059 w 4069404"/>
                <a:gd name="connsiteY7" fmla="*/ 431259 h 612842"/>
                <a:gd name="connsiteX8" fmla="*/ 813881 w 4069404"/>
                <a:gd name="connsiteY8" fmla="*/ 421531 h 612842"/>
                <a:gd name="connsiteX9" fmla="*/ 817123 w 4069404"/>
                <a:gd name="connsiteY9" fmla="*/ 505838 h 612842"/>
                <a:gd name="connsiteX10" fmla="*/ 1008434 w 4069404"/>
                <a:gd name="connsiteY10" fmla="*/ 512323 h 612842"/>
                <a:gd name="connsiteX11" fmla="*/ 1008434 w 4069404"/>
                <a:gd name="connsiteY11" fmla="*/ 424774 h 612842"/>
                <a:gd name="connsiteX12" fmla="*/ 1073285 w 4069404"/>
                <a:gd name="connsiteY12" fmla="*/ 424774 h 612842"/>
                <a:gd name="connsiteX13" fmla="*/ 1073285 w 4069404"/>
                <a:gd name="connsiteY13" fmla="*/ 518808 h 612842"/>
                <a:gd name="connsiteX14" fmla="*/ 1352145 w 4069404"/>
                <a:gd name="connsiteY14" fmla="*/ 612842 h 612842"/>
                <a:gd name="connsiteX15" fmla="*/ 1297021 w 4069404"/>
                <a:gd name="connsiteY15" fmla="*/ 252919 h 612842"/>
                <a:gd name="connsiteX16" fmla="*/ 1780162 w 4069404"/>
                <a:gd name="connsiteY16" fmla="*/ 252919 h 612842"/>
                <a:gd name="connsiteX17" fmla="*/ 1845013 w 4069404"/>
                <a:gd name="connsiteY17" fmla="*/ 197795 h 612842"/>
                <a:gd name="connsiteX18" fmla="*/ 1819072 w 4069404"/>
                <a:gd name="connsiteY18" fmla="*/ 0 h 612842"/>
                <a:gd name="connsiteX19" fmla="*/ 1948774 w 4069404"/>
                <a:gd name="connsiteY19" fmla="*/ 210765 h 612842"/>
                <a:gd name="connsiteX20" fmla="*/ 2175753 w 4069404"/>
                <a:gd name="connsiteY20" fmla="*/ 210765 h 612842"/>
                <a:gd name="connsiteX21" fmla="*/ 2221149 w 4069404"/>
                <a:gd name="connsiteY21" fmla="*/ 311285 h 612842"/>
                <a:gd name="connsiteX22" fmla="*/ 2211421 w 4069404"/>
                <a:gd name="connsiteY22" fmla="*/ 418289 h 612842"/>
                <a:gd name="connsiteX23" fmla="*/ 2428672 w 4069404"/>
                <a:gd name="connsiteY23" fmla="*/ 418289 h 612842"/>
                <a:gd name="connsiteX24" fmla="*/ 2496766 w 4069404"/>
                <a:gd name="connsiteY24" fmla="*/ 359923 h 612842"/>
                <a:gd name="connsiteX25" fmla="*/ 2500008 w 4069404"/>
                <a:gd name="connsiteY25" fmla="*/ 188068 h 612842"/>
                <a:gd name="connsiteX26" fmla="*/ 3125821 w 4069404"/>
                <a:gd name="connsiteY26" fmla="*/ 188068 h 612842"/>
                <a:gd name="connsiteX27" fmla="*/ 3232825 w 4069404"/>
                <a:gd name="connsiteY27" fmla="*/ 142672 h 612842"/>
                <a:gd name="connsiteX28" fmla="*/ 3683540 w 4069404"/>
                <a:gd name="connsiteY28" fmla="*/ 243191 h 612842"/>
                <a:gd name="connsiteX29" fmla="*/ 3884579 w 4069404"/>
                <a:gd name="connsiteY29" fmla="*/ 411804 h 612842"/>
                <a:gd name="connsiteX30" fmla="*/ 4001310 w 4069404"/>
                <a:gd name="connsiteY30" fmla="*/ 411804 h 612842"/>
                <a:gd name="connsiteX31" fmla="*/ 4069404 w 4069404"/>
                <a:gd name="connsiteY31" fmla="*/ 379378 h 612842"/>
                <a:gd name="connsiteX0" fmla="*/ 0 w 4413115"/>
                <a:gd name="connsiteY0" fmla="*/ 64851 h 612842"/>
                <a:gd name="connsiteX1" fmla="*/ 97276 w 4413115"/>
                <a:gd name="connsiteY1" fmla="*/ 181583 h 612842"/>
                <a:gd name="connsiteX2" fmla="*/ 119974 w 4413115"/>
                <a:gd name="connsiteY2" fmla="*/ 291829 h 612842"/>
                <a:gd name="connsiteX3" fmla="*/ 369651 w 4413115"/>
                <a:gd name="connsiteY3" fmla="*/ 272374 h 612842"/>
                <a:gd name="connsiteX4" fmla="*/ 470170 w 4413115"/>
                <a:gd name="connsiteY4" fmla="*/ 220493 h 612842"/>
                <a:gd name="connsiteX5" fmla="*/ 470170 w 4413115"/>
                <a:gd name="connsiteY5" fmla="*/ 295072 h 612842"/>
                <a:gd name="connsiteX6" fmla="*/ 596630 w 4413115"/>
                <a:gd name="connsiteY6" fmla="*/ 210765 h 612842"/>
                <a:gd name="connsiteX7" fmla="*/ 736059 w 4413115"/>
                <a:gd name="connsiteY7" fmla="*/ 431259 h 612842"/>
                <a:gd name="connsiteX8" fmla="*/ 813881 w 4413115"/>
                <a:gd name="connsiteY8" fmla="*/ 421531 h 612842"/>
                <a:gd name="connsiteX9" fmla="*/ 817123 w 4413115"/>
                <a:gd name="connsiteY9" fmla="*/ 505838 h 612842"/>
                <a:gd name="connsiteX10" fmla="*/ 1008434 w 4413115"/>
                <a:gd name="connsiteY10" fmla="*/ 512323 h 612842"/>
                <a:gd name="connsiteX11" fmla="*/ 1008434 w 4413115"/>
                <a:gd name="connsiteY11" fmla="*/ 424774 h 612842"/>
                <a:gd name="connsiteX12" fmla="*/ 1073285 w 4413115"/>
                <a:gd name="connsiteY12" fmla="*/ 424774 h 612842"/>
                <a:gd name="connsiteX13" fmla="*/ 1073285 w 4413115"/>
                <a:gd name="connsiteY13" fmla="*/ 518808 h 612842"/>
                <a:gd name="connsiteX14" fmla="*/ 1352145 w 4413115"/>
                <a:gd name="connsiteY14" fmla="*/ 612842 h 612842"/>
                <a:gd name="connsiteX15" fmla="*/ 1297021 w 4413115"/>
                <a:gd name="connsiteY15" fmla="*/ 252919 h 612842"/>
                <a:gd name="connsiteX16" fmla="*/ 1780162 w 4413115"/>
                <a:gd name="connsiteY16" fmla="*/ 252919 h 612842"/>
                <a:gd name="connsiteX17" fmla="*/ 1845013 w 4413115"/>
                <a:gd name="connsiteY17" fmla="*/ 197795 h 612842"/>
                <a:gd name="connsiteX18" fmla="*/ 1819072 w 4413115"/>
                <a:gd name="connsiteY18" fmla="*/ 0 h 612842"/>
                <a:gd name="connsiteX19" fmla="*/ 1948774 w 4413115"/>
                <a:gd name="connsiteY19" fmla="*/ 210765 h 612842"/>
                <a:gd name="connsiteX20" fmla="*/ 2175753 w 4413115"/>
                <a:gd name="connsiteY20" fmla="*/ 210765 h 612842"/>
                <a:gd name="connsiteX21" fmla="*/ 2221149 w 4413115"/>
                <a:gd name="connsiteY21" fmla="*/ 311285 h 612842"/>
                <a:gd name="connsiteX22" fmla="*/ 2211421 w 4413115"/>
                <a:gd name="connsiteY22" fmla="*/ 418289 h 612842"/>
                <a:gd name="connsiteX23" fmla="*/ 2428672 w 4413115"/>
                <a:gd name="connsiteY23" fmla="*/ 418289 h 612842"/>
                <a:gd name="connsiteX24" fmla="*/ 2496766 w 4413115"/>
                <a:gd name="connsiteY24" fmla="*/ 359923 h 612842"/>
                <a:gd name="connsiteX25" fmla="*/ 2500008 w 4413115"/>
                <a:gd name="connsiteY25" fmla="*/ 188068 h 612842"/>
                <a:gd name="connsiteX26" fmla="*/ 3125821 w 4413115"/>
                <a:gd name="connsiteY26" fmla="*/ 188068 h 612842"/>
                <a:gd name="connsiteX27" fmla="*/ 3232825 w 4413115"/>
                <a:gd name="connsiteY27" fmla="*/ 142672 h 612842"/>
                <a:gd name="connsiteX28" fmla="*/ 3683540 w 4413115"/>
                <a:gd name="connsiteY28" fmla="*/ 243191 h 612842"/>
                <a:gd name="connsiteX29" fmla="*/ 3884579 w 4413115"/>
                <a:gd name="connsiteY29" fmla="*/ 411804 h 612842"/>
                <a:gd name="connsiteX30" fmla="*/ 4001310 w 4413115"/>
                <a:gd name="connsiteY30" fmla="*/ 411804 h 612842"/>
                <a:gd name="connsiteX31" fmla="*/ 4413115 w 4413115"/>
                <a:gd name="connsiteY31" fmla="*/ 249676 h 612842"/>
                <a:gd name="connsiteX0" fmla="*/ 0 w 4375609"/>
                <a:gd name="connsiteY0" fmla="*/ 64851 h 612842"/>
                <a:gd name="connsiteX1" fmla="*/ 97276 w 4375609"/>
                <a:gd name="connsiteY1" fmla="*/ 181583 h 612842"/>
                <a:gd name="connsiteX2" fmla="*/ 119974 w 4375609"/>
                <a:gd name="connsiteY2" fmla="*/ 291829 h 612842"/>
                <a:gd name="connsiteX3" fmla="*/ 369651 w 4375609"/>
                <a:gd name="connsiteY3" fmla="*/ 272374 h 612842"/>
                <a:gd name="connsiteX4" fmla="*/ 470170 w 4375609"/>
                <a:gd name="connsiteY4" fmla="*/ 220493 h 612842"/>
                <a:gd name="connsiteX5" fmla="*/ 470170 w 4375609"/>
                <a:gd name="connsiteY5" fmla="*/ 295072 h 612842"/>
                <a:gd name="connsiteX6" fmla="*/ 596630 w 4375609"/>
                <a:gd name="connsiteY6" fmla="*/ 210765 h 612842"/>
                <a:gd name="connsiteX7" fmla="*/ 736059 w 4375609"/>
                <a:gd name="connsiteY7" fmla="*/ 431259 h 612842"/>
                <a:gd name="connsiteX8" fmla="*/ 813881 w 4375609"/>
                <a:gd name="connsiteY8" fmla="*/ 421531 h 612842"/>
                <a:gd name="connsiteX9" fmla="*/ 817123 w 4375609"/>
                <a:gd name="connsiteY9" fmla="*/ 505838 h 612842"/>
                <a:gd name="connsiteX10" fmla="*/ 1008434 w 4375609"/>
                <a:gd name="connsiteY10" fmla="*/ 512323 h 612842"/>
                <a:gd name="connsiteX11" fmla="*/ 1008434 w 4375609"/>
                <a:gd name="connsiteY11" fmla="*/ 424774 h 612842"/>
                <a:gd name="connsiteX12" fmla="*/ 1073285 w 4375609"/>
                <a:gd name="connsiteY12" fmla="*/ 424774 h 612842"/>
                <a:gd name="connsiteX13" fmla="*/ 1073285 w 4375609"/>
                <a:gd name="connsiteY13" fmla="*/ 518808 h 612842"/>
                <a:gd name="connsiteX14" fmla="*/ 1352145 w 4375609"/>
                <a:gd name="connsiteY14" fmla="*/ 612842 h 612842"/>
                <a:gd name="connsiteX15" fmla="*/ 1297021 w 4375609"/>
                <a:gd name="connsiteY15" fmla="*/ 252919 h 612842"/>
                <a:gd name="connsiteX16" fmla="*/ 1780162 w 4375609"/>
                <a:gd name="connsiteY16" fmla="*/ 252919 h 612842"/>
                <a:gd name="connsiteX17" fmla="*/ 1845013 w 4375609"/>
                <a:gd name="connsiteY17" fmla="*/ 197795 h 612842"/>
                <a:gd name="connsiteX18" fmla="*/ 1819072 w 4375609"/>
                <a:gd name="connsiteY18" fmla="*/ 0 h 612842"/>
                <a:gd name="connsiteX19" fmla="*/ 1948774 w 4375609"/>
                <a:gd name="connsiteY19" fmla="*/ 210765 h 612842"/>
                <a:gd name="connsiteX20" fmla="*/ 2175753 w 4375609"/>
                <a:gd name="connsiteY20" fmla="*/ 210765 h 612842"/>
                <a:gd name="connsiteX21" fmla="*/ 2221149 w 4375609"/>
                <a:gd name="connsiteY21" fmla="*/ 311285 h 612842"/>
                <a:gd name="connsiteX22" fmla="*/ 2211421 w 4375609"/>
                <a:gd name="connsiteY22" fmla="*/ 418289 h 612842"/>
                <a:gd name="connsiteX23" fmla="*/ 2428672 w 4375609"/>
                <a:gd name="connsiteY23" fmla="*/ 418289 h 612842"/>
                <a:gd name="connsiteX24" fmla="*/ 2496766 w 4375609"/>
                <a:gd name="connsiteY24" fmla="*/ 359923 h 612842"/>
                <a:gd name="connsiteX25" fmla="*/ 2500008 w 4375609"/>
                <a:gd name="connsiteY25" fmla="*/ 188068 h 612842"/>
                <a:gd name="connsiteX26" fmla="*/ 3125821 w 4375609"/>
                <a:gd name="connsiteY26" fmla="*/ 188068 h 612842"/>
                <a:gd name="connsiteX27" fmla="*/ 3232825 w 4375609"/>
                <a:gd name="connsiteY27" fmla="*/ 142672 h 612842"/>
                <a:gd name="connsiteX28" fmla="*/ 3683540 w 4375609"/>
                <a:gd name="connsiteY28" fmla="*/ 243191 h 612842"/>
                <a:gd name="connsiteX29" fmla="*/ 3884579 w 4375609"/>
                <a:gd name="connsiteY29" fmla="*/ 411804 h 612842"/>
                <a:gd name="connsiteX30" fmla="*/ 4001310 w 4375609"/>
                <a:gd name="connsiteY30" fmla="*/ 411804 h 612842"/>
                <a:gd name="connsiteX31" fmla="*/ 4375609 w 4375609"/>
                <a:gd name="connsiteY31" fmla="*/ 533598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001310 w 4378494"/>
                <a:gd name="connsiteY30" fmla="*/ 411804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89818 w 4378494"/>
                <a:gd name="connsiteY30" fmla="*/ 350963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767842 w 4378494"/>
                <a:gd name="connsiteY29" fmla="*/ 268511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5779 w 4378494"/>
                <a:gd name="connsiteY25" fmla="*/ 161994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47720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9906 w 4378494"/>
                <a:gd name="connsiteY15" fmla="*/ 23263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27779 w 4378494"/>
                <a:gd name="connsiteY15" fmla="*/ 229742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79477"/>
                <a:gd name="connsiteX1" fmla="*/ 97276 w 4378494"/>
                <a:gd name="connsiteY1" fmla="*/ 181583 h 679477"/>
                <a:gd name="connsiteX2" fmla="*/ 119974 w 4378494"/>
                <a:gd name="connsiteY2" fmla="*/ 291829 h 679477"/>
                <a:gd name="connsiteX3" fmla="*/ 369651 w 4378494"/>
                <a:gd name="connsiteY3" fmla="*/ 272374 h 679477"/>
                <a:gd name="connsiteX4" fmla="*/ 470170 w 4378494"/>
                <a:gd name="connsiteY4" fmla="*/ 220493 h 679477"/>
                <a:gd name="connsiteX5" fmla="*/ 470170 w 4378494"/>
                <a:gd name="connsiteY5" fmla="*/ 295072 h 679477"/>
                <a:gd name="connsiteX6" fmla="*/ 596630 w 4378494"/>
                <a:gd name="connsiteY6" fmla="*/ 210765 h 679477"/>
                <a:gd name="connsiteX7" fmla="*/ 736059 w 4378494"/>
                <a:gd name="connsiteY7" fmla="*/ 431259 h 679477"/>
                <a:gd name="connsiteX8" fmla="*/ 813881 w 4378494"/>
                <a:gd name="connsiteY8" fmla="*/ 421531 h 679477"/>
                <a:gd name="connsiteX9" fmla="*/ 817123 w 4378494"/>
                <a:gd name="connsiteY9" fmla="*/ 505838 h 679477"/>
                <a:gd name="connsiteX10" fmla="*/ 1008434 w 4378494"/>
                <a:gd name="connsiteY10" fmla="*/ 512323 h 679477"/>
                <a:gd name="connsiteX11" fmla="*/ 1008434 w 4378494"/>
                <a:gd name="connsiteY11" fmla="*/ 424774 h 679477"/>
                <a:gd name="connsiteX12" fmla="*/ 1073285 w 4378494"/>
                <a:gd name="connsiteY12" fmla="*/ 424774 h 679477"/>
                <a:gd name="connsiteX13" fmla="*/ 1073285 w 4378494"/>
                <a:gd name="connsiteY13" fmla="*/ 518808 h 679477"/>
                <a:gd name="connsiteX14" fmla="*/ 1213661 w 4378494"/>
                <a:gd name="connsiteY14" fmla="*/ 679477 h 679477"/>
                <a:gd name="connsiteX15" fmla="*/ 1227779 w 4378494"/>
                <a:gd name="connsiteY15" fmla="*/ 229742 h 679477"/>
                <a:gd name="connsiteX16" fmla="*/ 1780162 w 4378494"/>
                <a:gd name="connsiteY16" fmla="*/ 238433 h 679477"/>
                <a:gd name="connsiteX17" fmla="*/ 1827702 w 4378494"/>
                <a:gd name="connsiteY17" fmla="*/ 197795 h 679477"/>
                <a:gd name="connsiteX18" fmla="*/ 1819072 w 4378494"/>
                <a:gd name="connsiteY18" fmla="*/ 0 h 679477"/>
                <a:gd name="connsiteX19" fmla="*/ 1948774 w 4378494"/>
                <a:gd name="connsiteY19" fmla="*/ 210765 h 679477"/>
                <a:gd name="connsiteX20" fmla="*/ 2175753 w 4378494"/>
                <a:gd name="connsiteY20" fmla="*/ 210765 h 679477"/>
                <a:gd name="connsiteX21" fmla="*/ 2221149 w 4378494"/>
                <a:gd name="connsiteY21" fmla="*/ 311285 h 679477"/>
                <a:gd name="connsiteX22" fmla="*/ 2211421 w 4378494"/>
                <a:gd name="connsiteY22" fmla="*/ 418289 h 679477"/>
                <a:gd name="connsiteX23" fmla="*/ 2428672 w 4378494"/>
                <a:gd name="connsiteY23" fmla="*/ 418289 h 679477"/>
                <a:gd name="connsiteX24" fmla="*/ 2488468 w 4378494"/>
                <a:gd name="connsiteY24" fmla="*/ 159097 h 679477"/>
                <a:gd name="connsiteX25" fmla="*/ 3131591 w 4378494"/>
                <a:gd name="connsiteY25" fmla="*/ 170685 h 679477"/>
                <a:gd name="connsiteX26" fmla="*/ 3247250 w 4378494"/>
                <a:gd name="connsiteY26" fmla="*/ 125289 h 679477"/>
                <a:gd name="connsiteX27" fmla="*/ 3683540 w 4378494"/>
                <a:gd name="connsiteY27" fmla="*/ 243191 h 679477"/>
                <a:gd name="connsiteX28" fmla="*/ 3886130 w 4378494"/>
                <a:gd name="connsiteY28" fmla="*/ 352528 h 679477"/>
                <a:gd name="connsiteX29" fmla="*/ 4155776 w 4378494"/>
                <a:gd name="connsiteY29" fmla="*/ 377038 h 679477"/>
                <a:gd name="connsiteX30" fmla="*/ 4252534 w 4378494"/>
                <a:gd name="connsiteY30" fmla="*/ 317762 h 679477"/>
                <a:gd name="connsiteX31" fmla="*/ 4289818 w 4378494"/>
                <a:gd name="connsiteY31" fmla="*/ 350963 h 679477"/>
                <a:gd name="connsiteX32" fmla="*/ 4378494 w 4378494"/>
                <a:gd name="connsiteY32" fmla="*/ 319207 h 679477"/>
                <a:gd name="connsiteX0" fmla="*/ 0 w 4378494"/>
                <a:gd name="connsiteY0" fmla="*/ 64851 h 618636"/>
                <a:gd name="connsiteX1" fmla="*/ 97276 w 4378494"/>
                <a:gd name="connsiteY1" fmla="*/ 181583 h 618636"/>
                <a:gd name="connsiteX2" fmla="*/ 119974 w 4378494"/>
                <a:gd name="connsiteY2" fmla="*/ 291829 h 618636"/>
                <a:gd name="connsiteX3" fmla="*/ 369651 w 4378494"/>
                <a:gd name="connsiteY3" fmla="*/ 272374 h 618636"/>
                <a:gd name="connsiteX4" fmla="*/ 470170 w 4378494"/>
                <a:gd name="connsiteY4" fmla="*/ 220493 h 618636"/>
                <a:gd name="connsiteX5" fmla="*/ 470170 w 4378494"/>
                <a:gd name="connsiteY5" fmla="*/ 295072 h 618636"/>
                <a:gd name="connsiteX6" fmla="*/ 596630 w 4378494"/>
                <a:gd name="connsiteY6" fmla="*/ 210765 h 618636"/>
                <a:gd name="connsiteX7" fmla="*/ 736059 w 4378494"/>
                <a:gd name="connsiteY7" fmla="*/ 431259 h 618636"/>
                <a:gd name="connsiteX8" fmla="*/ 813881 w 4378494"/>
                <a:gd name="connsiteY8" fmla="*/ 421531 h 618636"/>
                <a:gd name="connsiteX9" fmla="*/ 817123 w 4378494"/>
                <a:gd name="connsiteY9" fmla="*/ 505838 h 618636"/>
                <a:gd name="connsiteX10" fmla="*/ 1008434 w 4378494"/>
                <a:gd name="connsiteY10" fmla="*/ 512323 h 618636"/>
                <a:gd name="connsiteX11" fmla="*/ 1008434 w 4378494"/>
                <a:gd name="connsiteY11" fmla="*/ 424774 h 618636"/>
                <a:gd name="connsiteX12" fmla="*/ 1073285 w 4378494"/>
                <a:gd name="connsiteY12" fmla="*/ 424774 h 618636"/>
                <a:gd name="connsiteX13" fmla="*/ 1073285 w 4378494"/>
                <a:gd name="connsiteY13" fmla="*/ 518808 h 618636"/>
                <a:gd name="connsiteX14" fmla="*/ 1317524 w 4378494"/>
                <a:gd name="connsiteY14" fmla="*/ 618636 h 618636"/>
                <a:gd name="connsiteX15" fmla="*/ 1227779 w 4378494"/>
                <a:gd name="connsiteY15" fmla="*/ 229742 h 618636"/>
                <a:gd name="connsiteX16" fmla="*/ 1780162 w 4378494"/>
                <a:gd name="connsiteY16" fmla="*/ 238433 h 618636"/>
                <a:gd name="connsiteX17" fmla="*/ 1827702 w 4378494"/>
                <a:gd name="connsiteY17" fmla="*/ 197795 h 618636"/>
                <a:gd name="connsiteX18" fmla="*/ 1819072 w 4378494"/>
                <a:gd name="connsiteY18" fmla="*/ 0 h 618636"/>
                <a:gd name="connsiteX19" fmla="*/ 1948774 w 4378494"/>
                <a:gd name="connsiteY19" fmla="*/ 210765 h 618636"/>
                <a:gd name="connsiteX20" fmla="*/ 2175753 w 4378494"/>
                <a:gd name="connsiteY20" fmla="*/ 210765 h 618636"/>
                <a:gd name="connsiteX21" fmla="*/ 2221149 w 4378494"/>
                <a:gd name="connsiteY21" fmla="*/ 311285 h 618636"/>
                <a:gd name="connsiteX22" fmla="*/ 2211421 w 4378494"/>
                <a:gd name="connsiteY22" fmla="*/ 418289 h 618636"/>
                <a:gd name="connsiteX23" fmla="*/ 2428672 w 4378494"/>
                <a:gd name="connsiteY23" fmla="*/ 418289 h 618636"/>
                <a:gd name="connsiteX24" fmla="*/ 2488468 w 4378494"/>
                <a:gd name="connsiteY24" fmla="*/ 159097 h 618636"/>
                <a:gd name="connsiteX25" fmla="*/ 3131591 w 4378494"/>
                <a:gd name="connsiteY25" fmla="*/ 170685 h 618636"/>
                <a:gd name="connsiteX26" fmla="*/ 3247250 w 4378494"/>
                <a:gd name="connsiteY26" fmla="*/ 125289 h 618636"/>
                <a:gd name="connsiteX27" fmla="*/ 3683540 w 4378494"/>
                <a:gd name="connsiteY27" fmla="*/ 243191 h 618636"/>
                <a:gd name="connsiteX28" fmla="*/ 3886130 w 4378494"/>
                <a:gd name="connsiteY28" fmla="*/ 352528 h 618636"/>
                <a:gd name="connsiteX29" fmla="*/ 4155776 w 4378494"/>
                <a:gd name="connsiteY29" fmla="*/ 377038 h 618636"/>
                <a:gd name="connsiteX30" fmla="*/ 4252534 w 4378494"/>
                <a:gd name="connsiteY30" fmla="*/ 317762 h 618636"/>
                <a:gd name="connsiteX31" fmla="*/ 4289818 w 4378494"/>
                <a:gd name="connsiteY31" fmla="*/ 350963 h 618636"/>
                <a:gd name="connsiteX32" fmla="*/ 4378494 w 437849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281218"/>
                <a:gd name="connsiteY0" fmla="*/ 181583 h 618636"/>
                <a:gd name="connsiteX1" fmla="*/ 22698 w 4281218"/>
                <a:gd name="connsiteY1" fmla="*/ 291829 h 618636"/>
                <a:gd name="connsiteX2" fmla="*/ 272375 w 4281218"/>
                <a:gd name="connsiteY2" fmla="*/ 272374 h 618636"/>
                <a:gd name="connsiteX3" fmla="*/ 372894 w 4281218"/>
                <a:gd name="connsiteY3" fmla="*/ 220493 h 618636"/>
                <a:gd name="connsiteX4" fmla="*/ 372894 w 4281218"/>
                <a:gd name="connsiteY4" fmla="*/ 295072 h 618636"/>
                <a:gd name="connsiteX5" fmla="*/ 499354 w 4281218"/>
                <a:gd name="connsiteY5" fmla="*/ 210765 h 618636"/>
                <a:gd name="connsiteX6" fmla="*/ 638783 w 4281218"/>
                <a:gd name="connsiteY6" fmla="*/ 431259 h 618636"/>
                <a:gd name="connsiteX7" fmla="*/ 716605 w 4281218"/>
                <a:gd name="connsiteY7" fmla="*/ 421531 h 618636"/>
                <a:gd name="connsiteX8" fmla="*/ 719847 w 4281218"/>
                <a:gd name="connsiteY8" fmla="*/ 505838 h 618636"/>
                <a:gd name="connsiteX9" fmla="*/ 911158 w 4281218"/>
                <a:gd name="connsiteY9" fmla="*/ 512323 h 618636"/>
                <a:gd name="connsiteX10" fmla="*/ 911158 w 4281218"/>
                <a:gd name="connsiteY10" fmla="*/ 424774 h 618636"/>
                <a:gd name="connsiteX11" fmla="*/ 976009 w 4281218"/>
                <a:gd name="connsiteY11" fmla="*/ 424774 h 618636"/>
                <a:gd name="connsiteX12" fmla="*/ 976009 w 4281218"/>
                <a:gd name="connsiteY12" fmla="*/ 518808 h 618636"/>
                <a:gd name="connsiteX13" fmla="*/ 1220248 w 4281218"/>
                <a:gd name="connsiteY13" fmla="*/ 618636 h 618636"/>
                <a:gd name="connsiteX14" fmla="*/ 1130503 w 4281218"/>
                <a:gd name="connsiteY14" fmla="*/ 229742 h 618636"/>
                <a:gd name="connsiteX15" fmla="*/ 1682886 w 4281218"/>
                <a:gd name="connsiteY15" fmla="*/ 238433 h 618636"/>
                <a:gd name="connsiteX16" fmla="*/ 1730426 w 4281218"/>
                <a:gd name="connsiteY16" fmla="*/ 197795 h 618636"/>
                <a:gd name="connsiteX17" fmla="*/ 1721796 w 4281218"/>
                <a:gd name="connsiteY17" fmla="*/ 0 h 618636"/>
                <a:gd name="connsiteX18" fmla="*/ 1851498 w 4281218"/>
                <a:gd name="connsiteY18" fmla="*/ 210765 h 618636"/>
                <a:gd name="connsiteX19" fmla="*/ 2078477 w 4281218"/>
                <a:gd name="connsiteY19" fmla="*/ 210765 h 618636"/>
                <a:gd name="connsiteX20" fmla="*/ 2123873 w 4281218"/>
                <a:gd name="connsiteY20" fmla="*/ 311285 h 618636"/>
                <a:gd name="connsiteX21" fmla="*/ 2114145 w 4281218"/>
                <a:gd name="connsiteY21" fmla="*/ 418289 h 618636"/>
                <a:gd name="connsiteX22" fmla="*/ 2331396 w 4281218"/>
                <a:gd name="connsiteY22" fmla="*/ 418289 h 618636"/>
                <a:gd name="connsiteX23" fmla="*/ 2391192 w 4281218"/>
                <a:gd name="connsiteY23" fmla="*/ 159097 h 618636"/>
                <a:gd name="connsiteX24" fmla="*/ 3034315 w 4281218"/>
                <a:gd name="connsiteY24" fmla="*/ 170685 h 618636"/>
                <a:gd name="connsiteX25" fmla="*/ 3149974 w 4281218"/>
                <a:gd name="connsiteY25" fmla="*/ 125289 h 618636"/>
                <a:gd name="connsiteX26" fmla="*/ 3586264 w 4281218"/>
                <a:gd name="connsiteY26" fmla="*/ 243191 h 618636"/>
                <a:gd name="connsiteX27" fmla="*/ 3788854 w 4281218"/>
                <a:gd name="connsiteY27" fmla="*/ 352528 h 618636"/>
                <a:gd name="connsiteX28" fmla="*/ 4058500 w 4281218"/>
                <a:gd name="connsiteY28" fmla="*/ 377038 h 618636"/>
                <a:gd name="connsiteX29" fmla="*/ 4155258 w 4281218"/>
                <a:gd name="connsiteY29" fmla="*/ 317762 h 618636"/>
                <a:gd name="connsiteX30" fmla="*/ 4192542 w 4281218"/>
                <a:gd name="connsiteY30" fmla="*/ 350963 h 618636"/>
                <a:gd name="connsiteX31" fmla="*/ 4281218 w 4281218"/>
                <a:gd name="connsiteY31" fmla="*/ 319207 h 618636"/>
                <a:gd name="connsiteX0" fmla="*/ 0 w 4258520"/>
                <a:gd name="connsiteY0" fmla="*/ 291829 h 618636"/>
                <a:gd name="connsiteX1" fmla="*/ 249677 w 4258520"/>
                <a:gd name="connsiteY1" fmla="*/ 272374 h 618636"/>
                <a:gd name="connsiteX2" fmla="*/ 350196 w 4258520"/>
                <a:gd name="connsiteY2" fmla="*/ 220493 h 618636"/>
                <a:gd name="connsiteX3" fmla="*/ 350196 w 4258520"/>
                <a:gd name="connsiteY3" fmla="*/ 295072 h 618636"/>
                <a:gd name="connsiteX4" fmla="*/ 476656 w 4258520"/>
                <a:gd name="connsiteY4" fmla="*/ 210765 h 618636"/>
                <a:gd name="connsiteX5" fmla="*/ 616085 w 4258520"/>
                <a:gd name="connsiteY5" fmla="*/ 431259 h 618636"/>
                <a:gd name="connsiteX6" fmla="*/ 693907 w 4258520"/>
                <a:gd name="connsiteY6" fmla="*/ 421531 h 618636"/>
                <a:gd name="connsiteX7" fmla="*/ 697149 w 4258520"/>
                <a:gd name="connsiteY7" fmla="*/ 505838 h 618636"/>
                <a:gd name="connsiteX8" fmla="*/ 888460 w 4258520"/>
                <a:gd name="connsiteY8" fmla="*/ 512323 h 618636"/>
                <a:gd name="connsiteX9" fmla="*/ 888460 w 4258520"/>
                <a:gd name="connsiteY9" fmla="*/ 424774 h 618636"/>
                <a:gd name="connsiteX10" fmla="*/ 953311 w 4258520"/>
                <a:gd name="connsiteY10" fmla="*/ 424774 h 618636"/>
                <a:gd name="connsiteX11" fmla="*/ 953311 w 4258520"/>
                <a:gd name="connsiteY11" fmla="*/ 518808 h 618636"/>
                <a:gd name="connsiteX12" fmla="*/ 1197550 w 4258520"/>
                <a:gd name="connsiteY12" fmla="*/ 618636 h 618636"/>
                <a:gd name="connsiteX13" fmla="*/ 1107805 w 4258520"/>
                <a:gd name="connsiteY13" fmla="*/ 229742 h 618636"/>
                <a:gd name="connsiteX14" fmla="*/ 1660188 w 4258520"/>
                <a:gd name="connsiteY14" fmla="*/ 238433 h 618636"/>
                <a:gd name="connsiteX15" fmla="*/ 1707728 w 4258520"/>
                <a:gd name="connsiteY15" fmla="*/ 197795 h 618636"/>
                <a:gd name="connsiteX16" fmla="*/ 1699098 w 4258520"/>
                <a:gd name="connsiteY16" fmla="*/ 0 h 618636"/>
                <a:gd name="connsiteX17" fmla="*/ 1828800 w 4258520"/>
                <a:gd name="connsiteY17" fmla="*/ 210765 h 618636"/>
                <a:gd name="connsiteX18" fmla="*/ 2055779 w 4258520"/>
                <a:gd name="connsiteY18" fmla="*/ 210765 h 618636"/>
                <a:gd name="connsiteX19" fmla="*/ 2101175 w 4258520"/>
                <a:gd name="connsiteY19" fmla="*/ 311285 h 618636"/>
                <a:gd name="connsiteX20" fmla="*/ 2091447 w 4258520"/>
                <a:gd name="connsiteY20" fmla="*/ 418289 h 618636"/>
                <a:gd name="connsiteX21" fmla="*/ 2308698 w 4258520"/>
                <a:gd name="connsiteY21" fmla="*/ 418289 h 618636"/>
                <a:gd name="connsiteX22" fmla="*/ 2368494 w 4258520"/>
                <a:gd name="connsiteY22" fmla="*/ 159097 h 618636"/>
                <a:gd name="connsiteX23" fmla="*/ 3011617 w 4258520"/>
                <a:gd name="connsiteY23" fmla="*/ 170685 h 618636"/>
                <a:gd name="connsiteX24" fmla="*/ 3127276 w 4258520"/>
                <a:gd name="connsiteY24" fmla="*/ 125289 h 618636"/>
                <a:gd name="connsiteX25" fmla="*/ 3563566 w 4258520"/>
                <a:gd name="connsiteY25" fmla="*/ 243191 h 618636"/>
                <a:gd name="connsiteX26" fmla="*/ 3766156 w 4258520"/>
                <a:gd name="connsiteY26" fmla="*/ 352528 h 618636"/>
                <a:gd name="connsiteX27" fmla="*/ 4035802 w 4258520"/>
                <a:gd name="connsiteY27" fmla="*/ 377038 h 618636"/>
                <a:gd name="connsiteX28" fmla="*/ 4132560 w 4258520"/>
                <a:gd name="connsiteY28" fmla="*/ 317762 h 618636"/>
                <a:gd name="connsiteX29" fmla="*/ 4169844 w 4258520"/>
                <a:gd name="connsiteY29" fmla="*/ 350963 h 618636"/>
                <a:gd name="connsiteX30" fmla="*/ 4258520 w 4258520"/>
                <a:gd name="connsiteY30" fmla="*/ 319207 h 618636"/>
                <a:gd name="connsiteX0" fmla="*/ 0 w 4008843"/>
                <a:gd name="connsiteY0" fmla="*/ 272374 h 618636"/>
                <a:gd name="connsiteX1" fmla="*/ 100519 w 4008843"/>
                <a:gd name="connsiteY1" fmla="*/ 220493 h 618636"/>
                <a:gd name="connsiteX2" fmla="*/ 100519 w 4008843"/>
                <a:gd name="connsiteY2" fmla="*/ 295072 h 618636"/>
                <a:gd name="connsiteX3" fmla="*/ 226979 w 4008843"/>
                <a:gd name="connsiteY3" fmla="*/ 210765 h 618636"/>
                <a:gd name="connsiteX4" fmla="*/ 366408 w 4008843"/>
                <a:gd name="connsiteY4" fmla="*/ 431259 h 618636"/>
                <a:gd name="connsiteX5" fmla="*/ 444230 w 4008843"/>
                <a:gd name="connsiteY5" fmla="*/ 421531 h 618636"/>
                <a:gd name="connsiteX6" fmla="*/ 447472 w 4008843"/>
                <a:gd name="connsiteY6" fmla="*/ 505838 h 618636"/>
                <a:gd name="connsiteX7" fmla="*/ 638783 w 4008843"/>
                <a:gd name="connsiteY7" fmla="*/ 512323 h 618636"/>
                <a:gd name="connsiteX8" fmla="*/ 638783 w 4008843"/>
                <a:gd name="connsiteY8" fmla="*/ 424774 h 618636"/>
                <a:gd name="connsiteX9" fmla="*/ 703634 w 4008843"/>
                <a:gd name="connsiteY9" fmla="*/ 424774 h 618636"/>
                <a:gd name="connsiteX10" fmla="*/ 703634 w 4008843"/>
                <a:gd name="connsiteY10" fmla="*/ 518808 h 618636"/>
                <a:gd name="connsiteX11" fmla="*/ 947873 w 4008843"/>
                <a:gd name="connsiteY11" fmla="*/ 618636 h 618636"/>
                <a:gd name="connsiteX12" fmla="*/ 858128 w 4008843"/>
                <a:gd name="connsiteY12" fmla="*/ 229742 h 618636"/>
                <a:gd name="connsiteX13" fmla="*/ 1410511 w 4008843"/>
                <a:gd name="connsiteY13" fmla="*/ 238433 h 618636"/>
                <a:gd name="connsiteX14" fmla="*/ 1458051 w 4008843"/>
                <a:gd name="connsiteY14" fmla="*/ 197795 h 618636"/>
                <a:gd name="connsiteX15" fmla="*/ 1449421 w 4008843"/>
                <a:gd name="connsiteY15" fmla="*/ 0 h 618636"/>
                <a:gd name="connsiteX16" fmla="*/ 1579123 w 4008843"/>
                <a:gd name="connsiteY16" fmla="*/ 210765 h 618636"/>
                <a:gd name="connsiteX17" fmla="*/ 1806102 w 4008843"/>
                <a:gd name="connsiteY17" fmla="*/ 210765 h 618636"/>
                <a:gd name="connsiteX18" fmla="*/ 1851498 w 4008843"/>
                <a:gd name="connsiteY18" fmla="*/ 311285 h 618636"/>
                <a:gd name="connsiteX19" fmla="*/ 1841770 w 4008843"/>
                <a:gd name="connsiteY19" fmla="*/ 418289 h 618636"/>
                <a:gd name="connsiteX20" fmla="*/ 2059021 w 4008843"/>
                <a:gd name="connsiteY20" fmla="*/ 418289 h 618636"/>
                <a:gd name="connsiteX21" fmla="*/ 2118817 w 4008843"/>
                <a:gd name="connsiteY21" fmla="*/ 159097 h 618636"/>
                <a:gd name="connsiteX22" fmla="*/ 2761940 w 4008843"/>
                <a:gd name="connsiteY22" fmla="*/ 170685 h 618636"/>
                <a:gd name="connsiteX23" fmla="*/ 2877599 w 4008843"/>
                <a:gd name="connsiteY23" fmla="*/ 125289 h 618636"/>
                <a:gd name="connsiteX24" fmla="*/ 3313889 w 4008843"/>
                <a:gd name="connsiteY24" fmla="*/ 243191 h 618636"/>
                <a:gd name="connsiteX25" fmla="*/ 3516479 w 4008843"/>
                <a:gd name="connsiteY25" fmla="*/ 352528 h 618636"/>
                <a:gd name="connsiteX26" fmla="*/ 3786125 w 4008843"/>
                <a:gd name="connsiteY26" fmla="*/ 377038 h 618636"/>
                <a:gd name="connsiteX27" fmla="*/ 3882883 w 4008843"/>
                <a:gd name="connsiteY27" fmla="*/ 317762 h 618636"/>
                <a:gd name="connsiteX28" fmla="*/ 3920167 w 4008843"/>
                <a:gd name="connsiteY28" fmla="*/ 350963 h 618636"/>
                <a:gd name="connsiteX29" fmla="*/ 4008843 w 4008843"/>
                <a:gd name="connsiteY29" fmla="*/ 319207 h 618636"/>
                <a:gd name="connsiteX0" fmla="*/ 0 w 3920167"/>
                <a:gd name="connsiteY0" fmla="*/ 272374 h 618636"/>
                <a:gd name="connsiteX1" fmla="*/ 100519 w 3920167"/>
                <a:gd name="connsiteY1" fmla="*/ 220493 h 618636"/>
                <a:gd name="connsiteX2" fmla="*/ 100519 w 3920167"/>
                <a:gd name="connsiteY2" fmla="*/ 295072 h 618636"/>
                <a:gd name="connsiteX3" fmla="*/ 226979 w 3920167"/>
                <a:gd name="connsiteY3" fmla="*/ 210765 h 618636"/>
                <a:gd name="connsiteX4" fmla="*/ 366408 w 3920167"/>
                <a:gd name="connsiteY4" fmla="*/ 431259 h 618636"/>
                <a:gd name="connsiteX5" fmla="*/ 444230 w 3920167"/>
                <a:gd name="connsiteY5" fmla="*/ 421531 h 618636"/>
                <a:gd name="connsiteX6" fmla="*/ 447472 w 3920167"/>
                <a:gd name="connsiteY6" fmla="*/ 505838 h 618636"/>
                <a:gd name="connsiteX7" fmla="*/ 638783 w 3920167"/>
                <a:gd name="connsiteY7" fmla="*/ 512323 h 618636"/>
                <a:gd name="connsiteX8" fmla="*/ 638783 w 3920167"/>
                <a:gd name="connsiteY8" fmla="*/ 424774 h 618636"/>
                <a:gd name="connsiteX9" fmla="*/ 703634 w 3920167"/>
                <a:gd name="connsiteY9" fmla="*/ 424774 h 618636"/>
                <a:gd name="connsiteX10" fmla="*/ 703634 w 3920167"/>
                <a:gd name="connsiteY10" fmla="*/ 518808 h 618636"/>
                <a:gd name="connsiteX11" fmla="*/ 947873 w 3920167"/>
                <a:gd name="connsiteY11" fmla="*/ 618636 h 618636"/>
                <a:gd name="connsiteX12" fmla="*/ 858128 w 3920167"/>
                <a:gd name="connsiteY12" fmla="*/ 229742 h 618636"/>
                <a:gd name="connsiteX13" fmla="*/ 1410511 w 3920167"/>
                <a:gd name="connsiteY13" fmla="*/ 238433 h 618636"/>
                <a:gd name="connsiteX14" fmla="*/ 1458051 w 3920167"/>
                <a:gd name="connsiteY14" fmla="*/ 197795 h 618636"/>
                <a:gd name="connsiteX15" fmla="*/ 1449421 w 3920167"/>
                <a:gd name="connsiteY15" fmla="*/ 0 h 618636"/>
                <a:gd name="connsiteX16" fmla="*/ 1579123 w 3920167"/>
                <a:gd name="connsiteY16" fmla="*/ 210765 h 618636"/>
                <a:gd name="connsiteX17" fmla="*/ 1806102 w 3920167"/>
                <a:gd name="connsiteY17" fmla="*/ 210765 h 618636"/>
                <a:gd name="connsiteX18" fmla="*/ 1851498 w 3920167"/>
                <a:gd name="connsiteY18" fmla="*/ 311285 h 618636"/>
                <a:gd name="connsiteX19" fmla="*/ 1841770 w 3920167"/>
                <a:gd name="connsiteY19" fmla="*/ 418289 h 618636"/>
                <a:gd name="connsiteX20" fmla="*/ 2059021 w 3920167"/>
                <a:gd name="connsiteY20" fmla="*/ 418289 h 618636"/>
                <a:gd name="connsiteX21" fmla="*/ 2118817 w 3920167"/>
                <a:gd name="connsiteY21" fmla="*/ 159097 h 618636"/>
                <a:gd name="connsiteX22" fmla="*/ 2761940 w 3920167"/>
                <a:gd name="connsiteY22" fmla="*/ 170685 h 618636"/>
                <a:gd name="connsiteX23" fmla="*/ 2877599 w 3920167"/>
                <a:gd name="connsiteY23" fmla="*/ 125289 h 618636"/>
                <a:gd name="connsiteX24" fmla="*/ 3313889 w 3920167"/>
                <a:gd name="connsiteY24" fmla="*/ 243191 h 618636"/>
                <a:gd name="connsiteX25" fmla="*/ 3516479 w 3920167"/>
                <a:gd name="connsiteY25" fmla="*/ 352528 h 618636"/>
                <a:gd name="connsiteX26" fmla="*/ 3786125 w 3920167"/>
                <a:gd name="connsiteY26" fmla="*/ 377038 h 618636"/>
                <a:gd name="connsiteX27" fmla="*/ 3882883 w 3920167"/>
                <a:gd name="connsiteY27" fmla="*/ 317762 h 618636"/>
                <a:gd name="connsiteX28" fmla="*/ 3920167 w 3920167"/>
                <a:gd name="connsiteY28" fmla="*/ 350963 h 618636"/>
                <a:gd name="connsiteX0" fmla="*/ 0 w 3882883"/>
                <a:gd name="connsiteY0" fmla="*/ 272374 h 618636"/>
                <a:gd name="connsiteX1" fmla="*/ 100519 w 3882883"/>
                <a:gd name="connsiteY1" fmla="*/ 220493 h 618636"/>
                <a:gd name="connsiteX2" fmla="*/ 100519 w 3882883"/>
                <a:gd name="connsiteY2" fmla="*/ 295072 h 618636"/>
                <a:gd name="connsiteX3" fmla="*/ 226979 w 3882883"/>
                <a:gd name="connsiteY3" fmla="*/ 210765 h 618636"/>
                <a:gd name="connsiteX4" fmla="*/ 366408 w 3882883"/>
                <a:gd name="connsiteY4" fmla="*/ 431259 h 618636"/>
                <a:gd name="connsiteX5" fmla="*/ 444230 w 3882883"/>
                <a:gd name="connsiteY5" fmla="*/ 421531 h 618636"/>
                <a:gd name="connsiteX6" fmla="*/ 447472 w 3882883"/>
                <a:gd name="connsiteY6" fmla="*/ 505838 h 618636"/>
                <a:gd name="connsiteX7" fmla="*/ 638783 w 3882883"/>
                <a:gd name="connsiteY7" fmla="*/ 512323 h 618636"/>
                <a:gd name="connsiteX8" fmla="*/ 638783 w 3882883"/>
                <a:gd name="connsiteY8" fmla="*/ 424774 h 618636"/>
                <a:gd name="connsiteX9" fmla="*/ 703634 w 3882883"/>
                <a:gd name="connsiteY9" fmla="*/ 424774 h 618636"/>
                <a:gd name="connsiteX10" fmla="*/ 703634 w 3882883"/>
                <a:gd name="connsiteY10" fmla="*/ 518808 h 618636"/>
                <a:gd name="connsiteX11" fmla="*/ 947873 w 3882883"/>
                <a:gd name="connsiteY11" fmla="*/ 618636 h 618636"/>
                <a:gd name="connsiteX12" fmla="*/ 858128 w 3882883"/>
                <a:gd name="connsiteY12" fmla="*/ 229742 h 618636"/>
                <a:gd name="connsiteX13" fmla="*/ 1410511 w 3882883"/>
                <a:gd name="connsiteY13" fmla="*/ 238433 h 618636"/>
                <a:gd name="connsiteX14" fmla="*/ 1458051 w 3882883"/>
                <a:gd name="connsiteY14" fmla="*/ 197795 h 618636"/>
                <a:gd name="connsiteX15" fmla="*/ 1449421 w 3882883"/>
                <a:gd name="connsiteY15" fmla="*/ 0 h 618636"/>
                <a:gd name="connsiteX16" fmla="*/ 1579123 w 3882883"/>
                <a:gd name="connsiteY16" fmla="*/ 210765 h 618636"/>
                <a:gd name="connsiteX17" fmla="*/ 1806102 w 3882883"/>
                <a:gd name="connsiteY17" fmla="*/ 210765 h 618636"/>
                <a:gd name="connsiteX18" fmla="*/ 1851498 w 3882883"/>
                <a:gd name="connsiteY18" fmla="*/ 311285 h 618636"/>
                <a:gd name="connsiteX19" fmla="*/ 1841770 w 3882883"/>
                <a:gd name="connsiteY19" fmla="*/ 418289 h 618636"/>
                <a:gd name="connsiteX20" fmla="*/ 2059021 w 3882883"/>
                <a:gd name="connsiteY20" fmla="*/ 418289 h 618636"/>
                <a:gd name="connsiteX21" fmla="*/ 2118817 w 3882883"/>
                <a:gd name="connsiteY21" fmla="*/ 159097 h 618636"/>
                <a:gd name="connsiteX22" fmla="*/ 2761940 w 3882883"/>
                <a:gd name="connsiteY22" fmla="*/ 170685 h 618636"/>
                <a:gd name="connsiteX23" fmla="*/ 2877599 w 3882883"/>
                <a:gd name="connsiteY23" fmla="*/ 125289 h 618636"/>
                <a:gd name="connsiteX24" fmla="*/ 3313889 w 3882883"/>
                <a:gd name="connsiteY24" fmla="*/ 243191 h 618636"/>
                <a:gd name="connsiteX25" fmla="*/ 3516479 w 3882883"/>
                <a:gd name="connsiteY25" fmla="*/ 352528 h 618636"/>
                <a:gd name="connsiteX26" fmla="*/ 3786125 w 3882883"/>
                <a:gd name="connsiteY26" fmla="*/ 377038 h 618636"/>
                <a:gd name="connsiteX27" fmla="*/ 3882883 w 3882883"/>
                <a:gd name="connsiteY27" fmla="*/ 317762 h 618636"/>
                <a:gd name="connsiteX0" fmla="*/ 0 w 3786125"/>
                <a:gd name="connsiteY0" fmla="*/ 272374 h 618636"/>
                <a:gd name="connsiteX1" fmla="*/ 100519 w 3786125"/>
                <a:gd name="connsiteY1" fmla="*/ 220493 h 618636"/>
                <a:gd name="connsiteX2" fmla="*/ 100519 w 3786125"/>
                <a:gd name="connsiteY2" fmla="*/ 295072 h 618636"/>
                <a:gd name="connsiteX3" fmla="*/ 226979 w 3786125"/>
                <a:gd name="connsiteY3" fmla="*/ 210765 h 618636"/>
                <a:gd name="connsiteX4" fmla="*/ 366408 w 3786125"/>
                <a:gd name="connsiteY4" fmla="*/ 431259 h 618636"/>
                <a:gd name="connsiteX5" fmla="*/ 444230 w 3786125"/>
                <a:gd name="connsiteY5" fmla="*/ 421531 h 618636"/>
                <a:gd name="connsiteX6" fmla="*/ 447472 w 3786125"/>
                <a:gd name="connsiteY6" fmla="*/ 505838 h 618636"/>
                <a:gd name="connsiteX7" fmla="*/ 638783 w 3786125"/>
                <a:gd name="connsiteY7" fmla="*/ 512323 h 618636"/>
                <a:gd name="connsiteX8" fmla="*/ 638783 w 3786125"/>
                <a:gd name="connsiteY8" fmla="*/ 424774 h 618636"/>
                <a:gd name="connsiteX9" fmla="*/ 703634 w 3786125"/>
                <a:gd name="connsiteY9" fmla="*/ 424774 h 618636"/>
                <a:gd name="connsiteX10" fmla="*/ 703634 w 3786125"/>
                <a:gd name="connsiteY10" fmla="*/ 518808 h 618636"/>
                <a:gd name="connsiteX11" fmla="*/ 947873 w 3786125"/>
                <a:gd name="connsiteY11" fmla="*/ 618636 h 618636"/>
                <a:gd name="connsiteX12" fmla="*/ 858128 w 3786125"/>
                <a:gd name="connsiteY12" fmla="*/ 229742 h 618636"/>
                <a:gd name="connsiteX13" fmla="*/ 1410511 w 3786125"/>
                <a:gd name="connsiteY13" fmla="*/ 238433 h 618636"/>
                <a:gd name="connsiteX14" fmla="*/ 1458051 w 3786125"/>
                <a:gd name="connsiteY14" fmla="*/ 197795 h 618636"/>
                <a:gd name="connsiteX15" fmla="*/ 1449421 w 3786125"/>
                <a:gd name="connsiteY15" fmla="*/ 0 h 618636"/>
                <a:gd name="connsiteX16" fmla="*/ 1579123 w 3786125"/>
                <a:gd name="connsiteY16" fmla="*/ 210765 h 618636"/>
                <a:gd name="connsiteX17" fmla="*/ 1806102 w 3786125"/>
                <a:gd name="connsiteY17" fmla="*/ 210765 h 618636"/>
                <a:gd name="connsiteX18" fmla="*/ 1851498 w 3786125"/>
                <a:gd name="connsiteY18" fmla="*/ 311285 h 618636"/>
                <a:gd name="connsiteX19" fmla="*/ 1841770 w 3786125"/>
                <a:gd name="connsiteY19" fmla="*/ 418289 h 618636"/>
                <a:gd name="connsiteX20" fmla="*/ 2059021 w 3786125"/>
                <a:gd name="connsiteY20" fmla="*/ 418289 h 618636"/>
                <a:gd name="connsiteX21" fmla="*/ 2118817 w 3786125"/>
                <a:gd name="connsiteY21" fmla="*/ 159097 h 618636"/>
                <a:gd name="connsiteX22" fmla="*/ 2761940 w 3786125"/>
                <a:gd name="connsiteY22" fmla="*/ 170685 h 618636"/>
                <a:gd name="connsiteX23" fmla="*/ 2877599 w 3786125"/>
                <a:gd name="connsiteY23" fmla="*/ 125289 h 618636"/>
                <a:gd name="connsiteX24" fmla="*/ 3313889 w 3786125"/>
                <a:gd name="connsiteY24" fmla="*/ 243191 h 618636"/>
                <a:gd name="connsiteX25" fmla="*/ 3516479 w 3786125"/>
                <a:gd name="connsiteY25" fmla="*/ 352528 h 618636"/>
                <a:gd name="connsiteX26" fmla="*/ 3786125 w 3786125"/>
                <a:gd name="connsiteY26" fmla="*/ 377038 h 618636"/>
                <a:gd name="connsiteX0" fmla="*/ 0 w 3516479"/>
                <a:gd name="connsiteY0" fmla="*/ 272374 h 618636"/>
                <a:gd name="connsiteX1" fmla="*/ 100519 w 3516479"/>
                <a:gd name="connsiteY1" fmla="*/ 220493 h 618636"/>
                <a:gd name="connsiteX2" fmla="*/ 100519 w 3516479"/>
                <a:gd name="connsiteY2" fmla="*/ 295072 h 618636"/>
                <a:gd name="connsiteX3" fmla="*/ 226979 w 3516479"/>
                <a:gd name="connsiteY3" fmla="*/ 210765 h 618636"/>
                <a:gd name="connsiteX4" fmla="*/ 366408 w 3516479"/>
                <a:gd name="connsiteY4" fmla="*/ 431259 h 618636"/>
                <a:gd name="connsiteX5" fmla="*/ 444230 w 3516479"/>
                <a:gd name="connsiteY5" fmla="*/ 421531 h 618636"/>
                <a:gd name="connsiteX6" fmla="*/ 447472 w 3516479"/>
                <a:gd name="connsiteY6" fmla="*/ 505838 h 618636"/>
                <a:gd name="connsiteX7" fmla="*/ 638783 w 3516479"/>
                <a:gd name="connsiteY7" fmla="*/ 512323 h 618636"/>
                <a:gd name="connsiteX8" fmla="*/ 638783 w 3516479"/>
                <a:gd name="connsiteY8" fmla="*/ 424774 h 618636"/>
                <a:gd name="connsiteX9" fmla="*/ 703634 w 3516479"/>
                <a:gd name="connsiteY9" fmla="*/ 424774 h 618636"/>
                <a:gd name="connsiteX10" fmla="*/ 703634 w 3516479"/>
                <a:gd name="connsiteY10" fmla="*/ 518808 h 618636"/>
                <a:gd name="connsiteX11" fmla="*/ 947873 w 3516479"/>
                <a:gd name="connsiteY11" fmla="*/ 618636 h 618636"/>
                <a:gd name="connsiteX12" fmla="*/ 858128 w 3516479"/>
                <a:gd name="connsiteY12" fmla="*/ 229742 h 618636"/>
                <a:gd name="connsiteX13" fmla="*/ 1410511 w 3516479"/>
                <a:gd name="connsiteY13" fmla="*/ 238433 h 618636"/>
                <a:gd name="connsiteX14" fmla="*/ 1458051 w 3516479"/>
                <a:gd name="connsiteY14" fmla="*/ 197795 h 618636"/>
                <a:gd name="connsiteX15" fmla="*/ 1449421 w 3516479"/>
                <a:gd name="connsiteY15" fmla="*/ 0 h 618636"/>
                <a:gd name="connsiteX16" fmla="*/ 1579123 w 3516479"/>
                <a:gd name="connsiteY16" fmla="*/ 210765 h 618636"/>
                <a:gd name="connsiteX17" fmla="*/ 1806102 w 3516479"/>
                <a:gd name="connsiteY17" fmla="*/ 210765 h 618636"/>
                <a:gd name="connsiteX18" fmla="*/ 1851498 w 3516479"/>
                <a:gd name="connsiteY18" fmla="*/ 311285 h 618636"/>
                <a:gd name="connsiteX19" fmla="*/ 1841770 w 3516479"/>
                <a:gd name="connsiteY19" fmla="*/ 418289 h 618636"/>
                <a:gd name="connsiteX20" fmla="*/ 2059021 w 3516479"/>
                <a:gd name="connsiteY20" fmla="*/ 418289 h 618636"/>
                <a:gd name="connsiteX21" fmla="*/ 2118817 w 3516479"/>
                <a:gd name="connsiteY21" fmla="*/ 159097 h 618636"/>
                <a:gd name="connsiteX22" fmla="*/ 2761940 w 3516479"/>
                <a:gd name="connsiteY22" fmla="*/ 170685 h 618636"/>
                <a:gd name="connsiteX23" fmla="*/ 2877599 w 3516479"/>
                <a:gd name="connsiteY23" fmla="*/ 125289 h 618636"/>
                <a:gd name="connsiteX24" fmla="*/ 3313889 w 3516479"/>
                <a:gd name="connsiteY24" fmla="*/ 243191 h 618636"/>
                <a:gd name="connsiteX25" fmla="*/ 3516479 w 3516479"/>
                <a:gd name="connsiteY25" fmla="*/ 352528 h 618636"/>
                <a:gd name="connsiteX0" fmla="*/ 0 w 3313889"/>
                <a:gd name="connsiteY0" fmla="*/ 272374 h 618636"/>
                <a:gd name="connsiteX1" fmla="*/ 100519 w 3313889"/>
                <a:gd name="connsiteY1" fmla="*/ 220493 h 618636"/>
                <a:gd name="connsiteX2" fmla="*/ 100519 w 3313889"/>
                <a:gd name="connsiteY2" fmla="*/ 295072 h 618636"/>
                <a:gd name="connsiteX3" fmla="*/ 226979 w 3313889"/>
                <a:gd name="connsiteY3" fmla="*/ 210765 h 618636"/>
                <a:gd name="connsiteX4" fmla="*/ 366408 w 3313889"/>
                <a:gd name="connsiteY4" fmla="*/ 431259 h 618636"/>
                <a:gd name="connsiteX5" fmla="*/ 444230 w 3313889"/>
                <a:gd name="connsiteY5" fmla="*/ 421531 h 618636"/>
                <a:gd name="connsiteX6" fmla="*/ 447472 w 3313889"/>
                <a:gd name="connsiteY6" fmla="*/ 505838 h 618636"/>
                <a:gd name="connsiteX7" fmla="*/ 638783 w 3313889"/>
                <a:gd name="connsiteY7" fmla="*/ 512323 h 618636"/>
                <a:gd name="connsiteX8" fmla="*/ 638783 w 3313889"/>
                <a:gd name="connsiteY8" fmla="*/ 424774 h 618636"/>
                <a:gd name="connsiteX9" fmla="*/ 703634 w 3313889"/>
                <a:gd name="connsiteY9" fmla="*/ 424774 h 618636"/>
                <a:gd name="connsiteX10" fmla="*/ 703634 w 3313889"/>
                <a:gd name="connsiteY10" fmla="*/ 518808 h 618636"/>
                <a:gd name="connsiteX11" fmla="*/ 947873 w 3313889"/>
                <a:gd name="connsiteY11" fmla="*/ 618636 h 618636"/>
                <a:gd name="connsiteX12" fmla="*/ 858128 w 3313889"/>
                <a:gd name="connsiteY12" fmla="*/ 229742 h 618636"/>
                <a:gd name="connsiteX13" fmla="*/ 1410511 w 3313889"/>
                <a:gd name="connsiteY13" fmla="*/ 238433 h 618636"/>
                <a:gd name="connsiteX14" fmla="*/ 1458051 w 3313889"/>
                <a:gd name="connsiteY14" fmla="*/ 197795 h 618636"/>
                <a:gd name="connsiteX15" fmla="*/ 1449421 w 3313889"/>
                <a:gd name="connsiteY15" fmla="*/ 0 h 618636"/>
                <a:gd name="connsiteX16" fmla="*/ 1579123 w 3313889"/>
                <a:gd name="connsiteY16" fmla="*/ 210765 h 618636"/>
                <a:gd name="connsiteX17" fmla="*/ 1806102 w 3313889"/>
                <a:gd name="connsiteY17" fmla="*/ 210765 h 618636"/>
                <a:gd name="connsiteX18" fmla="*/ 1851498 w 3313889"/>
                <a:gd name="connsiteY18" fmla="*/ 311285 h 618636"/>
                <a:gd name="connsiteX19" fmla="*/ 1841770 w 3313889"/>
                <a:gd name="connsiteY19" fmla="*/ 418289 h 618636"/>
                <a:gd name="connsiteX20" fmla="*/ 2059021 w 3313889"/>
                <a:gd name="connsiteY20" fmla="*/ 418289 h 618636"/>
                <a:gd name="connsiteX21" fmla="*/ 2118817 w 3313889"/>
                <a:gd name="connsiteY21" fmla="*/ 159097 h 618636"/>
                <a:gd name="connsiteX22" fmla="*/ 2761940 w 3313889"/>
                <a:gd name="connsiteY22" fmla="*/ 170685 h 618636"/>
                <a:gd name="connsiteX23" fmla="*/ 2877599 w 3313889"/>
                <a:gd name="connsiteY23" fmla="*/ 125289 h 618636"/>
                <a:gd name="connsiteX24" fmla="*/ 3313889 w 3313889"/>
                <a:gd name="connsiteY24" fmla="*/ 243191 h 618636"/>
                <a:gd name="connsiteX0" fmla="*/ 0 w 2877599"/>
                <a:gd name="connsiteY0" fmla="*/ 272374 h 618636"/>
                <a:gd name="connsiteX1" fmla="*/ 100519 w 2877599"/>
                <a:gd name="connsiteY1" fmla="*/ 220493 h 618636"/>
                <a:gd name="connsiteX2" fmla="*/ 100519 w 2877599"/>
                <a:gd name="connsiteY2" fmla="*/ 295072 h 618636"/>
                <a:gd name="connsiteX3" fmla="*/ 226979 w 2877599"/>
                <a:gd name="connsiteY3" fmla="*/ 210765 h 618636"/>
                <a:gd name="connsiteX4" fmla="*/ 366408 w 2877599"/>
                <a:gd name="connsiteY4" fmla="*/ 431259 h 618636"/>
                <a:gd name="connsiteX5" fmla="*/ 444230 w 2877599"/>
                <a:gd name="connsiteY5" fmla="*/ 421531 h 618636"/>
                <a:gd name="connsiteX6" fmla="*/ 447472 w 2877599"/>
                <a:gd name="connsiteY6" fmla="*/ 505838 h 618636"/>
                <a:gd name="connsiteX7" fmla="*/ 638783 w 2877599"/>
                <a:gd name="connsiteY7" fmla="*/ 512323 h 618636"/>
                <a:gd name="connsiteX8" fmla="*/ 638783 w 2877599"/>
                <a:gd name="connsiteY8" fmla="*/ 424774 h 618636"/>
                <a:gd name="connsiteX9" fmla="*/ 703634 w 2877599"/>
                <a:gd name="connsiteY9" fmla="*/ 424774 h 618636"/>
                <a:gd name="connsiteX10" fmla="*/ 703634 w 2877599"/>
                <a:gd name="connsiteY10" fmla="*/ 518808 h 618636"/>
                <a:gd name="connsiteX11" fmla="*/ 947873 w 2877599"/>
                <a:gd name="connsiteY11" fmla="*/ 618636 h 618636"/>
                <a:gd name="connsiteX12" fmla="*/ 858128 w 2877599"/>
                <a:gd name="connsiteY12" fmla="*/ 229742 h 618636"/>
                <a:gd name="connsiteX13" fmla="*/ 1410511 w 2877599"/>
                <a:gd name="connsiteY13" fmla="*/ 238433 h 618636"/>
                <a:gd name="connsiteX14" fmla="*/ 1458051 w 2877599"/>
                <a:gd name="connsiteY14" fmla="*/ 197795 h 618636"/>
                <a:gd name="connsiteX15" fmla="*/ 1449421 w 2877599"/>
                <a:gd name="connsiteY15" fmla="*/ 0 h 618636"/>
                <a:gd name="connsiteX16" fmla="*/ 1579123 w 2877599"/>
                <a:gd name="connsiteY16" fmla="*/ 210765 h 618636"/>
                <a:gd name="connsiteX17" fmla="*/ 1806102 w 2877599"/>
                <a:gd name="connsiteY17" fmla="*/ 210765 h 618636"/>
                <a:gd name="connsiteX18" fmla="*/ 1851498 w 2877599"/>
                <a:gd name="connsiteY18" fmla="*/ 311285 h 618636"/>
                <a:gd name="connsiteX19" fmla="*/ 1841770 w 2877599"/>
                <a:gd name="connsiteY19" fmla="*/ 418289 h 618636"/>
                <a:gd name="connsiteX20" fmla="*/ 2059021 w 2877599"/>
                <a:gd name="connsiteY20" fmla="*/ 418289 h 618636"/>
                <a:gd name="connsiteX21" fmla="*/ 2118817 w 2877599"/>
                <a:gd name="connsiteY21" fmla="*/ 159097 h 618636"/>
                <a:gd name="connsiteX22" fmla="*/ 2761940 w 2877599"/>
                <a:gd name="connsiteY22" fmla="*/ 170685 h 618636"/>
                <a:gd name="connsiteX23" fmla="*/ 2877599 w 2877599"/>
                <a:gd name="connsiteY23" fmla="*/ 125289 h 618636"/>
                <a:gd name="connsiteX0" fmla="*/ 0 w 2761940"/>
                <a:gd name="connsiteY0" fmla="*/ 272374 h 618636"/>
                <a:gd name="connsiteX1" fmla="*/ 100519 w 2761940"/>
                <a:gd name="connsiteY1" fmla="*/ 220493 h 618636"/>
                <a:gd name="connsiteX2" fmla="*/ 100519 w 2761940"/>
                <a:gd name="connsiteY2" fmla="*/ 295072 h 618636"/>
                <a:gd name="connsiteX3" fmla="*/ 226979 w 2761940"/>
                <a:gd name="connsiteY3" fmla="*/ 210765 h 618636"/>
                <a:gd name="connsiteX4" fmla="*/ 366408 w 2761940"/>
                <a:gd name="connsiteY4" fmla="*/ 431259 h 618636"/>
                <a:gd name="connsiteX5" fmla="*/ 444230 w 2761940"/>
                <a:gd name="connsiteY5" fmla="*/ 421531 h 618636"/>
                <a:gd name="connsiteX6" fmla="*/ 447472 w 2761940"/>
                <a:gd name="connsiteY6" fmla="*/ 505838 h 618636"/>
                <a:gd name="connsiteX7" fmla="*/ 638783 w 2761940"/>
                <a:gd name="connsiteY7" fmla="*/ 512323 h 618636"/>
                <a:gd name="connsiteX8" fmla="*/ 638783 w 2761940"/>
                <a:gd name="connsiteY8" fmla="*/ 424774 h 618636"/>
                <a:gd name="connsiteX9" fmla="*/ 703634 w 2761940"/>
                <a:gd name="connsiteY9" fmla="*/ 424774 h 618636"/>
                <a:gd name="connsiteX10" fmla="*/ 703634 w 2761940"/>
                <a:gd name="connsiteY10" fmla="*/ 518808 h 618636"/>
                <a:gd name="connsiteX11" fmla="*/ 947873 w 2761940"/>
                <a:gd name="connsiteY11" fmla="*/ 618636 h 618636"/>
                <a:gd name="connsiteX12" fmla="*/ 858128 w 2761940"/>
                <a:gd name="connsiteY12" fmla="*/ 229742 h 618636"/>
                <a:gd name="connsiteX13" fmla="*/ 1410511 w 2761940"/>
                <a:gd name="connsiteY13" fmla="*/ 238433 h 618636"/>
                <a:gd name="connsiteX14" fmla="*/ 1458051 w 2761940"/>
                <a:gd name="connsiteY14" fmla="*/ 197795 h 618636"/>
                <a:gd name="connsiteX15" fmla="*/ 1449421 w 2761940"/>
                <a:gd name="connsiteY15" fmla="*/ 0 h 618636"/>
                <a:gd name="connsiteX16" fmla="*/ 1579123 w 2761940"/>
                <a:gd name="connsiteY16" fmla="*/ 210765 h 618636"/>
                <a:gd name="connsiteX17" fmla="*/ 1806102 w 2761940"/>
                <a:gd name="connsiteY17" fmla="*/ 210765 h 618636"/>
                <a:gd name="connsiteX18" fmla="*/ 1851498 w 2761940"/>
                <a:gd name="connsiteY18" fmla="*/ 311285 h 618636"/>
                <a:gd name="connsiteX19" fmla="*/ 1841770 w 2761940"/>
                <a:gd name="connsiteY19" fmla="*/ 418289 h 618636"/>
                <a:gd name="connsiteX20" fmla="*/ 2059021 w 2761940"/>
                <a:gd name="connsiteY20" fmla="*/ 418289 h 618636"/>
                <a:gd name="connsiteX21" fmla="*/ 2118817 w 2761940"/>
                <a:gd name="connsiteY21" fmla="*/ 159097 h 618636"/>
                <a:gd name="connsiteX22" fmla="*/ 2761940 w 2761940"/>
                <a:gd name="connsiteY22" fmla="*/ 170685 h 618636"/>
                <a:gd name="connsiteX0" fmla="*/ 0 w 2661421"/>
                <a:gd name="connsiteY0" fmla="*/ 220493 h 618636"/>
                <a:gd name="connsiteX1" fmla="*/ 0 w 2661421"/>
                <a:gd name="connsiteY1" fmla="*/ 295072 h 618636"/>
                <a:gd name="connsiteX2" fmla="*/ 126460 w 2661421"/>
                <a:gd name="connsiteY2" fmla="*/ 210765 h 618636"/>
                <a:gd name="connsiteX3" fmla="*/ 265889 w 2661421"/>
                <a:gd name="connsiteY3" fmla="*/ 431259 h 618636"/>
                <a:gd name="connsiteX4" fmla="*/ 343711 w 2661421"/>
                <a:gd name="connsiteY4" fmla="*/ 421531 h 618636"/>
                <a:gd name="connsiteX5" fmla="*/ 346953 w 2661421"/>
                <a:gd name="connsiteY5" fmla="*/ 505838 h 618636"/>
                <a:gd name="connsiteX6" fmla="*/ 538264 w 2661421"/>
                <a:gd name="connsiteY6" fmla="*/ 512323 h 618636"/>
                <a:gd name="connsiteX7" fmla="*/ 538264 w 2661421"/>
                <a:gd name="connsiteY7" fmla="*/ 424774 h 618636"/>
                <a:gd name="connsiteX8" fmla="*/ 603115 w 2661421"/>
                <a:gd name="connsiteY8" fmla="*/ 424774 h 618636"/>
                <a:gd name="connsiteX9" fmla="*/ 603115 w 2661421"/>
                <a:gd name="connsiteY9" fmla="*/ 518808 h 618636"/>
                <a:gd name="connsiteX10" fmla="*/ 847354 w 2661421"/>
                <a:gd name="connsiteY10" fmla="*/ 618636 h 618636"/>
                <a:gd name="connsiteX11" fmla="*/ 757609 w 2661421"/>
                <a:gd name="connsiteY11" fmla="*/ 229742 h 618636"/>
                <a:gd name="connsiteX12" fmla="*/ 1309992 w 2661421"/>
                <a:gd name="connsiteY12" fmla="*/ 238433 h 618636"/>
                <a:gd name="connsiteX13" fmla="*/ 1357532 w 2661421"/>
                <a:gd name="connsiteY13" fmla="*/ 197795 h 618636"/>
                <a:gd name="connsiteX14" fmla="*/ 1348902 w 2661421"/>
                <a:gd name="connsiteY14" fmla="*/ 0 h 618636"/>
                <a:gd name="connsiteX15" fmla="*/ 1478604 w 2661421"/>
                <a:gd name="connsiteY15" fmla="*/ 210765 h 618636"/>
                <a:gd name="connsiteX16" fmla="*/ 1705583 w 2661421"/>
                <a:gd name="connsiteY16" fmla="*/ 210765 h 618636"/>
                <a:gd name="connsiteX17" fmla="*/ 1750979 w 2661421"/>
                <a:gd name="connsiteY17" fmla="*/ 311285 h 618636"/>
                <a:gd name="connsiteX18" fmla="*/ 1741251 w 2661421"/>
                <a:gd name="connsiteY18" fmla="*/ 418289 h 618636"/>
                <a:gd name="connsiteX19" fmla="*/ 1958502 w 2661421"/>
                <a:gd name="connsiteY19" fmla="*/ 418289 h 618636"/>
                <a:gd name="connsiteX20" fmla="*/ 2018298 w 2661421"/>
                <a:gd name="connsiteY20" fmla="*/ 159097 h 618636"/>
                <a:gd name="connsiteX21" fmla="*/ 2661421 w 2661421"/>
                <a:gd name="connsiteY21" fmla="*/ 170685 h 618636"/>
                <a:gd name="connsiteX0" fmla="*/ 0 w 2661421"/>
                <a:gd name="connsiteY0" fmla="*/ 295072 h 618636"/>
                <a:gd name="connsiteX1" fmla="*/ 126460 w 2661421"/>
                <a:gd name="connsiteY1" fmla="*/ 210765 h 618636"/>
                <a:gd name="connsiteX2" fmla="*/ 265889 w 2661421"/>
                <a:gd name="connsiteY2" fmla="*/ 431259 h 618636"/>
                <a:gd name="connsiteX3" fmla="*/ 343711 w 2661421"/>
                <a:gd name="connsiteY3" fmla="*/ 421531 h 618636"/>
                <a:gd name="connsiteX4" fmla="*/ 346953 w 2661421"/>
                <a:gd name="connsiteY4" fmla="*/ 505838 h 618636"/>
                <a:gd name="connsiteX5" fmla="*/ 538264 w 2661421"/>
                <a:gd name="connsiteY5" fmla="*/ 512323 h 618636"/>
                <a:gd name="connsiteX6" fmla="*/ 538264 w 2661421"/>
                <a:gd name="connsiteY6" fmla="*/ 424774 h 618636"/>
                <a:gd name="connsiteX7" fmla="*/ 603115 w 2661421"/>
                <a:gd name="connsiteY7" fmla="*/ 424774 h 618636"/>
                <a:gd name="connsiteX8" fmla="*/ 603115 w 2661421"/>
                <a:gd name="connsiteY8" fmla="*/ 518808 h 618636"/>
                <a:gd name="connsiteX9" fmla="*/ 847354 w 2661421"/>
                <a:gd name="connsiteY9" fmla="*/ 618636 h 618636"/>
                <a:gd name="connsiteX10" fmla="*/ 757609 w 2661421"/>
                <a:gd name="connsiteY10" fmla="*/ 229742 h 618636"/>
                <a:gd name="connsiteX11" fmla="*/ 1309992 w 2661421"/>
                <a:gd name="connsiteY11" fmla="*/ 238433 h 618636"/>
                <a:gd name="connsiteX12" fmla="*/ 1357532 w 2661421"/>
                <a:gd name="connsiteY12" fmla="*/ 197795 h 618636"/>
                <a:gd name="connsiteX13" fmla="*/ 1348902 w 2661421"/>
                <a:gd name="connsiteY13" fmla="*/ 0 h 618636"/>
                <a:gd name="connsiteX14" fmla="*/ 1478604 w 2661421"/>
                <a:gd name="connsiteY14" fmla="*/ 210765 h 618636"/>
                <a:gd name="connsiteX15" fmla="*/ 1705583 w 2661421"/>
                <a:gd name="connsiteY15" fmla="*/ 210765 h 618636"/>
                <a:gd name="connsiteX16" fmla="*/ 1750979 w 2661421"/>
                <a:gd name="connsiteY16" fmla="*/ 311285 h 618636"/>
                <a:gd name="connsiteX17" fmla="*/ 1741251 w 2661421"/>
                <a:gd name="connsiteY17" fmla="*/ 418289 h 618636"/>
                <a:gd name="connsiteX18" fmla="*/ 1958502 w 2661421"/>
                <a:gd name="connsiteY18" fmla="*/ 418289 h 618636"/>
                <a:gd name="connsiteX19" fmla="*/ 2018298 w 2661421"/>
                <a:gd name="connsiteY19" fmla="*/ 159097 h 618636"/>
                <a:gd name="connsiteX20" fmla="*/ 2661421 w 2661421"/>
                <a:gd name="connsiteY20"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31072 w 2534961"/>
                <a:gd name="connsiteY11" fmla="*/ 197795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85529 w 2534961"/>
                <a:gd name="connsiteY11" fmla="*/ 242768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19298 w 2534961"/>
                <a:gd name="connsiteY11" fmla="*/ 220889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132975 h 540846"/>
                <a:gd name="connsiteX1" fmla="*/ 139429 w 2534961"/>
                <a:gd name="connsiteY1" fmla="*/ 353469 h 540846"/>
                <a:gd name="connsiteX2" fmla="*/ 217251 w 2534961"/>
                <a:gd name="connsiteY2" fmla="*/ 343741 h 540846"/>
                <a:gd name="connsiteX3" fmla="*/ 220493 w 2534961"/>
                <a:gd name="connsiteY3" fmla="*/ 428048 h 540846"/>
                <a:gd name="connsiteX4" fmla="*/ 411804 w 2534961"/>
                <a:gd name="connsiteY4" fmla="*/ 434533 h 540846"/>
                <a:gd name="connsiteX5" fmla="*/ 411804 w 2534961"/>
                <a:gd name="connsiteY5" fmla="*/ 346984 h 540846"/>
                <a:gd name="connsiteX6" fmla="*/ 476655 w 2534961"/>
                <a:gd name="connsiteY6" fmla="*/ 346984 h 540846"/>
                <a:gd name="connsiteX7" fmla="*/ 476655 w 2534961"/>
                <a:gd name="connsiteY7" fmla="*/ 441018 h 540846"/>
                <a:gd name="connsiteX8" fmla="*/ 720894 w 2534961"/>
                <a:gd name="connsiteY8" fmla="*/ 540846 h 540846"/>
                <a:gd name="connsiteX9" fmla="*/ 631149 w 2534961"/>
                <a:gd name="connsiteY9" fmla="*/ 151952 h 540846"/>
                <a:gd name="connsiteX10" fmla="*/ 1183532 w 2534961"/>
                <a:gd name="connsiteY10" fmla="*/ 160643 h 540846"/>
                <a:gd name="connsiteX11" fmla="*/ 1219298 w 2534961"/>
                <a:gd name="connsiteY11" fmla="*/ 143099 h 540846"/>
                <a:gd name="connsiteX12" fmla="*/ 1372568 w 2534961"/>
                <a:gd name="connsiteY12" fmla="*/ 0 h 540846"/>
                <a:gd name="connsiteX13" fmla="*/ 1352144 w 2534961"/>
                <a:gd name="connsiteY13" fmla="*/ 132975 h 540846"/>
                <a:gd name="connsiteX14" fmla="*/ 1579123 w 2534961"/>
                <a:gd name="connsiteY14" fmla="*/ 132975 h 540846"/>
                <a:gd name="connsiteX15" fmla="*/ 1624519 w 2534961"/>
                <a:gd name="connsiteY15" fmla="*/ 233495 h 540846"/>
                <a:gd name="connsiteX16" fmla="*/ 1614791 w 2534961"/>
                <a:gd name="connsiteY16" fmla="*/ 340499 h 540846"/>
                <a:gd name="connsiteX17" fmla="*/ 1832042 w 2534961"/>
                <a:gd name="connsiteY17" fmla="*/ 340499 h 540846"/>
                <a:gd name="connsiteX18" fmla="*/ 1891838 w 2534961"/>
                <a:gd name="connsiteY18" fmla="*/ 81307 h 540846"/>
                <a:gd name="connsiteX19" fmla="*/ 2534961 w 2534961"/>
                <a:gd name="connsiteY19" fmla="*/ 92895 h 540846"/>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52144 w 2534961"/>
                <a:gd name="connsiteY13" fmla="*/ 129328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62447 w 2534961"/>
                <a:gd name="connsiteY13" fmla="*/ 12643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18331 w 2534961"/>
                <a:gd name="connsiteY18" fmla="*/ 99539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01056 w 2534961"/>
                <a:gd name="connsiteY18" fmla="*/ 148211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45211 w 2534961"/>
                <a:gd name="connsiteY18" fmla="*/ 168874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83395 w 2534961"/>
                <a:gd name="connsiteY18" fmla="*/ 263680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89815 h 537199"/>
                <a:gd name="connsiteX21" fmla="*/ 2534961 w 2534961"/>
                <a:gd name="connsiteY21" fmla="*/ 101402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1149 w 2405441"/>
                <a:gd name="connsiteY9" fmla="*/ 148305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60669 w 2405441"/>
                <a:gd name="connsiteY9" fmla="*/ 224880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740 w 2405441"/>
                <a:gd name="connsiteY9" fmla="*/ 158029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467 w 2405441"/>
                <a:gd name="connsiteY9" fmla="*/ 194398 h 537199"/>
                <a:gd name="connsiteX10" fmla="*/ 704740 w 2405441"/>
                <a:gd name="connsiteY10" fmla="*/ 158029 h 537199"/>
                <a:gd name="connsiteX11" fmla="*/ 1183532 w 2405441"/>
                <a:gd name="connsiteY11" fmla="*/ 156996 h 537199"/>
                <a:gd name="connsiteX12" fmla="*/ 1219298 w 2405441"/>
                <a:gd name="connsiteY12" fmla="*/ 139452 h 537199"/>
                <a:gd name="connsiteX13" fmla="*/ 1218027 w 2405441"/>
                <a:gd name="connsiteY13" fmla="*/ 0 h 537199"/>
                <a:gd name="connsiteX14" fmla="*/ 1321236 w 2405441"/>
                <a:gd name="connsiteY14" fmla="*/ 120820 h 537199"/>
                <a:gd name="connsiteX15" fmla="*/ 1579123 w 2405441"/>
                <a:gd name="connsiteY15" fmla="*/ 129328 h 537199"/>
                <a:gd name="connsiteX16" fmla="*/ 1624519 w 2405441"/>
                <a:gd name="connsiteY16" fmla="*/ 229848 h 537199"/>
                <a:gd name="connsiteX17" fmla="*/ 1614791 w 2405441"/>
                <a:gd name="connsiteY17" fmla="*/ 336852 h 537199"/>
                <a:gd name="connsiteX18" fmla="*/ 1832042 w 2405441"/>
                <a:gd name="connsiteY18" fmla="*/ 336852 h 537199"/>
                <a:gd name="connsiteX19" fmla="*/ 1924606 w 2405441"/>
                <a:gd name="connsiteY19" fmla="*/ 287989 h 537199"/>
                <a:gd name="connsiteX20" fmla="*/ 1945211 w 2405441"/>
                <a:gd name="connsiteY20" fmla="*/ 168874 h 537199"/>
                <a:gd name="connsiteX21" fmla="*/ 1918331 w 2405441"/>
                <a:gd name="connsiteY21" fmla="*/ 89815 h 537199"/>
                <a:gd name="connsiteX22" fmla="*/ 2405441 w 2405441"/>
                <a:gd name="connsiteY22"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8882 w 2405441"/>
                <a:gd name="connsiteY9" fmla="*/ 241802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8234 w 2405441"/>
                <a:gd name="connsiteY9" fmla="*/ 191968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43017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27933 w 2405441"/>
                <a:gd name="connsiteY9" fmla="*/ 222354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97713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2087 w 2405441"/>
                <a:gd name="connsiteY9" fmla="*/ 266111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0918 w 2405441"/>
                <a:gd name="connsiteY9" fmla="*/ 305006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40255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58487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3819 w 2405441"/>
                <a:gd name="connsiteY9" fmla="*/ 341470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0010 w 2405441"/>
                <a:gd name="connsiteY9" fmla="*/ 377934 h 537199"/>
                <a:gd name="connsiteX10" fmla="*/ 633819 w 2405441"/>
                <a:gd name="connsiteY10" fmla="*/ 341470 h 537199"/>
                <a:gd name="connsiteX11" fmla="*/ 675030 w 2405441"/>
                <a:gd name="connsiteY11" fmla="*/ 340255 h 537199"/>
                <a:gd name="connsiteX12" fmla="*/ 672087 w 2405441"/>
                <a:gd name="connsiteY12" fmla="*/ 266111 h 537199"/>
                <a:gd name="connsiteX13" fmla="*/ 627933 w 2405441"/>
                <a:gd name="connsiteY13" fmla="*/ 222354 h 537199"/>
                <a:gd name="connsiteX14" fmla="*/ 638234 w 2405441"/>
                <a:gd name="connsiteY14" fmla="*/ 191968 h 537199"/>
                <a:gd name="connsiteX15" fmla="*/ 704467 w 2405441"/>
                <a:gd name="connsiteY15" fmla="*/ 194398 h 537199"/>
                <a:gd name="connsiteX16" fmla="*/ 704740 w 2405441"/>
                <a:gd name="connsiteY16" fmla="*/ 158029 h 537199"/>
                <a:gd name="connsiteX17" fmla="*/ 1183532 w 2405441"/>
                <a:gd name="connsiteY17" fmla="*/ 156996 h 537199"/>
                <a:gd name="connsiteX18" fmla="*/ 1219298 w 2405441"/>
                <a:gd name="connsiteY18" fmla="*/ 139452 h 537199"/>
                <a:gd name="connsiteX19" fmla="*/ 1218027 w 2405441"/>
                <a:gd name="connsiteY19" fmla="*/ 0 h 537199"/>
                <a:gd name="connsiteX20" fmla="*/ 1321236 w 2405441"/>
                <a:gd name="connsiteY20" fmla="*/ 120820 h 537199"/>
                <a:gd name="connsiteX21" fmla="*/ 1579123 w 2405441"/>
                <a:gd name="connsiteY21" fmla="*/ 129328 h 537199"/>
                <a:gd name="connsiteX22" fmla="*/ 1624519 w 2405441"/>
                <a:gd name="connsiteY22" fmla="*/ 229848 h 537199"/>
                <a:gd name="connsiteX23" fmla="*/ 1614791 w 2405441"/>
                <a:gd name="connsiteY23" fmla="*/ 336852 h 537199"/>
                <a:gd name="connsiteX24" fmla="*/ 1832042 w 2405441"/>
                <a:gd name="connsiteY24" fmla="*/ 336852 h 537199"/>
                <a:gd name="connsiteX25" fmla="*/ 1924606 w 2405441"/>
                <a:gd name="connsiteY25" fmla="*/ 287989 h 537199"/>
                <a:gd name="connsiteX26" fmla="*/ 1945211 w 2405441"/>
                <a:gd name="connsiteY26" fmla="*/ 168874 h 537199"/>
                <a:gd name="connsiteX27" fmla="*/ 1918331 w 2405441"/>
                <a:gd name="connsiteY27" fmla="*/ 89815 h 537199"/>
                <a:gd name="connsiteX28" fmla="*/ 2405441 w 2405441"/>
                <a:gd name="connsiteY28"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8840 w 2405441"/>
                <a:gd name="connsiteY9" fmla="*/ 397382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5333 w 2405441"/>
                <a:gd name="connsiteY9" fmla="*/ 380365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411804 w 2405441"/>
                <a:gd name="connsiteY5" fmla="*/ 343337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26293 w 2405441"/>
                <a:gd name="connsiteY7" fmla="*/ 391305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393913 w 2405441"/>
                <a:gd name="connsiteY8" fmla="*/ 399813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92609 w 2405441"/>
                <a:gd name="connsiteY10" fmla="*/ 492189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86722 w 2405441"/>
                <a:gd name="connsiteY10" fmla="*/ 498267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20493 w 2405441"/>
                <a:gd name="connsiteY2" fmla="*/ 424401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41098 w 2405441"/>
                <a:gd name="connsiteY2" fmla="*/ 33810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149845 w 2405441"/>
                <a:gd name="connsiteY2" fmla="*/ 41589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24575"/>
                <a:gd name="connsiteY0" fmla="*/ 282477 h 533553"/>
                <a:gd name="connsiteX1" fmla="*/ 158563 w 2424575"/>
                <a:gd name="connsiteY1" fmla="*/ 349822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598257 w 2424575"/>
                <a:gd name="connsiteY24" fmla="*/ 129328 h 533553"/>
                <a:gd name="connsiteX25" fmla="*/ 1643653 w 2424575"/>
                <a:gd name="connsiteY25" fmla="*/ 229848 h 533553"/>
                <a:gd name="connsiteX26" fmla="*/ 1633925 w 2424575"/>
                <a:gd name="connsiteY26" fmla="*/ 336852 h 533553"/>
                <a:gd name="connsiteX27" fmla="*/ 1851176 w 2424575"/>
                <a:gd name="connsiteY27" fmla="*/ 336852 h 533553"/>
                <a:gd name="connsiteX28" fmla="*/ 1943740 w 2424575"/>
                <a:gd name="connsiteY28" fmla="*/ 287989 h 533553"/>
                <a:gd name="connsiteX29" fmla="*/ 1964345 w 2424575"/>
                <a:gd name="connsiteY29" fmla="*/ 168874 h 533553"/>
                <a:gd name="connsiteX30" fmla="*/ 1937465 w 2424575"/>
                <a:gd name="connsiteY30" fmla="*/ 89815 h 533553"/>
                <a:gd name="connsiteX31" fmla="*/ 2424575 w 2424575"/>
                <a:gd name="connsiteY31" fmla="*/ 97755 h 533553"/>
                <a:gd name="connsiteX0" fmla="*/ 0 w 2424575"/>
                <a:gd name="connsiteY0" fmla="*/ 282477 h 533553"/>
                <a:gd name="connsiteX1" fmla="*/ 31846 w 2424575"/>
                <a:gd name="connsiteY1" fmla="*/ 298929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20155 w 2424575"/>
                <a:gd name="connsiteY2" fmla="*/ 348763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42373 w 2424575"/>
                <a:gd name="connsiteY3" fmla="*/ 318220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15740 w 2424575"/>
                <a:gd name="connsiteY3" fmla="*/ 34268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81888 w 2424575"/>
                <a:gd name="connsiteY3" fmla="*/ 27826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23099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43056 w 2424575"/>
                <a:gd name="connsiteY29" fmla="*/ 287870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93714 w 2424575"/>
                <a:gd name="connsiteY31" fmla="*/ 321641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23365 w 2424575"/>
                <a:gd name="connsiteY33" fmla="*/ 303348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45316 w 2424575"/>
                <a:gd name="connsiteY36" fmla="*/ 116204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4069 w 2424575"/>
                <a:gd name="connsiteY38" fmla="*/ 93690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5758 w 2424575"/>
                <a:gd name="connsiteY38" fmla="*/ 88062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620209 w 2424575"/>
                <a:gd name="connsiteY26" fmla="*/ 129328 h 533553"/>
                <a:gd name="connsiteX27" fmla="*/ 1657162 w 2424575"/>
                <a:gd name="connsiteY27" fmla="*/ 205927 h 533553"/>
                <a:gd name="connsiteX28" fmla="*/ 1663320 w 2424575"/>
                <a:gd name="connsiteY28" fmla="*/ 286463 h 533553"/>
                <a:gd name="connsiteX29" fmla="*/ 1649123 w 2424575"/>
                <a:gd name="connsiteY29" fmla="*/ 318560 h 533553"/>
                <a:gd name="connsiteX30" fmla="*/ 1685271 w 2424575"/>
                <a:gd name="connsiteY30" fmla="*/ 334305 h 533553"/>
                <a:gd name="connsiteX31" fmla="*/ 1891703 w 2424575"/>
                <a:gd name="connsiteY31" fmla="*/ 334038 h 533553"/>
                <a:gd name="connsiteX32" fmla="*/ 1899725 w 2424575"/>
                <a:gd name="connsiteY32" fmla="*/ 286463 h 533553"/>
                <a:gd name="connsiteX33" fmla="*/ 1938674 w 2424575"/>
                <a:gd name="connsiteY33" fmla="*/ 287989 h 533553"/>
                <a:gd name="connsiteX34" fmla="*/ 1964345 w 2424575"/>
                <a:gd name="connsiteY34" fmla="*/ 168874 h 533553"/>
                <a:gd name="connsiteX35" fmla="*/ 1936873 w 2424575"/>
                <a:gd name="connsiteY35" fmla="*/ 124647 h 533553"/>
                <a:gd name="connsiteX36" fmla="*/ 1937465 w 2424575"/>
                <a:gd name="connsiteY36" fmla="*/ 89815 h 533553"/>
                <a:gd name="connsiteX37" fmla="*/ 2235758 w 2424575"/>
                <a:gd name="connsiteY37" fmla="*/ 88062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620209 w 2424575"/>
                <a:gd name="connsiteY25" fmla="*/ 129328 h 533553"/>
                <a:gd name="connsiteX26" fmla="*/ 1657162 w 2424575"/>
                <a:gd name="connsiteY26" fmla="*/ 205927 h 533553"/>
                <a:gd name="connsiteX27" fmla="*/ 1663320 w 2424575"/>
                <a:gd name="connsiteY27" fmla="*/ 286463 h 533553"/>
                <a:gd name="connsiteX28" fmla="*/ 1649123 w 2424575"/>
                <a:gd name="connsiteY28" fmla="*/ 318560 h 533553"/>
                <a:gd name="connsiteX29" fmla="*/ 1685271 w 2424575"/>
                <a:gd name="connsiteY29" fmla="*/ 334305 h 533553"/>
                <a:gd name="connsiteX30" fmla="*/ 1891703 w 2424575"/>
                <a:gd name="connsiteY30" fmla="*/ 334038 h 533553"/>
                <a:gd name="connsiteX31" fmla="*/ 1899725 w 2424575"/>
                <a:gd name="connsiteY31" fmla="*/ 286463 h 533553"/>
                <a:gd name="connsiteX32" fmla="*/ 1938674 w 2424575"/>
                <a:gd name="connsiteY32" fmla="*/ 287989 h 533553"/>
                <a:gd name="connsiteX33" fmla="*/ 1964345 w 2424575"/>
                <a:gd name="connsiteY33" fmla="*/ 168874 h 533553"/>
                <a:gd name="connsiteX34" fmla="*/ 1936873 w 2424575"/>
                <a:gd name="connsiteY34" fmla="*/ 124647 h 533553"/>
                <a:gd name="connsiteX35" fmla="*/ 1937465 w 2424575"/>
                <a:gd name="connsiteY35" fmla="*/ 89815 h 533553"/>
                <a:gd name="connsiteX36" fmla="*/ 2235758 w 2424575"/>
                <a:gd name="connsiteY36" fmla="*/ 88062 h 533553"/>
                <a:gd name="connsiteX37" fmla="*/ 2424575 w 2424575"/>
                <a:gd name="connsiteY37" fmla="*/ 97755 h 533553"/>
                <a:gd name="connsiteX0" fmla="*/ 0 w 2424575"/>
                <a:gd name="connsiteY0" fmla="*/ 282477 h 533553"/>
                <a:gd name="connsiteX1" fmla="*/ 112796 w 2424575"/>
                <a:gd name="connsiteY1" fmla="*/ 353625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620209 w 2424575"/>
                <a:gd name="connsiteY24" fmla="*/ 129328 h 533553"/>
                <a:gd name="connsiteX25" fmla="*/ 1657162 w 2424575"/>
                <a:gd name="connsiteY25" fmla="*/ 205927 h 533553"/>
                <a:gd name="connsiteX26" fmla="*/ 1663320 w 2424575"/>
                <a:gd name="connsiteY26" fmla="*/ 286463 h 533553"/>
                <a:gd name="connsiteX27" fmla="*/ 1649123 w 2424575"/>
                <a:gd name="connsiteY27" fmla="*/ 318560 h 533553"/>
                <a:gd name="connsiteX28" fmla="*/ 1685271 w 2424575"/>
                <a:gd name="connsiteY28" fmla="*/ 334305 h 533553"/>
                <a:gd name="connsiteX29" fmla="*/ 1891703 w 2424575"/>
                <a:gd name="connsiteY29" fmla="*/ 334038 h 533553"/>
                <a:gd name="connsiteX30" fmla="*/ 1899725 w 2424575"/>
                <a:gd name="connsiteY30" fmla="*/ 286463 h 533553"/>
                <a:gd name="connsiteX31" fmla="*/ 1938674 w 2424575"/>
                <a:gd name="connsiteY31" fmla="*/ 287989 h 533553"/>
                <a:gd name="connsiteX32" fmla="*/ 1964345 w 2424575"/>
                <a:gd name="connsiteY32" fmla="*/ 168874 h 533553"/>
                <a:gd name="connsiteX33" fmla="*/ 1936873 w 2424575"/>
                <a:gd name="connsiteY33" fmla="*/ 124647 h 533553"/>
                <a:gd name="connsiteX34" fmla="*/ 1937465 w 2424575"/>
                <a:gd name="connsiteY34" fmla="*/ 89815 h 533553"/>
                <a:gd name="connsiteX35" fmla="*/ 2235758 w 2424575"/>
                <a:gd name="connsiteY35" fmla="*/ 88062 h 533553"/>
                <a:gd name="connsiteX36" fmla="*/ 2424575 w 2424575"/>
                <a:gd name="connsiteY36"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398329 w 2424575"/>
                <a:gd name="connsiteY5" fmla="*/ 388874 h 533553"/>
                <a:gd name="connsiteX6" fmla="*/ 433652 w 2424575"/>
                <a:gd name="connsiteY6" fmla="*/ 398597 h 533553"/>
                <a:gd name="connsiteX7" fmla="*/ 438388 w 2424575"/>
                <a:gd name="connsiteY7" fmla="*/ 426432 h 533553"/>
                <a:gd name="connsiteX8" fmla="*/ 605856 w 2424575"/>
                <a:gd name="connsiteY8" fmla="*/ 498267 h 533553"/>
                <a:gd name="connsiteX9" fmla="*/ 725310 w 2424575"/>
                <a:gd name="connsiteY9" fmla="*/ 533553 h 533553"/>
                <a:gd name="connsiteX10" fmla="*/ 704467 w 2424575"/>
                <a:gd name="connsiteY10" fmla="*/ 380365 h 533553"/>
                <a:gd name="connsiteX11" fmla="*/ 669144 w 2424575"/>
                <a:gd name="connsiteY11" fmla="*/ 377934 h 533553"/>
                <a:gd name="connsiteX12" fmla="*/ 652953 w 2424575"/>
                <a:gd name="connsiteY12" fmla="*/ 341470 h 533553"/>
                <a:gd name="connsiteX13" fmla="*/ 694164 w 2424575"/>
                <a:gd name="connsiteY13" fmla="*/ 340255 h 533553"/>
                <a:gd name="connsiteX14" fmla="*/ 691221 w 2424575"/>
                <a:gd name="connsiteY14" fmla="*/ 266111 h 533553"/>
                <a:gd name="connsiteX15" fmla="*/ 647067 w 2424575"/>
                <a:gd name="connsiteY15" fmla="*/ 222354 h 533553"/>
                <a:gd name="connsiteX16" fmla="*/ 657368 w 2424575"/>
                <a:gd name="connsiteY16" fmla="*/ 191968 h 533553"/>
                <a:gd name="connsiteX17" fmla="*/ 723601 w 2424575"/>
                <a:gd name="connsiteY17" fmla="*/ 194398 h 533553"/>
                <a:gd name="connsiteX18" fmla="*/ 723874 w 2424575"/>
                <a:gd name="connsiteY18" fmla="*/ 158029 h 533553"/>
                <a:gd name="connsiteX19" fmla="*/ 1202666 w 2424575"/>
                <a:gd name="connsiteY19" fmla="*/ 156996 h 533553"/>
                <a:gd name="connsiteX20" fmla="*/ 1238432 w 2424575"/>
                <a:gd name="connsiteY20" fmla="*/ 139452 h 533553"/>
                <a:gd name="connsiteX21" fmla="*/ 1237161 w 2424575"/>
                <a:gd name="connsiteY21" fmla="*/ 0 h 533553"/>
                <a:gd name="connsiteX22" fmla="*/ 1340370 w 2424575"/>
                <a:gd name="connsiteY22" fmla="*/ 120820 h 533553"/>
                <a:gd name="connsiteX23" fmla="*/ 1620209 w 2424575"/>
                <a:gd name="connsiteY23" fmla="*/ 129328 h 533553"/>
                <a:gd name="connsiteX24" fmla="*/ 1657162 w 2424575"/>
                <a:gd name="connsiteY24" fmla="*/ 205927 h 533553"/>
                <a:gd name="connsiteX25" fmla="*/ 1663320 w 2424575"/>
                <a:gd name="connsiteY25" fmla="*/ 286463 h 533553"/>
                <a:gd name="connsiteX26" fmla="*/ 1649123 w 2424575"/>
                <a:gd name="connsiteY26" fmla="*/ 318560 h 533553"/>
                <a:gd name="connsiteX27" fmla="*/ 1685271 w 2424575"/>
                <a:gd name="connsiteY27" fmla="*/ 334305 h 533553"/>
                <a:gd name="connsiteX28" fmla="*/ 1891703 w 2424575"/>
                <a:gd name="connsiteY28" fmla="*/ 334038 h 533553"/>
                <a:gd name="connsiteX29" fmla="*/ 1899725 w 2424575"/>
                <a:gd name="connsiteY29" fmla="*/ 286463 h 533553"/>
                <a:gd name="connsiteX30" fmla="*/ 1938674 w 2424575"/>
                <a:gd name="connsiteY30" fmla="*/ 287989 h 533553"/>
                <a:gd name="connsiteX31" fmla="*/ 1964345 w 2424575"/>
                <a:gd name="connsiteY31" fmla="*/ 168874 h 533553"/>
                <a:gd name="connsiteX32" fmla="*/ 1936873 w 2424575"/>
                <a:gd name="connsiteY32" fmla="*/ 124647 h 533553"/>
                <a:gd name="connsiteX33" fmla="*/ 1937465 w 2424575"/>
                <a:gd name="connsiteY33" fmla="*/ 89815 h 533553"/>
                <a:gd name="connsiteX34" fmla="*/ 2235758 w 2424575"/>
                <a:gd name="connsiteY34" fmla="*/ 88062 h 533553"/>
                <a:gd name="connsiteX35" fmla="*/ 2424575 w 2424575"/>
                <a:gd name="connsiteY35"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433652 w 2424575"/>
                <a:gd name="connsiteY5" fmla="*/ 398597 h 533553"/>
                <a:gd name="connsiteX6" fmla="*/ 438388 w 2424575"/>
                <a:gd name="connsiteY6" fmla="*/ 426432 h 533553"/>
                <a:gd name="connsiteX7" fmla="*/ 605856 w 2424575"/>
                <a:gd name="connsiteY7" fmla="*/ 498267 h 533553"/>
                <a:gd name="connsiteX8" fmla="*/ 725310 w 2424575"/>
                <a:gd name="connsiteY8" fmla="*/ 533553 h 533553"/>
                <a:gd name="connsiteX9" fmla="*/ 704467 w 2424575"/>
                <a:gd name="connsiteY9" fmla="*/ 380365 h 533553"/>
                <a:gd name="connsiteX10" fmla="*/ 669144 w 2424575"/>
                <a:gd name="connsiteY10" fmla="*/ 377934 h 533553"/>
                <a:gd name="connsiteX11" fmla="*/ 652953 w 2424575"/>
                <a:gd name="connsiteY11" fmla="*/ 341470 h 533553"/>
                <a:gd name="connsiteX12" fmla="*/ 694164 w 2424575"/>
                <a:gd name="connsiteY12" fmla="*/ 340255 h 533553"/>
                <a:gd name="connsiteX13" fmla="*/ 691221 w 2424575"/>
                <a:gd name="connsiteY13" fmla="*/ 266111 h 533553"/>
                <a:gd name="connsiteX14" fmla="*/ 647067 w 2424575"/>
                <a:gd name="connsiteY14" fmla="*/ 222354 h 533553"/>
                <a:gd name="connsiteX15" fmla="*/ 657368 w 2424575"/>
                <a:gd name="connsiteY15" fmla="*/ 191968 h 533553"/>
                <a:gd name="connsiteX16" fmla="*/ 723601 w 2424575"/>
                <a:gd name="connsiteY16" fmla="*/ 194398 h 533553"/>
                <a:gd name="connsiteX17" fmla="*/ 723874 w 2424575"/>
                <a:gd name="connsiteY17" fmla="*/ 158029 h 533553"/>
                <a:gd name="connsiteX18" fmla="*/ 1202666 w 2424575"/>
                <a:gd name="connsiteY18" fmla="*/ 156996 h 533553"/>
                <a:gd name="connsiteX19" fmla="*/ 1238432 w 2424575"/>
                <a:gd name="connsiteY19" fmla="*/ 139452 h 533553"/>
                <a:gd name="connsiteX20" fmla="*/ 1237161 w 2424575"/>
                <a:gd name="connsiteY20" fmla="*/ 0 h 533553"/>
                <a:gd name="connsiteX21" fmla="*/ 1340370 w 2424575"/>
                <a:gd name="connsiteY21" fmla="*/ 120820 h 533553"/>
                <a:gd name="connsiteX22" fmla="*/ 1620209 w 2424575"/>
                <a:gd name="connsiteY22" fmla="*/ 129328 h 533553"/>
                <a:gd name="connsiteX23" fmla="*/ 1657162 w 2424575"/>
                <a:gd name="connsiteY23" fmla="*/ 205927 h 533553"/>
                <a:gd name="connsiteX24" fmla="*/ 1663320 w 2424575"/>
                <a:gd name="connsiteY24" fmla="*/ 286463 h 533553"/>
                <a:gd name="connsiteX25" fmla="*/ 1649123 w 2424575"/>
                <a:gd name="connsiteY25" fmla="*/ 318560 h 533553"/>
                <a:gd name="connsiteX26" fmla="*/ 1685271 w 2424575"/>
                <a:gd name="connsiteY26" fmla="*/ 334305 h 533553"/>
                <a:gd name="connsiteX27" fmla="*/ 1891703 w 2424575"/>
                <a:gd name="connsiteY27" fmla="*/ 334038 h 533553"/>
                <a:gd name="connsiteX28" fmla="*/ 1899725 w 2424575"/>
                <a:gd name="connsiteY28" fmla="*/ 286463 h 533553"/>
                <a:gd name="connsiteX29" fmla="*/ 1938674 w 2424575"/>
                <a:gd name="connsiteY29" fmla="*/ 287989 h 533553"/>
                <a:gd name="connsiteX30" fmla="*/ 1964345 w 2424575"/>
                <a:gd name="connsiteY30" fmla="*/ 168874 h 533553"/>
                <a:gd name="connsiteX31" fmla="*/ 1936873 w 2424575"/>
                <a:gd name="connsiteY31" fmla="*/ 124647 h 533553"/>
                <a:gd name="connsiteX32" fmla="*/ 1937465 w 2424575"/>
                <a:gd name="connsiteY32" fmla="*/ 89815 h 533553"/>
                <a:gd name="connsiteX33" fmla="*/ 2235758 w 2424575"/>
                <a:gd name="connsiteY33" fmla="*/ 88062 h 533553"/>
                <a:gd name="connsiteX34" fmla="*/ 2424575 w 2424575"/>
                <a:gd name="connsiteY34" fmla="*/ 97755 h 533553"/>
                <a:gd name="connsiteX0" fmla="*/ 0 w 2476469"/>
                <a:gd name="connsiteY0" fmla="*/ 428340 h 533553"/>
                <a:gd name="connsiteX1" fmla="*/ 164690 w 2476469"/>
                <a:gd name="connsiteY1" fmla="*/ 353625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85546 w 2476469"/>
                <a:gd name="connsiteY4" fmla="*/ 398597 h 533553"/>
                <a:gd name="connsiteX5" fmla="*/ 490282 w 2476469"/>
                <a:gd name="connsiteY5" fmla="*/ 426432 h 533553"/>
                <a:gd name="connsiteX6" fmla="*/ 657750 w 2476469"/>
                <a:gd name="connsiteY6" fmla="*/ 498267 h 533553"/>
                <a:gd name="connsiteX7" fmla="*/ 777204 w 2476469"/>
                <a:gd name="connsiteY7" fmla="*/ 533553 h 533553"/>
                <a:gd name="connsiteX8" fmla="*/ 756361 w 2476469"/>
                <a:gd name="connsiteY8" fmla="*/ 380365 h 533553"/>
                <a:gd name="connsiteX9" fmla="*/ 721038 w 2476469"/>
                <a:gd name="connsiteY9" fmla="*/ 377934 h 533553"/>
                <a:gd name="connsiteX10" fmla="*/ 704847 w 2476469"/>
                <a:gd name="connsiteY10" fmla="*/ 341470 h 533553"/>
                <a:gd name="connsiteX11" fmla="*/ 746058 w 2476469"/>
                <a:gd name="connsiteY11" fmla="*/ 340255 h 533553"/>
                <a:gd name="connsiteX12" fmla="*/ 743115 w 2476469"/>
                <a:gd name="connsiteY12" fmla="*/ 266111 h 533553"/>
                <a:gd name="connsiteX13" fmla="*/ 698961 w 2476469"/>
                <a:gd name="connsiteY13" fmla="*/ 222354 h 533553"/>
                <a:gd name="connsiteX14" fmla="*/ 709262 w 2476469"/>
                <a:gd name="connsiteY14" fmla="*/ 191968 h 533553"/>
                <a:gd name="connsiteX15" fmla="*/ 775495 w 2476469"/>
                <a:gd name="connsiteY15" fmla="*/ 194398 h 533553"/>
                <a:gd name="connsiteX16" fmla="*/ 775768 w 2476469"/>
                <a:gd name="connsiteY16" fmla="*/ 158029 h 533553"/>
                <a:gd name="connsiteX17" fmla="*/ 1254560 w 2476469"/>
                <a:gd name="connsiteY17" fmla="*/ 156996 h 533553"/>
                <a:gd name="connsiteX18" fmla="*/ 1290326 w 2476469"/>
                <a:gd name="connsiteY18" fmla="*/ 139452 h 533553"/>
                <a:gd name="connsiteX19" fmla="*/ 1289055 w 2476469"/>
                <a:gd name="connsiteY19" fmla="*/ 0 h 533553"/>
                <a:gd name="connsiteX20" fmla="*/ 1392264 w 2476469"/>
                <a:gd name="connsiteY20" fmla="*/ 120820 h 533553"/>
                <a:gd name="connsiteX21" fmla="*/ 1672103 w 2476469"/>
                <a:gd name="connsiteY21" fmla="*/ 129328 h 533553"/>
                <a:gd name="connsiteX22" fmla="*/ 1709056 w 2476469"/>
                <a:gd name="connsiteY22" fmla="*/ 205927 h 533553"/>
                <a:gd name="connsiteX23" fmla="*/ 1715214 w 2476469"/>
                <a:gd name="connsiteY23" fmla="*/ 286463 h 533553"/>
                <a:gd name="connsiteX24" fmla="*/ 1701017 w 2476469"/>
                <a:gd name="connsiteY24" fmla="*/ 318560 h 533553"/>
                <a:gd name="connsiteX25" fmla="*/ 1737165 w 2476469"/>
                <a:gd name="connsiteY25" fmla="*/ 334305 h 533553"/>
                <a:gd name="connsiteX26" fmla="*/ 1943597 w 2476469"/>
                <a:gd name="connsiteY26" fmla="*/ 334038 h 533553"/>
                <a:gd name="connsiteX27" fmla="*/ 1951619 w 2476469"/>
                <a:gd name="connsiteY27" fmla="*/ 286463 h 533553"/>
                <a:gd name="connsiteX28" fmla="*/ 1990568 w 2476469"/>
                <a:gd name="connsiteY28" fmla="*/ 287989 h 533553"/>
                <a:gd name="connsiteX29" fmla="*/ 2016239 w 2476469"/>
                <a:gd name="connsiteY29" fmla="*/ 168874 h 533553"/>
                <a:gd name="connsiteX30" fmla="*/ 1988767 w 2476469"/>
                <a:gd name="connsiteY30" fmla="*/ 124647 h 533553"/>
                <a:gd name="connsiteX31" fmla="*/ 1989359 w 2476469"/>
                <a:gd name="connsiteY31" fmla="*/ 89815 h 533553"/>
                <a:gd name="connsiteX32" fmla="*/ 2287652 w 2476469"/>
                <a:gd name="connsiteY32" fmla="*/ 88062 h 533553"/>
                <a:gd name="connsiteX33" fmla="*/ 2476469 w 2476469"/>
                <a:gd name="connsiteY33"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90282 w 2476469"/>
                <a:gd name="connsiteY4" fmla="*/ 426432 h 533553"/>
                <a:gd name="connsiteX5" fmla="*/ 657750 w 2476469"/>
                <a:gd name="connsiteY5" fmla="*/ 498267 h 533553"/>
                <a:gd name="connsiteX6" fmla="*/ 777204 w 2476469"/>
                <a:gd name="connsiteY6" fmla="*/ 533553 h 533553"/>
                <a:gd name="connsiteX7" fmla="*/ 756361 w 2476469"/>
                <a:gd name="connsiteY7" fmla="*/ 380365 h 533553"/>
                <a:gd name="connsiteX8" fmla="*/ 721038 w 2476469"/>
                <a:gd name="connsiteY8" fmla="*/ 377934 h 533553"/>
                <a:gd name="connsiteX9" fmla="*/ 704847 w 2476469"/>
                <a:gd name="connsiteY9" fmla="*/ 341470 h 533553"/>
                <a:gd name="connsiteX10" fmla="*/ 746058 w 2476469"/>
                <a:gd name="connsiteY10" fmla="*/ 340255 h 533553"/>
                <a:gd name="connsiteX11" fmla="*/ 743115 w 2476469"/>
                <a:gd name="connsiteY11" fmla="*/ 266111 h 533553"/>
                <a:gd name="connsiteX12" fmla="*/ 698961 w 2476469"/>
                <a:gd name="connsiteY12" fmla="*/ 222354 h 533553"/>
                <a:gd name="connsiteX13" fmla="*/ 709262 w 2476469"/>
                <a:gd name="connsiteY13" fmla="*/ 191968 h 533553"/>
                <a:gd name="connsiteX14" fmla="*/ 775495 w 2476469"/>
                <a:gd name="connsiteY14" fmla="*/ 194398 h 533553"/>
                <a:gd name="connsiteX15" fmla="*/ 775768 w 2476469"/>
                <a:gd name="connsiteY15" fmla="*/ 158029 h 533553"/>
                <a:gd name="connsiteX16" fmla="*/ 1254560 w 2476469"/>
                <a:gd name="connsiteY16" fmla="*/ 156996 h 533553"/>
                <a:gd name="connsiteX17" fmla="*/ 1290326 w 2476469"/>
                <a:gd name="connsiteY17" fmla="*/ 139452 h 533553"/>
                <a:gd name="connsiteX18" fmla="*/ 1289055 w 2476469"/>
                <a:gd name="connsiteY18" fmla="*/ 0 h 533553"/>
                <a:gd name="connsiteX19" fmla="*/ 1392264 w 2476469"/>
                <a:gd name="connsiteY19" fmla="*/ 120820 h 533553"/>
                <a:gd name="connsiteX20" fmla="*/ 1672103 w 2476469"/>
                <a:gd name="connsiteY20" fmla="*/ 129328 h 533553"/>
                <a:gd name="connsiteX21" fmla="*/ 1709056 w 2476469"/>
                <a:gd name="connsiteY21" fmla="*/ 205927 h 533553"/>
                <a:gd name="connsiteX22" fmla="*/ 1715214 w 2476469"/>
                <a:gd name="connsiteY22" fmla="*/ 286463 h 533553"/>
                <a:gd name="connsiteX23" fmla="*/ 1701017 w 2476469"/>
                <a:gd name="connsiteY23" fmla="*/ 318560 h 533553"/>
                <a:gd name="connsiteX24" fmla="*/ 1737165 w 2476469"/>
                <a:gd name="connsiteY24" fmla="*/ 334305 h 533553"/>
                <a:gd name="connsiteX25" fmla="*/ 1943597 w 2476469"/>
                <a:gd name="connsiteY25" fmla="*/ 334038 h 533553"/>
                <a:gd name="connsiteX26" fmla="*/ 1951619 w 2476469"/>
                <a:gd name="connsiteY26" fmla="*/ 286463 h 533553"/>
                <a:gd name="connsiteX27" fmla="*/ 1990568 w 2476469"/>
                <a:gd name="connsiteY27" fmla="*/ 287989 h 533553"/>
                <a:gd name="connsiteX28" fmla="*/ 2016239 w 2476469"/>
                <a:gd name="connsiteY28" fmla="*/ 168874 h 533553"/>
                <a:gd name="connsiteX29" fmla="*/ 1988767 w 2476469"/>
                <a:gd name="connsiteY29" fmla="*/ 124647 h 533553"/>
                <a:gd name="connsiteX30" fmla="*/ 1989359 w 2476469"/>
                <a:gd name="connsiteY30" fmla="*/ 89815 h 533553"/>
                <a:gd name="connsiteX31" fmla="*/ 2287652 w 2476469"/>
                <a:gd name="connsiteY31" fmla="*/ 88062 h 533553"/>
                <a:gd name="connsiteX32" fmla="*/ 2476469 w 2476469"/>
                <a:gd name="connsiteY32"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657750 w 2476469"/>
                <a:gd name="connsiteY4" fmla="*/ 498267 h 533553"/>
                <a:gd name="connsiteX5" fmla="*/ 777204 w 2476469"/>
                <a:gd name="connsiteY5" fmla="*/ 533553 h 533553"/>
                <a:gd name="connsiteX6" fmla="*/ 756361 w 2476469"/>
                <a:gd name="connsiteY6" fmla="*/ 380365 h 533553"/>
                <a:gd name="connsiteX7" fmla="*/ 721038 w 2476469"/>
                <a:gd name="connsiteY7" fmla="*/ 377934 h 533553"/>
                <a:gd name="connsiteX8" fmla="*/ 704847 w 2476469"/>
                <a:gd name="connsiteY8" fmla="*/ 341470 h 533553"/>
                <a:gd name="connsiteX9" fmla="*/ 746058 w 2476469"/>
                <a:gd name="connsiteY9" fmla="*/ 340255 h 533553"/>
                <a:gd name="connsiteX10" fmla="*/ 743115 w 2476469"/>
                <a:gd name="connsiteY10" fmla="*/ 266111 h 533553"/>
                <a:gd name="connsiteX11" fmla="*/ 698961 w 2476469"/>
                <a:gd name="connsiteY11" fmla="*/ 222354 h 533553"/>
                <a:gd name="connsiteX12" fmla="*/ 709262 w 2476469"/>
                <a:gd name="connsiteY12" fmla="*/ 191968 h 533553"/>
                <a:gd name="connsiteX13" fmla="*/ 775495 w 2476469"/>
                <a:gd name="connsiteY13" fmla="*/ 194398 h 533553"/>
                <a:gd name="connsiteX14" fmla="*/ 775768 w 2476469"/>
                <a:gd name="connsiteY14" fmla="*/ 158029 h 533553"/>
                <a:gd name="connsiteX15" fmla="*/ 1254560 w 2476469"/>
                <a:gd name="connsiteY15" fmla="*/ 156996 h 533553"/>
                <a:gd name="connsiteX16" fmla="*/ 1290326 w 2476469"/>
                <a:gd name="connsiteY16" fmla="*/ 139452 h 533553"/>
                <a:gd name="connsiteX17" fmla="*/ 1289055 w 2476469"/>
                <a:gd name="connsiteY17" fmla="*/ 0 h 533553"/>
                <a:gd name="connsiteX18" fmla="*/ 1392264 w 2476469"/>
                <a:gd name="connsiteY18" fmla="*/ 120820 h 533553"/>
                <a:gd name="connsiteX19" fmla="*/ 1672103 w 2476469"/>
                <a:gd name="connsiteY19" fmla="*/ 129328 h 533553"/>
                <a:gd name="connsiteX20" fmla="*/ 1709056 w 2476469"/>
                <a:gd name="connsiteY20" fmla="*/ 205927 h 533553"/>
                <a:gd name="connsiteX21" fmla="*/ 1715214 w 2476469"/>
                <a:gd name="connsiteY21" fmla="*/ 286463 h 533553"/>
                <a:gd name="connsiteX22" fmla="*/ 1701017 w 2476469"/>
                <a:gd name="connsiteY22" fmla="*/ 318560 h 533553"/>
                <a:gd name="connsiteX23" fmla="*/ 1737165 w 2476469"/>
                <a:gd name="connsiteY23" fmla="*/ 334305 h 533553"/>
                <a:gd name="connsiteX24" fmla="*/ 1943597 w 2476469"/>
                <a:gd name="connsiteY24" fmla="*/ 334038 h 533553"/>
                <a:gd name="connsiteX25" fmla="*/ 1951619 w 2476469"/>
                <a:gd name="connsiteY25" fmla="*/ 286463 h 533553"/>
                <a:gd name="connsiteX26" fmla="*/ 1990568 w 2476469"/>
                <a:gd name="connsiteY26" fmla="*/ 287989 h 533553"/>
                <a:gd name="connsiteX27" fmla="*/ 2016239 w 2476469"/>
                <a:gd name="connsiteY27" fmla="*/ 168874 h 533553"/>
                <a:gd name="connsiteX28" fmla="*/ 1988767 w 2476469"/>
                <a:gd name="connsiteY28" fmla="*/ 124647 h 533553"/>
                <a:gd name="connsiteX29" fmla="*/ 1989359 w 2476469"/>
                <a:gd name="connsiteY29" fmla="*/ 89815 h 533553"/>
                <a:gd name="connsiteX30" fmla="*/ 2287652 w 2476469"/>
                <a:gd name="connsiteY30" fmla="*/ 88062 h 533553"/>
                <a:gd name="connsiteX31" fmla="*/ 2476469 w 2476469"/>
                <a:gd name="connsiteY31"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777204 w 2476469"/>
                <a:gd name="connsiteY4" fmla="*/ 533553 h 533553"/>
                <a:gd name="connsiteX5" fmla="*/ 756361 w 2476469"/>
                <a:gd name="connsiteY5" fmla="*/ 380365 h 533553"/>
                <a:gd name="connsiteX6" fmla="*/ 721038 w 2476469"/>
                <a:gd name="connsiteY6" fmla="*/ 377934 h 533553"/>
                <a:gd name="connsiteX7" fmla="*/ 704847 w 2476469"/>
                <a:gd name="connsiteY7" fmla="*/ 341470 h 533553"/>
                <a:gd name="connsiteX8" fmla="*/ 746058 w 2476469"/>
                <a:gd name="connsiteY8" fmla="*/ 340255 h 533553"/>
                <a:gd name="connsiteX9" fmla="*/ 743115 w 2476469"/>
                <a:gd name="connsiteY9" fmla="*/ 266111 h 533553"/>
                <a:gd name="connsiteX10" fmla="*/ 698961 w 2476469"/>
                <a:gd name="connsiteY10" fmla="*/ 222354 h 533553"/>
                <a:gd name="connsiteX11" fmla="*/ 709262 w 2476469"/>
                <a:gd name="connsiteY11" fmla="*/ 191968 h 533553"/>
                <a:gd name="connsiteX12" fmla="*/ 775495 w 2476469"/>
                <a:gd name="connsiteY12" fmla="*/ 194398 h 533553"/>
                <a:gd name="connsiteX13" fmla="*/ 775768 w 2476469"/>
                <a:gd name="connsiteY13" fmla="*/ 158029 h 533553"/>
                <a:gd name="connsiteX14" fmla="*/ 1254560 w 2476469"/>
                <a:gd name="connsiteY14" fmla="*/ 156996 h 533553"/>
                <a:gd name="connsiteX15" fmla="*/ 1290326 w 2476469"/>
                <a:gd name="connsiteY15" fmla="*/ 139452 h 533553"/>
                <a:gd name="connsiteX16" fmla="*/ 1289055 w 2476469"/>
                <a:gd name="connsiteY16" fmla="*/ 0 h 533553"/>
                <a:gd name="connsiteX17" fmla="*/ 1392264 w 2476469"/>
                <a:gd name="connsiteY17" fmla="*/ 120820 h 533553"/>
                <a:gd name="connsiteX18" fmla="*/ 1672103 w 2476469"/>
                <a:gd name="connsiteY18" fmla="*/ 129328 h 533553"/>
                <a:gd name="connsiteX19" fmla="*/ 1709056 w 2476469"/>
                <a:gd name="connsiteY19" fmla="*/ 205927 h 533553"/>
                <a:gd name="connsiteX20" fmla="*/ 1715214 w 2476469"/>
                <a:gd name="connsiteY20" fmla="*/ 286463 h 533553"/>
                <a:gd name="connsiteX21" fmla="*/ 1701017 w 2476469"/>
                <a:gd name="connsiteY21" fmla="*/ 318560 h 533553"/>
                <a:gd name="connsiteX22" fmla="*/ 1737165 w 2476469"/>
                <a:gd name="connsiteY22" fmla="*/ 334305 h 533553"/>
                <a:gd name="connsiteX23" fmla="*/ 1943597 w 2476469"/>
                <a:gd name="connsiteY23" fmla="*/ 334038 h 533553"/>
                <a:gd name="connsiteX24" fmla="*/ 1951619 w 2476469"/>
                <a:gd name="connsiteY24" fmla="*/ 286463 h 533553"/>
                <a:gd name="connsiteX25" fmla="*/ 1990568 w 2476469"/>
                <a:gd name="connsiteY25" fmla="*/ 287989 h 533553"/>
                <a:gd name="connsiteX26" fmla="*/ 2016239 w 2476469"/>
                <a:gd name="connsiteY26" fmla="*/ 168874 h 533553"/>
                <a:gd name="connsiteX27" fmla="*/ 1988767 w 2476469"/>
                <a:gd name="connsiteY27" fmla="*/ 124647 h 533553"/>
                <a:gd name="connsiteX28" fmla="*/ 1989359 w 2476469"/>
                <a:gd name="connsiteY28" fmla="*/ 89815 h 533553"/>
                <a:gd name="connsiteX29" fmla="*/ 2287652 w 2476469"/>
                <a:gd name="connsiteY29" fmla="*/ 88062 h 533553"/>
                <a:gd name="connsiteX30" fmla="*/ 2476469 w 2476469"/>
                <a:gd name="connsiteY30" fmla="*/ 97755 h 533553"/>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21038 w 2476469"/>
                <a:gd name="connsiteY5" fmla="*/ 377934 h 432534"/>
                <a:gd name="connsiteX6" fmla="*/ 704847 w 2476469"/>
                <a:gd name="connsiteY6" fmla="*/ 341470 h 432534"/>
                <a:gd name="connsiteX7" fmla="*/ 746058 w 2476469"/>
                <a:gd name="connsiteY7" fmla="*/ 340255 h 432534"/>
                <a:gd name="connsiteX8" fmla="*/ 743115 w 2476469"/>
                <a:gd name="connsiteY8" fmla="*/ 266111 h 432534"/>
                <a:gd name="connsiteX9" fmla="*/ 698961 w 2476469"/>
                <a:gd name="connsiteY9" fmla="*/ 222354 h 432534"/>
                <a:gd name="connsiteX10" fmla="*/ 709262 w 2476469"/>
                <a:gd name="connsiteY10" fmla="*/ 191968 h 432534"/>
                <a:gd name="connsiteX11" fmla="*/ 775495 w 2476469"/>
                <a:gd name="connsiteY11" fmla="*/ 194398 h 432534"/>
                <a:gd name="connsiteX12" fmla="*/ 775768 w 2476469"/>
                <a:gd name="connsiteY12" fmla="*/ 158029 h 432534"/>
                <a:gd name="connsiteX13" fmla="*/ 1254560 w 2476469"/>
                <a:gd name="connsiteY13" fmla="*/ 156996 h 432534"/>
                <a:gd name="connsiteX14" fmla="*/ 1290326 w 2476469"/>
                <a:gd name="connsiteY14" fmla="*/ 139452 h 432534"/>
                <a:gd name="connsiteX15" fmla="*/ 1289055 w 2476469"/>
                <a:gd name="connsiteY15" fmla="*/ 0 h 432534"/>
                <a:gd name="connsiteX16" fmla="*/ 1392264 w 2476469"/>
                <a:gd name="connsiteY16" fmla="*/ 120820 h 432534"/>
                <a:gd name="connsiteX17" fmla="*/ 1672103 w 2476469"/>
                <a:gd name="connsiteY17" fmla="*/ 129328 h 432534"/>
                <a:gd name="connsiteX18" fmla="*/ 1709056 w 2476469"/>
                <a:gd name="connsiteY18" fmla="*/ 205927 h 432534"/>
                <a:gd name="connsiteX19" fmla="*/ 1715214 w 2476469"/>
                <a:gd name="connsiteY19" fmla="*/ 286463 h 432534"/>
                <a:gd name="connsiteX20" fmla="*/ 1701017 w 2476469"/>
                <a:gd name="connsiteY20" fmla="*/ 318560 h 432534"/>
                <a:gd name="connsiteX21" fmla="*/ 1737165 w 2476469"/>
                <a:gd name="connsiteY21" fmla="*/ 334305 h 432534"/>
                <a:gd name="connsiteX22" fmla="*/ 1943597 w 2476469"/>
                <a:gd name="connsiteY22" fmla="*/ 334038 h 432534"/>
                <a:gd name="connsiteX23" fmla="*/ 1951619 w 2476469"/>
                <a:gd name="connsiteY23" fmla="*/ 286463 h 432534"/>
                <a:gd name="connsiteX24" fmla="*/ 1990568 w 2476469"/>
                <a:gd name="connsiteY24" fmla="*/ 287989 h 432534"/>
                <a:gd name="connsiteX25" fmla="*/ 2016239 w 2476469"/>
                <a:gd name="connsiteY25" fmla="*/ 168874 h 432534"/>
                <a:gd name="connsiteX26" fmla="*/ 1988767 w 2476469"/>
                <a:gd name="connsiteY26" fmla="*/ 124647 h 432534"/>
                <a:gd name="connsiteX27" fmla="*/ 1989359 w 2476469"/>
                <a:gd name="connsiteY27" fmla="*/ 89815 h 432534"/>
                <a:gd name="connsiteX28" fmla="*/ 2287652 w 2476469"/>
                <a:gd name="connsiteY28" fmla="*/ 88062 h 432534"/>
                <a:gd name="connsiteX29" fmla="*/ 2476469 w 2476469"/>
                <a:gd name="connsiteY29"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04847 w 2476469"/>
                <a:gd name="connsiteY5" fmla="*/ 341470 h 432534"/>
                <a:gd name="connsiteX6" fmla="*/ 746058 w 2476469"/>
                <a:gd name="connsiteY6" fmla="*/ 340255 h 432534"/>
                <a:gd name="connsiteX7" fmla="*/ 743115 w 2476469"/>
                <a:gd name="connsiteY7" fmla="*/ 266111 h 432534"/>
                <a:gd name="connsiteX8" fmla="*/ 698961 w 2476469"/>
                <a:gd name="connsiteY8" fmla="*/ 222354 h 432534"/>
                <a:gd name="connsiteX9" fmla="*/ 709262 w 2476469"/>
                <a:gd name="connsiteY9" fmla="*/ 191968 h 432534"/>
                <a:gd name="connsiteX10" fmla="*/ 775495 w 2476469"/>
                <a:gd name="connsiteY10" fmla="*/ 194398 h 432534"/>
                <a:gd name="connsiteX11" fmla="*/ 775768 w 2476469"/>
                <a:gd name="connsiteY11" fmla="*/ 158029 h 432534"/>
                <a:gd name="connsiteX12" fmla="*/ 1254560 w 2476469"/>
                <a:gd name="connsiteY12" fmla="*/ 156996 h 432534"/>
                <a:gd name="connsiteX13" fmla="*/ 1290326 w 2476469"/>
                <a:gd name="connsiteY13" fmla="*/ 139452 h 432534"/>
                <a:gd name="connsiteX14" fmla="*/ 1289055 w 2476469"/>
                <a:gd name="connsiteY14" fmla="*/ 0 h 432534"/>
                <a:gd name="connsiteX15" fmla="*/ 1392264 w 2476469"/>
                <a:gd name="connsiteY15" fmla="*/ 120820 h 432534"/>
                <a:gd name="connsiteX16" fmla="*/ 1672103 w 2476469"/>
                <a:gd name="connsiteY16" fmla="*/ 129328 h 432534"/>
                <a:gd name="connsiteX17" fmla="*/ 1709056 w 2476469"/>
                <a:gd name="connsiteY17" fmla="*/ 205927 h 432534"/>
                <a:gd name="connsiteX18" fmla="*/ 1715214 w 2476469"/>
                <a:gd name="connsiteY18" fmla="*/ 286463 h 432534"/>
                <a:gd name="connsiteX19" fmla="*/ 1701017 w 2476469"/>
                <a:gd name="connsiteY19" fmla="*/ 318560 h 432534"/>
                <a:gd name="connsiteX20" fmla="*/ 1737165 w 2476469"/>
                <a:gd name="connsiteY20" fmla="*/ 334305 h 432534"/>
                <a:gd name="connsiteX21" fmla="*/ 1943597 w 2476469"/>
                <a:gd name="connsiteY21" fmla="*/ 334038 h 432534"/>
                <a:gd name="connsiteX22" fmla="*/ 1951619 w 2476469"/>
                <a:gd name="connsiteY22" fmla="*/ 286463 h 432534"/>
                <a:gd name="connsiteX23" fmla="*/ 1990568 w 2476469"/>
                <a:gd name="connsiteY23" fmla="*/ 287989 h 432534"/>
                <a:gd name="connsiteX24" fmla="*/ 2016239 w 2476469"/>
                <a:gd name="connsiteY24" fmla="*/ 168874 h 432534"/>
                <a:gd name="connsiteX25" fmla="*/ 1988767 w 2476469"/>
                <a:gd name="connsiteY25" fmla="*/ 124647 h 432534"/>
                <a:gd name="connsiteX26" fmla="*/ 1989359 w 2476469"/>
                <a:gd name="connsiteY26" fmla="*/ 89815 h 432534"/>
                <a:gd name="connsiteX27" fmla="*/ 2287652 w 2476469"/>
                <a:gd name="connsiteY27" fmla="*/ 88062 h 432534"/>
                <a:gd name="connsiteX28" fmla="*/ 2476469 w 2476469"/>
                <a:gd name="connsiteY28"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6058 w 2476469"/>
                <a:gd name="connsiteY5" fmla="*/ 340255 h 432534"/>
                <a:gd name="connsiteX6" fmla="*/ 743115 w 2476469"/>
                <a:gd name="connsiteY6" fmla="*/ 266111 h 432534"/>
                <a:gd name="connsiteX7" fmla="*/ 698961 w 2476469"/>
                <a:gd name="connsiteY7" fmla="*/ 222354 h 432534"/>
                <a:gd name="connsiteX8" fmla="*/ 709262 w 2476469"/>
                <a:gd name="connsiteY8" fmla="*/ 191968 h 432534"/>
                <a:gd name="connsiteX9" fmla="*/ 775495 w 2476469"/>
                <a:gd name="connsiteY9" fmla="*/ 194398 h 432534"/>
                <a:gd name="connsiteX10" fmla="*/ 775768 w 2476469"/>
                <a:gd name="connsiteY10" fmla="*/ 158029 h 432534"/>
                <a:gd name="connsiteX11" fmla="*/ 1254560 w 2476469"/>
                <a:gd name="connsiteY11" fmla="*/ 156996 h 432534"/>
                <a:gd name="connsiteX12" fmla="*/ 1290326 w 2476469"/>
                <a:gd name="connsiteY12" fmla="*/ 139452 h 432534"/>
                <a:gd name="connsiteX13" fmla="*/ 1289055 w 2476469"/>
                <a:gd name="connsiteY13" fmla="*/ 0 h 432534"/>
                <a:gd name="connsiteX14" fmla="*/ 1392264 w 2476469"/>
                <a:gd name="connsiteY14" fmla="*/ 120820 h 432534"/>
                <a:gd name="connsiteX15" fmla="*/ 1672103 w 2476469"/>
                <a:gd name="connsiteY15" fmla="*/ 129328 h 432534"/>
                <a:gd name="connsiteX16" fmla="*/ 1709056 w 2476469"/>
                <a:gd name="connsiteY16" fmla="*/ 205927 h 432534"/>
                <a:gd name="connsiteX17" fmla="*/ 1715214 w 2476469"/>
                <a:gd name="connsiteY17" fmla="*/ 286463 h 432534"/>
                <a:gd name="connsiteX18" fmla="*/ 1701017 w 2476469"/>
                <a:gd name="connsiteY18" fmla="*/ 318560 h 432534"/>
                <a:gd name="connsiteX19" fmla="*/ 1737165 w 2476469"/>
                <a:gd name="connsiteY19" fmla="*/ 334305 h 432534"/>
                <a:gd name="connsiteX20" fmla="*/ 1943597 w 2476469"/>
                <a:gd name="connsiteY20" fmla="*/ 334038 h 432534"/>
                <a:gd name="connsiteX21" fmla="*/ 1951619 w 2476469"/>
                <a:gd name="connsiteY21" fmla="*/ 286463 h 432534"/>
                <a:gd name="connsiteX22" fmla="*/ 1990568 w 2476469"/>
                <a:gd name="connsiteY22" fmla="*/ 287989 h 432534"/>
                <a:gd name="connsiteX23" fmla="*/ 2016239 w 2476469"/>
                <a:gd name="connsiteY23" fmla="*/ 168874 h 432534"/>
                <a:gd name="connsiteX24" fmla="*/ 1988767 w 2476469"/>
                <a:gd name="connsiteY24" fmla="*/ 124647 h 432534"/>
                <a:gd name="connsiteX25" fmla="*/ 1989359 w 2476469"/>
                <a:gd name="connsiteY25" fmla="*/ 89815 h 432534"/>
                <a:gd name="connsiteX26" fmla="*/ 2287652 w 2476469"/>
                <a:gd name="connsiteY26" fmla="*/ 88062 h 432534"/>
                <a:gd name="connsiteX27" fmla="*/ 2476469 w 2476469"/>
                <a:gd name="connsiteY27"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3115 w 2476469"/>
                <a:gd name="connsiteY5" fmla="*/ 266111 h 432534"/>
                <a:gd name="connsiteX6" fmla="*/ 698961 w 2476469"/>
                <a:gd name="connsiteY6" fmla="*/ 222354 h 432534"/>
                <a:gd name="connsiteX7" fmla="*/ 709262 w 2476469"/>
                <a:gd name="connsiteY7" fmla="*/ 191968 h 432534"/>
                <a:gd name="connsiteX8" fmla="*/ 775495 w 2476469"/>
                <a:gd name="connsiteY8" fmla="*/ 194398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593 w 2476469"/>
                <a:gd name="connsiteY8" fmla="*/ 191240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75495 w 2476469"/>
                <a:gd name="connsiteY6" fmla="*/ 194398 h 432534"/>
                <a:gd name="connsiteX7" fmla="*/ 775768 w 2476469"/>
                <a:gd name="connsiteY7" fmla="*/ 158029 h 432534"/>
                <a:gd name="connsiteX8" fmla="*/ 1254560 w 2476469"/>
                <a:gd name="connsiteY8" fmla="*/ 156996 h 432534"/>
                <a:gd name="connsiteX9" fmla="*/ 1290326 w 2476469"/>
                <a:gd name="connsiteY9" fmla="*/ 139452 h 432534"/>
                <a:gd name="connsiteX10" fmla="*/ 1289055 w 2476469"/>
                <a:gd name="connsiteY10" fmla="*/ 0 h 432534"/>
                <a:gd name="connsiteX11" fmla="*/ 1392264 w 2476469"/>
                <a:gd name="connsiteY11" fmla="*/ 120820 h 432534"/>
                <a:gd name="connsiteX12" fmla="*/ 1672103 w 2476469"/>
                <a:gd name="connsiteY12" fmla="*/ 129328 h 432534"/>
                <a:gd name="connsiteX13" fmla="*/ 1709056 w 2476469"/>
                <a:gd name="connsiteY13" fmla="*/ 205927 h 432534"/>
                <a:gd name="connsiteX14" fmla="*/ 1715214 w 2476469"/>
                <a:gd name="connsiteY14" fmla="*/ 286463 h 432534"/>
                <a:gd name="connsiteX15" fmla="*/ 1701017 w 2476469"/>
                <a:gd name="connsiteY15" fmla="*/ 318560 h 432534"/>
                <a:gd name="connsiteX16" fmla="*/ 1737165 w 2476469"/>
                <a:gd name="connsiteY16" fmla="*/ 334305 h 432534"/>
                <a:gd name="connsiteX17" fmla="*/ 1943597 w 2476469"/>
                <a:gd name="connsiteY17" fmla="*/ 334038 h 432534"/>
                <a:gd name="connsiteX18" fmla="*/ 1951619 w 2476469"/>
                <a:gd name="connsiteY18" fmla="*/ 286463 h 432534"/>
                <a:gd name="connsiteX19" fmla="*/ 1990568 w 2476469"/>
                <a:gd name="connsiteY19" fmla="*/ 287989 h 432534"/>
                <a:gd name="connsiteX20" fmla="*/ 2016239 w 2476469"/>
                <a:gd name="connsiteY20" fmla="*/ 168874 h 432534"/>
                <a:gd name="connsiteX21" fmla="*/ 1988767 w 2476469"/>
                <a:gd name="connsiteY21" fmla="*/ 124647 h 432534"/>
                <a:gd name="connsiteX22" fmla="*/ 1989359 w 2476469"/>
                <a:gd name="connsiteY22" fmla="*/ 89815 h 432534"/>
                <a:gd name="connsiteX23" fmla="*/ 2287652 w 2476469"/>
                <a:gd name="connsiteY23" fmla="*/ 88062 h 432534"/>
                <a:gd name="connsiteX24" fmla="*/ 2476469 w 2476469"/>
                <a:gd name="connsiteY24"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495 w 2476469"/>
                <a:gd name="connsiteY5" fmla="*/ 194398 h 432534"/>
                <a:gd name="connsiteX6" fmla="*/ 775768 w 2476469"/>
                <a:gd name="connsiteY6" fmla="*/ 158029 h 432534"/>
                <a:gd name="connsiteX7" fmla="*/ 1254560 w 2476469"/>
                <a:gd name="connsiteY7" fmla="*/ 156996 h 432534"/>
                <a:gd name="connsiteX8" fmla="*/ 1290326 w 2476469"/>
                <a:gd name="connsiteY8" fmla="*/ 139452 h 432534"/>
                <a:gd name="connsiteX9" fmla="*/ 1289055 w 2476469"/>
                <a:gd name="connsiteY9" fmla="*/ 0 h 432534"/>
                <a:gd name="connsiteX10" fmla="*/ 1392264 w 2476469"/>
                <a:gd name="connsiteY10" fmla="*/ 120820 h 432534"/>
                <a:gd name="connsiteX11" fmla="*/ 1672103 w 2476469"/>
                <a:gd name="connsiteY11" fmla="*/ 129328 h 432534"/>
                <a:gd name="connsiteX12" fmla="*/ 1709056 w 2476469"/>
                <a:gd name="connsiteY12" fmla="*/ 205927 h 432534"/>
                <a:gd name="connsiteX13" fmla="*/ 1715214 w 2476469"/>
                <a:gd name="connsiteY13" fmla="*/ 286463 h 432534"/>
                <a:gd name="connsiteX14" fmla="*/ 1701017 w 2476469"/>
                <a:gd name="connsiteY14" fmla="*/ 318560 h 432534"/>
                <a:gd name="connsiteX15" fmla="*/ 1737165 w 2476469"/>
                <a:gd name="connsiteY15" fmla="*/ 334305 h 432534"/>
                <a:gd name="connsiteX16" fmla="*/ 1943597 w 2476469"/>
                <a:gd name="connsiteY16" fmla="*/ 334038 h 432534"/>
                <a:gd name="connsiteX17" fmla="*/ 1951619 w 2476469"/>
                <a:gd name="connsiteY17" fmla="*/ 286463 h 432534"/>
                <a:gd name="connsiteX18" fmla="*/ 1990568 w 2476469"/>
                <a:gd name="connsiteY18" fmla="*/ 287989 h 432534"/>
                <a:gd name="connsiteX19" fmla="*/ 2016239 w 2476469"/>
                <a:gd name="connsiteY19" fmla="*/ 168874 h 432534"/>
                <a:gd name="connsiteX20" fmla="*/ 1988767 w 2476469"/>
                <a:gd name="connsiteY20" fmla="*/ 124647 h 432534"/>
                <a:gd name="connsiteX21" fmla="*/ 1989359 w 2476469"/>
                <a:gd name="connsiteY21" fmla="*/ 89815 h 432534"/>
                <a:gd name="connsiteX22" fmla="*/ 2287652 w 2476469"/>
                <a:gd name="connsiteY22" fmla="*/ 88062 h 432534"/>
                <a:gd name="connsiteX23" fmla="*/ 2476469 w 2476469"/>
                <a:gd name="connsiteY23"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58019 w 2476469"/>
                <a:gd name="connsiteY5" fmla="*/ 1694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89055 w 2476469"/>
                <a:gd name="connsiteY7" fmla="*/ 0 h 432534"/>
                <a:gd name="connsiteX8" fmla="*/ 1392264 w 2476469"/>
                <a:gd name="connsiteY8" fmla="*/ 120820 h 432534"/>
                <a:gd name="connsiteX9" fmla="*/ 1672103 w 2476469"/>
                <a:gd name="connsiteY9" fmla="*/ 129328 h 432534"/>
                <a:gd name="connsiteX10" fmla="*/ 1709056 w 2476469"/>
                <a:gd name="connsiteY10" fmla="*/ 205927 h 432534"/>
                <a:gd name="connsiteX11" fmla="*/ 1715214 w 2476469"/>
                <a:gd name="connsiteY11" fmla="*/ 286463 h 432534"/>
                <a:gd name="connsiteX12" fmla="*/ 1701017 w 2476469"/>
                <a:gd name="connsiteY12" fmla="*/ 318560 h 432534"/>
                <a:gd name="connsiteX13" fmla="*/ 1737165 w 2476469"/>
                <a:gd name="connsiteY13" fmla="*/ 334305 h 432534"/>
                <a:gd name="connsiteX14" fmla="*/ 1943597 w 2476469"/>
                <a:gd name="connsiteY14" fmla="*/ 334038 h 432534"/>
                <a:gd name="connsiteX15" fmla="*/ 1951619 w 2476469"/>
                <a:gd name="connsiteY15" fmla="*/ 286463 h 432534"/>
                <a:gd name="connsiteX16" fmla="*/ 1990568 w 2476469"/>
                <a:gd name="connsiteY16" fmla="*/ 287989 h 432534"/>
                <a:gd name="connsiteX17" fmla="*/ 2016239 w 2476469"/>
                <a:gd name="connsiteY17" fmla="*/ 168874 h 432534"/>
                <a:gd name="connsiteX18" fmla="*/ 1988767 w 2476469"/>
                <a:gd name="connsiteY18" fmla="*/ 124647 h 432534"/>
                <a:gd name="connsiteX19" fmla="*/ 1989359 w 2476469"/>
                <a:gd name="connsiteY19" fmla="*/ 89815 h 432534"/>
                <a:gd name="connsiteX20" fmla="*/ 2287652 w 2476469"/>
                <a:gd name="connsiteY20" fmla="*/ 88062 h 432534"/>
                <a:gd name="connsiteX21" fmla="*/ 2476469 w 2476469"/>
                <a:gd name="connsiteY21" fmla="*/ 97755 h 432534"/>
                <a:gd name="connsiteX0" fmla="*/ 0 w 2476469"/>
                <a:gd name="connsiteY0" fmla="*/ 340278 h 344472"/>
                <a:gd name="connsiteX1" fmla="*/ 213990 w 2476469"/>
                <a:gd name="connsiteY1" fmla="*/ 344472 h 344472"/>
                <a:gd name="connsiteX2" fmla="*/ 242056 w 2476469"/>
                <a:gd name="connsiteY2" fmla="*/ 108089 h 344472"/>
                <a:gd name="connsiteX3" fmla="*/ 303207 w 2476469"/>
                <a:gd name="connsiteY3" fmla="*/ 106981 h 344472"/>
                <a:gd name="connsiteX4" fmla="*/ 312392 w 2476469"/>
                <a:gd name="connsiteY4" fmla="*/ 29795 h 344472"/>
                <a:gd name="connsiteX5" fmla="*/ 376182 w 2476469"/>
                <a:gd name="connsiteY5" fmla="*/ 24534 h 344472"/>
                <a:gd name="connsiteX6" fmla="*/ 1254560 w 2476469"/>
                <a:gd name="connsiteY6" fmla="*/ 68934 h 344472"/>
                <a:gd name="connsiteX7" fmla="*/ 1392264 w 2476469"/>
                <a:gd name="connsiteY7" fmla="*/ 32758 h 344472"/>
                <a:gd name="connsiteX8" fmla="*/ 1672103 w 2476469"/>
                <a:gd name="connsiteY8" fmla="*/ 41266 h 344472"/>
                <a:gd name="connsiteX9" fmla="*/ 1709056 w 2476469"/>
                <a:gd name="connsiteY9" fmla="*/ 117865 h 344472"/>
                <a:gd name="connsiteX10" fmla="*/ 1715214 w 2476469"/>
                <a:gd name="connsiteY10" fmla="*/ 198401 h 344472"/>
                <a:gd name="connsiteX11" fmla="*/ 1701017 w 2476469"/>
                <a:gd name="connsiteY11" fmla="*/ 230498 h 344472"/>
                <a:gd name="connsiteX12" fmla="*/ 1737165 w 2476469"/>
                <a:gd name="connsiteY12" fmla="*/ 246243 h 344472"/>
                <a:gd name="connsiteX13" fmla="*/ 1943597 w 2476469"/>
                <a:gd name="connsiteY13" fmla="*/ 245976 h 344472"/>
                <a:gd name="connsiteX14" fmla="*/ 1951619 w 2476469"/>
                <a:gd name="connsiteY14" fmla="*/ 198401 h 344472"/>
                <a:gd name="connsiteX15" fmla="*/ 1990568 w 2476469"/>
                <a:gd name="connsiteY15" fmla="*/ 199927 h 344472"/>
                <a:gd name="connsiteX16" fmla="*/ 2016239 w 2476469"/>
                <a:gd name="connsiteY16" fmla="*/ 80812 h 344472"/>
                <a:gd name="connsiteX17" fmla="*/ 1988767 w 2476469"/>
                <a:gd name="connsiteY17" fmla="*/ 36585 h 344472"/>
                <a:gd name="connsiteX18" fmla="*/ 1989359 w 2476469"/>
                <a:gd name="connsiteY18" fmla="*/ 1753 h 344472"/>
                <a:gd name="connsiteX19" fmla="*/ 2287652 w 2476469"/>
                <a:gd name="connsiteY19" fmla="*/ 0 h 344472"/>
                <a:gd name="connsiteX20" fmla="*/ 2476469 w 2476469"/>
                <a:gd name="connsiteY20" fmla="*/ 9693 h 344472"/>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672103 w 2476469"/>
                <a:gd name="connsiteY8" fmla="*/ 56024 h 359230"/>
                <a:gd name="connsiteX9" fmla="*/ 1709056 w 2476469"/>
                <a:gd name="connsiteY9" fmla="*/ 132623 h 359230"/>
                <a:gd name="connsiteX10" fmla="*/ 1715214 w 2476469"/>
                <a:gd name="connsiteY10" fmla="*/ 213159 h 359230"/>
                <a:gd name="connsiteX11" fmla="*/ 1701017 w 2476469"/>
                <a:gd name="connsiteY11" fmla="*/ 245256 h 359230"/>
                <a:gd name="connsiteX12" fmla="*/ 1737165 w 2476469"/>
                <a:gd name="connsiteY12" fmla="*/ 261001 h 359230"/>
                <a:gd name="connsiteX13" fmla="*/ 1943597 w 2476469"/>
                <a:gd name="connsiteY13" fmla="*/ 260734 h 359230"/>
                <a:gd name="connsiteX14" fmla="*/ 1951619 w 2476469"/>
                <a:gd name="connsiteY14" fmla="*/ 213159 h 359230"/>
                <a:gd name="connsiteX15" fmla="*/ 1990568 w 2476469"/>
                <a:gd name="connsiteY15" fmla="*/ 214685 h 359230"/>
                <a:gd name="connsiteX16" fmla="*/ 2016239 w 2476469"/>
                <a:gd name="connsiteY16" fmla="*/ 95570 h 359230"/>
                <a:gd name="connsiteX17" fmla="*/ 1988767 w 2476469"/>
                <a:gd name="connsiteY17" fmla="*/ 51343 h 359230"/>
                <a:gd name="connsiteX18" fmla="*/ 1989359 w 2476469"/>
                <a:gd name="connsiteY18" fmla="*/ 16511 h 359230"/>
                <a:gd name="connsiteX19" fmla="*/ 2287652 w 2476469"/>
                <a:gd name="connsiteY19" fmla="*/ 14758 h 359230"/>
                <a:gd name="connsiteX20" fmla="*/ 2476469 w 2476469"/>
                <a:gd name="connsiteY20"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09056 w 2476469"/>
                <a:gd name="connsiteY8" fmla="*/ 132623 h 359230"/>
                <a:gd name="connsiteX9" fmla="*/ 1715214 w 2476469"/>
                <a:gd name="connsiteY9" fmla="*/ 213159 h 359230"/>
                <a:gd name="connsiteX10" fmla="*/ 1701017 w 2476469"/>
                <a:gd name="connsiteY10" fmla="*/ 245256 h 359230"/>
                <a:gd name="connsiteX11" fmla="*/ 1737165 w 2476469"/>
                <a:gd name="connsiteY11" fmla="*/ 261001 h 359230"/>
                <a:gd name="connsiteX12" fmla="*/ 1943597 w 2476469"/>
                <a:gd name="connsiteY12" fmla="*/ 260734 h 359230"/>
                <a:gd name="connsiteX13" fmla="*/ 1951619 w 2476469"/>
                <a:gd name="connsiteY13" fmla="*/ 213159 h 359230"/>
                <a:gd name="connsiteX14" fmla="*/ 1990568 w 2476469"/>
                <a:gd name="connsiteY14" fmla="*/ 214685 h 359230"/>
                <a:gd name="connsiteX15" fmla="*/ 2016239 w 2476469"/>
                <a:gd name="connsiteY15" fmla="*/ 95570 h 359230"/>
                <a:gd name="connsiteX16" fmla="*/ 1988767 w 2476469"/>
                <a:gd name="connsiteY16" fmla="*/ 51343 h 359230"/>
                <a:gd name="connsiteX17" fmla="*/ 1989359 w 2476469"/>
                <a:gd name="connsiteY17" fmla="*/ 16511 h 359230"/>
                <a:gd name="connsiteX18" fmla="*/ 2287652 w 2476469"/>
                <a:gd name="connsiteY18" fmla="*/ 14758 h 359230"/>
                <a:gd name="connsiteX19" fmla="*/ 2476469 w 2476469"/>
                <a:gd name="connsiteY19"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01017 w 2476469"/>
                <a:gd name="connsiteY9" fmla="*/ 245256 h 359230"/>
                <a:gd name="connsiteX10" fmla="*/ 1737165 w 2476469"/>
                <a:gd name="connsiteY10" fmla="*/ 261001 h 359230"/>
                <a:gd name="connsiteX11" fmla="*/ 1943597 w 2476469"/>
                <a:gd name="connsiteY11" fmla="*/ 260734 h 359230"/>
                <a:gd name="connsiteX12" fmla="*/ 1951619 w 2476469"/>
                <a:gd name="connsiteY12" fmla="*/ 213159 h 359230"/>
                <a:gd name="connsiteX13" fmla="*/ 1990568 w 2476469"/>
                <a:gd name="connsiteY13" fmla="*/ 214685 h 359230"/>
                <a:gd name="connsiteX14" fmla="*/ 2016239 w 2476469"/>
                <a:gd name="connsiteY14" fmla="*/ 95570 h 359230"/>
                <a:gd name="connsiteX15" fmla="*/ 1988767 w 2476469"/>
                <a:gd name="connsiteY15" fmla="*/ 51343 h 359230"/>
                <a:gd name="connsiteX16" fmla="*/ 1989359 w 2476469"/>
                <a:gd name="connsiteY16" fmla="*/ 16511 h 359230"/>
                <a:gd name="connsiteX17" fmla="*/ 2287652 w 2476469"/>
                <a:gd name="connsiteY17" fmla="*/ 14758 h 359230"/>
                <a:gd name="connsiteX18" fmla="*/ 2476469 w 2476469"/>
                <a:gd name="connsiteY18"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37165 w 2476469"/>
                <a:gd name="connsiteY9" fmla="*/ 261001 h 359230"/>
                <a:gd name="connsiteX10" fmla="*/ 1943597 w 2476469"/>
                <a:gd name="connsiteY10" fmla="*/ 260734 h 359230"/>
                <a:gd name="connsiteX11" fmla="*/ 1951619 w 2476469"/>
                <a:gd name="connsiteY11" fmla="*/ 213159 h 359230"/>
                <a:gd name="connsiteX12" fmla="*/ 1990568 w 2476469"/>
                <a:gd name="connsiteY12" fmla="*/ 214685 h 359230"/>
                <a:gd name="connsiteX13" fmla="*/ 2016239 w 2476469"/>
                <a:gd name="connsiteY13" fmla="*/ 95570 h 359230"/>
                <a:gd name="connsiteX14" fmla="*/ 1988767 w 2476469"/>
                <a:gd name="connsiteY14" fmla="*/ 51343 h 359230"/>
                <a:gd name="connsiteX15" fmla="*/ 1989359 w 2476469"/>
                <a:gd name="connsiteY15" fmla="*/ 16511 h 359230"/>
                <a:gd name="connsiteX16" fmla="*/ 2287652 w 2476469"/>
                <a:gd name="connsiteY16" fmla="*/ 14758 h 359230"/>
                <a:gd name="connsiteX17" fmla="*/ 2476469 w 2476469"/>
                <a:gd name="connsiteY17"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468545 w 2476469"/>
                <a:gd name="connsiteY7" fmla="*/ 11648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453672 h 457866"/>
                <a:gd name="connsiteX1" fmla="*/ 213990 w 2476469"/>
                <a:gd name="connsiteY1" fmla="*/ 457866 h 457866"/>
                <a:gd name="connsiteX2" fmla="*/ 242056 w 2476469"/>
                <a:gd name="connsiteY2" fmla="*/ 221483 h 457866"/>
                <a:gd name="connsiteX3" fmla="*/ 303207 w 2476469"/>
                <a:gd name="connsiteY3" fmla="*/ 220375 h 457866"/>
                <a:gd name="connsiteX4" fmla="*/ 312392 w 2476469"/>
                <a:gd name="connsiteY4" fmla="*/ 143189 h 457866"/>
                <a:gd name="connsiteX5" fmla="*/ 376182 w 2476469"/>
                <a:gd name="connsiteY5" fmla="*/ 137928 h 457866"/>
                <a:gd name="connsiteX6" fmla="*/ 374951 w 2476469"/>
                <a:gd name="connsiteY6" fmla="*/ 98636 h 457866"/>
                <a:gd name="connsiteX7" fmla="*/ 468545 w 2476469"/>
                <a:gd name="connsiteY7" fmla="*/ 110284 h 457866"/>
                <a:gd name="connsiteX8" fmla="*/ 461632 w 2476469"/>
                <a:gd name="connsiteY8" fmla="*/ 3757 h 457866"/>
                <a:gd name="connsiteX9" fmla="*/ 1715214 w 2476469"/>
                <a:gd name="connsiteY9" fmla="*/ 311795 h 457866"/>
                <a:gd name="connsiteX10" fmla="*/ 1943597 w 2476469"/>
                <a:gd name="connsiteY10" fmla="*/ 359370 h 457866"/>
                <a:gd name="connsiteX11" fmla="*/ 1951619 w 2476469"/>
                <a:gd name="connsiteY11" fmla="*/ 311795 h 457866"/>
                <a:gd name="connsiteX12" fmla="*/ 1990568 w 2476469"/>
                <a:gd name="connsiteY12" fmla="*/ 313321 h 457866"/>
                <a:gd name="connsiteX13" fmla="*/ 2016239 w 2476469"/>
                <a:gd name="connsiteY13" fmla="*/ 194206 h 457866"/>
                <a:gd name="connsiteX14" fmla="*/ 1988767 w 2476469"/>
                <a:gd name="connsiteY14" fmla="*/ 149979 h 457866"/>
                <a:gd name="connsiteX15" fmla="*/ 1989359 w 2476469"/>
                <a:gd name="connsiteY15" fmla="*/ 115147 h 457866"/>
                <a:gd name="connsiteX16" fmla="*/ 2287652 w 2476469"/>
                <a:gd name="connsiteY16" fmla="*/ 113394 h 457866"/>
                <a:gd name="connsiteX17" fmla="*/ 2476469 w 2476469"/>
                <a:gd name="connsiteY17" fmla="*/ 123087 h 457866"/>
                <a:gd name="connsiteX0" fmla="*/ 0 w 2476469"/>
                <a:gd name="connsiteY0" fmla="*/ 460762 h 464956"/>
                <a:gd name="connsiteX1" fmla="*/ 213990 w 2476469"/>
                <a:gd name="connsiteY1" fmla="*/ 464956 h 464956"/>
                <a:gd name="connsiteX2" fmla="*/ 242056 w 2476469"/>
                <a:gd name="connsiteY2" fmla="*/ 228573 h 464956"/>
                <a:gd name="connsiteX3" fmla="*/ 303207 w 2476469"/>
                <a:gd name="connsiteY3" fmla="*/ 227465 h 464956"/>
                <a:gd name="connsiteX4" fmla="*/ 312392 w 2476469"/>
                <a:gd name="connsiteY4" fmla="*/ 150279 h 464956"/>
                <a:gd name="connsiteX5" fmla="*/ 376182 w 2476469"/>
                <a:gd name="connsiteY5" fmla="*/ 145018 h 464956"/>
                <a:gd name="connsiteX6" fmla="*/ 374951 w 2476469"/>
                <a:gd name="connsiteY6" fmla="*/ 105726 h 464956"/>
                <a:gd name="connsiteX7" fmla="*/ 468545 w 2476469"/>
                <a:gd name="connsiteY7" fmla="*/ 117374 h 464956"/>
                <a:gd name="connsiteX8" fmla="*/ 461632 w 2476469"/>
                <a:gd name="connsiteY8" fmla="*/ 10847 h 464956"/>
                <a:gd name="connsiteX9" fmla="*/ 1715214 w 2476469"/>
                <a:gd name="connsiteY9" fmla="*/ 318885 h 464956"/>
                <a:gd name="connsiteX10" fmla="*/ 1943597 w 2476469"/>
                <a:gd name="connsiteY10" fmla="*/ 366460 h 464956"/>
                <a:gd name="connsiteX11" fmla="*/ 1951619 w 2476469"/>
                <a:gd name="connsiteY11" fmla="*/ 318885 h 464956"/>
                <a:gd name="connsiteX12" fmla="*/ 1990568 w 2476469"/>
                <a:gd name="connsiteY12" fmla="*/ 320411 h 464956"/>
                <a:gd name="connsiteX13" fmla="*/ 2016239 w 2476469"/>
                <a:gd name="connsiteY13" fmla="*/ 201296 h 464956"/>
                <a:gd name="connsiteX14" fmla="*/ 1988767 w 2476469"/>
                <a:gd name="connsiteY14" fmla="*/ 157069 h 464956"/>
                <a:gd name="connsiteX15" fmla="*/ 1989359 w 2476469"/>
                <a:gd name="connsiteY15" fmla="*/ 122237 h 464956"/>
                <a:gd name="connsiteX16" fmla="*/ 2287652 w 2476469"/>
                <a:gd name="connsiteY16" fmla="*/ 120484 h 464956"/>
                <a:gd name="connsiteX17" fmla="*/ 2476469 w 2476469"/>
                <a:gd name="connsiteY17" fmla="*/ 130177 h 464956"/>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51619 w 2476469"/>
                <a:gd name="connsiteY10" fmla="*/ 308038 h 454109"/>
                <a:gd name="connsiteX11" fmla="*/ 1990568 w 2476469"/>
                <a:gd name="connsiteY11" fmla="*/ 309564 h 454109"/>
                <a:gd name="connsiteX12" fmla="*/ 2016239 w 2476469"/>
                <a:gd name="connsiteY12" fmla="*/ 190449 h 454109"/>
                <a:gd name="connsiteX13" fmla="*/ 1988767 w 2476469"/>
                <a:gd name="connsiteY13" fmla="*/ 146222 h 454109"/>
                <a:gd name="connsiteX14" fmla="*/ 1989359 w 2476469"/>
                <a:gd name="connsiteY14" fmla="*/ 111390 h 454109"/>
                <a:gd name="connsiteX15" fmla="*/ 2287652 w 2476469"/>
                <a:gd name="connsiteY15" fmla="*/ 109637 h 454109"/>
                <a:gd name="connsiteX16" fmla="*/ 2476469 w 2476469"/>
                <a:gd name="connsiteY16"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2016239 w 2476469"/>
                <a:gd name="connsiteY11" fmla="*/ 190449 h 454109"/>
                <a:gd name="connsiteX12" fmla="*/ 1988767 w 2476469"/>
                <a:gd name="connsiteY12" fmla="*/ 146222 h 454109"/>
                <a:gd name="connsiteX13" fmla="*/ 1989359 w 2476469"/>
                <a:gd name="connsiteY13" fmla="*/ 111390 h 454109"/>
                <a:gd name="connsiteX14" fmla="*/ 2287652 w 2476469"/>
                <a:gd name="connsiteY14" fmla="*/ 109637 h 454109"/>
                <a:gd name="connsiteX15" fmla="*/ 2476469 w 2476469"/>
                <a:gd name="connsiteY15"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8767 w 2476469"/>
                <a:gd name="connsiteY11" fmla="*/ 146222 h 454109"/>
                <a:gd name="connsiteX12" fmla="*/ 1989359 w 2476469"/>
                <a:gd name="connsiteY12" fmla="*/ 111390 h 454109"/>
                <a:gd name="connsiteX13" fmla="*/ 2287652 w 2476469"/>
                <a:gd name="connsiteY13" fmla="*/ 109637 h 454109"/>
                <a:gd name="connsiteX14" fmla="*/ 2476469 w 2476469"/>
                <a:gd name="connsiteY14"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9359 w 2476469"/>
                <a:gd name="connsiteY11" fmla="*/ 111390 h 454109"/>
                <a:gd name="connsiteX12" fmla="*/ 2287652 w 2476469"/>
                <a:gd name="connsiteY12" fmla="*/ 109637 h 454109"/>
                <a:gd name="connsiteX13" fmla="*/ 2476469 w 2476469"/>
                <a:gd name="connsiteY13"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89359 w 2476469"/>
                <a:gd name="connsiteY10" fmla="*/ 111390 h 454109"/>
                <a:gd name="connsiteX11" fmla="*/ 2287652 w 2476469"/>
                <a:gd name="connsiteY11" fmla="*/ 109637 h 454109"/>
                <a:gd name="connsiteX12" fmla="*/ 2476469 w 2476469"/>
                <a:gd name="connsiteY12" fmla="*/ 119330 h 454109"/>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1989359 w 2476469"/>
                <a:gd name="connsiteY10" fmla="*/ 112064 h 454783"/>
                <a:gd name="connsiteX11" fmla="*/ 2287652 w 2476469"/>
                <a:gd name="connsiteY11" fmla="*/ 110311 h 454783"/>
                <a:gd name="connsiteX12" fmla="*/ 2476469 w 2476469"/>
                <a:gd name="connsiteY12"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8452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51047 w 2476469"/>
                <a:gd name="connsiteY10" fmla="*/ 74800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1047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3251 w 2476469"/>
                <a:gd name="connsiteY11" fmla="*/ 217276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915145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81666 w 2476469"/>
                <a:gd name="connsiteY12" fmla="*/ 483694 h 483694"/>
                <a:gd name="connsiteX13" fmla="*/ 2287652 w 2476469"/>
                <a:gd name="connsiteY13" fmla="*/ 112702 h 483694"/>
                <a:gd name="connsiteX14" fmla="*/ 2476469 w 2476469"/>
                <a:gd name="connsiteY14" fmla="*/ 122395 h 483694"/>
                <a:gd name="connsiteX0" fmla="*/ 0 w 2476469"/>
                <a:gd name="connsiteY0" fmla="*/ 452980 h 499207"/>
                <a:gd name="connsiteX1" fmla="*/ 213990 w 2476469"/>
                <a:gd name="connsiteY1" fmla="*/ 457174 h 499207"/>
                <a:gd name="connsiteX2" fmla="*/ 242056 w 2476469"/>
                <a:gd name="connsiteY2" fmla="*/ 220791 h 499207"/>
                <a:gd name="connsiteX3" fmla="*/ 303207 w 2476469"/>
                <a:gd name="connsiteY3" fmla="*/ 219683 h 499207"/>
                <a:gd name="connsiteX4" fmla="*/ 312392 w 2476469"/>
                <a:gd name="connsiteY4" fmla="*/ 142497 h 499207"/>
                <a:gd name="connsiteX5" fmla="*/ 376182 w 2476469"/>
                <a:gd name="connsiteY5" fmla="*/ 137236 h 499207"/>
                <a:gd name="connsiteX6" fmla="*/ 374951 w 2476469"/>
                <a:gd name="connsiteY6" fmla="*/ 97944 h 499207"/>
                <a:gd name="connsiteX7" fmla="*/ 468545 w 2476469"/>
                <a:gd name="connsiteY7" fmla="*/ 102418 h 499207"/>
                <a:gd name="connsiteX8" fmla="*/ 461632 w 2476469"/>
                <a:gd name="connsiteY8" fmla="*/ 3065 h 499207"/>
                <a:gd name="connsiteX9" fmla="*/ 654022 w 2476469"/>
                <a:gd name="connsiteY9" fmla="*/ 0 h 499207"/>
                <a:gd name="connsiteX10" fmla="*/ 653642 w 2476469"/>
                <a:gd name="connsiteY10" fmla="*/ 77191 h 499207"/>
                <a:gd name="connsiteX11" fmla="*/ 915145 w 2476469"/>
                <a:gd name="connsiteY11" fmla="*/ 73805 h 499207"/>
                <a:gd name="connsiteX12" fmla="*/ 1185558 w 2476469"/>
                <a:gd name="connsiteY12" fmla="*/ 388046 h 499207"/>
                <a:gd name="connsiteX13" fmla="*/ 1181666 w 2476469"/>
                <a:gd name="connsiteY13" fmla="*/ 483694 h 499207"/>
                <a:gd name="connsiteX14" fmla="*/ 2287652 w 2476469"/>
                <a:gd name="connsiteY14" fmla="*/ 112702 h 499207"/>
                <a:gd name="connsiteX15" fmla="*/ 2476469 w 2476469"/>
                <a:gd name="connsiteY15" fmla="*/ 122395 h 499207"/>
                <a:gd name="connsiteX0" fmla="*/ 0 w 2476469"/>
                <a:gd name="connsiteY0" fmla="*/ 452980 h 515848"/>
                <a:gd name="connsiteX1" fmla="*/ 213990 w 2476469"/>
                <a:gd name="connsiteY1" fmla="*/ 457174 h 515848"/>
                <a:gd name="connsiteX2" fmla="*/ 242056 w 2476469"/>
                <a:gd name="connsiteY2" fmla="*/ 220791 h 515848"/>
                <a:gd name="connsiteX3" fmla="*/ 303207 w 2476469"/>
                <a:gd name="connsiteY3" fmla="*/ 219683 h 515848"/>
                <a:gd name="connsiteX4" fmla="*/ 312392 w 2476469"/>
                <a:gd name="connsiteY4" fmla="*/ 142497 h 515848"/>
                <a:gd name="connsiteX5" fmla="*/ 376182 w 2476469"/>
                <a:gd name="connsiteY5" fmla="*/ 137236 h 515848"/>
                <a:gd name="connsiteX6" fmla="*/ 374951 w 2476469"/>
                <a:gd name="connsiteY6" fmla="*/ 97944 h 515848"/>
                <a:gd name="connsiteX7" fmla="*/ 468545 w 2476469"/>
                <a:gd name="connsiteY7" fmla="*/ 102418 h 515848"/>
                <a:gd name="connsiteX8" fmla="*/ 461632 w 2476469"/>
                <a:gd name="connsiteY8" fmla="*/ 3065 h 515848"/>
                <a:gd name="connsiteX9" fmla="*/ 654022 w 2476469"/>
                <a:gd name="connsiteY9" fmla="*/ 0 h 515848"/>
                <a:gd name="connsiteX10" fmla="*/ 653642 w 2476469"/>
                <a:gd name="connsiteY10" fmla="*/ 77191 h 515848"/>
                <a:gd name="connsiteX11" fmla="*/ 915145 w 2476469"/>
                <a:gd name="connsiteY11" fmla="*/ 73805 h 515848"/>
                <a:gd name="connsiteX12" fmla="*/ 1101230 w 2476469"/>
                <a:gd name="connsiteY12" fmla="*/ 458586 h 515848"/>
                <a:gd name="connsiteX13" fmla="*/ 1181666 w 2476469"/>
                <a:gd name="connsiteY13" fmla="*/ 483694 h 515848"/>
                <a:gd name="connsiteX14" fmla="*/ 2287652 w 2476469"/>
                <a:gd name="connsiteY14" fmla="*/ 112702 h 515848"/>
                <a:gd name="connsiteX15" fmla="*/ 2476469 w 2476469"/>
                <a:gd name="connsiteY15" fmla="*/ 122395 h 515848"/>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176476 w 2476469"/>
                <a:gd name="connsiteY12" fmla="*/ 346200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097337 w 2476469"/>
                <a:gd name="connsiteY12" fmla="*/ 404784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68692 w 2476469"/>
                <a:gd name="connsiteY12" fmla="*/ 290007 h 483694"/>
                <a:gd name="connsiteX13" fmla="*/ 1032470 w 2476469"/>
                <a:gd name="connsiteY13" fmla="*/ 403589 h 483694"/>
                <a:gd name="connsiteX14" fmla="*/ 1097337 w 2476469"/>
                <a:gd name="connsiteY14" fmla="*/ 404784 h 483694"/>
                <a:gd name="connsiteX15" fmla="*/ 1101230 w 2476469"/>
                <a:gd name="connsiteY15" fmla="*/ 458586 h 483694"/>
                <a:gd name="connsiteX16" fmla="*/ 1181666 w 2476469"/>
                <a:gd name="connsiteY16" fmla="*/ 483694 h 483694"/>
                <a:gd name="connsiteX17" fmla="*/ 2287652 w 2476469"/>
                <a:gd name="connsiteY17" fmla="*/ 112702 h 483694"/>
                <a:gd name="connsiteX18" fmla="*/ 2476469 w 2476469"/>
                <a:gd name="connsiteY18"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63606 w 2476469"/>
                <a:gd name="connsiteY14" fmla="*/ 341418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134961 w 2476469"/>
                <a:gd name="connsiteY15" fmla="*/ 321093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203721 w 2476469"/>
                <a:gd name="connsiteY15" fmla="*/ 347396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3588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540580"/>
                <a:gd name="connsiteX1" fmla="*/ 213990 w 2476469"/>
                <a:gd name="connsiteY1" fmla="*/ 457174 h 540580"/>
                <a:gd name="connsiteX2" fmla="*/ 242056 w 2476469"/>
                <a:gd name="connsiteY2" fmla="*/ 220791 h 540580"/>
                <a:gd name="connsiteX3" fmla="*/ 303207 w 2476469"/>
                <a:gd name="connsiteY3" fmla="*/ 219683 h 540580"/>
                <a:gd name="connsiteX4" fmla="*/ 312392 w 2476469"/>
                <a:gd name="connsiteY4" fmla="*/ 142497 h 540580"/>
                <a:gd name="connsiteX5" fmla="*/ 376182 w 2476469"/>
                <a:gd name="connsiteY5" fmla="*/ 137236 h 540580"/>
                <a:gd name="connsiteX6" fmla="*/ 374951 w 2476469"/>
                <a:gd name="connsiteY6" fmla="*/ 97944 h 540580"/>
                <a:gd name="connsiteX7" fmla="*/ 468545 w 2476469"/>
                <a:gd name="connsiteY7" fmla="*/ 102418 h 540580"/>
                <a:gd name="connsiteX8" fmla="*/ 461632 w 2476469"/>
                <a:gd name="connsiteY8" fmla="*/ 3065 h 540580"/>
                <a:gd name="connsiteX9" fmla="*/ 654022 w 2476469"/>
                <a:gd name="connsiteY9" fmla="*/ 0 h 540580"/>
                <a:gd name="connsiteX10" fmla="*/ 653642 w 2476469"/>
                <a:gd name="connsiteY10" fmla="*/ 77191 h 540580"/>
                <a:gd name="connsiteX11" fmla="*/ 915145 w 2476469"/>
                <a:gd name="connsiteY11" fmla="*/ 73805 h 540580"/>
                <a:gd name="connsiteX12" fmla="*/ 906626 w 2476469"/>
                <a:gd name="connsiteY12" fmla="*/ 327071 h 540580"/>
                <a:gd name="connsiteX13" fmla="*/ 985765 w 2476469"/>
                <a:gd name="connsiteY13" fmla="*/ 329462 h 540580"/>
                <a:gd name="connsiteX14" fmla="*/ 985765 w 2476469"/>
                <a:gd name="connsiteY14" fmla="*/ 403589 h 540580"/>
                <a:gd name="connsiteX15" fmla="*/ 1097337 w 2476469"/>
                <a:gd name="connsiteY15" fmla="*/ 403588 h 540580"/>
                <a:gd name="connsiteX16" fmla="*/ 1101230 w 2476469"/>
                <a:gd name="connsiteY16" fmla="*/ 458586 h 540580"/>
                <a:gd name="connsiteX17" fmla="*/ 1181666 w 2476469"/>
                <a:gd name="connsiteY17" fmla="*/ 483694 h 540580"/>
                <a:gd name="connsiteX18" fmla="*/ 1228371 w 2476469"/>
                <a:gd name="connsiteY18" fmla="*/ 531517 h 540580"/>
                <a:gd name="connsiteX19" fmla="*/ 2287652 w 2476469"/>
                <a:gd name="connsiteY19" fmla="*/ 112702 h 540580"/>
                <a:gd name="connsiteX20" fmla="*/ 2476469 w 2476469"/>
                <a:gd name="connsiteY20" fmla="*/ 122395 h 540580"/>
                <a:gd name="connsiteX0" fmla="*/ 0 w 2476469"/>
                <a:gd name="connsiteY0" fmla="*/ 452980 h 548254"/>
                <a:gd name="connsiteX1" fmla="*/ 213990 w 2476469"/>
                <a:gd name="connsiteY1" fmla="*/ 457174 h 548254"/>
                <a:gd name="connsiteX2" fmla="*/ 242056 w 2476469"/>
                <a:gd name="connsiteY2" fmla="*/ 220791 h 548254"/>
                <a:gd name="connsiteX3" fmla="*/ 303207 w 2476469"/>
                <a:gd name="connsiteY3" fmla="*/ 219683 h 548254"/>
                <a:gd name="connsiteX4" fmla="*/ 312392 w 2476469"/>
                <a:gd name="connsiteY4" fmla="*/ 142497 h 548254"/>
                <a:gd name="connsiteX5" fmla="*/ 376182 w 2476469"/>
                <a:gd name="connsiteY5" fmla="*/ 137236 h 548254"/>
                <a:gd name="connsiteX6" fmla="*/ 374951 w 2476469"/>
                <a:gd name="connsiteY6" fmla="*/ 97944 h 548254"/>
                <a:gd name="connsiteX7" fmla="*/ 468545 w 2476469"/>
                <a:gd name="connsiteY7" fmla="*/ 102418 h 548254"/>
                <a:gd name="connsiteX8" fmla="*/ 461632 w 2476469"/>
                <a:gd name="connsiteY8" fmla="*/ 3065 h 548254"/>
                <a:gd name="connsiteX9" fmla="*/ 654022 w 2476469"/>
                <a:gd name="connsiteY9" fmla="*/ 0 h 548254"/>
                <a:gd name="connsiteX10" fmla="*/ 653642 w 2476469"/>
                <a:gd name="connsiteY10" fmla="*/ 77191 h 548254"/>
                <a:gd name="connsiteX11" fmla="*/ 915145 w 2476469"/>
                <a:gd name="connsiteY11" fmla="*/ 73805 h 548254"/>
                <a:gd name="connsiteX12" fmla="*/ 906626 w 2476469"/>
                <a:gd name="connsiteY12" fmla="*/ 327071 h 548254"/>
                <a:gd name="connsiteX13" fmla="*/ 985765 w 2476469"/>
                <a:gd name="connsiteY13" fmla="*/ 329462 h 548254"/>
                <a:gd name="connsiteX14" fmla="*/ 985765 w 2476469"/>
                <a:gd name="connsiteY14" fmla="*/ 403589 h 548254"/>
                <a:gd name="connsiteX15" fmla="*/ 1097337 w 2476469"/>
                <a:gd name="connsiteY15" fmla="*/ 403588 h 548254"/>
                <a:gd name="connsiteX16" fmla="*/ 1101230 w 2476469"/>
                <a:gd name="connsiteY16" fmla="*/ 458586 h 548254"/>
                <a:gd name="connsiteX17" fmla="*/ 1181666 w 2476469"/>
                <a:gd name="connsiteY17" fmla="*/ 483694 h 548254"/>
                <a:gd name="connsiteX18" fmla="*/ 1228371 w 2476469"/>
                <a:gd name="connsiteY18" fmla="*/ 531517 h 548254"/>
                <a:gd name="connsiteX19" fmla="*/ 2287652 w 2476469"/>
                <a:gd name="connsiteY19" fmla="*/ 112702 h 548254"/>
                <a:gd name="connsiteX20" fmla="*/ 2476469 w 2476469"/>
                <a:gd name="connsiteY20" fmla="*/ 122395 h 548254"/>
                <a:gd name="connsiteX0" fmla="*/ 0 w 2476469"/>
                <a:gd name="connsiteY0" fmla="*/ 452980 h 531517"/>
                <a:gd name="connsiteX1" fmla="*/ 213990 w 2476469"/>
                <a:gd name="connsiteY1" fmla="*/ 457174 h 531517"/>
                <a:gd name="connsiteX2" fmla="*/ 242056 w 2476469"/>
                <a:gd name="connsiteY2" fmla="*/ 220791 h 531517"/>
                <a:gd name="connsiteX3" fmla="*/ 303207 w 2476469"/>
                <a:gd name="connsiteY3" fmla="*/ 219683 h 531517"/>
                <a:gd name="connsiteX4" fmla="*/ 312392 w 2476469"/>
                <a:gd name="connsiteY4" fmla="*/ 142497 h 531517"/>
                <a:gd name="connsiteX5" fmla="*/ 376182 w 2476469"/>
                <a:gd name="connsiteY5" fmla="*/ 137236 h 531517"/>
                <a:gd name="connsiteX6" fmla="*/ 374951 w 2476469"/>
                <a:gd name="connsiteY6" fmla="*/ 97944 h 531517"/>
                <a:gd name="connsiteX7" fmla="*/ 468545 w 2476469"/>
                <a:gd name="connsiteY7" fmla="*/ 102418 h 531517"/>
                <a:gd name="connsiteX8" fmla="*/ 461632 w 2476469"/>
                <a:gd name="connsiteY8" fmla="*/ 3065 h 531517"/>
                <a:gd name="connsiteX9" fmla="*/ 654022 w 2476469"/>
                <a:gd name="connsiteY9" fmla="*/ 0 h 531517"/>
                <a:gd name="connsiteX10" fmla="*/ 653642 w 2476469"/>
                <a:gd name="connsiteY10" fmla="*/ 77191 h 531517"/>
                <a:gd name="connsiteX11" fmla="*/ 915145 w 2476469"/>
                <a:gd name="connsiteY11" fmla="*/ 73805 h 531517"/>
                <a:gd name="connsiteX12" fmla="*/ 906626 w 2476469"/>
                <a:gd name="connsiteY12" fmla="*/ 327071 h 531517"/>
                <a:gd name="connsiteX13" fmla="*/ 985765 w 2476469"/>
                <a:gd name="connsiteY13" fmla="*/ 329462 h 531517"/>
                <a:gd name="connsiteX14" fmla="*/ 985765 w 2476469"/>
                <a:gd name="connsiteY14" fmla="*/ 403589 h 531517"/>
                <a:gd name="connsiteX15" fmla="*/ 1097337 w 2476469"/>
                <a:gd name="connsiteY15" fmla="*/ 403588 h 531517"/>
                <a:gd name="connsiteX16" fmla="*/ 1101230 w 2476469"/>
                <a:gd name="connsiteY16" fmla="*/ 458586 h 531517"/>
                <a:gd name="connsiteX17" fmla="*/ 1181666 w 2476469"/>
                <a:gd name="connsiteY17" fmla="*/ 483694 h 531517"/>
                <a:gd name="connsiteX18" fmla="*/ 1228371 w 2476469"/>
                <a:gd name="connsiteY18" fmla="*/ 531517 h 531517"/>
                <a:gd name="connsiteX19" fmla="*/ 2287652 w 2476469"/>
                <a:gd name="connsiteY19" fmla="*/ 112702 h 531517"/>
                <a:gd name="connsiteX20" fmla="*/ 2476469 w 2476469"/>
                <a:gd name="connsiteY20" fmla="*/ 122395 h 531517"/>
                <a:gd name="connsiteX0" fmla="*/ 0 w 2476469"/>
                <a:gd name="connsiteY0" fmla="*/ 452980 h 602612"/>
                <a:gd name="connsiteX1" fmla="*/ 213990 w 2476469"/>
                <a:gd name="connsiteY1" fmla="*/ 457174 h 602612"/>
                <a:gd name="connsiteX2" fmla="*/ 242056 w 2476469"/>
                <a:gd name="connsiteY2" fmla="*/ 220791 h 602612"/>
                <a:gd name="connsiteX3" fmla="*/ 303207 w 2476469"/>
                <a:gd name="connsiteY3" fmla="*/ 219683 h 602612"/>
                <a:gd name="connsiteX4" fmla="*/ 312392 w 2476469"/>
                <a:gd name="connsiteY4" fmla="*/ 142497 h 602612"/>
                <a:gd name="connsiteX5" fmla="*/ 376182 w 2476469"/>
                <a:gd name="connsiteY5" fmla="*/ 137236 h 602612"/>
                <a:gd name="connsiteX6" fmla="*/ 374951 w 2476469"/>
                <a:gd name="connsiteY6" fmla="*/ 97944 h 602612"/>
                <a:gd name="connsiteX7" fmla="*/ 468545 w 2476469"/>
                <a:gd name="connsiteY7" fmla="*/ 102418 h 602612"/>
                <a:gd name="connsiteX8" fmla="*/ 461632 w 2476469"/>
                <a:gd name="connsiteY8" fmla="*/ 3065 h 602612"/>
                <a:gd name="connsiteX9" fmla="*/ 654022 w 2476469"/>
                <a:gd name="connsiteY9" fmla="*/ 0 h 602612"/>
                <a:gd name="connsiteX10" fmla="*/ 653642 w 2476469"/>
                <a:gd name="connsiteY10" fmla="*/ 77191 h 602612"/>
                <a:gd name="connsiteX11" fmla="*/ 915145 w 2476469"/>
                <a:gd name="connsiteY11" fmla="*/ 73805 h 602612"/>
                <a:gd name="connsiteX12" fmla="*/ 906626 w 2476469"/>
                <a:gd name="connsiteY12" fmla="*/ 327071 h 602612"/>
                <a:gd name="connsiteX13" fmla="*/ 985765 w 2476469"/>
                <a:gd name="connsiteY13" fmla="*/ 329462 h 602612"/>
                <a:gd name="connsiteX14" fmla="*/ 985765 w 2476469"/>
                <a:gd name="connsiteY14" fmla="*/ 403589 h 602612"/>
                <a:gd name="connsiteX15" fmla="*/ 1097337 w 2476469"/>
                <a:gd name="connsiteY15" fmla="*/ 403588 h 602612"/>
                <a:gd name="connsiteX16" fmla="*/ 1101230 w 2476469"/>
                <a:gd name="connsiteY16" fmla="*/ 458586 h 602612"/>
                <a:gd name="connsiteX17" fmla="*/ 1181666 w 2476469"/>
                <a:gd name="connsiteY17" fmla="*/ 483694 h 602612"/>
                <a:gd name="connsiteX18" fmla="*/ 1228371 w 2476469"/>
                <a:gd name="connsiteY18" fmla="*/ 531517 h 602612"/>
                <a:gd name="connsiteX19" fmla="*/ 1237452 w 2476469"/>
                <a:gd name="connsiteY19" fmla="*/ 592492 h 602612"/>
                <a:gd name="connsiteX20" fmla="*/ 2287652 w 2476469"/>
                <a:gd name="connsiteY20" fmla="*/ 112702 h 602612"/>
                <a:gd name="connsiteX21" fmla="*/ 2476469 w 2476469"/>
                <a:gd name="connsiteY21" fmla="*/ 122395 h 60261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3593"/>
                <a:gd name="connsiteX1" fmla="*/ 213990 w 2476469"/>
                <a:gd name="connsiteY1" fmla="*/ 457174 h 593593"/>
                <a:gd name="connsiteX2" fmla="*/ 242056 w 2476469"/>
                <a:gd name="connsiteY2" fmla="*/ 220791 h 593593"/>
                <a:gd name="connsiteX3" fmla="*/ 303207 w 2476469"/>
                <a:gd name="connsiteY3" fmla="*/ 219683 h 593593"/>
                <a:gd name="connsiteX4" fmla="*/ 312392 w 2476469"/>
                <a:gd name="connsiteY4" fmla="*/ 142497 h 593593"/>
                <a:gd name="connsiteX5" fmla="*/ 376182 w 2476469"/>
                <a:gd name="connsiteY5" fmla="*/ 137236 h 593593"/>
                <a:gd name="connsiteX6" fmla="*/ 374951 w 2476469"/>
                <a:gd name="connsiteY6" fmla="*/ 97944 h 593593"/>
                <a:gd name="connsiteX7" fmla="*/ 468545 w 2476469"/>
                <a:gd name="connsiteY7" fmla="*/ 102418 h 593593"/>
                <a:gd name="connsiteX8" fmla="*/ 461632 w 2476469"/>
                <a:gd name="connsiteY8" fmla="*/ 3065 h 593593"/>
                <a:gd name="connsiteX9" fmla="*/ 654022 w 2476469"/>
                <a:gd name="connsiteY9" fmla="*/ 0 h 593593"/>
                <a:gd name="connsiteX10" fmla="*/ 653642 w 2476469"/>
                <a:gd name="connsiteY10" fmla="*/ 77191 h 593593"/>
                <a:gd name="connsiteX11" fmla="*/ 915145 w 2476469"/>
                <a:gd name="connsiteY11" fmla="*/ 73805 h 593593"/>
                <a:gd name="connsiteX12" fmla="*/ 906626 w 2476469"/>
                <a:gd name="connsiteY12" fmla="*/ 327071 h 593593"/>
                <a:gd name="connsiteX13" fmla="*/ 985765 w 2476469"/>
                <a:gd name="connsiteY13" fmla="*/ 329462 h 593593"/>
                <a:gd name="connsiteX14" fmla="*/ 985765 w 2476469"/>
                <a:gd name="connsiteY14" fmla="*/ 403589 h 593593"/>
                <a:gd name="connsiteX15" fmla="*/ 1097337 w 2476469"/>
                <a:gd name="connsiteY15" fmla="*/ 403588 h 593593"/>
                <a:gd name="connsiteX16" fmla="*/ 1101230 w 2476469"/>
                <a:gd name="connsiteY16" fmla="*/ 458586 h 593593"/>
                <a:gd name="connsiteX17" fmla="*/ 1181666 w 2476469"/>
                <a:gd name="connsiteY17" fmla="*/ 483694 h 593593"/>
                <a:gd name="connsiteX18" fmla="*/ 1228371 w 2476469"/>
                <a:gd name="connsiteY18" fmla="*/ 531517 h 593593"/>
                <a:gd name="connsiteX19" fmla="*/ 1237452 w 2476469"/>
                <a:gd name="connsiteY19" fmla="*/ 592492 h 593593"/>
                <a:gd name="connsiteX20" fmla="*/ 2287652 w 2476469"/>
                <a:gd name="connsiteY20" fmla="*/ 112702 h 593593"/>
                <a:gd name="connsiteX21" fmla="*/ 2476469 w 2476469"/>
                <a:gd name="connsiteY21" fmla="*/ 122395 h 593593"/>
                <a:gd name="connsiteX0" fmla="*/ 0 w 2476469"/>
                <a:gd name="connsiteY0" fmla="*/ 452980 h 712603"/>
                <a:gd name="connsiteX1" fmla="*/ 213990 w 2476469"/>
                <a:gd name="connsiteY1" fmla="*/ 457174 h 712603"/>
                <a:gd name="connsiteX2" fmla="*/ 242056 w 2476469"/>
                <a:gd name="connsiteY2" fmla="*/ 220791 h 712603"/>
                <a:gd name="connsiteX3" fmla="*/ 303207 w 2476469"/>
                <a:gd name="connsiteY3" fmla="*/ 219683 h 712603"/>
                <a:gd name="connsiteX4" fmla="*/ 312392 w 2476469"/>
                <a:gd name="connsiteY4" fmla="*/ 142497 h 712603"/>
                <a:gd name="connsiteX5" fmla="*/ 376182 w 2476469"/>
                <a:gd name="connsiteY5" fmla="*/ 137236 h 712603"/>
                <a:gd name="connsiteX6" fmla="*/ 374951 w 2476469"/>
                <a:gd name="connsiteY6" fmla="*/ 97944 h 712603"/>
                <a:gd name="connsiteX7" fmla="*/ 468545 w 2476469"/>
                <a:gd name="connsiteY7" fmla="*/ 102418 h 712603"/>
                <a:gd name="connsiteX8" fmla="*/ 461632 w 2476469"/>
                <a:gd name="connsiteY8" fmla="*/ 3065 h 712603"/>
                <a:gd name="connsiteX9" fmla="*/ 654022 w 2476469"/>
                <a:gd name="connsiteY9" fmla="*/ 0 h 712603"/>
                <a:gd name="connsiteX10" fmla="*/ 653642 w 2476469"/>
                <a:gd name="connsiteY10" fmla="*/ 77191 h 712603"/>
                <a:gd name="connsiteX11" fmla="*/ 915145 w 2476469"/>
                <a:gd name="connsiteY11" fmla="*/ 73805 h 712603"/>
                <a:gd name="connsiteX12" fmla="*/ 906626 w 2476469"/>
                <a:gd name="connsiteY12" fmla="*/ 327071 h 712603"/>
                <a:gd name="connsiteX13" fmla="*/ 985765 w 2476469"/>
                <a:gd name="connsiteY13" fmla="*/ 329462 h 712603"/>
                <a:gd name="connsiteX14" fmla="*/ 985765 w 2476469"/>
                <a:gd name="connsiteY14" fmla="*/ 403589 h 712603"/>
                <a:gd name="connsiteX15" fmla="*/ 1097337 w 2476469"/>
                <a:gd name="connsiteY15" fmla="*/ 403588 h 712603"/>
                <a:gd name="connsiteX16" fmla="*/ 1101230 w 2476469"/>
                <a:gd name="connsiteY16" fmla="*/ 458586 h 712603"/>
                <a:gd name="connsiteX17" fmla="*/ 1181666 w 2476469"/>
                <a:gd name="connsiteY17" fmla="*/ 483694 h 712603"/>
                <a:gd name="connsiteX18" fmla="*/ 1228371 w 2476469"/>
                <a:gd name="connsiteY18" fmla="*/ 531517 h 712603"/>
                <a:gd name="connsiteX19" fmla="*/ 1237452 w 2476469"/>
                <a:gd name="connsiteY19" fmla="*/ 592492 h 712603"/>
                <a:gd name="connsiteX20" fmla="*/ 1568279 w 2476469"/>
                <a:gd name="connsiteY20" fmla="*/ 694117 h 712603"/>
                <a:gd name="connsiteX21" fmla="*/ 2287652 w 2476469"/>
                <a:gd name="connsiteY21" fmla="*/ 112702 h 712603"/>
                <a:gd name="connsiteX22" fmla="*/ 2476469 w 2476469"/>
                <a:gd name="connsiteY22" fmla="*/ 122395 h 712603"/>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287652"/>
                <a:gd name="connsiteY0" fmla="*/ 452980 h 694117"/>
                <a:gd name="connsiteX1" fmla="*/ 213990 w 2287652"/>
                <a:gd name="connsiteY1" fmla="*/ 457174 h 694117"/>
                <a:gd name="connsiteX2" fmla="*/ 242056 w 2287652"/>
                <a:gd name="connsiteY2" fmla="*/ 220791 h 694117"/>
                <a:gd name="connsiteX3" fmla="*/ 303207 w 2287652"/>
                <a:gd name="connsiteY3" fmla="*/ 219683 h 694117"/>
                <a:gd name="connsiteX4" fmla="*/ 312392 w 2287652"/>
                <a:gd name="connsiteY4" fmla="*/ 142497 h 694117"/>
                <a:gd name="connsiteX5" fmla="*/ 376182 w 2287652"/>
                <a:gd name="connsiteY5" fmla="*/ 137236 h 694117"/>
                <a:gd name="connsiteX6" fmla="*/ 374951 w 2287652"/>
                <a:gd name="connsiteY6" fmla="*/ 97944 h 694117"/>
                <a:gd name="connsiteX7" fmla="*/ 468545 w 2287652"/>
                <a:gd name="connsiteY7" fmla="*/ 102418 h 694117"/>
                <a:gd name="connsiteX8" fmla="*/ 461632 w 2287652"/>
                <a:gd name="connsiteY8" fmla="*/ 3065 h 694117"/>
                <a:gd name="connsiteX9" fmla="*/ 654022 w 2287652"/>
                <a:gd name="connsiteY9" fmla="*/ 0 h 694117"/>
                <a:gd name="connsiteX10" fmla="*/ 653642 w 2287652"/>
                <a:gd name="connsiteY10" fmla="*/ 77191 h 694117"/>
                <a:gd name="connsiteX11" fmla="*/ 915145 w 2287652"/>
                <a:gd name="connsiteY11" fmla="*/ 73805 h 694117"/>
                <a:gd name="connsiteX12" fmla="*/ 906626 w 2287652"/>
                <a:gd name="connsiteY12" fmla="*/ 327071 h 694117"/>
                <a:gd name="connsiteX13" fmla="*/ 985765 w 2287652"/>
                <a:gd name="connsiteY13" fmla="*/ 329462 h 694117"/>
                <a:gd name="connsiteX14" fmla="*/ 985765 w 2287652"/>
                <a:gd name="connsiteY14" fmla="*/ 403589 h 694117"/>
                <a:gd name="connsiteX15" fmla="*/ 1097337 w 2287652"/>
                <a:gd name="connsiteY15" fmla="*/ 403588 h 694117"/>
                <a:gd name="connsiteX16" fmla="*/ 1101230 w 2287652"/>
                <a:gd name="connsiteY16" fmla="*/ 458586 h 694117"/>
                <a:gd name="connsiteX17" fmla="*/ 1181666 w 2287652"/>
                <a:gd name="connsiteY17" fmla="*/ 483694 h 694117"/>
                <a:gd name="connsiteX18" fmla="*/ 1228371 w 2287652"/>
                <a:gd name="connsiteY18" fmla="*/ 531517 h 694117"/>
                <a:gd name="connsiteX19" fmla="*/ 1237452 w 2287652"/>
                <a:gd name="connsiteY19" fmla="*/ 592492 h 694117"/>
                <a:gd name="connsiteX20" fmla="*/ 1568279 w 2287652"/>
                <a:gd name="connsiteY20" fmla="*/ 694117 h 694117"/>
                <a:gd name="connsiteX21" fmla="*/ 2287652 w 2287652"/>
                <a:gd name="connsiteY21" fmla="*/ 112702 h 694117"/>
                <a:gd name="connsiteX0" fmla="*/ 0 w 1997044"/>
                <a:gd name="connsiteY0" fmla="*/ 452980 h 694117"/>
                <a:gd name="connsiteX1" fmla="*/ 213990 w 1997044"/>
                <a:gd name="connsiteY1" fmla="*/ 457174 h 694117"/>
                <a:gd name="connsiteX2" fmla="*/ 242056 w 1997044"/>
                <a:gd name="connsiteY2" fmla="*/ 220791 h 694117"/>
                <a:gd name="connsiteX3" fmla="*/ 303207 w 1997044"/>
                <a:gd name="connsiteY3" fmla="*/ 219683 h 694117"/>
                <a:gd name="connsiteX4" fmla="*/ 312392 w 1997044"/>
                <a:gd name="connsiteY4" fmla="*/ 142497 h 694117"/>
                <a:gd name="connsiteX5" fmla="*/ 376182 w 1997044"/>
                <a:gd name="connsiteY5" fmla="*/ 137236 h 694117"/>
                <a:gd name="connsiteX6" fmla="*/ 374951 w 1997044"/>
                <a:gd name="connsiteY6" fmla="*/ 97944 h 694117"/>
                <a:gd name="connsiteX7" fmla="*/ 468545 w 1997044"/>
                <a:gd name="connsiteY7" fmla="*/ 102418 h 694117"/>
                <a:gd name="connsiteX8" fmla="*/ 461632 w 1997044"/>
                <a:gd name="connsiteY8" fmla="*/ 3065 h 694117"/>
                <a:gd name="connsiteX9" fmla="*/ 654022 w 1997044"/>
                <a:gd name="connsiteY9" fmla="*/ 0 h 694117"/>
                <a:gd name="connsiteX10" fmla="*/ 653642 w 1997044"/>
                <a:gd name="connsiteY10" fmla="*/ 77191 h 694117"/>
                <a:gd name="connsiteX11" fmla="*/ 915145 w 1997044"/>
                <a:gd name="connsiteY11" fmla="*/ 73805 h 694117"/>
                <a:gd name="connsiteX12" fmla="*/ 906626 w 1997044"/>
                <a:gd name="connsiteY12" fmla="*/ 327071 h 694117"/>
                <a:gd name="connsiteX13" fmla="*/ 985765 w 1997044"/>
                <a:gd name="connsiteY13" fmla="*/ 329462 h 694117"/>
                <a:gd name="connsiteX14" fmla="*/ 985765 w 1997044"/>
                <a:gd name="connsiteY14" fmla="*/ 403589 h 694117"/>
                <a:gd name="connsiteX15" fmla="*/ 1097337 w 1997044"/>
                <a:gd name="connsiteY15" fmla="*/ 403588 h 694117"/>
                <a:gd name="connsiteX16" fmla="*/ 1101230 w 1997044"/>
                <a:gd name="connsiteY16" fmla="*/ 458586 h 694117"/>
                <a:gd name="connsiteX17" fmla="*/ 1181666 w 1997044"/>
                <a:gd name="connsiteY17" fmla="*/ 483694 h 694117"/>
                <a:gd name="connsiteX18" fmla="*/ 1228371 w 1997044"/>
                <a:gd name="connsiteY18" fmla="*/ 531517 h 694117"/>
                <a:gd name="connsiteX19" fmla="*/ 1237452 w 1997044"/>
                <a:gd name="connsiteY19" fmla="*/ 592492 h 694117"/>
                <a:gd name="connsiteX20" fmla="*/ 1568279 w 1997044"/>
                <a:gd name="connsiteY20" fmla="*/ 694117 h 694117"/>
                <a:gd name="connsiteX21" fmla="*/ 1997044 w 1997044"/>
                <a:gd name="connsiteY21" fmla="*/ 543116 h 694117"/>
                <a:gd name="connsiteX0" fmla="*/ 0 w 1860821"/>
                <a:gd name="connsiteY0" fmla="*/ 452980 h 882016"/>
                <a:gd name="connsiteX1" fmla="*/ 213990 w 1860821"/>
                <a:gd name="connsiteY1" fmla="*/ 457174 h 882016"/>
                <a:gd name="connsiteX2" fmla="*/ 242056 w 1860821"/>
                <a:gd name="connsiteY2" fmla="*/ 220791 h 882016"/>
                <a:gd name="connsiteX3" fmla="*/ 303207 w 1860821"/>
                <a:gd name="connsiteY3" fmla="*/ 219683 h 882016"/>
                <a:gd name="connsiteX4" fmla="*/ 312392 w 1860821"/>
                <a:gd name="connsiteY4" fmla="*/ 142497 h 882016"/>
                <a:gd name="connsiteX5" fmla="*/ 376182 w 1860821"/>
                <a:gd name="connsiteY5" fmla="*/ 137236 h 882016"/>
                <a:gd name="connsiteX6" fmla="*/ 374951 w 1860821"/>
                <a:gd name="connsiteY6" fmla="*/ 97944 h 882016"/>
                <a:gd name="connsiteX7" fmla="*/ 468545 w 1860821"/>
                <a:gd name="connsiteY7" fmla="*/ 102418 h 882016"/>
                <a:gd name="connsiteX8" fmla="*/ 461632 w 1860821"/>
                <a:gd name="connsiteY8" fmla="*/ 3065 h 882016"/>
                <a:gd name="connsiteX9" fmla="*/ 654022 w 1860821"/>
                <a:gd name="connsiteY9" fmla="*/ 0 h 882016"/>
                <a:gd name="connsiteX10" fmla="*/ 653642 w 1860821"/>
                <a:gd name="connsiteY10" fmla="*/ 77191 h 882016"/>
                <a:gd name="connsiteX11" fmla="*/ 915145 w 1860821"/>
                <a:gd name="connsiteY11" fmla="*/ 73805 h 882016"/>
                <a:gd name="connsiteX12" fmla="*/ 906626 w 1860821"/>
                <a:gd name="connsiteY12" fmla="*/ 327071 h 882016"/>
                <a:gd name="connsiteX13" fmla="*/ 985765 w 1860821"/>
                <a:gd name="connsiteY13" fmla="*/ 329462 h 882016"/>
                <a:gd name="connsiteX14" fmla="*/ 985765 w 1860821"/>
                <a:gd name="connsiteY14" fmla="*/ 403589 h 882016"/>
                <a:gd name="connsiteX15" fmla="*/ 1097337 w 1860821"/>
                <a:gd name="connsiteY15" fmla="*/ 403588 h 882016"/>
                <a:gd name="connsiteX16" fmla="*/ 1101230 w 1860821"/>
                <a:gd name="connsiteY16" fmla="*/ 458586 h 882016"/>
                <a:gd name="connsiteX17" fmla="*/ 1181666 w 1860821"/>
                <a:gd name="connsiteY17" fmla="*/ 483694 h 882016"/>
                <a:gd name="connsiteX18" fmla="*/ 1228371 w 1860821"/>
                <a:gd name="connsiteY18" fmla="*/ 531517 h 882016"/>
                <a:gd name="connsiteX19" fmla="*/ 1237452 w 1860821"/>
                <a:gd name="connsiteY19" fmla="*/ 592492 h 882016"/>
                <a:gd name="connsiteX20" fmla="*/ 1568279 w 1860821"/>
                <a:gd name="connsiteY20" fmla="*/ 694117 h 882016"/>
                <a:gd name="connsiteX21" fmla="*/ 1860821 w 1860821"/>
                <a:gd name="connsiteY21" fmla="*/ 877882 h 882016"/>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0821" h="877882">
                  <a:moveTo>
                    <a:pt x="0" y="452980"/>
                  </a:moveTo>
                  <a:lnTo>
                    <a:pt x="213990" y="457174"/>
                  </a:lnTo>
                  <a:cubicBezTo>
                    <a:pt x="229683" y="382209"/>
                    <a:pt x="234538" y="280300"/>
                    <a:pt x="242056" y="220791"/>
                  </a:cubicBezTo>
                  <a:cubicBezTo>
                    <a:pt x="271089" y="225204"/>
                    <a:pt x="253417" y="222444"/>
                    <a:pt x="303207" y="219683"/>
                  </a:cubicBezTo>
                  <a:lnTo>
                    <a:pt x="312392" y="142497"/>
                  </a:lnTo>
                  <a:lnTo>
                    <a:pt x="376182" y="137236"/>
                  </a:lnTo>
                  <a:cubicBezTo>
                    <a:pt x="375772" y="124139"/>
                    <a:pt x="375361" y="111041"/>
                    <a:pt x="374951" y="97944"/>
                  </a:cubicBezTo>
                  <a:cubicBezTo>
                    <a:pt x="458043" y="101827"/>
                    <a:pt x="437347" y="98535"/>
                    <a:pt x="468545" y="102418"/>
                  </a:cubicBezTo>
                  <a:cubicBezTo>
                    <a:pt x="455862" y="-842"/>
                    <a:pt x="471721" y="106324"/>
                    <a:pt x="461632" y="3065"/>
                  </a:cubicBezTo>
                  <a:lnTo>
                    <a:pt x="654022" y="0"/>
                  </a:lnTo>
                  <a:cubicBezTo>
                    <a:pt x="645246" y="75945"/>
                    <a:pt x="662418" y="6028"/>
                    <a:pt x="653642" y="77191"/>
                  </a:cubicBezTo>
                  <a:lnTo>
                    <a:pt x="915145" y="73805"/>
                  </a:lnTo>
                  <a:cubicBezTo>
                    <a:pt x="913199" y="168456"/>
                    <a:pt x="905884" y="262343"/>
                    <a:pt x="906626" y="327071"/>
                  </a:cubicBezTo>
                  <a:cubicBezTo>
                    <a:pt x="961857" y="327237"/>
                    <a:pt x="911600" y="329063"/>
                    <a:pt x="985765" y="329462"/>
                  </a:cubicBezTo>
                  <a:cubicBezTo>
                    <a:pt x="984252" y="347795"/>
                    <a:pt x="986630" y="379079"/>
                    <a:pt x="985765" y="403589"/>
                  </a:cubicBezTo>
                  <a:cubicBezTo>
                    <a:pt x="1004144" y="410165"/>
                    <a:pt x="1063390" y="401197"/>
                    <a:pt x="1097337" y="403588"/>
                  </a:cubicBezTo>
                  <a:cubicBezTo>
                    <a:pt x="1101107" y="453371"/>
                    <a:pt x="1099716" y="408570"/>
                    <a:pt x="1101230" y="458586"/>
                  </a:cubicBezTo>
                  <a:cubicBezTo>
                    <a:pt x="1175396" y="484690"/>
                    <a:pt x="1104583" y="460838"/>
                    <a:pt x="1181666" y="483694"/>
                  </a:cubicBezTo>
                  <a:cubicBezTo>
                    <a:pt x="1216695" y="521554"/>
                    <a:pt x="1199829" y="510395"/>
                    <a:pt x="1228371" y="531517"/>
                  </a:cubicBezTo>
                  <a:cubicBezTo>
                    <a:pt x="1233560" y="586514"/>
                    <a:pt x="1228372" y="535103"/>
                    <a:pt x="1237452" y="592492"/>
                  </a:cubicBezTo>
                  <a:cubicBezTo>
                    <a:pt x="1309239" y="610226"/>
                    <a:pt x="1469790" y="674848"/>
                    <a:pt x="1568279" y="694117"/>
                  </a:cubicBezTo>
                  <a:cubicBezTo>
                    <a:pt x="1677147" y="740885"/>
                    <a:pt x="1829679" y="813159"/>
                    <a:pt x="1860821" y="877882"/>
                  </a:cubicBezTo>
                </a:path>
              </a:pathLst>
            </a:custGeom>
            <a:noFill/>
            <a:ln w="22225">
              <a:solidFill>
                <a:sysClr val="windowText" lastClr="000000"/>
              </a:solidFill>
              <a:prstDash val="lgDashDotDot"/>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81" name="Line 197"/>
            <p:cNvSpPr>
              <a:spLocks noChangeShapeType="1"/>
            </p:cNvSpPr>
            <p:nvPr/>
          </p:nvSpPr>
          <p:spPr bwMode="auto">
            <a:xfrm flipH="1">
              <a:off x="6004159" y="3771210"/>
              <a:ext cx="0" cy="36936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 name="Line 200"/>
            <p:cNvSpPr>
              <a:spLocks noChangeShapeType="1"/>
            </p:cNvSpPr>
            <p:nvPr/>
          </p:nvSpPr>
          <p:spPr bwMode="auto">
            <a:xfrm flipH="1" flipV="1">
              <a:off x="5994055" y="3801690"/>
              <a:ext cx="1162237" cy="0"/>
            </a:xfrm>
            <a:prstGeom prst="line">
              <a:avLst/>
            </a:prstGeom>
            <a:noFill/>
            <a:ln w="15875">
              <a:solidFill>
                <a:schemeClr val="tx1"/>
              </a:solidFill>
              <a:round/>
              <a:headEnd type="arrow" w="sm" len="med"/>
              <a:tailEnd type="arrow" w="sm" len="med"/>
            </a:ln>
            <a:extLst>
              <a:ext uri="{909E8E84-426E-40DD-AFC4-6F175D3DCCD1}">
                <a14:hiddenFill xmlns:a14="http://schemas.microsoft.com/office/drawing/2010/main">
                  <a:noFill/>
                </a14:hiddenFill>
              </a:ext>
            </a:extLst>
          </p:spPr>
          <p:txBody>
            <a:bodyPr/>
            <a:lstStyle/>
            <a:p>
              <a:endParaRPr lang="ja-JP" altLang="en-US">
                <a:solidFill>
                  <a:srgbClr val="FF0000"/>
                </a:solidFill>
              </a:endParaRPr>
            </a:p>
          </p:txBody>
        </p:sp>
        <p:sp>
          <p:nvSpPr>
            <p:cNvPr id="385" name="Line 197"/>
            <p:cNvSpPr>
              <a:spLocks noChangeShapeType="1"/>
            </p:cNvSpPr>
            <p:nvPr/>
          </p:nvSpPr>
          <p:spPr bwMode="auto">
            <a:xfrm flipH="1">
              <a:off x="4061096" y="3657484"/>
              <a:ext cx="0" cy="757503"/>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6" name="Line 197"/>
            <p:cNvSpPr>
              <a:spLocks noChangeShapeType="1"/>
            </p:cNvSpPr>
            <p:nvPr/>
          </p:nvSpPr>
          <p:spPr bwMode="auto">
            <a:xfrm flipH="1">
              <a:off x="8505374" y="3105734"/>
              <a:ext cx="0" cy="843011"/>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7" name="Rectangle 124"/>
            <p:cNvSpPr>
              <a:spLocks noChangeArrowheads="1"/>
            </p:cNvSpPr>
            <p:nvPr/>
          </p:nvSpPr>
          <p:spPr bwMode="auto">
            <a:xfrm>
              <a:off x="3380436" y="4853675"/>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大阪外環状線</a:t>
              </a:r>
            </a:p>
          </p:txBody>
        </p:sp>
        <p:sp>
          <p:nvSpPr>
            <p:cNvPr id="388" name="フリーフォーム 387"/>
            <p:cNvSpPr/>
            <p:nvPr/>
          </p:nvSpPr>
          <p:spPr>
            <a:xfrm>
              <a:off x="3898986" y="1942430"/>
              <a:ext cx="3193677" cy="2447349"/>
            </a:xfrm>
            <a:custGeom>
              <a:avLst/>
              <a:gdLst>
                <a:gd name="connsiteX0" fmla="*/ 0 w 4069404"/>
                <a:gd name="connsiteY0" fmla="*/ 64851 h 612842"/>
                <a:gd name="connsiteX1" fmla="*/ 97276 w 4069404"/>
                <a:gd name="connsiteY1" fmla="*/ 181583 h 612842"/>
                <a:gd name="connsiteX2" fmla="*/ 119974 w 4069404"/>
                <a:gd name="connsiteY2" fmla="*/ 291829 h 612842"/>
                <a:gd name="connsiteX3" fmla="*/ 369651 w 4069404"/>
                <a:gd name="connsiteY3" fmla="*/ 272374 h 612842"/>
                <a:gd name="connsiteX4" fmla="*/ 470170 w 4069404"/>
                <a:gd name="connsiteY4" fmla="*/ 220493 h 612842"/>
                <a:gd name="connsiteX5" fmla="*/ 470170 w 4069404"/>
                <a:gd name="connsiteY5" fmla="*/ 295072 h 612842"/>
                <a:gd name="connsiteX6" fmla="*/ 596630 w 4069404"/>
                <a:gd name="connsiteY6" fmla="*/ 210765 h 612842"/>
                <a:gd name="connsiteX7" fmla="*/ 736059 w 4069404"/>
                <a:gd name="connsiteY7" fmla="*/ 431259 h 612842"/>
                <a:gd name="connsiteX8" fmla="*/ 813881 w 4069404"/>
                <a:gd name="connsiteY8" fmla="*/ 421531 h 612842"/>
                <a:gd name="connsiteX9" fmla="*/ 817123 w 4069404"/>
                <a:gd name="connsiteY9" fmla="*/ 505838 h 612842"/>
                <a:gd name="connsiteX10" fmla="*/ 1008434 w 4069404"/>
                <a:gd name="connsiteY10" fmla="*/ 512323 h 612842"/>
                <a:gd name="connsiteX11" fmla="*/ 1008434 w 4069404"/>
                <a:gd name="connsiteY11" fmla="*/ 424774 h 612842"/>
                <a:gd name="connsiteX12" fmla="*/ 1073285 w 4069404"/>
                <a:gd name="connsiteY12" fmla="*/ 424774 h 612842"/>
                <a:gd name="connsiteX13" fmla="*/ 1073285 w 4069404"/>
                <a:gd name="connsiteY13" fmla="*/ 518808 h 612842"/>
                <a:gd name="connsiteX14" fmla="*/ 1352145 w 4069404"/>
                <a:gd name="connsiteY14" fmla="*/ 612842 h 612842"/>
                <a:gd name="connsiteX15" fmla="*/ 1297021 w 4069404"/>
                <a:gd name="connsiteY15" fmla="*/ 252919 h 612842"/>
                <a:gd name="connsiteX16" fmla="*/ 1780162 w 4069404"/>
                <a:gd name="connsiteY16" fmla="*/ 252919 h 612842"/>
                <a:gd name="connsiteX17" fmla="*/ 1845013 w 4069404"/>
                <a:gd name="connsiteY17" fmla="*/ 197795 h 612842"/>
                <a:gd name="connsiteX18" fmla="*/ 1819072 w 4069404"/>
                <a:gd name="connsiteY18" fmla="*/ 0 h 612842"/>
                <a:gd name="connsiteX19" fmla="*/ 1948774 w 4069404"/>
                <a:gd name="connsiteY19" fmla="*/ 210765 h 612842"/>
                <a:gd name="connsiteX20" fmla="*/ 2175753 w 4069404"/>
                <a:gd name="connsiteY20" fmla="*/ 210765 h 612842"/>
                <a:gd name="connsiteX21" fmla="*/ 2221149 w 4069404"/>
                <a:gd name="connsiteY21" fmla="*/ 311285 h 612842"/>
                <a:gd name="connsiteX22" fmla="*/ 2211421 w 4069404"/>
                <a:gd name="connsiteY22" fmla="*/ 418289 h 612842"/>
                <a:gd name="connsiteX23" fmla="*/ 2428672 w 4069404"/>
                <a:gd name="connsiteY23" fmla="*/ 418289 h 612842"/>
                <a:gd name="connsiteX24" fmla="*/ 2496766 w 4069404"/>
                <a:gd name="connsiteY24" fmla="*/ 359923 h 612842"/>
                <a:gd name="connsiteX25" fmla="*/ 2500008 w 4069404"/>
                <a:gd name="connsiteY25" fmla="*/ 188068 h 612842"/>
                <a:gd name="connsiteX26" fmla="*/ 3125821 w 4069404"/>
                <a:gd name="connsiteY26" fmla="*/ 188068 h 612842"/>
                <a:gd name="connsiteX27" fmla="*/ 3232825 w 4069404"/>
                <a:gd name="connsiteY27" fmla="*/ 142672 h 612842"/>
                <a:gd name="connsiteX28" fmla="*/ 3683540 w 4069404"/>
                <a:gd name="connsiteY28" fmla="*/ 243191 h 612842"/>
                <a:gd name="connsiteX29" fmla="*/ 3884579 w 4069404"/>
                <a:gd name="connsiteY29" fmla="*/ 411804 h 612842"/>
                <a:gd name="connsiteX30" fmla="*/ 4001310 w 4069404"/>
                <a:gd name="connsiteY30" fmla="*/ 411804 h 612842"/>
                <a:gd name="connsiteX31" fmla="*/ 4069404 w 4069404"/>
                <a:gd name="connsiteY31" fmla="*/ 379378 h 612842"/>
                <a:gd name="connsiteX0" fmla="*/ 0 w 4413115"/>
                <a:gd name="connsiteY0" fmla="*/ 64851 h 612842"/>
                <a:gd name="connsiteX1" fmla="*/ 97276 w 4413115"/>
                <a:gd name="connsiteY1" fmla="*/ 181583 h 612842"/>
                <a:gd name="connsiteX2" fmla="*/ 119974 w 4413115"/>
                <a:gd name="connsiteY2" fmla="*/ 291829 h 612842"/>
                <a:gd name="connsiteX3" fmla="*/ 369651 w 4413115"/>
                <a:gd name="connsiteY3" fmla="*/ 272374 h 612842"/>
                <a:gd name="connsiteX4" fmla="*/ 470170 w 4413115"/>
                <a:gd name="connsiteY4" fmla="*/ 220493 h 612842"/>
                <a:gd name="connsiteX5" fmla="*/ 470170 w 4413115"/>
                <a:gd name="connsiteY5" fmla="*/ 295072 h 612842"/>
                <a:gd name="connsiteX6" fmla="*/ 596630 w 4413115"/>
                <a:gd name="connsiteY6" fmla="*/ 210765 h 612842"/>
                <a:gd name="connsiteX7" fmla="*/ 736059 w 4413115"/>
                <a:gd name="connsiteY7" fmla="*/ 431259 h 612842"/>
                <a:gd name="connsiteX8" fmla="*/ 813881 w 4413115"/>
                <a:gd name="connsiteY8" fmla="*/ 421531 h 612842"/>
                <a:gd name="connsiteX9" fmla="*/ 817123 w 4413115"/>
                <a:gd name="connsiteY9" fmla="*/ 505838 h 612842"/>
                <a:gd name="connsiteX10" fmla="*/ 1008434 w 4413115"/>
                <a:gd name="connsiteY10" fmla="*/ 512323 h 612842"/>
                <a:gd name="connsiteX11" fmla="*/ 1008434 w 4413115"/>
                <a:gd name="connsiteY11" fmla="*/ 424774 h 612842"/>
                <a:gd name="connsiteX12" fmla="*/ 1073285 w 4413115"/>
                <a:gd name="connsiteY12" fmla="*/ 424774 h 612842"/>
                <a:gd name="connsiteX13" fmla="*/ 1073285 w 4413115"/>
                <a:gd name="connsiteY13" fmla="*/ 518808 h 612842"/>
                <a:gd name="connsiteX14" fmla="*/ 1352145 w 4413115"/>
                <a:gd name="connsiteY14" fmla="*/ 612842 h 612842"/>
                <a:gd name="connsiteX15" fmla="*/ 1297021 w 4413115"/>
                <a:gd name="connsiteY15" fmla="*/ 252919 h 612842"/>
                <a:gd name="connsiteX16" fmla="*/ 1780162 w 4413115"/>
                <a:gd name="connsiteY16" fmla="*/ 252919 h 612842"/>
                <a:gd name="connsiteX17" fmla="*/ 1845013 w 4413115"/>
                <a:gd name="connsiteY17" fmla="*/ 197795 h 612842"/>
                <a:gd name="connsiteX18" fmla="*/ 1819072 w 4413115"/>
                <a:gd name="connsiteY18" fmla="*/ 0 h 612842"/>
                <a:gd name="connsiteX19" fmla="*/ 1948774 w 4413115"/>
                <a:gd name="connsiteY19" fmla="*/ 210765 h 612842"/>
                <a:gd name="connsiteX20" fmla="*/ 2175753 w 4413115"/>
                <a:gd name="connsiteY20" fmla="*/ 210765 h 612842"/>
                <a:gd name="connsiteX21" fmla="*/ 2221149 w 4413115"/>
                <a:gd name="connsiteY21" fmla="*/ 311285 h 612842"/>
                <a:gd name="connsiteX22" fmla="*/ 2211421 w 4413115"/>
                <a:gd name="connsiteY22" fmla="*/ 418289 h 612842"/>
                <a:gd name="connsiteX23" fmla="*/ 2428672 w 4413115"/>
                <a:gd name="connsiteY23" fmla="*/ 418289 h 612842"/>
                <a:gd name="connsiteX24" fmla="*/ 2496766 w 4413115"/>
                <a:gd name="connsiteY24" fmla="*/ 359923 h 612842"/>
                <a:gd name="connsiteX25" fmla="*/ 2500008 w 4413115"/>
                <a:gd name="connsiteY25" fmla="*/ 188068 h 612842"/>
                <a:gd name="connsiteX26" fmla="*/ 3125821 w 4413115"/>
                <a:gd name="connsiteY26" fmla="*/ 188068 h 612842"/>
                <a:gd name="connsiteX27" fmla="*/ 3232825 w 4413115"/>
                <a:gd name="connsiteY27" fmla="*/ 142672 h 612842"/>
                <a:gd name="connsiteX28" fmla="*/ 3683540 w 4413115"/>
                <a:gd name="connsiteY28" fmla="*/ 243191 h 612842"/>
                <a:gd name="connsiteX29" fmla="*/ 3884579 w 4413115"/>
                <a:gd name="connsiteY29" fmla="*/ 411804 h 612842"/>
                <a:gd name="connsiteX30" fmla="*/ 4001310 w 4413115"/>
                <a:gd name="connsiteY30" fmla="*/ 411804 h 612842"/>
                <a:gd name="connsiteX31" fmla="*/ 4413115 w 4413115"/>
                <a:gd name="connsiteY31" fmla="*/ 249676 h 612842"/>
                <a:gd name="connsiteX0" fmla="*/ 0 w 4375609"/>
                <a:gd name="connsiteY0" fmla="*/ 64851 h 612842"/>
                <a:gd name="connsiteX1" fmla="*/ 97276 w 4375609"/>
                <a:gd name="connsiteY1" fmla="*/ 181583 h 612842"/>
                <a:gd name="connsiteX2" fmla="*/ 119974 w 4375609"/>
                <a:gd name="connsiteY2" fmla="*/ 291829 h 612842"/>
                <a:gd name="connsiteX3" fmla="*/ 369651 w 4375609"/>
                <a:gd name="connsiteY3" fmla="*/ 272374 h 612842"/>
                <a:gd name="connsiteX4" fmla="*/ 470170 w 4375609"/>
                <a:gd name="connsiteY4" fmla="*/ 220493 h 612842"/>
                <a:gd name="connsiteX5" fmla="*/ 470170 w 4375609"/>
                <a:gd name="connsiteY5" fmla="*/ 295072 h 612842"/>
                <a:gd name="connsiteX6" fmla="*/ 596630 w 4375609"/>
                <a:gd name="connsiteY6" fmla="*/ 210765 h 612842"/>
                <a:gd name="connsiteX7" fmla="*/ 736059 w 4375609"/>
                <a:gd name="connsiteY7" fmla="*/ 431259 h 612842"/>
                <a:gd name="connsiteX8" fmla="*/ 813881 w 4375609"/>
                <a:gd name="connsiteY8" fmla="*/ 421531 h 612842"/>
                <a:gd name="connsiteX9" fmla="*/ 817123 w 4375609"/>
                <a:gd name="connsiteY9" fmla="*/ 505838 h 612842"/>
                <a:gd name="connsiteX10" fmla="*/ 1008434 w 4375609"/>
                <a:gd name="connsiteY10" fmla="*/ 512323 h 612842"/>
                <a:gd name="connsiteX11" fmla="*/ 1008434 w 4375609"/>
                <a:gd name="connsiteY11" fmla="*/ 424774 h 612842"/>
                <a:gd name="connsiteX12" fmla="*/ 1073285 w 4375609"/>
                <a:gd name="connsiteY12" fmla="*/ 424774 h 612842"/>
                <a:gd name="connsiteX13" fmla="*/ 1073285 w 4375609"/>
                <a:gd name="connsiteY13" fmla="*/ 518808 h 612842"/>
                <a:gd name="connsiteX14" fmla="*/ 1352145 w 4375609"/>
                <a:gd name="connsiteY14" fmla="*/ 612842 h 612842"/>
                <a:gd name="connsiteX15" fmla="*/ 1297021 w 4375609"/>
                <a:gd name="connsiteY15" fmla="*/ 252919 h 612842"/>
                <a:gd name="connsiteX16" fmla="*/ 1780162 w 4375609"/>
                <a:gd name="connsiteY16" fmla="*/ 252919 h 612842"/>
                <a:gd name="connsiteX17" fmla="*/ 1845013 w 4375609"/>
                <a:gd name="connsiteY17" fmla="*/ 197795 h 612842"/>
                <a:gd name="connsiteX18" fmla="*/ 1819072 w 4375609"/>
                <a:gd name="connsiteY18" fmla="*/ 0 h 612842"/>
                <a:gd name="connsiteX19" fmla="*/ 1948774 w 4375609"/>
                <a:gd name="connsiteY19" fmla="*/ 210765 h 612842"/>
                <a:gd name="connsiteX20" fmla="*/ 2175753 w 4375609"/>
                <a:gd name="connsiteY20" fmla="*/ 210765 h 612842"/>
                <a:gd name="connsiteX21" fmla="*/ 2221149 w 4375609"/>
                <a:gd name="connsiteY21" fmla="*/ 311285 h 612842"/>
                <a:gd name="connsiteX22" fmla="*/ 2211421 w 4375609"/>
                <a:gd name="connsiteY22" fmla="*/ 418289 h 612842"/>
                <a:gd name="connsiteX23" fmla="*/ 2428672 w 4375609"/>
                <a:gd name="connsiteY23" fmla="*/ 418289 h 612842"/>
                <a:gd name="connsiteX24" fmla="*/ 2496766 w 4375609"/>
                <a:gd name="connsiteY24" fmla="*/ 359923 h 612842"/>
                <a:gd name="connsiteX25" fmla="*/ 2500008 w 4375609"/>
                <a:gd name="connsiteY25" fmla="*/ 188068 h 612842"/>
                <a:gd name="connsiteX26" fmla="*/ 3125821 w 4375609"/>
                <a:gd name="connsiteY26" fmla="*/ 188068 h 612842"/>
                <a:gd name="connsiteX27" fmla="*/ 3232825 w 4375609"/>
                <a:gd name="connsiteY27" fmla="*/ 142672 h 612842"/>
                <a:gd name="connsiteX28" fmla="*/ 3683540 w 4375609"/>
                <a:gd name="connsiteY28" fmla="*/ 243191 h 612842"/>
                <a:gd name="connsiteX29" fmla="*/ 3884579 w 4375609"/>
                <a:gd name="connsiteY29" fmla="*/ 411804 h 612842"/>
                <a:gd name="connsiteX30" fmla="*/ 4001310 w 4375609"/>
                <a:gd name="connsiteY30" fmla="*/ 411804 h 612842"/>
                <a:gd name="connsiteX31" fmla="*/ 4375609 w 4375609"/>
                <a:gd name="connsiteY31" fmla="*/ 533598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001310 w 4378494"/>
                <a:gd name="connsiteY30" fmla="*/ 411804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89818 w 4378494"/>
                <a:gd name="connsiteY30" fmla="*/ 350963 h 612842"/>
                <a:gd name="connsiteX31" fmla="*/ 4378494 w 4378494"/>
                <a:gd name="connsiteY31"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4579 w 4378494"/>
                <a:gd name="connsiteY29" fmla="*/ 411804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767842 w 4378494"/>
                <a:gd name="connsiteY29" fmla="*/ 268511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32825 w 4378494"/>
                <a:gd name="connsiteY27" fmla="*/ 142672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25821 w 4378494"/>
                <a:gd name="connsiteY26" fmla="*/ 188068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0008 w 4378494"/>
                <a:gd name="connsiteY25" fmla="*/ 188068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505779 w 4378494"/>
                <a:gd name="connsiteY25" fmla="*/ 161994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96766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47720 w 4378494"/>
                <a:gd name="connsiteY24" fmla="*/ 359923 h 612842"/>
                <a:gd name="connsiteX25" fmla="*/ 2488468 w 4378494"/>
                <a:gd name="connsiteY25" fmla="*/ 159097 h 612842"/>
                <a:gd name="connsiteX26" fmla="*/ 3131591 w 4378494"/>
                <a:gd name="connsiteY26" fmla="*/ 170685 h 612842"/>
                <a:gd name="connsiteX27" fmla="*/ 3247250 w 4378494"/>
                <a:gd name="connsiteY27" fmla="*/ 125289 h 612842"/>
                <a:gd name="connsiteX28" fmla="*/ 3683540 w 4378494"/>
                <a:gd name="connsiteY28" fmla="*/ 243191 h 612842"/>
                <a:gd name="connsiteX29" fmla="*/ 3886130 w 4378494"/>
                <a:gd name="connsiteY29" fmla="*/ 352528 h 612842"/>
                <a:gd name="connsiteX30" fmla="*/ 4155776 w 4378494"/>
                <a:gd name="connsiteY30" fmla="*/ 377038 h 612842"/>
                <a:gd name="connsiteX31" fmla="*/ 4252534 w 4378494"/>
                <a:gd name="connsiteY31" fmla="*/ 317762 h 612842"/>
                <a:gd name="connsiteX32" fmla="*/ 4289818 w 4378494"/>
                <a:gd name="connsiteY32" fmla="*/ 350963 h 612842"/>
                <a:gd name="connsiteX33" fmla="*/ 4378494 w 4378494"/>
                <a:gd name="connsiteY33"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45013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52919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7021 w 4378494"/>
                <a:gd name="connsiteY15" fmla="*/ 25291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99906 w 4378494"/>
                <a:gd name="connsiteY15" fmla="*/ 232639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12842"/>
                <a:gd name="connsiteX1" fmla="*/ 97276 w 4378494"/>
                <a:gd name="connsiteY1" fmla="*/ 181583 h 612842"/>
                <a:gd name="connsiteX2" fmla="*/ 119974 w 4378494"/>
                <a:gd name="connsiteY2" fmla="*/ 291829 h 612842"/>
                <a:gd name="connsiteX3" fmla="*/ 369651 w 4378494"/>
                <a:gd name="connsiteY3" fmla="*/ 272374 h 612842"/>
                <a:gd name="connsiteX4" fmla="*/ 470170 w 4378494"/>
                <a:gd name="connsiteY4" fmla="*/ 220493 h 612842"/>
                <a:gd name="connsiteX5" fmla="*/ 470170 w 4378494"/>
                <a:gd name="connsiteY5" fmla="*/ 295072 h 612842"/>
                <a:gd name="connsiteX6" fmla="*/ 596630 w 4378494"/>
                <a:gd name="connsiteY6" fmla="*/ 210765 h 612842"/>
                <a:gd name="connsiteX7" fmla="*/ 736059 w 4378494"/>
                <a:gd name="connsiteY7" fmla="*/ 431259 h 612842"/>
                <a:gd name="connsiteX8" fmla="*/ 813881 w 4378494"/>
                <a:gd name="connsiteY8" fmla="*/ 421531 h 612842"/>
                <a:gd name="connsiteX9" fmla="*/ 817123 w 4378494"/>
                <a:gd name="connsiteY9" fmla="*/ 505838 h 612842"/>
                <a:gd name="connsiteX10" fmla="*/ 1008434 w 4378494"/>
                <a:gd name="connsiteY10" fmla="*/ 512323 h 612842"/>
                <a:gd name="connsiteX11" fmla="*/ 1008434 w 4378494"/>
                <a:gd name="connsiteY11" fmla="*/ 424774 h 612842"/>
                <a:gd name="connsiteX12" fmla="*/ 1073285 w 4378494"/>
                <a:gd name="connsiteY12" fmla="*/ 424774 h 612842"/>
                <a:gd name="connsiteX13" fmla="*/ 1073285 w 4378494"/>
                <a:gd name="connsiteY13" fmla="*/ 518808 h 612842"/>
                <a:gd name="connsiteX14" fmla="*/ 1352145 w 4378494"/>
                <a:gd name="connsiteY14" fmla="*/ 612842 h 612842"/>
                <a:gd name="connsiteX15" fmla="*/ 1227779 w 4378494"/>
                <a:gd name="connsiteY15" fmla="*/ 229742 h 612842"/>
                <a:gd name="connsiteX16" fmla="*/ 1780162 w 4378494"/>
                <a:gd name="connsiteY16" fmla="*/ 238433 h 612842"/>
                <a:gd name="connsiteX17" fmla="*/ 1827702 w 4378494"/>
                <a:gd name="connsiteY17" fmla="*/ 197795 h 612842"/>
                <a:gd name="connsiteX18" fmla="*/ 1819072 w 4378494"/>
                <a:gd name="connsiteY18" fmla="*/ 0 h 612842"/>
                <a:gd name="connsiteX19" fmla="*/ 1948774 w 4378494"/>
                <a:gd name="connsiteY19" fmla="*/ 210765 h 612842"/>
                <a:gd name="connsiteX20" fmla="*/ 2175753 w 4378494"/>
                <a:gd name="connsiteY20" fmla="*/ 210765 h 612842"/>
                <a:gd name="connsiteX21" fmla="*/ 2221149 w 4378494"/>
                <a:gd name="connsiteY21" fmla="*/ 311285 h 612842"/>
                <a:gd name="connsiteX22" fmla="*/ 2211421 w 4378494"/>
                <a:gd name="connsiteY22" fmla="*/ 418289 h 612842"/>
                <a:gd name="connsiteX23" fmla="*/ 2428672 w 4378494"/>
                <a:gd name="connsiteY23" fmla="*/ 418289 h 612842"/>
                <a:gd name="connsiteX24" fmla="*/ 2488468 w 4378494"/>
                <a:gd name="connsiteY24" fmla="*/ 159097 h 612842"/>
                <a:gd name="connsiteX25" fmla="*/ 3131591 w 4378494"/>
                <a:gd name="connsiteY25" fmla="*/ 170685 h 612842"/>
                <a:gd name="connsiteX26" fmla="*/ 3247250 w 4378494"/>
                <a:gd name="connsiteY26" fmla="*/ 125289 h 612842"/>
                <a:gd name="connsiteX27" fmla="*/ 3683540 w 4378494"/>
                <a:gd name="connsiteY27" fmla="*/ 243191 h 612842"/>
                <a:gd name="connsiteX28" fmla="*/ 3886130 w 4378494"/>
                <a:gd name="connsiteY28" fmla="*/ 352528 h 612842"/>
                <a:gd name="connsiteX29" fmla="*/ 4155776 w 4378494"/>
                <a:gd name="connsiteY29" fmla="*/ 377038 h 612842"/>
                <a:gd name="connsiteX30" fmla="*/ 4252534 w 4378494"/>
                <a:gd name="connsiteY30" fmla="*/ 317762 h 612842"/>
                <a:gd name="connsiteX31" fmla="*/ 4289818 w 4378494"/>
                <a:gd name="connsiteY31" fmla="*/ 350963 h 612842"/>
                <a:gd name="connsiteX32" fmla="*/ 4378494 w 4378494"/>
                <a:gd name="connsiteY32" fmla="*/ 319207 h 612842"/>
                <a:gd name="connsiteX0" fmla="*/ 0 w 4378494"/>
                <a:gd name="connsiteY0" fmla="*/ 64851 h 679477"/>
                <a:gd name="connsiteX1" fmla="*/ 97276 w 4378494"/>
                <a:gd name="connsiteY1" fmla="*/ 181583 h 679477"/>
                <a:gd name="connsiteX2" fmla="*/ 119974 w 4378494"/>
                <a:gd name="connsiteY2" fmla="*/ 291829 h 679477"/>
                <a:gd name="connsiteX3" fmla="*/ 369651 w 4378494"/>
                <a:gd name="connsiteY3" fmla="*/ 272374 h 679477"/>
                <a:gd name="connsiteX4" fmla="*/ 470170 w 4378494"/>
                <a:gd name="connsiteY4" fmla="*/ 220493 h 679477"/>
                <a:gd name="connsiteX5" fmla="*/ 470170 w 4378494"/>
                <a:gd name="connsiteY5" fmla="*/ 295072 h 679477"/>
                <a:gd name="connsiteX6" fmla="*/ 596630 w 4378494"/>
                <a:gd name="connsiteY6" fmla="*/ 210765 h 679477"/>
                <a:gd name="connsiteX7" fmla="*/ 736059 w 4378494"/>
                <a:gd name="connsiteY7" fmla="*/ 431259 h 679477"/>
                <a:gd name="connsiteX8" fmla="*/ 813881 w 4378494"/>
                <a:gd name="connsiteY8" fmla="*/ 421531 h 679477"/>
                <a:gd name="connsiteX9" fmla="*/ 817123 w 4378494"/>
                <a:gd name="connsiteY9" fmla="*/ 505838 h 679477"/>
                <a:gd name="connsiteX10" fmla="*/ 1008434 w 4378494"/>
                <a:gd name="connsiteY10" fmla="*/ 512323 h 679477"/>
                <a:gd name="connsiteX11" fmla="*/ 1008434 w 4378494"/>
                <a:gd name="connsiteY11" fmla="*/ 424774 h 679477"/>
                <a:gd name="connsiteX12" fmla="*/ 1073285 w 4378494"/>
                <a:gd name="connsiteY12" fmla="*/ 424774 h 679477"/>
                <a:gd name="connsiteX13" fmla="*/ 1073285 w 4378494"/>
                <a:gd name="connsiteY13" fmla="*/ 518808 h 679477"/>
                <a:gd name="connsiteX14" fmla="*/ 1213661 w 4378494"/>
                <a:gd name="connsiteY14" fmla="*/ 679477 h 679477"/>
                <a:gd name="connsiteX15" fmla="*/ 1227779 w 4378494"/>
                <a:gd name="connsiteY15" fmla="*/ 229742 h 679477"/>
                <a:gd name="connsiteX16" fmla="*/ 1780162 w 4378494"/>
                <a:gd name="connsiteY16" fmla="*/ 238433 h 679477"/>
                <a:gd name="connsiteX17" fmla="*/ 1827702 w 4378494"/>
                <a:gd name="connsiteY17" fmla="*/ 197795 h 679477"/>
                <a:gd name="connsiteX18" fmla="*/ 1819072 w 4378494"/>
                <a:gd name="connsiteY18" fmla="*/ 0 h 679477"/>
                <a:gd name="connsiteX19" fmla="*/ 1948774 w 4378494"/>
                <a:gd name="connsiteY19" fmla="*/ 210765 h 679477"/>
                <a:gd name="connsiteX20" fmla="*/ 2175753 w 4378494"/>
                <a:gd name="connsiteY20" fmla="*/ 210765 h 679477"/>
                <a:gd name="connsiteX21" fmla="*/ 2221149 w 4378494"/>
                <a:gd name="connsiteY21" fmla="*/ 311285 h 679477"/>
                <a:gd name="connsiteX22" fmla="*/ 2211421 w 4378494"/>
                <a:gd name="connsiteY22" fmla="*/ 418289 h 679477"/>
                <a:gd name="connsiteX23" fmla="*/ 2428672 w 4378494"/>
                <a:gd name="connsiteY23" fmla="*/ 418289 h 679477"/>
                <a:gd name="connsiteX24" fmla="*/ 2488468 w 4378494"/>
                <a:gd name="connsiteY24" fmla="*/ 159097 h 679477"/>
                <a:gd name="connsiteX25" fmla="*/ 3131591 w 4378494"/>
                <a:gd name="connsiteY25" fmla="*/ 170685 h 679477"/>
                <a:gd name="connsiteX26" fmla="*/ 3247250 w 4378494"/>
                <a:gd name="connsiteY26" fmla="*/ 125289 h 679477"/>
                <a:gd name="connsiteX27" fmla="*/ 3683540 w 4378494"/>
                <a:gd name="connsiteY27" fmla="*/ 243191 h 679477"/>
                <a:gd name="connsiteX28" fmla="*/ 3886130 w 4378494"/>
                <a:gd name="connsiteY28" fmla="*/ 352528 h 679477"/>
                <a:gd name="connsiteX29" fmla="*/ 4155776 w 4378494"/>
                <a:gd name="connsiteY29" fmla="*/ 377038 h 679477"/>
                <a:gd name="connsiteX30" fmla="*/ 4252534 w 4378494"/>
                <a:gd name="connsiteY30" fmla="*/ 317762 h 679477"/>
                <a:gd name="connsiteX31" fmla="*/ 4289818 w 4378494"/>
                <a:gd name="connsiteY31" fmla="*/ 350963 h 679477"/>
                <a:gd name="connsiteX32" fmla="*/ 4378494 w 4378494"/>
                <a:gd name="connsiteY32" fmla="*/ 319207 h 679477"/>
                <a:gd name="connsiteX0" fmla="*/ 0 w 4378494"/>
                <a:gd name="connsiteY0" fmla="*/ 64851 h 618636"/>
                <a:gd name="connsiteX1" fmla="*/ 97276 w 4378494"/>
                <a:gd name="connsiteY1" fmla="*/ 181583 h 618636"/>
                <a:gd name="connsiteX2" fmla="*/ 119974 w 4378494"/>
                <a:gd name="connsiteY2" fmla="*/ 291829 h 618636"/>
                <a:gd name="connsiteX3" fmla="*/ 369651 w 4378494"/>
                <a:gd name="connsiteY3" fmla="*/ 272374 h 618636"/>
                <a:gd name="connsiteX4" fmla="*/ 470170 w 4378494"/>
                <a:gd name="connsiteY4" fmla="*/ 220493 h 618636"/>
                <a:gd name="connsiteX5" fmla="*/ 470170 w 4378494"/>
                <a:gd name="connsiteY5" fmla="*/ 295072 h 618636"/>
                <a:gd name="connsiteX6" fmla="*/ 596630 w 4378494"/>
                <a:gd name="connsiteY6" fmla="*/ 210765 h 618636"/>
                <a:gd name="connsiteX7" fmla="*/ 736059 w 4378494"/>
                <a:gd name="connsiteY7" fmla="*/ 431259 h 618636"/>
                <a:gd name="connsiteX8" fmla="*/ 813881 w 4378494"/>
                <a:gd name="connsiteY8" fmla="*/ 421531 h 618636"/>
                <a:gd name="connsiteX9" fmla="*/ 817123 w 4378494"/>
                <a:gd name="connsiteY9" fmla="*/ 505838 h 618636"/>
                <a:gd name="connsiteX10" fmla="*/ 1008434 w 4378494"/>
                <a:gd name="connsiteY10" fmla="*/ 512323 h 618636"/>
                <a:gd name="connsiteX11" fmla="*/ 1008434 w 4378494"/>
                <a:gd name="connsiteY11" fmla="*/ 424774 h 618636"/>
                <a:gd name="connsiteX12" fmla="*/ 1073285 w 4378494"/>
                <a:gd name="connsiteY12" fmla="*/ 424774 h 618636"/>
                <a:gd name="connsiteX13" fmla="*/ 1073285 w 4378494"/>
                <a:gd name="connsiteY13" fmla="*/ 518808 h 618636"/>
                <a:gd name="connsiteX14" fmla="*/ 1317524 w 4378494"/>
                <a:gd name="connsiteY14" fmla="*/ 618636 h 618636"/>
                <a:gd name="connsiteX15" fmla="*/ 1227779 w 4378494"/>
                <a:gd name="connsiteY15" fmla="*/ 229742 h 618636"/>
                <a:gd name="connsiteX16" fmla="*/ 1780162 w 4378494"/>
                <a:gd name="connsiteY16" fmla="*/ 238433 h 618636"/>
                <a:gd name="connsiteX17" fmla="*/ 1827702 w 4378494"/>
                <a:gd name="connsiteY17" fmla="*/ 197795 h 618636"/>
                <a:gd name="connsiteX18" fmla="*/ 1819072 w 4378494"/>
                <a:gd name="connsiteY18" fmla="*/ 0 h 618636"/>
                <a:gd name="connsiteX19" fmla="*/ 1948774 w 4378494"/>
                <a:gd name="connsiteY19" fmla="*/ 210765 h 618636"/>
                <a:gd name="connsiteX20" fmla="*/ 2175753 w 4378494"/>
                <a:gd name="connsiteY20" fmla="*/ 210765 h 618636"/>
                <a:gd name="connsiteX21" fmla="*/ 2221149 w 4378494"/>
                <a:gd name="connsiteY21" fmla="*/ 311285 h 618636"/>
                <a:gd name="connsiteX22" fmla="*/ 2211421 w 4378494"/>
                <a:gd name="connsiteY22" fmla="*/ 418289 h 618636"/>
                <a:gd name="connsiteX23" fmla="*/ 2428672 w 4378494"/>
                <a:gd name="connsiteY23" fmla="*/ 418289 h 618636"/>
                <a:gd name="connsiteX24" fmla="*/ 2488468 w 4378494"/>
                <a:gd name="connsiteY24" fmla="*/ 159097 h 618636"/>
                <a:gd name="connsiteX25" fmla="*/ 3131591 w 4378494"/>
                <a:gd name="connsiteY25" fmla="*/ 170685 h 618636"/>
                <a:gd name="connsiteX26" fmla="*/ 3247250 w 4378494"/>
                <a:gd name="connsiteY26" fmla="*/ 125289 h 618636"/>
                <a:gd name="connsiteX27" fmla="*/ 3683540 w 4378494"/>
                <a:gd name="connsiteY27" fmla="*/ 243191 h 618636"/>
                <a:gd name="connsiteX28" fmla="*/ 3886130 w 4378494"/>
                <a:gd name="connsiteY28" fmla="*/ 352528 h 618636"/>
                <a:gd name="connsiteX29" fmla="*/ 4155776 w 4378494"/>
                <a:gd name="connsiteY29" fmla="*/ 377038 h 618636"/>
                <a:gd name="connsiteX30" fmla="*/ 4252534 w 4378494"/>
                <a:gd name="connsiteY30" fmla="*/ 317762 h 618636"/>
                <a:gd name="connsiteX31" fmla="*/ 4289818 w 4378494"/>
                <a:gd name="connsiteY31" fmla="*/ 350963 h 618636"/>
                <a:gd name="connsiteX32" fmla="*/ 4378494 w 437849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366954"/>
                <a:gd name="connsiteY0" fmla="*/ 35879 h 618636"/>
                <a:gd name="connsiteX1" fmla="*/ 85736 w 4366954"/>
                <a:gd name="connsiteY1" fmla="*/ 181583 h 618636"/>
                <a:gd name="connsiteX2" fmla="*/ 108434 w 4366954"/>
                <a:gd name="connsiteY2" fmla="*/ 291829 h 618636"/>
                <a:gd name="connsiteX3" fmla="*/ 358111 w 4366954"/>
                <a:gd name="connsiteY3" fmla="*/ 272374 h 618636"/>
                <a:gd name="connsiteX4" fmla="*/ 458630 w 4366954"/>
                <a:gd name="connsiteY4" fmla="*/ 220493 h 618636"/>
                <a:gd name="connsiteX5" fmla="*/ 458630 w 4366954"/>
                <a:gd name="connsiteY5" fmla="*/ 295072 h 618636"/>
                <a:gd name="connsiteX6" fmla="*/ 585090 w 4366954"/>
                <a:gd name="connsiteY6" fmla="*/ 210765 h 618636"/>
                <a:gd name="connsiteX7" fmla="*/ 724519 w 4366954"/>
                <a:gd name="connsiteY7" fmla="*/ 431259 h 618636"/>
                <a:gd name="connsiteX8" fmla="*/ 802341 w 4366954"/>
                <a:gd name="connsiteY8" fmla="*/ 421531 h 618636"/>
                <a:gd name="connsiteX9" fmla="*/ 805583 w 4366954"/>
                <a:gd name="connsiteY9" fmla="*/ 505838 h 618636"/>
                <a:gd name="connsiteX10" fmla="*/ 996894 w 4366954"/>
                <a:gd name="connsiteY10" fmla="*/ 512323 h 618636"/>
                <a:gd name="connsiteX11" fmla="*/ 996894 w 4366954"/>
                <a:gd name="connsiteY11" fmla="*/ 424774 h 618636"/>
                <a:gd name="connsiteX12" fmla="*/ 1061745 w 4366954"/>
                <a:gd name="connsiteY12" fmla="*/ 424774 h 618636"/>
                <a:gd name="connsiteX13" fmla="*/ 1061745 w 4366954"/>
                <a:gd name="connsiteY13" fmla="*/ 518808 h 618636"/>
                <a:gd name="connsiteX14" fmla="*/ 1305984 w 4366954"/>
                <a:gd name="connsiteY14" fmla="*/ 618636 h 618636"/>
                <a:gd name="connsiteX15" fmla="*/ 1216239 w 4366954"/>
                <a:gd name="connsiteY15" fmla="*/ 229742 h 618636"/>
                <a:gd name="connsiteX16" fmla="*/ 1768622 w 4366954"/>
                <a:gd name="connsiteY16" fmla="*/ 238433 h 618636"/>
                <a:gd name="connsiteX17" fmla="*/ 1816162 w 4366954"/>
                <a:gd name="connsiteY17" fmla="*/ 197795 h 618636"/>
                <a:gd name="connsiteX18" fmla="*/ 1807532 w 4366954"/>
                <a:gd name="connsiteY18" fmla="*/ 0 h 618636"/>
                <a:gd name="connsiteX19" fmla="*/ 1937234 w 4366954"/>
                <a:gd name="connsiteY19" fmla="*/ 210765 h 618636"/>
                <a:gd name="connsiteX20" fmla="*/ 2164213 w 4366954"/>
                <a:gd name="connsiteY20" fmla="*/ 210765 h 618636"/>
                <a:gd name="connsiteX21" fmla="*/ 2209609 w 4366954"/>
                <a:gd name="connsiteY21" fmla="*/ 311285 h 618636"/>
                <a:gd name="connsiteX22" fmla="*/ 2199881 w 4366954"/>
                <a:gd name="connsiteY22" fmla="*/ 418289 h 618636"/>
                <a:gd name="connsiteX23" fmla="*/ 2417132 w 4366954"/>
                <a:gd name="connsiteY23" fmla="*/ 418289 h 618636"/>
                <a:gd name="connsiteX24" fmla="*/ 2476928 w 4366954"/>
                <a:gd name="connsiteY24" fmla="*/ 159097 h 618636"/>
                <a:gd name="connsiteX25" fmla="*/ 3120051 w 4366954"/>
                <a:gd name="connsiteY25" fmla="*/ 170685 h 618636"/>
                <a:gd name="connsiteX26" fmla="*/ 3235710 w 4366954"/>
                <a:gd name="connsiteY26" fmla="*/ 125289 h 618636"/>
                <a:gd name="connsiteX27" fmla="*/ 3672000 w 4366954"/>
                <a:gd name="connsiteY27" fmla="*/ 243191 h 618636"/>
                <a:gd name="connsiteX28" fmla="*/ 3874590 w 4366954"/>
                <a:gd name="connsiteY28" fmla="*/ 352528 h 618636"/>
                <a:gd name="connsiteX29" fmla="*/ 4144236 w 4366954"/>
                <a:gd name="connsiteY29" fmla="*/ 377038 h 618636"/>
                <a:gd name="connsiteX30" fmla="*/ 4240994 w 4366954"/>
                <a:gd name="connsiteY30" fmla="*/ 317762 h 618636"/>
                <a:gd name="connsiteX31" fmla="*/ 4278278 w 4366954"/>
                <a:gd name="connsiteY31" fmla="*/ 350963 h 618636"/>
                <a:gd name="connsiteX32" fmla="*/ 4366954 w 4366954"/>
                <a:gd name="connsiteY32" fmla="*/ 319207 h 618636"/>
                <a:gd name="connsiteX0" fmla="*/ 0 w 4281218"/>
                <a:gd name="connsiteY0" fmla="*/ 181583 h 618636"/>
                <a:gd name="connsiteX1" fmla="*/ 22698 w 4281218"/>
                <a:gd name="connsiteY1" fmla="*/ 291829 h 618636"/>
                <a:gd name="connsiteX2" fmla="*/ 272375 w 4281218"/>
                <a:gd name="connsiteY2" fmla="*/ 272374 h 618636"/>
                <a:gd name="connsiteX3" fmla="*/ 372894 w 4281218"/>
                <a:gd name="connsiteY3" fmla="*/ 220493 h 618636"/>
                <a:gd name="connsiteX4" fmla="*/ 372894 w 4281218"/>
                <a:gd name="connsiteY4" fmla="*/ 295072 h 618636"/>
                <a:gd name="connsiteX5" fmla="*/ 499354 w 4281218"/>
                <a:gd name="connsiteY5" fmla="*/ 210765 h 618636"/>
                <a:gd name="connsiteX6" fmla="*/ 638783 w 4281218"/>
                <a:gd name="connsiteY6" fmla="*/ 431259 h 618636"/>
                <a:gd name="connsiteX7" fmla="*/ 716605 w 4281218"/>
                <a:gd name="connsiteY7" fmla="*/ 421531 h 618636"/>
                <a:gd name="connsiteX8" fmla="*/ 719847 w 4281218"/>
                <a:gd name="connsiteY8" fmla="*/ 505838 h 618636"/>
                <a:gd name="connsiteX9" fmla="*/ 911158 w 4281218"/>
                <a:gd name="connsiteY9" fmla="*/ 512323 h 618636"/>
                <a:gd name="connsiteX10" fmla="*/ 911158 w 4281218"/>
                <a:gd name="connsiteY10" fmla="*/ 424774 h 618636"/>
                <a:gd name="connsiteX11" fmla="*/ 976009 w 4281218"/>
                <a:gd name="connsiteY11" fmla="*/ 424774 h 618636"/>
                <a:gd name="connsiteX12" fmla="*/ 976009 w 4281218"/>
                <a:gd name="connsiteY12" fmla="*/ 518808 h 618636"/>
                <a:gd name="connsiteX13" fmla="*/ 1220248 w 4281218"/>
                <a:gd name="connsiteY13" fmla="*/ 618636 h 618636"/>
                <a:gd name="connsiteX14" fmla="*/ 1130503 w 4281218"/>
                <a:gd name="connsiteY14" fmla="*/ 229742 h 618636"/>
                <a:gd name="connsiteX15" fmla="*/ 1682886 w 4281218"/>
                <a:gd name="connsiteY15" fmla="*/ 238433 h 618636"/>
                <a:gd name="connsiteX16" fmla="*/ 1730426 w 4281218"/>
                <a:gd name="connsiteY16" fmla="*/ 197795 h 618636"/>
                <a:gd name="connsiteX17" fmla="*/ 1721796 w 4281218"/>
                <a:gd name="connsiteY17" fmla="*/ 0 h 618636"/>
                <a:gd name="connsiteX18" fmla="*/ 1851498 w 4281218"/>
                <a:gd name="connsiteY18" fmla="*/ 210765 h 618636"/>
                <a:gd name="connsiteX19" fmla="*/ 2078477 w 4281218"/>
                <a:gd name="connsiteY19" fmla="*/ 210765 h 618636"/>
                <a:gd name="connsiteX20" fmla="*/ 2123873 w 4281218"/>
                <a:gd name="connsiteY20" fmla="*/ 311285 h 618636"/>
                <a:gd name="connsiteX21" fmla="*/ 2114145 w 4281218"/>
                <a:gd name="connsiteY21" fmla="*/ 418289 h 618636"/>
                <a:gd name="connsiteX22" fmla="*/ 2331396 w 4281218"/>
                <a:gd name="connsiteY22" fmla="*/ 418289 h 618636"/>
                <a:gd name="connsiteX23" fmla="*/ 2391192 w 4281218"/>
                <a:gd name="connsiteY23" fmla="*/ 159097 h 618636"/>
                <a:gd name="connsiteX24" fmla="*/ 3034315 w 4281218"/>
                <a:gd name="connsiteY24" fmla="*/ 170685 h 618636"/>
                <a:gd name="connsiteX25" fmla="*/ 3149974 w 4281218"/>
                <a:gd name="connsiteY25" fmla="*/ 125289 h 618636"/>
                <a:gd name="connsiteX26" fmla="*/ 3586264 w 4281218"/>
                <a:gd name="connsiteY26" fmla="*/ 243191 h 618636"/>
                <a:gd name="connsiteX27" fmla="*/ 3788854 w 4281218"/>
                <a:gd name="connsiteY27" fmla="*/ 352528 h 618636"/>
                <a:gd name="connsiteX28" fmla="*/ 4058500 w 4281218"/>
                <a:gd name="connsiteY28" fmla="*/ 377038 h 618636"/>
                <a:gd name="connsiteX29" fmla="*/ 4155258 w 4281218"/>
                <a:gd name="connsiteY29" fmla="*/ 317762 h 618636"/>
                <a:gd name="connsiteX30" fmla="*/ 4192542 w 4281218"/>
                <a:gd name="connsiteY30" fmla="*/ 350963 h 618636"/>
                <a:gd name="connsiteX31" fmla="*/ 4281218 w 4281218"/>
                <a:gd name="connsiteY31" fmla="*/ 319207 h 618636"/>
                <a:gd name="connsiteX0" fmla="*/ 0 w 4258520"/>
                <a:gd name="connsiteY0" fmla="*/ 291829 h 618636"/>
                <a:gd name="connsiteX1" fmla="*/ 249677 w 4258520"/>
                <a:gd name="connsiteY1" fmla="*/ 272374 h 618636"/>
                <a:gd name="connsiteX2" fmla="*/ 350196 w 4258520"/>
                <a:gd name="connsiteY2" fmla="*/ 220493 h 618636"/>
                <a:gd name="connsiteX3" fmla="*/ 350196 w 4258520"/>
                <a:gd name="connsiteY3" fmla="*/ 295072 h 618636"/>
                <a:gd name="connsiteX4" fmla="*/ 476656 w 4258520"/>
                <a:gd name="connsiteY4" fmla="*/ 210765 h 618636"/>
                <a:gd name="connsiteX5" fmla="*/ 616085 w 4258520"/>
                <a:gd name="connsiteY5" fmla="*/ 431259 h 618636"/>
                <a:gd name="connsiteX6" fmla="*/ 693907 w 4258520"/>
                <a:gd name="connsiteY6" fmla="*/ 421531 h 618636"/>
                <a:gd name="connsiteX7" fmla="*/ 697149 w 4258520"/>
                <a:gd name="connsiteY7" fmla="*/ 505838 h 618636"/>
                <a:gd name="connsiteX8" fmla="*/ 888460 w 4258520"/>
                <a:gd name="connsiteY8" fmla="*/ 512323 h 618636"/>
                <a:gd name="connsiteX9" fmla="*/ 888460 w 4258520"/>
                <a:gd name="connsiteY9" fmla="*/ 424774 h 618636"/>
                <a:gd name="connsiteX10" fmla="*/ 953311 w 4258520"/>
                <a:gd name="connsiteY10" fmla="*/ 424774 h 618636"/>
                <a:gd name="connsiteX11" fmla="*/ 953311 w 4258520"/>
                <a:gd name="connsiteY11" fmla="*/ 518808 h 618636"/>
                <a:gd name="connsiteX12" fmla="*/ 1197550 w 4258520"/>
                <a:gd name="connsiteY12" fmla="*/ 618636 h 618636"/>
                <a:gd name="connsiteX13" fmla="*/ 1107805 w 4258520"/>
                <a:gd name="connsiteY13" fmla="*/ 229742 h 618636"/>
                <a:gd name="connsiteX14" fmla="*/ 1660188 w 4258520"/>
                <a:gd name="connsiteY14" fmla="*/ 238433 h 618636"/>
                <a:gd name="connsiteX15" fmla="*/ 1707728 w 4258520"/>
                <a:gd name="connsiteY15" fmla="*/ 197795 h 618636"/>
                <a:gd name="connsiteX16" fmla="*/ 1699098 w 4258520"/>
                <a:gd name="connsiteY16" fmla="*/ 0 h 618636"/>
                <a:gd name="connsiteX17" fmla="*/ 1828800 w 4258520"/>
                <a:gd name="connsiteY17" fmla="*/ 210765 h 618636"/>
                <a:gd name="connsiteX18" fmla="*/ 2055779 w 4258520"/>
                <a:gd name="connsiteY18" fmla="*/ 210765 h 618636"/>
                <a:gd name="connsiteX19" fmla="*/ 2101175 w 4258520"/>
                <a:gd name="connsiteY19" fmla="*/ 311285 h 618636"/>
                <a:gd name="connsiteX20" fmla="*/ 2091447 w 4258520"/>
                <a:gd name="connsiteY20" fmla="*/ 418289 h 618636"/>
                <a:gd name="connsiteX21" fmla="*/ 2308698 w 4258520"/>
                <a:gd name="connsiteY21" fmla="*/ 418289 h 618636"/>
                <a:gd name="connsiteX22" fmla="*/ 2368494 w 4258520"/>
                <a:gd name="connsiteY22" fmla="*/ 159097 h 618636"/>
                <a:gd name="connsiteX23" fmla="*/ 3011617 w 4258520"/>
                <a:gd name="connsiteY23" fmla="*/ 170685 h 618636"/>
                <a:gd name="connsiteX24" fmla="*/ 3127276 w 4258520"/>
                <a:gd name="connsiteY24" fmla="*/ 125289 h 618636"/>
                <a:gd name="connsiteX25" fmla="*/ 3563566 w 4258520"/>
                <a:gd name="connsiteY25" fmla="*/ 243191 h 618636"/>
                <a:gd name="connsiteX26" fmla="*/ 3766156 w 4258520"/>
                <a:gd name="connsiteY26" fmla="*/ 352528 h 618636"/>
                <a:gd name="connsiteX27" fmla="*/ 4035802 w 4258520"/>
                <a:gd name="connsiteY27" fmla="*/ 377038 h 618636"/>
                <a:gd name="connsiteX28" fmla="*/ 4132560 w 4258520"/>
                <a:gd name="connsiteY28" fmla="*/ 317762 h 618636"/>
                <a:gd name="connsiteX29" fmla="*/ 4169844 w 4258520"/>
                <a:gd name="connsiteY29" fmla="*/ 350963 h 618636"/>
                <a:gd name="connsiteX30" fmla="*/ 4258520 w 4258520"/>
                <a:gd name="connsiteY30" fmla="*/ 319207 h 618636"/>
                <a:gd name="connsiteX0" fmla="*/ 0 w 4008843"/>
                <a:gd name="connsiteY0" fmla="*/ 272374 h 618636"/>
                <a:gd name="connsiteX1" fmla="*/ 100519 w 4008843"/>
                <a:gd name="connsiteY1" fmla="*/ 220493 h 618636"/>
                <a:gd name="connsiteX2" fmla="*/ 100519 w 4008843"/>
                <a:gd name="connsiteY2" fmla="*/ 295072 h 618636"/>
                <a:gd name="connsiteX3" fmla="*/ 226979 w 4008843"/>
                <a:gd name="connsiteY3" fmla="*/ 210765 h 618636"/>
                <a:gd name="connsiteX4" fmla="*/ 366408 w 4008843"/>
                <a:gd name="connsiteY4" fmla="*/ 431259 h 618636"/>
                <a:gd name="connsiteX5" fmla="*/ 444230 w 4008843"/>
                <a:gd name="connsiteY5" fmla="*/ 421531 h 618636"/>
                <a:gd name="connsiteX6" fmla="*/ 447472 w 4008843"/>
                <a:gd name="connsiteY6" fmla="*/ 505838 h 618636"/>
                <a:gd name="connsiteX7" fmla="*/ 638783 w 4008843"/>
                <a:gd name="connsiteY7" fmla="*/ 512323 h 618636"/>
                <a:gd name="connsiteX8" fmla="*/ 638783 w 4008843"/>
                <a:gd name="connsiteY8" fmla="*/ 424774 h 618636"/>
                <a:gd name="connsiteX9" fmla="*/ 703634 w 4008843"/>
                <a:gd name="connsiteY9" fmla="*/ 424774 h 618636"/>
                <a:gd name="connsiteX10" fmla="*/ 703634 w 4008843"/>
                <a:gd name="connsiteY10" fmla="*/ 518808 h 618636"/>
                <a:gd name="connsiteX11" fmla="*/ 947873 w 4008843"/>
                <a:gd name="connsiteY11" fmla="*/ 618636 h 618636"/>
                <a:gd name="connsiteX12" fmla="*/ 858128 w 4008843"/>
                <a:gd name="connsiteY12" fmla="*/ 229742 h 618636"/>
                <a:gd name="connsiteX13" fmla="*/ 1410511 w 4008843"/>
                <a:gd name="connsiteY13" fmla="*/ 238433 h 618636"/>
                <a:gd name="connsiteX14" fmla="*/ 1458051 w 4008843"/>
                <a:gd name="connsiteY14" fmla="*/ 197795 h 618636"/>
                <a:gd name="connsiteX15" fmla="*/ 1449421 w 4008843"/>
                <a:gd name="connsiteY15" fmla="*/ 0 h 618636"/>
                <a:gd name="connsiteX16" fmla="*/ 1579123 w 4008843"/>
                <a:gd name="connsiteY16" fmla="*/ 210765 h 618636"/>
                <a:gd name="connsiteX17" fmla="*/ 1806102 w 4008843"/>
                <a:gd name="connsiteY17" fmla="*/ 210765 h 618636"/>
                <a:gd name="connsiteX18" fmla="*/ 1851498 w 4008843"/>
                <a:gd name="connsiteY18" fmla="*/ 311285 h 618636"/>
                <a:gd name="connsiteX19" fmla="*/ 1841770 w 4008843"/>
                <a:gd name="connsiteY19" fmla="*/ 418289 h 618636"/>
                <a:gd name="connsiteX20" fmla="*/ 2059021 w 4008843"/>
                <a:gd name="connsiteY20" fmla="*/ 418289 h 618636"/>
                <a:gd name="connsiteX21" fmla="*/ 2118817 w 4008843"/>
                <a:gd name="connsiteY21" fmla="*/ 159097 h 618636"/>
                <a:gd name="connsiteX22" fmla="*/ 2761940 w 4008843"/>
                <a:gd name="connsiteY22" fmla="*/ 170685 h 618636"/>
                <a:gd name="connsiteX23" fmla="*/ 2877599 w 4008843"/>
                <a:gd name="connsiteY23" fmla="*/ 125289 h 618636"/>
                <a:gd name="connsiteX24" fmla="*/ 3313889 w 4008843"/>
                <a:gd name="connsiteY24" fmla="*/ 243191 h 618636"/>
                <a:gd name="connsiteX25" fmla="*/ 3516479 w 4008843"/>
                <a:gd name="connsiteY25" fmla="*/ 352528 h 618636"/>
                <a:gd name="connsiteX26" fmla="*/ 3786125 w 4008843"/>
                <a:gd name="connsiteY26" fmla="*/ 377038 h 618636"/>
                <a:gd name="connsiteX27" fmla="*/ 3882883 w 4008843"/>
                <a:gd name="connsiteY27" fmla="*/ 317762 h 618636"/>
                <a:gd name="connsiteX28" fmla="*/ 3920167 w 4008843"/>
                <a:gd name="connsiteY28" fmla="*/ 350963 h 618636"/>
                <a:gd name="connsiteX29" fmla="*/ 4008843 w 4008843"/>
                <a:gd name="connsiteY29" fmla="*/ 319207 h 618636"/>
                <a:gd name="connsiteX0" fmla="*/ 0 w 3920167"/>
                <a:gd name="connsiteY0" fmla="*/ 272374 h 618636"/>
                <a:gd name="connsiteX1" fmla="*/ 100519 w 3920167"/>
                <a:gd name="connsiteY1" fmla="*/ 220493 h 618636"/>
                <a:gd name="connsiteX2" fmla="*/ 100519 w 3920167"/>
                <a:gd name="connsiteY2" fmla="*/ 295072 h 618636"/>
                <a:gd name="connsiteX3" fmla="*/ 226979 w 3920167"/>
                <a:gd name="connsiteY3" fmla="*/ 210765 h 618636"/>
                <a:gd name="connsiteX4" fmla="*/ 366408 w 3920167"/>
                <a:gd name="connsiteY4" fmla="*/ 431259 h 618636"/>
                <a:gd name="connsiteX5" fmla="*/ 444230 w 3920167"/>
                <a:gd name="connsiteY5" fmla="*/ 421531 h 618636"/>
                <a:gd name="connsiteX6" fmla="*/ 447472 w 3920167"/>
                <a:gd name="connsiteY6" fmla="*/ 505838 h 618636"/>
                <a:gd name="connsiteX7" fmla="*/ 638783 w 3920167"/>
                <a:gd name="connsiteY7" fmla="*/ 512323 h 618636"/>
                <a:gd name="connsiteX8" fmla="*/ 638783 w 3920167"/>
                <a:gd name="connsiteY8" fmla="*/ 424774 h 618636"/>
                <a:gd name="connsiteX9" fmla="*/ 703634 w 3920167"/>
                <a:gd name="connsiteY9" fmla="*/ 424774 h 618636"/>
                <a:gd name="connsiteX10" fmla="*/ 703634 w 3920167"/>
                <a:gd name="connsiteY10" fmla="*/ 518808 h 618636"/>
                <a:gd name="connsiteX11" fmla="*/ 947873 w 3920167"/>
                <a:gd name="connsiteY11" fmla="*/ 618636 h 618636"/>
                <a:gd name="connsiteX12" fmla="*/ 858128 w 3920167"/>
                <a:gd name="connsiteY12" fmla="*/ 229742 h 618636"/>
                <a:gd name="connsiteX13" fmla="*/ 1410511 w 3920167"/>
                <a:gd name="connsiteY13" fmla="*/ 238433 h 618636"/>
                <a:gd name="connsiteX14" fmla="*/ 1458051 w 3920167"/>
                <a:gd name="connsiteY14" fmla="*/ 197795 h 618636"/>
                <a:gd name="connsiteX15" fmla="*/ 1449421 w 3920167"/>
                <a:gd name="connsiteY15" fmla="*/ 0 h 618636"/>
                <a:gd name="connsiteX16" fmla="*/ 1579123 w 3920167"/>
                <a:gd name="connsiteY16" fmla="*/ 210765 h 618636"/>
                <a:gd name="connsiteX17" fmla="*/ 1806102 w 3920167"/>
                <a:gd name="connsiteY17" fmla="*/ 210765 h 618636"/>
                <a:gd name="connsiteX18" fmla="*/ 1851498 w 3920167"/>
                <a:gd name="connsiteY18" fmla="*/ 311285 h 618636"/>
                <a:gd name="connsiteX19" fmla="*/ 1841770 w 3920167"/>
                <a:gd name="connsiteY19" fmla="*/ 418289 h 618636"/>
                <a:gd name="connsiteX20" fmla="*/ 2059021 w 3920167"/>
                <a:gd name="connsiteY20" fmla="*/ 418289 h 618636"/>
                <a:gd name="connsiteX21" fmla="*/ 2118817 w 3920167"/>
                <a:gd name="connsiteY21" fmla="*/ 159097 h 618636"/>
                <a:gd name="connsiteX22" fmla="*/ 2761940 w 3920167"/>
                <a:gd name="connsiteY22" fmla="*/ 170685 h 618636"/>
                <a:gd name="connsiteX23" fmla="*/ 2877599 w 3920167"/>
                <a:gd name="connsiteY23" fmla="*/ 125289 h 618636"/>
                <a:gd name="connsiteX24" fmla="*/ 3313889 w 3920167"/>
                <a:gd name="connsiteY24" fmla="*/ 243191 h 618636"/>
                <a:gd name="connsiteX25" fmla="*/ 3516479 w 3920167"/>
                <a:gd name="connsiteY25" fmla="*/ 352528 h 618636"/>
                <a:gd name="connsiteX26" fmla="*/ 3786125 w 3920167"/>
                <a:gd name="connsiteY26" fmla="*/ 377038 h 618636"/>
                <a:gd name="connsiteX27" fmla="*/ 3882883 w 3920167"/>
                <a:gd name="connsiteY27" fmla="*/ 317762 h 618636"/>
                <a:gd name="connsiteX28" fmla="*/ 3920167 w 3920167"/>
                <a:gd name="connsiteY28" fmla="*/ 350963 h 618636"/>
                <a:gd name="connsiteX0" fmla="*/ 0 w 3882883"/>
                <a:gd name="connsiteY0" fmla="*/ 272374 h 618636"/>
                <a:gd name="connsiteX1" fmla="*/ 100519 w 3882883"/>
                <a:gd name="connsiteY1" fmla="*/ 220493 h 618636"/>
                <a:gd name="connsiteX2" fmla="*/ 100519 w 3882883"/>
                <a:gd name="connsiteY2" fmla="*/ 295072 h 618636"/>
                <a:gd name="connsiteX3" fmla="*/ 226979 w 3882883"/>
                <a:gd name="connsiteY3" fmla="*/ 210765 h 618636"/>
                <a:gd name="connsiteX4" fmla="*/ 366408 w 3882883"/>
                <a:gd name="connsiteY4" fmla="*/ 431259 h 618636"/>
                <a:gd name="connsiteX5" fmla="*/ 444230 w 3882883"/>
                <a:gd name="connsiteY5" fmla="*/ 421531 h 618636"/>
                <a:gd name="connsiteX6" fmla="*/ 447472 w 3882883"/>
                <a:gd name="connsiteY6" fmla="*/ 505838 h 618636"/>
                <a:gd name="connsiteX7" fmla="*/ 638783 w 3882883"/>
                <a:gd name="connsiteY7" fmla="*/ 512323 h 618636"/>
                <a:gd name="connsiteX8" fmla="*/ 638783 w 3882883"/>
                <a:gd name="connsiteY8" fmla="*/ 424774 h 618636"/>
                <a:gd name="connsiteX9" fmla="*/ 703634 w 3882883"/>
                <a:gd name="connsiteY9" fmla="*/ 424774 h 618636"/>
                <a:gd name="connsiteX10" fmla="*/ 703634 w 3882883"/>
                <a:gd name="connsiteY10" fmla="*/ 518808 h 618636"/>
                <a:gd name="connsiteX11" fmla="*/ 947873 w 3882883"/>
                <a:gd name="connsiteY11" fmla="*/ 618636 h 618636"/>
                <a:gd name="connsiteX12" fmla="*/ 858128 w 3882883"/>
                <a:gd name="connsiteY12" fmla="*/ 229742 h 618636"/>
                <a:gd name="connsiteX13" fmla="*/ 1410511 w 3882883"/>
                <a:gd name="connsiteY13" fmla="*/ 238433 h 618636"/>
                <a:gd name="connsiteX14" fmla="*/ 1458051 w 3882883"/>
                <a:gd name="connsiteY14" fmla="*/ 197795 h 618636"/>
                <a:gd name="connsiteX15" fmla="*/ 1449421 w 3882883"/>
                <a:gd name="connsiteY15" fmla="*/ 0 h 618636"/>
                <a:gd name="connsiteX16" fmla="*/ 1579123 w 3882883"/>
                <a:gd name="connsiteY16" fmla="*/ 210765 h 618636"/>
                <a:gd name="connsiteX17" fmla="*/ 1806102 w 3882883"/>
                <a:gd name="connsiteY17" fmla="*/ 210765 h 618636"/>
                <a:gd name="connsiteX18" fmla="*/ 1851498 w 3882883"/>
                <a:gd name="connsiteY18" fmla="*/ 311285 h 618636"/>
                <a:gd name="connsiteX19" fmla="*/ 1841770 w 3882883"/>
                <a:gd name="connsiteY19" fmla="*/ 418289 h 618636"/>
                <a:gd name="connsiteX20" fmla="*/ 2059021 w 3882883"/>
                <a:gd name="connsiteY20" fmla="*/ 418289 h 618636"/>
                <a:gd name="connsiteX21" fmla="*/ 2118817 w 3882883"/>
                <a:gd name="connsiteY21" fmla="*/ 159097 h 618636"/>
                <a:gd name="connsiteX22" fmla="*/ 2761940 w 3882883"/>
                <a:gd name="connsiteY22" fmla="*/ 170685 h 618636"/>
                <a:gd name="connsiteX23" fmla="*/ 2877599 w 3882883"/>
                <a:gd name="connsiteY23" fmla="*/ 125289 h 618636"/>
                <a:gd name="connsiteX24" fmla="*/ 3313889 w 3882883"/>
                <a:gd name="connsiteY24" fmla="*/ 243191 h 618636"/>
                <a:gd name="connsiteX25" fmla="*/ 3516479 w 3882883"/>
                <a:gd name="connsiteY25" fmla="*/ 352528 h 618636"/>
                <a:gd name="connsiteX26" fmla="*/ 3786125 w 3882883"/>
                <a:gd name="connsiteY26" fmla="*/ 377038 h 618636"/>
                <a:gd name="connsiteX27" fmla="*/ 3882883 w 3882883"/>
                <a:gd name="connsiteY27" fmla="*/ 317762 h 618636"/>
                <a:gd name="connsiteX0" fmla="*/ 0 w 3786125"/>
                <a:gd name="connsiteY0" fmla="*/ 272374 h 618636"/>
                <a:gd name="connsiteX1" fmla="*/ 100519 w 3786125"/>
                <a:gd name="connsiteY1" fmla="*/ 220493 h 618636"/>
                <a:gd name="connsiteX2" fmla="*/ 100519 w 3786125"/>
                <a:gd name="connsiteY2" fmla="*/ 295072 h 618636"/>
                <a:gd name="connsiteX3" fmla="*/ 226979 w 3786125"/>
                <a:gd name="connsiteY3" fmla="*/ 210765 h 618636"/>
                <a:gd name="connsiteX4" fmla="*/ 366408 w 3786125"/>
                <a:gd name="connsiteY4" fmla="*/ 431259 h 618636"/>
                <a:gd name="connsiteX5" fmla="*/ 444230 w 3786125"/>
                <a:gd name="connsiteY5" fmla="*/ 421531 h 618636"/>
                <a:gd name="connsiteX6" fmla="*/ 447472 w 3786125"/>
                <a:gd name="connsiteY6" fmla="*/ 505838 h 618636"/>
                <a:gd name="connsiteX7" fmla="*/ 638783 w 3786125"/>
                <a:gd name="connsiteY7" fmla="*/ 512323 h 618636"/>
                <a:gd name="connsiteX8" fmla="*/ 638783 w 3786125"/>
                <a:gd name="connsiteY8" fmla="*/ 424774 h 618636"/>
                <a:gd name="connsiteX9" fmla="*/ 703634 w 3786125"/>
                <a:gd name="connsiteY9" fmla="*/ 424774 h 618636"/>
                <a:gd name="connsiteX10" fmla="*/ 703634 w 3786125"/>
                <a:gd name="connsiteY10" fmla="*/ 518808 h 618636"/>
                <a:gd name="connsiteX11" fmla="*/ 947873 w 3786125"/>
                <a:gd name="connsiteY11" fmla="*/ 618636 h 618636"/>
                <a:gd name="connsiteX12" fmla="*/ 858128 w 3786125"/>
                <a:gd name="connsiteY12" fmla="*/ 229742 h 618636"/>
                <a:gd name="connsiteX13" fmla="*/ 1410511 w 3786125"/>
                <a:gd name="connsiteY13" fmla="*/ 238433 h 618636"/>
                <a:gd name="connsiteX14" fmla="*/ 1458051 w 3786125"/>
                <a:gd name="connsiteY14" fmla="*/ 197795 h 618636"/>
                <a:gd name="connsiteX15" fmla="*/ 1449421 w 3786125"/>
                <a:gd name="connsiteY15" fmla="*/ 0 h 618636"/>
                <a:gd name="connsiteX16" fmla="*/ 1579123 w 3786125"/>
                <a:gd name="connsiteY16" fmla="*/ 210765 h 618636"/>
                <a:gd name="connsiteX17" fmla="*/ 1806102 w 3786125"/>
                <a:gd name="connsiteY17" fmla="*/ 210765 h 618636"/>
                <a:gd name="connsiteX18" fmla="*/ 1851498 w 3786125"/>
                <a:gd name="connsiteY18" fmla="*/ 311285 h 618636"/>
                <a:gd name="connsiteX19" fmla="*/ 1841770 w 3786125"/>
                <a:gd name="connsiteY19" fmla="*/ 418289 h 618636"/>
                <a:gd name="connsiteX20" fmla="*/ 2059021 w 3786125"/>
                <a:gd name="connsiteY20" fmla="*/ 418289 h 618636"/>
                <a:gd name="connsiteX21" fmla="*/ 2118817 w 3786125"/>
                <a:gd name="connsiteY21" fmla="*/ 159097 h 618636"/>
                <a:gd name="connsiteX22" fmla="*/ 2761940 w 3786125"/>
                <a:gd name="connsiteY22" fmla="*/ 170685 h 618636"/>
                <a:gd name="connsiteX23" fmla="*/ 2877599 w 3786125"/>
                <a:gd name="connsiteY23" fmla="*/ 125289 h 618636"/>
                <a:gd name="connsiteX24" fmla="*/ 3313889 w 3786125"/>
                <a:gd name="connsiteY24" fmla="*/ 243191 h 618636"/>
                <a:gd name="connsiteX25" fmla="*/ 3516479 w 3786125"/>
                <a:gd name="connsiteY25" fmla="*/ 352528 h 618636"/>
                <a:gd name="connsiteX26" fmla="*/ 3786125 w 3786125"/>
                <a:gd name="connsiteY26" fmla="*/ 377038 h 618636"/>
                <a:gd name="connsiteX0" fmla="*/ 0 w 3516479"/>
                <a:gd name="connsiteY0" fmla="*/ 272374 h 618636"/>
                <a:gd name="connsiteX1" fmla="*/ 100519 w 3516479"/>
                <a:gd name="connsiteY1" fmla="*/ 220493 h 618636"/>
                <a:gd name="connsiteX2" fmla="*/ 100519 w 3516479"/>
                <a:gd name="connsiteY2" fmla="*/ 295072 h 618636"/>
                <a:gd name="connsiteX3" fmla="*/ 226979 w 3516479"/>
                <a:gd name="connsiteY3" fmla="*/ 210765 h 618636"/>
                <a:gd name="connsiteX4" fmla="*/ 366408 w 3516479"/>
                <a:gd name="connsiteY4" fmla="*/ 431259 h 618636"/>
                <a:gd name="connsiteX5" fmla="*/ 444230 w 3516479"/>
                <a:gd name="connsiteY5" fmla="*/ 421531 h 618636"/>
                <a:gd name="connsiteX6" fmla="*/ 447472 w 3516479"/>
                <a:gd name="connsiteY6" fmla="*/ 505838 h 618636"/>
                <a:gd name="connsiteX7" fmla="*/ 638783 w 3516479"/>
                <a:gd name="connsiteY7" fmla="*/ 512323 h 618636"/>
                <a:gd name="connsiteX8" fmla="*/ 638783 w 3516479"/>
                <a:gd name="connsiteY8" fmla="*/ 424774 h 618636"/>
                <a:gd name="connsiteX9" fmla="*/ 703634 w 3516479"/>
                <a:gd name="connsiteY9" fmla="*/ 424774 h 618636"/>
                <a:gd name="connsiteX10" fmla="*/ 703634 w 3516479"/>
                <a:gd name="connsiteY10" fmla="*/ 518808 h 618636"/>
                <a:gd name="connsiteX11" fmla="*/ 947873 w 3516479"/>
                <a:gd name="connsiteY11" fmla="*/ 618636 h 618636"/>
                <a:gd name="connsiteX12" fmla="*/ 858128 w 3516479"/>
                <a:gd name="connsiteY12" fmla="*/ 229742 h 618636"/>
                <a:gd name="connsiteX13" fmla="*/ 1410511 w 3516479"/>
                <a:gd name="connsiteY13" fmla="*/ 238433 h 618636"/>
                <a:gd name="connsiteX14" fmla="*/ 1458051 w 3516479"/>
                <a:gd name="connsiteY14" fmla="*/ 197795 h 618636"/>
                <a:gd name="connsiteX15" fmla="*/ 1449421 w 3516479"/>
                <a:gd name="connsiteY15" fmla="*/ 0 h 618636"/>
                <a:gd name="connsiteX16" fmla="*/ 1579123 w 3516479"/>
                <a:gd name="connsiteY16" fmla="*/ 210765 h 618636"/>
                <a:gd name="connsiteX17" fmla="*/ 1806102 w 3516479"/>
                <a:gd name="connsiteY17" fmla="*/ 210765 h 618636"/>
                <a:gd name="connsiteX18" fmla="*/ 1851498 w 3516479"/>
                <a:gd name="connsiteY18" fmla="*/ 311285 h 618636"/>
                <a:gd name="connsiteX19" fmla="*/ 1841770 w 3516479"/>
                <a:gd name="connsiteY19" fmla="*/ 418289 h 618636"/>
                <a:gd name="connsiteX20" fmla="*/ 2059021 w 3516479"/>
                <a:gd name="connsiteY20" fmla="*/ 418289 h 618636"/>
                <a:gd name="connsiteX21" fmla="*/ 2118817 w 3516479"/>
                <a:gd name="connsiteY21" fmla="*/ 159097 h 618636"/>
                <a:gd name="connsiteX22" fmla="*/ 2761940 w 3516479"/>
                <a:gd name="connsiteY22" fmla="*/ 170685 h 618636"/>
                <a:gd name="connsiteX23" fmla="*/ 2877599 w 3516479"/>
                <a:gd name="connsiteY23" fmla="*/ 125289 h 618636"/>
                <a:gd name="connsiteX24" fmla="*/ 3313889 w 3516479"/>
                <a:gd name="connsiteY24" fmla="*/ 243191 h 618636"/>
                <a:gd name="connsiteX25" fmla="*/ 3516479 w 3516479"/>
                <a:gd name="connsiteY25" fmla="*/ 352528 h 618636"/>
                <a:gd name="connsiteX0" fmla="*/ 0 w 3313889"/>
                <a:gd name="connsiteY0" fmla="*/ 272374 h 618636"/>
                <a:gd name="connsiteX1" fmla="*/ 100519 w 3313889"/>
                <a:gd name="connsiteY1" fmla="*/ 220493 h 618636"/>
                <a:gd name="connsiteX2" fmla="*/ 100519 w 3313889"/>
                <a:gd name="connsiteY2" fmla="*/ 295072 h 618636"/>
                <a:gd name="connsiteX3" fmla="*/ 226979 w 3313889"/>
                <a:gd name="connsiteY3" fmla="*/ 210765 h 618636"/>
                <a:gd name="connsiteX4" fmla="*/ 366408 w 3313889"/>
                <a:gd name="connsiteY4" fmla="*/ 431259 h 618636"/>
                <a:gd name="connsiteX5" fmla="*/ 444230 w 3313889"/>
                <a:gd name="connsiteY5" fmla="*/ 421531 h 618636"/>
                <a:gd name="connsiteX6" fmla="*/ 447472 w 3313889"/>
                <a:gd name="connsiteY6" fmla="*/ 505838 h 618636"/>
                <a:gd name="connsiteX7" fmla="*/ 638783 w 3313889"/>
                <a:gd name="connsiteY7" fmla="*/ 512323 h 618636"/>
                <a:gd name="connsiteX8" fmla="*/ 638783 w 3313889"/>
                <a:gd name="connsiteY8" fmla="*/ 424774 h 618636"/>
                <a:gd name="connsiteX9" fmla="*/ 703634 w 3313889"/>
                <a:gd name="connsiteY9" fmla="*/ 424774 h 618636"/>
                <a:gd name="connsiteX10" fmla="*/ 703634 w 3313889"/>
                <a:gd name="connsiteY10" fmla="*/ 518808 h 618636"/>
                <a:gd name="connsiteX11" fmla="*/ 947873 w 3313889"/>
                <a:gd name="connsiteY11" fmla="*/ 618636 h 618636"/>
                <a:gd name="connsiteX12" fmla="*/ 858128 w 3313889"/>
                <a:gd name="connsiteY12" fmla="*/ 229742 h 618636"/>
                <a:gd name="connsiteX13" fmla="*/ 1410511 w 3313889"/>
                <a:gd name="connsiteY13" fmla="*/ 238433 h 618636"/>
                <a:gd name="connsiteX14" fmla="*/ 1458051 w 3313889"/>
                <a:gd name="connsiteY14" fmla="*/ 197795 h 618636"/>
                <a:gd name="connsiteX15" fmla="*/ 1449421 w 3313889"/>
                <a:gd name="connsiteY15" fmla="*/ 0 h 618636"/>
                <a:gd name="connsiteX16" fmla="*/ 1579123 w 3313889"/>
                <a:gd name="connsiteY16" fmla="*/ 210765 h 618636"/>
                <a:gd name="connsiteX17" fmla="*/ 1806102 w 3313889"/>
                <a:gd name="connsiteY17" fmla="*/ 210765 h 618636"/>
                <a:gd name="connsiteX18" fmla="*/ 1851498 w 3313889"/>
                <a:gd name="connsiteY18" fmla="*/ 311285 h 618636"/>
                <a:gd name="connsiteX19" fmla="*/ 1841770 w 3313889"/>
                <a:gd name="connsiteY19" fmla="*/ 418289 h 618636"/>
                <a:gd name="connsiteX20" fmla="*/ 2059021 w 3313889"/>
                <a:gd name="connsiteY20" fmla="*/ 418289 h 618636"/>
                <a:gd name="connsiteX21" fmla="*/ 2118817 w 3313889"/>
                <a:gd name="connsiteY21" fmla="*/ 159097 h 618636"/>
                <a:gd name="connsiteX22" fmla="*/ 2761940 w 3313889"/>
                <a:gd name="connsiteY22" fmla="*/ 170685 h 618636"/>
                <a:gd name="connsiteX23" fmla="*/ 2877599 w 3313889"/>
                <a:gd name="connsiteY23" fmla="*/ 125289 h 618636"/>
                <a:gd name="connsiteX24" fmla="*/ 3313889 w 3313889"/>
                <a:gd name="connsiteY24" fmla="*/ 243191 h 618636"/>
                <a:gd name="connsiteX0" fmla="*/ 0 w 2877599"/>
                <a:gd name="connsiteY0" fmla="*/ 272374 h 618636"/>
                <a:gd name="connsiteX1" fmla="*/ 100519 w 2877599"/>
                <a:gd name="connsiteY1" fmla="*/ 220493 h 618636"/>
                <a:gd name="connsiteX2" fmla="*/ 100519 w 2877599"/>
                <a:gd name="connsiteY2" fmla="*/ 295072 h 618636"/>
                <a:gd name="connsiteX3" fmla="*/ 226979 w 2877599"/>
                <a:gd name="connsiteY3" fmla="*/ 210765 h 618636"/>
                <a:gd name="connsiteX4" fmla="*/ 366408 w 2877599"/>
                <a:gd name="connsiteY4" fmla="*/ 431259 h 618636"/>
                <a:gd name="connsiteX5" fmla="*/ 444230 w 2877599"/>
                <a:gd name="connsiteY5" fmla="*/ 421531 h 618636"/>
                <a:gd name="connsiteX6" fmla="*/ 447472 w 2877599"/>
                <a:gd name="connsiteY6" fmla="*/ 505838 h 618636"/>
                <a:gd name="connsiteX7" fmla="*/ 638783 w 2877599"/>
                <a:gd name="connsiteY7" fmla="*/ 512323 h 618636"/>
                <a:gd name="connsiteX8" fmla="*/ 638783 w 2877599"/>
                <a:gd name="connsiteY8" fmla="*/ 424774 h 618636"/>
                <a:gd name="connsiteX9" fmla="*/ 703634 w 2877599"/>
                <a:gd name="connsiteY9" fmla="*/ 424774 h 618636"/>
                <a:gd name="connsiteX10" fmla="*/ 703634 w 2877599"/>
                <a:gd name="connsiteY10" fmla="*/ 518808 h 618636"/>
                <a:gd name="connsiteX11" fmla="*/ 947873 w 2877599"/>
                <a:gd name="connsiteY11" fmla="*/ 618636 h 618636"/>
                <a:gd name="connsiteX12" fmla="*/ 858128 w 2877599"/>
                <a:gd name="connsiteY12" fmla="*/ 229742 h 618636"/>
                <a:gd name="connsiteX13" fmla="*/ 1410511 w 2877599"/>
                <a:gd name="connsiteY13" fmla="*/ 238433 h 618636"/>
                <a:gd name="connsiteX14" fmla="*/ 1458051 w 2877599"/>
                <a:gd name="connsiteY14" fmla="*/ 197795 h 618636"/>
                <a:gd name="connsiteX15" fmla="*/ 1449421 w 2877599"/>
                <a:gd name="connsiteY15" fmla="*/ 0 h 618636"/>
                <a:gd name="connsiteX16" fmla="*/ 1579123 w 2877599"/>
                <a:gd name="connsiteY16" fmla="*/ 210765 h 618636"/>
                <a:gd name="connsiteX17" fmla="*/ 1806102 w 2877599"/>
                <a:gd name="connsiteY17" fmla="*/ 210765 h 618636"/>
                <a:gd name="connsiteX18" fmla="*/ 1851498 w 2877599"/>
                <a:gd name="connsiteY18" fmla="*/ 311285 h 618636"/>
                <a:gd name="connsiteX19" fmla="*/ 1841770 w 2877599"/>
                <a:gd name="connsiteY19" fmla="*/ 418289 h 618636"/>
                <a:gd name="connsiteX20" fmla="*/ 2059021 w 2877599"/>
                <a:gd name="connsiteY20" fmla="*/ 418289 h 618636"/>
                <a:gd name="connsiteX21" fmla="*/ 2118817 w 2877599"/>
                <a:gd name="connsiteY21" fmla="*/ 159097 h 618636"/>
                <a:gd name="connsiteX22" fmla="*/ 2761940 w 2877599"/>
                <a:gd name="connsiteY22" fmla="*/ 170685 h 618636"/>
                <a:gd name="connsiteX23" fmla="*/ 2877599 w 2877599"/>
                <a:gd name="connsiteY23" fmla="*/ 125289 h 618636"/>
                <a:gd name="connsiteX0" fmla="*/ 0 w 2761940"/>
                <a:gd name="connsiteY0" fmla="*/ 272374 h 618636"/>
                <a:gd name="connsiteX1" fmla="*/ 100519 w 2761940"/>
                <a:gd name="connsiteY1" fmla="*/ 220493 h 618636"/>
                <a:gd name="connsiteX2" fmla="*/ 100519 w 2761940"/>
                <a:gd name="connsiteY2" fmla="*/ 295072 h 618636"/>
                <a:gd name="connsiteX3" fmla="*/ 226979 w 2761940"/>
                <a:gd name="connsiteY3" fmla="*/ 210765 h 618636"/>
                <a:gd name="connsiteX4" fmla="*/ 366408 w 2761940"/>
                <a:gd name="connsiteY4" fmla="*/ 431259 h 618636"/>
                <a:gd name="connsiteX5" fmla="*/ 444230 w 2761940"/>
                <a:gd name="connsiteY5" fmla="*/ 421531 h 618636"/>
                <a:gd name="connsiteX6" fmla="*/ 447472 w 2761940"/>
                <a:gd name="connsiteY6" fmla="*/ 505838 h 618636"/>
                <a:gd name="connsiteX7" fmla="*/ 638783 w 2761940"/>
                <a:gd name="connsiteY7" fmla="*/ 512323 h 618636"/>
                <a:gd name="connsiteX8" fmla="*/ 638783 w 2761940"/>
                <a:gd name="connsiteY8" fmla="*/ 424774 h 618636"/>
                <a:gd name="connsiteX9" fmla="*/ 703634 w 2761940"/>
                <a:gd name="connsiteY9" fmla="*/ 424774 h 618636"/>
                <a:gd name="connsiteX10" fmla="*/ 703634 w 2761940"/>
                <a:gd name="connsiteY10" fmla="*/ 518808 h 618636"/>
                <a:gd name="connsiteX11" fmla="*/ 947873 w 2761940"/>
                <a:gd name="connsiteY11" fmla="*/ 618636 h 618636"/>
                <a:gd name="connsiteX12" fmla="*/ 858128 w 2761940"/>
                <a:gd name="connsiteY12" fmla="*/ 229742 h 618636"/>
                <a:gd name="connsiteX13" fmla="*/ 1410511 w 2761940"/>
                <a:gd name="connsiteY13" fmla="*/ 238433 h 618636"/>
                <a:gd name="connsiteX14" fmla="*/ 1458051 w 2761940"/>
                <a:gd name="connsiteY14" fmla="*/ 197795 h 618636"/>
                <a:gd name="connsiteX15" fmla="*/ 1449421 w 2761940"/>
                <a:gd name="connsiteY15" fmla="*/ 0 h 618636"/>
                <a:gd name="connsiteX16" fmla="*/ 1579123 w 2761940"/>
                <a:gd name="connsiteY16" fmla="*/ 210765 h 618636"/>
                <a:gd name="connsiteX17" fmla="*/ 1806102 w 2761940"/>
                <a:gd name="connsiteY17" fmla="*/ 210765 h 618636"/>
                <a:gd name="connsiteX18" fmla="*/ 1851498 w 2761940"/>
                <a:gd name="connsiteY18" fmla="*/ 311285 h 618636"/>
                <a:gd name="connsiteX19" fmla="*/ 1841770 w 2761940"/>
                <a:gd name="connsiteY19" fmla="*/ 418289 h 618636"/>
                <a:gd name="connsiteX20" fmla="*/ 2059021 w 2761940"/>
                <a:gd name="connsiteY20" fmla="*/ 418289 h 618636"/>
                <a:gd name="connsiteX21" fmla="*/ 2118817 w 2761940"/>
                <a:gd name="connsiteY21" fmla="*/ 159097 h 618636"/>
                <a:gd name="connsiteX22" fmla="*/ 2761940 w 2761940"/>
                <a:gd name="connsiteY22" fmla="*/ 170685 h 618636"/>
                <a:gd name="connsiteX0" fmla="*/ 0 w 2661421"/>
                <a:gd name="connsiteY0" fmla="*/ 220493 h 618636"/>
                <a:gd name="connsiteX1" fmla="*/ 0 w 2661421"/>
                <a:gd name="connsiteY1" fmla="*/ 295072 h 618636"/>
                <a:gd name="connsiteX2" fmla="*/ 126460 w 2661421"/>
                <a:gd name="connsiteY2" fmla="*/ 210765 h 618636"/>
                <a:gd name="connsiteX3" fmla="*/ 265889 w 2661421"/>
                <a:gd name="connsiteY3" fmla="*/ 431259 h 618636"/>
                <a:gd name="connsiteX4" fmla="*/ 343711 w 2661421"/>
                <a:gd name="connsiteY4" fmla="*/ 421531 h 618636"/>
                <a:gd name="connsiteX5" fmla="*/ 346953 w 2661421"/>
                <a:gd name="connsiteY5" fmla="*/ 505838 h 618636"/>
                <a:gd name="connsiteX6" fmla="*/ 538264 w 2661421"/>
                <a:gd name="connsiteY6" fmla="*/ 512323 h 618636"/>
                <a:gd name="connsiteX7" fmla="*/ 538264 w 2661421"/>
                <a:gd name="connsiteY7" fmla="*/ 424774 h 618636"/>
                <a:gd name="connsiteX8" fmla="*/ 603115 w 2661421"/>
                <a:gd name="connsiteY8" fmla="*/ 424774 h 618636"/>
                <a:gd name="connsiteX9" fmla="*/ 603115 w 2661421"/>
                <a:gd name="connsiteY9" fmla="*/ 518808 h 618636"/>
                <a:gd name="connsiteX10" fmla="*/ 847354 w 2661421"/>
                <a:gd name="connsiteY10" fmla="*/ 618636 h 618636"/>
                <a:gd name="connsiteX11" fmla="*/ 757609 w 2661421"/>
                <a:gd name="connsiteY11" fmla="*/ 229742 h 618636"/>
                <a:gd name="connsiteX12" fmla="*/ 1309992 w 2661421"/>
                <a:gd name="connsiteY12" fmla="*/ 238433 h 618636"/>
                <a:gd name="connsiteX13" fmla="*/ 1357532 w 2661421"/>
                <a:gd name="connsiteY13" fmla="*/ 197795 h 618636"/>
                <a:gd name="connsiteX14" fmla="*/ 1348902 w 2661421"/>
                <a:gd name="connsiteY14" fmla="*/ 0 h 618636"/>
                <a:gd name="connsiteX15" fmla="*/ 1478604 w 2661421"/>
                <a:gd name="connsiteY15" fmla="*/ 210765 h 618636"/>
                <a:gd name="connsiteX16" fmla="*/ 1705583 w 2661421"/>
                <a:gd name="connsiteY16" fmla="*/ 210765 h 618636"/>
                <a:gd name="connsiteX17" fmla="*/ 1750979 w 2661421"/>
                <a:gd name="connsiteY17" fmla="*/ 311285 h 618636"/>
                <a:gd name="connsiteX18" fmla="*/ 1741251 w 2661421"/>
                <a:gd name="connsiteY18" fmla="*/ 418289 h 618636"/>
                <a:gd name="connsiteX19" fmla="*/ 1958502 w 2661421"/>
                <a:gd name="connsiteY19" fmla="*/ 418289 h 618636"/>
                <a:gd name="connsiteX20" fmla="*/ 2018298 w 2661421"/>
                <a:gd name="connsiteY20" fmla="*/ 159097 h 618636"/>
                <a:gd name="connsiteX21" fmla="*/ 2661421 w 2661421"/>
                <a:gd name="connsiteY21" fmla="*/ 170685 h 618636"/>
                <a:gd name="connsiteX0" fmla="*/ 0 w 2661421"/>
                <a:gd name="connsiteY0" fmla="*/ 295072 h 618636"/>
                <a:gd name="connsiteX1" fmla="*/ 126460 w 2661421"/>
                <a:gd name="connsiteY1" fmla="*/ 210765 h 618636"/>
                <a:gd name="connsiteX2" fmla="*/ 265889 w 2661421"/>
                <a:gd name="connsiteY2" fmla="*/ 431259 h 618636"/>
                <a:gd name="connsiteX3" fmla="*/ 343711 w 2661421"/>
                <a:gd name="connsiteY3" fmla="*/ 421531 h 618636"/>
                <a:gd name="connsiteX4" fmla="*/ 346953 w 2661421"/>
                <a:gd name="connsiteY4" fmla="*/ 505838 h 618636"/>
                <a:gd name="connsiteX5" fmla="*/ 538264 w 2661421"/>
                <a:gd name="connsiteY5" fmla="*/ 512323 h 618636"/>
                <a:gd name="connsiteX6" fmla="*/ 538264 w 2661421"/>
                <a:gd name="connsiteY6" fmla="*/ 424774 h 618636"/>
                <a:gd name="connsiteX7" fmla="*/ 603115 w 2661421"/>
                <a:gd name="connsiteY7" fmla="*/ 424774 h 618636"/>
                <a:gd name="connsiteX8" fmla="*/ 603115 w 2661421"/>
                <a:gd name="connsiteY8" fmla="*/ 518808 h 618636"/>
                <a:gd name="connsiteX9" fmla="*/ 847354 w 2661421"/>
                <a:gd name="connsiteY9" fmla="*/ 618636 h 618636"/>
                <a:gd name="connsiteX10" fmla="*/ 757609 w 2661421"/>
                <a:gd name="connsiteY10" fmla="*/ 229742 h 618636"/>
                <a:gd name="connsiteX11" fmla="*/ 1309992 w 2661421"/>
                <a:gd name="connsiteY11" fmla="*/ 238433 h 618636"/>
                <a:gd name="connsiteX12" fmla="*/ 1357532 w 2661421"/>
                <a:gd name="connsiteY12" fmla="*/ 197795 h 618636"/>
                <a:gd name="connsiteX13" fmla="*/ 1348902 w 2661421"/>
                <a:gd name="connsiteY13" fmla="*/ 0 h 618636"/>
                <a:gd name="connsiteX14" fmla="*/ 1478604 w 2661421"/>
                <a:gd name="connsiteY14" fmla="*/ 210765 h 618636"/>
                <a:gd name="connsiteX15" fmla="*/ 1705583 w 2661421"/>
                <a:gd name="connsiteY15" fmla="*/ 210765 h 618636"/>
                <a:gd name="connsiteX16" fmla="*/ 1750979 w 2661421"/>
                <a:gd name="connsiteY16" fmla="*/ 311285 h 618636"/>
                <a:gd name="connsiteX17" fmla="*/ 1741251 w 2661421"/>
                <a:gd name="connsiteY17" fmla="*/ 418289 h 618636"/>
                <a:gd name="connsiteX18" fmla="*/ 1958502 w 2661421"/>
                <a:gd name="connsiteY18" fmla="*/ 418289 h 618636"/>
                <a:gd name="connsiteX19" fmla="*/ 2018298 w 2661421"/>
                <a:gd name="connsiteY19" fmla="*/ 159097 h 618636"/>
                <a:gd name="connsiteX20" fmla="*/ 2661421 w 2661421"/>
                <a:gd name="connsiteY20"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31072 w 2534961"/>
                <a:gd name="connsiteY11" fmla="*/ 197795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85529 w 2534961"/>
                <a:gd name="connsiteY11" fmla="*/ 242768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210765 h 618636"/>
                <a:gd name="connsiteX1" fmla="*/ 139429 w 2534961"/>
                <a:gd name="connsiteY1" fmla="*/ 431259 h 618636"/>
                <a:gd name="connsiteX2" fmla="*/ 217251 w 2534961"/>
                <a:gd name="connsiteY2" fmla="*/ 421531 h 618636"/>
                <a:gd name="connsiteX3" fmla="*/ 220493 w 2534961"/>
                <a:gd name="connsiteY3" fmla="*/ 505838 h 618636"/>
                <a:gd name="connsiteX4" fmla="*/ 411804 w 2534961"/>
                <a:gd name="connsiteY4" fmla="*/ 512323 h 618636"/>
                <a:gd name="connsiteX5" fmla="*/ 411804 w 2534961"/>
                <a:gd name="connsiteY5" fmla="*/ 424774 h 618636"/>
                <a:gd name="connsiteX6" fmla="*/ 476655 w 2534961"/>
                <a:gd name="connsiteY6" fmla="*/ 424774 h 618636"/>
                <a:gd name="connsiteX7" fmla="*/ 476655 w 2534961"/>
                <a:gd name="connsiteY7" fmla="*/ 518808 h 618636"/>
                <a:gd name="connsiteX8" fmla="*/ 720894 w 2534961"/>
                <a:gd name="connsiteY8" fmla="*/ 618636 h 618636"/>
                <a:gd name="connsiteX9" fmla="*/ 631149 w 2534961"/>
                <a:gd name="connsiteY9" fmla="*/ 229742 h 618636"/>
                <a:gd name="connsiteX10" fmla="*/ 1183532 w 2534961"/>
                <a:gd name="connsiteY10" fmla="*/ 238433 h 618636"/>
                <a:gd name="connsiteX11" fmla="*/ 1219298 w 2534961"/>
                <a:gd name="connsiteY11" fmla="*/ 220889 h 618636"/>
                <a:gd name="connsiteX12" fmla="*/ 1222442 w 2534961"/>
                <a:gd name="connsiteY12" fmla="*/ 0 h 618636"/>
                <a:gd name="connsiteX13" fmla="*/ 1352144 w 2534961"/>
                <a:gd name="connsiteY13" fmla="*/ 210765 h 618636"/>
                <a:gd name="connsiteX14" fmla="*/ 1579123 w 2534961"/>
                <a:gd name="connsiteY14" fmla="*/ 210765 h 618636"/>
                <a:gd name="connsiteX15" fmla="*/ 1624519 w 2534961"/>
                <a:gd name="connsiteY15" fmla="*/ 311285 h 618636"/>
                <a:gd name="connsiteX16" fmla="*/ 1614791 w 2534961"/>
                <a:gd name="connsiteY16" fmla="*/ 418289 h 618636"/>
                <a:gd name="connsiteX17" fmla="*/ 1832042 w 2534961"/>
                <a:gd name="connsiteY17" fmla="*/ 418289 h 618636"/>
                <a:gd name="connsiteX18" fmla="*/ 1891838 w 2534961"/>
                <a:gd name="connsiteY18" fmla="*/ 159097 h 618636"/>
                <a:gd name="connsiteX19" fmla="*/ 2534961 w 2534961"/>
                <a:gd name="connsiteY19" fmla="*/ 170685 h 618636"/>
                <a:gd name="connsiteX0" fmla="*/ 0 w 2534961"/>
                <a:gd name="connsiteY0" fmla="*/ 132975 h 540846"/>
                <a:gd name="connsiteX1" fmla="*/ 139429 w 2534961"/>
                <a:gd name="connsiteY1" fmla="*/ 353469 h 540846"/>
                <a:gd name="connsiteX2" fmla="*/ 217251 w 2534961"/>
                <a:gd name="connsiteY2" fmla="*/ 343741 h 540846"/>
                <a:gd name="connsiteX3" fmla="*/ 220493 w 2534961"/>
                <a:gd name="connsiteY3" fmla="*/ 428048 h 540846"/>
                <a:gd name="connsiteX4" fmla="*/ 411804 w 2534961"/>
                <a:gd name="connsiteY4" fmla="*/ 434533 h 540846"/>
                <a:gd name="connsiteX5" fmla="*/ 411804 w 2534961"/>
                <a:gd name="connsiteY5" fmla="*/ 346984 h 540846"/>
                <a:gd name="connsiteX6" fmla="*/ 476655 w 2534961"/>
                <a:gd name="connsiteY6" fmla="*/ 346984 h 540846"/>
                <a:gd name="connsiteX7" fmla="*/ 476655 w 2534961"/>
                <a:gd name="connsiteY7" fmla="*/ 441018 h 540846"/>
                <a:gd name="connsiteX8" fmla="*/ 720894 w 2534961"/>
                <a:gd name="connsiteY8" fmla="*/ 540846 h 540846"/>
                <a:gd name="connsiteX9" fmla="*/ 631149 w 2534961"/>
                <a:gd name="connsiteY9" fmla="*/ 151952 h 540846"/>
                <a:gd name="connsiteX10" fmla="*/ 1183532 w 2534961"/>
                <a:gd name="connsiteY10" fmla="*/ 160643 h 540846"/>
                <a:gd name="connsiteX11" fmla="*/ 1219298 w 2534961"/>
                <a:gd name="connsiteY11" fmla="*/ 143099 h 540846"/>
                <a:gd name="connsiteX12" fmla="*/ 1372568 w 2534961"/>
                <a:gd name="connsiteY12" fmla="*/ 0 h 540846"/>
                <a:gd name="connsiteX13" fmla="*/ 1352144 w 2534961"/>
                <a:gd name="connsiteY13" fmla="*/ 132975 h 540846"/>
                <a:gd name="connsiteX14" fmla="*/ 1579123 w 2534961"/>
                <a:gd name="connsiteY14" fmla="*/ 132975 h 540846"/>
                <a:gd name="connsiteX15" fmla="*/ 1624519 w 2534961"/>
                <a:gd name="connsiteY15" fmla="*/ 233495 h 540846"/>
                <a:gd name="connsiteX16" fmla="*/ 1614791 w 2534961"/>
                <a:gd name="connsiteY16" fmla="*/ 340499 h 540846"/>
                <a:gd name="connsiteX17" fmla="*/ 1832042 w 2534961"/>
                <a:gd name="connsiteY17" fmla="*/ 340499 h 540846"/>
                <a:gd name="connsiteX18" fmla="*/ 1891838 w 2534961"/>
                <a:gd name="connsiteY18" fmla="*/ 81307 h 540846"/>
                <a:gd name="connsiteX19" fmla="*/ 2534961 w 2534961"/>
                <a:gd name="connsiteY19" fmla="*/ 92895 h 540846"/>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52144 w 2534961"/>
                <a:gd name="connsiteY13" fmla="*/ 129328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62447 w 2534961"/>
                <a:gd name="connsiteY13" fmla="*/ 12643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89248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91838 w 2534961"/>
                <a:gd name="connsiteY18" fmla="*/ 77660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18331 w 2534961"/>
                <a:gd name="connsiteY18" fmla="*/ 99539 h 537199"/>
                <a:gd name="connsiteX19" fmla="*/ 2534961 w 2534961"/>
                <a:gd name="connsiteY19"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01056 w 2534961"/>
                <a:gd name="connsiteY18" fmla="*/ 148211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45211 w 2534961"/>
                <a:gd name="connsiteY18" fmla="*/ 168874 h 537199"/>
                <a:gd name="connsiteX19" fmla="*/ 1918331 w 2534961"/>
                <a:gd name="connsiteY19" fmla="*/ 99539 h 537199"/>
                <a:gd name="connsiteX20" fmla="*/ 2534961 w 2534961"/>
                <a:gd name="connsiteY20"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883395 w 2534961"/>
                <a:gd name="connsiteY18" fmla="*/ 263680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99539 h 537199"/>
                <a:gd name="connsiteX21" fmla="*/ 2534961 w 2534961"/>
                <a:gd name="connsiteY21" fmla="*/ 101402 h 537199"/>
                <a:gd name="connsiteX0" fmla="*/ 0 w 2534961"/>
                <a:gd name="connsiteY0" fmla="*/ 129328 h 537199"/>
                <a:gd name="connsiteX1" fmla="*/ 139429 w 2534961"/>
                <a:gd name="connsiteY1" fmla="*/ 349822 h 537199"/>
                <a:gd name="connsiteX2" fmla="*/ 217251 w 2534961"/>
                <a:gd name="connsiteY2" fmla="*/ 340094 h 537199"/>
                <a:gd name="connsiteX3" fmla="*/ 220493 w 2534961"/>
                <a:gd name="connsiteY3" fmla="*/ 424401 h 537199"/>
                <a:gd name="connsiteX4" fmla="*/ 411804 w 2534961"/>
                <a:gd name="connsiteY4" fmla="*/ 430886 h 537199"/>
                <a:gd name="connsiteX5" fmla="*/ 411804 w 2534961"/>
                <a:gd name="connsiteY5" fmla="*/ 343337 h 537199"/>
                <a:gd name="connsiteX6" fmla="*/ 476655 w 2534961"/>
                <a:gd name="connsiteY6" fmla="*/ 343337 h 537199"/>
                <a:gd name="connsiteX7" fmla="*/ 476655 w 2534961"/>
                <a:gd name="connsiteY7" fmla="*/ 437371 h 537199"/>
                <a:gd name="connsiteX8" fmla="*/ 720894 w 2534961"/>
                <a:gd name="connsiteY8" fmla="*/ 537199 h 537199"/>
                <a:gd name="connsiteX9" fmla="*/ 631149 w 2534961"/>
                <a:gd name="connsiteY9" fmla="*/ 148305 h 537199"/>
                <a:gd name="connsiteX10" fmla="*/ 1183532 w 2534961"/>
                <a:gd name="connsiteY10" fmla="*/ 156996 h 537199"/>
                <a:gd name="connsiteX11" fmla="*/ 1219298 w 2534961"/>
                <a:gd name="connsiteY11" fmla="*/ 139452 h 537199"/>
                <a:gd name="connsiteX12" fmla="*/ 1218027 w 2534961"/>
                <a:gd name="connsiteY12" fmla="*/ 0 h 537199"/>
                <a:gd name="connsiteX13" fmla="*/ 1321236 w 2534961"/>
                <a:gd name="connsiteY13" fmla="*/ 120820 h 537199"/>
                <a:gd name="connsiteX14" fmla="*/ 1579123 w 2534961"/>
                <a:gd name="connsiteY14" fmla="*/ 129328 h 537199"/>
                <a:gd name="connsiteX15" fmla="*/ 1624519 w 2534961"/>
                <a:gd name="connsiteY15" fmla="*/ 229848 h 537199"/>
                <a:gd name="connsiteX16" fmla="*/ 1614791 w 2534961"/>
                <a:gd name="connsiteY16" fmla="*/ 336852 h 537199"/>
                <a:gd name="connsiteX17" fmla="*/ 1832042 w 2534961"/>
                <a:gd name="connsiteY17" fmla="*/ 336852 h 537199"/>
                <a:gd name="connsiteX18" fmla="*/ 1924606 w 2534961"/>
                <a:gd name="connsiteY18" fmla="*/ 287989 h 537199"/>
                <a:gd name="connsiteX19" fmla="*/ 1945211 w 2534961"/>
                <a:gd name="connsiteY19" fmla="*/ 168874 h 537199"/>
                <a:gd name="connsiteX20" fmla="*/ 1918331 w 2534961"/>
                <a:gd name="connsiteY20" fmla="*/ 89815 h 537199"/>
                <a:gd name="connsiteX21" fmla="*/ 2534961 w 2534961"/>
                <a:gd name="connsiteY21" fmla="*/ 101402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1149 w 2405441"/>
                <a:gd name="connsiteY9" fmla="*/ 148305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60669 w 2405441"/>
                <a:gd name="connsiteY9" fmla="*/ 224880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740 w 2405441"/>
                <a:gd name="connsiteY9" fmla="*/ 158029 h 537199"/>
                <a:gd name="connsiteX10" fmla="*/ 1183532 w 2405441"/>
                <a:gd name="connsiteY10" fmla="*/ 156996 h 537199"/>
                <a:gd name="connsiteX11" fmla="*/ 1219298 w 2405441"/>
                <a:gd name="connsiteY11" fmla="*/ 139452 h 537199"/>
                <a:gd name="connsiteX12" fmla="*/ 1218027 w 2405441"/>
                <a:gd name="connsiteY12" fmla="*/ 0 h 537199"/>
                <a:gd name="connsiteX13" fmla="*/ 1321236 w 2405441"/>
                <a:gd name="connsiteY13" fmla="*/ 120820 h 537199"/>
                <a:gd name="connsiteX14" fmla="*/ 1579123 w 2405441"/>
                <a:gd name="connsiteY14" fmla="*/ 129328 h 537199"/>
                <a:gd name="connsiteX15" fmla="*/ 1624519 w 2405441"/>
                <a:gd name="connsiteY15" fmla="*/ 229848 h 537199"/>
                <a:gd name="connsiteX16" fmla="*/ 1614791 w 2405441"/>
                <a:gd name="connsiteY16" fmla="*/ 336852 h 537199"/>
                <a:gd name="connsiteX17" fmla="*/ 1832042 w 2405441"/>
                <a:gd name="connsiteY17" fmla="*/ 336852 h 537199"/>
                <a:gd name="connsiteX18" fmla="*/ 1924606 w 2405441"/>
                <a:gd name="connsiteY18" fmla="*/ 287989 h 537199"/>
                <a:gd name="connsiteX19" fmla="*/ 1945211 w 2405441"/>
                <a:gd name="connsiteY19" fmla="*/ 168874 h 537199"/>
                <a:gd name="connsiteX20" fmla="*/ 1918331 w 2405441"/>
                <a:gd name="connsiteY20" fmla="*/ 89815 h 537199"/>
                <a:gd name="connsiteX21" fmla="*/ 2405441 w 2405441"/>
                <a:gd name="connsiteY21"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4467 w 2405441"/>
                <a:gd name="connsiteY9" fmla="*/ 194398 h 537199"/>
                <a:gd name="connsiteX10" fmla="*/ 704740 w 2405441"/>
                <a:gd name="connsiteY10" fmla="*/ 158029 h 537199"/>
                <a:gd name="connsiteX11" fmla="*/ 1183532 w 2405441"/>
                <a:gd name="connsiteY11" fmla="*/ 156996 h 537199"/>
                <a:gd name="connsiteX12" fmla="*/ 1219298 w 2405441"/>
                <a:gd name="connsiteY12" fmla="*/ 139452 h 537199"/>
                <a:gd name="connsiteX13" fmla="*/ 1218027 w 2405441"/>
                <a:gd name="connsiteY13" fmla="*/ 0 h 537199"/>
                <a:gd name="connsiteX14" fmla="*/ 1321236 w 2405441"/>
                <a:gd name="connsiteY14" fmla="*/ 120820 h 537199"/>
                <a:gd name="connsiteX15" fmla="*/ 1579123 w 2405441"/>
                <a:gd name="connsiteY15" fmla="*/ 129328 h 537199"/>
                <a:gd name="connsiteX16" fmla="*/ 1624519 w 2405441"/>
                <a:gd name="connsiteY16" fmla="*/ 229848 h 537199"/>
                <a:gd name="connsiteX17" fmla="*/ 1614791 w 2405441"/>
                <a:gd name="connsiteY17" fmla="*/ 336852 h 537199"/>
                <a:gd name="connsiteX18" fmla="*/ 1832042 w 2405441"/>
                <a:gd name="connsiteY18" fmla="*/ 336852 h 537199"/>
                <a:gd name="connsiteX19" fmla="*/ 1924606 w 2405441"/>
                <a:gd name="connsiteY19" fmla="*/ 287989 h 537199"/>
                <a:gd name="connsiteX20" fmla="*/ 1945211 w 2405441"/>
                <a:gd name="connsiteY20" fmla="*/ 168874 h 537199"/>
                <a:gd name="connsiteX21" fmla="*/ 1918331 w 2405441"/>
                <a:gd name="connsiteY21" fmla="*/ 89815 h 537199"/>
                <a:gd name="connsiteX22" fmla="*/ 2405441 w 2405441"/>
                <a:gd name="connsiteY22"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708882 w 2405441"/>
                <a:gd name="connsiteY9" fmla="*/ 241802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8234 w 2405441"/>
                <a:gd name="connsiteY9" fmla="*/ 191968 h 537199"/>
                <a:gd name="connsiteX10" fmla="*/ 704467 w 2405441"/>
                <a:gd name="connsiteY10" fmla="*/ 194398 h 537199"/>
                <a:gd name="connsiteX11" fmla="*/ 704740 w 2405441"/>
                <a:gd name="connsiteY11" fmla="*/ 158029 h 537199"/>
                <a:gd name="connsiteX12" fmla="*/ 1183532 w 2405441"/>
                <a:gd name="connsiteY12" fmla="*/ 156996 h 537199"/>
                <a:gd name="connsiteX13" fmla="*/ 1219298 w 2405441"/>
                <a:gd name="connsiteY13" fmla="*/ 139452 h 537199"/>
                <a:gd name="connsiteX14" fmla="*/ 1218027 w 2405441"/>
                <a:gd name="connsiteY14" fmla="*/ 0 h 537199"/>
                <a:gd name="connsiteX15" fmla="*/ 1321236 w 2405441"/>
                <a:gd name="connsiteY15" fmla="*/ 120820 h 537199"/>
                <a:gd name="connsiteX16" fmla="*/ 1579123 w 2405441"/>
                <a:gd name="connsiteY16" fmla="*/ 129328 h 537199"/>
                <a:gd name="connsiteX17" fmla="*/ 1624519 w 2405441"/>
                <a:gd name="connsiteY17" fmla="*/ 229848 h 537199"/>
                <a:gd name="connsiteX18" fmla="*/ 1614791 w 2405441"/>
                <a:gd name="connsiteY18" fmla="*/ 336852 h 537199"/>
                <a:gd name="connsiteX19" fmla="*/ 1832042 w 2405441"/>
                <a:gd name="connsiteY19" fmla="*/ 336852 h 537199"/>
                <a:gd name="connsiteX20" fmla="*/ 1924606 w 2405441"/>
                <a:gd name="connsiteY20" fmla="*/ 287989 h 537199"/>
                <a:gd name="connsiteX21" fmla="*/ 1945211 w 2405441"/>
                <a:gd name="connsiteY21" fmla="*/ 168874 h 537199"/>
                <a:gd name="connsiteX22" fmla="*/ 1918331 w 2405441"/>
                <a:gd name="connsiteY22" fmla="*/ 89815 h 537199"/>
                <a:gd name="connsiteX23" fmla="*/ 2405441 w 2405441"/>
                <a:gd name="connsiteY23"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43017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27933 w 2405441"/>
                <a:gd name="connsiteY9" fmla="*/ 222354 h 537199"/>
                <a:gd name="connsiteX10" fmla="*/ 638234 w 2405441"/>
                <a:gd name="connsiteY10" fmla="*/ 191968 h 537199"/>
                <a:gd name="connsiteX11" fmla="*/ 704467 w 2405441"/>
                <a:gd name="connsiteY11" fmla="*/ 194398 h 537199"/>
                <a:gd name="connsiteX12" fmla="*/ 704740 w 2405441"/>
                <a:gd name="connsiteY12" fmla="*/ 158029 h 537199"/>
                <a:gd name="connsiteX13" fmla="*/ 1183532 w 2405441"/>
                <a:gd name="connsiteY13" fmla="*/ 156996 h 537199"/>
                <a:gd name="connsiteX14" fmla="*/ 1219298 w 2405441"/>
                <a:gd name="connsiteY14" fmla="*/ 139452 h 537199"/>
                <a:gd name="connsiteX15" fmla="*/ 1218027 w 2405441"/>
                <a:gd name="connsiteY15" fmla="*/ 0 h 537199"/>
                <a:gd name="connsiteX16" fmla="*/ 1321236 w 2405441"/>
                <a:gd name="connsiteY16" fmla="*/ 120820 h 537199"/>
                <a:gd name="connsiteX17" fmla="*/ 1579123 w 2405441"/>
                <a:gd name="connsiteY17" fmla="*/ 129328 h 537199"/>
                <a:gd name="connsiteX18" fmla="*/ 1624519 w 2405441"/>
                <a:gd name="connsiteY18" fmla="*/ 229848 h 537199"/>
                <a:gd name="connsiteX19" fmla="*/ 1614791 w 2405441"/>
                <a:gd name="connsiteY19" fmla="*/ 336852 h 537199"/>
                <a:gd name="connsiteX20" fmla="*/ 1832042 w 2405441"/>
                <a:gd name="connsiteY20" fmla="*/ 336852 h 537199"/>
                <a:gd name="connsiteX21" fmla="*/ 1924606 w 2405441"/>
                <a:gd name="connsiteY21" fmla="*/ 287989 h 537199"/>
                <a:gd name="connsiteX22" fmla="*/ 1945211 w 2405441"/>
                <a:gd name="connsiteY22" fmla="*/ 168874 h 537199"/>
                <a:gd name="connsiteX23" fmla="*/ 1918331 w 2405441"/>
                <a:gd name="connsiteY23" fmla="*/ 89815 h 537199"/>
                <a:gd name="connsiteX24" fmla="*/ 2405441 w 2405441"/>
                <a:gd name="connsiteY24"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1482 w 2405441"/>
                <a:gd name="connsiteY9" fmla="*/ 297713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2087 w 2405441"/>
                <a:gd name="connsiteY9" fmla="*/ 266111 h 537199"/>
                <a:gd name="connsiteX10" fmla="*/ 627933 w 2405441"/>
                <a:gd name="connsiteY10" fmla="*/ 222354 h 537199"/>
                <a:gd name="connsiteX11" fmla="*/ 638234 w 2405441"/>
                <a:gd name="connsiteY11" fmla="*/ 191968 h 537199"/>
                <a:gd name="connsiteX12" fmla="*/ 704467 w 2405441"/>
                <a:gd name="connsiteY12" fmla="*/ 194398 h 537199"/>
                <a:gd name="connsiteX13" fmla="*/ 704740 w 2405441"/>
                <a:gd name="connsiteY13" fmla="*/ 158029 h 537199"/>
                <a:gd name="connsiteX14" fmla="*/ 1183532 w 2405441"/>
                <a:gd name="connsiteY14" fmla="*/ 156996 h 537199"/>
                <a:gd name="connsiteX15" fmla="*/ 1219298 w 2405441"/>
                <a:gd name="connsiteY15" fmla="*/ 139452 h 537199"/>
                <a:gd name="connsiteX16" fmla="*/ 1218027 w 2405441"/>
                <a:gd name="connsiteY16" fmla="*/ 0 h 537199"/>
                <a:gd name="connsiteX17" fmla="*/ 1321236 w 2405441"/>
                <a:gd name="connsiteY17" fmla="*/ 120820 h 537199"/>
                <a:gd name="connsiteX18" fmla="*/ 1579123 w 2405441"/>
                <a:gd name="connsiteY18" fmla="*/ 129328 h 537199"/>
                <a:gd name="connsiteX19" fmla="*/ 1624519 w 2405441"/>
                <a:gd name="connsiteY19" fmla="*/ 229848 h 537199"/>
                <a:gd name="connsiteX20" fmla="*/ 1614791 w 2405441"/>
                <a:gd name="connsiteY20" fmla="*/ 336852 h 537199"/>
                <a:gd name="connsiteX21" fmla="*/ 1832042 w 2405441"/>
                <a:gd name="connsiteY21" fmla="*/ 336852 h 537199"/>
                <a:gd name="connsiteX22" fmla="*/ 1924606 w 2405441"/>
                <a:gd name="connsiteY22" fmla="*/ 287989 h 537199"/>
                <a:gd name="connsiteX23" fmla="*/ 1945211 w 2405441"/>
                <a:gd name="connsiteY23" fmla="*/ 168874 h 537199"/>
                <a:gd name="connsiteX24" fmla="*/ 1918331 w 2405441"/>
                <a:gd name="connsiteY24" fmla="*/ 89815 h 537199"/>
                <a:gd name="connsiteX25" fmla="*/ 2405441 w 2405441"/>
                <a:gd name="connsiteY25"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0918 w 2405441"/>
                <a:gd name="connsiteY9" fmla="*/ 305006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40255 h 537199"/>
                <a:gd name="connsiteX10" fmla="*/ 672087 w 2405441"/>
                <a:gd name="connsiteY10" fmla="*/ 266111 h 537199"/>
                <a:gd name="connsiteX11" fmla="*/ 627933 w 2405441"/>
                <a:gd name="connsiteY11" fmla="*/ 222354 h 537199"/>
                <a:gd name="connsiteX12" fmla="*/ 638234 w 2405441"/>
                <a:gd name="connsiteY12" fmla="*/ 191968 h 537199"/>
                <a:gd name="connsiteX13" fmla="*/ 704467 w 2405441"/>
                <a:gd name="connsiteY13" fmla="*/ 194398 h 537199"/>
                <a:gd name="connsiteX14" fmla="*/ 704740 w 2405441"/>
                <a:gd name="connsiteY14" fmla="*/ 158029 h 537199"/>
                <a:gd name="connsiteX15" fmla="*/ 1183532 w 2405441"/>
                <a:gd name="connsiteY15" fmla="*/ 156996 h 537199"/>
                <a:gd name="connsiteX16" fmla="*/ 1219298 w 2405441"/>
                <a:gd name="connsiteY16" fmla="*/ 139452 h 537199"/>
                <a:gd name="connsiteX17" fmla="*/ 1218027 w 2405441"/>
                <a:gd name="connsiteY17" fmla="*/ 0 h 537199"/>
                <a:gd name="connsiteX18" fmla="*/ 1321236 w 2405441"/>
                <a:gd name="connsiteY18" fmla="*/ 120820 h 537199"/>
                <a:gd name="connsiteX19" fmla="*/ 1579123 w 2405441"/>
                <a:gd name="connsiteY19" fmla="*/ 129328 h 537199"/>
                <a:gd name="connsiteX20" fmla="*/ 1624519 w 2405441"/>
                <a:gd name="connsiteY20" fmla="*/ 229848 h 537199"/>
                <a:gd name="connsiteX21" fmla="*/ 1614791 w 2405441"/>
                <a:gd name="connsiteY21" fmla="*/ 336852 h 537199"/>
                <a:gd name="connsiteX22" fmla="*/ 1832042 w 2405441"/>
                <a:gd name="connsiteY22" fmla="*/ 336852 h 537199"/>
                <a:gd name="connsiteX23" fmla="*/ 1924606 w 2405441"/>
                <a:gd name="connsiteY23" fmla="*/ 287989 h 537199"/>
                <a:gd name="connsiteX24" fmla="*/ 1945211 w 2405441"/>
                <a:gd name="connsiteY24" fmla="*/ 168874 h 537199"/>
                <a:gd name="connsiteX25" fmla="*/ 1918331 w 2405441"/>
                <a:gd name="connsiteY25" fmla="*/ 89815 h 537199"/>
                <a:gd name="connsiteX26" fmla="*/ 2405441 w 2405441"/>
                <a:gd name="connsiteY26"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75030 w 2405441"/>
                <a:gd name="connsiteY9" fmla="*/ 358487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33819 w 2405441"/>
                <a:gd name="connsiteY9" fmla="*/ 341470 h 537199"/>
                <a:gd name="connsiteX10" fmla="*/ 675030 w 2405441"/>
                <a:gd name="connsiteY10" fmla="*/ 340255 h 537199"/>
                <a:gd name="connsiteX11" fmla="*/ 672087 w 2405441"/>
                <a:gd name="connsiteY11" fmla="*/ 266111 h 537199"/>
                <a:gd name="connsiteX12" fmla="*/ 627933 w 2405441"/>
                <a:gd name="connsiteY12" fmla="*/ 222354 h 537199"/>
                <a:gd name="connsiteX13" fmla="*/ 638234 w 2405441"/>
                <a:gd name="connsiteY13" fmla="*/ 191968 h 537199"/>
                <a:gd name="connsiteX14" fmla="*/ 704467 w 2405441"/>
                <a:gd name="connsiteY14" fmla="*/ 194398 h 537199"/>
                <a:gd name="connsiteX15" fmla="*/ 704740 w 2405441"/>
                <a:gd name="connsiteY15" fmla="*/ 158029 h 537199"/>
                <a:gd name="connsiteX16" fmla="*/ 1183532 w 2405441"/>
                <a:gd name="connsiteY16" fmla="*/ 156996 h 537199"/>
                <a:gd name="connsiteX17" fmla="*/ 1219298 w 2405441"/>
                <a:gd name="connsiteY17" fmla="*/ 139452 h 537199"/>
                <a:gd name="connsiteX18" fmla="*/ 1218027 w 2405441"/>
                <a:gd name="connsiteY18" fmla="*/ 0 h 537199"/>
                <a:gd name="connsiteX19" fmla="*/ 1321236 w 2405441"/>
                <a:gd name="connsiteY19" fmla="*/ 120820 h 537199"/>
                <a:gd name="connsiteX20" fmla="*/ 1579123 w 2405441"/>
                <a:gd name="connsiteY20" fmla="*/ 129328 h 537199"/>
                <a:gd name="connsiteX21" fmla="*/ 1624519 w 2405441"/>
                <a:gd name="connsiteY21" fmla="*/ 229848 h 537199"/>
                <a:gd name="connsiteX22" fmla="*/ 1614791 w 2405441"/>
                <a:gd name="connsiteY22" fmla="*/ 336852 h 537199"/>
                <a:gd name="connsiteX23" fmla="*/ 1832042 w 2405441"/>
                <a:gd name="connsiteY23" fmla="*/ 336852 h 537199"/>
                <a:gd name="connsiteX24" fmla="*/ 1924606 w 2405441"/>
                <a:gd name="connsiteY24" fmla="*/ 287989 h 537199"/>
                <a:gd name="connsiteX25" fmla="*/ 1945211 w 2405441"/>
                <a:gd name="connsiteY25" fmla="*/ 168874 h 537199"/>
                <a:gd name="connsiteX26" fmla="*/ 1918331 w 2405441"/>
                <a:gd name="connsiteY26" fmla="*/ 89815 h 537199"/>
                <a:gd name="connsiteX27" fmla="*/ 2405441 w 2405441"/>
                <a:gd name="connsiteY27"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0010 w 2405441"/>
                <a:gd name="connsiteY9" fmla="*/ 377934 h 537199"/>
                <a:gd name="connsiteX10" fmla="*/ 633819 w 2405441"/>
                <a:gd name="connsiteY10" fmla="*/ 341470 h 537199"/>
                <a:gd name="connsiteX11" fmla="*/ 675030 w 2405441"/>
                <a:gd name="connsiteY11" fmla="*/ 340255 h 537199"/>
                <a:gd name="connsiteX12" fmla="*/ 672087 w 2405441"/>
                <a:gd name="connsiteY12" fmla="*/ 266111 h 537199"/>
                <a:gd name="connsiteX13" fmla="*/ 627933 w 2405441"/>
                <a:gd name="connsiteY13" fmla="*/ 222354 h 537199"/>
                <a:gd name="connsiteX14" fmla="*/ 638234 w 2405441"/>
                <a:gd name="connsiteY14" fmla="*/ 191968 h 537199"/>
                <a:gd name="connsiteX15" fmla="*/ 704467 w 2405441"/>
                <a:gd name="connsiteY15" fmla="*/ 194398 h 537199"/>
                <a:gd name="connsiteX16" fmla="*/ 704740 w 2405441"/>
                <a:gd name="connsiteY16" fmla="*/ 158029 h 537199"/>
                <a:gd name="connsiteX17" fmla="*/ 1183532 w 2405441"/>
                <a:gd name="connsiteY17" fmla="*/ 156996 h 537199"/>
                <a:gd name="connsiteX18" fmla="*/ 1219298 w 2405441"/>
                <a:gd name="connsiteY18" fmla="*/ 139452 h 537199"/>
                <a:gd name="connsiteX19" fmla="*/ 1218027 w 2405441"/>
                <a:gd name="connsiteY19" fmla="*/ 0 h 537199"/>
                <a:gd name="connsiteX20" fmla="*/ 1321236 w 2405441"/>
                <a:gd name="connsiteY20" fmla="*/ 120820 h 537199"/>
                <a:gd name="connsiteX21" fmla="*/ 1579123 w 2405441"/>
                <a:gd name="connsiteY21" fmla="*/ 129328 h 537199"/>
                <a:gd name="connsiteX22" fmla="*/ 1624519 w 2405441"/>
                <a:gd name="connsiteY22" fmla="*/ 229848 h 537199"/>
                <a:gd name="connsiteX23" fmla="*/ 1614791 w 2405441"/>
                <a:gd name="connsiteY23" fmla="*/ 336852 h 537199"/>
                <a:gd name="connsiteX24" fmla="*/ 1832042 w 2405441"/>
                <a:gd name="connsiteY24" fmla="*/ 336852 h 537199"/>
                <a:gd name="connsiteX25" fmla="*/ 1924606 w 2405441"/>
                <a:gd name="connsiteY25" fmla="*/ 287989 h 537199"/>
                <a:gd name="connsiteX26" fmla="*/ 1945211 w 2405441"/>
                <a:gd name="connsiteY26" fmla="*/ 168874 h 537199"/>
                <a:gd name="connsiteX27" fmla="*/ 1918331 w 2405441"/>
                <a:gd name="connsiteY27" fmla="*/ 89815 h 537199"/>
                <a:gd name="connsiteX28" fmla="*/ 2405441 w 2405441"/>
                <a:gd name="connsiteY28"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58840 w 2405441"/>
                <a:gd name="connsiteY9" fmla="*/ 397382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7199"/>
                <a:gd name="connsiteX1" fmla="*/ 139429 w 2405441"/>
                <a:gd name="connsiteY1" fmla="*/ 349822 h 537199"/>
                <a:gd name="connsiteX2" fmla="*/ 217251 w 2405441"/>
                <a:gd name="connsiteY2" fmla="*/ 340094 h 537199"/>
                <a:gd name="connsiteX3" fmla="*/ 220493 w 2405441"/>
                <a:gd name="connsiteY3" fmla="*/ 424401 h 537199"/>
                <a:gd name="connsiteX4" fmla="*/ 411804 w 2405441"/>
                <a:gd name="connsiteY4" fmla="*/ 430886 h 537199"/>
                <a:gd name="connsiteX5" fmla="*/ 411804 w 2405441"/>
                <a:gd name="connsiteY5" fmla="*/ 343337 h 537199"/>
                <a:gd name="connsiteX6" fmla="*/ 476655 w 2405441"/>
                <a:gd name="connsiteY6" fmla="*/ 343337 h 537199"/>
                <a:gd name="connsiteX7" fmla="*/ 476655 w 2405441"/>
                <a:gd name="connsiteY7" fmla="*/ 437371 h 537199"/>
                <a:gd name="connsiteX8" fmla="*/ 720894 w 2405441"/>
                <a:gd name="connsiteY8" fmla="*/ 537199 h 537199"/>
                <a:gd name="connsiteX9" fmla="*/ 685333 w 2405441"/>
                <a:gd name="connsiteY9" fmla="*/ 380365 h 537199"/>
                <a:gd name="connsiteX10" fmla="*/ 650010 w 2405441"/>
                <a:gd name="connsiteY10" fmla="*/ 377934 h 537199"/>
                <a:gd name="connsiteX11" fmla="*/ 633819 w 2405441"/>
                <a:gd name="connsiteY11" fmla="*/ 341470 h 537199"/>
                <a:gd name="connsiteX12" fmla="*/ 675030 w 2405441"/>
                <a:gd name="connsiteY12" fmla="*/ 340255 h 537199"/>
                <a:gd name="connsiteX13" fmla="*/ 672087 w 2405441"/>
                <a:gd name="connsiteY13" fmla="*/ 266111 h 537199"/>
                <a:gd name="connsiteX14" fmla="*/ 627933 w 2405441"/>
                <a:gd name="connsiteY14" fmla="*/ 222354 h 537199"/>
                <a:gd name="connsiteX15" fmla="*/ 638234 w 2405441"/>
                <a:gd name="connsiteY15" fmla="*/ 191968 h 537199"/>
                <a:gd name="connsiteX16" fmla="*/ 704467 w 2405441"/>
                <a:gd name="connsiteY16" fmla="*/ 194398 h 537199"/>
                <a:gd name="connsiteX17" fmla="*/ 704740 w 2405441"/>
                <a:gd name="connsiteY17" fmla="*/ 158029 h 537199"/>
                <a:gd name="connsiteX18" fmla="*/ 1183532 w 2405441"/>
                <a:gd name="connsiteY18" fmla="*/ 156996 h 537199"/>
                <a:gd name="connsiteX19" fmla="*/ 1219298 w 2405441"/>
                <a:gd name="connsiteY19" fmla="*/ 139452 h 537199"/>
                <a:gd name="connsiteX20" fmla="*/ 1218027 w 2405441"/>
                <a:gd name="connsiteY20" fmla="*/ 0 h 537199"/>
                <a:gd name="connsiteX21" fmla="*/ 1321236 w 2405441"/>
                <a:gd name="connsiteY21" fmla="*/ 120820 h 537199"/>
                <a:gd name="connsiteX22" fmla="*/ 1579123 w 2405441"/>
                <a:gd name="connsiteY22" fmla="*/ 129328 h 537199"/>
                <a:gd name="connsiteX23" fmla="*/ 1624519 w 2405441"/>
                <a:gd name="connsiteY23" fmla="*/ 229848 h 537199"/>
                <a:gd name="connsiteX24" fmla="*/ 1614791 w 2405441"/>
                <a:gd name="connsiteY24" fmla="*/ 336852 h 537199"/>
                <a:gd name="connsiteX25" fmla="*/ 1832042 w 2405441"/>
                <a:gd name="connsiteY25" fmla="*/ 336852 h 537199"/>
                <a:gd name="connsiteX26" fmla="*/ 1924606 w 2405441"/>
                <a:gd name="connsiteY26" fmla="*/ 287989 h 537199"/>
                <a:gd name="connsiteX27" fmla="*/ 1945211 w 2405441"/>
                <a:gd name="connsiteY27" fmla="*/ 168874 h 537199"/>
                <a:gd name="connsiteX28" fmla="*/ 1918331 w 2405441"/>
                <a:gd name="connsiteY28" fmla="*/ 89815 h 537199"/>
                <a:gd name="connsiteX29" fmla="*/ 2405441 w 2405441"/>
                <a:gd name="connsiteY29" fmla="*/ 97755 h 537199"/>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411804 w 2405441"/>
                <a:gd name="connsiteY5" fmla="*/ 343337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411804 w 2405441"/>
                <a:gd name="connsiteY4" fmla="*/ 43088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476655 w 2405441"/>
                <a:gd name="connsiteY6" fmla="*/ 343337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76655 w 2405441"/>
                <a:gd name="connsiteY7" fmla="*/ 437371 h 533553"/>
                <a:gd name="connsiteX8" fmla="*/ 706176 w 2405441"/>
                <a:gd name="connsiteY8" fmla="*/ 533553 h 533553"/>
                <a:gd name="connsiteX9" fmla="*/ 685333 w 2405441"/>
                <a:gd name="connsiteY9" fmla="*/ 380365 h 533553"/>
                <a:gd name="connsiteX10" fmla="*/ 650010 w 2405441"/>
                <a:gd name="connsiteY10" fmla="*/ 377934 h 533553"/>
                <a:gd name="connsiteX11" fmla="*/ 633819 w 2405441"/>
                <a:gd name="connsiteY11" fmla="*/ 341470 h 533553"/>
                <a:gd name="connsiteX12" fmla="*/ 675030 w 2405441"/>
                <a:gd name="connsiteY12" fmla="*/ 340255 h 533553"/>
                <a:gd name="connsiteX13" fmla="*/ 672087 w 2405441"/>
                <a:gd name="connsiteY13" fmla="*/ 266111 h 533553"/>
                <a:gd name="connsiteX14" fmla="*/ 627933 w 2405441"/>
                <a:gd name="connsiteY14" fmla="*/ 222354 h 533553"/>
                <a:gd name="connsiteX15" fmla="*/ 638234 w 2405441"/>
                <a:gd name="connsiteY15" fmla="*/ 191968 h 533553"/>
                <a:gd name="connsiteX16" fmla="*/ 704467 w 2405441"/>
                <a:gd name="connsiteY16" fmla="*/ 194398 h 533553"/>
                <a:gd name="connsiteX17" fmla="*/ 704740 w 2405441"/>
                <a:gd name="connsiteY17" fmla="*/ 158029 h 533553"/>
                <a:gd name="connsiteX18" fmla="*/ 1183532 w 2405441"/>
                <a:gd name="connsiteY18" fmla="*/ 156996 h 533553"/>
                <a:gd name="connsiteX19" fmla="*/ 1219298 w 2405441"/>
                <a:gd name="connsiteY19" fmla="*/ 139452 h 533553"/>
                <a:gd name="connsiteX20" fmla="*/ 1218027 w 2405441"/>
                <a:gd name="connsiteY20" fmla="*/ 0 h 533553"/>
                <a:gd name="connsiteX21" fmla="*/ 1321236 w 2405441"/>
                <a:gd name="connsiteY21" fmla="*/ 120820 h 533553"/>
                <a:gd name="connsiteX22" fmla="*/ 1579123 w 2405441"/>
                <a:gd name="connsiteY22" fmla="*/ 129328 h 533553"/>
                <a:gd name="connsiteX23" fmla="*/ 1624519 w 2405441"/>
                <a:gd name="connsiteY23" fmla="*/ 229848 h 533553"/>
                <a:gd name="connsiteX24" fmla="*/ 1614791 w 2405441"/>
                <a:gd name="connsiteY24" fmla="*/ 336852 h 533553"/>
                <a:gd name="connsiteX25" fmla="*/ 1832042 w 2405441"/>
                <a:gd name="connsiteY25" fmla="*/ 336852 h 533553"/>
                <a:gd name="connsiteX26" fmla="*/ 1924606 w 2405441"/>
                <a:gd name="connsiteY26" fmla="*/ 287989 h 533553"/>
                <a:gd name="connsiteX27" fmla="*/ 1945211 w 2405441"/>
                <a:gd name="connsiteY27" fmla="*/ 168874 h 533553"/>
                <a:gd name="connsiteX28" fmla="*/ 1918331 w 2405441"/>
                <a:gd name="connsiteY28" fmla="*/ 89815 h 533553"/>
                <a:gd name="connsiteX29" fmla="*/ 2405441 w 2405441"/>
                <a:gd name="connsiteY29"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426293 w 2405441"/>
                <a:gd name="connsiteY7" fmla="*/ 391305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76655 w 2405441"/>
                <a:gd name="connsiteY8" fmla="*/ 437371 h 533553"/>
                <a:gd name="connsiteX9" fmla="*/ 706176 w 2405441"/>
                <a:gd name="connsiteY9" fmla="*/ 533553 h 533553"/>
                <a:gd name="connsiteX10" fmla="*/ 685333 w 2405441"/>
                <a:gd name="connsiteY10" fmla="*/ 380365 h 533553"/>
                <a:gd name="connsiteX11" fmla="*/ 650010 w 2405441"/>
                <a:gd name="connsiteY11" fmla="*/ 377934 h 533553"/>
                <a:gd name="connsiteX12" fmla="*/ 633819 w 2405441"/>
                <a:gd name="connsiteY12" fmla="*/ 341470 h 533553"/>
                <a:gd name="connsiteX13" fmla="*/ 675030 w 2405441"/>
                <a:gd name="connsiteY13" fmla="*/ 340255 h 533553"/>
                <a:gd name="connsiteX14" fmla="*/ 672087 w 2405441"/>
                <a:gd name="connsiteY14" fmla="*/ 266111 h 533553"/>
                <a:gd name="connsiteX15" fmla="*/ 627933 w 2405441"/>
                <a:gd name="connsiteY15" fmla="*/ 222354 h 533553"/>
                <a:gd name="connsiteX16" fmla="*/ 638234 w 2405441"/>
                <a:gd name="connsiteY16" fmla="*/ 191968 h 533553"/>
                <a:gd name="connsiteX17" fmla="*/ 704467 w 2405441"/>
                <a:gd name="connsiteY17" fmla="*/ 194398 h 533553"/>
                <a:gd name="connsiteX18" fmla="*/ 704740 w 2405441"/>
                <a:gd name="connsiteY18" fmla="*/ 158029 h 533553"/>
                <a:gd name="connsiteX19" fmla="*/ 1183532 w 2405441"/>
                <a:gd name="connsiteY19" fmla="*/ 156996 h 533553"/>
                <a:gd name="connsiteX20" fmla="*/ 1219298 w 2405441"/>
                <a:gd name="connsiteY20" fmla="*/ 139452 h 533553"/>
                <a:gd name="connsiteX21" fmla="*/ 1218027 w 2405441"/>
                <a:gd name="connsiteY21" fmla="*/ 0 h 533553"/>
                <a:gd name="connsiteX22" fmla="*/ 1321236 w 2405441"/>
                <a:gd name="connsiteY22" fmla="*/ 120820 h 533553"/>
                <a:gd name="connsiteX23" fmla="*/ 1579123 w 2405441"/>
                <a:gd name="connsiteY23" fmla="*/ 129328 h 533553"/>
                <a:gd name="connsiteX24" fmla="*/ 1624519 w 2405441"/>
                <a:gd name="connsiteY24" fmla="*/ 229848 h 533553"/>
                <a:gd name="connsiteX25" fmla="*/ 1614791 w 2405441"/>
                <a:gd name="connsiteY25" fmla="*/ 336852 h 533553"/>
                <a:gd name="connsiteX26" fmla="*/ 1832042 w 2405441"/>
                <a:gd name="connsiteY26" fmla="*/ 336852 h 533553"/>
                <a:gd name="connsiteX27" fmla="*/ 1924606 w 2405441"/>
                <a:gd name="connsiteY27" fmla="*/ 287989 h 533553"/>
                <a:gd name="connsiteX28" fmla="*/ 1945211 w 2405441"/>
                <a:gd name="connsiteY28" fmla="*/ 168874 h 533553"/>
                <a:gd name="connsiteX29" fmla="*/ 1918331 w 2405441"/>
                <a:gd name="connsiteY29" fmla="*/ 89815 h 533553"/>
                <a:gd name="connsiteX30" fmla="*/ 2405441 w 2405441"/>
                <a:gd name="connsiteY30"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393913 w 2405441"/>
                <a:gd name="connsiteY8" fmla="*/ 399813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76655 w 2405441"/>
                <a:gd name="connsiteY9" fmla="*/ 437371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92609 w 2405441"/>
                <a:gd name="connsiteY10" fmla="*/ 492189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17251 w 2405441"/>
                <a:gd name="connsiteY2" fmla="*/ 340094 h 533553"/>
                <a:gd name="connsiteX3" fmla="*/ 220493 w 2405441"/>
                <a:gd name="connsiteY3" fmla="*/ 424401 h 533553"/>
                <a:gd name="connsiteX4" fmla="*/ 339685 w 2405441"/>
                <a:gd name="connsiteY4" fmla="*/ 406576 h 533553"/>
                <a:gd name="connsiteX5" fmla="*/ 341157 w 2405441"/>
                <a:gd name="connsiteY5" fmla="*/ 340906 h 533553"/>
                <a:gd name="connsiteX6" fmla="*/ 376571 w 2405441"/>
                <a:gd name="connsiteY6" fmla="*/ 339691 h 533553"/>
                <a:gd name="connsiteX7" fmla="*/ 379195 w 2405441"/>
                <a:gd name="connsiteY7" fmla="*/ 388874 h 533553"/>
                <a:gd name="connsiteX8" fmla="*/ 414518 w 2405441"/>
                <a:gd name="connsiteY8" fmla="*/ 398597 h 533553"/>
                <a:gd name="connsiteX9" fmla="*/ 419254 w 2405441"/>
                <a:gd name="connsiteY9" fmla="*/ 426432 h 533553"/>
                <a:gd name="connsiteX10" fmla="*/ 586722 w 2405441"/>
                <a:gd name="connsiteY10" fmla="*/ 498267 h 533553"/>
                <a:gd name="connsiteX11" fmla="*/ 706176 w 2405441"/>
                <a:gd name="connsiteY11" fmla="*/ 533553 h 533553"/>
                <a:gd name="connsiteX12" fmla="*/ 685333 w 2405441"/>
                <a:gd name="connsiteY12" fmla="*/ 380365 h 533553"/>
                <a:gd name="connsiteX13" fmla="*/ 650010 w 2405441"/>
                <a:gd name="connsiteY13" fmla="*/ 377934 h 533553"/>
                <a:gd name="connsiteX14" fmla="*/ 633819 w 2405441"/>
                <a:gd name="connsiteY14" fmla="*/ 341470 h 533553"/>
                <a:gd name="connsiteX15" fmla="*/ 675030 w 2405441"/>
                <a:gd name="connsiteY15" fmla="*/ 340255 h 533553"/>
                <a:gd name="connsiteX16" fmla="*/ 672087 w 2405441"/>
                <a:gd name="connsiteY16" fmla="*/ 266111 h 533553"/>
                <a:gd name="connsiteX17" fmla="*/ 627933 w 2405441"/>
                <a:gd name="connsiteY17" fmla="*/ 222354 h 533553"/>
                <a:gd name="connsiteX18" fmla="*/ 638234 w 2405441"/>
                <a:gd name="connsiteY18" fmla="*/ 191968 h 533553"/>
                <a:gd name="connsiteX19" fmla="*/ 704467 w 2405441"/>
                <a:gd name="connsiteY19" fmla="*/ 194398 h 533553"/>
                <a:gd name="connsiteX20" fmla="*/ 704740 w 2405441"/>
                <a:gd name="connsiteY20" fmla="*/ 158029 h 533553"/>
                <a:gd name="connsiteX21" fmla="*/ 1183532 w 2405441"/>
                <a:gd name="connsiteY21" fmla="*/ 156996 h 533553"/>
                <a:gd name="connsiteX22" fmla="*/ 1219298 w 2405441"/>
                <a:gd name="connsiteY22" fmla="*/ 139452 h 533553"/>
                <a:gd name="connsiteX23" fmla="*/ 1218027 w 2405441"/>
                <a:gd name="connsiteY23" fmla="*/ 0 h 533553"/>
                <a:gd name="connsiteX24" fmla="*/ 1321236 w 2405441"/>
                <a:gd name="connsiteY24" fmla="*/ 120820 h 533553"/>
                <a:gd name="connsiteX25" fmla="*/ 1579123 w 2405441"/>
                <a:gd name="connsiteY25" fmla="*/ 129328 h 533553"/>
                <a:gd name="connsiteX26" fmla="*/ 1624519 w 2405441"/>
                <a:gd name="connsiteY26" fmla="*/ 229848 h 533553"/>
                <a:gd name="connsiteX27" fmla="*/ 1614791 w 2405441"/>
                <a:gd name="connsiteY27" fmla="*/ 336852 h 533553"/>
                <a:gd name="connsiteX28" fmla="*/ 1832042 w 2405441"/>
                <a:gd name="connsiteY28" fmla="*/ 336852 h 533553"/>
                <a:gd name="connsiteX29" fmla="*/ 1924606 w 2405441"/>
                <a:gd name="connsiteY29" fmla="*/ 287989 h 533553"/>
                <a:gd name="connsiteX30" fmla="*/ 1945211 w 2405441"/>
                <a:gd name="connsiteY30" fmla="*/ 168874 h 533553"/>
                <a:gd name="connsiteX31" fmla="*/ 1918331 w 2405441"/>
                <a:gd name="connsiteY31" fmla="*/ 89815 h 533553"/>
                <a:gd name="connsiteX32" fmla="*/ 2405441 w 2405441"/>
                <a:gd name="connsiteY32" fmla="*/ 97755 h 533553"/>
                <a:gd name="connsiteX0" fmla="*/ 0 w 2405441"/>
                <a:gd name="connsiteY0" fmla="*/ 129328 h 533553"/>
                <a:gd name="connsiteX1" fmla="*/ 139429 w 2405441"/>
                <a:gd name="connsiteY1" fmla="*/ 349822 h 533553"/>
                <a:gd name="connsiteX2" fmla="*/ 220493 w 2405441"/>
                <a:gd name="connsiteY2" fmla="*/ 424401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241098 w 2405441"/>
                <a:gd name="connsiteY2" fmla="*/ 33810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05441"/>
                <a:gd name="connsiteY0" fmla="*/ 129328 h 533553"/>
                <a:gd name="connsiteX1" fmla="*/ 139429 w 2405441"/>
                <a:gd name="connsiteY1" fmla="*/ 349822 h 533553"/>
                <a:gd name="connsiteX2" fmla="*/ 149845 w 2405441"/>
                <a:gd name="connsiteY2" fmla="*/ 415892 h 533553"/>
                <a:gd name="connsiteX3" fmla="*/ 339685 w 2405441"/>
                <a:gd name="connsiteY3" fmla="*/ 406576 h 533553"/>
                <a:gd name="connsiteX4" fmla="*/ 341157 w 2405441"/>
                <a:gd name="connsiteY4" fmla="*/ 340906 h 533553"/>
                <a:gd name="connsiteX5" fmla="*/ 376571 w 2405441"/>
                <a:gd name="connsiteY5" fmla="*/ 339691 h 533553"/>
                <a:gd name="connsiteX6" fmla="*/ 379195 w 2405441"/>
                <a:gd name="connsiteY6" fmla="*/ 388874 h 533553"/>
                <a:gd name="connsiteX7" fmla="*/ 414518 w 2405441"/>
                <a:gd name="connsiteY7" fmla="*/ 398597 h 533553"/>
                <a:gd name="connsiteX8" fmla="*/ 419254 w 2405441"/>
                <a:gd name="connsiteY8" fmla="*/ 426432 h 533553"/>
                <a:gd name="connsiteX9" fmla="*/ 586722 w 2405441"/>
                <a:gd name="connsiteY9" fmla="*/ 498267 h 533553"/>
                <a:gd name="connsiteX10" fmla="*/ 706176 w 2405441"/>
                <a:gd name="connsiteY10" fmla="*/ 533553 h 533553"/>
                <a:gd name="connsiteX11" fmla="*/ 685333 w 2405441"/>
                <a:gd name="connsiteY11" fmla="*/ 380365 h 533553"/>
                <a:gd name="connsiteX12" fmla="*/ 650010 w 2405441"/>
                <a:gd name="connsiteY12" fmla="*/ 377934 h 533553"/>
                <a:gd name="connsiteX13" fmla="*/ 633819 w 2405441"/>
                <a:gd name="connsiteY13" fmla="*/ 341470 h 533553"/>
                <a:gd name="connsiteX14" fmla="*/ 675030 w 2405441"/>
                <a:gd name="connsiteY14" fmla="*/ 340255 h 533553"/>
                <a:gd name="connsiteX15" fmla="*/ 672087 w 2405441"/>
                <a:gd name="connsiteY15" fmla="*/ 266111 h 533553"/>
                <a:gd name="connsiteX16" fmla="*/ 627933 w 2405441"/>
                <a:gd name="connsiteY16" fmla="*/ 222354 h 533553"/>
                <a:gd name="connsiteX17" fmla="*/ 638234 w 2405441"/>
                <a:gd name="connsiteY17" fmla="*/ 191968 h 533553"/>
                <a:gd name="connsiteX18" fmla="*/ 704467 w 2405441"/>
                <a:gd name="connsiteY18" fmla="*/ 194398 h 533553"/>
                <a:gd name="connsiteX19" fmla="*/ 704740 w 2405441"/>
                <a:gd name="connsiteY19" fmla="*/ 158029 h 533553"/>
                <a:gd name="connsiteX20" fmla="*/ 1183532 w 2405441"/>
                <a:gd name="connsiteY20" fmla="*/ 156996 h 533553"/>
                <a:gd name="connsiteX21" fmla="*/ 1219298 w 2405441"/>
                <a:gd name="connsiteY21" fmla="*/ 139452 h 533553"/>
                <a:gd name="connsiteX22" fmla="*/ 1218027 w 2405441"/>
                <a:gd name="connsiteY22" fmla="*/ 0 h 533553"/>
                <a:gd name="connsiteX23" fmla="*/ 1321236 w 2405441"/>
                <a:gd name="connsiteY23" fmla="*/ 120820 h 533553"/>
                <a:gd name="connsiteX24" fmla="*/ 1579123 w 2405441"/>
                <a:gd name="connsiteY24" fmla="*/ 129328 h 533553"/>
                <a:gd name="connsiteX25" fmla="*/ 1624519 w 2405441"/>
                <a:gd name="connsiteY25" fmla="*/ 229848 h 533553"/>
                <a:gd name="connsiteX26" fmla="*/ 1614791 w 2405441"/>
                <a:gd name="connsiteY26" fmla="*/ 336852 h 533553"/>
                <a:gd name="connsiteX27" fmla="*/ 1832042 w 2405441"/>
                <a:gd name="connsiteY27" fmla="*/ 336852 h 533553"/>
                <a:gd name="connsiteX28" fmla="*/ 1924606 w 2405441"/>
                <a:gd name="connsiteY28" fmla="*/ 287989 h 533553"/>
                <a:gd name="connsiteX29" fmla="*/ 1945211 w 2405441"/>
                <a:gd name="connsiteY29" fmla="*/ 168874 h 533553"/>
                <a:gd name="connsiteX30" fmla="*/ 1918331 w 2405441"/>
                <a:gd name="connsiteY30" fmla="*/ 89815 h 533553"/>
                <a:gd name="connsiteX31" fmla="*/ 2405441 w 2405441"/>
                <a:gd name="connsiteY31" fmla="*/ 97755 h 533553"/>
                <a:gd name="connsiteX0" fmla="*/ 0 w 2424575"/>
                <a:gd name="connsiteY0" fmla="*/ 282477 h 533553"/>
                <a:gd name="connsiteX1" fmla="*/ 158563 w 2424575"/>
                <a:gd name="connsiteY1" fmla="*/ 349822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598257 w 2424575"/>
                <a:gd name="connsiteY24" fmla="*/ 129328 h 533553"/>
                <a:gd name="connsiteX25" fmla="*/ 1643653 w 2424575"/>
                <a:gd name="connsiteY25" fmla="*/ 229848 h 533553"/>
                <a:gd name="connsiteX26" fmla="*/ 1633925 w 2424575"/>
                <a:gd name="connsiteY26" fmla="*/ 336852 h 533553"/>
                <a:gd name="connsiteX27" fmla="*/ 1851176 w 2424575"/>
                <a:gd name="connsiteY27" fmla="*/ 336852 h 533553"/>
                <a:gd name="connsiteX28" fmla="*/ 1943740 w 2424575"/>
                <a:gd name="connsiteY28" fmla="*/ 287989 h 533553"/>
                <a:gd name="connsiteX29" fmla="*/ 1964345 w 2424575"/>
                <a:gd name="connsiteY29" fmla="*/ 168874 h 533553"/>
                <a:gd name="connsiteX30" fmla="*/ 1937465 w 2424575"/>
                <a:gd name="connsiteY30" fmla="*/ 89815 h 533553"/>
                <a:gd name="connsiteX31" fmla="*/ 2424575 w 2424575"/>
                <a:gd name="connsiteY31" fmla="*/ 97755 h 533553"/>
                <a:gd name="connsiteX0" fmla="*/ 0 w 2424575"/>
                <a:gd name="connsiteY0" fmla="*/ 282477 h 533553"/>
                <a:gd name="connsiteX1" fmla="*/ 31846 w 2424575"/>
                <a:gd name="connsiteY1" fmla="*/ 298929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58563 w 2424575"/>
                <a:gd name="connsiteY2" fmla="*/ 349822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598257 w 2424575"/>
                <a:gd name="connsiteY25" fmla="*/ 129328 h 533553"/>
                <a:gd name="connsiteX26" fmla="*/ 1643653 w 2424575"/>
                <a:gd name="connsiteY26" fmla="*/ 229848 h 533553"/>
                <a:gd name="connsiteX27" fmla="*/ 1633925 w 2424575"/>
                <a:gd name="connsiteY27" fmla="*/ 336852 h 533553"/>
                <a:gd name="connsiteX28" fmla="*/ 1851176 w 2424575"/>
                <a:gd name="connsiteY28" fmla="*/ 336852 h 533553"/>
                <a:gd name="connsiteX29" fmla="*/ 1943740 w 2424575"/>
                <a:gd name="connsiteY29" fmla="*/ 287989 h 533553"/>
                <a:gd name="connsiteX30" fmla="*/ 1964345 w 2424575"/>
                <a:gd name="connsiteY30" fmla="*/ 168874 h 533553"/>
                <a:gd name="connsiteX31" fmla="*/ 1937465 w 2424575"/>
                <a:gd name="connsiteY31" fmla="*/ 89815 h 533553"/>
                <a:gd name="connsiteX32" fmla="*/ 2424575 w 2424575"/>
                <a:gd name="connsiteY32" fmla="*/ 97755 h 533553"/>
                <a:gd name="connsiteX0" fmla="*/ 0 w 2424575"/>
                <a:gd name="connsiteY0" fmla="*/ 282477 h 533553"/>
                <a:gd name="connsiteX1" fmla="*/ 30374 w 2424575"/>
                <a:gd name="connsiteY1" fmla="*/ 348763 h 533553"/>
                <a:gd name="connsiteX2" fmla="*/ 120155 w 2424575"/>
                <a:gd name="connsiteY2" fmla="*/ 348763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58563 w 2424575"/>
                <a:gd name="connsiteY3" fmla="*/ 349822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42373 w 2424575"/>
                <a:gd name="connsiteY3" fmla="*/ 318220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598257 w 2424575"/>
                <a:gd name="connsiteY26" fmla="*/ 129328 h 533553"/>
                <a:gd name="connsiteX27" fmla="*/ 1643653 w 2424575"/>
                <a:gd name="connsiteY27" fmla="*/ 229848 h 533553"/>
                <a:gd name="connsiteX28" fmla="*/ 1633925 w 2424575"/>
                <a:gd name="connsiteY28" fmla="*/ 336852 h 533553"/>
                <a:gd name="connsiteX29" fmla="*/ 1851176 w 2424575"/>
                <a:gd name="connsiteY29" fmla="*/ 336852 h 533553"/>
                <a:gd name="connsiteX30" fmla="*/ 1943740 w 2424575"/>
                <a:gd name="connsiteY30" fmla="*/ 287989 h 533553"/>
                <a:gd name="connsiteX31" fmla="*/ 1964345 w 2424575"/>
                <a:gd name="connsiteY31" fmla="*/ 168874 h 533553"/>
                <a:gd name="connsiteX32" fmla="*/ 1937465 w 2424575"/>
                <a:gd name="connsiteY32" fmla="*/ 89815 h 533553"/>
                <a:gd name="connsiteX33" fmla="*/ 2424575 w 2424575"/>
                <a:gd name="connsiteY33"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15740 w 2424575"/>
                <a:gd name="connsiteY3" fmla="*/ 34268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81888 w 2424575"/>
                <a:gd name="connsiteY3" fmla="*/ 278266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1324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23099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598257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43653 w 2424575"/>
                <a:gd name="connsiteY28" fmla="*/ 229848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33925 w 2424575"/>
                <a:gd name="connsiteY29" fmla="*/ 336852 h 533553"/>
                <a:gd name="connsiteX30" fmla="*/ 1851176 w 2424575"/>
                <a:gd name="connsiteY30" fmla="*/ 336852 h 533553"/>
                <a:gd name="connsiteX31" fmla="*/ 1943740 w 2424575"/>
                <a:gd name="connsiteY31" fmla="*/ 287989 h 533553"/>
                <a:gd name="connsiteX32" fmla="*/ 1964345 w 2424575"/>
                <a:gd name="connsiteY32" fmla="*/ 168874 h 533553"/>
                <a:gd name="connsiteX33" fmla="*/ 1937465 w 2424575"/>
                <a:gd name="connsiteY33" fmla="*/ 89815 h 533553"/>
                <a:gd name="connsiteX34" fmla="*/ 2424575 w 2424575"/>
                <a:gd name="connsiteY34"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43056 w 2424575"/>
                <a:gd name="connsiteY29" fmla="*/ 287870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33925 w 2424575"/>
                <a:gd name="connsiteY30" fmla="*/ 336852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851176 w 2424575"/>
                <a:gd name="connsiteY31" fmla="*/ 336852 h 533553"/>
                <a:gd name="connsiteX32" fmla="*/ 1943740 w 2424575"/>
                <a:gd name="connsiteY32" fmla="*/ 287989 h 533553"/>
                <a:gd name="connsiteX33" fmla="*/ 1964345 w 2424575"/>
                <a:gd name="connsiteY33" fmla="*/ 168874 h 533553"/>
                <a:gd name="connsiteX34" fmla="*/ 1937465 w 2424575"/>
                <a:gd name="connsiteY34" fmla="*/ 89815 h 533553"/>
                <a:gd name="connsiteX35" fmla="*/ 2424575 w 2424575"/>
                <a:gd name="connsiteY35"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93714 w 2424575"/>
                <a:gd name="connsiteY31" fmla="*/ 321641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51176 w 2424575"/>
                <a:gd name="connsiteY32" fmla="*/ 336852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43740 w 2424575"/>
                <a:gd name="connsiteY33" fmla="*/ 287989 h 533553"/>
                <a:gd name="connsiteX34" fmla="*/ 1964345 w 2424575"/>
                <a:gd name="connsiteY34" fmla="*/ 168874 h 533553"/>
                <a:gd name="connsiteX35" fmla="*/ 1937465 w 2424575"/>
                <a:gd name="connsiteY35" fmla="*/ 89815 h 533553"/>
                <a:gd name="connsiteX36" fmla="*/ 2424575 w 2424575"/>
                <a:gd name="connsiteY36"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923365 w 2424575"/>
                <a:gd name="connsiteY33" fmla="*/ 303348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43740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7465 w 2424575"/>
                <a:gd name="connsiteY36" fmla="*/ 89815 h 533553"/>
                <a:gd name="connsiteX37" fmla="*/ 2424575 w 2424575"/>
                <a:gd name="connsiteY37"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45316 w 2424575"/>
                <a:gd name="connsiteY36" fmla="*/ 116204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4069 w 2424575"/>
                <a:gd name="connsiteY38" fmla="*/ 93690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42373 w 2424575"/>
                <a:gd name="connsiteY4" fmla="*/ 318220 h 533553"/>
                <a:gd name="connsiteX5" fmla="*/ 168979 w 2424575"/>
                <a:gd name="connsiteY5" fmla="*/ 415892 h 533553"/>
                <a:gd name="connsiteX6" fmla="*/ 358819 w 2424575"/>
                <a:gd name="connsiteY6" fmla="*/ 406576 h 533553"/>
                <a:gd name="connsiteX7" fmla="*/ 360291 w 2424575"/>
                <a:gd name="connsiteY7" fmla="*/ 340906 h 533553"/>
                <a:gd name="connsiteX8" fmla="*/ 395705 w 2424575"/>
                <a:gd name="connsiteY8" fmla="*/ 339691 h 533553"/>
                <a:gd name="connsiteX9" fmla="*/ 398329 w 2424575"/>
                <a:gd name="connsiteY9" fmla="*/ 388874 h 533553"/>
                <a:gd name="connsiteX10" fmla="*/ 433652 w 2424575"/>
                <a:gd name="connsiteY10" fmla="*/ 398597 h 533553"/>
                <a:gd name="connsiteX11" fmla="*/ 438388 w 2424575"/>
                <a:gd name="connsiteY11" fmla="*/ 426432 h 533553"/>
                <a:gd name="connsiteX12" fmla="*/ 605856 w 2424575"/>
                <a:gd name="connsiteY12" fmla="*/ 498267 h 533553"/>
                <a:gd name="connsiteX13" fmla="*/ 725310 w 2424575"/>
                <a:gd name="connsiteY13" fmla="*/ 533553 h 533553"/>
                <a:gd name="connsiteX14" fmla="*/ 704467 w 2424575"/>
                <a:gd name="connsiteY14" fmla="*/ 380365 h 533553"/>
                <a:gd name="connsiteX15" fmla="*/ 669144 w 2424575"/>
                <a:gd name="connsiteY15" fmla="*/ 377934 h 533553"/>
                <a:gd name="connsiteX16" fmla="*/ 652953 w 2424575"/>
                <a:gd name="connsiteY16" fmla="*/ 341470 h 533553"/>
                <a:gd name="connsiteX17" fmla="*/ 694164 w 2424575"/>
                <a:gd name="connsiteY17" fmla="*/ 340255 h 533553"/>
                <a:gd name="connsiteX18" fmla="*/ 691221 w 2424575"/>
                <a:gd name="connsiteY18" fmla="*/ 266111 h 533553"/>
                <a:gd name="connsiteX19" fmla="*/ 647067 w 2424575"/>
                <a:gd name="connsiteY19" fmla="*/ 222354 h 533553"/>
                <a:gd name="connsiteX20" fmla="*/ 657368 w 2424575"/>
                <a:gd name="connsiteY20" fmla="*/ 191968 h 533553"/>
                <a:gd name="connsiteX21" fmla="*/ 723601 w 2424575"/>
                <a:gd name="connsiteY21" fmla="*/ 194398 h 533553"/>
                <a:gd name="connsiteX22" fmla="*/ 723874 w 2424575"/>
                <a:gd name="connsiteY22" fmla="*/ 158029 h 533553"/>
                <a:gd name="connsiteX23" fmla="*/ 1202666 w 2424575"/>
                <a:gd name="connsiteY23" fmla="*/ 156996 h 533553"/>
                <a:gd name="connsiteX24" fmla="*/ 1238432 w 2424575"/>
                <a:gd name="connsiteY24" fmla="*/ 139452 h 533553"/>
                <a:gd name="connsiteX25" fmla="*/ 1237161 w 2424575"/>
                <a:gd name="connsiteY25" fmla="*/ 0 h 533553"/>
                <a:gd name="connsiteX26" fmla="*/ 1340370 w 2424575"/>
                <a:gd name="connsiteY26" fmla="*/ 120820 h 533553"/>
                <a:gd name="connsiteX27" fmla="*/ 1620209 w 2424575"/>
                <a:gd name="connsiteY27" fmla="*/ 129328 h 533553"/>
                <a:gd name="connsiteX28" fmla="*/ 1657162 w 2424575"/>
                <a:gd name="connsiteY28" fmla="*/ 205927 h 533553"/>
                <a:gd name="connsiteX29" fmla="*/ 1663320 w 2424575"/>
                <a:gd name="connsiteY29" fmla="*/ 286463 h 533553"/>
                <a:gd name="connsiteX30" fmla="*/ 1649123 w 2424575"/>
                <a:gd name="connsiteY30" fmla="*/ 318560 h 533553"/>
                <a:gd name="connsiteX31" fmla="*/ 1685271 w 2424575"/>
                <a:gd name="connsiteY31" fmla="*/ 334305 h 533553"/>
                <a:gd name="connsiteX32" fmla="*/ 1891703 w 2424575"/>
                <a:gd name="connsiteY32" fmla="*/ 334038 h 533553"/>
                <a:gd name="connsiteX33" fmla="*/ 1899725 w 2424575"/>
                <a:gd name="connsiteY33" fmla="*/ 286463 h 533553"/>
                <a:gd name="connsiteX34" fmla="*/ 1938674 w 2424575"/>
                <a:gd name="connsiteY34" fmla="*/ 287989 h 533553"/>
                <a:gd name="connsiteX35" fmla="*/ 1964345 w 2424575"/>
                <a:gd name="connsiteY35" fmla="*/ 168874 h 533553"/>
                <a:gd name="connsiteX36" fmla="*/ 1936873 w 2424575"/>
                <a:gd name="connsiteY36" fmla="*/ 124647 h 533553"/>
                <a:gd name="connsiteX37" fmla="*/ 1937465 w 2424575"/>
                <a:gd name="connsiteY37" fmla="*/ 89815 h 533553"/>
                <a:gd name="connsiteX38" fmla="*/ 2235758 w 2424575"/>
                <a:gd name="connsiteY38" fmla="*/ 88062 h 533553"/>
                <a:gd name="connsiteX39" fmla="*/ 2424575 w 2424575"/>
                <a:gd name="connsiteY39"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09853 w 2424575"/>
                <a:gd name="connsiteY3" fmla="*/ 318377 h 533553"/>
                <a:gd name="connsiteX4" fmla="*/ 168979 w 2424575"/>
                <a:gd name="connsiteY4" fmla="*/ 415892 h 533553"/>
                <a:gd name="connsiteX5" fmla="*/ 358819 w 2424575"/>
                <a:gd name="connsiteY5" fmla="*/ 406576 h 533553"/>
                <a:gd name="connsiteX6" fmla="*/ 360291 w 2424575"/>
                <a:gd name="connsiteY6" fmla="*/ 340906 h 533553"/>
                <a:gd name="connsiteX7" fmla="*/ 395705 w 2424575"/>
                <a:gd name="connsiteY7" fmla="*/ 339691 h 533553"/>
                <a:gd name="connsiteX8" fmla="*/ 398329 w 2424575"/>
                <a:gd name="connsiteY8" fmla="*/ 388874 h 533553"/>
                <a:gd name="connsiteX9" fmla="*/ 433652 w 2424575"/>
                <a:gd name="connsiteY9" fmla="*/ 398597 h 533553"/>
                <a:gd name="connsiteX10" fmla="*/ 438388 w 2424575"/>
                <a:gd name="connsiteY10" fmla="*/ 426432 h 533553"/>
                <a:gd name="connsiteX11" fmla="*/ 605856 w 2424575"/>
                <a:gd name="connsiteY11" fmla="*/ 498267 h 533553"/>
                <a:gd name="connsiteX12" fmla="*/ 725310 w 2424575"/>
                <a:gd name="connsiteY12" fmla="*/ 533553 h 533553"/>
                <a:gd name="connsiteX13" fmla="*/ 704467 w 2424575"/>
                <a:gd name="connsiteY13" fmla="*/ 380365 h 533553"/>
                <a:gd name="connsiteX14" fmla="*/ 669144 w 2424575"/>
                <a:gd name="connsiteY14" fmla="*/ 377934 h 533553"/>
                <a:gd name="connsiteX15" fmla="*/ 652953 w 2424575"/>
                <a:gd name="connsiteY15" fmla="*/ 341470 h 533553"/>
                <a:gd name="connsiteX16" fmla="*/ 694164 w 2424575"/>
                <a:gd name="connsiteY16" fmla="*/ 340255 h 533553"/>
                <a:gd name="connsiteX17" fmla="*/ 691221 w 2424575"/>
                <a:gd name="connsiteY17" fmla="*/ 266111 h 533553"/>
                <a:gd name="connsiteX18" fmla="*/ 647067 w 2424575"/>
                <a:gd name="connsiteY18" fmla="*/ 222354 h 533553"/>
                <a:gd name="connsiteX19" fmla="*/ 657368 w 2424575"/>
                <a:gd name="connsiteY19" fmla="*/ 191968 h 533553"/>
                <a:gd name="connsiteX20" fmla="*/ 723601 w 2424575"/>
                <a:gd name="connsiteY20" fmla="*/ 194398 h 533553"/>
                <a:gd name="connsiteX21" fmla="*/ 723874 w 2424575"/>
                <a:gd name="connsiteY21" fmla="*/ 158029 h 533553"/>
                <a:gd name="connsiteX22" fmla="*/ 1202666 w 2424575"/>
                <a:gd name="connsiteY22" fmla="*/ 156996 h 533553"/>
                <a:gd name="connsiteX23" fmla="*/ 1238432 w 2424575"/>
                <a:gd name="connsiteY23" fmla="*/ 139452 h 533553"/>
                <a:gd name="connsiteX24" fmla="*/ 1237161 w 2424575"/>
                <a:gd name="connsiteY24" fmla="*/ 0 h 533553"/>
                <a:gd name="connsiteX25" fmla="*/ 1340370 w 2424575"/>
                <a:gd name="connsiteY25" fmla="*/ 120820 h 533553"/>
                <a:gd name="connsiteX26" fmla="*/ 1620209 w 2424575"/>
                <a:gd name="connsiteY26" fmla="*/ 129328 h 533553"/>
                <a:gd name="connsiteX27" fmla="*/ 1657162 w 2424575"/>
                <a:gd name="connsiteY27" fmla="*/ 205927 h 533553"/>
                <a:gd name="connsiteX28" fmla="*/ 1663320 w 2424575"/>
                <a:gd name="connsiteY28" fmla="*/ 286463 h 533553"/>
                <a:gd name="connsiteX29" fmla="*/ 1649123 w 2424575"/>
                <a:gd name="connsiteY29" fmla="*/ 318560 h 533553"/>
                <a:gd name="connsiteX30" fmla="*/ 1685271 w 2424575"/>
                <a:gd name="connsiteY30" fmla="*/ 334305 h 533553"/>
                <a:gd name="connsiteX31" fmla="*/ 1891703 w 2424575"/>
                <a:gd name="connsiteY31" fmla="*/ 334038 h 533553"/>
                <a:gd name="connsiteX32" fmla="*/ 1899725 w 2424575"/>
                <a:gd name="connsiteY32" fmla="*/ 286463 h 533553"/>
                <a:gd name="connsiteX33" fmla="*/ 1938674 w 2424575"/>
                <a:gd name="connsiteY33" fmla="*/ 287989 h 533553"/>
                <a:gd name="connsiteX34" fmla="*/ 1964345 w 2424575"/>
                <a:gd name="connsiteY34" fmla="*/ 168874 h 533553"/>
                <a:gd name="connsiteX35" fmla="*/ 1936873 w 2424575"/>
                <a:gd name="connsiteY35" fmla="*/ 124647 h 533553"/>
                <a:gd name="connsiteX36" fmla="*/ 1937465 w 2424575"/>
                <a:gd name="connsiteY36" fmla="*/ 89815 h 533553"/>
                <a:gd name="connsiteX37" fmla="*/ 2235758 w 2424575"/>
                <a:gd name="connsiteY37" fmla="*/ 88062 h 533553"/>
                <a:gd name="connsiteX38" fmla="*/ 2424575 w 2424575"/>
                <a:gd name="connsiteY38" fmla="*/ 97755 h 533553"/>
                <a:gd name="connsiteX0" fmla="*/ 0 w 2424575"/>
                <a:gd name="connsiteY0" fmla="*/ 282477 h 533553"/>
                <a:gd name="connsiteX1" fmla="*/ 30374 w 2424575"/>
                <a:gd name="connsiteY1" fmla="*/ 348763 h 533553"/>
                <a:gd name="connsiteX2" fmla="*/ 112796 w 2424575"/>
                <a:gd name="connsiteY2" fmla="*/ 353625 h 533553"/>
                <a:gd name="connsiteX3" fmla="*/ 168979 w 2424575"/>
                <a:gd name="connsiteY3" fmla="*/ 415892 h 533553"/>
                <a:gd name="connsiteX4" fmla="*/ 358819 w 2424575"/>
                <a:gd name="connsiteY4" fmla="*/ 406576 h 533553"/>
                <a:gd name="connsiteX5" fmla="*/ 360291 w 2424575"/>
                <a:gd name="connsiteY5" fmla="*/ 340906 h 533553"/>
                <a:gd name="connsiteX6" fmla="*/ 395705 w 2424575"/>
                <a:gd name="connsiteY6" fmla="*/ 339691 h 533553"/>
                <a:gd name="connsiteX7" fmla="*/ 398329 w 2424575"/>
                <a:gd name="connsiteY7" fmla="*/ 388874 h 533553"/>
                <a:gd name="connsiteX8" fmla="*/ 433652 w 2424575"/>
                <a:gd name="connsiteY8" fmla="*/ 398597 h 533553"/>
                <a:gd name="connsiteX9" fmla="*/ 438388 w 2424575"/>
                <a:gd name="connsiteY9" fmla="*/ 426432 h 533553"/>
                <a:gd name="connsiteX10" fmla="*/ 605856 w 2424575"/>
                <a:gd name="connsiteY10" fmla="*/ 498267 h 533553"/>
                <a:gd name="connsiteX11" fmla="*/ 725310 w 2424575"/>
                <a:gd name="connsiteY11" fmla="*/ 533553 h 533553"/>
                <a:gd name="connsiteX12" fmla="*/ 704467 w 2424575"/>
                <a:gd name="connsiteY12" fmla="*/ 380365 h 533553"/>
                <a:gd name="connsiteX13" fmla="*/ 669144 w 2424575"/>
                <a:gd name="connsiteY13" fmla="*/ 377934 h 533553"/>
                <a:gd name="connsiteX14" fmla="*/ 652953 w 2424575"/>
                <a:gd name="connsiteY14" fmla="*/ 341470 h 533553"/>
                <a:gd name="connsiteX15" fmla="*/ 694164 w 2424575"/>
                <a:gd name="connsiteY15" fmla="*/ 340255 h 533553"/>
                <a:gd name="connsiteX16" fmla="*/ 691221 w 2424575"/>
                <a:gd name="connsiteY16" fmla="*/ 266111 h 533553"/>
                <a:gd name="connsiteX17" fmla="*/ 647067 w 2424575"/>
                <a:gd name="connsiteY17" fmla="*/ 222354 h 533553"/>
                <a:gd name="connsiteX18" fmla="*/ 657368 w 2424575"/>
                <a:gd name="connsiteY18" fmla="*/ 191968 h 533553"/>
                <a:gd name="connsiteX19" fmla="*/ 723601 w 2424575"/>
                <a:gd name="connsiteY19" fmla="*/ 194398 h 533553"/>
                <a:gd name="connsiteX20" fmla="*/ 723874 w 2424575"/>
                <a:gd name="connsiteY20" fmla="*/ 158029 h 533553"/>
                <a:gd name="connsiteX21" fmla="*/ 1202666 w 2424575"/>
                <a:gd name="connsiteY21" fmla="*/ 156996 h 533553"/>
                <a:gd name="connsiteX22" fmla="*/ 1238432 w 2424575"/>
                <a:gd name="connsiteY22" fmla="*/ 139452 h 533553"/>
                <a:gd name="connsiteX23" fmla="*/ 1237161 w 2424575"/>
                <a:gd name="connsiteY23" fmla="*/ 0 h 533553"/>
                <a:gd name="connsiteX24" fmla="*/ 1340370 w 2424575"/>
                <a:gd name="connsiteY24" fmla="*/ 120820 h 533553"/>
                <a:gd name="connsiteX25" fmla="*/ 1620209 w 2424575"/>
                <a:gd name="connsiteY25" fmla="*/ 129328 h 533553"/>
                <a:gd name="connsiteX26" fmla="*/ 1657162 w 2424575"/>
                <a:gd name="connsiteY26" fmla="*/ 205927 h 533553"/>
                <a:gd name="connsiteX27" fmla="*/ 1663320 w 2424575"/>
                <a:gd name="connsiteY27" fmla="*/ 286463 h 533553"/>
                <a:gd name="connsiteX28" fmla="*/ 1649123 w 2424575"/>
                <a:gd name="connsiteY28" fmla="*/ 318560 h 533553"/>
                <a:gd name="connsiteX29" fmla="*/ 1685271 w 2424575"/>
                <a:gd name="connsiteY29" fmla="*/ 334305 h 533553"/>
                <a:gd name="connsiteX30" fmla="*/ 1891703 w 2424575"/>
                <a:gd name="connsiteY30" fmla="*/ 334038 h 533553"/>
                <a:gd name="connsiteX31" fmla="*/ 1899725 w 2424575"/>
                <a:gd name="connsiteY31" fmla="*/ 286463 h 533553"/>
                <a:gd name="connsiteX32" fmla="*/ 1938674 w 2424575"/>
                <a:gd name="connsiteY32" fmla="*/ 287989 h 533553"/>
                <a:gd name="connsiteX33" fmla="*/ 1964345 w 2424575"/>
                <a:gd name="connsiteY33" fmla="*/ 168874 h 533553"/>
                <a:gd name="connsiteX34" fmla="*/ 1936873 w 2424575"/>
                <a:gd name="connsiteY34" fmla="*/ 124647 h 533553"/>
                <a:gd name="connsiteX35" fmla="*/ 1937465 w 2424575"/>
                <a:gd name="connsiteY35" fmla="*/ 89815 h 533553"/>
                <a:gd name="connsiteX36" fmla="*/ 2235758 w 2424575"/>
                <a:gd name="connsiteY36" fmla="*/ 88062 h 533553"/>
                <a:gd name="connsiteX37" fmla="*/ 2424575 w 2424575"/>
                <a:gd name="connsiteY37" fmla="*/ 97755 h 533553"/>
                <a:gd name="connsiteX0" fmla="*/ 0 w 2424575"/>
                <a:gd name="connsiteY0" fmla="*/ 282477 h 533553"/>
                <a:gd name="connsiteX1" fmla="*/ 112796 w 2424575"/>
                <a:gd name="connsiteY1" fmla="*/ 353625 h 533553"/>
                <a:gd name="connsiteX2" fmla="*/ 168979 w 2424575"/>
                <a:gd name="connsiteY2" fmla="*/ 415892 h 533553"/>
                <a:gd name="connsiteX3" fmla="*/ 358819 w 2424575"/>
                <a:gd name="connsiteY3" fmla="*/ 406576 h 533553"/>
                <a:gd name="connsiteX4" fmla="*/ 360291 w 2424575"/>
                <a:gd name="connsiteY4" fmla="*/ 340906 h 533553"/>
                <a:gd name="connsiteX5" fmla="*/ 395705 w 2424575"/>
                <a:gd name="connsiteY5" fmla="*/ 339691 h 533553"/>
                <a:gd name="connsiteX6" fmla="*/ 398329 w 2424575"/>
                <a:gd name="connsiteY6" fmla="*/ 388874 h 533553"/>
                <a:gd name="connsiteX7" fmla="*/ 433652 w 2424575"/>
                <a:gd name="connsiteY7" fmla="*/ 398597 h 533553"/>
                <a:gd name="connsiteX8" fmla="*/ 438388 w 2424575"/>
                <a:gd name="connsiteY8" fmla="*/ 426432 h 533553"/>
                <a:gd name="connsiteX9" fmla="*/ 605856 w 2424575"/>
                <a:gd name="connsiteY9" fmla="*/ 498267 h 533553"/>
                <a:gd name="connsiteX10" fmla="*/ 725310 w 2424575"/>
                <a:gd name="connsiteY10" fmla="*/ 533553 h 533553"/>
                <a:gd name="connsiteX11" fmla="*/ 704467 w 2424575"/>
                <a:gd name="connsiteY11" fmla="*/ 380365 h 533553"/>
                <a:gd name="connsiteX12" fmla="*/ 669144 w 2424575"/>
                <a:gd name="connsiteY12" fmla="*/ 377934 h 533553"/>
                <a:gd name="connsiteX13" fmla="*/ 652953 w 2424575"/>
                <a:gd name="connsiteY13" fmla="*/ 341470 h 533553"/>
                <a:gd name="connsiteX14" fmla="*/ 694164 w 2424575"/>
                <a:gd name="connsiteY14" fmla="*/ 340255 h 533553"/>
                <a:gd name="connsiteX15" fmla="*/ 691221 w 2424575"/>
                <a:gd name="connsiteY15" fmla="*/ 266111 h 533553"/>
                <a:gd name="connsiteX16" fmla="*/ 647067 w 2424575"/>
                <a:gd name="connsiteY16" fmla="*/ 222354 h 533553"/>
                <a:gd name="connsiteX17" fmla="*/ 657368 w 2424575"/>
                <a:gd name="connsiteY17" fmla="*/ 191968 h 533553"/>
                <a:gd name="connsiteX18" fmla="*/ 723601 w 2424575"/>
                <a:gd name="connsiteY18" fmla="*/ 194398 h 533553"/>
                <a:gd name="connsiteX19" fmla="*/ 723874 w 2424575"/>
                <a:gd name="connsiteY19" fmla="*/ 158029 h 533553"/>
                <a:gd name="connsiteX20" fmla="*/ 1202666 w 2424575"/>
                <a:gd name="connsiteY20" fmla="*/ 156996 h 533553"/>
                <a:gd name="connsiteX21" fmla="*/ 1238432 w 2424575"/>
                <a:gd name="connsiteY21" fmla="*/ 139452 h 533553"/>
                <a:gd name="connsiteX22" fmla="*/ 1237161 w 2424575"/>
                <a:gd name="connsiteY22" fmla="*/ 0 h 533553"/>
                <a:gd name="connsiteX23" fmla="*/ 1340370 w 2424575"/>
                <a:gd name="connsiteY23" fmla="*/ 120820 h 533553"/>
                <a:gd name="connsiteX24" fmla="*/ 1620209 w 2424575"/>
                <a:gd name="connsiteY24" fmla="*/ 129328 h 533553"/>
                <a:gd name="connsiteX25" fmla="*/ 1657162 w 2424575"/>
                <a:gd name="connsiteY25" fmla="*/ 205927 h 533553"/>
                <a:gd name="connsiteX26" fmla="*/ 1663320 w 2424575"/>
                <a:gd name="connsiteY26" fmla="*/ 286463 h 533553"/>
                <a:gd name="connsiteX27" fmla="*/ 1649123 w 2424575"/>
                <a:gd name="connsiteY27" fmla="*/ 318560 h 533553"/>
                <a:gd name="connsiteX28" fmla="*/ 1685271 w 2424575"/>
                <a:gd name="connsiteY28" fmla="*/ 334305 h 533553"/>
                <a:gd name="connsiteX29" fmla="*/ 1891703 w 2424575"/>
                <a:gd name="connsiteY29" fmla="*/ 334038 h 533553"/>
                <a:gd name="connsiteX30" fmla="*/ 1899725 w 2424575"/>
                <a:gd name="connsiteY30" fmla="*/ 286463 h 533553"/>
                <a:gd name="connsiteX31" fmla="*/ 1938674 w 2424575"/>
                <a:gd name="connsiteY31" fmla="*/ 287989 h 533553"/>
                <a:gd name="connsiteX32" fmla="*/ 1964345 w 2424575"/>
                <a:gd name="connsiteY32" fmla="*/ 168874 h 533553"/>
                <a:gd name="connsiteX33" fmla="*/ 1936873 w 2424575"/>
                <a:gd name="connsiteY33" fmla="*/ 124647 h 533553"/>
                <a:gd name="connsiteX34" fmla="*/ 1937465 w 2424575"/>
                <a:gd name="connsiteY34" fmla="*/ 89815 h 533553"/>
                <a:gd name="connsiteX35" fmla="*/ 2235758 w 2424575"/>
                <a:gd name="connsiteY35" fmla="*/ 88062 h 533553"/>
                <a:gd name="connsiteX36" fmla="*/ 2424575 w 2424575"/>
                <a:gd name="connsiteY36"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398329 w 2424575"/>
                <a:gd name="connsiteY5" fmla="*/ 388874 h 533553"/>
                <a:gd name="connsiteX6" fmla="*/ 433652 w 2424575"/>
                <a:gd name="connsiteY6" fmla="*/ 398597 h 533553"/>
                <a:gd name="connsiteX7" fmla="*/ 438388 w 2424575"/>
                <a:gd name="connsiteY7" fmla="*/ 426432 h 533553"/>
                <a:gd name="connsiteX8" fmla="*/ 605856 w 2424575"/>
                <a:gd name="connsiteY8" fmla="*/ 498267 h 533553"/>
                <a:gd name="connsiteX9" fmla="*/ 725310 w 2424575"/>
                <a:gd name="connsiteY9" fmla="*/ 533553 h 533553"/>
                <a:gd name="connsiteX10" fmla="*/ 704467 w 2424575"/>
                <a:gd name="connsiteY10" fmla="*/ 380365 h 533553"/>
                <a:gd name="connsiteX11" fmla="*/ 669144 w 2424575"/>
                <a:gd name="connsiteY11" fmla="*/ 377934 h 533553"/>
                <a:gd name="connsiteX12" fmla="*/ 652953 w 2424575"/>
                <a:gd name="connsiteY12" fmla="*/ 341470 h 533553"/>
                <a:gd name="connsiteX13" fmla="*/ 694164 w 2424575"/>
                <a:gd name="connsiteY13" fmla="*/ 340255 h 533553"/>
                <a:gd name="connsiteX14" fmla="*/ 691221 w 2424575"/>
                <a:gd name="connsiteY14" fmla="*/ 266111 h 533553"/>
                <a:gd name="connsiteX15" fmla="*/ 647067 w 2424575"/>
                <a:gd name="connsiteY15" fmla="*/ 222354 h 533553"/>
                <a:gd name="connsiteX16" fmla="*/ 657368 w 2424575"/>
                <a:gd name="connsiteY16" fmla="*/ 191968 h 533553"/>
                <a:gd name="connsiteX17" fmla="*/ 723601 w 2424575"/>
                <a:gd name="connsiteY17" fmla="*/ 194398 h 533553"/>
                <a:gd name="connsiteX18" fmla="*/ 723874 w 2424575"/>
                <a:gd name="connsiteY18" fmla="*/ 158029 h 533553"/>
                <a:gd name="connsiteX19" fmla="*/ 1202666 w 2424575"/>
                <a:gd name="connsiteY19" fmla="*/ 156996 h 533553"/>
                <a:gd name="connsiteX20" fmla="*/ 1238432 w 2424575"/>
                <a:gd name="connsiteY20" fmla="*/ 139452 h 533553"/>
                <a:gd name="connsiteX21" fmla="*/ 1237161 w 2424575"/>
                <a:gd name="connsiteY21" fmla="*/ 0 h 533553"/>
                <a:gd name="connsiteX22" fmla="*/ 1340370 w 2424575"/>
                <a:gd name="connsiteY22" fmla="*/ 120820 h 533553"/>
                <a:gd name="connsiteX23" fmla="*/ 1620209 w 2424575"/>
                <a:gd name="connsiteY23" fmla="*/ 129328 h 533553"/>
                <a:gd name="connsiteX24" fmla="*/ 1657162 w 2424575"/>
                <a:gd name="connsiteY24" fmla="*/ 205927 h 533553"/>
                <a:gd name="connsiteX25" fmla="*/ 1663320 w 2424575"/>
                <a:gd name="connsiteY25" fmla="*/ 286463 h 533553"/>
                <a:gd name="connsiteX26" fmla="*/ 1649123 w 2424575"/>
                <a:gd name="connsiteY26" fmla="*/ 318560 h 533553"/>
                <a:gd name="connsiteX27" fmla="*/ 1685271 w 2424575"/>
                <a:gd name="connsiteY27" fmla="*/ 334305 h 533553"/>
                <a:gd name="connsiteX28" fmla="*/ 1891703 w 2424575"/>
                <a:gd name="connsiteY28" fmla="*/ 334038 h 533553"/>
                <a:gd name="connsiteX29" fmla="*/ 1899725 w 2424575"/>
                <a:gd name="connsiteY29" fmla="*/ 286463 h 533553"/>
                <a:gd name="connsiteX30" fmla="*/ 1938674 w 2424575"/>
                <a:gd name="connsiteY30" fmla="*/ 287989 h 533553"/>
                <a:gd name="connsiteX31" fmla="*/ 1964345 w 2424575"/>
                <a:gd name="connsiteY31" fmla="*/ 168874 h 533553"/>
                <a:gd name="connsiteX32" fmla="*/ 1936873 w 2424575"/>
                <a:gd name="connsiteY32" fmla="*/ 124647 h 533553"/>
                <a:gd name="connsiteX33" fmla="*/ 1937465 w 2424575"/>
                <a:gd name="connsiteY33" fmla="*/ 89815 h 533553"/>
                <a:gd name="connsiteX34" fmla="*/ 2235758 w 2424575"/>
                <a:gd name="connsiteY34" fmla="*/ 88062 h 533553"/>
                <a:gd name="connsiteX35" fmla="*/ 2424575 w 2424575"/>
                <a:gd name="connsiteY35" fmla="*/ 97755 h 533553"/>
                <a:gd name="connsiteX0" fmla="*/ 0 w 2424575"/>
                <a:gd name="connsiteY0" fmla="*/ 282477 h 533553"/>
                <a:gd name="connsiteX1" fmla="*/ 112796 w 2424575"/>
                <a:gd name="connsiteY1" fmla="*/ 353625 h 533553"/>
                <a:gd name="connsiteX2" fmla="*/ 358819 w 2424575"/>
                <a:gd name="connsiteY2" fmla="*/ 406576 h 533553"/>
                <a:gd name="connsiteX3" fmla="*/ 360291 w 2424575"/>
                <a:gd name="connsiteY3" fmla="*/ 340906 h 533553"/>
                <a:gd name="connsiteX4" fmla="*/ 395705 w 2424575"/>
                <a:gd name="connsiteY4" fmla="*/ 339691 h 533553"/>
                <a:gd name="connsiteX5" fmla="*/ 433652 w 2424575"/>
                <a:gd name="connsiteY5" fmla="*/ 398597 h 533553"/>
                <a:gd name="connsiteX6" fmla="*/ 438388 w 2424575"/>
                <a:gd name="connsiteY6" fmla="*/ 426432 h 533553"/>
                <a:gd name="connsiteX7" fmla="*/ 605856 w 2424575"/>
                <a:gd name="connsiteY7" fmla="*/ 498267 h 533553"/>
                <a:gd name="connsiteX8" fmla="*/ 725310 w 2424575"/>
                <a:gd name="connsiteY8" fmla="*/ 533553 h 533553"/>
                <a:gd name="connsiteX9" fmla="*/ 704467 w 2424575"/>
                <a:gd name="connsiteY9" fmla="*/ 380365 h 533553"/>
                <a:gd name="connsiteX10" fmla="*/ 669144 w 2424575"/>
                <a:gd name="connsiteY10" fmla="*/ 377934 h 533553"/>
                <a:gd name="connsiteX11" fmla="*/ 652953 w 2424575"/>
                <a:gd name="connsiteY11" fmla="*/ 341470 h 533553"/>
                <a:gd name="connsiteX12" fmla="*/ 694164 w 2424575"/>
                <a:gd name="connsiteY12" fmla="*/ 340255 h 533553"/>
                <a:gd name="connsiteX13" fmla="*/ 691221 w 2424575"/>
                <a:gd name="connsiteY13" fmla="*/ 266111 h 533553"/>
                <a:gd name="connsiteX14" fmla="*/ 647067 w 2424575"/>
                <a:gd name="connsiteY14" fmla="*/ 222354 h 533553"/>
                <a:gd name="connsiteX15" fmla="*/ 657368 w 2424575"/>
                <a:gd name="connsiteY15" fmla="*/ 191968 h 533553"/>
                <a:gd name="connsiteX16" fmla="*/ 723601 w 2424575"/>
                <a:gd name="connsiteY16" fmla="*/ 194398 h 533553"/>
                <a:gd name="connsiteX17" fmla="*/ 723874 w 2424575"/>
                <a:gd name="connsiteY17" fmla="*/ 158029 h 533553"/>
                <a:gd name="connsiteX18" fmla="*/ 1202666 w 2424575"/>
                <a:gd name="connsiteY18" fmla="*/ 156996 h 533553"/>
                <a:gd name="connsiteX19" fmla="*/ 1238432 w 2424575"/>
                <a:gd name="connsiteY19" fmla="*/ 139452 h 533553"/>
                <a:gd name="connsiteX20" fmla="*/ 1237161 w 2424575"/>
                <a:gd name="connsiteY20" fmla="*/ 0 h 533553"/>
                <a:gd name="connsiteX21" fmla="*/ 1340370 w 2424575"/>
                <a:gd name="connsiteY21" fmla="*/ 120820 h 533553"/>
                <a:gd name="connsiteX22" fmla="*/ 1620209 w 2424575"/>
                <a:gd name="connsiteY22" fmla="*/ 129328 h 533553"/>
                <a:gd name="connsiteX23" fmla="*/ 1657162 w 2424575"/>
                <a:gd name="connsiteY23" fmla="*/ 205927 h 533553"/>
                <a:gd name="connsiteX24" fmla="*/ 1663320 w 2424575"/>
                <a:gd name="connsiteY24" fmla="*/ 286463 h 533553"/>
                <a:gd name="connsiteX25" fmla="*/ 1649123 w 2424575"/>
                <a:gd name="connsiteY25" fmla="*/ 318560 h 533553"/>
                <a:gd name="connsiteX26" fmla="*/ 1685271 w 2424575"/>
                <a:gd name="connsiteY26" fmla="*/ 334305 h 533553"/>
                <a:gd name="connsiteX27" fmla="*/ 1891703 w 2424575"/>
                <a:gd name="connsiteY27" fmla="*/ 334038 h 533553"/>
                <a:gd name="connsiteX28" fmla="*/ 1899725 w 2424575"/>
                <a:gd name="connsiteY28" fmla="*/ 286463 h 533553"/>
                <a:gd name="connsiteX29" fmla="*/ 1938674 w 2424575"/>
                <a:gd name="connsiteY29" fmla="*/ 287989 h 533553"/>
                <a:gd name="connsiteX30" fmla="*/ 1964345 w 2424575"/>
                <a:gd name="connsiteY30" fmla="*/ 168874 h 533553"/>
                <a:gd name="connsiteX31" fmla="*/ 1936873 w 2424575"/>
                <a:gd name="connsiteY31" fmla="*/ 124647 h 533553"/>
                <a:gd name="connsiteX32" fmla="*/ 1937465 w 2424575"/>
                <a:gd name="connsiteY32" fmla="*/ 89815 h 533553"/>
                <a:gd name="connsiteX33" fmla="*/ 2235758 w 2424575"/>
                <a:gd name="connsiteY33" fmla="*/ 88062 h 533553"/>
                <a:gd name="connsiteX34" fmla="*/ 2424575 w 2424575"/>
                <a:gd name="connsiteY34" fmla="*/ 97755 h 533553"/>
                <a:gd name="connsiteX0" fmla="*/ 0 w 2476469"/>
                <a:gd name="connsiteY0" fmla="*/ 428340 h 533553"/>
                <a:gd name="connsiteX1" fmla="*/ 164690 w 2476469"/>
                <a:gd name="connsiteY1" fmla="*/ 353625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410713 w 2476469"/>
                <a:gd name="connsiteY2" fmla="*/ 406576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412185 w 2476469"/>
                <a:gd name="connsiteY3" fmla="*/ 340906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47599 w 2476469"/>
                <a:gd name="connsiteY4" fmla="*/ 339691 h 533553"/>
                <a:gd name="connsiteX5" fmla="*/ 485546 w 2476469"/>
                <a:gd name="connsiteY5" fmla="*/ 398597 h 533553"/>
                <a:gd name="connsiteX6" fmla="*/ 490282 w 2476469"/>
                <a:gd name="connsiteY6" fmla="*/ 426432 h 533553"/>
                <a:gd name="connsiteX7" fmla="*/ 657750 w 2476469"/>
                <a:gd name="connsiteY7" fmla="*/ 498267 h 533553"/>
                <a:gd name="connsiteX8" fmla="*/ 777204 w 2476469"/>
                <a:gd name="connsiteY8" fmla="*/ 533553 h 533553"/>
                <a:gd name="connsiteX9" fmla="*/ 756361 w 2476469"/>
                <a:gd name="connsiteY9" fmla="*/ 380365 h 533553"/>
                <a:gd name="connsiteX10" fmla="*/ 721038 w 2476469"/>
                <a:gd name="connsiteY10" fmla="*/ 377934 h 533553"/>
                <a:gd name="connsiteX11" fmla="*/ 704847 w 2476469"/>
                <a:gd name="connsiteY11" fmla="*/ 341470 h 533553"/>
                <a:gd name="connsiteX12" fmla="*/ 746058 w 2476469"/>
                <a:gd name="connsiteY12" fmla="*/ 340255 h 533553"/>
                <a:gd name="connsiteX13" fmla="*/ 743115 w 2476469"/>
                <a:gd name="connsiteY13" fmla="*/ 266111 h 533553"/>
                <a:gd name="connsiteX14" fmla="*/ 698961 w 2476469"/>
                <a:gd name="connsiteY14" fmla="*/ 222354 h 533553"/>
                <a:gd name="connsiteX15" fmla="*/ 709262 w 2476469"/>
                <a:gd name="connsiteY15" fmla="*/ 191968 h 533553"/>
                <a:gd name="connsiteX16" fmla="*/ 775495 w 2476469"/>
                <a:gd name="connsiteY16" fmla="*/ 194398 h 533553"/>
                <a:gd name="connsiteX17" fmla="*/ 775768 w 2476469"/>
                <a:gd name="connsiteY17" fmla="*/ 158029 h 533553"/>
                <a:gd name="connsiteX18" fmla="*/ 1254560 w 2476469"/>
                <a:gd name="connsiteY18" fmla="*/ 156996 h 533553"/>
                <a:gd name="connsiteX19" fmla="*/ 1290326 w 2476469"/>
                <a:gd name="connsiteY19" fmla="*/ 139452 h 533553"/>
                <a:gd name="connsiteX20" fmla="*/ 1289055 w 2476469"/>
                <a:gd name="connsiteY20" fmla="*/ 0 h 533553"/>
                <a:gd name="connsiteX21" fmla="*/ 1392264 w 2476469"/>
                <a:gd name="connsiteY21" fmla="*/ 120820 h 533553"/>
                <a:gd name="connsiteX22" fmla="*/ 1672103 w 2476469"/>
                <a:gd name="connsiteY22" fmla="*/ 129328 h 533553"/>
                <a:gd name="connsiteX23" fmla="*/ 1709056 w 2476469"/>
                <a:gd name="connsiteY23" fmla="*/ 205927 h 533553"/>
                <a:gd name="connsiteX24" fmla="*/ 1715214 w 2476469"/>
                <a:gd name="connsiteY24" fmla="*/ 286463 h 533553"/>
                <a:gd name="connsiteX25" fmla="*/ 1701017 w 2476469"/>
                <a:gd name="connsiteY25" fmla="*/ 318560 h 533553"/>
                <a:gd name="connsiteX26" fmla="*/ 1737165 w 2476469"/>
                <a:gd name="connsiteY26" fmla="*/ 334305 h 533553"/>
                <a:gd name="connsiteX27" fmla="*/ 1943597 w 2476469"/>
                <a:gd name="connsiteY27" fmla="*/ 334038 h 533553"/>
                <a:gd name="connsiteX28" fmla="*/ 1951619 w 2476469"/>
                <a:gd name="connsiteY28" fmla="*/ 286463 h 533553"/>
                <a:gd name="connsiteX29" fmla="*/ 1990568 w 2476469"/>
                <a:gd name="connsiteY29" fmla="*/ 287989 h 533553"/>
                <a:gd name="connsiteX30" fmla="*/ 2016239 w 2476469"/>
                <a:gd name="connsiteY30" fmla="*/ 168874 h 533553"/>
                <a:gd name="connsiteX31" fmla="*/ 1988767 w 2476469"/>
                <a:gd name="connsiteY31" fmla="*/ 124647 h 533553"/>
                <a:gd name="connsiteX32" fmla="*/ 1989359 w 2476469"/>
                <a:gd name="connsiteY32" fmla="*/ 89815 h 533553"/>
                <a:gd name="connsiteX33" fmla="*/ 2287652 w 2476469"/>
                <a:gd name="connsiteY33" fmla="*/ 88062 h 533553"/>
                <a:gd name="connsiteX34" fmla="*/ 2476469 w 2476469"/>
                <a:gd name="connsiteY34"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85546 w 2476469"/>
                <a:gd name="connsiteY4" fmla="*/ 398597 h 533553"/>
                <a:gd name="connsiteX5" fmla="*/ 490282 w 2476469"/>
                <a:gd name="connsiteY5" fmla="*/ 426432 h 533553"/>
                <a:gd name="connsiteX6" fmla="*/ 657750 w 2476469"/>
                <a:gd name="connsiteY6" fmla="*/ 498267 h 533553"/>
                <a:gd name="connsiteX7" fmla="*/ 777204 w 2476469"/>
                <a:gd name="connsiteY7" fmla="*/ 533553 h 533553"/>
                <a:gd name="connsiteX8" fmla="*/ 756361 w 2476469"/>
                <a:gd name="connsiteY8" fmla="*/ 380365 h 533553"/>
                <a:gd name="connsiteX9" fmla="*/ 721038 w 2476469"/>
                <a:gd name="connsiteY9" fmla="*/ 377934 h 533553"/>
                <a:gd name="connsiteX10" fmla="*/ 704847 w 2476469"/>
                <a:gd name="connsiteY10" fmla="*/ 341470 h 533553"/>
                <a:gd name="connsiteX11" fmla="*/ 746058 w 2476469"/>
                <a:gd name="connsiteY11" fmla="*/ 340255 h 533553"/>
                <a:gd name="connsiteX12" fmla="*/ 743115 w 2476469"/>
                <a:gd name="connsiteY12" fmla="*/ 266111 h 533553"/>
                <a:gd name="connsiteX13" fmla="*/ 698961 w 2476469"/>
                <a:gd name="connsiteY13" fmla="*/ 222354 h 533553"/>
                <a:gd name="connsiteX14" fmla="*/ 709262 w 2476469"/>
                <a:gd name="connsiteY14" fmla="*/ 191968 h 533553"/>
                <a:gd name="connsiteX15" fmla="*/ 775495 w 2476469"/>
                <a:gd name="connsiteY15" fmla="*/ 194398 h 533553"/>
                <a:gd name="connsiteX16" fmla="*/ 775768 w 2476469"/>
                <a:gd name="connsiteY16" fmla="*/ 158029 h 533553"/>
                <a:gd name="connsiteX17" fmla="*/ 1254560 w 2476469"/>
                <a:gd name="connsiteY17" fmla="*/ 156996 h 533553"/>
                <a:gd name="connsiteX18" fmla="*/ 1290326 w 2476469"/>
                <a:gd name="connsiteY18" fmla="*/ 139452 h 533553"/>
                <a:gd name="connsiteX19" fmla="*/ 1289055 w 2476469"/>
                <a:gd name="connsiteY19" fmla="*/ 0 h 533553"/>
                <a:gd name="connsiteX20" fmla="*/ 1392264 w 2476469"/>
                <a:gd name="connsiteY20" fmla="*/ 120820 h 533553"/>
                <a:gd name="connsiteX21" fmla="*/ 1672103 w 2476469"/>
                <a:gd name="connsiteY21" fmla="*/ 129328 h 533553"/>
                <a:gd name="connsiteX22" fmla="*/ 1709056 w 2476469"/>
                <a:gd name="connsiteY22" fmla="*/ 205927 h 533553"/>
                <a:gd name="connsiteX23" fmla="*/ 1715214 w 2476469"/>
                <a:gd name="connsiteY23" fmla="*/ 286463 h 533553"/>
                <a:gd name="connsiteX24" fmla="*/ 1701017 w 2476469"/>
                <a:gd name="connsiteY24" fmla="*/ 318560 h 533553"/>
                <a:gd name="connsiteX25" fmla="*/ 1737165 w 2476469"/>
                <a:gd name="connsiteY25" fmla="*/ 334305 h 533553"/>
                <a:gd name="connsiteX26" fmla="*/ 1943597 w 2476469"/>
                <a:gd name="connsiteY26" fmla="*/ 334038 h 533553"/>
                <a:gd name="connsiteX27" fmla="*/ 1951619 w 2476469"/>
                <a:gd name="connsiteY27" fmla="*/ 286463 h 533553"/>
                <a:gd name="connsiteX28" fmla="*/ 1990568 w 2476469"/>
                <a:gd name="connsiteY28" fmla="*/ 287989 h 533553"/>
                <a:gd name="connsiteX29" fmla="*/ 2016239 w 2476469"/>
                <a:gd name="connsiteY29" fmla="*/ 168874 h 533553"/>
                <a:gd name="connsiteX30" fmla="*/ 1988767 w 2476469"/>
                <a:gd name="connsiteY30" fmla="*/ 124647 h 533553"/>
                <a:gd name="connsiteX31" fmla="*/ 1989359 w 2476469"/>
                <a:gd name="connsiteY31" fmla="*/ 89815 h 533553"/>
                <a:gd name="connsiteX32" fmla="*/ 2287652 w 2476469"/>
                <a:gd name="connsiteY32" fmla="*/ 88062 h 533553"/>
                <a:gd name="connsiteX33" fmla="*/ 2476469 w 2476469"/>
                <a:gd name="connsiteY33"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490282 w 2476469"/>
                <a:gd name="connsiteY4" fmla="*/ 426432 h 533553"/>
                <a:gd name="connsiteX5" fmla="*/ 657750 w 2476469"/>
                <a:gd name="connsiteY5" fmla="*/ 498267 h 533553"/>
                <a:gd name="connsiteX6" fmla="*/ 777204 w 2476469"/>
                <a:gd name="connsiteY6" fmla="*/ 533553 h 533553"/>
                <a:gd name="connsiteX7" fmla="*/ 756361 w 2476469"/>
                <a:gd name="connsiteY7" fmla="*/ 380365 h 533553"/>
                <a:gd name="connsiteX8" fmla="*/ 721038 w 2476469"/>
                <a:gd name="connsiteY8" fmla="*/ 377934 h 533553"/>
                <a:gd name="connsiteX9" fmla="*/ 704847 w 2476469"/>
                <a:gd name="connsiteY9" fmla="*/ 341470 h 533553"/>
                <a:gd name="connsiteX10" fmla="*/ 746058 w 2476469"/>
                <a:gd name="connsiteY10" fmla="*/ 340255 h 533553"/>
                <a:gd name="connsiteX11" fmla="*/ 743115 w 2476469"/>
                <a:gd name="connsiteY11" fmla="*/ 266111 h 533553"/>
                <a:gd name="connsiteX12" fmla="*/ 698961 w 2476469"/>
                <a:gd name="connsiteY12" fmla="*/ 222354 h 533553"/>
                <a:gd name="connsiteX13" fmla="*/ 709262 w 2476469"/>
                <a:gd name="connsiteY13" fmla="*/ 191968 h 533553"/>
                <a:gd name="connsiteX14" fmla="*/ 775495 w 2476469"/>
                <a:gd name="connsiteY14" fmla="*/ 194398 h 533553"/>
                <a:gd name="connsiteX15" fmla="*/ 775768 w 2476469"/>
                <a:gd name="connsiteY15" fmla="*/ 158029 h 533553"/>
                <a:gd name="connsiteX16" fmla="*/ 1254560 w 2476469"/>
                <a:gd name="connsiteY16" fmla="*/ 156996 h 533553"/>
                <a:gd name="connsiteX17" fmla="*/ 1290326 w 2476469"/>
                <a:gd name="connsiteY17" fmla="*/ 139452 h 533553"/>
                <a:gd name="connsiteX18" fmla="*/ 1289055 w 2476469"/>
                <a:gd name="connsiteY18" fmla="*/ 0 h 533553"/>
                <a:gd name="connsiteX19" fmla="*/ 1392264 w 2476469"/>
                <a:gd name="connsiteY19" fmla="*/ 120820 h 533553"/>
                <a:gd name="connsiteX20" fmla="*/ 1672103 w 2476469"/>
                <a:gd name="connsiteY20" fmla="*/ 129328 h 533553"/>
                <a:gd name="connsiteX21" fmla="*/ 1709056 w 2476469"/>
                <a:gd name="connsiteY21" fmla="*/ 205927 h 533553"/>
                <a:gd name="connsiteX22" fmla="*/ 1715214 w 2476469"/>
                <a:gd name="connsiteY22" fmla="*/ 286463 h 533553"/>
                <a:gd name="connsiteX23" fmla="*/ 1701017 w 2476469"/>
                <a:gd name="connsiteY23" fmla="*/ 318560 h 533553"/>
                <a:gd name="connsiteX24" fmla="*/ 1737165 w 2476469"/>
                <a:gd name="connsiteY24" fmla="*/ 334305 h 533553"/>
                <a:gd name="connsiteX25" fmla="*/ 1943597 w 2476469"/>
                <a:gd name="connsiteY25" fmla="*/ 334038 h 533553"/>
                <a:gd name="connsiteX26" fmla="*/ 1951619 w 2476469"/>
                <a:gd name="connsiteY26" fmla="*/ 286463 h 533553"/>
                <a:gd name="connsiteX27" fmla="*/ 1990568 w 2476469"/>
                <a:gd name="connsiteY27" fmla="*/ 287989 h 533553"/>
                <a:gd name="connsiteX28" fmla="*/ 2016239 w 2476469"/>
                <a:gd name="connsiteY28" fmla="*/ 168874 h 533553"/>
                <a:gd name="connsiteX29" fmla="*/ 1988767 w 2476469"/>
                <a:gd name="connsiteY29" fmla="*/ 124647 h 533553"/>
                <a:gd name="connsiteX30" fmla="*/ 1989359 w 2476469"/>
                <a:gd name="connsiteY30" fmla="*/ 89815 h 533553"/>
                <a:gd name="connsiteX31" fmla="*/ 2287652 w 2476469"/>
                <a:gd name="connsiteY31" fmla="*/ 88062 h 533553"/>
                <a:gd name="connsiteX32" fmla="*/ 2476469 w 2476469"/>
                <a:gd name="connsiteY32"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657750 w 2476469"/>
                <a:gd name="connsiteY4" fmla="*/ 498267 h 533553"/>
                <a:gd name="connsiteX5" fmla="*/ 777204 w 2476469"/>
                <a:gd name="connsiteY5" fmla="*/ 533553 h 533553"/>
                <a:gd name="connsiteX6" fmla="*/ 756361 w 2476469"/>
                <a:gd name="connsiteY6" fmla="*/ 380365 h 533553"/>
                <a:gd name="connsiteX7" fmla="*/ 721038 w 2476469"/>
                <a:gd name="connsiteY7" fmla="*/ 377934 h 533553"/>
                <a:gd name="connsiteX8" fmla="*/ 704847 w 2476469"/>
                <a:gd name="connsiteY8" fmla="*/ 341470 h 533553"/>
                <a:gd name="connsiteX9" fmla="*/ 746058 w 2476469"/>
                <a:gd name="connsiteY9" fmla="*/ 340255 h 533553"/>
                <a:gd name="connsiteX10" fmla="*/ 743115 w 2476469"/>
                <a:gd name="connsiteY10" fmla="*/ 266111 h 533553"/>
                <a:gd name="connsiteX11" fmla="*/ 698961 w 2476469"/>
                <a:gd name="connsiteY11" fmla="*/ 222354 h 533553"/>
                <a:gd name="connsiteX12" fmla="*/ 709262 w 2476469"/>
                <a:gd name="connsiteY12" fmla="*/ 191968 h 533553"/>
                <a:gd name="connsiteX13" fmla="*/ 775495 w 2476469"/>
                <a:gd name="connsiteY13" fmla="*/ 194398 h 533553"/>
                <a:gd name="connsiteX14" fmla="*/ 775768 w 2476469"/>
                <a:gd name="connsiteY14" fmla="*/ 158029 h 533553"/>
                <a:gd name="connsiteX15" fmla="*/ 1254560 w 2476469"/>
                <a:gd name="connsiteY15" fmla="*/ 156996 h 533553"/>
                <a:gd name="connsiteX16" fmla="*/ 1290326 w 2476469"/>
                <a:gd name="connsiteY16" fmla="*/ 139452 h 533553"/>
                <a:gd name="connsiteX17" fmla="*/ 1289055 w 2476469"/>
                <a:gd name="connsiteY17" fmla="*/ 0 h 533553"/>
                <a:gd name="connsiteX18" fmla="*/ 1392264 w 2476469"/>
                <a:gd name="connsiteY18" fmla="*/ 120820 h 533553"/>
                <a:gd name="connsiteX19" fmla="*/ 1672103 w 2476469"/>
                <a:gd name="connsiteY19" fmla="*/ 129328 h 533553"/>
                <a:gd name="connsiteX20" fmla="*/ 1709056 w 2476469"/>
                <a:gd name="connsiteY20" fmla="*/ 205927 h 533553"/>
                <a:gd name="connsiteX21" fmla="*/ 1715214 w 2476469"/>
                <a:gd name="connsiteY21" fmla="*/ 286463 h 533553"/>
                <a:gd name="connsiteX22" fmla="*/ 1701017 w 2476469"/>
                <a:gd name="connsiteY22" fmla="*/ 318560 h 533553"/>
                <a:gd name="connsiteX23" fmla="*/ 1737165 w 2476469"/>
                <a:gd name="connsiteY23" fmla="*/ 334305 h 533553"/>
                <a:gd name="connsiteX24" fmla="*/ 1943597 w 2476469"/>
                <a:gd name="connsiteY24" fmla="*/ 334038 h 533553"/>
                <a:gd name="connsiteX25" fmla="*/ 1951619 w 2476469"/>
                <a:gd name="connsiteY25" fmla="*/ 286463 h 533553"/>
                <a:gd name="connsiteX26" fmla="*/ 1990568 w 2476469"/>
                <a:gd name="connsiteY26" fmla="*/ 287989 h 533553"/>
                <a:gd name="connsiteX27" fmla="*/ 2016239 w 2476469"/>
                <a:gd name="connsiteY27" fmla="*/ 168874 h 533553"/>
                <a:gd name="connsiteX28" fmla="*/ 1988767 w 2476469"/>
                <a:gd name="connsiteY28" fmla="*/ 124647 h 533553"/>
                <a:gd name="connsiteX29" fmla="*/ 1989359 w 2476469"/>
                <a:gd name="connsiteY29" fmla="*/ 89815 h 533553"/>
                <a:gd name="connsiteX30" fmla="*/ 2287652 w 2476469"/>
                <a:gd name="connsiteY30" fmla="*/ 88062 h 533553"/>
                <a:gd name="connsiteX31" fmla="*/ 2476469 w 2476469"/>
                <a:gd name="connsiteY31" fmla="*/ 97755 h 533553"/>
                <a:gd name="connsiteX0" fmla="*/ 0 w 2476469"/>
                <a:gd name="connsiteY0" fmla="*/ 428340 h 533553"/>
                <a:gd name="connsiteX1" fmla="*/ 213990 w 2476469"/>
                <a:gd name="connsiteY1" fmla="*/ 432534 h 533553"/>
                <a:gd name="connsiteX2" fmla="*/ 242056 w 2476469"/>
                <a:gd name="connsiteY2" fmla="*/ 196151 h 533553"/>
                <a:gd name="connsiteX3" fmla="*/ 303207 w 2476469"/>
                <a:gd name="connsiteY3" fmla="*/ 195043 h 533553"/>
                <a:gd name="connsiteX4" fmla="*/ 777204 w 2476469"/>
                <a:gd name="connsiteY4" fmla="*/ 533553 h 533553"/>
                <a:gd name="connsiteX5" fmla="*/ 756361 w 2476469"/>
                <a:gd name="connsiteY5" fmla="*/ 380365 h 533553"/>
                <a:gd name="connsiteX6" fmla="*/ 721038 w 2476469"/>
                <a:gd name="connsiteY6" fmla="*/ 377934 h 533553"/>
                <a:gd name="connsiteX7" fmla="*/ 704847 w 2476469"/>
                <a:gd name="connsiteY7" fmla="*/ 341470 h 533553"/>
                <a:gd name="connsiteX8" fmla="*/ 746058 w 2476469"/>
                <a:gd name="connsiteY8" fmla="*/ 340255 h 533553"/>
                <a:gd name="connsiteX9" fmla="*/ 743115 w 2476469"/>
                <a:gd name="connsiteY9" fmla="*/ 266111 h 533553"/>
                <a:gd name="connsiteX10" fmla="*/ 698961 w 2476469"/>
                <a:gd name="connsiteY10" fmla="*/ 222354 h 533553"/>
                <a:gd name="connsiteX11" fmla="*/ 709262 w 2476469"/>
                <a:gd name="connsiteY11" fmla="*/ 191968 h 533553"/>
                <a:gd name="connsiteX12" fmla="*/ 775495 w 2476469"/>
                <a:gd name="connsiteY12" fmla="*/ 194398 h 533553"/>
                <a:gd name="connsiteX13" fmla="*/ 775768 w 2476469"/>
                <a:gd name="connsiteY13" fmla="*/ 158029 h 533553"/>
                <a:gd name="connsiteX14" fmla="*/ 1254560 w 2476469"/>
                <a:gd name="connsiteY14" fmla="*/ 156996 h 533553"/>
                <a:gd name="connsiteX15" fmla="*/ 1290326 w 2476469"/>
                <a:gd name="connsiteY15" fmla="*/ 139452 h 533553"/>
                <a:gd name="connsiteX16" fmla="*/ 1289055 w 2476469"/>
                <a:gd name="connsiteY16" fmla="*/ 0 h 533553"/>
                <a:gd name="connsiteX17" fmla="*/ 1392264 w 2476469"/>
                <a:gd name="connsiteY17" fmla="*/ 120820 h 533553"/>
                <a:gd name="connsiteX18" fmla="*/ 1672103 w 2476469"/>
                <a:gd name="connsiteY18" fmla="*/ 129328 h 533553"/>
                <a:gd name="connsiteX19" fmla="*/ 1709056 w 2476469"/>
                <a:gd name="connsiteY19" fmla="*/ 205927 h 533553"/>
                <a:gd name="connsiteX20" fmla="*/ 1715214 w 2476469"/>
                <a:gd name="connsiteY20" fmla="*/ 286463 h 533553"/>
                <a:gd name="connsiteX21" fmla="*/ 1701017 w 2476469"/>
                <a:gd name="connsiteY21" fmla="*/ 318560 h 533553"/>
                <a:gd name="connsiteX22" fmla="*/ 1737165 w 2476469"/>
                <a:gd name="connsiteY22" fmla="*/ 334305 h 533553"/>
                <a:gd name="connsiteX23" fmla="*/ 1943597 w 2476469"/>
                <a:gd name="connsiteY23" fmla="*/ 334038 h 533553"/>
                <a:gd name="connsiteX24" fmla="*/ 1951619 w 2476469"/>
                <a:gd name="connsiteY24" fmla="*/ 286463 h 533553"/>
                <a:gd name="connsiteX25" fmla="*/ 1990568 w 2476469"/>
                <a:gd name="connsiteY25" fmla="*/ 287989 h 533553"/>
                <a:gd name="connsiteX26" fmla="*/ 2016239 w 2476469"/>
                <a:gd name="connsiteY26" fmla="*/ 168874 h 533553"/>
                <a:gd name="connsiteX27" fmla="*/ 1988767 w 2476469"/>
                <a:gd name="connsiteY27" fmla="*/ 124647 h 533553"/>
                <a:gd name="connsiteX28" fmla="*/ 1989359 w 2476469"/>
                <a:gd name="connsiteY28" fmla="*/ 89815 h 533553"/>
                <a:gd name="connsiteX29" fmla="*/ 2287652 w 2476469"/>
                <a:gd name="connsiteY29" fmla="*/ 88062 h 533553"/>
                <a:gd name="connsiteX30" fmla="*/ 2476469 w 2476469"/>
                <a:gd name="connsiteY30" fmla="*/ 97755 h 533553"/>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21038 w 2476469"/>
                <a:gd name="connsiteY5" fmla="*/ 377934 h 432534"/>
                <a:gd name="connsiteX6" fmla="*/ 704847 w 2476469"/>
                <a:gd name="connsiteY6" fmla="*/ 341470 h 432534"/>
                <a:gd name="connsiteX7" fmla="*/ 746058 w 2476469"/>
                <a:gd name="connsiteY7" fmla="*/ 340255 h 432534"/>
                <a:gd name="connsiteX8" fmla="*/ 743115 w 2476469"/>
                <a:gd name="connsiteY8" fmla="*/ 266111 h 432534"/>
                <a:gd name="connsiteX9" fmla="*/ 698961 w 2476469"/>
                <a:gd name="connsiteY9" fmla="*/ 222354 h 432534"/>
                <a:gd name="connsiteX10" fmla="*/ 709262 w 2476469"/>
                <a:gd name="connsiteY10" fmla="*/ 191968 h 432534"/>
                <a:gd name="connsiteX11" fmla="*/ 775495 w 2476469"/>
                <a:gd name="connsiteY11" fmla="*/ 194398 h 432534"/>
                <a:gd name="connsiteX12" fmla="*/ 775768 w 2476469"/>
                <a:gd name="connsiteY12" fmla="*/ 158029 h 432534"/>
                <a:gd name="connsiteX13" fmla="*/ 1254560 w 2476469"/>
                <a:gd name="connsiteY13" fmla="*/ 156996 h 432534"/>
                <a:gd name="connsiteX14" fmla="*/ 1290326 w 2476469"/>
                <a:gd name="connsiteY14" fmla="*/ 139452 h 432534"/>
                <a:gd name="connsiteX15" fmla="*/ 1289055 w 2476469"/>
                <a:gd name="connsiteY15" fmla="*/ 0 h 432534"/>
                <a:gd name="connsiteX16" fmla="*/ 1392264 w 2476469"/>
                <a:gd name="connsiteY16" fmla="*/ 120820 h 432534"/>
                <a:gd name="connsiteX17" fmla="*/ 1672103 w 2476469"/>
                <a:gd name="connsiteY17" fmla="*/ 129328 h 432534"/>
                <a:gd name="connsiteX18" fmla="*/ 1709056 w 2476469"/>
                <a:gd name="connsiteY18" fmla="*/ 205927 h 432534"/>
                <a:gd name="connsiteX19" fmla="*/ 1715214 w 2476469"/>
                <a:gd name="connsiteY19" fmla="*/ 286463 h 432534"/>
                <a:gd name="connsiteX20" fmla="*/ 1701017 w 2476469"/>
                <a:gd name="connsiteY20" fmla="*/ 318560 h 432534"/>
                <a:gd name="connsiteX21" fmla="*/ 1737165 w 2476469"/>
                <a:gd name="connsiteY21" fmla="*/ 334305 h 432534"/>
                <a:gd name="connsiteX22" fmla="*/ 1943597 w 2476469"/>
                <a:gd name="connsiteY22" fmla="*/ 334038 h 432534"/>
                <a:gd name="connsiteX23" fmla="*/ 1951619 w 2476469"/>
                <a:gd name="connsiteY23" fmla="*/ 286463 h 432534"/>
                <a:gd name="connsiteX24" fmla="*/ 1990568 w 2476469"/>
                <a:gd name="connsiteY24" fmla="*/ 287989 h 432534"/>
                <a:gd name="connsiteX25" fmla="*/ 2016239 w 2476469"/>
                <a:gd name="connsiteY25" fmla="*/ 168874 h 432534"/>
                <a:gd name="connsiteX26" fmla="*/ 1988767 w 2476469"/>
                <a:gd name="connsiteY26" fmla="*/ 124647 h 432534"/>
                <a:gd name="connsiteX27" fmla="*/ 1989359 w 2476469"/>
                <a:gd name="connsiteY27" fmla="*/ 89815 h 432534"/>
                <a:gd name="connsiteX28" fmla="*/ 2287652 w 2476469"/>
                <a:gd name="connsiteY28" fmla="*/ 88062 h 432534"/>
                <a:gd name="connsiteX29" fmla="*/ 2476469 w 2476469"/>
                <a:gd name="connsiteY29"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56361 w 2476469"/>
                <a:gd name="connsiteY4" fmla="*/ 380365 h 432534"/>
                <a:gd name="connsiteX5" fmla="*/ 704847 w 2476469"/>
                <a:gd name="connsiteY5" fmla="*/ 341470 h 432534"/>
                <a:gd name="connsiteX6" fmla="*/ 746058 w 2476469"/>
                <a:gd name="connsiteY6" fmla="*/ 340255 h 432534"/>
                <a:gd name="connsiteX7" fmla="*/ 743115 w 2476469"/>
                <a:gd name="connsiteY7" fmla="*/ 266111 h 432534"/>
                <a:gd name="connsiteX8" fmla="*/ 698961 w 2476469"/>
                <a:gd name="connsiteY8" fmla="*/ 222354 h 432534"/>
                <a:gd name="connsiteX9" fmla="*/ 709262 w 2476469"/>
                <a:gd name="connsiteY9" fmla="*/ 191968 h 432534"/>
                <a:gd name="connsiteX10" fmla="*/ 775495 w 2476469"/>
                <a:gd name="connsiteY10" fmla="*/ 194398 h 432534"/>
                <a:gd name="connsiteX11" fmla="*/ 775768 w 2476469"/>
                <a:gd name="connsiteY11" fmla="*/ 158029 h 432534"/>
                <a:gd name="connsiteX12" fmla="*/ 1254560 w 2476469"/>
                <a:gd name="connsiteY12" fmla="*/ 156996 h 432534"/>
                <a:gd name="connsiteX13" fmla="*/ 1290326 w 2476469"/>
                <a:gd name="connsiteY13" fmla="*/ 139452 h 432534"/>
                <a:gd name="connsiteX14" fmla="*/ 1289055 w 2476469"/>
                <a:gd name="connsiteY14" fmla="*/ 0 h 432534"/>
                <a:gd name="connsiteX15" fmla="*/ 1392264 w 2476469"/>
                <a:gd name="connsiteY15" fmla="*/ 120820 h 432534"/>
                <a:gd name="connsiteX16" fmla="*/ 1672103 w 2476469"/>
                <a:gd name="connsiteY16" fmla="*/ 129328 h 432534"/>
                <a:gd name="connsiteX17" fmla="*/ 1709056 w 2476469"/>
                <a:gd name="connsiteY17" fmla="*/ 205927 h 432534"/>
                <a:gd name="connsiteX18" fmla="*/ 1715214 w 2476469"/>
                <a:gd name="connsiteY18" fmla="*/ 286463 h 432534"/>
                <a:gd name="connsiteX19" fmla="*/ 1701017 w 2476469"/>
                <a:gd name="connsiteY19" fmla="*/ 318560 h 432534"/>
                <a:gd name="connsiteX20" fmla="*/ 1737165 w 2476469"/>
                <a:gd name="connsiteY20" fmla="*/ 334305 h 432534"/>
                <a:gd name="connsiteX21" fmla="*/ 1943597 w 2476469"/>
                <a:gd name="connsiteY21" fmla="*/ 334038 h 432534"/>
                <a:gd name="connsiteX22" fmla="*/ 1951619 w 2476469"/>
                <a:gd name="connsiteY22" fmla="*/ 286463 h 432534"/>
                <a:gd name="connsiteX23" fmla="*/ 1990568 w 2476469"/>
                <a:gd name="connsiteY23" fmla="*/ 287989 h 432534"/>
                <a:gd name="connsiteX24" fmla="*/ 2016239 w 2476469"/>
                <a:gd name="connsiteY24" fmla="*/ 168874 h 432534"/>
                <a:gd name="connsiteX25" fmla="*/ 1988767 w 2476469"/>
                <a:gd name="connsiteY25" fmla="*/ 124647 h 432534"/>
                <a:gd name="connsiteX26" fmla="*/ 1989359 w 2476469"/>
                <a:gd name="connsiteY26" fmla="*/ 89815 h 432534"/>
                <a:gd name="connsiteX27" fmla="*/ 2287652 w 2476469"/>
                <a:gd name="connsiteY27" fmla="*/ 88062 h 432534"/>
                <a:gd name="connsiteX28" fmla="*/ 2476469 w 2476469"/>
                <a:gd name="connsiteY28"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6058 w 2476469"/>
                <a:gd name="connsiteY5" fmla="*/ 340255 h 432534"/>
                <a:gd name="connsiteX6" fmla="*/ 743115 w 2476469"/>
                <a:gd name="connsiteY6" fmla="*/ 266111 h 432534"/>
                <a:gd name="connsiteX7" fmla="*/ 698961 w 2476469"/>
                <a:gd name="connsiteY7" fmla="*/ 222354 h 432534"/>
                <a:gd name="connsiteX8" fmla="*/ 709262 w 2476469"/>
                <a:gd name="connsiteY8" fmla="*/ 191968 h 432534"/>
                <a:gd name="connsiteX9" fmla="*/ 775495 w 2476469"/>
                <a:gd name="connsiteY9" fmla="*/ 194398 h 432534"/>
                <a:gd name="connsiteX10" fmla="*/ 775768 w 2476469"/>
                <a:gd name="connsiteY10" fmla="*/ 158029 h 432534"/>
                <a:gd name="connsiteX11" fmla="*/ 1254560 w 2476469"/>
                <a:gd name="connsiteY11" fmla="*/ 156996 h 432534"/>
                <a:gd name="connsiteX12" fmla="*/ 1290326 w 2476469"/>
                <a:gd name="connsiteY12" fmla="*/ 139452 h 432534"/>
                <a:gd name="connsiteX13" fmla="*/ 1289055 w 2476469"/>
                <a:gd name="connsiteY13" fmla="*/ 0 h 432534"/>
                <a:gd name="connsiteX14" fmla="*/ 1392264 w 2476469"/>
                <a:gd name="connsiteY14" fmla="*/ 120820 h 432534"/>
                <a:gd name="connsiteX15" fmla="*/ 1672103 w 2476469"/>
                <a:gd name="connsiteY15" fmla="*/ 129328 h 432534"/>
                <a:gd name="connsiteX16" fmla="*/ 1709056 w 2476469"/>
                <a:gd name="connsiteY16" fmla="*/ 205927 h 432534"/>
                <a:gd name="connsiteX17" fmla="*/ 1715214 w 2476469"/>
                <a:gd name="connsiteY17" fmla="*/ 286463 h 432534"/>
                <a:gd name="connsiteX18" fmla="*/ 1701017 w 2476469"/>
                <a:gd name="connsiteY18" fmla="*/ 318560 h 432534"/>
                <a:gd name="connsiteX19" fmla="*/ 1737165 w 2476469"/>
                <a:gd name="connsiteY19" fmla="*/ 334305 h 432534"/>
                <a:gd name="connsiteX20" fmla="*/ 1943597 w 2476469"/>
                <a:gd name="connsiteY20" fmla="*/ 334038 h 432534"/>
                <a:gd name="connsiteX21" fmla="*/ 1951619 w 2476469"/>
                <a:gd name="connsiteY21" fmla="*/ 286463 h 432534"/>
                <a:gd name="connsiteX22" fmla="*/ 1990568 w 2476469"/>
                <a:gd name="connsiteY22" fmla="*/ 287989 h 432534"/>
                <a:gd name="connsiteX23" fmla="*/ 2016239 w 2476469"/>
                <a:gd name="connsiteY23" fmla="*/ 168874 h 432534"/>
                <a:gd name="connsiteX24" fmla="*/ 1988767 w 2476469"/>
                <a:gd name="connsiteY24" fmla="*/ 124647 h 432534"/>
                <a:gd name="connsiteX25" fmla="*/ 1989359 w 2476469"/>
                <a:gd name="connsiteY25" fmla="*/ 89815 h 432534"/>
                <a:gd name="connsiteX26" fmla="*/ 2287652 w 2476469"/>
                <a:gd name="connsiteY26" fmla="*/ 88062 h 432534"/>
                <a:gd name="connsiteX27" fmla="*/ 2476469 w 2476469"/>
                <a:gd name="connsiteY27"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04847 w 2476469"/>
                <a:gd name="connsiteY4" fmla="*/ 341470 h 432534"/>
                <a:gd name="connsiteX5" fmla="*/ 743115 w 2476469"/>
                <a:gd name="connsiteY5" fmla="*/ 266111 h 432534"/>
                <a:gd name="connsiteX6" fmla="*/ 698961 w 2476469"/>
                <a:gd name="connsiteY6" fmla="*/ 222354 h 432534"/>
                <a:gd name="connsiteX7" fmla="*/ 709262 w 2476469"/>
                <a:gd name="connsiteY7" fmla="*/ 191968 h 432534"/>
                <a:gd name="connsiteX8" fmla="*/ 775495 w 2476469"/>
                <a:gd name="connsiteY8" fmla="*/ 194398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593 w 2476469"/>
                <a:gd name="connsiteY8" fmla="*/ 191240 h 432534"/>
                <a:gd name="connsiteX9" fmla="*/ 775768 w 2476469"/>
                <a:gd name="connsiteY9" fmla="*/ 158029 h 432534"/>
                <a:gd name="connsiteX10" fmla="*/ 1254560 w 2476469"/>
                <a:gd name="connsiteY10" fmla="*/ 156996 h 432534"/>
                <a:gd name="connsiteX11" fmla="*/ 1290326 w 2476469"/>
                <a:gd name="connsiteY11" fmla="*/ 139452 h 432534"/>
                <a:gd name="connsiteX12" fmla="*/ 1289055 w 2476469"/>
                <a:gd name="connsiteY12" fmla="*/ 0 h 432534"/>
                <a:gd name="connsiteX13" fmla="*/ 1392264 w 2476469"/>
                <a:gd name="connsiteY13" fmla="*/ 120820 h 432534"/>
                <a:gd name="connsiteX14" fmla="*/ 1672103 w 2476469"/>
                <a:gd name="connsiteY14" fmla="*/ 129328 h 432534"/>
                <a:gd name="connsiteX15" fmla="*/ 1709056 w 2476469"/>
                <a:gd name="connsiteY15" fmla="*/ 205927 h 432534"/>
                <a:gd name="connsiteX16" fmla="*/ 1715214 w 2476469"/>
                <a:gd name="connsiteY16" fmla="*/ 286463 h 432534"/>
                <a:gd name="connsiteX17" fmla="*/ 1701017 w 2476469"/>
                <a:gd name="connsiteY17" fmla="*/ 318560 h 432534"/>
                <a:gd name="connsiteX18" fmla="*/ 1737165 w 2476469"/>
                <a:gd name="connsiteY18" fmla="*/ 334305 h 432534"/>
                <a:gd name="connsiteX19" fmla="*/ 1943597 w 2476469"/>
                <a:gd name="connsiteY19" fmla="*/ 334038 h 432534"/>
                <a:gd name="connsiteX20" fmla="*/ 1951619 w 2476469"/>
                <a:gd name="connsiteY20" fmla="*/ 286463 h 432534"/>
                <a:gd name="connsiteX21" fmla="*/ 1990568 w 2476469"/>
                <a:gd name="connsiteY21" fmla="*/ 287989 h 432534"/>
                <a:gd name="connsiteX22" fmla="*/ 2016239 w 2476469"/>
                <a:gd name="connsiteY22" fmla="*/ 168874 h 432534"/>
                <a:gd name="connsiteX23" fmla="*/ 1988767 w 2476469"/>
                <a:gd name="connsiteY23" fmla="*/ 124647 h 432534"/>
                <a:gd name="connsiteX24" fmla="*/ 1989359 w 2476469"/>
                <a:gd name="connsiteY24" fmla="*/ 89815 h 432534"/>
                <a:gd name="connsiteX25" fmla="*/ 2287652 w 2476469"/>
                <a:gd name="connsiteY25" fmla="*/ 88062 h 432534"/>
                <a:gd name="connsiteX26" fmla="*/ 2476469 w 2476469"/>
                <a:gd name="connsiteY26"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09262 w 2476469"/>
                <a:gd name="connsiteY6" fmla="*/ 191968 h 432534"/>
                <a:gd name="connsiteX7" fmla="*/ 775495 w 2476469"/>
                <a:gd name="connsiteY7" fmla="*/ 194398 h 432534"/>
                <a:gd name="connsiteX8" fmla="*/ 775768 w 2476469"/>
                <a:gd name="connsiteY8" fmla="*/ 158029 h 432534"/>
                <a:gd name="connsiteX9" fmla="*/ 1254560 w 2476469"/>
                <a:gd name="connsiteY9" fmla="*/ 156996 h 432534"/>
                <a:gd name="connsiteX10" fmla="*/ 1290326 w 2476469"/>
                <a:gd name="connsiteY10" fmla="*/ 139452 h 432534"/>
                <a:gd name="connsiteX11" fmla="*/ 1289055 w 2476469"/>
                <a:gd name="connsiteY11" fmla="*/ 0 h 432534"/>
                <a:gd name="connsiteX12" fmla="*/ 1392264 w 2476469"/>
                <a:gd name="connsiteY12" fmla="*/ 120820 h 432534"/>
                <a:gd name="connsiteX13" fmla="*/ 1672103 w 2476469"/>
                <a:gd name="connsiteY13" fmla="*/ 129328 h 432534"/>
                <a:gd name="connsiteX14" fmla="*/ 1709056 w 2476469"/>
                <a:gd name="connsiteY14" fmla="*/ 205927 h 432534"/>
                <a:gd name="connsiteX15" fmla="*/ 1715214 w 2476469"/>
                <a:gd name="connsiteY15" fmla="*/ 286463 h 432534"/>
                <a:gd name="connsiteX16" fmla="*/ 1701017 w 2476469"/>
                <a:gd name="connsiteY16" fmla="*/ 318560 h 432534"/>
                <a:gd name="connsiteX17" fmla="*/ 1737165 w 2476469"/>
                <a:gd name="connsiteY17" fmla="*/ 334305 h 432534"/>
                <a:gd name="connsiteX18" fmla="*/ 1943597 w 2476469"/>
                <a:gd name="connsiteY18" fmla="*/ 334038 h 432534"/>
                <a:gd name="connsiteX19" fmla="*/ 1951619 w 2476469"/>
                <a:gd name="connsiteY19" fmla="*/ 286463 h 432534"/>
                <a:gd name="connsiteX20" fmla="*/ 1990568 w 2476469"/>
                <a:gd name="connsiteY20" fmla="*/ 287989 h 432534"/>
                <a:gd name="connsiteX21" fmla="*/ 2016239 w 2476469"/>
                <a:gd name="connsiteY21" fmla="*/ 168874 h 432534"/>
                <a:gd name="connsiteX22" fmla="*/ 1988767 w 2476469"/>
                <a:gd name="connsiteY22" fmla="*/ 124647 h 432534"/>
                <a:gd name="connsiteX23" fmla="*/ 1989359 w 2476469"/>
                <a:gd name="connsiteY23" fmla="*/ 89815 h 432534"/>
                <a:gd name="connsiteX24" fmla="*/ 2287652 w 2476469"/>
                <a:gd name="connsiteY24" fmla="*/ 88062 h 432534"/>
                <a:gd name="connsiteX25" fmla="*/ 2476469 w 2476469"/>
                <a:gd name="connsiteY25"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698961 w 2476469"/>
                <a:gd name="connsiteY5" fmla="*/ 222354 h 432534"/>
                <a:gd name="connsiteX6" fmla="*/ 775495 w 2476469"/>
                <a:gd name="connsiteY6" fmla="*/ 194398 h 432534"/>
                <a:gd name="connsiteX7" fmla="*/ 775768 w 2476469"/>
                <a:gd name="connsiteY7" fmla="*/ 158029 h 432534"/>
                <a:gd name="connsiteX8" fmla="*/ 1254560 w 2476469"/>
                <a:gd name="connsiteY8" fmla="*/ 156996 h 432534"/>
                <a:gd name="connsiteX9" fmla="*/ 1290326 w 2476469"/>
                <a:gd name="connsiteY9" fmla="*/ 139452 h 432534"/>
                <a:gd name="connsiteX10" fmla="*/ 1289055 w 2476469"/>
                <a:gd name="connsiteY10" fmla="*/ 0 h 432534"/>
                <a:gd name="connsiteX11" fmla="*/ 1392264 w 2476469"/>
                <a:gd name="connsiteY11" fmla="*/ 120820 h 432534"/>
                <a:gd name="connsiteX12" fmla="*/ 1672103 w 2476469"/>
                <a:gd name="connsiteY12" fmla="*/ 129328 h 432534"/>
                <a:gd name="connsiteX13" fmla="*/ 1709056 w 2476469"/>
                <a:gd name="connsiteY13" fmla="*/ 205927 h 432534"/>
                <a:gd name="connsiteX14" fmla="*/ 1715214 w 2476469"/>
                <a:gd name="connsiteY14" fmla="*/ 286463 h 432534"/>
                <a:gd name="connsiteX15" fmla="*/ 1701017 w 2476469"/>
                <a:gd name="connsiteY15" fmla="*/ 318560 h 432534"/>
                <a:gd name="connsiteX16" fmla="*/ 1737165 w 2476469"/>
                <a:gd name="connsiteY16" fmla="*/ 334305 h 432534"/>
                <a:gd name="connsiteX17" fmla="*/ 1943597 w 2476469"/>
                <a:gd name="connsiteY17" fmla="*/ 334038 h 432534"/>
                <a:gd name="connsiteX18" fmla="*/ 1951619 w 2476469"/>
                <a:gd name="connsiteY18" fmla="*/ 286463 h 432534"/>
                <a:gd name="connsiteX19" fmla="*/ 1990568 w 2476469"/>
                <a:gd name="connsiteY19" fmla="*/ 287989 h 432534"/>
                <a:gd name="connsiteX20" fmla="*/ 2016239 w 2476469"/>
                <a:gd name="connsiteY20" fmla="*/ 168874 h 432534"/>
                <a:gd name="connsiteX21" fmla="*/ 1988767 w 2476469"/>
                <a:gd name="connsiteY21" fmla="*/ 124647 h 432534"/>
                <a:gd name="connsiteX22" fmla="*/ 1989359 w 2476469"/>
                <a:gd name="connsiteY22" fmla="*/ 89815 h 432534"/>
                <a:gd name="connsiteX23" fmla="*/ 2287652 w 2476469"/>
                <a:gd name="connsiteY23" fmla="*/ 88062 h 432534"/>
                <a:gd name="connsiteX24" fmla="*/ 2476469 w 2476469"/>
                <a:gd name="connsiteY24"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495 w 2476469"/>
                <a:gd name="connsiteY5" fmla="*/ 194398 h 432534"/>
                <a:gd name="connsiteX6" fmla="*/ 775768 w 2476469"/>
                <a:gd name="connsiteY6" fmla="*/ 158029 h 432534"/>
                <a:gd name="connsiteX7" fmla="*/ 1254560 w 2476469"/>
                <a:gd name="connsiteY7" fmla="*/ 156996 h 432534"/>
                <a:gd name="connsiteX8" fmla="*/ 1290326 w 2476469"/>
                <a:gd name="connsiteY8" fmla="*/ 139452 h 432534"/>
                <a:gd name="connsiteX9" fmla="*/ 1289055 w 2476469"/>
                <a:gd name="connsiteY9" fmla="*/ 0 h 432534"/>
                <a:gd name="connsiteX10" fmla="*/ 1392264 w 2476469"/>
                <a:gd name="connsiteY10" fmla="*/ 120820 h 432534"/>
                <a:gd name="connsiteX11" fmla="*/ 1672103 w 2476469"/>
                <a:gd name="connsiteY11" fmla="*/ 129328 h 432534"/>
                <a:gd name="connsiteX12" fmla="*/ 1709056 w 2476469"/>
                <a:gd name="connsiteY12" fmla="*/ 205927 h 432534"/>
                <a:gd name="connsiteX13" fmla="*/ 1715214 w 2476469"/>
                <a:gd name="connsiteY13" fmla="*/ 286463 h 432534"/>
                <a:gd name="connsiteX14" fmla="*/ 1701017 w 2476469"/>
                <a:gd name="connsiteY14" fmla="*/ 318560 h 432534"/>
                <a:gd name="connsiteX15" fmla="*/ 1737165 w 2476469"/>
                <a:gd name="connsiteY15" fmla="*/ 334305 h 432534"/>
                <a:gd name="connsiteX16" fmla="*/ 1943597 w 2476469"/>
                <a:gd name="connsiteY16" fmla="*/ 334038 h 432534"/>
                <a:gd name="connsiteX17" fmla="*/ 1951619 w 2476469"/>
                <a:gd name="connsiteY17" fmla="*/ 286463 h 432534"/>
                <a:gd name="connsiteX18" fmla="*/ 1990568 w 2476469"/>
                <a:gd name="connsiteY18" fmla="*/ 287989 h 432534"/>
                <a:gd name="connsiteX19" fmla="*/ 2016239 w 2476469"/>
                <a:gd name="connsiteY19" fmla="*/ 168874 h 432534"/>
                <a:gd name="connsiteX20" fmla="*/ 1988767 w 2476469"/>
                <a:gd name="connsiteY20" fmla="*/ 124647 h 432534"/>
                <a:gd name="connsiteX21" fmla="*/ 1989359 w 2476469"/>
                <a:gd name="connsiteY21" fmla="*/ 89815 h 432534"/>
                <a:gd name="connsiteX22" fmla="*/ 2287652 w 2476469"/>
                <a:gd name="connsiteY22" fmla="*/ 88062 h 432534"/>
                <a:gd name="connsiteX23" fmla="*/ 2476469 w 2476469"/>
                <a:gd name="connsiteY23"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743115 w 2476469"/>
                <a:gd name="connsiteY4" fmla="*/ 266111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775768 w 2476469"/>
                <a:gd name="connsiteY5" fmla="*/ 15802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58019 w 2476469"/>
                <a:gd name="connsiteY5" fmla="*/ 16949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90326 w 2476469"/>
                <a:gd name="connsiteY7" fmla="*/ 139452 h 432534"/>
                <a:gd name="connsiteX8" fmla="*/ 1289055 w 2476469"/>
                <a:gd name="connsiteY8" fmla="*/ 0 h 432534"/>
                <a:gd name="connsiteX9" fmla="*/ 1392264 w 2476469"/>
                <a:gd name="connsiteY9" fmla="*/ 120820 h 432534"/>
                <a:gd name="connsiteX10" fmla="*/ 1672103 w 2476469"/>
                <a:gd name="connsiteY10" fmla="*/ 129328 h 432534"/>
                <a:gd name="connsiteX11" fmla="*/ 1709056 w 2476469"/>
                <a:gd name="connsiteY11" fmla="*/ 205927 h 432534"/>
                <a:gd name="connsiteX12" fmla="*/ 1715214 w 2476469"/>
                <a:gd name="connsiteY12" fmla="*/ 286463 h 432534"/>
                <a:gd name="connsiteX13" fmla="*/ 1701017 w 2476469"/>
                <a:gd name="connsiteY13" fmla="*/ 318560 h 432534"/>
                <a:gd name="connsiteX14" fmla="*/ 1737165 w 2476469"/>
                <a:gd name="connsiteY14" fmla="*/ 334305 h 432534"/>
                <a:gd name="connsiteX15" fmla="*/ 1943597 w 2476469"/>
                <a:gd name="connsiteY15" fmla="*/ 334038 h 432534"/>
                <a:gd name="connsiteX16" fmla="*/ 1951619 w 2476469"/>
                <a:gd name="connsiteY16" fmla="*/ 286463 h 432534"/>
                <a:gd name="connsiteX17" fmla="*/ 1990568 w 2476469"/>
                <a:gd name="connsiteY17" fmla="*/ 287989 h 432534"/>
                <a:gd name="connsiteX18" fmla="*/ 2016239 w 2476469"/>
                <a:gd name="connsiteY18" fmla="*/ 168874 h 432534"/>
                <a:gd name="connsiteX19" fmla="*/ 1988767 w 2476469"/>
                <a:gd name="connsiteY19" fmla="*/ 124647 h 432534"/>
                <a:gd name="connsiteX20" fmla="*/ 1989359 w 2476469"/>
                <a:gd name="connsiteY20" fmla="*/ 89815 h 432534"/>
                <a:gd name="connsiteX21" fmla="*/ 2287652 w 2476469"/>
                <a:gd name="connsiteY21" fmla="*/ 88062 h 432534"/>
                <a:gd name="connsiteX22" fmla="*/ 2476469 w 2476469"/>
                <a:gd name="connsiteY22" fmla="*/ 97755 h 432534"/>
                <a:gd name="connsiteX0" fmla="*/ 0 w 2476469"/>
                <a:gd name="connsiteY0" fmla="*/ 428340 h 432534"/>
                <a:gd name="connsiteX1" fmla="*/ 213990 w 2476469"/>
                <a:gd name="connsiteY1" fmla="*/ 432534 h 432534"/>
                <a:gd name="connsiteX2" fmla="*/ 242056 w 2476469"/>
                <a:gd name="connsiteY2" fmla="*/ 196151 h 432534"/>
                <a:gd name="connsiteX3" fmla="*/ 303207 w 2476469"/>
                <a:gd name="connsiteY3" fmla="*/ 195043 h 432534"/>
                <a:gd name="connsiteX4" fmla="*/ 312392 w 2476469"/>
                <a:gd name="connsiteY4" fmla="*/ 117857 h 432534"/>
                <a:gd name="connsiteX5" fmla="*/ 376182 w 2476469"/>
                <a:gd name="connsiteY5" fmla="*/ 112596 h 432534"/>
                <a:gd name="connsiteX6" fmla="*/ 1254560 w 2476469"/>
                <a:gd name="connsiteY6" fmla="*/ 156996 h 432534"/>
                <a:gd name="connsiteX7" fmla="*/ 1289055 w 2476469"/>
                <a:gd name="connsiteY7" fmla="*/ 0 h 432534"/>
                <a:gd name="connsiteX8" fmla="*/ 1392264 w 2476469"/>
                <a:gd name="connsiteY8" fmla="*/ 120820 h 432534"/>
                <a:gd name="connsiteX9" fmla="*/ 1672103 w 2476469"/>
                <a:gd name="connsiteY9" fmla="*/ 129328 h 432534"/>
                <a:gd name="connsiteX10" fmla="*/ 1709056 w 2476469"/>
                <a:gd name="connsiteY10" fmla="*/ 205927 h 432534"/>
                <a:gd name="connsiteX11" fmla="*/ 1715214 w 2476469"/>
                <a:gd name="connsiteY11" fmla="*/ 286463 h 432534"/>
                <a:gd name="connsiteX12" fmla="*/ 1701017 w 2476469"/>
                <a:gd name="connsiteY12" fmla="*/ 318560 h 432534"/>
                <a:gd name="connsiteX13" fmla="*/ 1737165 w 2476469"/>
                <a:gd name="connsiteY13" fmla="*/ 334305 h 432534"/>
                <a:gd name="connsiteX14" fmla="*/ 1943597 w 2476469"/>
                <a:gd name="connsiteY14" fmla="*/ 334038 h 432534"/>
                <a:gd name="connsiteX15" fmla="*/ 1951619 w 2476469"/>
                <a:gd name="connsiteY15" fmla="*/ 286463 h 432534"/>
                <a:gd name="connsiteX16" fmla="*/ 1990568 w 2476469"/>
                <a:gd name="connsiteY16" fmla="*/ 287989 h 432534"/>
                <a:gd name="connsiteX17" fmla="*/ 2016239 w 2476469"/>
                <a:gd name="connsiteY17" fmla="*/ 168874 h 432534"/>
                <a:gd name="connsiteX18" fmla="*/ 1988767 w 2476469"/>
                <a:gd name="connsiteY18" fmla="*/ 124647 h 432534"/>
                <a:gd name="connsiteX19" fmla="*/ 1989359 w 2476469"/>
                <a:gd name="connsiteY19" fmla="*/ 89815 h 432534"/>
                <a:gd name="connsiteX20" fmla="*/ 2287652 w 2476469"/>
                <a:gd name="connsiteY20" fmla="*/ 88062 h 432534"/>
                <a:gd name="connsiteX21" fmla="*/ 2476469 w 2476469"/>
                <a:gd name="connsiteY21" fmla="*/ 97755 h 432534"/>
                <a:gd name="connsiteX0" fmla="*/ 0 w 2476469"/>
                <a:gd name="connsiteY0" fmla="*/ 340278 h 344472"/>
                <a:gd name="connsiteX1" fmla="*/ 213990 w 2476469"/>
                <a:gd name="connsiteY1" fmla="*/ 344472 h 344472"/>
                <a:gd name="connsiteX2" fmla="*/ 242056 w 2476469"/>
                <a:gd name="connsiteY2" fmla="*/ 108089 h 344472"/>
                <a:gd name="connsiteX3" fmla="*/ 303207 w 2476469"/>
                <a:gd name="connsiteY3" fmla="*/ 106981 h 344472"/>
                <a:gd name="connsiteX4" fmla="*/ 312392 w 2476469"/>
                <a:gd name="connsiteY4" fmla="*/ 29795 h 344472"/>
                <a:gd name="connsiteX5" fmla="*/ 376182 w 2476469"/>
                <a:gd name="connsiteY5" fmla="*/ 24534 h 344472"/>
                <a:gd name="connsiteX6" fmla="*/ 1254560 w 2476469"/>
                <a:gd name="connsiteY6" fmla="*/ 68934 h 344472"/>
                <a:gd name="connsiteX7" fmla="*/ 1392264 w 2476469"/>
                <a:gd name="connsiteY7" fmla="*/ 32758 h 344472"/>
                <a:gd name="connsiteX8" fmla="*/ 1672103 w 2476469"/>
                <a:gd name="connsiteY8" fmla="*/ 41266 h 344472"/>
                <a:gd name="connsiteX9" fmla="*/ 1709056 w 2476469"/>
                <a:gd name="connsiteY9" fmla="*/ 117865 h 344472"/>
                <a:gd name="connsiteX10" fmla="*/ 1715214 w 2476469"/>
                <a:gd name="connsiteY10" fmla="*/ 198401 h 344472"/>
                <a:gd name="connsiteX11" fmla="*/ 1701017 w 2476469"/>
                <a:gd name="connsiteY11" fmla="*/ 230498 h 344472"/>
                <a:gd name="connsiteX12" fmla="*/ 1737165 w 2476469"/>
                <a:gd name="connsiteY12" fmla="*/ 246243 h 344472"/>
                <a:gd name="connsiteX13" fmla="*/ 1943597 w 2476469"/>
                <a:gd name="connsiteY13" fmla="*/ 245976 h 344472"/>
                <a:gd name="connsiteX14" fmla="*/ 1951619 w 2476469"/>
                <a:gd name="connsiteY14" fmla="*/ 198401 h 344472"/>
                <a:gd name="connsiteX15" fmla="*/ 1990568 w 2476469"/>
                <a:gd name="connsiteY15" fmla="*/ 199927 h 344472"/>
                <a:gd name="connsiteX16" fmla="*/ 2016239 w 2476469"/>
                <a:gd name="connsiteY16" fmla="*/ 80812 h 344472"/>
                <a:gd name="connsiteX17" fmla="*/ 1988767 w 2476469"/>
                <a:gd name="connsiteY17" fmla="*/ 36585 h 344472"/>
                <a:gd name="connsiteX18" fmla="*/ 1989359 w 2476469"/>
                <a:gd name="connsiteY18" fmla="*/ 1753 h 344472"/>
                <a:gd name="connsiteX19" fmla="*/ 2287652 w 2476469"/>
                <a:gd name="connsiteY19" fmla="*/ 0 h 344472"/>
                <a:gd name="connsiteX20" fmla="*/ 2476469 w 2476469"/>
                <a:gd name="connsiteY20" fmla="*/ 9693 h 344472"/>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672103 w 2476469"/>
                <a:gd name="connsiteY8" fmla="*/ 56024 h 359230"/>
                <a:gd name="connsiteX9" fmla="*/ 1709056 w 2476469"/>
                <a:gd name="connsiteY9" fmla="*/ 132623 h 359230"/>
                <a:gd name="connsiteX10" fmla="*/ 1715214 w 2476469"/>
                <a:gd name="connsiteY10" fmla="*/ 213159 h 359230"/>
                <a:gd name="connsiteX11" fmla="*/ 1701017 w 2476469"/>
                <a:gd name="connsiteY11" fmla="*/ 245256 h 359230"/>
                <a:gd name="connsiteX12" fmla="*/ 1737165 w 2476469"/>
                <a:gd name="connsiteY12" fmla="*/ 261001 h 359230"/>
                <a:gd name="connsiteX13" fmla="*/ 1943597 w 2476469"/>
                <a:gd name="connsiteY13" fmla="*/ 260734 h 359230"/>
                <a:gd name="connsiteX14" fmla="*/ 1951619 w 2476469"/>
                <a:gd name="connsiteY14" fmla="*/ 213159 h 359230"/>
                <a:gd name="connsiteX15" fmla="*/ 1990568 w 2476469"/>
                <a:gd name="connsiteY15" fmla="*/ 214685 h 359230"/>
                <a:gd name="connsiteX16" fmla="*/ 2016239 w 2476469"/>
                <a:gd name="connsiteY16" fmla="*/ 95570 h 359230"/>
                <a:gd name="connsiteX17" fmla="*/ 1988767 w 2476469"/>
                <a:gd name="connsiteY17" fmla="*/ 51343 h 359230"/>
                <a:gd name="connsiteX18" fmla="*/ 1989359 w 2476469"/>
                <a:gd name="connsiteY18" fmla="*/ 16511 h 359230"/>
                <a:gd name="connsiteX19" fmla="*/ 2287652 w 2476469"/>
                <a:gd name="connsiteY19" fmla="*/ 14758 h 359230"/>
                <a:gd name="connsiteX20" fmla="*/ 2476469 w 2476469"/>
                <a:gd name="connsiteY20"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09056 w 2476469"/>
                <a:gd name="connsiteY8" fmla="*/ 132623 h 359230"/>
                <a:gd name="connsiteX9" fmla="*/ 1715214 w 2476469"/>
                <a:gd name="connsiteY9" fmla="*/ 213159 h 359230"/>
                <a:gd name="connsiteX10" fmla="*/ 1701017 w 2476469"/>
                <a:gd name="connsiteY10" fmla="*/ 245256 h 359230"/>
                <a:gd name="connsiteX11" fmla="*/ 1737165 w 2476469"/>
                <a:gd name="connsiteY11" fmla="*/ 261001 h 359230"/>
                <a:gd name="connsiteX12" fmla="*/ 1943597 w 2476469"/>
                <a:gd name="connsiteY12" fmla="*/ 260734 h 359230"/>
                <a:gd name="connsiteX13" fmla="*/ 1951619 w 2476469"/>
                <a:gd name="connsiteY13" fmla="*/ 213159 h 359230"/>
                <a:gd name="connsiteX14" fmla="*/ 1990568 w 2476469"/>
                <a:gd name="connsiteY14" fmla="*/ 214685 h 359230"/>
                <a:gd name="connsiteX15" fmla="*/ 2016239 w 2476469"/>
                <a:gd name="connsiteY15" fmla="*/ 95570 h 359230"/>
                <a:gd name="connsiteX16" fmla="*/ 1988767 w 2476469"/>
                <a:gd name="connsiteY16" fmla="*/ 51343 h 359230"/>
                <a:gd name="connsiteX17" fmla="*/ 1989359 w 2476469"/>
                <a:gd name="connsiteY17" fmla="*/ 16511 h 359230"/>
                <a:gd name="connsiteX18" fmla="*/ 2287652 w 2476469"/>
                <a:gd name="connsiteY18" fmla="*/ 14758 h 359230"/>
                <a:gd name="connsiteX19" fmla="*/ 2476469 w 2476469"/>
                <a:gd name="connsiteY19"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01017 w 2476469"/>
                <a:gd name="connsiteY9" fmla="*/ 245256 h 359230"/>
                <a:gd name="connsiteX10" fmla="*/ 1737165 w 2476469"/>
                <a:gd name="connsiteY10" fmla="*/ 261001 h 359230"/>
                <a:gd name="connsiteX11" fmla="*/ 1943597 w 2476469"/>
                <a:gd name="connsiteY11" fmla="*/ 260734 h 359230"/>
                <a:gd name="connsiteX12" fmla="*/ 1951619 w 2476469"/>
                <a:gd name="connsiteY12" fmla="*/ 213159 h 359230"/>
                <a:gd name="connsiteX13" fmla="*/ 1990568 w 2476469"/>
                <a:gd name="connsiteY13" fmla="*/ 214685 h 359230"/>
                <a:gd name="connsiteX14" fmla="*/ 2016239 w 2476469"/>
                <a:gd name="connsiteY14" fmla="*/ 95570 h 359230"/>
                <a:gd name="connsiteX15" fmla="*/ 1988767 w 2476469"/>
                <a:gd name="connsiteY15" fmla="*/ 51343 h 359230"/>
                <a:gd name="connsiteX16" fmla="*/ 1989359 w 2476469"/>
                <a:gd name="connsiteY16" fmla="*/ 16511 h 359230"/>
                <a:gd name="connsiteX17" fmla="*/ 2287652 w 2476469"/>
                <a:gd name="connsiteY17" fmla="*/ 14758 h 359230"/>
                <a:gd name="connsiteX18" fmla="*/ 2476469 w 2476469"/>
                <a:gd name="connsiteY18"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737165 w 2476469"/>
                <a:gd name="connsiteY9" fmla="*/ 261001 h 359230"/>
                <a:gd name="connsiteX10" fmla="*/ 1943597 w 2476469"/>
                <a:gd name="connsiteY10" fmla="*/ 260734 h 359230"/>
                <a:gd name="connsiteX11" fmla="*/ 1951619 w 2476469"/>
                <a:gd name="connsiteY11" fmla="*/ 213159 h 359230"/>
                <a:gd name="connsiteX12" fmla="*/ 1990568 w 2476469"/>
                <a:gd name="connsiteY12" fmla="*/ 214685 h 359230"/>
                <a:gd name="connsiteX13" fmla="*/ 2016239 w 2476469"/>
                <a:gd name="connsiteY13" fmla="*/ 95570 h 359230"/>
                <a:gd name="connsiteX14" fmla="*/ 1988767 w 2476469"/>
                <a:gd name="connsiteY14" fmla="*/ 51343 h 359230"/>
                <a:gd name="connsiteX15" fmla="*/ 1989359 w 2476469"/>
                <a:gd name="connsiteY15" fmla="*/ 16511 h 359230"/>
                <a:gd name="connsiteX16" fmla="*/ 2287652 w 2476469"/>
                <a:gd name="connsiteY16" fmla="*/ 14758 h 359230"/>
                <a:gd name="connsiteX17" fmla="*/ 2476469 w 2476469"/>
                <a:gd name="connsiteY17"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1392264 w 2476469"/>
                <a:gd name="connsiteY7" fmla="*/ 47516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355036 h 359230"/>
                <a:gd name="connsiteX1" fmla="*/ 213990 w 2476469"/>
                <a:gd name="connsiteY1" fmla="*/ 359230 h 359230"/>
                <a:gd name="connsiteX2" fmla="*/ 242056 w 2476469"/>
                <a:gd name="connsiteY2" fmla="*/ 122847 h 359230"/>
                <a:gd name="connsiteX3" fmla="*/ 303207 w 2476469"/>
                <a:gd name="connsiteY3" fmla="*/ 121739 h 359230"/>
                <a:gd name="connsiteX4" fmla="*/ 312392 w 2476469"/>
                <a:gd name="connsiteY4" fmla="*/ 44553 h 359230"/>
                <a:gd name="connsiteX5" fmla="*/ 376182 w 2476469"/>
                <a:gd name="connsiteY5" fmla="*/ 39292 h 359230"/>
                <a:gd name="connsiteX6" fmla="*/ 374951 w 2476469"/>
                <a:gd name="connsiteY6" fmla="*/ 0 h 359230"/>
                <a:gd name="connsiteX7" fmla="*/ 468545 w 2476469"/>
                <a:gd name="connsiteY7" fmla="*/ 11648 h 359230"/>
                <a:gd name="connsiteX8" fmla="*/ 1715214 w 2476469"/>
                <a:gd name="connsiteY8" fmla="*/ 213159 h 359230"/>
                <a:gd name="connsiteX9" fmla="*/ 1943597 w 2476469"/>
                <a:gd name="connsiteY9" fmla="*/ 260734 h 359230"/>
                <a:gd name="connsiteX10" fmla="*/ 1951619 w 2476469"/>
                <a:gd name="connsiteY10" fmla="*/ 213159 h 359230"/>
                <a:gd name="connsiteX11" fmla="*/ 1990568 w 2476469"/>
                <a:gd name="connsiteY11" fmla="*/ 214685 h 359230"/>
                <a:gd name="connsiteX12" fmla="*/ 2016239 w 2476469"/>
                <a:gd name="connsiteY12" fmla="*/ 95570 h 359230"/>
                <a:gd name="connsiteX13" fmla="*/ 1988767 w 2476469"/>
                <a:gd name="connsiteY13" fmla="*/ 51343 h 359230"/>
                <a:gd name="connsiteX14" fmla="*/ 1989359 w 2476469"/>
                <a:gd name="connsiteY14" fmla="*/ 16511 h 359230"/>
                <a:gd name="connsiteX15" fmla="*/ 2287652 w 2476469"/>
                <a:gd name="connsiteY15" fmla="*/ 14758 h 359230"/>
                <a:gd name="connsiteX16" fmla="*/ 2476469 w 2476469"/>
                <a:gd name="connsiteY16" fmla="*/ 24451 h 359230"/>
                <a:gd name="connsiteX0" fmla="*/ 0 w 2476469"/>
                <a:gd name="connsiteY0" fmla="*/ 453672 h 457866"/>
                <a:gd name="connsiteX1" fmla="*/ 213990 w 2476469"/>
                <a:gd name="connsiteY1" fmla="*/ 457866 h 457866"/>
                <a:gd name="connsiteX2" fmla="*/ 242056 w 2476469"/>
                <a:gd name="connsiteY2" fmla="*/ 221483 h 457866"/>
                <a:gd name="connsiteX3" fmla="*/ 303207 w 2476469"/>
                <a:gd name="connsiteY3" fmla="*/ 220375 h 457866"/>
                <a:gd name="connsiteX4" fmla="*/ 312392 w 2476469"/>
                <a:gd name="connsiteY4" fmla="*/ 143189 h 457866"/>
                <a:gd name="connsiteX5" fmla="*/ 376182 w 2476469"/>
                <a:gd name="connsiteY5" fmla="*/ 137928 h 457866"/>
                <a:gd name="connsiteX6" fmla="*/ 374951 w 2476469"/>
                <a:gd name="connsiteY6" fmla="*/ 98636 h 457866"/>
                <a:gd name="connsiteX7" fmla="*/ 468545 w 2476469"/>
                <a:gd name="connsiteY7" fmla="*/ 110284 h 457866"/>
                <a:gd name="connsiteX8" fmla="*/ 461632 w 2476469"/>
                <a:gd name="connsiteY8" fmla="*/ 3757 h 457866"/>
                <a:gd name="connsiteX9" fmla="*/ 1715214 w 2476469"/>
                <a:gd name="connsiteY9" fmla="*/ 311795 h 457866"/>
                <a:gd name="connsiteX10" fmla="*/ 1943597 w 2476469"/>
                <a:gd name="connsiteY10" fmla="*/ 359370 h 457866"/>
                <a:gd name="connsiteX11" fmla="*/ 1951619 w 2476469"/>
                <a:gd name="connsiteY11" fmla="*/ 311795 h 457866"/>
                <a:gd name="connsiteX12" fmla="*/ 1990568 w 2476469"/>
                <a:gd name="connsiteY12" fmla="*/ 313321 h 457866"/>
                <a:gd name="connsiteX13" fmla="*/ 2016239 w 2476469"/>
                <a:gd name="connsiteY13" fmla="*/ 194206 h 457866"/>
                <a:gd name="connsiteX14" fmla="*/ 1988767 w 2476469"/>
                <a:gd name="connsiteY14" fmla="*/ 149979 h 457866"/>
                <a:gd name="connsiteX15" fmla="*/ 1989359 w 2476469"/>
                <a:gd name="connsiteY15" fmla="*/ 115147 h 457866"/>
                <a:gd name="connsiteX16" fmla="*/ 2287652 w 2476469"/>
                <a:gd name="connsiteY16" fmla="*/ 113394 h 457866"/>
                <a:gd name="connsiteX17" fmla="*/ 2476469 w 2476469"/>
                <a:gd name="connsiteY17" fmla="*/ 123087 h 457866"/>
                <a:gd name="connsiteX0" fmla="*/ 0 w 2476469"/>
                <a:gd name="connsiteY0" fmla="*/ 460762 h 464956"/>
                <a:gd name="connsiteX1" fmla="*/ 213990 w 2476469"/>
                <a:gd name="connsiteY1" fmla="*/ 464956 h 464956"/>
                <a:gd name="connsiteX2" fmla="*/ 242056 w 2476469"/>
                <a:gd name="connsiteY2" fmla="*/ 228573 h 464956"/>
                <a:gd name="connsiteX3" fmla="*/ 303207 w 2476469"/>
                <a:gd name="connsiteY3" fmla="*/ 227465 h 464956"/>
                <a:gd name="connsiteX4" fmla="*/ 312392 w 2476469"/>
                <a:gd name="connsiteY4" fmla="*/ 150279 h 464956"/>
                <a:gd name="connsiteX5" fmla="*/ 376182 w 2476469"/>
                <a:gd name="connsiteY5" fmla="*/ 145018 h 464956"/>
                <a:gd name="connsiteX6" fmla="*/ 374951 w 2476469"/>
                <a:gd name="connsiteY6" fmla="*/ 105726 h 464956"/>
                <a:gd name="connsiteX7" fmla="*/ 468545 w 2476469"/>
                <a:gd name="connsiteY7" fmla="*/ 117374 h 464956"/>
                <a:gd name="connsiteX8" fmla="*/ 461632 w 2476469"/>
                <a:gd name="connsiteY8" fmla="*/ 10847 h 464956"/>
                <a:gd name="connsiteX9" fmla="*/ 1715214 w 2476469"/>
                <a:gd name="connsiteY9" fmla="*/ 318885 h 464956"/>
                <a:gd name="connsiteX10" fmla="*/ 1943597 w 2476469"/>
                <a:gd name="connsiteY10" fmla="*/ 366460 h 464956"/>
                <a:gd name="connsiteX11" fmla="*/ 1951619 w 2476469"/>
                <a:gd name="connsiteY11" fmla="*/ 318885 h 464956"/>
                <a:gd name="connsiteX12" fmla="*/ 1990568 w 2476469"/>
                <a:gd name="connsiteY12" fmla="*/ 320411 h 464956"/>
                <a:gd name="connsiteX13" fmla="*/ 2016239 w 2476469"/>
                <a:gd name="connsiteY13" fmla="*/ 201296 h 464956"/>
                <a:gd name="connsiteX14" fmla="*/ 1988767 w 2476469"/>
                <a:gd name="connsiteY14" fmla="*/ 157069 h 464956"/>
                <a:gd name="connsiteX15" fmla="*/ 1989359 w 2476469"/>
                <a:gd name="connsiteY15" fmla="*/ 122237 h 464956"/>
                <a:gd name="connsiteX16" fmla="*/ 2287652 w 2476469"/>
                <a:gd name="connsiteY16" fmla="*/ 120484 h 464956"/>
                <a:gd name="connsiteX17" fmla="*/ 2476469 w 2476469"/>
                <a:gd name="connsiteY17" fmla="*/ 130177 h 464956"/>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106527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715214 w 2476469"/>
                <a:gd name="connsiteY9" fmla="*/ 308038 h 454109"/>
                <a:gd name="connsiteX10" fmla="*/ 1943597 w 2476469"/>
                <a:gd name="connsiteY10" fmla="*/ 355613 h 454109"/>
                <a:gd name="connsiteX11" fmla="*/ 1951619 w 2476469"/>
                <a:gd name="connsiteY11" fmla="*/ 308038 h 454109"/>
                <a:gd name="connsiteX12" fmla="*/ 1990568 w 2476469"/>
                <a:gd name="connsiteY12" fmla="*/ 309564 h 454109"/>
                <a:gd name="connsiteX13" fmla="*/ 2016239 w 2476469"/>
                <a:gd name="connsiteY13" fmla="*/ 190449 h 454109"/>
                <a:gd name="connsiteX14" fmla="*/ 1988767 w 2476469"/>
                <a:gd name="connsiteY14" fmla="*/ 146222 h 454109"/>
                <a:gd name="connsiteX15" fmla="*/ 1989359 w 2476469"/>
                <a:gd name="connsiteY15" fmla="*/ 111390 h 454109"/>
                <a:gd name="connsiteX16" fmla="*/ 2287652 w 2476469"/>
                <a:gd name="connsiteY16" fmla="*/ 109637 h 454109"/>
                <a:gd name="connsiteX17" fmla="*/ 2476469 w 2476469"/>
                <a:gd name="connsiteY17"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51619 w 2476469"/>
                <a:gd name="connsiteY10" fmla="*/ 308038 h 454109"/>
                <a:gd name="connsiteX11" fmla="*/ 1990568 w 2476469"/>
                <a:gd name="connsiteY11" fmla="*/ 309564 h 454109"/>
                <a:gd name="connsiteX12" fmla="*/ 2016239 w 2476469"/>
                <a:gd name="connsiteY12" fmla="*/ 190449 h 454109"/>
                <a:gd name="connsiteX13" fmla="*/ 1988767 w 2476469"/>
                <a:gd name="connsiteY13" fmla="*/ 146222 h 454109"/>
                <a:gd name="connsiteX14" fmla="*/ 1989359 w 2476469"/>
                <a:gd name="connsiteY14" fmla="*/ 111390 h 454109"/>
                <a:gd name="connsiteX15" fmla="*/ 2287652 w 2476469"/>
                <a:gd name="connsiteY15" fmla="*/ 109637 h 454109"/>
                <a:gd name="connsiteX16" fmla="*/ 2476469 w 2476469"/>
                <a:gd name="connsiteY16"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2016239 w 2476469"/>
                <a:gd name="connsiteY11" fmla="*/ 190449 h 454109"/>
                <a:gd name="connsiteX12" fmla="*/ 1988767 w 2476469"/>
                <a:gd name="connsiteY12" fmla="*/ 146222 h 454109"/>
                <a:gd name="connsiteX13" fmla="*/ 1989359 w 2476469"/>
                <a:gd name="connsiteY13" fmla="*/ 111390 h 454109"/>
                <a:gd name="connsiteX14" fmla="*/ 2287652 w 2476469"/>
                <a:gd name="connsiteY14" fmla="*/ 109637 h 454109"/>
                <a:gd name="connsiteX15" fmla="*/ 2476469 w 2476469"/>
                <a:gd name="connsiteY15"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8767 w 2476469"/>
                <a:gd name="connsiteY11" fmla="*/ 146222 h 454109"/>
                <a:gd name="connsiteX12" fmla="*/ 1989359 w 2476469"/>
                <a:gd name="connsiteY12" fmla="*/ 111390 h 454109"/>
                <a:gd name="connsiteX13" fmla="*/ 2287652 w 2476469"/>
                <a:gd name="connsiteY13" fmla="*/ 109637 h 454109"/>
                <a:gd name="connsiteX14" fmla="*/ 2476469 w 2476469"/>
                <a:gd name="connsiteY14"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90568 w 2476469"/>
                <a:gd name="connsiteY10" fmla="*/ 309564 h 454109"/>
                <a:gd name="connsiteX11" fmla="*/ 1989359 w 2476469"/>
                <a:gd name="connsiteY11" fmla="*/ 111390 h 454109"/>
                <a:gd name="connsiteX12" fmla="*/ 2287652 w 2476469"/>
                <a:gd name="connsiteY12" fmla="*/ 109637 h 454109"/>
                <a:gd name="connsiteX13" fmla="*/ 2476469 w 2476469"/>
                <a:gd name="connsiteY13" fmla="*/ 119330 h 454109"/>
                <a:gd name="connsiteX0" fmla="*/ 0 w 2476469"/>
                <a:gd name="connsiteY0" fmla="*/ 449915 h 454109"/>
                <a:gd name="connsiteX1" fmla="*/ 213990 w 2476469"/>
                <a:gd name="connsiteY1" fmla="*/ 454109 h 454109"/>
                <a:gd name="connsiteX2" fmla="*/ 242056 w 2476469"/>
                <a:gd name="connsiteY2" fmla="*/ 217726 h 454109"/>
                <a:gd name="connsiteX3" fmla="*/ 303207 w 2476469"/>
                <a:gd name="connsiteY3" fmla="*/ 216618 h 454109"/>
                <a:gd name="connsiteX4" fmla="*/ 312392 w 2476469"/>
                <a:gd name="connsiteY4" fmla="*/ 139432 h 454109"/>
                <a:gd name="connsiteX5" fmla="*/ 376182 w 2476469"/>
                <a:gd name="connsiteY5" fmla="*/ 134171 h 454109"/>
                <a:gd name="connsiteX6" fmla="*/ 374951 w 2476469"/>
                <a:gd name="connsiteY6" fmla="*/ 94879 h 454109"/>
                <a:gd name="connsiteX7" fmla="*/ 468545 w 2476469"/>
                <a:gd name="connsiteY7" fmla="*/ 99353 h 454109"/>
                <a:gd name="connsiteX8" fmla="*/ 461632 w 2476469"/>
                <a:gd name="connsiteY8" fmla="*/ 0 h 454109"/>
                <a:gd name="connsiteX9" fmla="*/ 1943597 w 2476469"/>
                <a:gd name="connsiteY9" fmla="*/ 355613 h 454109"/>
                <a:gd name="connsiteX10" fmla="*/ 1989359 w 2476469"/>
                <a:gd name="connsiteY10" fmla="*/ 111390 h 454109"/>
                <a:gd name="connsiteX11" fmla="*/ 2287652 w 2476469"/>
                <a:gd name="connsiteY11" fmla="*/ 109637 h 454109"/>
                <a:gd name="connsiteX12" fmla="*/ 2476469 w 2476469"/>
                <a:gd name="connsiteY12" fmla="*/ 119330 h 454109"/>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1989359 w 2476469"/>
                <a:gd name="connsiteY10" fmla="*/ 112064 h 454783"/>
                <a:gd name="connsiteX11" fmla="*/ 2287652 w 2476469"/>
                <a:gd name="connsiteY11" fmla="*/ 110311 h 454783"/>
                <a:gd name="connsiteX12" fmla="*/ 2476469 w 2476469"/>
                <a:gd name="connsiteY12"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1989359 w 2476469"/>
                <a:gd name="connsiteY11" fmla="*/ 11206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5857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48452 w 2476469"/>
                <a:gd name="connsiteY10" fmla="*/ 77191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0589 h 454783"/>
                <a:gd name="connsiteX1" fmla="*/ 213990 w 2476469"/>
                <a:gd name="connsiteY1" fmla="*/ 454783 h 454783"/>
                <a:gd name="connsiteX2" fmla="*/ 242056 w 2476469"/>
                <a:gd name="connsiteY2" fmla="*/ 218400 h 454783"/>
                <a:gd name="connsiteX3" fmla="*/ 303207 w 2476469"/>
                <a:gd name="connsiteY3" fmla="*/ 217292 h 454783"/>
                <a:gd name="connsiteX4" fmla="*/ 312392 w 2476469"/>
                <a:gd name="connsiteY4" fmla="*/ 140106 h 454783"/>
                <a:gd name="connsiteX5" fmla="*/ 376182 w 2476469"/>
                <a:gd name="connsiteY5" fmla="*/ 134845 h 454783"/>
                <a:gd name="connsiteX6" fmla="*/ 374951 w 2476469"/>
                <a:gd name="connsiteY6" fmla="*/ 95553 h 454783"/>
                <a:gd name="connsiteX7" fmla="*/ 468545 w 2476469"/>
                <a:gd name="connsiteY7" fmla="*/ 100027 h 454783"/>
                <a:gd name="connsiteX8" fmla="*/ 461632 w 2476469"/>
                <a:gd name="connsiteY8" fmla="*/ 674 h 454783"/>
                <a:gd name="connsiteX9" fmla="*/ 659212 w 2476469"/>
                <a:gd name="connsiteY9" fmla="*/ 0 h 454783"/>
                <a:gd name="connsiteX10" fmla="*/ 651047 w 2476469"/>
                <a:gd name="connsiteY10" fmla="*/ 74800 h 454783"/>
                <a:gd name="connsiteX11" fmla="*/ 868441 w 2476469"/>
                <a:gd name="connsiteY11" fmla="*/ 71414 h 454783"/>
                <a:gd name="connsiteX12" fmla="*/ 2287652 w 2476469"/>
                <a:gd name="connsiteY12" fmla="*/ 110311 h 454783"/>
                <a:gd name="connsiteX13" fmla="*/ 2476469 w 2476469"/>
                <a:gd name="connsiteY13" fmla="*/ 120004 h 454783"/>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1047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2287652 w 2476469"/>
                <a:gd name="connsiteY12" fmla="*/ 112702 h 457174"/>
                <a:gd name="connsiteX13" fmla="*/ 2476469 w 2476469"/>
                <a:gd name="connsiteY13"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8441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863251 w 2476469"/>
                <a:gd name="connsiteY11" fmla="*/ 217276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57174"/>
                <a:gd name="connsiteX1" fmla="*/ 213990 w 2476469"/>
                <a:gd name="connsiteY1" fmla="*/ 457174 h 457174"/>
                <a:gd name="connsiteX2" fmla="*/ 242056 w 2476469"/>
                <a:gd name="connsiteY2" fmla="*/ 220791 h 457174"/>
                <a:gd name="connsiteX3" fmla="*/ 303207 w 2476469"/>
                <a:gd name="connsiteY3" fmla="*/ 219683 h 457174"/>
                <a:gd name="connsiteX4" fmla="*/ 312392 w 2476469"/>
                <a:gd name="connsiteY4" fmla="*/ 142497 h 457174"/>
                <a:gd name="connsiteX5" fmla="*/ 376182 w 2476469"/>
                <a:gd name="connsiteY5" fmla="*/ 137236 h 457174"/>
                <a:gd name="connsiteX6" fmla="*/ 374951 w 2476469"/>
                <a:gd name="connsiteY6" fmla="*/ 97944 h 457174"/>
                <a:gd name="connsiteX7" fmla="*/ 468545 w 2476469"/>
                <a:gd name="connsiteY7" fmla="*/ 102418 h 457174"/>
                <a:gd name="connsiteX8" fmla="*/ 461632 w 2476469"/>
                <a:gd name="connsiteY8" fmla="*/ 3065 h 457174"/>
                <a:gd name="connsiteX9" fmla="*/ 654022 w 2476469"/>
                <a:gd name="connsiteY9" fmla="*/ 0 h 457174"/>
                <a:gd name="connsiteX10" fmla="*/ 653642 w 2476469"/>
                <a:gd name="connsiteY10" fmla="*/ 77191 h 457174"/>
                <a:gd name="connsiteX11" fmla="*/ 915145 w 2476469"/>
                <a:gd name="connsiteY11" fmla="*/ 73805 h 457174"/>
                <a:gd name="connsiteX12" fmla="*/ 1468382 w 2476469"/>
                <a:gd name="connsiteY12" fmla="*/ 237401 h 457174"/>
                <a:gd name="connsiteX13" fmla="*/ 2287652 w 2476469"/>
                <a:gd name="connsiteY13" fmla="*/ 112702 h 457174"/>
                <a:gd name="connsiteX14" fmla="*/ 2476469 w 2476469"/>
                <a:gd name="connsiteY14" fmla="*/ 122395 h 45717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81666 w 2476469"/>
                <a:gd name="connsiteY12" fmla="*/ 483694 h 483694"/>
                <a:gd name="connsiteX13" fmla="*/ 2287652 w 2476469"/>
                <a:gd name="connsiteY13" fmla="*/ 112702 h 483694"/>
                <a:gd name="connsiteX14" fmla="*/ 2476469 w 2476469"/>
                <a:gd name="connsiteY14" fmla="*/ 122395 h 483694"/>
                <a:gd name="connsiteX0" fmla="*/ 0 w 2476469"/>
                <a:gd name="connsiteY0" fmla="*/ 452980 h 499207"/>
                <a:gd name="connsiteX1" fmla="*/ 213990 w 2476469"/>
                <a:gd name="connsiteY1" fmla="*/ 457174 h 499207"/>
                <a:gd name="connsiteX2" fmla="*/ 242056 w 2476469"/>
                <a:gd name="connsiteY2" fmla="*/ 220791 h 499207"/>
                <a:gd name="connsiteX3" fmla="*/ 303207 w 2476469"/>
                <a:gd name="connsiteY3" fmla="*/ 219683 h 499207"/>
                <a:gd name="connsiteX4" fmla="*/ 312392 w 2476469"/>
                <a:gd name="connsiteY4" fmla="*/ 142497 h 499207"/>
                <a:gd name="connsiteX5" fmla="*/ 376182 w 2476469"/>
                <a:gd name="connsiteY5" fmla="*/ 137236 h 499207"/>
                <a:gd name="connsiteX6" fmla="*/ 374951 w 2476469"/>
                <a:gd name="connsiteY6" fmla="*/ 97944 h 499207"/>
                <a:gd name="connsiteX7" fmla="*/ 468545 w 2476469"/>
                <a:gd name="connsiteY7" fmla="*/ 102418 h 499207"/>
                <a:gd name="connsiteX8" fmla="*/ 461632 w 2476469"/>
                <a:gd name="connsiteY8" fmla="*/ 3065 h 499207"/>
                <a:gd name="connsiteX9" fmla="*/ 654022 w 2476469"/>
                <a:gd name="connsiteY9" fmla="*/ 0 h 499207"/>
                <a:gd name="connsiteX10" fmla="*/ 653642 w 2476469"/>
                <a:gd name="connsiteY10" fmla="*/ 77191 h 499207"/>
                <a:gd name="connsiteX11" fmla="*/ 915145 w 2476469"/>
                <a:gd name="connsiteY11" fmla="*/ 73805 h 499207"/>
                <a:gd name="connsiteX12" fmla="*/ 1185558 w 2476469"/>
                <a:gd name="connsiteY12" fmla="*/ 388046 h 499207"/>
                <a:gd name="connsiteX13" fmla="*/ 1181666 w 2476469"/>
                <a:gd name="connsiteY13" fmla="*/ 483694 h 499207"/>
                <a:gd name="connsiteX14" fmla="*/ 2287652 w 2476469"/>
                <a:gd name="connsiteY14" fmla="*/ 112702 h 499207"/>
                <a:gd name="connsiteX15" fmla="*/ 2476469 w 2476469"/>
                <a:gd name="connsiteY15" fmla="*/ 122395 h 499207"/>
                <a:gd name="connsiteX0" fmla="*/ 0 w 2476469"/>
                <a:gd name="connsiteY0" fmla="*/ 452980 h 515848"/>
                <a:gd name="connsiteX1" fmla="*/ 213990 w 2476469"/>
                <a:gd name="connsiteY1" fmla="*/ 457174 h 515848"/>
                <a:gd name="connsiteX2" fmla="*/ 242056 w 2476469"/>
                <a:gd name="connsiteY2" fmla="*/ 220791 h 515848"/>
                <a:gd name="connsiteX3" fmla="*/ 303207 w 2476469"/>
                <a:gd name="connsiteY3" fmla="*/ 219683 h 515848"/>
                <a:gd name="connsiteX4" fmla="*/ 312392 w 2476469"/>
                <a:gd name="connsiteY4" fmla="*/ 142497 h 515848"/>
                <a:gd name="connsiteX5" fmla="*/ 376182 w 2476469"/>
                <a:gd name="connsiteY5" fmla="*/ 137236 h 515848"/>
                <a:gd name="connsiteX6" fmla="*/ 374951 w 2476469"/>
                <a:gd name="connsiteY6" fmla="*/ 97944 h 515848"/>
                <a:gd name="connsiteX7" fmla="*/ 468545 w 2476469"/>
                <a:gd name="connsiteY7" fmla="*/ 102418 h 515848"/>
                <a:gd name="connsiteX8" fmla="*/ 461632 w 2476469"/>
                <a:gd name="connsiteY8" fmla="*/ 3065 h 515848"/>
                <a:gd name="connsiteX9" fmla="*/ 654022 w 2476469"/>
                <a:gd name="connsiteY9" fmla="*/ 0 h 515848"/>
                <a:gd name="connsiteX10" fmla="*/ 653642 w 2476469"/>
                <a:gd name="connsiteY10" fmla="*/ 77191 h 515848"/>
                <a:gd name="connsiteX11" fmla="*/ 915145 w 2476469"/>
                <a:gd name="connsiteY11" fmla="*/ 73805 h 515848"/>
                <a:gd name="connsiteX12" fmla="*/ 1101230 w 2476469"/>
                <a:gd name="connsiteY12" fmla="*/ 458586 h 515848"/>
                <a:gd name="connsiteX13" fmla="*/ 1181666 w 2476469"/>
                <a:gd name="connsiteY13" fmla="*/ 483694 h 515848"/>
                <a:gd name="connsiteX14" fmla="*/ 2287652 w 2476469"/>
                <a:gd name="connsiteY14" fmla="*/ 112702 h 515848"/>
                <a:gd name="connsiteX15" fmla="*/ 2476469 w 2476469"/>
                <a:gd name="connsiteY15" fmla="*/ 122395 h 515848"/>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176476 w 2476469"/>
                <a:gd name="connsiteY12" fmla="*/ 346200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503633"/>
                <a:gd name="connsiteX1" fmla="*/ 213990 w 2476469"/>
                <a:gd name="connsiteY1" fmla="*/ 457174 h 503633"/>
                <a:gd name="connsiteX2" fmla="*/ 242056 w 2476469"/>
                <a:gd name="connsiteY2" fmla="*/ 220791 h 503633"/>
                <a:gd name="connsiteX3" fmla="*/ 303207 w 2476469"/>
                <a:gd name="connsiteY3" fmla="*/ 219683 h 503633"/>
                <a:gd name="connsiteX4" fmla="*/ 312392 w 2476469"/>
                <a:gd name="connsiteY4" fmla="*/ 142497 h 503633"/>
                <a:gd name="connsiteX5" fmla="*/ 376182 w 2476469"/>
                <a:gd name="connsiteY5" fmla="*/ 137236 h 503633"/>
                <a:gd name="connsiteX6" fmla="*/ 374951 w 2476469"/>
                <a:gd name="connsiteY6" fmla="*/ 97944 h 503633"/>
                <a:gd name="connsiteX7" fmla="*/ 468545 w 2476469"/>
                <a:gd name="connsiteY7" fmla="*/ 102418 h 503633"/>
                <a:gd name="connsiteX8" fmla="*/ 461632 w 2476469"/>
                <a:gd name="connsiteY8" fmla="*/ 3065 h 503633"/>
                <a:gd name="connsiteX9" fmla="*/ 654022 w 2476469"/>
                <a:gd name="connsiteY9" fmla="*/ 0 h 503633"/>
                <a:gd name="connsiteX10" fmla="*/ 653642 w 2476469"/>
                <a:gd name="connsiteY10" fmla="*/ 77191 h 503633"/>
                <a:gd name="connsiteX11" fmla="*/ 915145 w 2476469"/>
                <a:gd name="connsiteY11" fmla="*/ 73805 h 503633"/>
                <a:gd name="connsiteX12" fmla="*/ 1097337 w 2476469"/>
                <a:gd name="connsiteY12" fmla="*/ 404784 h 503633"/>
                <a:gd name="connsiteX13" fmla="*/ 1101230 w 2476469"/>
                <a:gd name="connsiteY13" fmla="*/ 458586 h 503633"/>
                <a:gd name="connsiteX14" fmla="*/ 1181666 w 2476469"/>
                <a:gd name="connsiteY14" fmla="*/ 483694 h 503633"/>
                <a:gd name="connsiteX15" fmla="*/ 2287652 w 2476469"/>
                <a:gd name="connsiteY15" fmla="*/ 112702 h 503633"/>
                <a:gd name="connsiteX16" fmla="*/ 2476469 w 2476469"/>
                <a:gd name="connsiteY16" fmla="*/ 122395 h 503633"/>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97337 w 2476469"/>
                <a:gd name="connsiteY12" fmla="*/ 404784 h 483694"/>
                <a:gd name="connsiteX13" fmla="*/ 1101230 w 2476469"/>
                <a:gd name="connsiteY13" fmla="*/ 458586 h 483694"/>
                <a:gd name="connsiteX14" fmla="*/ 1181666 w 2476469"/>
                <a:gd name="connsiteY14" fmla="*/ 483694 h 483694"/>
                <a:gd name="connsiteX15" fmla="*/ 2287652 w 2476469"/>
                <a:gd name="connsiteY15" fmla="*/ 112702 h 483694"/>
                <a:gd name="connsiteX16" fmla="*/ 2476469 w 2476469"/>
                <a:gd name="connsiteY16"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032470 w 2476469"/>
                <a:gd name="connsiteY12" fmla="*/ 403589 h 483694"/>
                <a:gd name="connsiteX13" fmla="*/ 1097337 w 2476469"/>
                <a:gd name="connsiteY13" fmla="*/ 404784 h 483694"/>
                <a:gd name="connsiteX14" fmla="*/ 1101230 w 2476469"/>
                <a:gd name="connsiteY14" fmla="*/ 458586 h 483694"/>
                <a:gd name="connsiteX15" fmla="*/ 1181666 w 2476469"/>
                <a:gd name="connsiteY15" fmla="*/ 483694 h 483694"/>
                <a:gd name="connsiteX16" fmla="*/ 2287652 w 2476469"/>
                <a:gd name="connsiteY16" fmla="*/ 112702 h 483694"/>
                <a:gd name="connsiteX17" fmla="*/ 2476469 w 2476469"/>
                <a:gd name="connsiteY17"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1168692 w 2476469"/>
                <a:gd name="connsiteY12" fmla="*/ 290007 h 483694"/>
                <a:gd name="connsiteX13" fmla="*/ 1032470 w 2476469"/>
                <a:gd name="connsiteY13" fmla="*/ 403589 h 483694"/>
                <a:gd name="connsiteX14" fmla="*/ 1097337 w 2476469"/>
                <a:gd name="connsiteY14" fmla="*/ 404784 h 483694"/>
                <a:gd name="connsiteX15" fmla="*/ 1101230 w 2476469"/>
                <a:gd name="connsiteY15" fmla="*/ 458586 h 483694"/>
                <a:gd name="connsiteX16" fmla="*/ 1181666 w 2476469"/>
                <a:gd name="connsiteY16" fmla="*/ 483694 h 483694"/>
                <a:gd name="connsiteX17" fmla="*/ 2287652 w 2476469"/>
                <a:gd name="connsiteY17" fmla="*/ 112702 h 483694"/>
                <a:gd name="connsiteX18" fmla="*/ 2476469 w 2476469"/>
                <a:gd name="connsiteY18"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1168692 w 2476469"/>
                <a:gd name="connsiteY13" fmla="*/ 290007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32470 w 2476469"/>
                <a:gd name="connsiteY14" fmla="*/ 403589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1063606 w 2476469"/>
                <a:gd name="connsiteY14" fmla="*/ 341418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134961 w 2476469"/>
                <a:gd name="connsiteY15" fmla="*/ 321093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203721 w 2476469"/>
                <a:gd name="connsiteY15" fmla="*/ 347396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1032470 w 2476469"/>
                <a:gd name="connsiteY15" fmla="*/ 403589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32470 w 2476469"/>
                <a:gd name="connsiteY16" fmla="*/ 403589 h 483694"/>
                <a:gd name="connsiteX17" fmla="*/ 1097337 w 2476469"/>
                <a:gd name="connsiteY17" fmla="*/ 404784 h 483694"/>
                <a:gd name="connsiteX18" fmla="*/ 1101230 w 2476469"/>
                <a:gd name="connsiteY18" fmla="*/ 458586 h 483694"/>
                <a:gd name="connsiteX19" fmla="*/ 1181666 w 2476469"/>
                <a:gd name="connsiteY19" fmla="*/ 483694 h 483694"/>
                <a:gd name="connsiteX20" fmla="*/ 2287652 w 2476469"/>
                <a:gd name="connsiteY20" fmla="*/ 112702 h 483694"/>
                <a:gd name="connsiteX21" fmla="*/ 2476469 w 2476469"/>
                <a:gd name="connsiteY21"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65330 h 483694"/>
                <a:gd name="connsiteX15" fmla="*/ 990954 w 2476469"/>
                <a:gd name="connsiteY15" fmla="*/ 394024 h 483694"/>
                <a:gd name="connsiteX16" fmla="*/ 1097337 w 2476469"/>
                <a:gd name="connsiteY16" fmla="*/ 404784 h 483694"/>
                <a:gd name="connsiteX17" fmla="*/ 1101230 w 2476469"/>
                <a:gd name="connsiteY17" fmla="*/ 458586 h 483694"/>
                <a:gd name="connsiteX18" fmla="*/ 1181666 w 2476469"/>
                <a:gd name="connsiteY18" fmla="*/ 483694 h 483694"/>
                <a:gd name="connsiteX19" fmla="*/ 2287652 w 2476469"/>
                <a:gd name="connsiteY19" fmla="*/ 112702 h 483694"/>
                <a:gd name="connsiteX20" fmla="*/ 2476469 w 2476469"/>
                <a:gd name="connsiteY20"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90954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4784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7062 w 2476469"/>
                <a:gd name="connsiteY14" fmla="*/ 394024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1197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483694"/>
                <a:gd name="connsiteX1" fmla="*/ 213990 w 2476469"/>
                <a:gd name="connsiteY1" fmla="*/ 457174 h 483694"/>
                <a:gd name="connsiteX2" fmla="*/ 242056 w 2476469"/>
                <a:gd name="connsiteY2" fmla="*/ 220791 h 483694"/>
                <a:gd name="connsiteX3" fmla="*/ 303207 w 2476469"/>
                <a:gd name="connsiteY3" fmla="*/ 219683 h 483694"/>
                <a:gd name="connsiteX4" fmla="*/ 312392 w 2476469"/>
                <a:gd name="connsiteY4" fmla="*/ 142497 h 483694"/>
                <a:gd name="connsiteX5" fmla="*/ 376182 w 2476469"/>
                <a:gd name="connsiteY5" fmla="*/ 137236 h 483694"/>
                <a:gd name="connsiteX6" fmla="*/ 374951 w 2476469"/>
                <a:gd name="connsiteY6" fmla="*/ 97944 h 483694"/>
                <a:gd name="connsiteX7" fmla="*/ 468545 w 2476469"/>
                <a:gd name="connsiteY7" fmla="*/ 102418 h 483694"/>
                <a:gd name="connsiteX8" fmla="*/ 461632 w 2476469"/>
                <a:gd name="connsiteY8" fmla="*/ 3065 h 483694"/>
                <a:gd name="connsiteX9" fmla="*/ 654022 w 2476469"/>
                <a:gd name="connsiteY9" fmla="*/ 0 h 483694"/>
                <a:gd name="connsiteX10" fmla="*/ 653642 w 2476469"/>
                <a:gd name="connsiteY10" fmla="*/ 77191 h 483694"/>
                <a:gd name="connsiteX11" fmla="*/ 915145 w 2476469"/>
                <a:gd name="connsiteY11" fmla="*/ 73805 h 483694"/>
                <a:gd name="connsiteX12" fmla="*/ 906626 w 2476469"/>
                <a:gd name="connsiteY12" fmla="*/ 327071 h 483694"/>
                <a:gd name="connsiteX13" fmla="*/ 985765 w 2476469"/>
                <a:gd name="connsiteY13" fmla="*/ 329462 h 483694"/>
                <a:gd name="connsiteX14" fmla="*/ 985765 w 2476469"/>
                <a:gd name="connsiteY14" fmla="*/ 403589 h 483694"/>
                <a:gd name="connsiteX15" fmla="*/ 1097337 w 2476469"/>
                <a:gd name="connsiteY15" fmla="*/ 403588 h 483694"/>
                <a:gd name="connsiteX16" fmla="*/ 1101230 w 2476469"/>
                <a:gd name="connsiteY16" fmla="*/ 458586 h 483694"/>
                <a:gd name="connsiteX17" fmla="*/ 1181666 w 2476469"/>
                <a:gd name="connsiteY17" fmla="*/ 483694 h 483694"/>
                <a:gd name="connsiteX18" fmla="*/ 2287652 w 2476469"/>
                <a:gd name="connsiteY18" fmla="*/ 112702 h 483694"/>
                <a:gd name="connsiteX19" fmla="*/ 2476469 w 2476469"/>
                <a:gd name="connsiteY19" fmla="*/ 122395 h 483694"/>
                <a:gd name="connsiteX0" fmla="*/ 0 w 2476469"/>
                <a:gd name="connsiteY0" fmla="*/ 452980 h 540580"/>
                <a:gd name="connsiteX1" fmla="*/ 213990 w 2476469"/>
                <a:gd name="connsiteY1" fmla="*/ 457174 h 540580"/>
                <a:gd name="connsiteX2" fmla="*/ 242056 w 2476469"/>
                <a:gd name="connsiteY2" fmla="*/ 220791 h 540580"/>
                <a:gd name="connsiteX3" fmla="*/ 303207 w 2476469"/>
                <a:gd name="connsiteY3" fmla="*/ 219683 h 540580"/>
                <a:gd name="connsiteX4" fmla="*/ 312392 w 2476469"/>
                <a:gd name="connsiteY4" fmla="*/ 142497 h 540580"/>
                <a:gd name="connsiteX5" fmla="*/ 376182 w 2476469"/>
                <a:gd name="connsiteY5" fmla="*/ 137236 h 540580"/>
                <a:gd name="connsiteX6" fmla="*/ 374951 w 2476469"/>
                <a:gd name="connsiteY6" fmla="*/ 97944 h 540580"/>
                <a:gd name="connsiteX7" fmla="*/ 468545 w 2476469"/>
                <a:gd name="connsiteY7" fmla="*/ 102418 h 540580"/>
                <a:gd name="connsiteX8" fmla="*/ 461632 w 2476469"/>
                <a:gd name="connsiteY8" fmla="*/ 3065 h 540580"/>
                <a:gd name="connsiteX9" fmla="*/ 654022 w 2476469"/>
                <a:gd name="connsiteY9" fmla="*/ 0 h 540580"/>
                <a:gd name="connsiteX10" fmla="*/ 653642 w 2476469"/>
                <a:gd name="connsiteY10" fmla="*/ 77191 h 540580"/>
                <a:gd name="connsiteX11" fmla="*/ 915145 w 2476469"/>
                <a:gd name="connsiteY11" fmla="*/ 73805 h 540580"/>
                <a:gd name="connsiteX12" fmla="*/ 906626 w 2476469"/>
                <a:gd name="connsiteY12" fmla="*/ 327071 h 540580"/>
                <a:gd name="connsiteX13" fmla="*/ 985765 w 2476469"/>
                <a:gd name="connsiteY13" fmla="*/ 329462 h 540580"/>
                <a:gd name="connsiteX14" fmla="*/ 985765 w 2476469"/>
                <a:gd name="connsiteY14" fmla="*/ 403589 h 540580"/>
                <a:gd name="connsiteX15" fmla="*/ 1097337 w 2476469"/>
                <a:gd name="connsiteY15" fmla="*/ 403588 h 540580"/>
                <a:gd name="connsiteX16" fmla="*/ 1101230 w 2476469"/>
                <a:gd name="connsiteY16" fmla="*/ 458586 h 540580"/>
                <a:gd name="connsiteX17" fmla="*/ 1181666 w 2476469"/>
                <a:gd name="connsiteY17" fmla="*/ 483694 h 540580"/>
                <a:gd name="connsiteX18" fmla="*/ 1228371 w 2476469"/>
                <a:gd name="connsiteY18" fmla="*/ 531517 h 540580"/>
                <a:gd name="connsiteX19" fmla="*/ 2287652 w 2476469"/>
                <a:gd name="connsiteY19" fmla="*/ 112702 h 540580"/>
                <a:gd name="connsiteX20" fmla="*/ 2476469 w 2476469"/>
                <a:gd name="connsiteY20" fmla="*/ 122395 h 540580"/>
                <a:gd name="connsiteX0" fmla="*/ 0 w 2476469"/>
                <a:gd name="connsiteY0" fmla="*/ 452980 h 548254"/>
                <a:gd name="connsiteX1" fmla="*/ 213990 w 2476469"/>
                <a:gd name="connsiteY1" fmla="*/ 457174 h 548254"/>
                <a:gd name="connsiteX2" fmla="*/ 242056 w 2476469"/>
                <a:gd name="connsiteY2" fmla="*/ 220791 h 548254"/>
                <a:gd name="connsiteX3" fmla="*/ 303207 w 2476469"/>
                <a:gd name="connsiteY3" fmla="*/ 219683 h 548254"/>
                <a:gd name="connsiteX4" fmla="*/ 312392 w 2476469"/>
                <a:gd name="connsiteY4" fmla="*/ 142497 h 548254"/>
                <a:gd name="connsiteX5" fmla="*/ 376182 w 2476469"/>
                <a:gd name="connsiteY5" fmla="*/ 137236 h 548254"/>
                <a:gd name="connsiteX6" fmla="*/ 374951 w 2476469"/>
                <a:gd name="connsiteY6" fmla="*/ 97944 h 548254"/>
                <a:gd name="connsiteX7" fmla="*/ 468545 w 2476469"/>
                <a:gd name="connsiteY7" fmla="*/ 102418 h 548254"/>
                <a:gd name="connsiteX8" fmla="*/ 461632 w 2476469"/>
                <a:gd name="connsiteY8" fmla="*/ 3065 h 548254"/>
                <a:gd name="connsiteX9" fmla="*/ 654022 w 2476469"/>
                <a:gd name="connsiteY9" fmla="*/ 0 h 548254"/>
                <a:gd name="connsiteX10" fmla="*/ 653642 w 2476469"/>
                <a:gd name="connsiteY10" fmla="*/ 77191 h 548254"/>
                <a:gd name="connsiteX11" fmla="*/ 915145 w 2476469"/>
                <a:gd name="connsiteY11" fmla="*/ 73805 h 548254"/>
                <a:gd name="connsiteX12" fmla="*/ 906626 w 2476469"/>
                <a:gd name="connsiteY12" fmla="*/ 327071 h 548254"/>
                <a:gd name="connsiteX13" fmla="*/ 985765 w 2476469"/>
                <a:gd name="connsiteY13" fmla="*/ 329462 h 548254"/>
                <a:gd name="connsiteX14" fmla="*/ 985765 w 2476469"/>
                <a:gd name="connsiteY14" fmla="*/ 403589 h 548254"/>
                <a:gd name="connsiteX15" fmla="*/ 1097337 w 2476469"/>
                <a:gd name="connsiteY15" fmla="*/ 403588 h 548254"/>
                <a:gd name="connsiteX16" fmla="*/ 1101230 w 2476469"/>
                <a:gd name="connsiteY16" fmla="*/ 458586 h 548254"/>
                <a:gd name="connsiteX17" fmla="*/ 1181666 w 2476469"/>
                <a:gd name="connsiteY17" fmla="*/ 483694 h 548254"/>
                <a:gd name="connsiteX18" fmla="*/ 1228371 w 2476469"/>
                <a:gd name="connsiteY18" fmla="*/ 531517 h 548254"/>
                <a:gd name="connsiteX19" fmla="*/ 2287652 w 2476469"/>
                <a:gd name="connsiteY19" fmla="*/ 112702 h 548254"/>
                <a:gd name="connsiteX20" fmla="*/ 2476469 w 2476469"/>
                <a:gd name="connsiteY20" fmla="*/ 122395 h 548254"/>
                <a:gd name="connsiteX0" fmla="*/ 0 w 2476469"/>
                <a:gd name="connsiteY0" fmla="*/ 452980 h 531517"/>
                <a:gd name="connsiteX1" fmla="*/ 213990 w 2476469"/>
                <a:gd name="connsiteY1" fmla="*/ 457174 h 531517"/>
                <a:gd name="connsiteX2" fmla="*/ 242056 w 2476469"/>
                <a:gd name="connsiteY2" fmla="*/ 220791 h 531517"/>
                <a:gd name="connsiteX3" fmla="*/ 303207 w 2476469"/>
                <a:gd name="connsiteY3" fmla="*/ 219683 h 531517"/>
                <a:gd name="connsiteX4" fmla="*/ 312392 w 2476469"/>
                <a:gd name="connsiteY4" fmla="*/ 142497 h 531517"/>
                <a:gd name="connsiteX5" fmla="*/ 376182 w 2476469"/>
                <a:gd name="connsiteY5" fmla="*/ 137236 h 531517"/>
                <a:gd name="connsiteX6" fmla="*/ 374951 w 2476469"/>
                <a:gd name="connsiteY6" fmla="*/ 97944 h 531517"/>
                <a:gd name="connsiteX7" fmla="*/ 468545 w 2476469"/>
                <a:gd name="connsiteY7" fmla="*/ 102418 h 531517"/>
                <a:gd name="connsiteX8" fmla="*/ 461632 w 2476469"/>
                <a:gd name="connsiteY8" fmla="*/ 3065 h 531517"/>
                <a:gd name="connsiteX9" fmla="*/ 654022 w 2476469"/>
                <a:gd name="connsiteY9" fmla="*/ 0 h 531517"/>
                <a:gd name="connsiteX10" fmla="*/ 653642 w 2476469"/>
                <a:gd name="connsiteY10" fmla="*/ 77191 h 531517"/>
                <a:gd name="connsiteX11" fmla="*/ 915145 w 2476469"/>
                <a:gd name="connsiteY11" fmla="*/ 73805 h 531517"/>
                <a:gd name="connsiteX12" fmla="*/ 906626 w 2476469"/>
                <a:gd name="connsiteY12" fmla="*/ 327071 h 531517"/>
                <a:gd name="connsiteX13" fmla="*/ 985765 w 2476469"/>
                <a:gd name="connsiteY13" fmla="*/ 329462 h 531517"/>
                <a:gd name="connsiteX14" fmla="*/ 985765 w 2476469"/>
                <a:gd name="connsiteY14" fmla="*/ 403589 h 531517"/>
                <a:gd name="connsiteX15" fmla="*/ 1097337 w 2476469"/>
                <a:gd name="connsiteY15" fmla="*/ 403588 h 531517"/>
                <a:gd name="connsiteX16" fmla="*/ 1101230 w 2476469"/>
                <a:gd name="connsiteY16" fmla="*/ 458586 h 531517"/>
                <a:gd name="connsiteX17" fmla="*/ 1181666 w 2476469"/>
                <a:gd name="connsiteY17" fmla="*/ 483694 h 531517"/>
                <a:gd name="connsiteX18" fmla="*/ 1228371 w 2476469"/>
                <a:gd name="connsiteY18" fmla="*/ 531517 h 531517"/>
                <a:gd name="connsiteX19" fmla="*/ 2287652 w 2476469"/>
                <a:gd name="connsiteY19" fmla="*/ 112702 h 531517"/>
                <a:gd name="connsiteX20" fmla="*/ 2476469 w 2476469"/>
                <a:gd name="connsiteY20" fmla="*/ 122395 h 531517"/>
                <a:gd name="connsiteX0" fmla="*/ 0 w 2476469"/>
                <a:gd name="connsiteY0" fmla="*/ 452980 h 602612"/>
                <a:gd name="connsiteX1" fmla="*/ 213990 w 2476469"/>
                <a:gd name="connsiteY1" fmla="*/ 457174 h 602612"/>
                <a:gd name="connsiteX2" fmla="*/ 242056 w 2476469"/>
                <a:gd name="connsiteY2" fmla="*/ 220791 h 602612"/>
                <a:gd name="connsiteX3" fmla="*/ 303207 w 2476469"/>
                <a:gd name="connsiteY3" fmla="*/ 219683 h 602612"/>
                <a:gd name="connsiteX4" fmla="*/ 312392 w 2476469"/>
                <a:gd name="connsiteY4" fmla="*/ 142497 h 602612"/>
                <a:gd name="connsiteX5" fmla="*/ 376182 w 2476469"/>
                <a:gd name="connsiteY5" fmla="*/ 137236 h 602612"/>
                <a:gd name="connsiteX6" fmla="*/ 374951 w 2476469"/>
                <a:gd name="connsiteY6" fmla="*/ 97944 h 602612"/>
                <a:gd name="connsiteX7" fmla="*/ 468545 w 2476469"/>
                <a:gd name="connsiteY7" fmla="*/ 102418 h 602612"/>
                <a:gd name="connsiteX8" fmla="*/ 461632 w 2476469"/>
                <a:gd name="connsiteY8" fmla="*/ 3065 h 602612"/>
                <a:gd name="connsiteX9" fmla="*/ 654022 w 2476469"/>
                <a:gd name="connsiteY9" fmla="*/ 0 h 602612"/>
                <a:gd name="connsiteX10" fmla="*/ 653642 w 2476469"/>
                <a:gd name="connsiteY10" fmla="*/ 77191 h 602612"/>
                <a:gd name="connsiteX11" fmla="*/ 915145 w 2476469"/>
                <a:gd name="connsiteY11" fmla="*/ 73805 h 602612"/>
                <a:gd name="connsiteX12" fmla="*/ 906626 w 2476469"/>
                <a:gd name="connsiteY12" fmla="*/ 327071 h 602612"/>
                <a:gd name="connsiteX13" fmla="*/ 985765 w 2476469"/>
                <a:gd name="connsiteY13" fmla="*/ 329462 h 602612"/>
                <a:gd name="connsiteX14" fmla="*/ 985765 w 2476469"/>
                <a:gd name="connsiteY14" fmla="*/ 403589 h 602612"/>
                <a:gd name="connsiteX15" fmla="*/ 1097337 w 2476469"/>
                <a:gd name="connsiteY15" fmla="*/ 403588 h 602612"/>
                <a:gd name="connsiteX16" fmla="*/ 1101230 w 2476469"/>
                <a:gd name="connsiteY16" fmla="*/ 458586 h 602612"/>
                <a:gd name="connsiteX17" fmla="*/ 1181666 w 2476469"/>
                <a:gd name="connsiteY17" fmla="*/ 483694 h 602612"/>
                <a:gd name="connsiteX18" fmla="*/ 1228371 w 2476469"/>
                <a:gd name="connsiteY18" fmla="*/ 531517 h 602612"/>
                <a:gd name="connsiteX19" fmla="*/ 1237452 w 2476469"/>
                <a:gd name="connsiteY19" fmla="*/ 592492 h 602612"/>
                <a:gd name="connsiteX20" fmla="*/ 2287652 w 2476469"/>
                <a:gd name="connsiteY20" fmla="*/ 112702 h 602612"/>
                <a:gd name="connsiteX21" fmla="*/ 2476469 w 2476469"/>
                <a:gd name="connsiteY21" fmla="*/ 122395 h 60261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2492"/>
                <a:gd name="connsiteX1" fmla="*/ 213990 w 2476469"/>
                <a:gd name="connsiteY1" fmla="*/ 457174 h 592492"/>
                <a:gd name="connsiteX2" fmla="*/ 242056 w 2476469"/>
                <a:gd name="connsiteY2" fmla="*/ 220791 h 592492"/>
                <a:gd name="connsiteX3" fmla="*/ 303207 w 2476469"/>
                <a:gd name="connsiteY3" fmla="*/ 219683 h 592492"/>
                <a:gd name="connsiteX4" fmla="*/ 312392 w 2476469"/>
                <a:gd name="connsiteY4" fmla="*/ 142497 h 592492"/>
                <a:gd name="connsiteX5" fmla="*/ 376182 w 2476469"/>
                <a:gd name="connsiteY5" fmla="*/ 137236 h 592492"/>
                <a:gd name="connsiteX6" fmla="*/ 374951 w 2476469"/>
                <a:gd name="connsiteY6" fmla="*/ 97944 h 592492"/>
                <a:gd name="connsiteX7" fmla="*/ 468545 w 2476469"/>
                <a:gd name="connsiteY7" fmla="*/ 102418 h 592492"/>
                <a:gd name="connsiteX8" fmla="*/ 461632 w 2476469"/>
                <a:gd name="connsiteY8" fmla="*/ 3065 h 592492"/>
                <a:gd name="connsiteX9" fmla="*/ 654022 w 2476469"/>
                <a:gd name="connsiteY9" fmla="*/ 0 h 592492"/>
                <a:gd name="connsiteX10" fmla="*/ 653642 w 2476469"/>
                <a:gd name="connsiteY10" fmla="*/ 77191 h 592492"/>
                <a:gd name="connsiteX11" fmla="*/ 915145 w 2476469"/>
                <a:gd name="connsiteY11" fmla="*/ 73805 h 592492"/>
                <a:gd name="connsiteX12" fmla="*/ 906626 w 2476469"/>
                <a:gd name="connsiteY12" fmla="*/ 327071 h 592492"/>
                <a:gd name="connsiteX13" fmla="*/ 985765 w 2476469"/>
                <a:gd name="connsiteY13" fmla="*/ 329462 h 592492"/>
                <a:gd name="connsiteX14" fmla="*/ 985765 w 2476469"/>
                <a:gd name="connsiteY14" fmla="*/ 403589 h 592492"/>
                <a:gd name="connsiteX15" fmla="*/ 1097337 w 2476469"/>
                <a:gd name="connsiteY15" fmla="*/ 403588 h 592492"/>
                <a:gd name="connsiteX16" fmla="*/ 1101230 w 2476469"/>
                <a:gd name="connsiteY16" fmla="*/ 458586 h 592492"/>
                <a:gd name="connsiteX17" fmla="*/ 1181666 w 2476469"/>
                <a:gd name="connsiteY17" fmla="*/ 483694 h 592492"/>
                <a:gd name="connsiteX18" fmla="*/ 1228371 w 2476469"/>
                <a:gd name="connsiteY18" fmla="*/ 531517 h 592492"/>
                <a:gd name="connsiteX19" fmla="*/ 1237452 w 2476469"/>
                <a:gd name="connsiteY19" fmla="*/ 592492 h 592492"/>
                <a:gd name="connsiteX20" fmla="*/ 2287652 w 2476469"/>
                <a:gd name="connsiteY20" fmla="*/ 112702 h 592492"/>
                <a:gd name="connsiteX21" fmla="*/ 2476469 w 2476469"/>
                <a:gd name="connsiteY21" fmla="*/ 122395 h 592492"/>
                <a:gd name="connsiteX0" fmla="*/ 0 w 2476469"/>
                <a:gd name="connsiteY0" fmla="*/ 452980 h 593593"/>
                <a:gd name="connsiteX1" fmla="*/ 213990 w 2476469"/>
                <a:gd name="connsiteY1" fmla="*/ 457174 h 593593"/>
                <a:gd name="connsiteX2" fmla="*/ 242056 w 2476469"/>
                <a:gd name="connsiteY2" fmla="*/ 220791 h 593593"/>
                <a:gd name="connsiteX3" fmla="*/ 303207 w 2476469"/>
                <a:gd name="connsiteY3" fmla="*/ 219683 h 593593"/>
                <a:gd name="connsiteX4" fmla="*/ 312392 w 2476469"/>
                <a:gd name="connsiteY4" fmla="*/ 142497 h 593593"/>
                <a:gd name="connsiteX5" fmla="*/ 376182 w 2476469"/>
                <a:gd name="connsiteY5" fmla="*/ 137236 h 593593"/>
                <a:gd name="connsiteX6" fmla="*/ 374951 w 2476469"/>
                <a:gd name="connsiteY6" fmla="*/ 97944 h 593593"/>
                <a:gd name="connsiteX7" fmla="*/ 468545 w 2476469"/>
                <a:gd name="connsiteY7" fmla="*/ 102418 h 593593"/>
                <a:gd name="connsiteX8" fmla="*/ 461632 w 2476469"/>
                <a:gd name="connsiteY8" fmla="*/ 3065 h 593593"/>
                <a:gd name="connsiteX9" fmla="*/ 654022 w 2476469"/>
                <a:gd name="connsiteY9" fmla="*/ 0 h 593593"/>
                <a:gd name="connsiteX10" fmla="*/ 653642 w 2476469"/>
                <a:gd name="connsiteY10" fmla="*/ 77191 h 593593"/>
                <a:gd name="connsiteX11" fmla="*/ 915145 w 2476469"/>
                <a:gd name="connsiteY11" fmla="*/ 73805 h 593593"/>
                <a:gd name="connsiteX12" fmla="*/ 906626 w 2476469"/>
                <a:gd name="connsiteY12" fmla="*/ 327071 h 593593"/>
                <a:gd name="connsiteX13" fmla="*/ 985765 w 2476469"/>
                <a:gd name="connsiteY13" fmla="*/ 329462 h 593593"/>
                <a:gd name="connsiteX14" fmla="*/ 985765 w 2476469"/>
                <a:gd name="connsiteY14" fmla="*/ 403589 h 593593"/>
                <a:gd name="connsiteX15" fmla="*/ 1097337 w 2476469"/>
                <a:gd name="connsiteY15" fmla="*/ 403588 h 593593"/>
                <a:gd name="connsiteX16" fmla="*/ 1101230 w 2476469"/>
                <a:gd name="connsiteY16" fmla="*/ 458586 h 593593"/>
                <a:gd name="connsiteX17" fmla="*/ 1181666 w 2476469"/>
                <a:gd name="connsiteY17" fmla="*/ 483694 h 593593"/>
                <a:gd name="connsiteX18" fmla="*/ 1228371 w 2476469"/>
                <a:gd name="connsiteY18" fmla="*/ 531517 h 593593"/>
                <a:gd name="connsiteX19" fmla="*/ 1237452 w 2476469"/>
                <a:gd name="connsiteY19" fmla="*/ 592492 h 593593"/>
                <a:gd name="connsiteX20" fmla="*/ 2287652 w 2476469"/>
                <a:gd name="connsiteY20" fmla="*/ 112702 h 593593"/>
                <a:gd name="connsiteX21" fmla="*/ 2476469 w 2476469"/>
                <a:gd name="connsiteY21" fmla="*/ 122395 h 593593"/>
                <a:gd name="connsiteX0" fmla="*/ 0 w 2476469"/>
                <a:gd name="connsiteY0" fmla="*/ 452980 h 712603"/>
                <a:gd name="connsiteX1" fmla="*/ 213990 w 2476469"/>
                <a:gd name="connsiteY1" fmla="*/ 457174 h 712603"/>
                <a:gd name="connsiteX2" fmla="*/ 242056 w 2476469"/>
                <a:gd name="connsiteY2" fmla="*/ 220791 h 712603"/>
                <a:gd name="connsiteX3" fmla="*/ 303207 w 2476469"/>
                <a:gd name="connsiteY3" fmla="*/ 219683 h 712603"/>
                <a:gd name="connsiteX4" fmla="*/ 312392 w 2476469"/>
                <a:gd name="connsiteY4" fmla="*/ 142497 h 712603"/>
                <a:gd name="connsiteX5" fmla="*/ 376182 w 2476469"/>
                <a:gd name="connsiteY5" fmla="*/ 137236 h 712603"/>
                <a:gd name="connsiteX6" fmla="*/ 374951 w 2476469"/>
                <a:gd name="connsiteY6" fmla="*/ 97944 h 712603"/>
                <a:gd name="connsiteX7" fmla="*/ 468545 w 2476469"/>
                <a:gd name="connsiteY7" fmla="*/ 102418 h 712603"/>
                <a:gd name="connsiteX8" fmla="*/ 461632 w 2476469"/>
                <a:gd name="connsiteY8" fmla="*/ 3065 h 712603"/>
                <a:gd name="connsiteX9" fmla="*/ 654022 w 2476469"/>
                <a:gd name="connsiteY9" fmla="*/ 0 h 712603"/>
                <a:gd name="connsiteX10" fmla="*/ 653642 w 2476469"/>
                <a:gd name="connsiteY10" fmla="*/ 77191 h 712603"/>
                <a:gd name="connsiteX11" fmla="*/ 915145 w 2476469"/>
                <a:gd name="connsiteY11" fmla="*/ 73805 h 712603"/>
                <a:gd name="connsiteX12" fmla="*/ 906626 w 2476469"/>
                <a:gd name="connsiteY12" fmla="*/ 327071 h 712603"/>
                <a:gd name="connsiteX13" fmla="*/ 985765 w 2476469"/>
                <a:gd name="connsiteY13" fmla="*/ 329462 h 712603"/>
                <a:gd name="connsiteX14" fmla="*/ 985765 w 2476469"/>
                <a:gd name="connsiteY14" fmla="*/ 403589 h 712603"/>
                <a:gd name="connsiteX15" fmla="*/ 1097337 w 2476469"/>
                <a:gd name="connsiteY15" fmla="*/ 403588 h 712603"/>
                <a:gd name="connsiteX16" fmla="*/ 1101230 w 2476469"/>
                <a:gd name="connsiteY16" fmla="*/ 458586 h 712603"/>
                <a:gd name="connsiteX17" fmla="*/ 1181666 w 2476469"/>
                <a:gd name="connsiteY17" fmla="*/ 483694 h 712603"/>
                <a:gd name="connsiteX18" fmla="*/ 1228371 w 2476469"/>
                <a:gd name="connsiteY18" fmla="*/ 531517 h 712603"/>
                <a:gd name="connsiteX19" fmla="*/ 1237452 w 2476469"/>
                <a:gd name="connsiteY19" fmla="*/ 592492 h 712603"/>
                <a:gd name="connsiteX20" fmla="*/ 1568279 w 2476469"/>
                <a:gd name="connsiteY20" fmla="*/ 694117 h 712603"/>
                <a:gd name="connsiteX21" fmla="*/ 2287652 w 2476469"/>
                <a:gd name="connsiteY21" fmla="*/ 112702 h 712603"/>
                <a:gd name="connsiteX22" fmla="*/ 2476469 w 2476469"/>
                <a:gd name="connsiteY22" fmla="*/ 122395 h 712603"/>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476469"/>
                <a:gd name="connsiteY0" fmla="*/ 452980 h 694117"/>
                <a:gd name="connsiteX1" fmla="*/ 213990 w 2476469"/>
                <a:gd name="connsiteY1" fmla="*/ 457174 h 694117"/>
                <a:gd name="connsiteX2" fmla="*/ 242056 w 2476469"/>
                <a:gd name="connsiteY2" fmla="*/ 220791 h 694117"/>
                <a:gd name="connsiteX3" fmla="*/ 303207 w 2476469"/>
                <a:gd name="connsiteY3" fmla="*/ 219683 h 694117"/>
                <a:gd name="connsiteX4" fmla="*/ 312392 w 2476469"/>
                <a:gd name="connsiteY4" fmla="*/ 142497 h 694117"/>
                <a:gd name="connsiteX5" fmla="*/ 376182 w 2476469"/>
                <a:gd name="connsiteY5" fmla="*/ 137236 h 694117"/>
                <a:gd name="connsiteX6" fmla="*/ 374951 w 2476469"/>
                <a:gd name="connsiteY6" fmla="*/ 97944 h 694117"/>
                <a:gd name="connsiteX7" fmla="*/ 468545 w 2476469"/>
                <a:gd name="connsiteY7" fmla="*/ 102418 h 694117"/>
                <a:gd name="connsiteX8" fmla="*/ 461632 w 2476469"/>
                <a:gd name="connsiteY8" fmla="*/ 3065 h 694117"/>
                <a:gd name="connsiteX9" fmla="*/ 654022 w 2476469"/>
                <a:gd name="connsiteY9" fmla="*/ 0 h 694117"/>
                <a:gd name="connsiteX10" fmla="*/ 653642 w 2476469"/>
                <a:gd name="connsiteY10" fmla="*/ 77191 h 694117"/>
                <a:gd name="connsiteX11" fmla="*/ 915145 w 2476469"/>
                <a:gd name="connsiteY11" fmla="*/ 73805 h 694117"/>
                <a:gd name="connsiteX12" fmla="*/ 906626 w 2476469"/>
                <a:gd name="connsiteY12" fmla="*/ 327071 h 694117"/>
                <a:gd name="connsiteX13" fmla="*/ 985765 w 2476469"/>
                <a:gd name="connsiteY13" fmla="*/ 329462 h 694117"/>
                <a:gd name="connsiteX14" fmla="*/ 985765 w 2476469"/>
                <a:gd name="connsiteY14" fmla="*/ 403589 h 694117"/>
                <a:gd name="connsiteX15" fmla="*/ 1097337 w 2476469"/>
                <a:gd name="connsiteY15" fmla="*/ 403588 h 694117"/>
                <a:gd name="connsiteX16" fmla="*/ 1101230 w 2476469"/>
                <a:gd name="connsiteY16" fmla="*/ 458586 h 694117"/>
                <a:gd name="connsiteX17" fmla="*/ 1181666 w 2476469"/>
                <a:gd name="connsiteY17" fmla="*/ 483694 h 694117"/>
                <a:gd name="connsiteX18" fmla="*/ 1228371 w 2476469"/>
                <a:gd name="connsiteY18" fmla="*/ 531517 h 694117"/>
                <a:gd name="connsiteX19" fmla="*/ 1237452 w 2476469"/>
                <a:gd name="connsiteY19" fmla="*/ 592492 h 694117"/>
                <a:gd name="connsiteX20" fmla="*/ 1568279 w 2476469"/>
                <a:gd name="connsiteY20" fmla="*/ 694117 h 694117"/>
                <a:gd name="connsiteX21" fmla="*/ 2287652 w 2476469"/>
                <a:gd name="connsiteY21" fmla="*/ 112702 h 694117"/>
                <a:gd name="connsiteX22" fmla="*/ 2476469 w 2476469"/>
                <a:gd name="connsiteY22" fmla="*/ 122395 h 694117"/>
                <a:gd name="connsiteX0" fmla="*/ 0 w 2287652"/>
                <a:gd name="connsiteY0" fmla="*/ 452980 h 694117"/>
                <a:gd name="connsiteX1" fmla="*/ 213990 w 2287652"/>
                <a:gd name="connsiteY1" fmla="*/ 457174 h 694117"/>
                <a:gd name="connsiteX2" fmla="*/ 242056 w 2287652"/>
                <a:gd name="connsiteY2" fmla="*/ 220791 h 694117"/>
                <a:gd name="connsiteX3" fmla="*/ 303207 w 2287652"/>
                <a:gd name="connsiteY3" fmla="*/ 219683 h 694117"/>
                <a:gd name="connsiteX4" fmla="*/ 312392 w 2287652"/>
                <a:gd name="connsiteY4" fmla="*/ 142497 h 694117"/>
                <a:gd name="connsiteX5" fmla="*/ 376182 w 2287652"/>
                <a:gd name="connsiteY5" fmla="*/ 137236 h 694117"/>
                <a:gd name="connsiteX6" fmla="*/ 374951 w 2287652"/>
                <a:gd name="connsiteY6" fmla="*/ 97944 h 694117"/>
                <a:gd name="connsiteX7" fmla="*/ 468545 w 2287652"/>
                <a:gd name="connsiteY7" fmla="*/ 102418 h 694117"/>
                <a:gd name="connsiteX8" fmla="*/ 461632 w 2287652"/>
                <a:gd name="connsiteY8" fmla="*/ 3065 h 694117"/>
                <a:gd name="connsiteX9" fmla="*/ 654022 w 2287652"/>
                <a:gd name="connsiteY9" fmla="*/ 0 h 694117"/>
                <a:gd name="connsiteX10" fmla="*/ 653642 w 2287652"/>
                <a:gd name="connsiteY10" fmla="*/ 77191 h 694117"/>
                <a:gd name="connsiteX11" fmla="*/ 915145 w 2287652"/>
                <a:gd name="connsiteY11" fmla="*/ 73805 h 694117"/>
                <a:gd name="connsiteX12" fmla="*/ 906626 w 2287652"/>
                <a:gd name="connsiteY12" fmla="*/ 327071 h 694117"/>
                <a:gd name="connsiteX13" fmla="*/ 985765 w 2287652"/>
                <a:gd name="connsiteY13" fmla="*/ 329462 h 694117"/>
                <a:gd name="connsiteX14" fmla="*/ 985765 w 2287652"/>
                <a:gd name="connsiteY14" fmla="*/ 403589 h 694117"/>
                <a:gd name="connsiteX15" fmla="*/ 1097337 w 2287652"/>
                <a:gd name="connsiteY15" fmla="*/ 403588 h 694117"/>
                <a:gd name="connsiteX16" fmla="*/ 1101230 w 2287652"/>
                <a:gd name="connsiteY16" fmla="*/ 458586 h 694117"/>
                <a:gd name="connsiteX17" fmla="*/ 1181666 w 2287652"/>
                <a:gd name="connsiteY17" fmla="*/ 483694 h 694117"/>
                <a:gd name="connsiteX18" fmla="*/ 1228371 w 2287652"/>
                <a:gd name="connsiteY18" fmla="*/ 531517 h 694117"/>
                <a:gd name="connsiteX19" fmla="*/ 1237452 w 2287652"/>
                <a:gd name="connsiteY19" fmla="*/ 592492 h 694117"/>
                <a:gd name="connsiteX20" fmla="*/ 1568279 w 2287652"/>
                <a:gd name="connsiteY20" fmla="*/ 694117 h 694117"/>
                <a:gd name="connsiteX21" fmla="*/ 2287652 w 2287652"/>
                <a:gd name="connsiteY21" fmla="*/ 112702 h 694117"/>
                <a:gd name="connsiteX0" fmla="*/ 0 w 1997044"/>
                <a:gd name="connsiteY0" fmla="*/ 452980 h 694117"/>
                <a:gd name="connsiteX1" fmla="*/ 213990 w 1997044"/>
                <a:gd name="connsiteY1" fmla="*/ 457174 h 694117"/>
                <a:gd name="connsiteX2" fmla="*/ 242056 w 1997044"/>
                <a:gd name="connsiteY2" fmla="*/ 220791 h 694117"/>
                <a:gd name="connsiteX3" fmla="*/ 303207 w 1997044"/>
                <a:gd name="connsiteY3" fmla="*/ 219683 h 694117"/>
                <a:gd name="connsiteX4" fmla="*/ 312392 w 1997044"/>
                <a:gd name="connsiteY4" fmla="*/ 142497 h 694117"/>
                <a:gd name="connsiteX5" fmla="*/ 376182 w 1997044"/>
                <a:gd name="connsiteY5" fmla="*/ 137236 h 694117"/>
                <a:gd name="connsiteX6" fmla="*/ 374951 w 1997044"/>
                <a:gd name="connsiteY6" fmla="*/ 97944 h 694117"/>
                <a:gd name="connsiteX7" fmla="*/ 468545 w 1997044"/>
                <a:gd name="connsiteY7" fmla="*/ 102418 h 694117"/>
                <a:gd name="connsiteX8" fmla="*/ 461632 w 1997044"/>
                <a:gd name="connsiteY8" fmla="*/ 3065 h 694117"/>
                <a:gd name="connsiteX9" fmla="*/ 654022 w 1997044"/>
                <a:gd name="connsiteY9" fmla="*/ 0 h 694117"/>
                <a:gd name="connsiteX10" fmla="*/ 653642 w 1997044"/>
                <a:gd name="connsiteY10" fmla="*/ 77191 h 694117"/>
                <a:gd name="connsiteX11" fmla="*/ 915145 w 1997044"/>
                <a:gd name="connsiteY11" fmla="*/ 73805 h 694117"/>
                <a:gd name="connsiteX12" fmla="*/ 906626 w 1997044"/>
                <a:gd name="connsiteY12" fmla="*/ 327071 h 694117"/>
                <a:gd name="connsiteX13" fmla="*/ 985765 w 1997044"/>
                <a:gd name="connsiteY13" fmla="*/ 329462 h 694117"/>
                <a:gd name="connsiteX14" fmla="*/ 985765 w 1997044"/>
                <a:gd name="connsiteY14" fmla="*/ 403589 h 694117"/>
                <a:gd name="connsiteX15" fmla="*/ 1097337 w 1997044"/>
                <a:gd name="connsiteY15" fmla="*/ 403588 h 694117"/>
                <a:gd name="connsiteX16" fmla="*/ 1101230 w 1997044"/>
                <a:gd name="connsiteY16" fmla="*/ 458586 h 694117"/>
                <a:gd name="connsiteX17" fmla="*/ 1181666 w 1997044"/>
                <a:gd name="connsiteY17" fmla="*/ 483694 h 694117"/>
                <a:gd name="connsiteX18" fmla="*/ 1228371 w 1997044"/>
                <a:gd name="connsiteY18" fmla="*/ 531517 h 694117"/>
                <a:gd name="connsiteX19" fmla="*/ 1237452 w 1997044"/>
                <a:gd name="connsiteY19" fmla="*/ 592492 h 694117"/>
                <a:gd name="connsiteX20" fmla="*/ 1568279 w 1997044"/>
                <a:gd name="connsiteY20" fmla="*/ 694117 h 694117"/>
                <a:gd name="connsiteX21" fmla="*/ 1997044 w 1997044"/>
                <a:gd name="connsiteY21" fmla="*/ 543116 h 694117"/>
                <a:gd name="connsiteX0" fmla="*/ 0 w 1860821"/>
                <a:gd name="connsiteY0" fmla="*/ 452980 h 882016"/>
                <a:gd name="connsiteX1" fmla="*/ 213990 w 1860821"/>
                <a:gd name="connsiteY1" fmla="*/ 457174 h 882016"/>
                <a:gd name="connsiteX2" fmla="*/ 242056 w 1860821"/>
                <a:gd name="connsiteY2" fmla="*/ 220791 h 882016"/>
                <a:gd name="connsiteX3" fmla="*/ 303207 w 1860821"/>
                <a:gd name="connsiteY3" fmla="*/ 219683 h 882016"/>
                <a:gd name="connsiteX4" fmla="*/ 312392 w 1860821"/>
                <a:gd name="connsiteY4" fmla="*/ 142497 h 882016"/>
                <a:gd name="connsiteX5" fmla="*/ 376182 w 1860821"/>
                <a:gd name="connsiteY5" fmla="*/ 137236 h 882016"/>
                <a:gd name="connsiteX6" fmla="*/ 374951 w 1860821"/>
                <a:gd name="connsiteY6" fmla="*/ 97944 h 882016"/>
                <a:gd name="connsiteX7" fmla="*/ 468545 w 1860821"/>
                <a:gd name="connsiteY7" fmla="*/ 102418 h 882016"/>
                <a:gd name="connsiteX8" fmla="*/ 461632 w 1860821"/>
                <a:gd name="connsiteY8" fmla="*/ 3065 h 882016"/>
                <a:gd name="connsiteX9" fmla="*/ 654022 w 1860821"/>
                <a:gd name="connsiteY9" fmla="*/ 0 h 882016"/>
                <a:gd name="connsiteX10" fmla="*/ 653642 w 1860821"/>
                <a:gd name="connsiteY10" fmla="*/ 77191 h 882016"/>
                <a:gd name="connsiteX11" fmla="*/ 915145 w 1860821"/>
                <a:gd name="connsiteY11" fmla="*/ 73805 h 882016"/>
                <a:gd name="connsiteX12" fmla="*/ 906626 w 1860821"/>
                <a:gd name="connsiteY12" fmla="*/ 327071 h 882016"/>
                <a:gd name="connsiteX13" fmla="*/ 985765 w 1860821"/>
                <a:gd name="connsiteY13" fmla="*/ 329462 h 882016"/>
                <a:gd name="connsiteX14" fmla="*/ 985765 w 1860821"/>
                <a:gd name="connsiteY14" fmla="*/ 403589 h 882016"/>
                <a:gd name="connsiteX15" fmla="*/ 1097337 w 1860821"/>
                <a:gd name="connsiteY15" fmla="*/ 403588 h 882016"/>
                <a:gd name="connsiteX16" fmla="*/ 1101230 w 1860821"/>
                <a:gd name="connsiteY16" fmla="*/ 458586 h 882016"/>
                <a:gd name="connsiteX17" fmla="*/ 1181666 w 1860821"/>
                <a:gd name="connsiteY17" fmla="*/ 483694 h 882016"/>
                <a:gd name="connsiteX18" fmla="*/ 1228371 w 1860821"/>
                <a:gd name="connsiteY18" fmla="*/ 531517 h 882016"/>
                <a:gd name="connsiteX19" fmla="*/ 1237452 w 1860821"/>
                <a:gd name="connsiteY19" fmla="*/ 592492 h 882016"/>
                <a:gd name="connsiteX20" fmla="*/ 1568279 w 1860821"/>
                <a:gd name="connsiteY20" fmla="*/ 694117 h 882016"/>
                <a:gd name="connsiteX21" fmla="*/ 1860821 w 1860821"/>
                <a:gd name="connsiteY21" fmla="*/ 877882 h 882016"/>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0 w 1860821"/>
                <a:gd name="connsiteY0" fmla="*/ 452980 h 877882"/>
                <a:gd name="connsiteX1" fmla="*/ 213990 w 1860821"/>
                <a:gd name="connsiteY1" fmla="*/ 457174 h 877882"/>
                <a:gd name="connsiteX2" fmla="*/ 242056 w 1860821"/>
                <a:gd name="connsiteY2" fmla="*/ 220791 h 877882"/>
                <a:gd name="connsiteX3" fmla="*/ 303207 w 1860821"/>
                <a:gd name="connsiteY3" fmla="*/ 219683 h 877882"/>
                <a:gd name="connsiteX4" fmla="*/ 312392 w 1860821"/>
                <a:gd name="connsiteY4" fmla="*/ 142497 h 877882"/>
                <a:gd name="connsiteX5" fmla="*/ 376182 w 1860821"/>
                <a:gd name="connsiteY5" fmla="*/ 137236 h 877882"/>
                <a:gd name="connsiteX6" fmla="*/ 374951 w 1860821"/>
                <a:gd name="connsiteY6" fmla="*/ 97944 h 877882"/>
                <a:gd name="connsiteX7" fmla="*/ 468545 w 1860821"/>
                <a:gd name="connsiteY7" fmla="*/ 102418 h 877882"/>
                <a:gd name="connsiteX8" fmla="*/ 461632 w 1860821"/>
                <a:gd name="connsiteY8" fmla="*/ 3065 h 877882"/>
                <a:gd name="connsiteX9" fmla="*/ 654022 w 1860821"/>
                <a:gd name="connsiteY9" fmla="*/ 0 h 877882"/>
                <a:gd name="connsiteX10" fmla="*/ 653642 w 1860821"/>
                <a:gd name="connsiteY10" fmla="*/ 77191 h 877882"/>
                <a:gd name="connsiteX11" fmla="*/ 915145 w 1860821"/>
                <a:gd name="connsiteY11" fmla="*/ 73805 h 877882"/>
                <a:gd name="connsiteX12" fmla="*/ 906626 w 1860821"/>
                <a:gd name="connsiteY12" fmla="*/ 327071 h 877882"/>
                <a:gd name="connsiteX13" fmla="*/ 985765 w 1860821"/>
                <a:gd name="connsiteY13" fmla="*/ 329462 h 877882"/>
                <a:gd name="connsiteX14" fmla="*/ 985765 w 1860821"/>
                <a:gd name="connsiteY14" fmla="*/ 403589 h 877882"/>
                <a:gd name="connsiteX15" fmla="*/ 1097337 w 1860821"/>
                <a:gd name="connsiteY15" fmla="*/ 403588 h 877882"/>
                <a:gd name="connsiteX16" fmla="*/ 1101230 w 1860821"/>
                <a:gd name="connsiteY16" fmla="*/ 458586 h 877882"/>
                <a:gd name="connsiteX17" fmla="*/ 1181666 w 1860821"/>
                <a:gd name="connsiteY17" fmla="*/ 483694 h 877882"/>
                <a:gd name="connsiteX18" fmla="*/ 1228371 w 1860821"/>
                <a:gd name="connsiteY18" fmla="*/ 531517 h 877882"/>
                <a:gd name="connsiteX19" fmla="*/ 1237452 w 1860821"/>
                <a:gd name="connsiteY19" fmla="*/ 592492 h 877882"/>
                <a:gd name="connsiteX20" fmla="*/ 1568279 w 1860821"/>
                <a:gd name="connsiteY20" fmla="*/ 694117 h 877882"/>
                <a:gd name="connsiteX21" fmla="*/ 1860821 w 1860821"/>
                <a:gd name="connsiteY21" fmla="*/ 877882 h 877882"/>
                <a:gd name="connsiteX0" fmla="*/ 66240 w 1927061"/>
                <a:gd name="connsiteY0" fmla="*/ 452980 h 877882"/>
                <a:gd name="connsiteX1" fmla="*/ 0 w 1927061"/>
                <a:gd name="connsiteY1" fmla="*/ 453587 h 877882"/>
                <a:gd name="connsiteX2" fmla="*/ 308296 w 1927061"/>
                <a:gd name="connsiteY2" fmla="*/ 220791 h 877882"/>
                <a:gd name="connsiteX3" fmla="*/ 369447 w 1927061"/>
                <a:gd name="connsiteY3" fmla="*/ 219683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369447 w 1927061"/>
                <a:gd name="connsiteY3" fmla="*/ 219683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369447 w 1927061"/>
                <a:gd name="connsiteY3" fmla="*/ 219683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333121 w 1927061"/>
                <a:gd name="connsiteY3" fmla="*/ 287832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378632 w 1927061"/>
                <a:gd name="connsiteY4" fmla="*/ 142497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442422 w 1927061"/>
                <a:gd name="connsiteY5" fmla="*/ 137236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243926 w 1927061"/>
                <a:gd name="connsiteY5" fmla="*/ 168322 h 877882"/>
                <a:gd name="connsiteX6" fmla="*/ 441191 w 1927061"/>
                <a:gd name="connsiteY6" fmla="*/ 97944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243926 w 1927061"/>
                <a:gd name="connsiteY5" fmla="*/ 168322 h 877882"/>
                <a:gd name="connsiteX6" fmla="*/ 242695 w 1927061"/>
                <a:gd name="connsiteY6" fmla="*/ 99140 h 877882"/>
                <a:gd name="connsiteX7" fmla="*/ 534785 w 1927061"/>
                <a:gd name="connsiteY7" fmla="*/ 102418 h 877882"/>
                <a:gd name="connsiteX8" fmla="*/ 527872 w 1927061"/>
                <a:gd name="connsiteY8" fmla="*/ 3065 h 877882"/>
                <a:gd name="connsiteX9" fmla="*/ 720262 w 1927061"/>
                <a:gd name="connsiteY9" fmla="*/ 0 h 877882"/>
                <a:gd name="connsiteX10" fmla="*/ 719882 w 1927061"/>
                <a:gd name="connsiteY10" fmla="*/ 77191 h 877882"/>
                <a:gd name="connsiteX11" fmla="*/ 981385 w 1927061"/>
                <a:gd name="connsiteY11" fmla="*/ 73805 h 877882"/>
                <a:gd name="connsiteX12" fmla="*/ 972866 w 1927061"/>
                <a:gd name="connsiteY12" fmla="*/ 327071 h 877882"/>
                <a:gd name="connsiteX13" fmla="*/ 1052005 w 1927061"/>
                <a:gd name="connsiteY13" fmla="*/ 329462 h 877882"/>
                <a:gd name="connsiteX14" fmla="*/ 1052005 w 1927061"/>
                <a:gd name="connsiteY14" fmla="*/ 403589 h 877882"/>
                <a:gd name="connsiteX15" fmla="*/ 1163577 w 1927061"/>
                <a:gd name="connsiteY15" fmla="*/ 403588 h 877882"/>
                <a:gd name="connsiteX16" fmla="*/ 1167470 w 1927061"/>
                <a:gd name="connsiteY16" fmla="*/ 458586 h 877882"/>
                <a:gd name="connsiteX17" fmla="*/ 1247906 w 1927061"/>
                <a:gd name="connsiteY17" fmla="*/ 483694 h 877882"/>
                <a:gd name="connsiteX18" fmla="*/ 1294611 w 1927061"/>
                <a:gd name="connsiteY18" fmla="*/ 531517 h 877882"/>
                <a:gd name="connsiteX19" fmla="*/ 1303692 w 1927061"/>
                <a:gd name="connsiteY19" fmla="*/ 592492 h 877882"/>
                <a:gd name="connsiteX20" fmla="*/ 1634519 w 1927061"/>
                <a:gd name="connsiteY20" fmla="*/ 694117 h 877882"/>
                <a:gd name="connsiteX21" fmla="*/ 1927061 w 1927061"/>
                <a:gd name="connsiteY21" fmla="*/ 877882 h 877882"/>
                <a:gd name="connsiteX0" fmla="*/ 66240 w 1927061"/>
                <a:gd name="connsiteY0" fmla="*/ 452980 h 877882"/>
                <a:gd name="connsiteX1" fmla="*/ 0 w 1927061"/>
                <a:gd name="connsiteY1" fmla="*/ 453587 h 877882"/>
                <a:gd name="connsiteX2" fmla="*/ 7309 w 1927061"/>
                <a:gd name="connsiteY2" fmla="*/ 245898 h 877882"/>
                <a:gd name="connsiteX3" fmla="*/ 146301 w 1927061"/>
                <a:gd name="connsiteY3" fmla="*/ 242399 h 877882"/>
                <a:gd name="connsiteX4" fmla="*/ 152892 w 1927061"/>
                <a:gd name="connsiteY4" fmla="*/ 177169 h 877882"/>
                <a:gd name="connsiteX5" fmla="*/ 243926 w 1927061"/>
                <a:gd name="connsiteY5" fmla="*/ 168322 h 877882"/>
                <a:gd name="connsiteX6" fmla="*/ 242695 w 1927061"/>
                <a:gd name="connsiteY6" fmla="*/ 99140 h 877882"/>
                <a:gd name="connsiteX7" fmla="*/ 534785 w 1927061"/>
                <a:gd name="connsiteY7" fmla="*/ 102418 h 877882"/>
                <a:gd name="connsiteX8" fmla="*/ 720262 w 1927061"/>
                <a:gd name="connsiteY8" fmla="*/ 0 h 877882"/>
                <a:gd name="connsiteX9" fmla="*/ 719882 w 1927061"/>
                <a:gd name="connsiteY9" fmla="*/ 77191 h 877882"/>
                <a:gd name="connsiteX10" fmla="*/ 981385 w 1927061"/>
                <a:gd name="connsiteY10" fmla="*/ 73805 h 877882"/>
                <a:gd name="connsiteX11" fmla="*/ 972866 w 1927061"/>
                <a:gd name="connsiteY11" fmla="*/ 327071 h 877882"/>
                <a:gd name="connsiteX12" fmla="*/ 1052005 w 1927061"/>
                <a:gd name="connsiteY12" fmla="*/ 329462 h 877882"/>
                <a:gd name="connsiteX13" fmla="*/ 1052005 w 1927061"/>
                <a:gd name="connsiteY13" fmla="*/ 403589 h 877882"/>
                <a:gd name="connsiteX14" fmla="*/ 1163577 w 1927061"/>
                <a:gd name="connsiteY14" fmla="*/ 403588 h 877882"/>
                <a:gd name="connsiteX15" fmla="*/ 1167470 w 1927061"/>
                <a:gd name="connsiteY15" fmla="*/ 458586 h 877882"/>
                <a:gd name="connsiteX16" fmla="*/ 1247906 w 1927061"/>
                <a:gd name="connsiteY16" fmla="*/ 483694 h 877882"/>
                <a:gd name="connsiteX17" fmla="*/ 1294611 w 1927061"/>
                <a:gd name="connsiteY17" fmla="*/ 531517 h 877882"/>
                <a:gd name="connsiteX18" fmla="*/ 1303692 w 1927061"/>
                <a:gd name="connsiteY18" fmla="*/ 592492 h 877882"/>
                <a:gd name="connsiteX19" fmla="*/ 1634519 w 1927061"/>
                <a:gd name="connsiteY19" fmla="*/ 694117 h 877882"/>
                <a:gd name="connsiteX20" fmla="*/ 1927061 w 1927061"/>
                <a:gd name="connsiteY20" fmla="*/ 877882 h 877882"/>
                <a:gd name="connsiteX0" fmla="*/ 66240 w 1927061"/>
                <a:gd name="connsiteY0" fmla="*/ 379175 h 804077"/>
                <a:gd name="connsiteX1" fmla="*/ 0 w 1927061"/>
                <a:gd name="connsiteY1" fmla="*/ 379782 h 804077"/>
                <a:gd name="connsiteX2" fmla="*/ 7309 w 1927061"/>
                <a:gd name="connsiteY2" fmla="*/ 172093 h 804077"/>
                <a:gd name="connsiteX3" fmla="*/ 146301 w 1927061"/>
                <a:gd name="connsiteY3" fmla="*/ 168594 h 804077"/>
                <a:gd name="connsiteX4" fmla="*/ 152892 w 1927061"/>
                <a:gd name="connsiteY4" fmla="*/ 103364 h 804077"/>
                <a:gd name="connsiteX5" fmla="*/ 243926 w 1927061"/>
                <a:gd name="connsiteY5" fmla="*/ 94517 h 804077"/>
                <a:gd name="connsiteX6" fmla="*/ 242695 w 1927061"/>
                <a:gd name="connsiteY6" fmla="*/ 25335 h 804077"/>
                <a:gd name="connsiteX7" fmla="*/ 534785 w 1927061"/>
                <a:gd name="connsiteY7" fmla="*/ 28613 h 804077"/>
                <a:gd name="connsiteX8" fmla="*/ 719882 w 1927061"/>
                <a:gd name="connsiteY8" fmla="*/ 3386 h 804077"/>
                <a:gd name="connsiteX9" fmla="*/ 981385 w 1927061"/>
                <a:gd name="connsiteY9" fmla="*/ 0 h 804077"/>
                <a:gd name="connsiteX10" fmla="*/ 972866 w 1927061"/>
                <a:gd name="connsiteY10" fmla="*/ 253266 h 804077"/>
                <a:gd name="connsiteX11" fmla="*/ 1052005 w 1927061"/>
                <a:gd name="connsiteY11" fmla="*/ 255657 h 804077"/>
                <a:gd name="connsiteX12" fmla="*/ 1052005 w 1927061"/>
                <a:gd name="connsiteY12" fmla="*/ 329784 h 804077"/>
                <a:gd name="connsiteX13" fmla="*/ 1163577 w 1927061"/>
                <a:gd name="connsiteY13" fmla="*/ 329783 h 804077"/>
                <a:gd name="connsiteX14" fmla="*/ 1167470 w 1927061"/>
                <a:gd name="connsiteY14" fmla="*/ 384781 h 804077"/>
                <a:gd name="connsiteX15" fmla="*/ 1247906 w 1927061"/>
                <a:gd name="connsiteY15" fmla="*/ 409889 h 804077"/>
                <a:gd name="connsiteX16" fmla="*/ 1294611 w 1927061"/>
                <a:gd name="connsiteY16" fmla="*/ 457712 h 804077"/>
                <a:gd name="connsiteX17" fmla="*/ 1303692 w 1927061"/>
                <a:gd name="connsiteY17" fmla="*/ 518687 h 804077"/>
                <a:gd name="connsiteX18" fmla="*/ 1634519 w 1927061"/>
                <a:gd name="connsiteY18" fmla="*/ 620312 h 804077"/>
                <a:gd name="connsiteX19" fmla="*/ 1927061 w 1927061"/>
                <a:gd name="connsiteY19" fmla="*/ 804077 h 804077"/>
                <a:gd name="connsiteX0" fmla="*/ 66240 w 1927061"/>
                <a:gd name="connsiteY0" fmla="*/ 391163 h 816065"/>
                <a:gd name="connsiteX1" fmla="*/ 0 w 1927061"/>
                <a:gd name="connsiteY1" fmla="*/ 391770 h 816065"/>
                <a:gd name="connsiteX2" fmla="*/ 7309 w 1927061"/>
                <a:gd name="connsiteY2" fmla="*/ 184081 h 816065"/>
                <a:gd name="connsiteX3" fmla="*/ 146301 w 1927061"/>
                <a:gd name="connsiteY3" fmla="*/ 180582 h 816065"/>
                <a:gd name="connsiteX4" fmla="*/ 152892 w 1927061"/>
                <a:gd name="connsiteY4" fmla="*/ 115352 h 816065"/>
                <a:gd name="connsiteX5" fmla="*/ 243926 w 1927061"/>
                <a:gd name="connsiteY5" fmla="*/ 106505 h 816065"/>
                <a:gd name="connsiteX6" fmla="*/ 242695 w 1927061"/>
                <a:gd name="connsiteY6" fmla="*/ 37323 h 816065"/>
                <a:gd name="connsiteX7" fmla="*/ 534785 w 1927061"/>
                <a:gd name="connsiteY7" fmla="*/ 40601 h 816065"/>
                <a:gd name="connsiteX8" fmla="*/ 981385 w 1927061"/>
                <a:gd name="connsiteY8" fmla="*/ 11988 h 816065"/>
                <a:gd name="connsiteX9" fmla="*/ 972866 w 1927061"/>
                <a:gd name="connsiteY9" fmla="*/ 265254 h 816065"/>
                <a:gd name="connsiteX10" fmla="*/ 1052005 w 1927061"/>
                <a:gd name="connsiteY10" fmla="*/ 267645 h 816065"/>
                <a:gd name="connsiteX11" fmla="*/ 1052005 w 1927061"/>
                <a:gd name="connsiteY11" fmla="*/ 341772 h 816065"/>
                <a:gd name="connsiteX12" fmla="*/ 1163577 w 1927061"/>
                <a:gd name="connsiteY12" fmla="*/ 341771 h 816065"/>
                <a:gd name="connsiteX13" fmla="*/ 1167470 w 1927061"/>
                <a:gd name="connsiteY13" fmla="*/ 396769 h 816065"/>
                <a:gd name="connsiteX14" fmla="*/ 1247906 w 1927061"/>
                <a:gd name="connsiteY14" fmla="*/ 421877 h 816065"/>
                <a:gd name="connsiteX15" fmla="*/ 1294611 w 1927061"/>
                <a:gd name="connsiteY15" fmla="*/ 469700 h 816065"/>
                <a:gd name="connsiteX16" fmla="*/ 1303692 w 1927061"/>
                <a:gd name="connsiteY16" fmla="*/ 530675 h 816065"/>
                <a:gd name="connsiteX17" fmla="*/ 1634519 w 1927061"/>
                <a:gd name="connsiteY17" fmla="*/ 632300 h 816065"/>
                <a:gd name="connsiteX18" fmla="*/ 1927061 w 1927061"/>
                <a:gd name="connsiteY18" fmla="*/ 816065 h 816065"/>
                <a:gd name="connsiteX0" fmla="*/ 66240 w 1927061"/>
                <a:gd name="connsiteY0" fmla="*/ 367277 h 792179"/>
                <a:gd name="connsiteX1" fmla="*/ 0 w 1927061"/>
                <a:gd name="connsiteY1" fmla="*/ 367884 h 792179"/>
                <a:gd name="connsiteX2" fmla="*/ 7309 w 1927061"/>
                <a:gd name="connsiteY2" fmla="*/ 160195 h 792179"/>
                <a:gd name="connsiteX3" fmla="*/ 146301 w 1927061"/>
                <a:gd name="connsiteY3" fmla="*/ 156696 h 792179"/>
                <a:gd name="connsiteX4" fmla="*/ 152892 w 1927061"/>
                <a:gd name="connsiteY4" fmla="*/ 91466 h 792179"/>
                <a:gd name="connsiteX5" fmla="*/ 243926 w 1927061"/>
                <a:gd name="connsiteY5" fmla="*/ 82619 h 792179"/>
                <a:gd name="connsiteX6" fmla="*/ 242695 w 1927061"/>
                <a:gd name="connsiteY6" fmla="*/ 13437 h 792179"/>
                <a:gd name="connsiteX7" fmla="*/ 534785 w 1927061"/>
                <a:gd name="connsiteY7" fmla="*/ 16715 h 792179"/>
                <a:gd name="connsiteX8" fmla="*/ 855541 w 1927061"/>
                <a:gd name="connsiteY8" fmla="*/ 17992 h 792179"/>
                <a:gd name="connsiteX9" fmla="*/ 972866 w 1927061"/>
                <a:gd name="connsiteY9" fmla="*/ 241368 h 792179"/>
                <a:gd name="connsiteX10" fmla="*/ 1052005 w 1927061"/>
                <a:gd name="connsiteY10" fmla="*/ 243759 h 792179"/>
                <a:gd name="connsiteX11" fmla="*/ 1052005 w 1927061"/>
                <a:gd name="connsiteY11" fmla="*/ 317886 h 792179"/>
                <a:gd name="connsiteX12" fmla="*/ 1163577 w 1927061"/>
                <a:gd name="connsiteY12" fmla="*/ 317885 h 792179"/>
                <a:gd name="connsiteX13" fmla="*/ 1167470 w 1927061"/>
                <a:gd name="connsiteY13" fmla="*/ 372883 h 792179"/>
                <a:gd name="connsiteX14" fmla="*/ 1247906 w 1927061"/>
                <a:gd name="connsiteY14" fmla="*/ 397991 h 792179"/>
                <a:gd name="connsiteX15" fmla="*/ 1294611 w 1927061"/>
                <a:gd name="connsiteY15" fmla="*/ 445814 h 792179"/>
                <a:gd name="connsiteX16" fmla="*/ 1303692 w 1927061"/>
                <a:gd name="connsiteY16" fmla="*/ 506789 h 792179"/>
                <a:gd name="connsiteX17" fmla="*/ 1634519 w 1927061"/>
                <a:gd name="connsiteY17" fmla="*/ 608414 h 792179"/>
                <a:gd name="connsiteX18" fmla="*/ 1927061 w 1927061"/>
                <a:gd name="connsiteY18" fmla="*/ 792179 h 792179"/>
                <a:gd name="connsiteX0" fmla="*/ 66240 w 1927061"/>
                <a:gd name="connsiteY0" fmla="*/ 353840 h 778742"/>
                <a:gd name="connsiteX1" fmla="*/ 0 w 1927061"/>
                <a:gd name="connsiteY1" fmla="*/ 354447 h 778742"/>
                <a:gd name="connsiteX2" fmla="*/ 7309 w 1927061"/>
                <a:gd name="connsiteY2" fmla="*/ 146758 h 778742"/>
                <a:gd name="connsiteX3" fmla="*/ 146301 w 1927061"/>
                <a:gd name="connsiteY3" fmla="*/ 143259 h 778742"/>
                <a:gd name="connsiteX4" fmla="*/ 152892 w 1927061"/>
                <a:gd name="connsiteY4" fmla="*/ 78029 h 778742"/>
                <a:gd name="connsiteX5" fmla="*/ 243926 w 1927061"/>
                <a:gd name="connsiteY5" fmla="*/ 69182 h 778742"/>
                <a:gd name="connsiteX6" fmla="*/ 242695 w 1927061"/>
                <a:gd name="connsiteY6" fmla="*/ 0 h 778742"/>
                <a:gd name="connsiteX7" fmla="*/ 534785 w 1927061"/>
                <a:gd name="connsiteY7" fmla="*/ 3278 h 778742"/>
                <a:gd name="connsiteX8" fmla="*/ 855541 w 1927061"/>
                <a:gd name="connsiteY8" fmla="*/ 4555 h 778742"/>
                <a:gd name="connsiteX9" fmla="*/ 972866 w 1927061"/>
                <a:gd name="connsiteY9" fmla="*/ 227931 h 778742"/>
                <a:gd name="connsiteX10" fmla="*/ 1052005 w 1927061"/>
                <a:gd name="connsiteY10" fmla="*/ 230322 h 778742"/>
                <a:gd name="connsiteX11" fmla="*/ 1052005 w 1927061"/>
                <a:gd name="connsiteY11" fmla="*/ 304449 h 778742"/>
                <a:gd name="connsiteX12" fmla="*/ 1163577 w 1927061"/>
                <a:gd name="connsiteY12" fmla="*/ 304448 h 778742"/>
                <a:gd name="connsiteX13" fmla="*/ 1167470 w 1927061"/>
                <a:gd name="connsiteY13" fmla="*/ 359446 h 778742"/>
                <a:gd name="connsiteX14" fmla="*/ 1247906 w 1927061"/>
                <a:gd name="connsiteY14" fmla="*/ 384554 h 778742"/>
                <a:gd name="connsiteX15" fmla="*/ 1294611 w 1927061"/>
                <a:gd name="connsiteY15" fmla="*/ 432377 h 778742"/>
                <a:gd name="connsiteX16" fmla="*/ 1303692 w 1927061"/>
                <a:gd name="connsiteY16" fmla="*/ 493352 h 778742"/>
                <a:gd name="connsiteX17" fmla="*/ 1634519 w 1927061"/>
                <a:gd name="connsiteY17" fmla="*/ 594977 h 778742"/>
                <a:gd name="connsiteX18" fmla="*/ 1927061 w 1927061"/>
                <a:gd name="connsiteY18" fmla="*/ 778742 h 778742"/>
                <a:gd name="connsiteX0" fmla="*/ 66240 w 1634519"/>
                <a:gd name="connsiteY0" fmla="*/ 353840 h 594977"/>
                <a:gd name="connsiteX1" fmla="*/ 0 w 1634519"/>
                <a:gd name="connsiteY1" fmla="*/ 354447 h 594977"/>
                <a:gd name="connsiteX2" fmla="*/ 7309 w 1634519"/>
                <a:gd name="connsiteY2" fmla="*/ 146758 h 594977"/>
                <a:gd name="connsiteX3" fmla="*/ 146301 w 1634519"/>
                <a:gd name="connsiteY3" fmla="*/ 143259 h 594977"/>
                <a:gd name="connsiteX4" fmla="*/ 152892 w 1634519"/>
                <a:gd name="connsiteY4" fmla="*/ 78029 h 594977"/>
                <a:gd name="connsiteX5" fmla="*/ 243926 w 1634519"/>
                <a:gd name="connsiteY5" fmla="*/ 69182 h 594977"/>
                <a:gd name="connsiteX6" fmla="*/ 242695 w 1634519"/>
                <a:gd name="connsiteY6" fmla="*/ 0 h 594977"/>
                <a:gd name="connsiteX7" fmla="*/ 534785 w 1634519"/>
                <a:gd name="connsiteY7" fmla="*/ 3278 h 594977"/>
                <a:gd name="connsiteX8" fmla="*/ 855541 w 1634519"/>
                <a:gd name="connsiteY8" fmla="*/ 4555 h 594977"/>
                <a:gd name="connsiteX9" fmla="*/ 972866 w 1634519"/>
                <a:gd name="connsiteY9" fmla="*/ 227931 h 594977"/>
                <a:gd name="connsiteX10" fmla="*/ 1052005 w 1634519"/>
                <a:gd name="connsiteY10" fmla="*/ 230322 h 594977"/>
                <a:gd name="connsiteX11" fmla="*/ 1052005 w 1634519"/>
                <a:gd name="connsiteY11" fmla="*/ 304449 h 594977"/>
                <a:gd name="connsiteX12" fmla="*/ 1163577 w 1634519"/>
                <a:gd name="connsiteY12" fmla="*/ 304448 h 594977"/>
                <a:gd name="connsiteX13" fmla="*/ 1167470 w 1634519"/>
                <a:gd name="connsiteY13" fmla="*/ 359446 h 594977"/>
                <a:gd name="connsiteX14" fmla="*/ 1247906 w 1634519"/>
                <a:gd name="connsiteY14" fmla="*/ 384554 h 594977"/>
                <a:gd name="connsiteX15" fmla="*/ 1294611 w 1634519"/>
                <a:gd name="connsiteY15" fmla="*/ 432377 h 594977"/>
                <a:gd name="connsiteX16" fmla="*/ 1303692 w 1634519"/>
                <a:gd name="connsiteY16" fmla="*/ 493352 h 594977"/>
                <a:gd name="connsiteX17" fmla="*/ 1634519 w 1634519"/>
                <a:gd name="connsiteY17" fmla="*/ 594977 h 594977"/>
                <a:gd name="connsiteX0" fmla="*/ 66240 w 1634519"/>
                <a:gd name="connsiteY0" fmla="*/ 353840 h 594977"/>
                <a:gd name="connsiteX1" fmla="*/ 0 w 1634519"/>
                <a:gd name="connsiteY1" fmla="*/ 354447 h 594977"/>
                <a:gd name="connsiteX2" fmla="*/ 7309 w 1634519"/>
                <a:gd name="connsiteY2" fmla="*/ 146758 h 594977"/>
                <a:gd name="connsiteX3" fmla="*/ 146301 w 1634519"/>
                <a:gd name="connsiteY3" fmla="*/ 143259 h 594977"/>
                <a:gd name="connsiteX4" fmla="*/ 152892 w 1634519"/>
                <a:gd name="connsiteY4" fmla="*/ 78029 h 594977"/>
                <a:gd name="connsiteX5" fmla="*/ 243926 w 1634519"/>
                <a:gd name="connsiteY5" fmla="*/ 69182 h 594977"/>
                <a:gd name="connsiteX6" fmla="*/ 242695 w 1634519"/>
                <a:gd name="connsiteY6" fmla="*/ 0 h 594977"/>
                <a:gd name="connsiteX7" fmla="*/ 534785 w 1634519"/>
                <a:gd name="connsiteY7" fmla="*/ 3278 h 594977"/>
                <a:gd name="connsiteX8" fmla="*/ 855541 w 1634519"/>
                <a:gd name="connsiteY8" fmla="*/ 4555 h 594977"/>
                <a:gd name="connsiteX9" fmla="*/ 972866 w 1634519"/>
                <a:gd name="connsiteY9" fmla="*/ 227931 h 594977"/>
                <a:gd name="connsiteX10" fmla="*/ 1052005 w 1634519"/>
                <a:gd name="connsiteY10" fmla="*/ 230322 h 594977"/>
                <a:gd name="connsiteX11" fmla="*/ 1052005 w 1634519"/>
                <a:gd name="connsiteY11" fmla="*/ 304449 h 594977"/>
                <a:gd name="connsiteX12" fmla="*/ 1163577 w 1634519"/>
                <a:gd name="connsiteY12" fmla="*/ 304448 h 594977"/>
                <a:gd name="connsiteX13" fmla="*/ 1167470 w 1634519"/>
                <a:gd name="connsiteY13" fmla="*/ 359446 h 594977"/>
                <a:gd name="connsiteX14" fmla="*/ 1247906 w 1634519"/>
                <a:gd name="connsiteY14" fmla="*/ 384554 h 594977"/>
                <a:gd name="connsiteX15" fmla="*/ 1294611 w 1634519"/>
                <a:gd name="connsiteY15" fmla="*/ 432377 h 594977"/>
                <a:gd name="connsiteX16" fmla="*/ 1634519 w 1634519"/>
                <a:gd name="connsiteY16" fmla="*/ 594977 h 594977"/>
                <a:gd name="connsiteX0" fmla="*/ 66240 w 1294611"/>
                <a:gd name="connsiteY0" fmla="*/ 353840 h 432377"/>
                <a:gd name="connsiteX1" fmla="*/ 0 w 1294611"/>
                <a:gd name="connsiteY1" fmla="*/ 354447 h 432377"/>
                <a:gd name="connsiteX2" fmla="*/ 7309 w 1294611"/>
                <a:gd name="connsiteY2" fmla="*/ 146758 h 432377"/>
                <a:gd name="connsiteX3" fmla="*/ 146301 w 1294611"/>
                <a:gd name="connsiteY3" fmla="*/ 143259 h 432377"/>
                <a:gd name="connsiteX4" fmla="*/ 152892 w 1294611"/>
                <a:gd name="connsiteY4" fmla="*/ 78029 h 432377"/>
                <a:gd name="connsiteX5" fmla="*/ 243926 w 1294611"/>
                <a:gd name="connsiteY5" fmla="*/ 69182 h 432377"/>
                <a:gd name="connsiteX6" fmla="*/ 242695 w 1294611"/>
                <a:gd name="connsiteY6" fmla="*/ 0 h 432377"/>
                <a:gd name="connsiteX7" fmla="*/ 534785 w 1294611"/>
                <a:gd name="connsiteY7" fmla="*/ 3278 h 432377"/>
                <a:gd name="connsiteX8" fmla="*/ 855541 w 1294611"/>
                <a:gd name="connsiteY8" fmla="*/ 4555 h 432377"/>
                <a:gd name="connsiteX9" fmla="*/ 972866 w 1294611"/>
                <a:gd name="connsiteY9" fmla="*/ 227931 h 432377"/>
                <a:gd name="connsiteX10" fmla="*/ 1052005 w 1294611"/>
                <a:gd name="connsiteY10" fmla="*/ 230322 h 432377"/>
                <a:gd name="connsiteX11" fmla="*/ 1052005 w 1294611"/>
                <a:gd name="connsiteY11" fmla="*/ 304449 h 432377"/>
                <a:gd name="connsiteX12" fmla="*/ 1163577 w 1294611"/>
                <a:gd name="connsiteY12" fmla="*/ 304448 h 432377"/>
                <a:gd name="connsiteX13" fmla="*/ 1167470 w 1294611"/>
                <a:gd name="connsiteY13" fmla="*/ 359446 h 432377"/>
                <a:gd name="connsiteX14" fmla="*/ 1247906 w 1294611"/>
                <a:gd name="connsiteY14" fmla="*/ 384554 h 432377"/>
                <a:gd name="connsiteX15" fmla="*/ 1294611 w 1294611"/>
                <a:gd name="connsiteY15" fmla="*/ 432377 h 432377"/>
                <a:gd name="connsiteX0" fmla="*/ 66240 w 1294611"/>
                <a:gd name="connsiteY0" fmla="*/ 353840 h 432377"/>
                <a:gd name="connsiteX1" fmla="*/ 0 w 1294611"/>
                <a:gd name="connsiteY1" fmla="*/ 354447 h 432377"/>
                <a:gd name="connsiteX2" fmla="*/ 7309 w 1294611"/>
                <a:gd name="connsiteY2" fmla="*/ 146758 h 432377"/>
                <a:gd name="connsiteX3" fmla="*/ 146301 w 1294611"/>
                <a:gd name="connsiteY3" fmla="*/ 143259 h 432377"/>
                <a:gd name="connsiteX4" fmla="*/ 152892 w 1294611"/>
                <a:gd name="connsiteY4" fmla="*/ 78029 h 432377"/>
                <a:gd name="connsiteX5" fmla="*/ 243926 w 1294611"/>
                <a:gd name="connsiteY5" fmla="*/ 69182 h 432377"/>
                <a:gd name="connsiteX6" fmla="*/ 242695 w 1294611"/>
                <a:gd name="connsiteY6" fmla="*/ 0 h 432377"/>
                <a:gd name="connsiteX7" fmla="*/ 534785 w 1294611"/>
                <a:gd name="connsiteY7" fmla="*/ 3278 h 432377"/>
                <a:gd name="connsiteX8" fmla="*/ 855541 w 1294611"/>
                <a:gd name="connsiteY8" fmla="*/ 4555 h 432377"/>
                <a:gd name="connsiteX9" fmla="*/ 972866 w 1294611"/>
                <a:gd name="connsiteY9" fmla="*/ 227931 h 432377"/>
                <a:gd name="connsiteX10" fmla="*/ 1052005 w 1294611"/>
                <a:gd name="connsiteY10" fmla="*/ 230322 h 432377"/>
                <a:gd name="connsiteX11" fmla="*/ 1052005 w 1294611"/>
                <a:gd name="connsiteY11" fmla="*/ 304449 h 432377"/>
                <a:gd name="connsiteX12" fmla="*/ 1163577 w 1294611"/>
                <a:gd name="connsiteY12" fmla="*/ 304448 h 432377"/>
                <a:gd name="connsiteX13" fmla="*/ 1167470 w 1294611"/>
                <a:gd name="connsiteY13" fmla="*/ 359446 h 432377"/>
                <a:gd name="connsiteX14" fmla="*/ 1294611 w 1294611"/>
                <a:gd name="connsiteY14" fmla="*/ 432377 h 432377"/>
                <a:gd name="connsiteX0" fmla="*/ 66240 w 1167470"/>
                <a:gd name="connsiteY0" fmla="*/ 353840 h 359446"/>
                <a:gd name="connsiteX1" fmla="*/ 0 w 1167470"/>
                <a:gd name="connsiteY1" fmla="*/ 354447 h 359446"/>
                <a:gd name="connsiteX2" fmla="*/ 7309 w 1167470"/>
                <a:gd name="connsiteY2" fmla="*/ 146758 h 359446"/>
                <a:gd name="connsiteX3" fmla="*/ 146301 w 1167470"/>
                <a:gd name="connsiteY3" fmla="*/ 143259 h 359446"/>
                <a:gd name="connsiteX4" fmla="*/ 152892 w 1167470"/>
                <a:gd name="connsiteY4" fmla="*/ 78029 h 359446"/>
                <a:gd name="connsiteX5" fmla="*/ 243926 w 1167470"/>
                <a:gd name="connsiteY5" fmla="*/ 69182 h 359446"/>
                <a:gd name="connsiteX6" fmla="*/ 242695 w 1167470"/>
                <a:gd name="connsiteY6" fmla="*/ 0 h 359446"/>
                <a:gd name="connsiteX7" fmla="*/ 534785 w 1167470"/>
                <a:gd name="connsiteY7" fmla="*/ 3278 h 359446"/>
                <a:gd name="connsiteX8" fmla="*/ 855541 w 1167470"/>
                <a:gd name="connsiteY8" fmla="*/ 4555 h 359446"/>
                <a:gd name="connsiteX9" fmla="*/ 972866 w 1167470"/>
                <a:gd name="connsiteY9" fmla="*/ 227931 h 359446"/>
                <a:gd name="connsiteX10" fmla="*/ 1052005 w 1167470"/>
                <a:gd name="connsiteY10" fmla="*/ 230322 h 359446"/>
                <a:gd name="connsiteX11" fmla="*/ 1052005 w 1167470"/>
                <a:gd name="connsiteY11" fmla="*/ 304449 h 359446"/>
                <a:gd name="connsiteX12" fmla="*/ 1163577 w 1167470"/>
                <a:gd name="connsiteY12" fmla="*/ 304448 h 359446"/>
                <a:gd name="connsiteX13" fmla="*/ 1167470 w 1167470"/>
                <a:gd name="connsiteY13" fmla="*/ 359446 h 359446"/>
                <a:gd name="connsiteX0" fmla="*/ 66240 w 1163577"/>
                <a:gd name="connsiteY0" fmla="*/ 353840 h 354447"/>
                <a:gd name="connsiteX1" fmla="*/ 0 w 1163577"/>
                <a:gd name="connsiteY1" fmla="*/ 354447 h 354447"/>
                <a:gd name="connsiteX2" fmla="*/ 7309 w 1163577"/>
                <a:gd name="connsiteY2" fmla="*/ 146758 h 354447"/>
                <a:gd name="connsiteX3" fmla="*/ 146301 w 1163577"/>
                <a:gd name="connsiteY3" fmla="*/ 143259 h 354447"/>
                <a:gd name="connsiteX4" fmla="*/ 152892 w 1163577"/>
                <a:gd name="connsiteY4" fmla="*/ 78029 h 354447"/>
                <a:gd name="connsiteX5" fmla="*/ 243926 w 1163577"/>
                <a:gd name="connsiteY5" fmla="*/ 69182 h 354447"/>
                <a:gd name="connsiteX6" fmla="*/ 242695 w 1163577"/>
                <a:gd name="connsiteY6" fmla="*/ 0 h 354447"/>
                <a:gd name="connsiteX7" fmla="*/ 534785 w 1163577"/>
                <a:gd name="connsiteY7" fmla="*/ 3278 h 354447"/>
                <a:gd name="connsiteX8" fmla="*/ 855541 w 1163577"/>
                <a:gd name="connsiteY8" fmla="*/ 4555 h 354447"/>
                <a:gd name="connsiteX9" fmla="*/ 972866 w 1163577"/>
                <a:gd name="connsiteY9" fmla="*/ 227931 h 354447"/>
                <a:gd name="connsiteX10" fmla="*/ 1052005 w 1163577"/>
                <a:gd name="connsiteY10" fmla="*/ 230322 h 354447"/>
                <a:gd name="connsiteX11" fmla="*/ 1052005 w 1163577"/>
                <a:gd name="connsiteY11" fmla="*/ 304449 h 354447"/>
                <a:gd name="connsiteX12" fmla="*/ 1163577 w 1163577"/>
                <a:gd name="connsiteY12" fmla="*/ 304448 h 354447"/>
                <a:gd name="connsiteX0" fmla="*/ 66240 w 1052200"/>
                <a:gd name="connsiteY0" fmla="*/ 353840 h 354447"/>
                <a:gd name="connsiteX1" fmla="*/ 0 w 1052200"/>
                <a:gd name="connsiteY1" fmla="*/ 354447 h 354447"/>
                <a:gd name="connsiteX2" fmla="*/ 7309 w 1052200"/>
                <a:gd name="connsiteY2" fmla="*/ 146758 h 354447"/>
                <a:gd name="connsiteX3" fmla="*/ 146301 w 1052200"/>
                <a:gd name="connsiteY3" fmla="*/ 143259 h 354447"/>
                <a:gd name="connsiteX4" fmla="*/ 152892 w 1052200"/>
                <a:gd name="connsiteY4" fmla="*/ 78029 h 354447"/>
                <a:gd name="connsiteX5" fmla="*/ 243926 w 1052200"/>
                <a:gd name="connsiteY5" fmla="*/ 69182 h 354447"/>
                <a:gd name="connsiteX6" fmla="*/ 242695 w 1052200"/>
                <a:gd name="connsiteY6" fmla="*/ 0 h 354447"/>
                <a:gd name="connsiteX7" fmla="*/ 534785 w 1052200"/>
                <a:gd name="connsiteY7" fmla="*/ 3278 h 354447"/>
                <a:gd name="connsiteX8" fmla="*/ 855541 w 1052200"/>
                <a:gd name="connsiteY8" fmla="*/ 4555 h 354447"/>
                <a:gd name="connsiteX9" fmla="*/ 972866 w 1052200"/>
                <a:gd name="connsiteY9" fmla="*/ 227931 h 354447"/>
                <a:gd name="connsiteX10" fmla="*/ 1052005 w 1052200"/>
                <a:gd name="connsiteY10" fmla="*/ 230322 h 354447"/>
                <a:gd name="connsiteX11" fmla="*/ 1052005 w 1052200"/>
                <a:gd name="connsiteY11" fmla="*/ 304449 h 354447"/>
                <a:gd name="connsiteX0" fmla="*/ 66240 w 1052005"/>
                <a:gd name="connsiteY0" fmla="*/ 353840 h 354447"/>
                <a:gd name="connsiteX1" fmla="*/ 0 w 1052005"/>
                <a:gd name="connsiteY1" fmla="*/ 354447 h 354447"/>
                <a:gd name="connsiteX2" fmla="*/ 7309 w 1052005"/>
                <a:gd name="connsiteY2" fmla="*/ 146758 h 354447"/>
                <a:gd name="connsiteX3" fmla="*/ 146301 w 1052005"/>
                <a:gd name="connsiteY3" fmla="*/ 143259 h 354447"/>
                <a:gd name="connsiteX4" fmla="*/ 152892 w 1052005"/>
                <a:gd name="connsiteY4" fmla="*/ 78029 h 354447"/>
                <a:gd name="connsiteX5" fmla="*/ 243926 w 1052005"/>
                <a:gd name="connsiteY5" fmla="*/ 69182 h 354447"/>
                <a:gd name="connsiteX6" fmla="*/ 242695 w 1052005"/>
                <a:gd name="connsiteY6" fmla="*/ 0 h 354447"/>
                <a:gd name="connsiteX7" fmla="*/ 534785 w 1052005"/>
                <a:gd name="connsiteY7" fmla="*/ 3278 h 354447"/>
                <a:gd name="connsiteX8" fmla="*/ 855541 w 1052005"/>
                <a:gd name="connsiteY8" fmla="*/ 4555 h 354447"/>
                <a:gd name="connsiteX9" fmla="*/ 972866 w 1052005"/>
                <a:gd name="connsiteY9" fmla="*/ 227931 h 354447"/>
                <a:gd name="connsiteX10" fmla="*/ 1052005 w 1052005"/>
                <a:gd name="connsiteY10" fmla="*/ 230322 h 354447"/>
                <a:gd name="connsiteX0" fmla="*/ 66240 w 972866"/>
                <a:gd name="connsiteY0" fmla="*/ 353840 h 354447"/>
                <a:gd name="connsiteX1" fmla="*/ 0 w 972866"/>
                <a:gd name="connsiteY1" fmla="*/ 354447 h 354447"/>
                <a:gd name="connsiteX2" fmla="*/ 7309 w 972866"/>
                <a:gd name="connsiteY2" fmla="*/ 146758 h 354447"/>
                <a:gd name="connsiteX3" fmla="*/ 146301 w 972866"/>
                <a:gd name="connsiteY3" fmla="*/ 143259 h 354447"/>
                <a:gd name="connsiteX4" fmla="*/ 152892 w 972866"/>
                <a:gd name="connsiteY4" fmla="*/ 78029 h 354447"/>
                <a:gd name="connsiteX5" fmla="*/ 243926 w 972866"/>
                <a:gd name="connsiteY5" fmla="*/ 69182 h 354447"/>
                <a:gd name="connsiteX6" fmla="*/ 242695 w 972866"/>
                <a:gd name="connsiteY6" fmla="*/ 0 h 354447"/>
                <a:gd name="connsiteX7" fmla="*/ 534785 w 972866"/>
                <a:gd name="connsiteY7" fmla="*/ 3278 h 354447"/>
                <a:gd name="connsiteX8" fmla="*/ 855541 w 972866"/>
                <a:gd name="connsiteY8" fmla="*/ 4555 h 354447"/>
                <a:gd name="connsiteX9" fmla="*/ 972866 w 972866"/>
                <a:gd name="connsiteY9" fmla="*/ 227931 h 354447"/>
                <a:gd name="connsiteX0" fmla="*/ 66240 w 1214175"/>
                <a:gd name="connsiteY0" fmla="*/ 481208 h 481815"/>
                <a:gd name="connsiteX1" fmla="*/ 0 w 1214175"/>
                <a:gd name="connsiteY1" fmla="*/ 481815 h 481815"/>
                <a:gd name="connsiteX2" fmla="*/ 7309 w 1214175"/>
                <a:gd name="connsiteY2" fmla="*/ 274126 h 481815"/>
                <a:gd name="connsiteX3" fmla="*/ 146301 w 1214175"/>
                <a:gd name="connsiteY3" fmla="*/ 270627 h 481815"/>
                <a:gd name="connsiteX4" fmla="*/ 152892 w 1214175"/>
                <a:gd name="connsiteY4" fmla="*/ 205397 h 481815"/>
                <a:gd name="connsiteX5" fmla="*/ 243926 w 1214175"/>
                <a:gd name="connsiteY5" fmla="*/ 196550 h 481815"/>
                <a:gd name="connsiteX6" fmla="*/ 242695 w 1214175"/>
                <a:gd name="connsiteY6" fmla="*/ 127368 h 481815"/>
                <a:gd name="connsiteX7" fmla="*/ 534785 w 1214175"/>
                <a:gd name="connsiteY7" fmla="*/ 130646 h 481815"/>
                <a:gd name="connsiteX8" fmla="*/ 855541 w 1214175"/>
                <a:gd name="connsiteY8" fmla="*/ 131923 h 481815"/>
                <a:gd name="connsiteX9" fmla="*/ 1214175 w 1214175"/>
                <a:gd name="connsiteY9" fmla="*/ 9773 h 481815"/>
                <a:gd name="connsiteX0" fmla="*/ 66240 w 1214175"/>
                <a:gd name="connsiteY0" fmla="*/ 489431 h 490038"/>
                <a:gd name="connsiteX1" fmla="*/ 0 w 1214175"/>
                <a:gd name="connsiteY1" fmla="*/ 490038 h 490038"/>
                <a:gd name="connsiteX2" fmla="*/ 7309 w 1214175"/>
                <a:gd name="connsiteY2" fmla="*/ 282349 h 490038"/>
                <a:gd name="connsiteX3" fmla="*/ 146301 w 1214175"/>
                <a:gd name="connsiteY3" fmla="*/ 278850 h 490038"/>
                <a:gd name="connsiteX4" fmla="*/ 152892 w 1214175"/>
                <a:gd name="connsiteY4" fmla="*/ 213620 h 490038"/>
                <a:gd name="connsiteX5" fmla="*/ 243926 w 1214175"/>
                <a:gd name="connsiteY5" fmla="*/ 204773 h 490038"/>
                <a:gd name="connsiteX6" fmla="*/ 242695 w 1214175"/>
                <a:gd name="connsiteY6" fmla="*/ 135591 h 490038"/>
                <a:gd name="connsiteX7" fmla="*/ 534785 w 1214175"/>
                <a:gd name="connsiteY7" fmla="*/ 138869 h 490038"/>
                <a:gd name="connsiteX8" fmla="*/ 855541 w 1214175"/>
                <a:gd name="connsiteY8" fmla="*/ 140146 h 490038"/>
                <a:gd name="connsiteX9" fmla="*/ 1214175 w 1214175"/>
                <a:gd name="connsiteY9" fmla="*/ 17996 h 490038"/>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6415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6415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6415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52902 w 1214175"/>
                <a:gd name="connsiteY9" fmla="*/ 8605 h 477504"/>
                <a:gd name="connsiteX10" fmla="*/ 1214175 w 1214175"/>
                <a:gd name="connsiteY10" fmla="*/ 5462 h 477504"/>
                <a:gd name="connsiteX0" fmla="*/ 66240 w 1214175"/>
                <a:gd name="connsiteY0" fmla="*/ 476897 h 477504"/>
                <a:gd name="connsiteX1" fmla="*/ 0 w 1214175"/>
                <a:gd name="connsiteY1" fmla="*/ 477504 h 477504"/>
                <a:gd name="connsiteX2" fmla="*/ 7309 w 1214175"/>
                <a:gd name="connsiteY2" fmla="*/ 269815 h 477504"/>
                <a:gd name="connsiteX3" fmla="*/ 146301 w 1214175"/>
                <a:gd name="connsiteY3" fmla="*/ 266316 h 477504"/>
                <a:gd name="connsiteX4" fmla="*/ 152892 w 1214175"/>
                <a:gd name="connsiteY4" fmla="*/ 201086 h 477504"/>
                <a:gd name="connsiteX5" fmla="*/ 243926 w 1214175"/>
                <a:gd name="connsiteY5" fmla="*/ 192239 h 477504"/>
                <a:gd name="connsiteX6" fmla="*/ 242695 w 1214175"/>
                <a:gd name="connsiteY6" fmla="*/ 123057 h 477504"/>
                <a:gd name="connsiteX7" fmla="*/ 534785 w 1214175"/>
                <a:gd name="connsiteY7" fmla="*/ 126335 h 477504"/>
                <a:gd name="connsiteX8" fmla="*/ 855541 w 1214175"/>
                <a:gd name="connsiteY8" fmla="*/ 127612 h 477504"/>
                <a:gd name="connsiteX9" fmla="*/ 849010 w 1214175"/>
                <a:gd name="connsiteY9" fmla="*/ 8605 h 477504"/>
                <a:gd name="connsiteX10" fmla="*/ 1214175 w 1214175"/>
                <a:gd name="connsiteY10" fmla="*/ 5462 h 477504"/>
                <a:gd name="connsiteX0" fmla="*/ 66240 w 1155794"/>
                <a:gd name="connsiteY0" fmla="*/ 569473 h 570080"/>
                <a:gd name="connsiteX1" fmla="*/ 0 w 1155794"/>
                <a:gd name="connsiteY1" fmla="*/ 570080 h 570080"/>
                <a:gd name="connsiteX2" fmla="*/ 7309 w 1155794"/>
                <a:gd name="connsiteY2" fmla="*/ 362391 h 570080"/>
                <a:gd name="connsiteX3" fmla="*/ 146301 w 1155794"/>
                <a:gd name="connsiteY3" fmla="*/ 358892 h 570080"/>
                <a:gd name="connsiteX4" fmla="*/ 152892 w 1155794"/>
                <a:gd name="connsiteY4" fmla="*/ 293662 h 570080"/>
                <a:gd name="connsiteX5" fmla="*/ 243926 w 1155794"/>
                <a:gd name="connsiteY5" fmla="*/ 284815 h 570080"/>
                <a:gd name="connsiteX6" fmla="*/ 242695 w 1155794"/>
                <a:gd name="connsiteY6" fmla="*/ 215633 h 570080"/>
                <a:gd name="connsiteX7" fmla="*/ 534785 w 1155794"/>
                <a:gd name="connsiteY7" fmla="*/ 218911 h 570080"/>
                <a:gd name="connsiteX8" fmla="*/ 855541 w 1155794"/>
                <a:gd name="connsiteY8" fmla="*/ 220188 h 570080"/>
                <a:gd name="connsiteX9" fmla="*/ 849010 w 1155794"/>
                <a:gd name="connsiteY9" fmla="*/ 101181 h 570080"/>
                <a:gd name="connsiteX10" fmla="*/ 1155794 w 1155794"/>
                <a:gd name="connsiteY10" fmla="*/ 0 h 570080"/>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79146 w 1179146"/>
                <a:gd name="connsiteY10" fmla="*/ 0 h 786482"/>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08481 w 1179146"/>
                <a:gd name="connsiteY10" fmla="*/ 225523 h 786482"/>
                <a:gd name="connsiteX11" fmla="*/ 1179146 w 1179146"/>
                <a:gd name="connsiteY11" fmla="*/ 0 h 786482"/>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08481 w 1179146"/>
                <a:gd name="connsiteY10" fmla="*/ 225523 h 786482"/>
                <a:gd name="connsiteX11" fmla="*/ 1179146 w 1179146"/>
                <a:gd name="connsiteY11" fmla="*/ 0 h 786482"/>
                <a:gd name="connsiteX0" fmla="*/ 66240 w 1179146"/>
                <a:gd name="connsiteY0" fmla="*/ 785875 h 786482"/>
                <a:gd name="connsiteX1" fmla="*/ 0 w 1179146"/>
                <a:gd name="connsiteY1" fmla="*/ 786482 h 786482"/>
                <a:gd name="connsiteX2" fmla="*/ 7309 w 1179146"/>
                <a:gd name="connsiteY2" fmla="*/ 578793 h 786482"/>
                <a:gd name="connsiteX3" fmla="*/ 146301 w 1179146"/>
                <a:gd name="connsiteY3" fmla="*/ 575294 h 786482"/>
                <a:gd name="connsiteX4" fmla="*/ 152892 w 1179146"/>
                <a:gd name="connsiteY4" fmla="*/ 510064 h 786482"/>
                <a:gd name="connsiteX5" fmla="*/ 243926 w 1179146"/>
                <a:gd name="connsiteY5" fmla="*/ 501217 h 786482"/>
                <a:gd name="connsiteX6" fmla="*/ 242695 w 1179146"/>
                <a:gd name="connsiteY6" fmla="*/ 432035 h 786482"/>
                <a:gd name="connsiteX7" fmla="*/ 534785 w 1179146"/>
                <a:gd name="connsiteY7" fmla="*/ 435313 h 786482"/>
                <a:gd name="connsiteX8" fmla="*/ 855541 w 1179146"/>
                <a:gd name="connsiteY8" fmla="*/ 436590 h 786482"/>
                <a:gd name="connsiteX9" fmla="*/ 849010 w 1179146"/>
                <a:gd name="connsiteY9" fmla="*/ 317583 h 786482"/>
                <a:gd name="connsiteX10" fmla="*/ 1108481 w 1179146"/>
                <a:gd name="connsiteY10" fmla="*/ 225523 h 786482"/>
                <a:gd name="connsiteX11" fmla="*/ 1179146 w 1179146"/>
                <a:gd name="connsiteY11" fmla="*/ 0 h 786482"/>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1151294 w 1179146"/>
                <a:gd name="connsiteY11" fmla="*/ 167615 h 843351"/>
                <a:gd name="connsiteX12" fmla="*/ 977448 w 1179146"/>
                <a:gd name="connsiteY12" fmla="*/ 8601 h 843351"/>
                <a:gd name="connsiteX13" fmla="*/ 1179146 w 1179146"/>
                <a:gd name="connsiteY13"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1064371 w 1179146"/>
                <a:gd name="connsiteY11" fmla="*/ 192723 h 843351"/>
                <a:gd name="connsiteX12" fmla="*/ 977448 w 1179146"/>
                <a:gd name="connsiteY12" fmla="*/ 8601 h 843351"/>
                <a:gd name="connsiteX13" fmla="*/ 1179146 w 1179146"/>
                <a:gd name="connsiteY13"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2744 h 843351"/>
                <a:gd name="connsiteX1" fmla="*/ 0 w 1179146"/>
                <a:gd name="connsiteY1" fmla="*/ 843351 h 843351"/>
                <a:gd name="connsiteX2" fmla="*/ 7309 w 1179146"/>
                <a:gd name="connsiteY2" fmla="*/ 635662 h 843351"/>
                <a:gd name="connsiteX3" fmla="*/ 146301 w 1179146"/>
                <a:gd name="connsiteY3" fmla="*/ 632163 h 843351"/>
                <a:gd name="connsiteX4" fmla="*/ 152892 w 1179146"/>
                <a:gd name="connsiteY4" fmla="*/ 566933 h 843351"/>
                <a:gd name="connsiteX5" fmla="*/ 243926 w 1179146"/>
                <a:gd name="connsiteY5" fmla="*/ 558086 h 843351"/>
                <a:gd name="connsiteX6" fmla="*/ 242695 w 1179146"/>
                <a:gd name="connsiteY6" fmla="*/ 488904 h 843351"/>
                <a:gd name="connsiteX7" fmla="*/ 534785 w 1179146"/>
                <a:gd name="connsiteY7" fmla="*/ 492182 h 843351"/>
                <a:gd name="connsiteX8" fmla="*/ 855541 w 1179146"/>
                <a:gd name="connsiteY8" fmla="*/ 493459 h 843351"/>
                <a:gd name="connsiteX9" fmla="*/ 849010 w 1179146"/>
                <a:gd name="connsiteY9" fmla="*/ 374452 h 843351"/>
                <a:gd name="connsiteX10" fmla="*/ 1108481 w 1179146"/>
                <a:gd name="connsiteY10" fmla="*/ 282392 h 843351"/>
                <a:gd name="connsiteX11" fmla="*/ 977448 w 1179146"/>
                <a:gd name="connsiteY11" fmla="*/ 8601 h 843351"/>
                <a:gd name="connsiteX12" fmla="*/ 1179146 w 1179146"/>
                <a:gd name="connsiteY12" fmla="*/ 56869 h 843351"/>
                <a:gd name="connsiteX0" fmla="*/ 66240 w 1179146"/>
                <a:gd name="connsiteY0" fmla="*/ 849145 h 849752"/>
                <a:gd name="connsiteX1" fmla="*/ 0 w 1179146"/>
                <a:gd name="connsiteY1" fmla="*/ 849752 h 849752"/>
                <a:gd name="connsiteX2" fmla="*/ 7309 w 1179146"/>
                <a:gd name="connsiteY2" fmla="*/ 642063 h 849752"/>
                <a:gd name="connsiteX3" fmla="*/ 146301 w 1179146"/>
                <a:gd name="connsiteY3" fmla="*/ 638564 h 849752"/>
                <a:gd name="connsiteX4" fmla="*/ 152892 w 1179146"/>
                <a:gd name="connsiteY4" fmla="*/ 573334 h 849752"/>
                <a:gd name="connsiteX5" fmla="*/ 243926 w 1179146"/>
                <a:gd name="connsiteY5" fmla="*/ 564487 h 849752"/>
                <a:gd name="connsiteX6" fmla="*/ 242695 w 1179146"/>
                <a:gd name="connsiteY6" fmla="*/ 495305 h 849752"/>
                <a:gd name="connsiteX7" fmla="*/ 534785 w 1179146"/>
                <a:gd name="connsiteY7" fmla="*/ 498583 h 849752"/>
                <a:gd name="connsiteX8" fmla="*/ 855541 w 1179146"/>
                <a:gd name="connsiteY8" fmla="*/ 499860 h 849752"/>
                <a:gd name="connsiteX9" fmla="*/ 849010 w 1179146"/>
                <a:gd name="connsiteY9" fmla="*/ 380853 h 849752"/>
                <a:gd name="connsiteX10" fmla="*/ 1108481 w 1179146"/>
                <a:gd name="connsiteY10" fmla="*/ 288793 h 849752"/>
                <a:gd name="connsiteX11" fmla="*/ 977448 w 1179146"/>
                <a:gd name="connsiteY11" fmla="*/ 15002 h 849752"/>
                <a:gd name="connsiteX12" fmla="*/ 1038424 w 1179146"/>
                <a:gd name="connsiteY12" fmla="*/ 49675 h 849752"/>
                <a:gd name="connsiteX13" fmla="*/ 1179146 w 1179146"/>
                <a:gd name="connsiteY13" fmla="*/ 63270 h 849752"/>
                <a:gd name="connsiteX0" fmla="*/ 66240 w 1179146"/>
                <a:gd name="connsiteY0" fmla="*/ 834143 h 834750"/>
                <a:gd name="connsiteX1" fmla="*/ 0 w 1179146"/>
                <a:gd name="connsiteY1" fmla="*/ 834750 h 834750"/>
                <a:gd name="connsiteX2" fmla="*/ 7309 w 1179146"/>
                <a:gd name="connsiteY2" fmla="*/ 627061 h 834750"/>
                <a:gd name="connsiteX3" fmla="*/ 146301 w 1179146"/>
                <a:gd name="connsiteY3" fmla="*/ 623562 h 834750"/>
                <a:gd name="connsiteX4" fmla="*/ 152892 w 1179146"/>
                <a:gd name="connsiteY4" fmla="*/ 558332 h 834750"/>
                <a:gd name="connsiteX5" fmla="*/ 243926 w 1179146"/>
                <a:gd name="connsiteY5" fmla="*/ 549485 h 834750"/>
                <a:gd name="connsiteX6" fmla="*/ 242695 w 1179146"/>
                <a:gd name="connsiteY6" fmla="*/ 480303 h 834750"/>
                <a:gd name="connsiteX7" fmla="*/ 534785 w 1179146"/>
                <a:gd name="connsiteY7" fmla="*/ 483581 h 834750"/>
                <a:gd name="connsiteX8" fmla="*/ 855541 w 1179146"/>
                <a:gd name="connsiteY8" fmla="*/ 484858 h 834750"/>
                <a:gd name="connsiteX9" fmla="*/ 849010 w 1179146"/>
                <a:gd name="connsiteY9" fmla="*/ 365851 h 834750"/>
                <a:gd name="connsiteX10" fmla="*/ 1108481 w 1179146"/>
                <a:gd name="connsiteY10" fmla="*/ 273791 h 834750"/>
                <a:gd name="connsiteX11" fmla="*/ 977448 w 1179146"/>
                <a:gd name="connsiteY11" fmla="*/ 0 h 834750"/>
                <a:gd name="connsiteX12" fmla="*/ 1038424 w 1179146"/>
                <a:gd name="connsiteY12" fmla="*/ 34673 h 834750"/>
                <a:gd name="connsiteX13" fmla="*/ 1179146 w 1179146"/>
                <a:gd name="connsiteY13" fmla="*/ 48268 h 834750"/>
                <a:gd name="connsiteX0" fmla="*/ 66240 w 1179146"/>
                <a:gd name="connsiteY0" fmla="*/ 834143 h 834750"/>
                <a:gd name="connsiteX1" fmla="*/ 0 w 1179146"/>
                <a:gd name="connsiteY1" fmla="*/ 834750 h 834750"/>
                <a:gd name="connsiteX2" fmla="*/ 7309 w 1179146"/>
                <a:gd name="connsiteY2" fmla="*/ 627061 h 834750"/>
                <a:gd name="connsiteX3" fmla="*/ 146301 w 1179146"/>
                <a:gd name="connsiteY3" fmla="*/ 623562 h 834750"/>
                <a:gd name="connsiteX4" fmla="*/ 152892 w 1179146"/>
                <a:gd name="connsiteY4" fmla="*/ 558332 h 834750"/>
                <a:gd name="connsiteX5" fmla="*/ 243926 w 1179146"/>
                <a:gd name="connsiteY5" fmla="*/ 549485 h 834750"/>
                <a:gd name="connsiteX6" fmla="*/ 242695 w 1179146"/>
                <a:gd name="connsiteY6" fmla="*/ 480303 h 834750"/>
                <a:gd name="connsiteX7" fmla="*/ 534785 w 1179146"/>
                <a:gd name="connsiteY7" fmla="*/ 483581 h 834750"/>
                <a:gd name="connsiteX8" fmla="*/ 855541 w 1179146"/>
                <a:gd name="connsiteY8" fmla="*/ 484858 h 834750"/>
                <a:gd name="connsiteX9" fmla="*/ 849010 w 1179146"/>
                <a:gd name="connsiteY9" fmla="*/ 365851 h 834750"/>
                <a:gd name="connsiteX10" fmla="*/ 1108481 w 1179146"/>
                <a:gd name="connsiteY10" fmla="*/ 273791 h 834750"/>
                <a:gd name="connsiteX11" fmla="*/ 977448 w 1179146"/>
                <a:gd name="connsiteY11" fmla="*/ 0 h 834750"/>
                <a:gd name="connsiteX12" fmla="*/ 1038424 w 1179146"/>
                <a:gd name="connsiteY12" fmla="*/ 34673 h 834750"/>
                <a:gd name="connsiteX13" fmla="*/ 1179146 w 1179146"/>
                <a:gd name="connsiteY13" fmla="*/ 48268 h 834750"/>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5629 h 836236"/>
                <a:gd name="connsiteX1" fmla="*/ 0 w 1179146"/>
                <a:gd name="connsiteY1" fmla="*/ 836236 h 836236"/>
                <a:gd name="connsiteX2" fmla="*/ 7309 w 1179146"/>
                <a:gd name="connsiteY2" fmla="*/ 628547 h 836236"/>
                <a:gd name="connsiteX3" fmla="*/ 146301 w 1179146"/>
                <a:gd name="connsiteY3" fmla="*/ 625048 h 836236"/>
                <a:gd name="connsiteX4" fmla="*/ 152892 w 1179146"/>
                <a:gd name="connsiteY4" fmla="*/ 559818 h 836236"/>
                <a:gd name="connsiteX5" fmla="*/ 243926 w 1179146"/>
                <a:gd name="connsiteY5" fmla="*/ 550971 h 836236"/>
                <a:gd name="connsiteX6" fmla="*/ 242695 w 1179146"/>
                <a:gd name="connsiteY6" fmla="*/ 481789 h 836236"/>
                <a:gd name="connsiteX7" fmla="*/ 534785 w 1179146"/>
                <a:gd name="connsiteY7" fmla="*/ 485067 h 836236"/>
                <a:gd name="connsiteX8" fmla="*/ 855541 w 1179146"/>
                <a:gd name="connsiteY8" fmla="*/ 486344 h 836236"/>
                <a:gd name="connsiteX9" fmla="*/ 849010 w 1179146"/>
                <a:gd name="connsiteY9" fmla="*/ 367337 h 836236"/>
                <a:gd name="connsiteX10" fmla="*/ 1108481 w 1179146"/>
                <a:gd name="connsiteY10" fmla="*/ 275277 h 836236"/>
                <a:gd name="connsiteX11" fmla="*/ 977448 w 1179146"/>
                <a:gd name="connsiteY11" fmla="*/ 1486 h 836236"/>
                <a:gd name="connsiteX12" fmla="*/ 1056587 w 1179146"/>
                <a:gd name="connsiteY12" fmla="*/ 1487 h 836236"/>
                <a:gd name="connsiteX13" fmla="*/ 1179146 w 1179146"/>
                <a:gd name="connsiteY13" fmla="*/ 49754 h 836236"/>
                <a:gd name="connsiteX0" fmla="*/ 66240 w 1179146"/>
                <a:gd name="connsiteY0" fmla="*/ 834143 h 834750"/>
                <a:gd name="connsiteX1" fmla="*/ 0 w 1179146"/>
                <a:gd name="connsiteY1" fmla="*/ 834750 h 834750"/>
                <a:gd name="connsiteX2" fmla="*/ 7309 w 1179146"/>
                <a:gd name="connsiteY2" fmla="*/ 627061 h 834750"/>
                <a:gd name="connsiteX3" fmla="*/ 146301 w 1179146"/>
                <a:gd name="connsiteY3" fmla="*/ 623562 h 834750"/>
                <a:gd name="connsiteX4" fmla="*/ 152892 w 1179146"/>
                <a:gd name="connsiteY4" fmla="*/ 558332 h 834750"/>
                <a:gd name="connsiteX5" fmla="*/ 243926 w 1179146"/>
                <a:gd name="connsiteY5" fmla="*/ 549485 h 834750"/>
                <a:gd name="connsiteX6" fmla="*/ 242695 w 1179146"/>
                <a:gd name="connsiteY6" fmla="*/ 480303 h 834750"/>
                <a:gd name="connsiteX7" fmla="*/ 534785 w 1179146"/>
                <a:gd name="connsiteY7" fmla="*/ 483581 h 834750"/>
                <a:gd name="connsiteX8" fmla="*/ 855541 w 1179146"/>
                <a:gd name="connsiteY8" fmla="*/ 484858 h 834750"/>
                <a:gd name="connsiteX9" fmla="*/ 849010 w 1179146"/>
                <a:gd name="connsiteY9" fmla="*/ 365851 h 834750"/>
                <a:gd name="connsiteX10" fmla="*/ 1108481 w 1179146"/>
                <a:gd name="connsiteY10" fmla="*/ 273791 h 834750"/>
                <a:gd name="connsiteX11" fmla="*/ 977448 w 1179146"/>
                <a:gd name="connsiteY11" fmla="*/ 0 h 834750"/>
                <a:gd name="connsiteX12" fmla="*/ 1057884 w 1179146"/>
                <a:gd name="connsiteY12" fmla="*/ 39456 h 834750"/>
                <a:gd name="connsiteX13" fmla="*/ 1179146 w 1179146"/>
                <a:gd name="connsiteY13" fmla="*/ 48268 h 834750"/>
                <a:gd name="connsiteX0" fmla="*/ 66240 w 1288124"/>
                <a:gd name="connsiteY0" fmla="*/ 883161 h 883768"/>
                <a:gd name="connsiteX1" fmla="*/ 0 w 1288124"/>
                <a:gd name="connsiteY1" fmla="*/ 883768 h 883768"/>
                <a:gd name="connsiteX2" fmla="*/ 7309 w 1288124"/>
                <a:gd name="connsiteY2" fmla="*/ 676079 h 883768"/>
                <a:gd name="connsiteX3" fmla="*/ 146301 w 1288124"/>
                <a:gd name="connsiteY3" fmla="*/ 672580 h 883768"/>
                <a:gd name="connsiteX4" fmla="*/ 152892 w 1288124"/>
                <a:gd name="connsiteY4" fmla="*/ 607350 h 883768"/>
                <a:gd name="connsiteX5" fmla="*/ 243926 w 1288124"/>
                <a:gd name="connsiteY5" fmla="*/ 598503 h 883768"/>
                <a:gd name="connsiteX6" fmla="*/ 242695 w 1288124"/>
                <a:gd name="connsiteY6" fmla="*/ 529321 h 883768"/>
                <a:gd name="connsiteX7" fmla="*/ 534785 w 1288124"/>
                <a:gd name="connsiteY7" fmla="*/ 532599 h 883768"/>
                <a:gd name="connsiteX8" fmla="*/ 855541 w 1288124"/>
                <a:gd name="connsiteY8" fmla="*/ 533876 h 883768"/>
                <a:gd name="connsiteX9" fmla="*/ 849010 w 1288124"/>
                <a:gd name="connsiteY9" fmla="*/ 414869 h 883768"/>
                <a:gd name="connsiteX10" fmla="*/ 1108481 w 1288124"/>
                <a:gd name="connsiteY10" fmla="*/ 322809 h 883768"/>
                <a:gd name="connsiteX11" fmla="*/ 977448 w 1288124"/>
                <a:gd name="connsiteY11" fmla="*/ 49018 h 883768"/>
                <a:gd name="connsiteX12" fmla="*/ 1057884 w 1288124"/>
                <a:gd name="connsiteY12" fmla="*/ 88474 h 883768"/>
                <a:gd name="connsiteX13" fmla="*/ 1288124 w 1288124"/>
                <a:gd name="connsiteY13" fmla="*/ 443 h 883768"/>
                <a:gd name="connsiteX0" fmla="*/ 66240 w 1304990"/>
                <a:gd name="connsiteY0" fmla="*/ 921305 h 921912"/>
                <a:gd name="connsiteX1" fmla="*/ 0 w 1304990"/>
                <a:gd name="connsiteY1" fmla="*/ 921912 h 921912"/>
                <a:gd name="connsiteX2" fmla="*/ 7309 w 1304990"/>
                <a:gd name="connsiteY2" fmla="*/ 714223 h 921912"/>
                <a:gd name="connsiteX3" fmla="*/ 146301 w 1304990"/>
                <a:gd name="connsiteY3" fmla="*/ 710724 h 921912"/>
                <a:gd name="connsiteX4" fmla="*/ 152892 w 1304990"/>
                <a:gd name="connsiteY4" fmla="*/ 645494 h 921912"/>
                <a:gd name="connsiteX5" fmla="*/ 243926 w 1304990"/>
                <a:gd name="connsiteY5" fmla="*/ 636647 h 921912"/>
                <a:gd name="connsiteX6" fmla="*/ 242695 w 1304990"/>
                <a:gd name="connsiteY6" fmla="*/ 567465 h 921912"/>
                <a:gd name="connsiteX7" fmla="*/ 534785 w 1304990"/>
                <a:gd name="connsiteY7" fmla="*/ 570743 h 921912"/>
                <a:gd name="connsiteX8" fmla="*/ 855541 w 1304990"/>
                <a:gd name="connsiteY8" fmla="*/ 572020 h 921912"/>
                <a:gd name="connsiteX9" fmla="*/ 849010 w 1304990"/>
                <a:gd name="connsiteY9" fmla="*/ 453013 h 921912"/>
                <a:gd name="connsiteX10" fmla="*/ 1108481 w 1304990"/>
                <a:gd name="connsiteY10" fmla="*/ 360953 h 921912"/>
                <a:gd name="connsiteX11" fmla="*/ 977448 w 1304990"/>
                <a:gd name="connsiteY11" fmla="*/ 87162 h 921912"/>
                <a:gd name="connsiteX12" fmla="*/ 1057884 w 1304990"/>
                <a:gd name="connsiteY12" fmla="*/ 126618 h 921912"/>
                <a:gd name="connsiteX13" fmla="*/ 1304990 w 1304990"/>
                <a:gd name="connsiteY13" fmla="*/ 328 h 921912"/>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239514 w 1304990"/>
                <a:gd name="connsiteY13" fmla="*/ 18686 h 921584"/>
                <a:gd name="connsiteX14" fmla="*/ 1304990 w 1304990"/>
                <a:gd name="connsiteY14"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9514 w 1304990"/>
                <a:gd name="connsiteY14" fmla="*/ 18686 h 921584"/>
                <a:gd name="connsiteX15" fmla="*/ 1304990 w 1304990"/>
                <a:gd name="connsiteY15"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6919 w 1304990"/>
                <a:gd name="connsiteY14" fmla="*/ 35424 h 921584"/>
                <a:gd name="connsiteX15" fmla="*/ 1239514 w 1304990"/>
                <a:gd name="connsiteY15" fmla="*/ 18686 h 921584"/>
                <a:gd name="connsiteX16" fmla="*/ 1304990 w 1304990"/>
                <a:gd name="connsiteY16"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236919 w 1304990"/>
                <a:gd name="connsiteY14" fmla="*/ 35424 h 921584"/>
                <a:gd name="connsiteX15" fmla="*/ 1239514 w 1304990"/>
                <a:gd name="connsiteY15" fmla="*/ 18686 h 921584"/>
                <a:gd name="connsiteX16" fmla="*/ 1304990 w 1304990"/>
                <a:gd name="connsiteY16"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182430 w 1304990"/>
                <a:gd name="connsiteY14" fmla="*/ 58140 h 921584"/>
                <a:gd name="connsiteX15" fmla="*/ 1236919 w 1304990"/>
                <a:gd name="connsiteY15" fmla="*/ 35424 h 921584"/>
                <a:gd name="connsiteX16" fmla="*/ 1239514 w 1304990"/>
                <a:gd name="connsiteY16" fmla="*/ 18686 h 921584"/>
                <a:gd name="connsiteX17" fmla="*/ 1304990 w 1304990"/>
                <a:gd name="connsiteY17"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182430 w 1304990"/>
                <a:gd name="connsiteY14" fmla="*/ 58140 h 921584"/>
                <a:gd name="connsiteX15" fmla="*/ 1236919 w 1304990"/>
                <a:gd name="connsiteY15" fmla="*/ 35424 h 921584"/>
                <a:gd name="connsiteX16" fmla="*/ 1239514 w 1304990"/>
                <a:gd name="connsiteY16" fmla="*/ 18686 h 921584"/>
                <a:gd name="connsiteX17" fmla="*/ 1304990 w 1304990"/>
                <a:gd name="connsiteY17" fmla="*/ 0 h 921584"/>
                <a:gd name="connsiteX0" fmla="*/ 66240 w 1304990"/>
                <a:gd name="connsiteY0" fmla="*/ 920977 h 921584"/>
                <a:gd name="connsiteX1" fmla="*/ 0 w 1304990"/>
                <a:gd name="connsiteY1" fmla="*/ 921584 h 921584"/>
                <a:gd name="connsiteX2" fmla="*/ 7309 w 1304990"/>
                <a:gd name="connsiteY2" fmla="*/ 713895 h 921584"/>
                <a:gd name="connsiteX3" fmla="*/ 146301 w 1304990"/>
                <a:gd name="connsiteY3" fmla="*/ 710396 h 921584"/>
                <a:gd name="connsiteX4" fmla="*/ 152892 w 1304990"/>
                <a:gd name="connsiteY4" fmla="*/ 645166 h 921584"/>
                <a:gd name="connsiteX5" fmla="*/ 243926 w 1304990"/>
                <a:gd name="connsiteY5" fmla="*/ 636319 h 921584"/>
                <a:gd name="connsiteX6" fmla="*/ 242695 w 1304990"/>
                <a:gd name="connsiteY6" fmla="*/ 567137 h 921584"/>
                <a:gd name="connsiteX7" fmla="*/ 534785 w 1304990"/>
                <a:gd name="connsiteY7" fmla="*/ 570415 h 921584"/>
                <a:gd name="connsiteX8" fmla="*/ 855541 w 1304990"/>
                <a:gd name="connsiteY8" fmla="*/ 571692 h 921584"/>
                <a:gd name="connsiteX9" fmla="*/ 849010 w 1304990"/>
                <a:gd name="connsiteY9" fmla="*/ 452685 h 921584"/>
                <a:gd name="connsiteX10" fmla="*/ 1108481 w 1304990"/>
                <a:gd name="connsiteY10" fmla="*/ 360625 h 921584"/>
                <a:gd name="connsiteX11" fmla="*/ 977448 w 1304990"/>
                <a:gd name="connsiteY11" fmla="*/ 86834 h 921584"/>
                <a:gd name="connsiteX12" fmla="*/ 1057884 w 1304990"/>
                <a:gd name="connsiteY12" fmla="*/ 126290 h 921584"/>
                <a:gd name="connsiteX13" fmla="*/ 1169457 w 1304990"/>
                <a:gd name="connsiteY13" fmla="*/ 135854 h 921584"/>
                <a:gd name="connsiteX14" fmla="*/ 1182430 w 1304990"/>
                <a:gd name="connsiteY14" fmla="*/ 58140 h 921584"/>
                <a:gd name="connsiteX15" fmla="*/ 1236919 w 1304990"/>
                <a:gd name="connsiteY15" fmla="*/ 35424 h 921584"/>
                <a:gd name="connsiteX16" fmla="*/ 1239514 w 1304990"/>
                <a:gd name="connsiteY16" fmla="*/ 18686 h 921584"/>
                <a:gd name="connsiteX17" fmla="*/ 1304990 w 1304990"/>
                <a:gd name="connsiteY17" fmla="*/ 0 h 92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4990" h="921584">
                  <a:moveTo>
                    <a:pt x="66240" y="920977"/>
                  </a:moveTo>
                  <a:lnTo>
                    <a:pt x="0" y="921584"/>
                  </a:lnTo>
                  <a:cubicBezTo>
                    <a:pt x="5314" y="845423"/>
                    <a:pt x="-209" y="773404"/>
                    <a:pt x="7309" y="713895"/>
                  </a:cubicBezTo>
                  <a:cubicBezTo>
                    <a:pt x="40234" y="713526"/>
                    <a:pt x="96511" y="713157"/>
                    <a:pt x="146301" y="710396"/>
                  </a:cubicBezTo>
                  <a:lnTo>
                    <a:pt x="152892" y="645166"/>
                  </a:lnTo>
                  <a:lnTo>
                    <a:pt x="243926" y="636319"/>
                  </a:lnTo>
                  <a:cubicBezTo>
                    <a:pt x="243516" y="623222"/>
                    <a:pt x="243105" y="580234"/>
                    <a:pt x="242695" y="567137"/>
                  </a:cubicBezTo>
                  <a:cubicBezTo>
                    <a:pt x="325787" y="571020"/>
                    <a:pt x="503587" y="566532"/>
                    <a:pt x="534785" y="570415"/>
                  </a:cubicBezTo>
                  <a:cubicBezTo>
                    <a:pt x="657900" y="566193"/>
                    <a:pt x="768257" y="568922"/>
                    <a:pt x="855541" y="571692"/>
                  </a:cubicBezTo>
                  <a:cubicBezTo>
                    <a:pt x="860341" y="540513"/>
                    <a:pt x="854106" y="492173"/>
                    <a:pt x="849010" y="452685"/>
                  </a:cubicBezTo>
                  <a:cubicBezTo>
                    <a:pt x="895059" y="427071"/>
                    <a:pt x="1040484" y="387253"/>
                    <a:pt x="1108481" y="360625"/>
                  </a:cubicBezTo>
                  <a:cubicBezTo>
                    <a:pt x="1079291" y="263783"/>
                    <a:pt x="979942" y="153115"/>
                    <a:pt x="977448" y="86834"/>
                  </a:cubicBezTo>
                  <a:cubicBezTo>
                    <a:pt x="1014423" y="106959"/>
                    <a:pt x="1024268" y="118245"/>
                    <a:pt x="1057884" y="126290"/>
                  </a:cubicBezTo>
                  <a:cubicBezTo>
                    <a:pt x="1087939" y="123899"/>
                    <a:pt x="1139185" y="144223"/>
                    <a:pt x="1169457" y="135854"/>
                  </a:cubicBezTo>
                  <a:cubicBezTo>
                    <a:pt x="1174214" y="112141"/>
                    <a:pt x="1171186" y="74878"/>
                    <a:pt x="1182430" y="58140"/>
                  </a:cubicBezTo>
                  <a:cubicBezTo>
                    <a:pt x="1198864" y="49771"/>
                    <a:pt x="1230865" y="45188"/>
                    <a:pt x="1236919" y="35424"/>
                  </a:cubicBezTo>
                  <a:cubicBezTo>
                    <a:pt x="1248595" y="15896"/>
                    <a:pt x="1226223" y="23394"/>
                    <a:pt x="1239514" y="18686"/>
                  </a:cubicBezTo>
                  <a:cubicBezTo>
                    <a:pt x="1280698" y="-2362"/>
                    <a:pt x="1294510" y="4509"/>
                    <a:pt x="1304990" y="0"/>
                  </a:cubicBezTo>
                </a:path>
              </a:pathLst>
            </a:custGeom>
            <a:noFill/>
            <a:ln w="22225">
              <a:solidFill>
                <a:sysClr val="windowText" lastClr="000000"/>
              </a:solidFill>
              <a:prstDash val="lgDashDotDot"/>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89" name="Rectangle 82"/>
            <p:cNvSpPr>
              <a:spLocks noChangeArrowheads="1"/>
            </p:cNvSpPr>
            <p:nvPr/>
          </p:nvSpPr>
          <p:spPr bwMode="auto">
            <a:xfrm>
              <a:off x="5816956" y="5055324"/>
              <a:ext cx="416687" cy="14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000" b="1" i="0" u="none" strike="noStrike" baseline="0" dirty="0">
                  <a:solidFill>
                    <a:srgbClr val="000000"/>
                  </a:solidFill>
                  <a:latin typeface="ＭＳ Ｐゴシック"/>
                  <a:ea typeface="ＭＳ Ｐゴシック"/>
                </a:rPr>
                <a:t>25</a:t>
              </a:r>
              <a:endParaRPr lang="ja-JP" altLang="en-US" sz="1000" b="1" i="0" u="none" strike="noStrike" baseline="0" dirty="0">
                <a:solidFill>
                  <a:srgbClr val="000000"/>
                </a:solidFill>
                <a:latin typeface="ＭＳ Ｐゴシック"/>
                <a:ea typeface="ＭＳ Ｐゴシック"/>
              </a:endParaRPr>
            </a:p>
          </p:txBody>
        </p:sp>
        <p:sp>
          <p:nvSpPr>
            <p:cNvPr id="390" name="フリーフォーム 389"/>
            <p:cNvSpPr/>
            <p:nvPr/>
          </p:nvSpPr>
          <p:spPr>
            <a:xfrm>
              <a:off x="6671353" y="4712797"/>
              <a:ext cx="435697" cy="1988970"/>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24468"/>
                <a:gd name="connsiteY0" fmla="*/ 1238976 h 1238976"/>
                <a:gd name="connsiteX1" fmla="*/ 745037 w 3224468"/>
                <a:gd name="connsiteY1" fmla="*/ 720969 h 1238976"/>
                <a:gd name="connsiteX2" fmla="*/ 985360 w 3224468"/>
                <a:gd name="connsiteY2" fmla="*/ 574430 h 1238976"/>
                <a:gd name="connsiteX3" fmla="*/ 1331191 w 3224468"/>
                <a:gd name="connsiteY3" fmla="*/ 486507 h 1238976"/>
                <a:gd name="connsiteX4" fmla="*/ 1635991 w 3224468"/>
                <a:gd name="connsiteY4" fmla="*/ 433753 h 1238976"/>
                <a:gd name="connsiteX5" fmla="*/ 2093191 w 3224468"/>
                <a:gd name="connsiteY5" fmla="*/ 416169 h 1238976"/>
                <a:gd name="connsiteX6" fmla="*/ 2409714 w 3224468"/>
                <a:gd name="connsiteY6" fmla="*/ 392723 h 1238976"/>
                <a:gd name="connsiteX7" fmla="*/ 2696930 w 3224468"/>
                <a:gd name="connsiteY7" fmla="*/ 281353 h 1238976"/>
                <a:gd name="connsiteX8" fmla="*/ 3224468 w 3224468"/>
                <a:gd name="connsiteY8" fmla="*/ 0 h 1238976"/>
                <a:gd name="connsiteX0" fmla="*/ 0 w 2850215"/>
                <a:gd name="connsiteY0" fmla="*/ 0 h 1387139"/>
                <a:gd name="connsiteX1" fmla="*/ 370784 w 2850215"/>
                <a:gd name="connsiteY1" fmla="*/ 1387139 h 1387139"/>
                <a:gd name="connsiteX2" fmla="*/ 611107 w 2850215"/>
                <a:gd name="connsiteY2" fmla="*/ 1240600 h 1387139"/>
                <a:gd name="connsiteX3" fmla="*/ 956938 w 2850215"/>
                <a:gd name="connsiteY3" fmla="*/ 1152677 h 1387139"/>
                <a:gd name="connsiteX4" fmla="*/ 1261738 w 2850215"/>
                <a:gd name="connsiteY4" fmla="*/ 1099923 h 1387139"/>
                <a:gd name="connsiteX5" fmla="*/ 1718938 w 2850215"/>
                <a:gd name="connsiteY5" fmla="*/ 1082339 h 1387139"/>
                <a:gd name="connsiteX6" fmla="*/ 2035461 w 2850215"/>
                <a:gd name="connsiteY6" fmla="*/ 1058893 h 1387139"/>
                <a:gd name="connsiteX7" fmla="*/ 2322677 w 2850215"/>
                <a:gd name="connsiteY7" fmla="*/ 947523 h 1387139"/>
                <a:gd name="connsiteX8" fmla="*/ 2850215 w 2850215"/>
                <a:gd name="connsiteY8" fmla="*/ 666170 h 1387139"/>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261738 w 2850215"/>
                <a:gd name="connsiteY4" fmla="*/ 1099923 h 1240600"/>
                <a:gd name="connsiteX5" fmla="*/ 1718938 w 2850215"/>
                <a:gd name="connsiteY5" fmla="*/ 1082339 h 1240600"/>
                <a:gd name="connsiteX6" fmla="*/ 2035461 w 2850215"/>
                <a:gd name="connsiteY6" fmla="*/ 1058893 h 1240600"/>
                <a:gd name="connsiteX7" fmla="*/ 2322677 w 2850215"/>
                <a:gd name="connsiteY7" fmla="*/ 947523 h 1240600"/>
                <a:gd name="connsiteX8" fmla="*/ 2850215 w 2850215"/>
                <a:gd name="connsiteY8"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956938 w 2850215"/>
                <a:gd name="connsiteY3" fmla="*/ 1152677 h 1240600"/>
                <a:gd name="connsiteX4" fmla="*/ 1718938 w 2850215"/>
                <a:gd name="connsiteY4" fmla="*/ 1082339 h 1240600"/>
                <a:gd name="connsiteX5" fmla="*/ 2035461 w 2850215"/>
                <a:gd name="connsiteY5" fmla="*/ 1058893 h 1240600"/>
                <a:gd name="connsiteX6" fmla="*/ 2322677 w 2850215"/>
                <a:gd name="connsiteY6" fmla="*/ 947523 h 1240600"/>
                <a:gd name="connsiteX7" fmla="*/ 2850215 w 2850215"/>
                <a:gd name="connsiteY7" fmla="*/ 666170 h 1240600"/>
                <a:gd name="connsiteX0" fmla="*/ 0 w 2850215"/>
                <a:gd name="connsiteY0" fmla="*/ 0 h 1240600"/>
                <a:gd name="connsiteX1" fmla="*/ 492634 w 2850215"/>
                <a:gd name="connsiteY1" fmla="*/ 1164711 h 1240600"/>
                <a:gd name="connsiteX2" fmla="*/ 611107 w 2850215"/>
                <a:gd name="connsiteY2" fmla="*/ 1240600 h 1240600"/>
                <a:gd name="connsiteX3" fmla="*/ 1718938 w 2850215"/>
                <a:gd name="connsiteY3" fmla="*/ 1082339 h 1240600"/>
                <a:gd name="connsiteX4" fmla="*/ 2035461 w 2850215"/>
                <a:gd name="connsiteY4" fmla="*/ 1058893 h 1240600"/>
                <a:gd name="connsiteX5" fmla="*/ 2322677 w 2850215"/>
                <a:gd name="connsiteY5" fmla="*/ 947523 h 1240600"/>
                <a:gd name="connsiteX6" fmla="*/ 2850215 w 2850215"/>
                <a:gd name="connsiteY6" fmla="*/ 666170 h 1240600"/>
                <a:gd name="connsiteX0" fmla="*/ 0 w 2850215"/>
                <a:gd name="connsiteY0" fmla="*/ 0 h 1164711"/>
                <a:gd name="connsiteX1" fmla="*/ 492634 w 2850215"/>
                <a:gd name="connsiteY1" fmla="*/ 1164711 h 1164711"/>
                <a:gd name="connsiteX2" fmla="*/ 1718938 w 2850215"/>
                <a:gd name="connsiteY2" fmla="*/ 1082339 h 1164711"/>
                <a:gd name="connsiteX3" fmla="*/ 2035461 w 2850215"/>
                <a:gd name="connsiteY3" fmla="*/ 1058893 h 1164711"/>
                <a:gd name="connsiteX4" fmla="*/ 2322677 w 2850215"/>
                <a:gd name="connsiteY4" fmla="*/ 947523 h 1164711"/>
                <a:gd name="connsiteX5" fmla="*/ 2850215 w 2850215"/>
                <a:gd name="connsiteY5"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322677 w 2850215"/>
                <a:gd name="connsiteY3" fmla="*/ 947523 h 1164711"/>
                <a:gd name="connsiteX4" fmla="*/ 2850215 w 2850215"/>
                <a:gd name="connsiteY4" fmla="*/ 666170 h 1164711"/>
                <a:gd name="connsiteX0" fmla="*/ 0 w 2850215"/>
                <a:gd name="connsiteY0" fmla="*/ 0 h 1164711"/>
                <a:gd name="connsiteX1" fmla="*/ 492634 w 2850215"/>
                <a:gd name="connsiteY1" fmla="*/ 1164711 h 1164711"/>
                <a:gd name="connsiteX2" fmla="*/ 1718938 w 2850215"/>
                <a:gd name="connsiteY2" fmla="*/ 1082339 h 1164711"/>
                <a:gd name="connsiteX3" fmla="*/ 2850215 w 2850215"/>
                <a:gd name="connsiteY3" fmla="*/ 666170 h 1164711"/>
                <a:gd name="connsiteX0" fmla="*/ 0 w 2240967"/>
                <a:gd name="connsiteY0" fmla="*/ 0 h 4389426"/>
                <a:gd name="connsiteX1" fmla="*/ 492634 w 2240967"/>
                <a:gd name="connsiteY1" fmla="*/ 1164711 h 4389426"/>
                <a:gd name="connsiteX2" fmla="*/ 1718938 w 2240967"/>
                <a:gd name="connsiteY2" fmla="*/ 1082339 h 4389426"/>
                <a:gd name="connsiteX3" fmla="*/ 2240967 w 2240967"/>
                <a:gd name="connsiteY3" fmla="*/ 4389426 h 4389426"/>
                <a:gd name="connsiteX0" fmla="*/ 0 w 2240967"/>
                <a:gd name="connsiteY0" fmla="*/ 0 h 4389426"/>
                <a:gd name="connsiteX1" fmla="*/ 492634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570966 w 2240967"/>
                <a:gd name="connsiteY1" fmla="*/ 1164711 h 4389426"/>
                <a:gd name="connsiteX2" fmla="*/ 926915 w 2240967"/>
                <a:gd name="connsiteY2" fmla="*/ 2571641 h 4389426"/>
                <a:gd name="connsiteX3" fmla="*/ 2240967 w 2240967"/>
                <a:gd name="connsiteY3" fmla="*/ 4389426 h 4389426"/>
                <a:gd name="connsiteX0" fmla="*/ 0 w 2240967"/>
                <a:gd name="connsiteY0" fmla="*/ 0 h 4389426"/>
                <a:gd name="connsiteX1" fmla="*/ 483930 w 2240967"/>
                <a:gd name="connsiteY1" fmla="*/ 1164711 h 4389426"/>
                <a:gd name="connsiteX2" fmla="*/ 926915 w 2240967"/>
                <a:gd name="connsiteY2" fmla="*/ 2571641 h 4389426"/>
                <a:gd name="connsiteX3" fmla="*/ 2240967 w 2240967"/>
                <a:gd name="connsiteY3" fmla="*/ 4389426 h 4389426"/>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26915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1037160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944322 w 2171339"/>
                <a:gd name="connsiteY2" fmla="*/ 2584536 h 4821388"/>
                <a:gd name="connsiteX3" fmla="*/ 2171339 w 2171339"/>
                <a:gd name="connsiteY3" fmla="*/ 4821388 h 4821388"/>
                <a:gd name="connsiteX0" fmla="*/ 0 w 2171339"/>
                <a:gd name="connsiteY0" fmla="*/ 0 h 4821388"/>
                <a:gd name="connsiteX1" fmla="*/ 483930 w 2171339"/>
                <a:gd name="connsiteY1" fmla="*/ 1164711 h 4821388"/>
                <a:gd name="connsiteX2" fmla="*/ 1060369 w 2171339"/>
                <a:gd name="connsiteY2" fmla="*/ 2571641 h 4821388"/>
                <a:gd name="connsiteX3" fmla="*/ 2171339 w 2171339"/>
                <a:gd name="connsiteY3" fmla="*/ 4821388 h 4821388"/>
                <a:gd name="connsiteX0" fmla="*/ 0 w 2171339"/>
                <a:gd name="connsiteY0" fmla="*/ 0 h 4821388"/>
                <a:gd name="connsiteX1" fmla="*/ 483930 w 2171339"/>
                <a:gd name="connsiteY1" fmla="*/ 1164711 h 4821388"/>
                <a:gd name="connsiteX2" fmla="*/ 903705 w 2171339"/>
                <a:gd name="connsiteY2" fmla="*/ 2526511 h 4821388"/>
                <a:gd name="connsiteX3" fmla="*/ 2171339 w 2171339"/>
                <a:gd name="connsiteY3" fmla="*/ 4821388 h 4821388"/>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 name="connsiteX0" fmla="*/ 0 w 2194548"/>
                <a:gd name="connsiteY0" fmla="*/ 0 h 4860071"/>
                <a:gd name="connsiteX1" fmla="*/ 507139 w 2194548"/>
                <a:gd name="connsiteY1" fmla="*/ 1203394 h 4860071"/>
                <a:gd name="connsiteX2" fmla="*/ 926914 w 2194548"/>
                <a:gd name="connsiteY2" fmla="*/ 2565194 h 4860071"/>
                <a:gd name="connsiteX3" fmla="*/ 2194548 w 2194548"/>
                <a:gd name="connsiteY3" fmla="*/ 4860071 h 4860071"/>
                <a:gd name="connsiteX0" fmla="*/ 0 w 1687409"/>
                <a:gd name="connsiteY0" fmla="*/ 0 h 3656677"/>
                <a:gd name="connsiteX1" fmla="*/ 419775 w 1687409"/>
                <a:gd name="connsiteY1" fmla="*/ 1361800 h 3656677"/>
                <a:gd name="connsiteX2" fmla="*/ 1687409 w 1687409"/>
                <a:gd name="connsiteY2" fmla="*/ 3656677 h 3656677"/>
                <a:gd name="connsiteX0" fmla="*/ 0 w 419775"/>
                <a:gd name="connsiteY0" fmla="*/ 0 h 1361800"/>
                <a:gd name="connsiteX1" fmla="*/ 419775 w 419775"/>
                <a:gd name="connsiteY1" fmla="*/ 1361800 h 1361800"/>
                <a:gd name="connsiteX0" fmla="*/ 0 w 315332"/>
                <a:gd name="connsiteY0" fmla="*/ 0 h 2019414"/>
                <a:gd name="connsiteX1" fmla="*/ 315332 w 315332"/>
                <a:gd name="connsiteY1" fmla="*/ 2019414 h 2019414"/>
                <a:gd name="connsiteX0" fmla="*/ 0 w 398121"/>
                <a:gd name="connsiteY0" fmla="*/ 0 h 2019414"/>
                <a:gd name="connsiteX1" fmla="*/ 398121 w 398121"/>
                <a:gd name="connsiteY1" fmla="*/ 793239 h 2019414"/>
                <a:gd name="connsiteX2" fmla="*/ 315332 w 398121"/>
                <a:gd name="connsiteY2" fmla="*/ 2019414 h 2019414"/>
                <a:gd name="connsiteX0" fmla="*/ 0 w 398121"/>
                <a:gd name="connsiteY0" fmla="*/ 0 h 2019414"/>
                <a:gd name="connsiteX1" fmla="*/ 398121 w 398121"/>
                <a:gd name="connsiteY1" fmla="*/ 793239 h 2019414"/>
                <a:gd name="connsiteX2" fmla="*/ 315332 w 398121"/>
                <a:gd name="connsiteY2" fmla="*/ 2019414 h 2019414"/>
              </a:gdLst>
              <a:ahLst/>
              <a:cxnLst>
                <a:cxn ang="0">
                  <a:pos x="connsiteX0" y="connsiteY0"/>
                </a:cxn>
                <a:cxn ang="0">
                  <a:pos x="connsiteX1" y="connsiteY1"/>
                </a:cxn>
                <a:cxn ang="0">
                  <a:pos x="connsiteX2" y="connsiteY2"/>
                </a:cxn>
              </a:cxnLst>
              <a:rect l="l" t="t" r="r" b="b"/>
              <a:pathLst>
                <a:path w="398121" h="2019414">
                  <a:moveTo>
                    <a:pt x="0" y="0"/>
                  </a:moveTo>
                  <a:cubicBezTo>
                    <a:pt x="159785" y="296649"/>
                    <a:pt x="354383" y="496590"/>
                    <a:pt x="398121" y="793239"/>
                  </a:cubicBezTo>
                  <a:lnTo>
                    <a:pt x="315332" y="2019414"/>
                  </a:lnTo>
                </a:path>
              </a:pathLst>
            </a:custGeom>
            <a:noFill/>
            <a:ln w="38100" cap="flat">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91" name="正方形/長方形 390"/>
            <p:cNvSpPr/>
            <p:nvPr/>
          </p:nvSpPr>
          <p:spPr>
            <a:xfrm rot="3388813">
              <a:off x="6619088" y="4760884"/>
              <a:ext cx="159112"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392" name="Line 27"/>
            <p:cNvSpPr>
              <a:spLocks noChangeShapeType="1"/>
            </p:cNvSpPr>
            <p:nvPr/>
          </p:nvSpPr>
          <p:spPr bwMode="auto">
            <a:xfrm flipV="1">
              <a:off x="4061096" y="4525506"/>
              <a:ext cx="1950878" cy="1876"/>
            </a:xfrm>
            <a:prstGeom prst="line">
              <a:avLst/>
            </a:prstGeom>
            <a:noFill/>
            <a:ln w="63500">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 name="Freeform 101"/>
            <p:cNvSpPr>
              <a:spLocks/>
            </p:cNvSpPr>
            <p:nvPr/>
          </p:nvSpPr>
          <p:spPr bwMode="auto">
            <a:xfrm>
              <a:off x="3742842" y="1918958"/>
              <a:ext cx="1904293" cy="4760541"/>
            </a:xfrm>
            <a:custGeom>
              <a:avLst/>
              <a:gdLst>
                <a:gd name="T0" fmla="*/ 172 w 179"/>
                <a:gd name="T1" fmla="*/ 0 h 712"/>
                <a:gd name="T2" fmla="*/ 175 w 179"/>
                <a:gd name="T3" fmla="*/ 39 h 712"/>
                <a:gd name="T4" fmla="*/ 178 w 179"/>
                <a:gd name="T5" fmla="*/ 89 h 712"/>
                <a:gd name="T6" fmla="*/ 179 w 179"/>
                <a:gd name="T7" fmla="*/ 118 h 712"/>
                <a:gd name="T8" fmla="*/ 178 w 179"/>
                <a:gd name="T9" fmla="*/ 127 h 712"/>
                <a:gd name="T10" fmla="*/ 168 w 179"/>
                <a:gd name="T11" fmla="*/ 155 h 712"/>
                <a:gd name="T12" fmla="*/ 159 w 179"/>
                <a:gd name="T13" fmla="*/ 186 h 712"/>
                <a:gd name="T14" fmla="*/ 142 w 179"/>
                <a:gd name="T15" fmla="*/ 232 h 712"/>
                <a:gd name="T16" fmla="*/ 139 w 179"/>
                <a:gd name="T17" fmla="*/ 241 h 712"/>
                <a:gd name="T18" fmla="*/ 112 w 179"/>
                <a:gd name="T19" fmla="*/ 284 h 712"/>
                <a:gd name="T20" fmla="*/ 107 w 179"/>
                <a:gd name="T21" fmla="*/ 297 h 712"/>
                <a:gd name="T22" fmla="*/ 101 w 179"/>
                <a:gd name="T23" fmla="*/ 372 h 712"/>
                <a:gd name="T24" fmla="*/ 98 w 179"/>
                <a:gd name="T25" fmla="*/ 448 h 712"/>
                <a:gd name="T26" fmla="*/ 96 w 179"/>
                <a:gd name="T27" fmla="*/ 484 h 712"/>
                <a:gd name="T28" fmla="*/ 93 w 179"/>
                <a:gd name="T29" fmla="*/ 502 h 712"/>
                <a:gd name="T30" fmla="*/ 86 w 179"/>
                <a:gd name="T31" fmla="*/ 529 h 712"/>
                <a:gd name="T32" fmla="*/ 68 w 179"/>
                <a:gd name="T33" fmla="*/ 572 h 712"/>
                <a:gd name="T34" fmla="*/ 34 w 179"/>
                <a:gd name="T35" fmla="*/ 644 h 712"/>
                <a:gd name="T36" fmla="*/ 0 w 179"/>
                <a:gd name="T37" fmla="*/ 712 h 712"/>
                <a:gd name="connsiteX0" fmla="*/ 9777 w 10000"/>
                <a:gd name="connsiteY0" fmla="*/ 0 h 9452"/>
                <a:gd name="connsiteX1" fmla="*/ 9944 w 10000"/>
                <a:gd name="connsiteY1" fmla="*/ 702 h 9452"/>
                <a:gd name="connsiteX2" fmla="*/ 10000 w 10000"/>
                <a:gd name="connsiteY2" fmla="*/ 1109 h 9452"/>
                <a:gd name="connsiteX3" fmla="*/ 9944 w 10000"/>
                <a:gd name="connsiteY3" fmla="*/ 1236 h 9452"/>
                <a:gd name="connsiteX4" fmla="*/ 9385 w 10000"/>
                <a:gd name="connsiteY4" fmla="*/ 1629 h 9452"/>
                <a:gd name="connsiteX5" fmla="*/ 8883 w 10000"/>
                <a:gd name="connsiteY5" fmla="*/ 2064 h 9452"/>
                <a:gd name="connsiteX6" fmla="*/ 7933 w 10000"/>
                <a:gd name="connsiteY6" fmla="*/ 2710 h 9452"/>
                <a:gd name="connsiteX7" fmla="*/ 7765 w 10000"/>
                <a:gd name="connsiteY7" fmla="*/ 2837 h 9452"/>
                <a:gd name="connsiteX8" fmla="*/ 6257 w 10000"/>
                <a:gd name="connsiteY8" fmla="*/ 3441 h 9452"/>
                <a:gd name="connsiteX9" fmla="*/ 5978 w 10000"/>
                <a:gd name="connsiteY9" fmla="*/ 3623 h 9452"/>
                <a:gd name="connsiteX10" fmla="*/ 5642 w 10000"/>
                <a:gd name="connsiteY10" fmla="*/ 4677 h 9452"/>
                <a:gd name="connsiteX11" fmla="*/ 5475 w 10000"/>
                <a:gd name="connsiteY11" fmla="*/ 5744 h 9452"/>
                <a:gd name="connsiteX12" fmla="*/ 5363 w 10000"/>
                <a:gd name="connsiteY12" fmla="*/ 6250 h 9452"/>
                <a:gd name="connsiteX13" fmla="*/ 5196 w 10000"/>
                <a:gd name="connsiteY13" fmla="*/ 6503 h 9452"/>
                <a:gd name="connsiteX14" fmla="*/ 4804 w 10000"/>
                <a:gd name="connsiteY14" fmla="*/ 6882 h 9452"/>
                <a:gd name="connsiteX15" fmla="*/ 3799 w 10000"/>
                <a:gd name="connsiteY15" fmla="*/ 7486 h 9452"/>
                <a:gd name="connsiteX16" fmla="*/ 1899 w 10000"/>
                <a:gd name="connsiteY16" fmla="*/ 8497 h 9452"/>
                <a:gd name="connsiteX17" fmla="*/ 0 w 10000"/>
                <a:gd name="connsiteY17" fmla="*/ 9452 h 9452"/>
                <a:gd name="connsiteX0" fmla="*/ 9777 w 10000"/>
                <a:gd name="connsiteY0" fmla="*/ 0 h 10090"/>
                <a:gd name="connsiteX1" fmla="*/ 9944 w 10000"/>
                <a:gd name="connsiteY1" fmla="*/ 833 h 10090"/>
                <a:gd name="connsiteX2" fmla="*/ 10000 w 10000"/>
                <a:gd name="connsiteY2" fmla="*/ 1263 h 10090"/>
                <a:gd name="connsiteX3" fmla="*/ 9944 w 10000"/>
                <a:gd name="connsiteY3" fmla="*/ 1398 h 10090"/>
                <a:gd name="connsiteX4" fmla="*/ 9385 w 10000"/>
                <a:gd name="connsiteY4" fmla="*/ 1813 h 10090"/>
                <a:gd name="connsiteX5" fmla="*/ 8883 w 10000"/>
                <a:gd name="connsiteY5" fmla="*/ 2274 h 10090"/>
                <a:gd name="connsiteX6" fmla="*/ 7933 w 10000"/>
                <a:gd name="connsiteY6" fmla="*/ 2957 h 10090"/>
                <a:gd name="connsiteX7" fmla="*/ 7765 w 10000"/>
                <a:gd name="connsiteY7" fmla="*/ 3091 h 10090"/>
                <a:gd name="connsiteX8" fmla="*/ 6257 w 10000"/>
                <a:gd name="connsiteY8" fmla="*/ 3730 h 10090"/>
                <a:gd name="connsiteX9" fmla="*/ 5978 w 10000"/>
                <a:gd name="connsiteY9" fmla="*/ 3923 h 10090"/>
                <a:gd name="connsiteX10" fmla="*/ 5642 w 10000"/>
                <a:gd name="connsiteY10" fmla="*/ 5038 h 10090"/>
                <a:gd name="connsiteX11" fmla="*/ 5475 w 10000"/>
                <a:gd name="connsiteY11" fmla="*/ 6167 h 10090"/>
                <a:gd name="connsiteX12" fmla="*/ 5363 w 10000"/>
                <a:gd name="connsiteY12" fmla="*/ 6702 h 10090"/>
                <a:gd name="connsiteX13" fmla="*/ 5196 w 10000"/>
                <a:gd name="connsiteY13" fmla="*/ 6970 h 10090"/>
                <a:gd name="connsiteX14" fmla="*/ 4804 w 10000"/>
                <a:gd name="connsiteY14" fmla="*/ 7371 h 10090"/>
                <a:gd name="connsiteX15" fmla="*/ 3799 w 10000"/>
                <a:gd name="connsiteY15" fmla="*/ 8010 h 10090"/>
                <a:gd name="connsiteX16" fmla="*/ 1899 w 10000"/>
                <a:gd name="connsiteY16" fmla="*/ 9080 h 10090"/>
                <a:gd name="connsiteX17" fmla="*/ 0 w 10000"/>
                <a:gd name="connsiteY17" fmla="*/ 10090 h 10090"/>
                <a:gd name="connsiteX0" fmla="*/ 9777 w 10000"/>
                <a:gd name="connsiteY0" fmla="*/ 0 h 10090"/>
                <a:gd name="connsiteX1" fmla="*/ 9944 w 10000"/>
                <a:gd name="connsiteY1" fmla="*/ 833 h 10090"/>
                <a:gd name="connsiteX2" fmla="*/ 10000 w 10000"/>
                <a:gd name="connsiteY2" fmla="*/ 1263 h 10090"/>
                <a:gd name="connsiteX3" fmla="*/ 9944 w 10000"/>
                <a:gd name="connsiteY3" fmla="*/ 1398 h 10090"/>
                <a:gd name="connsiteX4" fmla="*/ 9385 w 10000"/>
                <a:gd name="connsiteY4" fmla="*/ 1813 h 10090"/>
                <a:gd name="connsiteX5" fmla="*/ 8883 w 10000"/>
                <a:gd name="connsiteY5" fmla="*/ 2274 h 10090"/>
                <a:gd name="connsiteX6" fmla="*/ 7933 w 10000"/>
                <a:gd name="connsiteY6" fmla="*/ 2957 h 10090"/>
                <a:gd name="connsiteX7" fmla="*/ 7765 w 10000"/>
                <a:gd name="connsiteY7" fmla="*/ 3091 h 10090"/>
                <a:gd name="connsiteX8" fmla="*/ 6257 w 10000"/>
                <a:gd name="connsiteY8" fmla="*/ 3730 h 10090"/>
                <a:gd name="connsiteX9" fmla="*/ 5978 w 10000"/>
                <a:gd name="connsiteY9" fmla="*/ 3923 h 10090"/>
                <a:gd name="connsiteX10" fmla="*/ 5642 w 10000"/>
                <a:gd name="connsiteY10" fmla="*/ 5038 h 10090"/>
                <a:gd name="connsiteX11" fmla="*/ 5475 w 10000"/>
                <a:gd name="connsiteY11" fmla="*/ 6167 h 10090"/>
                <a:gd name="connsiteX12" fmla="*/ 5363 w 10000"/>
                <a:gd name="connsiteY12" fmla="*/ 6702 h 10090"/>
                <a:gd name="connsiteX13" fmla="*/ 5196 w 10000"/>
                <a:gd name="connsiteY13" fmla="*/ 6970 h 10090"/>
                <a:gd name="connsiteX14" fmla="*/ 4804 w 10000"/>
                <a:gd name="connsiteY14" fmla="*/ 7371 h 10090"/>
                <a:gd name="connsiteX15" fmla="*/ 3799 w 10000"/>
                <a:gd name="connsiteY15" fmla="*/ 8010 h 10090"/>
                <a:gd name="connsiteX16" fmla="*/ 1899 w 10000"/>
                <a:gd name="connsiteY16" fmla="*/ 9080 h 10090"/>
                <a:gd name="connsiteX17" fmla="*/ 849 w 10000"/>
                <a:gd name="connsiteY17" fmla="*/ 9591 h 10090"/>
                <a:gd name="connsiteX18" fmla="*/ 0 w 10000"/>
                <a:gd name="connsiteY18" fmla="*/ 10090 h 10090"/>
                <a:gd name="connsiteX0" fmla="*/ 8928 w 9151"/>
                <a:gd name="connsiteY0" fmla="*/ 0 h 9591"/>
                <a:gd name="connsiteX1" fmla="*/ 9095 w 9151"/>
                <a:gd name="connsiteY1" fmla="*/ 833 h 9591"/>
                <a:gd name="connsiteX2" fmla="*/ 9151 w 9151"/>
                <a:gd name="connsiteY2" fmla="*/ 1263 h 9591"/>
                <a:gd name="connsiteX3" fmla="*/ 9095 w 9151"/>
                <a:gd name="connsiteY3" fmla="*/ 1398 h 9591"/>
                <a:gd name="connsiteX4" fmla="*/ 8536 w 9151"/>
                <a:gd name="connsiteY4" fmla="*/ 1813 h 9591"/>
                <a:gd name="connsiteX5" fmla="*/ 8034 w 9151"/>
                <a:gd name="connsiteY5" fmla="*/ 2274 h 9591"/>
                <a:gd name="connsiteX6" fmla="*/ 7084 w 9151"/>
                <a:gd name="connsiteY6" fmla="*/ 2957 h 9591"/>
                <a:gd name="connsiteX7" fmla="*/ 6916 w 9151"/>
                <a:gd name="connsiteY7" fmla="*/ 3091 h 9591"/>
                <a:gd name="connsiteX8" fmla="*/ 5408 w 9151"/>
                <a:gd name="connsiteY8" fmla="*/ 3730 h 9591"/>
                <a:gd name="connsiteX9" fmla="*/ 5129 w 9151"/>
                <a:gd name="connsiteY9" fmla="*/ 3923 h 9591"/>
                <a:gd name="connsiteX10" fmla="*/ 4793 w 9151"/>
                <a:gd name="connsiteY10" fmla="*/ 5038 h 9591"/>
                <a:gd name="connsiteX11" fmla="*/ 4626 w 9151"/>
                <a:gd name="connsiteY11" fmla="*/ 6167 h 9591"/>
                <a:gd name="connsiteX12" fmla="*/ 4514 w 9151"/>
                <a:gd name="connsiteY12" fmla="*/ 6702 h 9591"/>
                <a:gd name="connsiteX13" fmla="*/ 4347 w 9151"/>
                <a:gd name="connsiteY13" fmla="*/ 6970 h 9591"/>
                <a:gd name="connsiteX14" fmla="*/ 3955 w 9151"/>
                <a:gd name="connsiteY14" fmla="*/ 7371 h 9591"/>
                <a:gd name="connsiteX15" fmla="*/ 2950 w 9151"/>
                <a:gd name="connsiteY15" fmla="*/ 8010 h 9591"/>
                <a:gd name="connsiteX16" fmla="*/ 1050 w 9151"/>
                <a:gd name="connsiteY16" fmla="*/ 9080 h 9591"/>
                <a:gd name="connsiteX17" fmla="*/ 0 w 9151"/>
                <a:gd name="connsiteY17" fmla="*/ 9591 h 9591"/>
                <a:gd name="connsiteX0" fmla="*/ 8609 w 8853"/>
                <a:gd name="connsiteY0" fmla="*/ 0 h 9467"/>
                <a:gd name="connsiteX1" fmla="*/ 8792 w 8853"/>
                <a:gd name="connsiteY1" fmla="*/ 869 h 9467"/>
                <a:gd name="connsiteX2" fmla="*/ 8853 w 8853"/>
                <a:gd name="connsiteY2" fmla="*/ 1317 h 9467"/>
                <a:gd name="connsiteX3" fmla="*/ 8792 w 8853"/>
                <a:gd name="connsiteY3" fmla="*/ 1458 h 9467"/>
                <a:gd name="connsiteX4" fmla="*/ 8181 w 8853"/>
                <a:gd name="connsiteY4" fmla="*/ 1890 h 9467"/>
                <a:gd name="connsiteX5" fmla="*/ 7632 w 8853"/>
                <a:gd name="connsiteY5" fmla="*/ 2371 h 9467"/>
                <a:gd name="connsiteX6" fmla="*/ 6594 w 8853"/>
                <a:gd name="connsiteY6" fmla="*/ 3083 h 9467"/>
                <a:gd name="connsiteX7" fmla="*/ 6411 w 8853"/>
                <a:gd name="connsiteY7" fmla="*/ 3223 h 9467"/>
                <a:gd name="connsiteX8" fmla="*/ 4763 w 8853"/>
                <a:gd name="connsiteY8" fmla="*/ 3889 h 9467"/>
                <a:gd name="connsiteX9" fmla="*/ 4458 w 8853"/>
                <a:gd name="connsiteY9" fmla="*/ 4090 h 9467"/>
                <a:gd name="connsiteX10" fmla="*/ 4091 w 8853"/>
                <a:gd name="connsiteY10" fmla="*/ 5253 h 9467"/>
                <a:gd name="connsiteX11" fmla="*/ 3908 w 8853"/>
                <a:gd name="connsiteY11" fmla="*/ 6430 h 9467"/>
                <a:gd name="connsiteX12" fmla="*/ 3786 w 8853"/>
                <a:gd name="connsiteY12" fmla="*/ 6988 h 9467"/>
                <a:gd name="connsiteX13" fmla="*/ 3603 w 8853"/>
                <a:gd name="connsiteY13" fmla="*/ 7267 h 9467"/>
                <a:gd name="connsiteX14" fmla="*/ 3175 w 8853"/>
                <a:gd name="connsiteY14" fmla="*/ 7685 h 9467"/>
                <a:gd name="connsiteX15" fmla="*/ 2077 w 8853"/>
                <a:gd name="connsiteY15" fmla="*/ 8352 h 9467"/>
                <a:gd name="connsiteX16" fmla="*/ 0 w 8853"/>
                <a:gd name="connsiteY16" fmla="*/ 9467 h 9467"/>
                <a:gd name="connsiteX0" fmla="*/ 7378 w 7654"/>
                <a:gd name="connsiteY0" fmla="*/ 0 h 8822"/>
                <a:gd name="connsiteX1" fmla="*/ 7585 w 7654"/>
                <a:gd name="connsiteY1" fmla="*/ 918 h 8822"/>
                <a:gd name="connsiteX2" fmla="*/ 7654 w 7654"/>
                <a:gd name="connsiteY2" fmla="*/ 1391 h 8822"/>
                <a:gd name="connsiteX3" fmla="*/ 7585 w 7654"/>
                <a:gd name="connsiteY3" fmla="*/ 1540 h 8822"/>
                <a:gd name="connsiteX4" fmla="*/ 6895 w 7654"/>
                <a:gd name="connsiteY4" fmla="*/ 1996 h 8822"/>
                <a:gd name="connsiteX5" fmla="*/ 6275 w 7654"/>
                <a:gd name="connsiteY5" fmla="*/ 2504 h 8822"/>
                <a:gd name="connsiteX6" fmla="*/ 5102 w 7654"/>
                <a:gd name="connsiteY6" fmla="*/ 3257 h 8822"/>
                <a:gd name="connsiteX7" fmla="*/ 4896 w 7654"/>
                <a:gd name="connsiteY7" fmla="*/ 3404 h 8822"/>
                <a:gd name="connsiteX8" fmla="*/ 3034 w 7654"/>
                <a:gd name="connsiteY8" fmla="*/ 4108 h 8822"/>
                <a:gd name="connsiteX9" fmla="*/ 2690 w 7654"/>
                <a:gd name="connsiteY9" fmla="*/ 4320 h 8822"/>
                <a:gd name="connsiteX10" fmla="*/ 2275 w 7654"/>
                <a:gd name="connsiteY10" fmla="*/ 5549 h 8822"/>
                <a:gd name="connsiteX11" fmla="*/ 2068 w 7654"/>
                <a:gd name="connsiteY11" fmla="*/ 6792 h 8822"/>
                <a:gd name="connsiteX12" fmla="*/ 1931 w 7654"/>
                <a:gd name="connsiteY12" fmla="*/ 7381 h 8822"/>
                <a:gd name="connsiteX13" fmla="*/ 1724 w 7654"/>
                <a:gd name="connsiteY13" fmla="*/ 7676 h 8822"/>
                <a:gd name="connsiteX14" fmla="*/ 1240 w 7654"/>
                <a:gd name="connsiteY14" fmla="*/ 8118 h 8822"/>
                <a:gd name="connsiteX15" fmla="*/ 0 w 7654"/>
                <a:gd name="connsiteY15" fmla="*/ 8822 h 8822"/>
                <a:gd name="connsiteX0" fmla="*/ 8019 w 8380"/>
                <a:gd name="connsiteY0" fmla="*/ 0 h 9202"/>
                <a:gd name="connsiteX1" fmla="*/ 8290 w 8380"/>
                <a:gd name="connsiteY1" fmla="*/ 1041 h 9202"/>
                <a:gd name="connsiteX2" fmla="*/ 8380 w 8380"/>
                <a:gd name="connsiteY2" fmla="*/ 1577 h 9202"/>
                <a:gd name="connsiteX3" fmla="*/ 8290 w 8380"/>
                <a:gd name="connsiteY3" fmla="*/ 1746 h 9202"/>
                <a:gd name="connsiteX4" fmla="*/ 7388 w 8380"/>
                <a:gd name="connsiteY4" fmla="*/ 2263 h 9202"/>
                <a:gd name="connsiteX5" fmla="*/ 6578 w 8380"/>
                <a:gd name="connsiteY5" fmla="*/ 2838 h 9202"/>
                <a:gd name="connsiteX6" fmla="*/ 5046 w 8380"/>
                <a:gd name="connsiteY6" fmla="*/ 3692 h 9202"/>
                <a:gd name="connsiteX7" fmla="*/ 4777 w 8380"/>
                <a:gd name="connsiteY7" fmla="*/ 3859 h 9202"/>
                <a:gd name="connsiteX8" fmla="*/ 2344 w 8380"/>
                <a:gd name="connsiteY8" fmla="*/ 4657 h 9202"/>
                <a:gd name="connsiteX9" fmla="*/ 1895 w 8380"/>
                <a:gd name="connsiteY9" fmla="*/ 4897 h 9202"/>
                <a:gd name="connsiteX10" fmla="*/ 1352 w 8380"/>
                <a:gd name="connsiteY10" fmla="*/ 6290 h 9202"/>
                <a:gd name="connsiteX11" fmla="*/ 1082 w 8380"/>
                <a:gd name="connsiteY11" fmla="*/ 7699 h 9202"/>
                <a:gd name="connsiteX12" fmla="*/ 903 w 8380"/>
                <a:gd name="connsiteY12" fmla="*/ 8367 h 9202"/>
                <a:gd name="connsiteX13" fmla="*/ 632 w 8380"/>
                <a:gd name="connsiteY13" fmla="*/ 8701 h 9202"/>
                <a:gd name="connsiteX14" fmla="*/ 0 w 8380"/>
                <a:gd name="connsiteY14" fmla="*/ 9202 h 9202"/>
                <a:gd name="connsiteX0" fmla="*/ 8815 w 9246"/>
                <a:gd name="connsiteY0" fmla="*/ 0 h 9456"/>
                <a:gd name="connsiteX1" fmla="*/ 9139 w 9246"/>
                <a:gd name="connsiteY1" fmla="*/ 1131 h 9456"/>
                <a:gd name="connsiteX2" fmla="*/ 9246 w 9246"/>
                <a:gd name="connsiteY2" fmla="*/ 1714 h 9456"/>
                <a:gd name="connsiteX3" fmla="*/ 9139 w 9246"/>
                <a:gd name="connsiteY3" fmla="*/ 1897 h 9456"/>
                <a:gd name="connsiteX4" fmla="*/ 8062 w 9246"/>
                <a:gd name="connsiteY4" fmla="*/ 2459 h 9456"/>
                <a:gd name="connsiteX5" fmla="*/ 7096 w 9246"/>
                <a:gd name="connsiteY5" fmla="*/ 3084 h 9456"/>
                <a:gd name="connsiteX6" fmla="*/ 5267 w 9246"/>
                <a:gd name="connsiteY6" fmla="*/ 4012 h 9456"/>
                <a:gd name="connsiteX7" fmla="*/ 4946 w 9246"/>
                <a:gd name="connsiteY7" fmla="*/ 4194 h 9456"/>
                <a:gd name="connsiteX8" fmla="*/ 2043 w 9246"/>
                <a:gd name="connsiteY8" fmla="*/ 5061 h 9456"/>
                <a:gd name="connsiteX9" fmla="*/ 1507 w 9246"/>
                <a:gd name="connsiteY9" fmla="*/ 5322 h 9456"/>
                <a:gd name="connsiteX10" fmla="*/ 859 w 9246"/>
                <a:gd name="connsiteY10" fmla="*/ 6835 h 9456"/>
                <a:gd name="connsiteX11" fmla="*/ 537 w 9246"/>
                <a:gd name="connsiteY11" fmla="*/ 8367 h 9456"/>
                <a:gd name="connsiteX12" fmla="*/ 324 w 9246"/>
                <a:gd name="connsiteY12" fmla="*/ 9093 h 9456"/>
                <a:gd name="connsiteX13" fmla="*/ 0 w 9246"/>
                <a:gd name="connsiteY13" fmla="*/ 9456 h 9456"/>
                <a:gd name="connsiteX0" fmla="*/ 9184 w 9650"/>
                <a:gd name="connsiteY0" fmla="*/ 0 h 9616"/>
                <a:gd name="connsiteX1" fmla="*/ 9534 w 9650"/>
                <a:gd name="connsiteY1" fmla="*/ 1196 h 9616"/>
                <a:gd name="connsiteX2" fmla="*/ 9650 w 9650"/>
                <a:gd name="connsiteY2" fmla="*/ 1813 h 9616"/>
                <a:gd name="connsiteX3" fmla="*/ 9534 w 9650"/>
                <a:gd name="connsiteY3" fmla="*/ 2006 h 9616"/>
                <a:gd name="connsiteX4" fmla="*/ 8369 w 9650"/>
                <a:gd name="connsiteY4" fmla="*/ 2600 h 9616"/>
                <a:gd name="connsiteX5" fmla="*/ 7325 w 9650"/>
                <a:gd name="connsiteY5" fmla="*/ 3261 h 9616"/>
                <a:gd name="connsiteX6" fmla="*/ 5347 w 9650"/>
                <a:gd name="connsiteY6" fmla="*/ 4243 h 9616"/>
                <a:gd name="connsiteX7" fmla="*/ 4999 w 9650"/>
                <a:gd name="connsiteY7" fmla="*/ 4435 h 9616"/>
                <a:gd name="connsiteX8" fmla="*/ 1860 w 9650"/>
                <a:gd name="connsiteY8" fmla="*/ 5352 h 9616"/>
                <a:gd name="connsiteX9" fmla="*/ 1280 w 9650"/>
                <a:gd name="connsiteY9" fmla="*/ 5628 h 9616"/>
                <a:gd name="connsiteX10" fmla="*/ 579 w 9650"/>
                <a:gd name="connsiteY10" fmla="*/ 7228 h 9616"/>
                <a:gd name="connsiteX11" fmla="*/ 231 w 9650"/>
                <a:gd name="connsiteY11" fmla="*/ 8848 h 9616"/>
                <a:gd name="connsiteX12" fmla="*/ 0 w 9650"/>
                <a:gd name="connsiteY12" fmla="*/ 9616 h 9616"/>
                <a:gd name="connsiteX0" fmla="*/ 9278 w 9761"/>
                <a:gd name="connsiteY0" fmla="*/ 0 h 9201"/>
                <a:gd name="connsiteX1" fmla="*/ 9641 w 9761"/>
                <a:gd name="connsiteY1" fmla="*/ 1244 h 9201"/>
                <a:gd name="connsiteX2" fmla="*/ 9761 w 9761"/>
                <a:gd name="connsiteY2" fmla="*/ 1885 h 9201"/>
                <a:gd name="connsiteX3" fmla="*/ 9641 w 9761"/>
                <a:gd name="connsiteY3" fmla="*/ 2086 h 9201"/>
                <a:gd name="connsiteX4" fmla="*/ 8434 w 9761"/>
                <a:gd name="connsiteY4" fmla="*/ 2704 h 9201"/>
                <a:gd name="connsiteX5" fmla="*/ 7352 w 9761"/>
                <a:gd name="connsiteY5" fmla="*/ 3391 h 9201"/>
                <a:gd name="connsiteX6" fmla="*/ 5302 w 9761"/>
                <a:gd name="connsiteY6" fmla="*/ 4412 h 9201"/>
                <a:gd name="connsiteX7" fmla="*/ 4941 w 9761"/>
                <a:gd name="connsiteY7" fmla="*/ 4612 h 9201"/>
                <a:gd name="connsiteX8" fmla="*/ 1688 w 9761"/>
                <a:gd name="connsiteY8" fmla="*/ 5566 h 9201"/>
                <a:gd name="connsiteX9" fmla="*/ 1087 w 9761"/>
                <a:gd name="connsiteY9" fmla="*/ 5853 h 9201"/>
                <a:gd name="connsiteX10" fmla="*/ 361 w 9761"/>
                <a:gd name="connsiteY10" fmla="*/ 7517 h 9201"/>
                <a:gd name="connsiteX11" fmla="*/ 0 w 9761"/>
                <a:gd name="connsiteY11" fmla="*/ 9201 h 9201"/>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06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1729 w 10000"/>
                <a:gd name="connsiteY7" fmla="*/ 6049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2500 w 10000"/>
                <a:gd name="connsiteY7" fmla="*/ 6061 h 10000"/>
                <a:gd name="connsiteX8" fmla="*/ 1114 w 10000"/>
                <a:gd name="connsiteY8" fmla="*/ 6361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2500 w 10000"/>
                <a:gd name="connsiteY7" fmla="*/ 6061 h 10000"/>
                <a:gd name="connsiteX8" fmla="*/ 2123 w 10000"/>
                <a:gd name="connsiteY8" fmla="*/ 6555 h 10000"/>
                <a:gd name="connsiteX9" fmla="*/ 370 w 10000"/>
                <a:gd name="connsiteY9" fmla="*/ 8170 h 10000"/>
                <a:gd name="connsiteX10" fmla="*/ 0 w 10000"/>
                <a:gd name="connsiteY10" fmla="*/ 10000 h 10000"/>
                <a:gd name="connsiteX0" fmla="*/ 9505 w 10000"/>
                <a:gd name="connsiteY0" fmla="*/ 0 h 10000"/>
                <a:gd name="connsiteX1" fmla="*/ 9877 w 10000"/>
                <a:gd name="connsiteY1" fmla="*/ 1352 h 10000"/>
                <a:gd name="connsiteX2" fmla="*/ 10000 w 10000"/>
                <a:gd name="connsiteY2" fmla="*/ 2049 h 10000"/>
                <a:gd name="connsiteX3" fmla="*/ 9877 w 10000"/>
                <a:gd name="connsiteY3" fmla="*/ 2267 h 10000"/>
                <a:gd name="connsiteX4" fmla="*/ 8641 w 10000"/>
                <a:gd name="connsiteY4" fmla="*/ 2939 h 10000"/>
                <a:gd name="connsiteX5" fmla="*/ 7532 w 10000"/>
                <a:gd name="connsiteY5" fmla="*/ 3685 h 10000"/>
                <a:gd name="connsiteX6" fmla="*/ 5822 w 10000"/>
                <a:gd name="connsiteY6" fmla="*/ 5012 h 10000"/>
                <a:gd name="connsiteX7" fmla="*/ 2500 w 10000"/>
                <a:gd name="connsiteY7" fmla="*/ 6061 h 10000"/>
                <a:gd name="connsiteX8" fmla="*/ 2123 w 10000"/>
                <a:gd name="connsiteY8" fmla="*/ 6555 h 10000"/>
                <a:gd name="connsiteX9" fmla="*/ 0 w 10000"/>
                <a:gd name="connsiteY9" fmla="*/ 10000 h 10000"/>
                <a:gd name="connsiteX0" fmla="*/ 8081 w 8576"/>
                <a:gd name="connsiteY0" fmla="*/ 0 h 10000"/>
                <a:gd name="connsiteX1" fmla="*/ 8453 w 8576"/>
                <a:gd name="connsiteY1" fmla="*/ 1352 h 10000"/>
                <a:gd name="connsiteX2" fmla="*/ 8576 w 8576"/>
                <a:gd name="connsiteY2" fmla="*/ 2049 h 10000"/>
                <a:gd name="connsiteX3" fmla="*/ 8453 w 8576"/>
                <a:gd name="connsiteY3" fmla="*/ 2267 h 10000"/>
                <a:gd name="connsiteX4" fmla="*/ 7217 w 8576"/>
                <a:gd name="connsiteY4" fmla="*/ 2939 h 10000"/>
                <a:gd name="connsiteX5" fmla="*/ 6108 w 8576"/>
                <a:gd name="connsiteY5" fmla="*/ 3685 h 10000"/>
                <a:gd name="connsiteX6" fmla="*/ 4398 w 8576"/>
                <a:gd name="connsiteY6" fmla="*/ 5012 h 10000"/>
                <a:gd name="connsiteX7" fmla="*/ 1076 w 8576"/>
                <a:gd name="connsiteY7" fmla="*/ 6061 h 10000"/>
                <a:gd name="connsiteX8" fmla="*/ 699 w 8576"/>
                <a:gd name="connsiteY8" fmla="*/ 6555 h 10000"/>
                <a:gd name="connsiteX9" fmla="*/ 0 w 8576"/>
                <a:gd name="connsiteY9" fmla="*/ 10000 h 10000"/>
                <a:gd name="connsiteX0" fmla="*/ 10392 w 10409"/>
                <a:gd name="connsiteY0" fmla="*/ 0 h 14910"/>
                <a:gd name="connsiteX1" fmla="*/ 9857 w 10409"/>
                <a:gd name="connsiteY1" fmla="*/ 6262 h 14910"/>
                <a:gd name="connsiteX2" fmla="*/ 10000 w 10409"/>
                <a:gd name="connsiteY2" fmla="*/ 6959 h 14910"/>
                <a:gd name="connsiteX3" fmla="*/ 9857 w 10409"/>
                <a:gd name="connsiteY3" fmla="*/ 7177 h 14910"/>
                <a:gd name="connsiteX4" fmla="*/ 8415 w 10409"/>
                <a:gd name="connsiteY4" fmla="*/ 7849 h 14910"/>
                <a:gd name="connsiteX5" fmla="*/ 7122 w 10409"/>
                <a:gd name="connsiteY5" fmla="*/ 8595 h 14910"/>
                <a:gd name="connsiteX6" fmla="*/ 5128 w 10409"/>
                <a:gd name="connsiteY6" fmla="*/ 9922 h 14910"/>
                <a:gd name="connsiteX7" fmla="*/ 1255 w 10409"/>
                <a:gd name="connsiteY7" fmla="*/ 10971 h 14910"/>
                <a:gd name="connsiteX8" fmla="*/ 815 w 10409"/>
                <a:gd name="connsiteY8" fmla="*/ 11465 h 14910"/>
                <a:gd name="connsiteX9" fmla="*/ 0 w 10409"/>
                <a:gd name="connsiteY9" fmla="*/ 14910 h 14910"/>
                <a:gd name="connsiteX0" fmla="*/ 5064 w 10000"/>
                <a:gd name="connsiteY0" fmla="*/ 0 h 14849"/>
                <a:gd name="connsiteX1" fmla="*/ 9857 w 10000"/>
                <a:gd name="connsiteY1" fmla="*/ 6201 h 14849"/>
                <a:gd name="connsiteX2" fmla="*/ 10000 w 10000"/>
                <a:gd name="connsiteY2" fmla="*/ 6898 h 14849"/>
                <a:gd name="connsiteX3" fmla="*/ 9857 w 10000"/>
                <a:gd name="connsiteY3" fmla="*/ 7116 h 14849"/>
                <a:gd name="connsiteX4" fmla="*/ 8415 w 10000"/>
                <a:gd name="connsiteY4" fmla="*/ 7788 h 14849"/>
                <a:gd name="connsiteX5" fmla="*/ 7122 w 10000"/>
                <a:gd name="connsiteY5" fmla="*/ 8534 h 14849"/>
                <a:gd name="connsiteX6" fmla="*/ 5128 w 10000"/>
                <a:gd name="connsiteY6" fmla="*/ 9861 h 14849"/>
                <a:gd name="connsiteX7" fmla="*/ 1255 w 10000"/>
                <a:gd name="connsiteY7" fmla="*/ 10910 h 14849"/>
                <a:gd name="connsiteX8" fmla="*/ 815 w 10000"/>
                <a:gd name="connsiteY8" fmla="*/ 11404 h 14849"/>
                <a:gd name="connsiteX9" fmla="*/ 0 w 10000"/>
                <a:gd name="connsiteY9" fmla="*/ 14849 h 14849"/>
                <a:gd name="connsiteX0" fmla="*/ 10531 w 10546"/>
                <a:gd name="connsiteY0" fmla="*/ 0 h 14885"/>
                <a:gd name="connsiteX1" fmla="*/ 9857 w 10546"/>
                <a:gd name="connsiteY1" fmla="*/ 6237 h 14885"/>
                <a:gd name="connsiteX2" fmla="*/ 10000 w 10546"/>
                <a:gd name="connsiteY2" fmla="*/ 6934 h 14885"/>
                <a:gd name="connsiteX3" fmla="*/ 9857 w 10546"/>
                <a:gd name="connsiteY3" fmla="*/ 7152 h 14885"/>
                <a:gd name="connsiteX4" fmla="*/ 8415 w 10546"/>
                <a:gd name="connsiteY4" fmla="*/ 7824 h 14885"/>
                <a:gd name="connsiteX5" fmla="*/ 7122 w 10546"/>
                <a:gd name="connsiteY5" fmla="*/ 8570 h 14885"/>
                <a:gd name="connsiteX6" fmla="*/ 5128 w 10546"/>
                <a:gd name="connsiteY6" fmla="*/ 9897 h 14885"/>
                <a:gd name="connsiteX7" fmla="*/ 1255 w 10546"/>
                <a:gd name="connsiteY7" fmla="*/ 10946 h 14885"/>
                <a:gd name="connsiteX8" fmla="*/ 815 w 10546"/>
                <a:gd name="connsiteY8" fmla="*/ 11440 h 14885"/>
                <a:gd name="connsiteX9" fmla="*/ 0 w 10546"/>
                <a:gd name="connsiteY9" fmla="*/ 14885 h 14885"/>
                <a:gd name="connsiteX0" fmla="*/ 10531 w 10531"/>
                <a:gd name="connsiteY0" fmla="*/ 0 h 14885"/>
                <a:gd name="connsiteX1" fmla="*/ 10246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9623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9623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9623 w 10531"/>
                <a:gd name="connsiteY1" fmla="*/ 3543 h 14885"/>
                <a:gd name="connsiteX2" fmla="*/ 9857 w 10531"/>
                <a:gd name="connsiteY2" fmla="*/ 6237 h 14885"/>
                <a:gd name="connsiteX3" fmla="*/ 10000 w 10531"/>
                <a:gd name="connsiteY3" fmla="*/ 6934 h 14885"/>
                <a:gd name="connsiteX4" fmla="*/ 9857 w 10531"/>
                <a:gd name="connsiteY4" fmla="*/ 7152 h 14885"/>
                <a:gd name="connsiteX5" fmla="*/ 8415 w 10531"/>
                <a:gd name="connsiteY5" fmla="*/ 7824 h 14885"/>
                <a:gd name="connsiteX6" fmla="*/ 7122 w 10531"/>
                <a:gd name="connsiteY6" fmla="*/ 8570 h 14885"/>
                <a:gd name="connsiteX7" fmla="*/ 5128 w 10531"/>
                <a:gd name="connsiteY7" fmla="*/ 9897 h 14885"/>
                <a:gd name="connsiteX8" fmla="*/ 1255 w 10531"/>
                <a:gd name="connsiteY8" fmla="*/ 10946 h 14885"/>
                <a:gd name="connsiteX9" fmla="*/ 815 w 10531"/>
                <a:gd name="connsiteY9" fmla="*/ 11440 h 14885"/>
                <a:gd name="connsiteX10" fmla="*/ 0 w 10531"/>
                <a:gd name="connsiteY10" fmla="*/ 14885 h 14885"/>
                <a:gd name="connsiteX0" fmla="*/ 10531 w 10531"/>
                <a:gd name="connsiteY0" fmla="*/ 0 h 14885"/>
                <a:gd name="connsiteX1" fmla="*/ 10315 w 10531"/>
                <a:gd name="connsiteY1" fmla="*/ 1197 h 14885"/>
                <a:gd name="connsiteX2" fmla="*/ 9623 w 10531"/>
                <a:gd name="connsiteY2" fmla="*/ 3543 h 14885"/>
                <a:gd name="connsiteX3" fmla="*/ 9857 w 10531"/>
                <a:gd name="connsiteY3" fmla="*/ 6237 h 14885"/>
                <a:gd name="connsiteX4" fmla="*/ 10000 w 10531"/>
                <a:gd name="connsiteY4" fmla="*/ 6934 h 14885"/>
                <a:gd name="connsiteX5" fmla="*/ 9857 w 10531"/>
                <a:gd name="connsiteY5" fmla="*/ 7152 h 14885"/>
                <a:gd name="connsiteX6" fmla="*/ 8415 w 10531"/>
                <a:gd name="connsiteY6" fmla="*/ 7824 h 14885"/>
                <a:gd name="connsiteX7" fmla="*/ 7122 w 10531"/>
                <a:gd name="connsiteY7" fmla="*/ 8570 h 14885"/>
                <a:gd name="connsiteX8" fmla="*/ 5128 w 10531"/>
                <a:gd name="connsiteY8" fmla="*/ 9897 h 14885"/>
                <a:gd name="connsiteX9" fmla="*/ 1255 w 10531"/>
                <a:gd name="connsiteY9" fmla="*/ 10946 h 14885"/>
                <a:gd name="connsiteX10" fmla="*/ 815 w 10531"/>
                <a:gd name="connsiteY10" fmla="*/ 11440 h 14885"/>
                <a:gd name="connsiteX11" fmla="*/ 0 w 10531"/>
                <a:gd name="connsiteY11" fmla="*/ 14885 h 14885"/>
                <a:gd name="connsiteX0" fmla="*/ 9285 w 10315"/>
                <a:gd name="connsiteY0" fmla="*/ 0 h 15821"/>
                <a:gd name="connsiteX1" fmla="*/ 10315 w 10315"/>
                <a:gd name="connsiteY1" fmla="*/ 2133 h 15821"/>
                <a:gd name="connsiteX2" fmla="*/ 9623 w 10315"/>
                <a:gd name="connsiteY2" fmla="*/ 4479 h 15821"/>
                <a:gd name="connsiteX3" fmla="*/ 9857 w 10315"/>
                <a:gd name="connsiteY3" fmla="*/ 7173 h 15821"/>
                <a:gd name="connsiteX4" fmla="*/ 10000 w 10315"/>
                <a:gd name="connsiteY4" fmla="*/ 7870 h 15821"/>
                <a:gd name="connsiteX5" fmla="*/ 9857 w 10315"/>
                <a:gd name="connsiteY5" fmla="*/ 8088 h 15821"/>
                <a:gd name="connsiteX6" fmla="*/ 8415 w 10315"/>
                <a:gd name="connsiteY6" fmla="*/ 8760 h 15821"/>
                <a:gd name="connsiteX7" fmla="*/ 7122 w 10315"/>
                <a:gd name="connsiteY7" fmla="*/ 9506 h 15821"/>
                <a:gd name="connsiteX8" fmla="*/ 5128 w 10315"/>
                <a:gd name="connsiteY8" fmla="*/ 10833 h 15821"/>
                <a:gd name="connsiteX9" fmla="*/ 1255 w 10315"/>
                <a:gd name="connsiteY9" fmla="*/ 11882 h 15821"/>
                <a:gd name="connsiteX10" fmla="*/ 815 w 10315"/>
                <a:gd name="connsiteY10" fmla="*/ 12376 h 15821"/>
                <a:gd name="connsiteX11" fmla="*/ 0 w 10315"/>
                <a:gd name="connsiteY11" fmla="*/ 15821 h 15821"/>
                <a:gd name="connsiteX0" fmla="*/ 9285 w 10315"/>
                <a:gd name="connsiteY0" fmla="*/ 0 h 15821"/>
                <a:gd name="connsiteX1" fmla="*/ 9761 w 10315"/>
                <a:gd name="connsiteY1" fmla="*/ 1210 h 15821"/>
                <a:gd name="connsiteX2" fmla="*/ 10315 w 10315"/>
                <a:gd name="connsiteY2" fmla="*/ 2133 h 15821"/>
                <a:gd name="connsiteX3" fmla="*/ 9623 w 10315"/>
                <a:gd name="connsiteY3" fmla="*/ 4479 h 15821"/>
                <a:gd name="connsiteX4" fmla="*/ 9857 w 10315"/>
                <a:gd name="connsiteY4" fmla="*/ 7173 h 15821"/>
                <a:gd name="connsiteX5" fmla="*/ 10000 w 10315"/>
                <a:gd name="connsiteY5" fmla="*/ 7870 h 15821"/>
                <a:gd name="connsiteX6" fmla="*/ 9857 w 10315"/>
                <a:gd name="connsiteY6" fmla="*/ 8088 h 15821"/>
                <a:gd name="connsiteX7" fmla="*/ 8415 w 10315"/>
                <a:gd name="connsiteY7" fmla="*/ 8760 h 15821"/>
                <a:gd name="connsiteX8" fmla="*/ 7122 w 10315"/>
                <a:gd name="connsiteY8" fmla="*/ 9506 h 15821"/>
                <a:gd name="connsiteX9" fmla="*/ 5128 w 10315"/>
                <a:gd name="connsiteY9" fmla="*/ 10833 h 15821"/>
                <a:gd name="connsiteX10" fmla="*/ 1255 w 10315"/>
                <a:gd name="connsiteY10" fmla="*/ 11882 h 15821"/>
                <a:gd name="connsiteX11" fmla="*/ 815 w 10315"/>
                <a:gd name="connsiteY11" fmla="*/ 12376 h 15821"/>
                <a:gd name="connsiteX12" fmla="*/ 0 w 10315"/>
                <a:gd name="connsiteY12" fmla="*/ 15821 h 15821"/>
                <a:gd name="connsiteX0" fmla="*/ 9285 w 10315"/>
                <a:gd name="connsiteY0" fmla="*/ 0 h 15821"/>
                <a:gd name="connsiteX1" fmla="*/ 7339 w 10315"/>
                <a:gd name="connsiteY1" fmla="*/ 1076 h 15821"/>
                <a:gd name="connsiteX2" fmla="*/ 10315 w 10315"/>
                <a:gd name="connsiteY2" fmla="*/ 2133 h 15821"/>
                <a:gd name="connsiteX3" fmla="*/ 9623 w 10315"/>
                <a:gd name="connsiteY3" fmla="*/ 4479 h 15821"/>
                <a:gd name="connsiteX4" fmla="*/ 9857 w 10315"/>
                <a:gd name="connsiteY4" fmla="*/ 7173 h 15821"/>
                <a:gd name="connsiteX5" fmla="*/ 10000 w 10315"/>
                <a:gd name="connsiteY5" fmla="*/ 7870 h 15821"/>
                <a:gd name="connsiteX6" fmla="*/ 9857 w 10315"/>
                <a:gd name="connsiteY6" fmla="*/ 8088 h 15821"/>
                <a:gd name="connsiteX7" fmla="*/ 8415 w 10315"/>
                <a:gd name="connsiteY7" fmla="*/ 8760 h 15821"/>
                <a:gd name="connsiteX8" fmla="*/ 7122 w 10315"/>
                <a:gd name="connsiteY8" fmla="*/ 9506 h 15821"/>
                <a:gd name="connsiteX9" fmla="*/ 5128 w 10315"/>
                <a:gd name="connsiteY9" fmla="*/ 10833 h 15821"/>
                <a:gd name="connsiteX10" fmla="*/ 1255 w 10315"/>
                <a:gd name="connsiteY10" fmla="*/ 11882 h 15821"/>
                <a:gd name="connsiteX11" fmla="*/ 815 w 10315"/>
                <a:gd name="connsiteY11" fmla="*/ 12376 h 15821"/>
                <a:gd name="connsiteX12" fmla="*/ 0 w 10315"/>
                <a:gd name="connsiteY12" fmla="*/ 15821 h 15821"/>
                <a:gd name="connsiteX0" fmla="*/ 9285 w 12667"/>
                <a:gd name="connsiteY0" fmla="*/ 0 h 15821"/>
                <a:gd name="connsiteX1" fmla="*/ 12667 w 12667"/>
                <a:gd name="connsiteY1" fmla="*/ 1088 h 15821"/>
                <a:gd name="connsiteX2" fmla="*/ 10315 w 12667"/>
                <a:gd name="connsiteY2" fmla="*/ 2133 h 15821"/>
                <a:gd name="connsiteX3" fmla="*/ 9623 w 12667"/>
                <a:gd name="connsiteY3" fmla="*/ 4479 h 15821"/>
                <a:gd name="connsiteX4" fmla="*/ 9857 w 12667"/>
                <a:gd name="connsiteY4" fmla="*/ 7173 h 15821"/>
                <a:gd name="connsiteX5" fmla="*/ 10000 w 12667"/>
                <a:gd name="connsiteY5" fmla="*/ 7870 h 15821"/>
                <a:gd name="connsiteX6" fmla="*/ 9857 w 12667"/>
                <a:gd name="connsiteY6" fmla="*/ 8088 h 15821"/>
                <a:gd name="connsiteX7" fmla="*/ 8415 w 12667"/>
                <a:gd name="connsiteY7" fmla="*/ 8760 h 15821"/>
                <a:gd name="connsiteX8" fmla="*/ 7122 w 12667"/>
                <a:gd name="connsiteY8" fmla="*/ 9506 h 15821"/>
                <a:gd name="connsiteX9" fmla="*/ 5128 w 12667"/>
                <a:gd name="connsiteY9" fmla="*/ 10833 h 15821"/>
                <a:gd name="connsiteX10" fmla="*/ 1255 w 12667"/>
                <a:gd name="connsiteY10" fmla="*/ 11882 h 15821"/>
                <a:gd name="connsiteX11" fmla="*/ 815 w 12667"/>
                <a:gd name="connsiteY11" fmla="*/ 12376 h 15821"/>
                <a:gd name="connsiteX12" fmla="*/ 0 w 12667"/>
                <a:gd name="connsiteY12" fmla="*/ 15821 h 15821"/>
                <a:gd name="connsiteX0" fmla="*/ 9285 w 10315"/>
                <a:gd name="connsiteY0" fmla="*/ 0 h 15821"/>
                <a:gd name="connsiteX1" fmla="*/ 9000 w 10315"/>
                <a:gd name="connsiteY1" fmla="*/ 784 h 15821"/>
                <a:gd name="connsiteX2" fmla="*/ 10315 w 10315"/>
                <a:gd name="connsiteY2" fmla="*/ 2133 h 15821"/>
                <a:gd name="connsiteX3" fmla="*/ 9623 w 10315"/>
                <a:gd name="connsiteY3" fmla="*/ 4479 h 15821"/>
                <a:gd name="connsiteX4" fmla="*/ 9857 w 10315"/>
                <a:gd name="connsiteY4" fmla="*/ 7173 h 15821"/>
                <a:gd name="connsiteX5" fmla="*/ 10000 w 10315"/>
                <a:gd name="connsiteY5" fmla="*/ 7870 h 15821"/>
                <a:gd name="connsiteX6" fmla="*/ 9857 w 10315"/>
                <a:gd name="connsiteY6" fmla="*/ 8088 h 15821"/>
                <a:gd name="connsiteX7" fmla="*/ 8415 w 10315"/>
                <a:gd name="connsiteY7" fmla="*/ 8760 h 15821"/>
                <a:gd name="connsiteX8" fmla="*/ 7122 w 10315"/>
                <a:gd name="connsiteY8" fmla="*/ 9506 h 15821"/>
                <a:gd name="connsiteX9" fmla="*/ 5128 w 10315"/>
                <a:gd name="connsiteY9" fmla="*/ 10833 h 15821"/>
                <a:gd name="connsiteX10" fmla="*/ 1255 w 10315"/>
                <a:gd name="connsiteY10" fmla="*/ 11882 h 15821"/>
                <a:gd name="connsiteX11" fmla="*/ 815 w 10315"/>
                <a:gd name="connsiteY11" fmla="*/ 12376 h 15821"/>
                <a:gd name="connsiteX12" fmla="*/ 0 w 10315"/>
                <a:gd name="connsiteY12" fmla="*/ 15821 h 15821"/>
                <a:gd name="connsiteX0" fmla="*/ 9000 w 10315"/>
                <a:gd name="connsiteY0" fmla="*/ 0 h 15037"/>
                <a:gd name="connsiteX1" fmla="*/ 10315 w 10315"/>
                <a:gd name="connsiteY1" fmla="*/ 1349 h 15037"/>
                <a:gd name="connsiteX2" fmla="*/ 9623 w 10315"/>
                <a:gd name="connsiteY2" fmla="*/ 3695 h 15037"/>
                <a:gd name="connsiteX3" fmla="*/ 9857 w 10315"/>
                <a:gd name="connsiteY3" fmla="*/ 6389 h 15037"/>
                <a:gd name="connsiteX4" fmla="*/ 10000 w 10315"/>
                <a:gd name="connsiteY4" fmla="*/ 7086 h 15037"/>
                <a:gd name="connsiteX5" fmla="*/ 9857 w 10315"/>
                <a:gd name="connsiteY5" fmla="*/ 7304 h 15037"/>
                <a:gd name="connsiteX6" fmla="*/ 8415 w 10315"/>
                <a:gd name="connsiteY6" fmla="*/ 7976 h 15037"/>
                <a:gd name="connsiteX7" fmla="*/ 7122 w 10315"/>
                <a:gd name="connsiteY7" fmla="*/ 8722 h 15037"/>
                <a:gd name="connsiteX8" fmla="*/ 5128 w 10315"/>
                <a:gd name="connsiteY8" fmla="*/ 10049 h 15037"/>
                <a:gd name="connsiteX9" fmla="*/ 1255 w 10315"/>
                <a:gd name="connsiteY9" fmla="*/ 11098 h 15037"/>
                <a:gd name="connsiteX10" fmla="*/ 815 w 10315"/>
                <a:gd name="connsiteY10" fmla="*/ 11592 h 15037"/>
                <a:gd name="connsiteX11" fmla="*/ 0 w 10315"/>
                <a:gd name="connsiteY11" fmla="*/ 15037 h 15037"/>
                <a:gd name="connsiteX0" fmla="*/ 10315 w 10315"/>
                <a:gd name="connsiteY0" fmla="*/ 0 h 13688"/>
                <a:gd name="connsiteX1" fmla="*/ 9623 w 10315"/>
                <a:gd name="connsiteY1" fmla="*/ 2346 h 13688"/>
                <a:gd name="connsiteX2" fmla="*/ 9857 w 10315"/>
                <a:gd name="connsiteY2" fmla="*/ 5040 h 13688"/>
                <a:gd name="connsiteX3" fmla="*/ 10000 w 10315"/>
                <a:gd name="connsiteY3" fmla="*/ 5737 h 13688"/>
                <a:gd name="connsiteX4" fmla="*/ 9857 w 10315"/>
                <a:gd name="connsiteY4" fmla="*/ 5955 h 13688"/>
                <a:gd name="connsiteX5" fmla="*/ 8415 w 10315"/>
                <a:gd name="connsiteY5" fmla="*/ 6627 h 13688"/>
                <a:gd name="connsiteX6" fmla="*/ 7122 w 10315"/>
                <a:gd name="connsiteY6" fmla="*/ 7373 h 13688"/>
                <a:gd name="connsiteX7" fmla="*/ 5128 w 10315"/>
                <a:gd name="connsiteY7" fmla="*/ 8700 h 13688"/>
                <a:gd name="connsiteX8" fmla="*/ 1255 w 10315"/>
                <a:gd name="connsiteY8" fmla="*/ 9749 h 13688"/>
                <a:gd name="connsiteX9" fmla="*/ 815 w 10315"/>
                <a:gd name="connsiteY9" fmla="*/ 10243 h 13688"/>
                <a:gd name="connsiteX10" fmla="*/ 0 w 10315"/>
                <a:gd name="connsiteY10" fmla="*/ 13688 h 13688"/>
                <a:gd name="connsiteX0" fmla="*/ 9623 w 10000"/>
                <a:gd name="connsiteY0" fmla="*/ 0 h 11342"/>
                <a:gd name="connsiteX1" fmla="*/ 9857 w 10000"/>
                <a:gd name="connsiteY1" fmla="*/ 2694 h 11342"/>
                <a:gd name="connsiteX2" fmla="*/ 10000 w 10000"/>
                <a:gd name="connsiteY2" fmla="*/ 3391 h 11342"/>
                <a:gd name="connsiteX3" fmla="*/ 9857 w 10000"/>
                <a:gd name="connsiteY3" fmla="*/ 3609 h 11342"/>
                <a:gd name="connsiteX4" fmla="*/ 8415 w 10000"/>
                <a:gd name="connsiteY4" fmla="*/ 4281 h 11342"/>
                <a:gd name="connsiteX5" fmla="*/ 7122 w 10000"/>
                <a:gd name="connsiteY5" fmla="*/ 5027 h 11342"/>
                <a:gd name="connsiteX6" fmla="*/ 5128 w 10000"/>
                <a:gd name="connsiteY6" fmla="*/ 6354 h 11342"/>
                <a:gd name="connsiteX7" fmla="*/ 1255 w 10000"/>
                <a:gd name="connsiteY7" fmla="*/ 7403 h 11342"/>
                <a:gd name="connsiteX8" fmla="*/ 815 w 10000"/>
                <a:gd name="connsiteY8" fmla="*/ 7897 h 11342"/>
                <a:gd name="connsiteX9" fmla="*/ 0 w 10000"/>
                <a:gd name="connsiteY9" fmla="*/ 11342 h 11342"/>
                <a:gd name="connsiteX0" fmla="*/ 8808 w 9185"/>
                <a:gd name="connsiteY0" fmla="*/ 0 h 7897"/>
                <a:gd name="connsiteX1" fmla="*/ 9042 w 9185"/>
                <a:gd name="connsiteY1" fmla="*/ 2694 h 7897"/>
                <a:gd name="connsiteX2" fmla="*/ 9185 w 9185"/>
                <a:gd name="connsiteY2" fmla="*/ 3391 h 7897"/>
                <a:gd name="connsiteX3" fmla="*/ 9042 w 9185"/>
                <a:gd name="connsiteY3" fmla="*/ 3609 h 7897"/>
                <a:gd name="connsiteX4" fmla="*/ 7600 w 9185"/>
                <a:gd name="connsiteY4" fmla="*/ 4281 h 7897"/>
                <a:gd name="connsiteX5" fmla="*/ 6307 w 9185"/>
                <a:gd name="connsiteY5" fmla="*/ 5027 h 7897"/>
                <a:gd name="connsiteX6" fmla="*/ 4313 w 9185"/>
                <a:gd name="connsiteY6" fmla="*/ 6354 h 7897"/>
                <a:gd name="connsiteX7" fmla="*/ 440 w 9185"/>
                <a:gd name="connsiteY7" fmla="*/ 7403 h 7897"/>
                <a:gd name="connsiteX8" fmla="*/ 0 w 9185"/>
                <a:gd name="connsiteY8" fmla="*/ 7897 h 7897"/>
                <a:gd name="connsiteX0" fmla="*/ 9844 w 10000"/>
                <a:gd name="connsiteY0" fmla="*/ 0 h 6589"/>
                <a:gd name="connsiteX1" fmla="*/ 10000 w 10000"/>
                <a:gd name="connsiteY1" fmla="*/ 883 h 6589"/>
                <a:gd name="connsiteX2" fmla="*/ 9844 w 10000"/>
                <a:gd name="connsiteY2" fmla="*/ 1159 h 6589"/>
                <a:gd name="connsiteX3" fmla="*/ 8274 w 10000"/>
                <a:gd name="connsiteY3" fmla="*/ 2010 h 6589"/>
                <a:gd name="connsiteX4" fmla="*/ 6867 w 10000"/>
                <a:gd name="connsiteY4" fmla="*/ 2955 h 6589"/>
                <a:gd name="connsiteX5" fmla="*/ 4696 w 10000"/>
                <a:gd name="connsiteY5" fmla="*/ 4635 h 6589"/>
                <a:gd name="connsiteX6" fmla="*/ 479 w 10000"/>
                <a:gd name="connsiteY6" fmla="*/ 5963 h 6589"/>
                <a:gd name="connsiteX7" fmla="*/ 0 w 10000"/>
                <a:gd name="connsiteY7" fmla="*/ 6589 h 6589"/>
                <a:gd name="connsiteX0" fmla="*/ 9844 w 10000"/>
                <a:gd name="connsiteY0" fmla="*/ 0 h 10000"/>
                <a:gd name="connsiteX1" fmla="*/ 10000 w 10000"/>
                <a:gd name="connsiteY1" fmla="*/ 1340 h 10000"/>
                <a:gd name="connsiteX2" fmla="*/ 9844 w 10000"/>
                <a:gd name="connsiteY2" fmla="*/ 1759 h 10000"/>
                <a:gd name="connsiteX3" fmla="*/ 8274 w 10000"/>
                <a:gd name="connsiteY3" fmla="*/ 3051 h 10000"/>
                <a:gd name="connsiteX4" fmla="*/ 6867 w 10000"/>
                <a:gd name="connsiteY4" fmla="*/ 4485 h 10000"/>
                <a:gd name="connsiteX5" fmla="*/ 4696 w 10000"/>
                <a:gd name="connsiteY5" fmla="*/ 7034 h 10000"/>
                <a:gd name="connsiteX6" fmla="*/ 2801 w 10000"/>
                <a:gd name="connsiteY6" fmla="*/ 7926 h 10000"/>
                <a:gd name="connsiteX7" fmla="*/ 479 w 10000"/>
                <a:gd name="connsiteY7" fmla="*/ 9050 h 10000"/>
                <a:gd name="connsiteX8" fmla="*/ 0 w 10000"/>
                <a:gd name="connsiteY8" fmla="*/ 10000 h 10000"/>
                <a:gd name="connsiteX0" fmla="*/ 9365 w 9521"/>
                <a:gd name="connsiteY0" fmla="*/ 0 h 9050"/>
                <a:gd name="connsiteX1" fmla="*/ 9521 w 9521"/>
                <a:gd name="connsiteY1" fmla="*/ 1340 h 9050"/>
                <a:gd name="connsiteX2" fmla="*/ 9365 w 9521"/>
                <a:gd name="connsiteY2" fmla="*/ 1759 h 9050"/>
                <a:gd name="connsiteX3" fmla="*/ 7795 w 9521"/>
                <a:gd name="connsiteY3" fmla="*/ 3051 h 9050"/>
                <a:gd name="connsiteX4" fmla="*/ 6388 w 9521"/>
                <a:gd name="connsiteY4" fmla="*/ 4485 h 9050"/>
                <a:gd name="connsiteX5" fmla="*/ 4217 w 9521"/>
                <a:gd name="connsiteY5" fmla="*/ 7034 h 9050"/>
                <a:gd name="connsiteX6" fmla="*/ 2322 w 9521"/>
                <a:gd name="connsiteY6" fmla="*/ 7926 h 9050"/>
                <a:gd name="connsiteX7" fmla="*/ 0 w 9521"/>
                <a:gd name="connsiteY7" fmla="*/ 9050 h 9050"/>
                <a:gd name="connsiteX0" fmla="*/ 7397 w 7561"/>
                <a:gd name="connsiteY0" fmla="*/ 0 h 8758"/>
                <a:gd name="connsiteX1" fmla="*/ 7561 w 7561"/>
                <a:gd name="connsiteY1" fmla="*/ 1481 h 8758"/>
                <a:gd name="connsiteX2" fmla="*/ 7397 w 7561"/>
                <a:gd name="connsiteY2" fmla="*/ 1944 h 8758"/>
                <a:gd name="connsiteX3" fmla="*/ 5748 w 7561"/>
                <a:gd name="connsiteY3" fmla="*/ 3371 h 8758"/>
                <a:gd name="connsiteX4" fmla="*/ 4270 w 7561"/>
                <a:gd name="connsiteY4" fmla="*/ 4956 h 8758"/>
                <a:gd name="connsiteX5" fmla="*/ 1990 w 7561"/>
                <a:gd name="connsiteY5" fmla="*/ 7772 h 8758"/>
                <a:gd name="connsiteX6" fmla="*/ 0 w 7561"/>
                <a:gd name="connsiteY6" fmla="*/ 8758 h 8758"/>
                <a:gd name="connsiteX0" fmla="*/ 9783 w 10003"/>
                <a:gd name="connsiteY0" fmla="*/ 0 h 10000"/>
                <a:gd name="connsiteX1" fmla="*/ 9905 w 10003"/>
                <a:gd name="connsiteY1" fmla="*/ 311 h 10000"/>
                <a:gd name="connsiteX2" fmla="*/ 10000 w 10003"/>
                <a:gd name="connsiteY2" fmla="*/ 1691 h 10000"/>
                <a:gd name="connsiteX3" fmla="*/ 9783 w 10003"/>
                <a:gd name="connsiteY3" fmla="*/ 2220 h 10000"/>
                <a:gd name="connsiteX4" fmla="*/ 7602 w 10003"/>
                <a:gd name="connsiteY4" fmla="*/ 3849 h 10000"/>
                <a:gd name="connsiteX5" fmla="*/ 5647 w 10003"/>
                <a:gd name="connsiteY5" fmla="*/ 5659 h 10000"/>
                <a:gd name="connsiteX6" fmla="*/ 2632 w 10003"/>
                <a:gd name="connsiteY6" fmla="*/ 8874 h 10000"/>
                <a:gd name="connsiteX7" fmla="*/ 0 w 10003"/>
                <a:gd name="connsiteY7" fmla="*/ 10000 h 10000"/>
                <a:gd name="connsiteX0" fmla="*/ 9082 w 10003"/>
                <a:gd name="connsiteY0" fmla="*/ 0 h 15625"/>
                <a:gd name="connsiteX1" fmla="*/ 9905 w 10003"/>
                <a:gd name="connsiteY1" fmla="*/ 5936 h 15625"/>
                <a:gd name="connsiteX2" fmla="*/ 10000 w 10003"/>
                <a:gd name="connsiteY2" fmla="*/ 7316 h 15625"/>
                <a:gd name="connsiteX3" fmla="*/ 9783 w 10003"/>
                <a:gd name="connsiteY3" fmla="*/ 7845 h 15625"/>
                <a:gd name="connsiteX4" fmla="*/ 7602 w 10003"/>
                <a:gd name="connsiteY4" fmla="*/ 9474 h 15625"/>
                <a:gd name="connsiteX5" fmla="*/ 5647 w 10003"/>
                <a:gd name="connsiteY5" fmla="*/ 11284 h 15625"/>
                <a:gd name="connsiteX6" fmla="*/ 2632 w 10003"/>
                <a:gd name="connsiteY6" fmla="*/ 14499 h 15625"/>
                <a:gd name="connsiteX7" fmla="*/ 0 w 10003"/>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7602 w 10000"/>
                <a:gd name="connsiteY4" fmla="*/ 9474 h 15625"/>
                <a:gd name="connsiteX5" fmla="*/ 5647 w 10000"/>
                <a:gd name="connsiteY5" fmla="*/ 11284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7602 w 10000"/>
                <a:gd name="connsiteY4" fmla="*/ 9474 h 15625"/>
                <a:gd name="connsiteX5" fmla="*/ 5647 w 10000"/>
                <a:gd name="connsiteY5" fmla="*/ 11284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7602 w 10000"/>
                <a:gd name="connsiteY4" fmla="*/ 9474 h 15625"/>
                <a:gd name="connsiteX5" fmla="*/ 6332 w 10000"/>
                <a:gd name="connsiteY5" fmla="*/ 11305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8162 w 10000"/>
                <a:gd name="connsiteY4" fmla="*/ 9474 h 15625"/>
                <a:gd name="connsiteX5" fmla="*/ 6332 w 10000"/>
                <a:gd name="connsiteY5" fmla="*/ 11305 h 15625"/>
                <a:gd name="connsiteX6" fmla="*/ 2632 w 10000"/>
                <a:gd name="connsiteY6" fmla="*/ 14499 h 15625"/>
                <a:gd name="connsiteX7" fmla="*/ 0 w 10000"/>
                <a:gd name="connsiteY7" fmla="*/ 15625 h 15625"/>
                <a:gd name="connsiteX0" fmla="*/ 9082 w 10000"/>
                <a:gd name="connsiteY0" fmla="*/ 0 h 15625"/>
                <a:gd name="connsiteX1" fmla="*/ 9905 w 10000"/>
                <a:gd name="connsiteY1" fmla="*/ 5936 h 15625"/>
                <a:gd name="connsiteX2" fmla="*/ 10000 w 10000"/>
                <a:gd name="connsiteY2" fmla="*/ 7316 h 15625"/>
                <a:gd name="connsiteX3" fmla="*/ 9783 w 10000"/>
                <a:gd name="connsiteY3" fmla="*/ 7845 h 15625"/>
                <a:gd name="connsiteX4" fmla="*/ 8162 w 10000"/>
                <a:gd name="connsiteY4" fmla="*/ 9474 h 15625"/>
                <a:gd name="connsiteX5" fmla="*/ 6332 w 10000"/>
                <a:gd name="connsiteY5" fmla="*/ 11305 h 15625"/>
                <a:gd name="connsiteX6" fmla="*/ 3255 w 10000"/>
                <a:gd name="connsiteY6" fmla="*/ 14334 h 15625"/>
                <a:gd name="connsiteX7" fmla="*/ 0 w 10000"/>
                <a:gd name="connsiteY7" fmla="*/ 15625 h 15625"/>
                <a:gd name="connsiteX0" fmla="*/ 8273 w 9191"/>
                <a:gd name="connsiteY0" fmla="*/ 0 h 15625"/>
                <a:gd name="connsiteX1" fmla="*/ 9096 w 9191"/>
                <a:gd name="connsiteY1" fmla="*/ 5936 h 15625"/>
                <a:gd name="connsiteX2" fmla="*/ 9191 w 9191"/>
                <a:gd name="connsiteY2" fmla="*/ 7316 h 15625"/>
                <a:gd name="connsiteX3" fmla="*/ 8974 w 9191"/>
                <a:gd name="connsiteY3" fmla="*/ 7845 h 15625"/>
                <a:gd name="connsiteX4" fmla="*/ 7353 w 9191"/>
                <a:gd name="connsiteY4" fmla="*/ 9474 h 15625"/>
                <a:gd name="connsiteX5" fmla="*/ 5523 w 9191"/>
                <a:gd name="connsiteY5" fmla="*/ 11305 h 15625"/>
                <a:gd name="connsiteX6" fmla="*/ 2446 w 9191"/>
                <a:gd name="connsiteY6" fmla="*/ 14334 h 15625"/>
                <a:gd name="connsiteX7" fmla="*/ 0 w 9191"/>
                <a:gd name="connsiteY7" fmla="*/ 15625 h 15625"/>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8000 w 10000"/>
                <a:gd name="connsiteY4" fmla="*/ 6063 h 10000"/>
                <a:gd name="connsiteX5" fmla="*/ 6009 w 10000"/>
                <a:gd name="connsiteY5" fmla="*/ 7235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8000 w 10000"/>
                <a:gd name="connsiteY4" fmla="*/ 6063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8000 w 10000"/>
                <a:gd name="connsiteY4" fmla="*/ 6063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9764 w 10000"/>
                <a:gd name="connsiteY3" fmla="*/ 5021 h 10000"/>
                <a:gd name="connsiteX4" fmla="*/ 2879 w 10000"/>
                <a:gd name="connsiteY4" fmla="*/ 5444 h 10000"/>
                <a:gd name="connsiteX5" fmla="*/ 644 w 10000"/>
                <a:gd name="connsiteY5" fmla="*/ 6410 h 10000"/>
                <a:gd name="connsiteX6" fmla="*/ 0 w 10000"/>
                <a:gd name="connsiteY6" fmla="*/ 10000 h 10000"/>
                <a:gd name="connsiteX0" fmla="*/ 9001 w 10000"/>
                <a:gd name="connsiteY0" fmla="*/ 0 h 10000"/>
                <a:gd name="connsiteX1" fmla="*/ 9897 w 10000"/>
                <a:gd name="connsiteY1" fmla="*/ 3799 h 10000"/>
                <a:gd name="connsiteX2" fmla="*/ 10000 w 10000"/>
                <a:gd name="connsiteY2" fmla="*/ 4682 h 10000"/>
                <a:gd name="connsiteX3" fmla="*/ 2879 w 10000"/>
                <a:gd name="connsiteY3" fmla="*/ 5444 h 10000"/>
                <a:gd name="connsiteX4" fmla="*/ 644 w 10000"/>
                <a:gd name="connsiteY4" fmla="*/ 6410 h 10000"/>
                <a:gd name="connsiteX5" fmla="*/ 0 w 10000"/>
                <a:gd name="connsiteY5" fmla="*/ 10000 h 10000"/>
                <a:gd name="connsiteX0" fmla="*/ 9001 w 9897"/>
                <a:gd name="connsiteY0" fmla="*/ 0 h 10000"/>
                <a:gd name="connsiteX1" fmla="*/ 9897 w 9897"/>
                <a:gd name="connsiteY1" fmla="*/ 3799 h 10000"/>
                <a:gd name="connsiteX2" fmla="*/ 2879 w 9897"/>
                <a:gd name="connsiteY2" fmla="*/ 5444 h 10000"/>
                <a:gd name="connsiteX3" fmla="*/ 644 w 9897"/>
                <a:gd name="connsiteY3" fmla="*/ 6410 h 10000"/>
                <a:gd name="connsiteX4" fmla="*/ 0 w 9897"/>
                <a:gd name="connsiteY4" fmla="*/ 10000 h 10000"/>
                <a:gd name="connsiteX0" fmla="*/ 20594 w 20594"/>
                <a:gd name="connsiteY0" fmla="*/ 0 h 10000"/>
                <a:gd name="connsiteX1" fmla="*/ 10000 w 20594"/>
                <a:gd name="connsiteY1" fmla="*/ 3799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10000 w 20594"/>
                <a:gd name="connsiteY1" fmla="*/ 3799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651 w 20594"/>
                <a:gd name="connsiteY3" fmla="*/ 6410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2396 w 20594"/>
                <a:gd name="connsiteY3" fmla="*/ 6417 h 10000"/>
                <a:gd name="connsiteX4" fmla="*/ 0 w 20594"/>
                <a:gd name="connsiteY4" fmla="*/ 10000 h 10000"/>
                <a:gd name="connsiteX0" fmla="*/ 20594 w 20594"/>
                <a:gd name="connsiteY0" fmla="*/ 0 h 10000"/>
                <a:gd name="connsiteX1" fmla="*/ 9836 w 20594"/>
                <a:gd name="connsiteY1" fmla="*/ 3767 h 10000"/>
                <a:gd name="connsiteX2" fmla="*/ 2909 w 20594"/>
                <a:gd name="connsiteY2" fmla="*/ 5444 h 10000"/>
                <a:gd name="connsiteX3" fmla="*/ 753 w 20594"/>
                <a:gd name="connsiteY3" fmla="*/ 6496 h 10000"/>
                <a:gd name="connsiteX4" fmla="*/ 0 w 20594"/>
                <a:gd name="connsiteY4" fmla="*/ 10000 h 10000"/>
                <a:gd name="connsiteX0" fmla="*/ 19841 w 19841"/>
                <a:gd name="connsiteY0" fmla="*/ 0 h 9987"/>
                <a:gd name="connsiteX1" fmla="*/ 9083 w 19841"/>
                <a:gd name="connsiteY1" fmla="*/ 3767 h 9987"/>
                <a:gd name="connsiteX2" fmla="*/ 2156 w 19841"/>
                <a:gd name="connsiteY2" fmla="*/ 5444 h 9987"/>
                <a:gd name="connsiteX3" fmla="*/ 0 w 19841"/>
                <a:gd name="connsiteY3" fmla="*/ 6496 h 9987"/>
                <a:gd name="connsiteX4" fmla="*/ 2190 w 19841"/>
                <a:gd name="connsiteY4" fmla="*/ 9987 h 9987"/>
                <a:gd name="connsiteX0" fmla="*/ 10345 w 10345"/>
                <a:gd name="connsiteY0" fmla="*/ 0 h 9921"/>
                <a:gd name="connsiteX1" fmla="*/ 4923 w 10345"/>
                <a:gd name="connsiteY1" fmla="*/ 3772 h 9921"/>
                <a:gd name="connsiteX2" fmla="*/ 1432 w 10345"/>
                <a:gd name="connsiteY2" fmla="*/ 5451 h 9921"/>
                <a:gd name="connsiteX3" fmla="*/ 345 w 10345"/>
                <a:gd name="connsiteY3" fmla="*/ 6504 h 9921"/>
                <a:gd name="connsiteX4" fmla="*/ 0 w 10345"/>
                <a:gd name="connsiteY4" fmla="*/ 9921 h 9921"/>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1384 w 10000"/>
                <a:gd name="connsiteY2" fmla="*/ 549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509 w 10000"/>
                <a:gd name="connsiteY2" fmla="*/ 575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59 w 10000"/>
                <a:gd name="connsiteY1" fmla="*/ 380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459 w 10000"/>
                <a:gd name="connsiteY1" fmla="*/ 367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84 w 10000"/>
                <a:gd name="connsiteY1" fmla="*/ 373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84 w 10000"/>
                <a:gd name="connsiteY1" fmla="*/ 373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4784 w 10000"/>
                <a:gd name="connsiteY1" fmla="*/ 3732 h 10000"/>
                <a:gd name="connsiteX2" fmla="*/ 984 w 10000"/>
                <a:gd name="connsiteY2" fmla="*/ 5784 h 10000"/>
                <a:gd name="connsiteX3" fmla="*/ 333 w 10000"/>
                <a:gd name="connsiteY3" fmla="*/ 6556 h 10000"/>
                <a:gd name="connsiteX4" fmla="*/ 0 w 10000"/>
                <a:gd name="connsiteY4" fmla="*/ 10000 h 10000"/>
                <a:gd name="connsiteX0" fmla="*/ 10000 w 10000"/>
                <a:gd name="connsiteY0" fmla="*/ 0 h 10000"/>
                <a:gd name="connsiteX1" fmla="*/ 7404 w 10000"/>
                <a:gd name="connsiteY1" fmla="*/ 277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6804 w 10000"/>
                <a:gd name="connsiteY1" fmla="*/ 2618 h 10000"/>
                <a:gd name="connsiteX2" fmla="*/ 4784 w 10000"/>
                <a:gd name="connsiteY2" fmla="*/ 3732 h 10000"/>
                <a:gd name="connsiteX3" fmla="*/ 984 w 10000"/>
                <a:gd name="connsiteY3" fmla="*/ 5784 h 10000"/>
                <a:gd name="connsiteX4" fmla="*/ 333 w 10000"/>
                <a:gd name="connsiteY4" fmla="*/ 6556 h 10000"/>
                <a:gd name="connsiteX5" fmla="*/ 0 w 10000"/>
                <a:gd name="connsiteY5" fmla="*/ 10000 h 10000"/>
                <a:gd name="connsiteX0" fmla="*/ 10000 w 10000"/>
                <a:gd name="connsiteY0" fmla="*/ 0 h 10000"/>
                <a:gd name="connsiteX1" fmla="*/ 8255 w 10000"/>
                <a:gd name="connsiteY1" fmla="*/ 1417 h 10000"/>
                <a:gd name="connsiteX2" fmla="*/ 6804 w 10000"/>
                <a:gd name="connsiteY2" fmla="*/ 2618 h 10000"/>
                <a:gd name="connsiteX3" fmla="*/ 4784 w 10000"/>
                <a:gd name="connsiteY3" fmla="*/ 3732 h 10000"/>
                <a:gd name="connsiteX4" fmla="*/ 984 w 10000"/>
                <a:gd name="connsiteY4" fmla="*/ 5784 h 10000"/>
                <a:gd name="connsiteX5" fmla="*/ 333 w 10000"/>
                <a:gd name="connsiteY5" fmla="*/ 6556 h 10000"/>
                <a:gd name="connsiteX6" fmla="*/ 0 w 10000"/>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cubicBezTo>
                    <a:pt x="9705" y="236"/>
                    <a:pt x="8788" y="981"/>
                    <a:pt x="8255" y="1417"/>
                  </a:cubicBezTo>
                  <a:cubicBezTo>
                    <a:pt x="7722" y="1853"/>
                    <a:pt x="7378" y="2232"/>
                    <a:pt x="6804" y="2618"/>
                  </a:cubicBezTo>
                  <a:cubicBezTo>
                    <a:pt x="6135" y="3130"/>
                    <a:pt x="5771" y="3219"/>
                    <a:pt x="4784" y="3732"/>
                  </a:cubicBezTo>
                  <a:cubicBezTo>
                    <a:pt x="3316" y="4496"/>
                    <a:pt x="1843" y="5306"/>
                    <a:pt x="984" y="5784"/>
                  </a:cubicBezTo>
                  <a:cubicBezTo>
                    <a:pt x="567" y="6110"/>
                    <a:pt x="500" y="6135"/>
                    <a:pt x="333" y="6556"/>
                  </a:cubicBezTo>
                  <a:cubicBezTo>
                    <a:pt x="388" y="7764"/>
                    <a:pt x="558" y="8788"/>
                    <a:pt x="0" y="10000"/>
                  </a:cubicBez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94" name="グループ化 393"/>
            <p:cNvGrpSpPr/>
            <p:nvPr/>
          </p:nvGrpSpPr>
          <p:grpSpPr>
            <a:xfrm>
              <a:off x="3651382" y="5030725"/>
              <a:ext cx="301113" cy="184795"/>
              <a:chOff x="4447284" y="2442311"/>
              <a:chExt cx="510829" cy="330307"/>
            </a:xfrm>
          </p:grpSpPr>
          <p:sp>
            <p:nvSpPr>
              <p:cNvPr id="395" name="Freeform 4"/>
              <p:cNvSpPr>
                <a:spLocks/>
              </p:cNvSpPr>
              <p:nvPr/>
            </p:nvSpPr>
            <p:spPr bwMode="auto">
              <a:xfrm>
                <a:off x="4447284" y="2442311"/>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396" name="Rectangle 5"/>
              <p:cNvSpPr>
                <a:spLocks noChangeArrowheads="1"/>
              </p:cNvSpPr>
              <p:nvPr/>
            </p:nvSpPr>
            <p:spPr bwMode="auto">
              <a:xfrm>
                <a:off x="4563574" y="2470110"/>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397" name="フリーフォーム 396"/>
            <p:cNvSpPr/>
            <p:nvPr/>
          </p:nvSpPr>
          <p:spPr>
            <a:xfrm>
              <a:off x="6691519" y="4739556"/>
              <a:ext cx="420067" cy="196484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086041"/>
                <a:gd name="connsiteY0" fmla="*/ 0 h 2052946"/>
                <a:gd name="connsiteX1" fmla="*/ 230233 w 1086041"/>
                <a:gd name="connsiteY1" fmla="*/ 529011 h 2052946"/>
                <a:gd name="connsiteX2" fmla="*/ 511492 w 1086041"/>
                <a:gd name="connsiteY2" fmla="*/ 1213064 h 2052946"/>
                <a:gd name="connsiteX3" fmla="*/ 740210 w 1086041"/>
                <a:gd name="connsiteY3" fmla="*/ 2052946 h 2052946"/>
                <a:gd name="connsiteX4" fmla="*/ 1086041 w 1086041"/>
                <a:gd name="connsiteY4" fmla="*/ 1965023 h 2052946"/>
                <a:gd name="connsiteX0" fmla="*/ 0 w 740210"/>
                <a:gd name="connsiteY0" fmla="*/ 0 h 2052946"/>
                <a:gd name="connsiteX1" fmla="*/ 230233 w 740210"/>
                <a:gd name="connsiteY1" fmla="*/ 529011 h 2052946"/>
                <a:gd name="connsiteX2" fmla="*/ 511492 w 740210"/>
                <a:gd name="connsiteY2" fmla="*/ 1213064 h 2052946"/>
                <a:gd name="connsiteX3" fmla="*/ 740210 w 740210"/>
                <a:gd name="connsiteY3" fmla="*/ 2052946 h 2052946"/>
                <a:gd name="connsiteX0" fmla="*/ 0 w 740210"/>
                <a:gd name="connsiteY0" fmla="*/ 0 h 2033604"/>
                <a:gd name="connsiteX1" fmla="*/ 230233 w 740210"/>
                <a:gd name="connsiteY1" fmla="*/ 509669 h 2033604"/>
                <a:gd name="connsiteX2" fmla="*/ 511492 w 740210"/>
                <a:gd name="connsiteY2" fmla="*/ 1193722 h 2033604"/>
                <a:gd name="connsiteX3" fmla="*/ 740210 w 740210"/>
                <a:gd name="connsiteY3" fmla="*/ 2033604 h 2033604"/>
                <a:gd name="connsiteX0" fmla="*/ 0 w 740210"/>
                <a:gd name="connsiteY0" fmla="*/ 0 h 2033604"/>
                <a:gd name="connsiteX1" fmla="*/ 511492 w 740210"/>
                <a:gd name="connsiteY1" fmla="*/ 1193722 h 2033604"/>
                <a:gd name="connsiteX2" fmla="*/ 740210 w 740210"/>
                <a:gd name="connsiteY2" fmla="*/ 2033604 h 2033604"/>
                <a:gd name="connsiteX0" fmla="*/ 0 w 699593"/>
                <a:gd name="connsiteY0" fmla="*/ 0 h 2014262"/>
                <a:gd name="connsiteX1" fmla="*/ 511492 w 699593"/>
                <a:gd name="connsiteY1" fmla="*/ 1193722 h 2014262"/>
                <a:gd name="connsiteX2" fmla="*/ 699593 w 699593"/>
                <a:gd name="connsiteY2" fmla="*/ 2014262 h 2014262"/>
                <a:gd name="connsiteX0" fmla="*/ 0 w 293427"/>
                <a:gd name="connsiteY0" fmla="*/ 0 h 1994920"/>
                <a:gd name="connsiteX1" fmla="*/ 105326 w 293427"/>
                <a:gd name="connsiteY1" fmla="*/ 1174380 h 1994920"/>
                <a:gd name="connsiteX2" fmla="*/ 293427 w 293427"/>
                <a:gd name="connsiteY2" fmla="*/ 1994920 h 1994920"/>
                <a:gd name="connsiteX0" fmla="*/ 0 w 383840"/>
                <a:gd name="connsiteY0" fmla="*/ 0 h 1994920"/>
                <a:gd name="connsiteX1" fmla="*/ 383840 w 383840"/>
                <a:gd name="connsiteY1" fmla="*/ 729524 h 1994920"/>
                <a:gd name="connsiteX2" fmla="*/ 293427 w 383840"/>
                <a:gd name="connsiteY2" fmla="*/ 1994920 h 1994920"/>
              </a:gdLst>
              <a:ahLst/>
              <a:cxnLst>
                <a:cxn ang="0">
                  <a:pos x="connsiteX0" y="connsiteY0"/>
                </a:cxn>
                <a:cxn ang="0">
                  <a:pos x="connsiteX1" y="connsiteY1"/>
                </a:cxn>
                <a:cxn ang="0">
                  <a:pos x="connsiteX2" y="connsiteY2"/>
                </a:cxn>
              </a:cxnLst>
              <a:rect l="l" t="t" r="r" b="b"/>
              <a:pathLst>
                <a:path w="383840" h="1994920">
                  <a:moveTo>
                    <a:pt x="0" y="0"/>
                  </a:moveTo>
                  <a:cubicBezTo>
                    <a:pt x="106561" y="248692"/>
                    <a:pt x="260472" y="390590"/>
                    <a:pt x="383840" y="729524"/>
                  </a:cubicBezTo>
                  <a:lnTo>
                    <a:pt x="293427" y="1994920"/>
                  </a:lnTo>
                </a:path>
              </a:pathLst>
            </a:custGeom>
            <a:noFill/>
            <a:ln w="25400"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398" name="Rectangle 82"/>
            <p:cNvSpPr>
              <a:spLocks noChangeArrowheads="1"/>
            </p:cNvSpPr>
            <p:nvPr/>
          </p:nvSpPr>
          <p:spPr bwMode="auto">
            <a:xfrm>
              <a:off x="7653865" y="4362412"/>
              <a:ext cx="342135"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i="0" u="none" strike="noStrike" baseline="0" dirty="0">
                  <a:solidFill>
                    <a:srgbClr val="000000"/>
                  </a:solidFill>
                  <a:latin typeface="ＭＳ Ｐゴシック"/>
                  <a:ea typeface="ＭＳ Ｐゴシック"/>
                </a:rPr>
                <a:t>堅下駅</a:t>
              </a:r>
            </a:p>
          </p:txBody>
        </p:sp>
        <p:sp>
          <p:nvSpPr>
            <p:cNvPr id="399" name="フリーフォーム 398"/>
            <p:cNvSpPr/>
            <p:nvPr/>
          </p:nvSpPr>
          <p:spPr>
            <a:xfrm>
              <a:off x="7283545" y="1928849"/>
              <a:ext cx="755585" cy="476900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086041"/>
                <a:gd name="connsiteY0" fmla="*/ 0 h 2052946"/>
                <a:gd name="connsiteX1" fmla="*/ 230233 w 1086041"/>
                <a:gd name="connsiteY1" fmla="*/ 529011 h 2052946"/>
                <a:gd name="connsiteX2" fmla="*/ 511492 w 1086041"/>
                <a:gd name="connsiteY2" fmla="*/ 1213064 h 2052946"/>
                <a:gd name="connsiteX3" fmla="*/ 740210 w 1086041"/>
                <a:gd name="connsiteY3" fmla="*/ 2052946 h 2052946"/>
                <a:gd name="connsiteX4" fmla="*/ 1086041 w 1086041"/>
                <a:gd name="connsiteY4" fmla="*/ 1965023 h 2052946"/>
                <a:gd name="connsiteX0" fmla="*/ 0 w 740210"/>
                <a:gd name="connsiteY0" fmla="*/ 0 h 2052946"/>
                <a:gd name="connsiteX1" fmla="*/ 230233 w 740210"/>
                <a:gd name="connsiteY1" fmla="*/ 529011 h 2052946"/>
                <a:gd name="connsiteX2" fmla="*/ 511492 w 740210"/>
                <a:gd name="connsiteY2" fmla="*/ 1213064 h 2052946"/>
                <a:gd name="connsiteX3" fmla="*/ 740210 w 740210"/>
                <a:gd name="connsiteY3" fmla="*/ 2052946 h 2052946"/>
                <a:gd name="connsiteX0" fmla="*/ 0 w 740210"/>
                <a:gd name="connsiteY0" fmla="*/ 0 h 2033604"/>
                <a:gd name="connsiteX1" fmla="*/ 230233 w 740210"/>
                <a:gd name="connsiteY1" fmla="*/ 509669 h 2033604"/>
                <a:gd name="connsiteX2" fmla="*/ 511492 w 740210"/>
                <a:gd name="connsiteY2" fmla="*/ 1193722 h 2033604"/>
                <a:gd name="connsiteX3" fmla="*/ 740210 w 740210"/>
                <a:gd name="connsiteY3" fmla="*/ 2033604 h 2033604"/>
                <a:gd name="connsiteX0" fmla="*/ 0 w 740210"/>
                <a:gd name="connsiteY0" fmla="*/ 0 h 2033604"/>
                <a:gd name="connsiteX1" fmla="*/ 511492 w 740210"/>
                <a:gd name="connsiteY1" fmla="*/ 1193722 h 2033604"/>
                <a:gd name="connsiteX2" fmla="*/ 740210 w 740210"/>
                <a:gd name="connsiteY2" fmla="*/ 2033604 h 2033604"/>
                <a:gd name="connsiteX0" fmla="*/ 0 w 699593"/>
                <a:gd name="connsiteY0" fmla="*/ 0 h 2014262"/>
                <a:gd name="connsiteX1" fmla="*/ 511492 w 699593"/>
                <a:gd name="connsiteY1" fmla="*/ 1193722 h 2014262"/>
                <a:gd name="connsiteX2" fmla="*/ 699593 w 699593"/>
                <a:gd name="connsiteY2" fmla="*/ 2014262 h 2014262"/>
                <a:gd name="connsiteX0" fmla="*/ 0 w 293427"/>
                <a:gd name="connsiteY0" fmla="*/ 0 h 1994920"/>
                <a:gd name="connsiteX1" fmla="*/ 105326 w 293427"/>
                <a:gd name="connsiteY1" fmla="*/ 1174380 h 1994920"/>
                <a:gd name="connsiteX2" fmla="*/ 293427 w 293427"/>
                <a:gd name="connsiteY2" fmla="*/ 1994920 h 1994920"/>
                <a:gd name="connsiteX0" fmla="*/ 0 w 383840"/>
                <a:gd name="connsiteY0" fmla="*/ 0 h 1994920"/>
                <a:gd name="connsiteX1" fmla="*/ 383840 w 383840"/>
                <a:gd name="connsiteY1" fmla="*/ 729524 h 1994920"/>
                <a:gd name="connsiteX2" fmla="*/ 293427 w 383840"/>
                <a:gd name="connsiteY2" fmla="*/ 1994920 h 1994920"/>
                <a:gd name="connsiteX0" fmla="*/ 0 w 495245"/>
                <a:gd name="connsiteY0" fmla="*/ 0 h 3789819"/>
                <a:gd name="connsiteX1" fmla="*/ 495245 w 495245"/>
                <a:gd name="connsiteY1" fmla="*/ 2524423 h 3789819"/>
                <a:gd name="connsiteX2" fmla="*/ 404832 w 495245"/>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35120 w 439952"/>
                <a:gd name="connsiteY0" fmla="*/ 0 h 3789819"/>
                <a:gd name="connsiteX1" fmla="*/ 7185 w 439952"/>
                <a:gd name="connsiteY1" fmla="*/ 648931 h 3789819"/>
                <a:gd name="connsiteX2" fmla="*/ 210074 w 439952"/>
                <a:gd name="connsiteY2" fmla="*/ 2439320 h 3789819"/>
                <a:gd name="connsiteX3" fmla="*/ 439952 w 439952"/>
                <a:gd name="connsiteY3" fmla="*/ 3789819 h 3789819"/>
                <a:gd name="connsiteX0" fmla="*/ 27965 w 432797"/>
                <a:gd name="connsiteY0" fmla="*/ 0 h 3789819"/>
                <a:gd name="connsiteX1" fmla="*/ 30 w 432797"/>
                <a:gd name="connsiteY1" fmla="*/ 648931 h 3789819"/>
                <a:gd name="connsiteX2" fmla="*/ 202919 w 432797"/>
                <a:gd name="connsiteY2" fmla="*/ 2439320 h 3789819"/>
                <a:gd name="connsiteX3" fmla="*/ 432797 w 432797"/>
                <a:gd name="connsiteY3" fmla="*/ 3789819 h 3789819"/>
                <a:gd name="connsiteX0" fmla="*/ 27965 w 690422"/>
                <a:gd name="connsiteY0" fmla="*/ 0 h 4842001"/>
                <a:gd name="connsiteX1" fmla="*/ 30 w 690422"/>
                <a:gd name="connsiteY1" fmla="*/ 648931 h 4842001"/>
                <a:gd name="connsiteX2" fmla="*/ 202919 w 690422"/>
                <a:gd name="connsiteY2" fmla="*/ 2439320 h 4842001"/>
                <a:gd name="connsiteX3" fmla="*/ 690422 w 690422"/>
                <a:gd name="connsiteY3"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422" h="4842001">
                  <a:moveTo>
                    <a:pt x="27965" y="0"/>
                  </a:moveTo>
                  <a:cubicBezTo>
                    <a:pt x="40716" y="133944"/>
                    <a:pt x="-1278" y="242378"/>
                    <a:pt x="30" y="648931"/>
                  </a:cubicBezTo>
                  <a:cubicBezTo>
                    <a:pt x="29189" y="1055484"/>
                    <a:pt x="148198" y="1941628"/>
                    <a:pt x="202919" y="2439320"/>
                  </a:cubicBezTo>
                  <a:cubicBezTo>
                    <a:pt x="288473" y="2930810"/>
                    <a:pt x="318323" y="3476457"/>
                    <a:pt x="382988" y="3998893"/>
                  </a:cubicBezTo>
                  <a:lnTo>
                    <a:pt x="690422" y="4842001"/>
                  </a:ln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400" name="正方形/長方形 399"/>
            <p:cNvSpPr/>
            <p:nvPr/>
          </p:nvSpPr>
          <p:spPr>
            <a:xfrm rot="4855225">
              <a:off x="7420712" y="4413114"/>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401" name="フリーフォーム 400"/>
            <p:cNvSpPr/>
            <p:nvPr/>
          </p:nvSpPr>
          <p:spPr>
            <a:xfrm>
              <a:off x="7286968" y="1951189"/>
              <a:ext cx="755585" cy="4769006"/>
            </a:xfrm>
            <a:custGeom>
              <a:avLst/>
              <a:gdLst>
                <a:gd name="connsiteX0" fmla="*/ 0 w 3141785"/>
                <a:gd name="connsiteY0" fmla="*/ 1166446 h 1166446"/>
                <a:gd name="connsiteX1" fmla="*/ 662354 w 3141785"/>
                <a:gd name="connsiteY1" fmla="*/ 720969 h 1166446"/>
                <a:gd name="connsiteX2" fmla="*/ 902677 w 3141785"/>
                <a:gd name="connsiteY2" fmla="*/ 574430 h 1166446"/>
                <a:gd name="connsiteX3" fmla="*/ 1248508 w 3141785"/>
                <a:gd name="connsiteY3" fmla="*/ 486507 h 1166446"/>
                <a:gd name="connsiteX4" fmla="*/ 1553308 w 3141785"/>
                <a:gd name="connsiteY4" fmla="*/ 433753 h 1166446"/>
                <a:gd name="connsiteX5" fmla="*/ 2010508 w 3141785"/>
                <a:gd name="connsiteY5" fmla="*/ 416169 h 1166446"/>
                <a:gd name="connsiteX6" fmla="*/ 2327031 w 3141785"/>
                <a:gd name="connsiteY6" fmla="*/ 392723 h 1166446"/>
                <a:gd name="connsiteX7" fmla="*/ 2614247 w 3141785"/>
                <a:gd name="connsiteY7" fmla="*/ 281353 h 1166446"/>
                <a:gd name="connsiteX8" fmla="*/ 3141785 w 3141785"/>
                <a:gd name="connsiteY8" fmla="*/ 0 h 1166446"/>
                <a:gd name="connsiteX0" fmla="*/ 0 w 3211413"/>
                <a:gd name="connsiteY0" fmla="*/ 1229307 h 1229307"/>
                <a:gd name="connsiteX1" fmla="*/ 731982 w 3211413"/>
                <a:gd name="connsiteY1" fmla="*/ 720969 h 1229307"/>
                <a:gd name="connsiteX2" fmla="*/ 972305 w 3211413"/>
                <a:gd name="connsiteY2" fmla="*/ 574430 h 1229307"/>
                <a:gd name="connsiteX3" fmla="*/ 1318136 w 3211413"/>
                <a:gd name="connsiteY3" fmla="*/ 486507 h 1229307"/>
                <a:gd name="connsiteX4" fmla="*/ 1622936 w 3211413"/>
                <a:gd name="connsiteY4" fmla="*/ 433753 h 1229307"/>
                <a:gd name="connsiteX5" fmla="*/ 2080136 w 3211413"/>
                <a:gd name="connsiteY5" fmla="*/ 416169 h 1229307"/>
                <a:gd name="connsiteX6" fmla="*/ 2396659 w 3211413"/>
                <a:gd name="connsiteY6" fmla="*/ 392723 h 1229307"/>
                <a:gd name="connsiteX7" fmla="*/ 2683875 w 3211413"/>
                <a:gd name="connsiteY7" fmla="*/ 281353 h 1229307"/>
                <a:gd name="connsiteX8" fmla="*/ 3211413 w 3211413"/>
                <a:gd name="connsiteY8" fmla="*/ 0 h 1229307"/>
                <a:gd name="connsiteX0" fmla="*/ 0 w 2561548"/>
                <a:gd name="connsiteY0" fmla="*/ 0 h 1999622"/>
                <a:gd name="connsiteX1" fmla="*/ 82117 w 2561548"/>
                <a:gd name="connsiteY1" fmla="*/ 1999622 h 1999622"/>
                <a:gd name="connsiteX2" fmla="*/ 322440 w 2561548"/>
                <a:gd name="connsiteY2" fmla="*/ 1853083 h 1999622"/>
                <a:gd name="connsiteX3" fmla="*/ 668271 w 2561548"/>
                <a:gd name="connsiteY3" fmla="*/ 1765160 h 1999622"/>
                <a:gd name="connsiteX4" fmla="*/ 973071 w 2561548"/>
                <a:gd name="connsiteY4" fmla="*/ 1712406 h 1999622"/>
                <a:gd name="connsiteX5" fmla="*/ 1430271 w 2561548"/>
                <a:gd name="connsiteY5" fmla="*/ 1694822 h 1999622"/>
                <a:gd name="connsiteX6" fmla="*/ 1746794 w 2561548"/>
                <a:gd name="connsiteY6" fmla="*/ 1671376 h 1999622"/>
                <a:gd name="connsiteX7" fmla="*/ 2034010 w 2561548"/>
                <a:gd name="connsiteY7" fmla="*/ 1560006 h 1999622"/>
                <a:gd name="connsiteX8" fmla="*/ 2561548 w 2561548"/>
                <a:gd name="connsiteY8" fmla="*/ 1278653 h 1999622"/>
                <a:gd name="connsiteX0" fmla="*/ 0 w 2979318"/>
                <a:gd name="connsiteY0" fmla="*/ 0 h 2199485"/>
                <a:gd name="connsiteX1" fmla="*/ 499887 w 2979318"/>
                <a:gd name="connsiteY1" fmla="*/ 2199485 h 2199485"/>
                <a:gd name="connsiteX2" fmla="*/ 740210 w 2979318"/>
                <a:gd name="connsiteY2" fmla="*/ 2052946 h 2199485"/>
                <a:gd name="connsiteX3" fmla="*/ 1086041 w 2979318"/>
                <a:gd name="connsiteY3" fmla="*/ 1965023 h 2199485"/>
                <a:gd name="connsiteX4" fmla="*/ 1390841 w 2979318"/>
                <a:gd name="connsiteY4" fmla="*/ 1912269 h 2199485"/>
                <a:gd name="connsiteX5" fmla="*/ 1848041 w 2979318"/>
                <a:gd name="connsiteY5" fmla="*/ 1894685 h 2199485"/>
                <a:gd name="connsiteX6" fmla="*/ 2164564 w 2979318"/>
                <a:gd name="connsiteY6" fmla="*/ 1871239 h 2199485"/>
                <a:gd name="connsiteX7" fmla="*/ 2451780 w 2979318"/>
                <a:gd name="connsiteY7" fmla="*/ 1759869 h 2199485"/>
                <a:gd name="connsiteX8" fmla="*/ 2979318 w 2979318"/>
                <a:gd name="connsiteY8" fmla="*/ 1478516 h 2199485"/>
                <a:gd name="connsiteX0" fmla="*/ 0 w 2979318"/>
                <a:gd name="connsiteY0" fmla="*/ 0 h 2052946"/>
                <a:gd name="connsiteX1" fmla="*/ 511492 w 2979318"/>
                <a:gd name="connsiteY1" fmla="*/ 1213064 h 2052946"/>
                <a:gd name="connsiteX2" fmla="*/ 740210 w 2979318"/>
                <a:gd name="connsiteY2" fmla="*/ 2052946 h 2052946"/>
                <a:gd name="connsiteX3" fmla="*/ 1086041 w 2979318"/>
                <a:gd name="connsiteY3" fmla="*/ 1965023 h 2052946"/>
                <a:gd name="connsiteX4" fmla="*/ 1390841 w 2979318"/>
                <a:gd name="connsiteY4" fmla="*/ 1912269 h 2052946"/>
                <a:gd name="connsiteX5" fmla="*/ 1848041 w 2979318"/>
                <a:gd name="connsiteY5" fmla="*/ 1894685 h 2052946"/>
                <a:gd name="connsiteX6" fmla="*/ 2164564 w 2979318"/>
                <a:gd name="connsiteY6" fmla="*/ 1871239 h 2052946"/>
                <a:gd name="connsiteX7" fmla="*/ 2451780 w 2979318"/>
                <a:gd name="connsiteY7" fmla="*/ 1759869 h 2052946"/>
                <a:gd name="connsiteX8" fmla="*/ 2979318 w 2979318"/>
                <a:gd name="connsiteY8" fmla="*/ 1478516 h 2052946"/>
                <a:gd name="connsiteX0" fmla="*/ 0 w 2979318"/>
                <a:gd name="connsiteY0" fmla="*/ 0 h 2052946"/>
                <a:gd name="connsiteX1" fmla="*/ 236035 w 2979318"/>
                <a:gd name="connsiteY1" fmla="*/ 516117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979318"/>
                <a:gd name="connsiteY0" fmla="*/ 0 h 2052946"/>
                <a:gd name="connsiteX1" fmla="*/ 230233 w 2979318"/>
                <a:gd name="connsiteY1" fmla="*/ 529011 h 2052946"/>
                <a:gd name="connsiteX2" fmla="*/ 511492 w 2979318"/>
                <a:gd name="connsiteY2" fmla="*/ 1213064 h 2052946"/>
                <a:gd name="connsiteX3" fmla="*/ 740210 w 2979318"/>
                <a:gd name="connsiteY3" fmla="*/ 2052946 h 2052946"/>
                <a:gd name="connsiteX4" fmla="*/ 1086041 w 2979318"/>
                <a:gd name="connsiteY4" fmla="*/ 1965023 h 2052946"/>
                <a:gd name="connsiteX5" fmla="*/ 1390841 w 2979318"/>
                <a:gd name="connsiteY5" fmla="*/ 1912269 h 2052946"/>
                <a:gd name="connsiteX6" fmla="*/ 1848041 w 2979318"/>
                <a:gd name="connsiteY6" fmla="*/ 1894685 h 2052946"/>
                <a:gd name="connsiteX7" fmla="*/ 2164564 w 2979318"/>
                <a:gd name="connsiteY7" fmla="*/ 1871239 h 2052946"/>
                <a:gd name="connsiteX8" fmla="*/ 2451780 w 2979318"/>
                <a:gd name="connsiteY8" fmla="*/ 1759869 h 2052946"/>
                <a:gd name="connsiteX9" fmla="*/ 2979318 w 2979318"/>
                <a:gd name="connsiteY9" fmla="*/ 1478516 h 2052946"/>
                <a:gd name="connsiteX0" fmla="*/ 0 w 2451780"/>
                <a:gd name="connsiteY0" fmla="*/ 0 h 3728588"/>
                <a:gd name="connsiteX1" fmla="*/ 230233 w 2451780"/>
                <a:gd name="connsiteY1" fmla="*/ 529011 h 3728588"/>
                <a:gd name="connsiteX2" fmla="*/ 511492 w 2451780"/>
                <a:gd name="connsiteY2" fmla="*/ 1213064 h 3728588"/>
                <a:gd name="connsiteX3" fmla="*/ 740210 w 2451780"/>
                <a:gd name="connsiteY3" fmla="*/ 2052946 h 3728588"/>
                <a:gd name="connsiteX4" fmla="*/ 1086041 w 2451780"/>
                <a:gd name="connsiteY4" fmla="*/ 1965023 h 3728588"/>
                <a:gd name="connsiteX5" fmla="*/ 1390841 w 2451780"/>
                <a:gd name="connsiteY5" fmla="*/ 1912269 h 3728588"/>
                <a:gd name="connsiteX6" fmla="*/ 1848041 w 2451780"/>
                <a:gd name="connsiteY6" fmla="*/ 1894685 h 3728588"/>
                <a:gd name="connsiteX7" fmla="*/ 2164564 w 2451780"/>
                <a:gd name="connsiteY7" fmla="*/ 1871239 h 3728588"/>
                <a:gd name="connsiteX8" fmla="*/ 2451780 w 2451780"/>
                <a:gd name="connsiteY8" fmla="*/ 1759869 h 3728588"/>
                <a:gd name="connsiteX9" fmla="*/ 1842054 w 2451780"/>
                <a:gd name="connsiteY9" fmla="*/ 3728588 h 3728588"/>
                <a:gd name="connsiteX0" fmla="*/ 0 w 2164564"/>
                <a:gd name="connsiteY0" fmla="*/ 0 h 3728588"/>
                <a:gd name="connsiteX1" fmla="*/ 230233 w 2164564"/>
                <a:gd name="connsiteY1" fmla="*/ 529011 h 3728588"/>
                <a:gd name="connsiteX2" fmla="*/ 511492 w 2164564"/>
                <a:gd name="connsiteY2" fmla="*/ 1213064 h 3728588"/>
                <a:gd name="connsiteX3" fmla="*/ 740210 w 2164564"/>
                <a:gd name="connsiteY3" fmla="*/ 2052946 h 3728588"/>
                <a:gd name="connsiteX4" fmla="*/ 1086041 w 2164564"/>
                <a:gd name="connsiteY4" fmla="*/ 1965023 h 3728588"/>
                <a:gd name="connsiteX5" fmla="*/ 1390841 w 2164564"/>
                <a:gd name="connsiteY5" fmla="*/ 1912269 h 3728588"/>
                <a:gd name="connsiteX6" fmla="*/ 1848041 w 2164564"/>
                <a:gd name="connsiteY6" fmla="*/ 1894685 h 3728588"/>
                <a:gd name="connsiteX7" fmla="*/ 2164564 w 2164564"/>
                <a:gd name="connsiteY7" fmla="*/ 1871239 h 3728588"/>
                <a:gd name="connsiteX8" fmla="*/ 1842054 w 2164564"/>
                <a:gd name="connsiteY8" fmla="*/ 3728588 h 3728588"/>
                <a:gd name="connsiteX0" fmla="*/ 0 w 1848041"/>
                <a:gd name="connsiteY0" fmla="*/ 0 h 3728588"/>
                <a:gd name="connsiteX1" fmla="*/ 230233 w 1848041"/>
                <a:gd name="connsiteY1" fmla="*/ 529011 h 3728588"/>
                <a:gd name="connsiteX2" fmla="*/ 511492 w 1848041"/>
                <a:gd name="connsiteY2" fmla="*/ 1213064 h 3728588"/>
                <a:gd name="connsiteX3" fmla="*/ 740210 w 1848041"/>
                <a:gd name="connsiteY3" fmla="*/ 2052946 h 3728588"/>
                <a:gd name="connsiteX4" fmla="*/ 1086041 w 1848041"/>
                <a:gd name="connsiteY4" fmla="*/ 1965023 h 3728588"/>
                <a:gd name="connsiteX5" fmla="*/ 1390841 w 1848041"/>
                <a:gd name="connsiteY5" fmla="*/ 1912269 h 3728588"/>
                <a:gd name="connsiteX6" fmla="*/ 1848041 w 1848041"/>
                <a:gd name="connsiteY6" fmla="*/ 1894685 h 3728588"/>
                <a:gd name="connsiteX7" fmla="*/ 1842054 w 1848041"/>
                <a:gd name="connsiteY7"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390841 w 1842054"/>
                <a:gd name="connsiteY5" fmla="*/ 1912269 h 3728588"/>
                <a:gd name="connsiteX6" fmla="*/ 1842054 w 1842054"/>
                <a:gd name="connsiteY6" fmla="*/ 3728588 h 3728588"/>
                <a:gd name="connsiteX0" fmla="*/ 0 w 1842054"/>
                <a:gd name="connsiteY0" fmla="*/ 0 h 3728588"/>
                <a:gd name="connsiteX1" fmla="*/ 230233 w 1842054"/>
                <a:gd name="connsiteY1" fmla="*/ 529011 h 3728588"/>
                <a:gd name="connsiteX2" fmla="*/ 511492 w 1842054"/>
                <a:gd name="connsiteY2" fmla="*/ 1213064 h 3728588"/>
                <a:gd name="connsiteX3" fmla="*/ 740210 w 1842054"/>
                <a:gd name="connsiteY3" fmla="*/ 2052946 h 3728588"/>
                <a:gd name="connsiteX4" fmla="*/ 1086041 w 1842054"/>
                <a:gd name="connsiteY4" fmla="*/ 1965023 h 3728588"/>
                <a:gd name="connsiteX5" fmla="*/ 1842054 w 1842054"/>
                <a:gd name="connsiteY5" fmla="*/ 3728588 h 3728588"/>
                <a:gd name="connsiteX0" fmla="*/ 0 w 1086041"/>
                <a:gd name="connsiteY0" fmla="*/ 0 h 2052946"/>
                <a:gd name="connsiteX1" fmla="*/ 230233 w 1086041"/>
                <a:gd name="connsiteY1" fmla="*/ 529011 h 2052946"/>
                <a:gd name="connsiteX2" fmla="*/ 511492 w 1086041"/>
                <a:gd name="connsiteY2" fmla="*/ 1213064 h 2052946"/>
                <a:gd name="connsiteX3" fmla="*/ 740210 w 1086041"/>
                <a:gd name="connsiteY3" fmla="*/ 2052946 h 2052946"/>
                <a:gd name="connsiteX4" fmla="*/ 1086041 w 1086041"/>
                <a:gd name="connsiteY4" fmla="*/ 1965023 h 2052946"/>
                <a:gd name="connsiteX0" fmla="*/ 0 w 740210"/>
                <a:gd name="connsiteY0" fmla="*/ 0 h 2052946"/>
                <a:gd name="connsiteX1" fmla="*/ 230233 w 740210"/>
                <a:gd name="connsiteY1" fmla="*/ 529011 h 2052946"/>
                <a:gd name="connsiteX2" fmla="*/ 511492 w 740210"/>
                <a:gd name="connsiteY2" fmla="*/ 1213064 h 2052946"/>
                <a:gd name="connsiteX3" fmla="*/ 740210 w 740210"/>
                <a:gd name="connsiteY3" fmla="*/ 2052946 h 2052946"/>
                <a:gd name="connsiteX0" fmla="*/ 0 w 740210"/>
                <a:gd name="connsiteY0" fmla="*/ 0 h 2033604"/>
                <a:gd name="connsiteX1" fmla="*/ 230233 w 740210"/>
                <a:gd name="connsiteY1" fmla="*/ 509669 h 2033604"/>
                <a:gd name="connsiteX2" fmla="*/ 511492 w 740210"/>
                <a:gd name="connsiteY2" fmla="*/ 1193722 h 2033604"/>
                <a:gd name="connsiteX3" fmla="*/ 740210 w 740210"/>
                <a:gd name="connsiteY3" fmla="*/ 2033604 h 2033604"/>
                <a:gd name="connsiteX0" fmla="*/ 0 w 740210"/>
                <a:gd name="connsiteY0" fmla="*/ 0 h 2033604"/>
                <a:gd name="connsiteX1" fmla="*/ 511492 w 740210"/>
                <a:gd name="connsiteY1" fmla="*/ 1193722 h 2033604"/>
                <a:gd name="connsiteX2" fmla="*/ 740210 w 740210"/>
                <a:gd name="connsiteY2" fmla="*/ 2033604 h 2033604"/>
                <a:gd name="connsiteX0" fmla="*/ 0 w 699593"/>
                <a:gd name="connsiteY0" fmla="*/ 0 h 2014262"/>
                <a:gd name="connsiteX1" fmla="*/ 511492 w 699593"/>
                <a:gd name="connsiteY1" fmla="*/ 1193722 h 2014262"/>
                <a:gd name="connsiteX2" fmla="*/ 699593 w 699593"/>
                <a:gd name="connsiteY2" fmla="*/ 2014262 h 2014262"/>
                <a:gd name="connsiteX0" fmla="*/ 0 w 293427"/>
                <a:gd name="connsiteY0" fmla="*/ 0 h 1994920"/>
                <a:gd name="connsiteX1" fmla="*/ 105326 w 293427"/>
                <a:gd name="connsiteY1" fmla="*/ 1174380 h 1994920"/>
                <a:gd name="connsiteX2" fmla="*/ 293427 w 293427"/>
                <a:gd name="connsiteY2" fmla="*/ 1994920 h 1994920"/>
                <a:gd name="connsiteX0" fmla="*/ 0 w 383840"/>
                <a:gd name="connsiteY0" fmla="*/ 0 h 1994920"/>
                <a:gd name="connsiteX1" fmla="*/ 383840 w 383840"/>
                <a:gd name="connsiteY1" fmla="*/ 729524 h 1994920"/>
                <a:gd name="connsiteX2" fmla="*/ 293427 w 383840"/>
                <a:gd name="connsiteY2" fmla="*/ 1994920 h 1994920"/>
                <a:gd name="connsiteX0" fmla="*/ 0 w 495245"/>
                <a:gd name="connsiteY0" fmla="*/ 0 h 3789819"/>
                <a:gd name="connsiteX1" fmla="*/ 495245 w 495245"/>
                <a:gd name="connsiteY1" fmla="*/ 2524423 h 3789819"/>
                <a:gd name="connsiteX2" fmla="*/ 404832 w 495245"/>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0 w 404832"/>
                <a:gd name="connsiteY0" fmla="*/ 0 h 3789819"/>
                <a:gd name="connsiteX1" fmla="*/ 174954 w 404832"/>
                <a:gd name="connsiteY1" fmla="*/ 2439320 h 3789819"/>
                <a:gd name="connsiteX2" fmla="*/ 404832 w 404832"/>
                <a:gd name="connsiteY2" fmla="*/ 3789819 h 3789819"/>
                <a:gd name="connsiteX0" fmla="*/ 35120 w 439952"/>
                <a:gd name="connsiteY0" fmla="*/ 0 h 3789819"/>
                <a:gd name="connsiteX1" fmla="*/ 7185 w 439952"/>
                <a:gd name="connsiteY1" fmla="*/ 648931 h 3789819"/>
                <a:gd name="connsiteX2" fmla="*/ 210074 w 439952"/>
                <a:gd name="connsiteY2" fmla="*/ 2439320 h 3789819"/>
                <a:gd name="connsiteX3" fmla="*/ 439952 w 439952"/>
                <a:gd name="connsiteY3" fmla="*/ 3789819 h 3789819"/>
                <a:gd name="connsiteX0" fmla="*/ 27965 w 432797"/>
                <a:gd name="connsiteY0" fmla="*/ 0 h 3789819"/>
                <a:gd name="connsiteX1" fmla="*/ 30 w 432797"/>
                <a:gd name="connsiteY1" fmla="*/ 648931 h 3789819"/>
                <a:gd name="connsiteX2" fmla="*/ 202919 w 432797"/>
                <a:gd name="connsiteY2" fmla="*/ 2439320 h 3789819"/>
                <a:gd name="connsiteX3" fmla="*/ 432797 w 432797"/>
                <a:gd name="connsiteY3" fmla="*/ 3789819 h 3789819"/>
                <a:gd name="connsiteX0" fmla="*/ 27965 w 690422"/>
                <a:gd name="connsiteY0" fmla="*/ 0 h 4842001"/>
                <a:gd name="connsiteX1" fmla="*/ 30 w 690422"/>
                <a:gd name="connsiteY1" fmla="*/ 648931 h 4842001"/>
                <a:gd name="connsiteX2" fmla="*/ 202919 w 690422"/>
                <a:gd name="connsiteY2" fmla="*/ 2439320 h 4842001"/>
                <a:gd name="connsiteX3" fmla="*/ 690422 w 690422"/>
                <a:gd name="connsiteY3"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 name="connsiteX0" fmla="*/ 27965 w 690422"/>
                <a:gd name="connsiteY0" fmla="*/ 0 h 4842001"/>
                <a:gd name="connsiteX1" fmla="*/ 30 w 690422"/>
                <a:gd name="connsiteY1" fmla="*/ 648931 h 4842001"/>
                <a:gd name="connsiteX2" fmla="*/ 202919 w 690422"/>
                <a:gd name="connsiteY2" fmla="*/ 2439320 h 4842001"/>
                <a:gd name="connsiteX3" fmla="*/ 382988 w 690422"/>
                <a:gd name="connsiteY3" fmla="*/ 3998893 h 4842001"/>
                <a:gd name="connsiteX4" fmla="*/ 690422 w 690422"/>
                <a:gd name="connsiteY4" fmla="*/ 4842001 h 484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422" h="4842001">
                  <a:moveTo>
                    <a:pt x="27965" y="0"/>
                  </a:moveTo>
                  <a:cubicBezTo>
                    <a:pt x="40716" y="133944"/>
                    <a:pt x="-1278" y="242378"/>
                    <a:pt x="30" y="648931"/>
                  </a:cubicBezTo>
                  <a:cubicBezTo>
                    <a:pt x="29189" y="1055484"/>
                    <a:pt x="148198" y="1941628"/>
                    <a:pt x="202919" y="2439320"/>
                  </a:cubicBezTo>
                  <a:cubicBezTo>
                    <a:pt x="288473" y="2930810"/>
                    <a:pt x="318323" y="3476457"/>
                    <a:pt x="382988" y="3998893"/>
                  </a:cubicBezTo>
                  <a:lnTo>
                    <a:pt x="690422" y="4842001"/>
                  </a:lnTo>
                </a:path>
              </a:pathLst>
            </a:custGeom>
            <a:noFill/>
            <a:ln w="25400"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402" name="フリーフォーム 401"/>
            <p:cNvSpPr/>
            <p:nvPr/>
          </p:nvSpPr>
          <p:spPr>
            <a:xfrm>
              <a:off x="7154231" y="4066840"/>
              <a:ext cx="1354265" cy="80162"/>
            </a:xfrm>
            <a:custGeom>
              <a:avLst/>
              <a:gdLst>
                <a:gd name="connsiteX0" fmla="*/ 0 w 858252"/>
                <a:gd name="connsiteY0" fmla="*/ 76200 h 76200"/>
                <a:gd name="connsiteX1" fmla="*/ 529389 w 858252"/>
                <a:gd name="connsiteY1" fmla="*/ 4011 h 76200"/>
                <a:gd name="connsiteX2" fmla="*/ 858252 w 858252"/>
                <a:gd name="connsiteY2" fmla="*/ 0 h 76200"/>
                <a:gd name="connsiteX0" fmla="*/ 0 w 843518"/>
                <a:gd name="connsiteY0" fmla="*/ 96611 h 96611"/>
                <a:gd name="connsiteX1" fmla="*/ 514655 w 843518"/>
                <a:gd name="connsiteY1" fmla="*/ 4011 h 96611"/>
                <a:gd name="connsiteX2" fmla="*/ 843518 w 843518"/>
                <a:gd name="connsiteY2" fmla="*/ 0 h 96611"/>
                <a:gd name="connsiteX0" fmla="*/ 0 w 843518"/>
                <a:gd name="connsiteY0" fmla="*/ 96611 h 96611"/>
                <a:gd name="connsiteX1" fmla="*/ 504832 w 843518"/>
                <a:gd name="connsiteY1" fmla="*/ 15350 h 96611"/>
                <a:gd name="connsiteX2" fmla="*/ 843518 w 843518"/>
                <a:gd name="connsiteY2" fmla="*/ 0 h 96611"/>
                <a:gd name="connsiteX0" fmla="*/ 0 w 504832"/>
                <a:gd name="connsiteY0" fmla="*/ 81261 h 81261"/>
                <a:gd name="connsiteX1" fmla="*/ 504832 w 504832"/>
                <a:gd name="connsiteY1" fmla="*/ 0 h 81261"/>
                <a:gd name="connsiteX0" fmla="*/ 0 w 504832"/>
                <a:gd name="connsiteY0" fmla="*/ 81261 h 81261"/>
                <a:gd name="connsiteX1" fmla="*/ 62078 w 504832"/>
                <a:gd name="connsiteY1" fmla="*/ 72382 h 81261"/>
                <a:gd name="connsiteX2" fmla="*/ 504832 w 504832"/>
                <a:gd name="connsiteY2" fmla="*/ 0 h 81261"/>
                <a:gd name="connsiteX0" fmla="*/ 0 w 393506"/>
                <a:gd name="connsiteY0" fmla="*/ 185582 h 185582"/>
                <a:gd name="connsiteX1" fmla="*/ 62078 w 393506"/>
                <a:gd name="connsiteY1" fmla="*/ 176703 h 185582"/>
                <a:gd name="connsiteX2" fmla="*/ 393506 w 393506"/>
                <a:gd name="connsiteY2" fmla="*/ 0 h 185582"/>
                <a:gd name="connsiteX0" fmla="*/ 0 w 393506"/>
                <a:gd name="connsiteY0" fmla="*/ 185582 h 185582"/>
                <a:gd name="connsiteX1" fmla="*/ 57166 w 393506"/>
                <a:gd name="connsiteY1" fmla="*/ 167632 h 185582"/>
                <a:gd name="connsiteX2" fmla="*/ 393506 w 393506"/>
                <a:gd name="connsiteY2" fmla="*/ 0 h 185582"/>
                <a:gd name="connsiteX0" fmla="*/ 0 w 396780"/>
                <a:gd name="connsiteY0" fmla="*/ 190118 h 190118"/>
                <a:gd name="connsiteX1" fmla="*/ 60440 w 396780"/>
                <a:gd name="connsiteY1" fmla="*/ 167632 h 190118"/>
                <a:gd name="connsiteX2" fmla="*/ 396780 w 396780"/>
                <a:gd name="connsiteY2" fmla="*/ 0 h 190118"/>
                <a:gd name="connsiteX0" fmla="*/ 0 w 396780"/>
                <a:gd name="connsiteY0" fmla="*/ 190118 h 190118"/>
                <a:gd name="connsiteX1" fmla="*/ 60440 w 396780"/>
                <a:gd name="connsiteY1" fmla="*/ 167632 h 190118"/>
                <a:gd name="connsiteX2" fmla="*/ 396780 w 396780"/>
                <a:gd name="connsiteY2" fmla="*/ 0 h 190118"/>
                <a:gd name="connsiteX0" fmla="*/ 0 w 452443"/>
                <a:gd name="connsiteY0" fmla="*/ 22486 h 22486"/>
                <a:gd name="connsiteX1" fmla="*/ 60440 w 452443"/>
                <a:gd name="connsiteY1" fmla="*/ 0 h 22486"/>
                <a:gd name="connsiteX2" fmla="*/ 452443 w 452443"/>
                <a:gd name="connsiteY2" fmla="*/ 13796 h 22486"/>
                <a:gd name="connsiteX0" fmla="*/ 0 w 465540"/>
                <a:gd name="connsiteY0" fmla="*/ 38172 h 38172"/>
                <a:gd name="connsiteX1" fmla="*/ 60440 w 465540"/>
                <a:gd name="connsiteY1" fmla="*/ 15686 h 38172"/>
                <a:gd name="connsiteX2" fmla="*/ 465540 w 465540"/>
                <a:gd name="connsiteY2" fmla="*/ 0 h 38172"/>
              </a:gdLst>
              <a:ahLst/>
              <a:cxnLst>
                <a:cxn ang="0">
                  <a:pos x="connsiteX0" y="connsiteY0"/>
                </a:cxn>
                <a:cxn ang="0">
                  <a:pos x="connsiteX1" y="connsiteY1"/>
                </a:cxn>
                <a:cxn ang="0">
                  <a:pos x="connsiteX2" y="connsiteY2"/>
                </a:cxn>
              </a:cxnLst>
              <a:rect l="l" t="t" r="r" b="b"/>
              <a:pathLst>
                <a:path w="465540" h="38172">
                  <a:moveTo>
                    <a:pt x="0" y="38172"/>
                  </a:moveTo>
                  <a:cubicBezTo>
                    <a:pt x="57801" y="17826"/>
                    <a:pt x="17373" y="22425"/>
                    <a:pt x="60440" y="15686"/>
                  </a:cubicBezTo>
                  <a:lnTo>
                    <a:pt x="465540" y="0"/>
                  </a:lnTo>
                </a:path>
              </a:pathLst>
            </a:custGeom>
            <a:noFill/>
            <a:ln w="5080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403" name="フリーフォーム 402"/>
            <p:cNvSpPr/>
            <p:nvPr/>
          </p:nvSpPr>
          <p:spPr>
            <a:xfrm>
              <a:off x="6005712" y="4141925"/>
              <a:ext cx="1144717" cy="389722"/>
            </a:xfrm>
            <a:custGeom>
              <a:avLst/>
              <a:gdLst>
                <a:gd name="connsiteX0" fmla="*/ 0 w 858252"/>
                <a:gd name="connsiteY0" fmla="*/ 76200 h 76200"/>
                <a:gd name="connsiteX1" fmla="*/ 529389 w 858252"/>
                <a:gd name="connsiteY1" fmla="*/ 4011 h 76200"/>
                <a:gd name="connsiteX2" fmla="*/ 858252 w 858252"/>
                <a:gd name="connsiteY2" fmla="*/ 0 h 76200"/>
                <a:gd name="connsiteX0" fmla="*/ 0 w 843518"/>
                <a:gd name="connsiteY0" fmla="*/ 96611 h 96611"/>
                <a:gd name="connsiteX1" fmla="*/ 514655 w 843518"/>
                <a:gd name="connsiteY1" fmla="*/ 4011 h 96611"/>
                <a:gd name="connsiteX2" fmla="*/ 843518 w 843518"/>
                <a:gd name="connsiteY2" fmla="*/ 0 h 96611"/>
                <a:gd name="connsiteX0" fmla="*/ 0 w 843518"/>
                <a:gd name="connsiteY0" fmla="*/ 96611 h 96611"/>
                <a:gd name="connsiteX1" fmla="*/ 504832 w 843518"/>
                <a:gd name="connsiteY1" fmla="*/ 15350 h 96611"/>
                <a:gd name="connsiteX2" fmla="*/ 843518 w 843518"/>
                <a:gd name="connsiteY2" fmla="*/ 0 h 96611"/>
                <a:gd name="connsiteX0" fmla="*/ 0 w 504832"/>
                <a:gd name="connsiteY0" fmla="*/ 81261 h 81261"/>
                <a:gd name="connsiteX1" fmla="*/ 504832 w 504832"/>
                <a:gd name="connsiteY1" fmla="*/ 0 h 81261"/>
                <a:gd name="connsiteX0" fmla="*/ 0 w 504832"/>
                <a:gd name="connsiteY0" fmla="*/ 81261 h 81261"/>
                <a:gd name="connsiteX1" fmla="*/ 62078 w 504832"/>
                <a:gd name="connsiteY1" fmla="*/ 72382 h 81261"/>
                <a:gd name="connsiteX2" fmla="*/ 504832 w 504832"/>
                <a:gd name="connsiteY2" fmla="*/ 0 h 81261"/>
                <a:gd name="connsiteX0" fmla="*/ 0 w 393506"/>
                <a:gd name="connsiteY0" fmla="*/ 185582 h 185582"/>
                <a:gd name="connsiteX1" fmla="*/ 62078 w 393506"/>
                <a:gd name="connsiteY1" fmla="*/ 176703 h 185582"/>
                <a:gd name="connsiteX2" fmla="*/ 393506 w 393506"/>
                <a:gd name="connsiteY2" fmla="*/ 0 h 185582"/>
              </a:gdLst>
              <a:ahLst/>
              <a:cxnLst>
                <a:cxn ang="0">
                  <a:pos x="connsiteX0" y="connsiteY0"/>
                </a:cxn>
                <a:cxn ang="0">
                  <a:pos x="connsiteX1" y="connsiteY1"/>
                </a:cxn>
                <a:cxn ang="0">
                  <a:pos x="connsiteX2" y="connsiteY2"/>
                </a:cxn>
              </a:cxnLst>
              <a:rect l="l" t="t" r="r" b="b"/>
              <a:pathLst>
                <a:path w="393506" h="185582">
                  <a:moveTo>
                    <a:pt x="0" y="185582"/>
                  </a:moveTo>
                  <a:cubicBezTo>
                    <a:pt x="43067" y="178843"/>
                    <a:pt x="19011" y="183442"/>
                    <a:pt x="62078" y="176703"/>
                  </a:cubicBezTo>
                  <a:lnTo>
                    <a:pt x="393506" y="0"/>
                  </a:lnTo>
                </a:path>
              </a:pathLst>
            </a:custGeom>
            <a:noFill/>
            <a:ln w="60325" cmpd="tri">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endParaRPr kumimoji="1" lang="ja-JP" altLang="en-US" sz="1100">
                <a:latin typeface="+mn-lt"/>
                <a:ea typeface="+mn-ea"/>
                <a:cs typeface="+mn-cs"/>
              </a:endParaRPr>
            </a:p>
          </p:txBody>
        </p:sp>
        <p:sp>
          <p:nvSpPr>
            <p:cNvPr id="404" name="Freeform 97"/>
            <p:cNvSpPr>
              <a:spLocks/>
            </p:cNvSpPr>
            <p:nvPr/>
          </p:nvSpPr>
          <p:spPr bwMode="auto">
            <a:xfrm>
              <a:off x="5409849" y="1918121"/>
              <a:ext cx="2368149" cy="4823247"/>
            </a:xfrm>
            <a:custGeom>
              <a:avLst/>
              <a:gdLst>
                <a:gd name="T0" fmla="*/ 42 w 45"/>
                <a:gd name="T1" fmla="*/ 0 h 712"/>
                <a:gd name="T2" fmla="*/ 45 w 45"/>
                <a:gd name="T3" fmla="*/ 63 h 712"/>
                <a:gd name="T4" fmla="*/ 33 w 45"/>
                <a:gd name="T5" fmla="*/ 113 h 712"/>
                <a:gd name="T6" fmla="*/ 25 w 45"/>
                <a:gd name="T7" fmla="*/ 206 h 712"/>
                <a:gd name="T8" fmla="*/ 21 w 45"/>
                <a:gd name="T9" fmla="*/ 281 h 712"/>
                <a:gd name="T10" fmla="*/ 7 w 45"/>
                <a:gd name="T11" fmla="*/ 329 h 712"/>
                <a:gd name="T12" fmla="*/ 3 w 45"/>
                <a:gd name="T13" fmla="*/ 401 h 712"/>
                <a:gd name="T14" fmla="*/ 6 w 45"/>
                <a:gd name="T15" fmla="*/ 477 h 712"/>
                <a:gd name="T16" fmla="*/ 6 w 45"/>
                <a:gd name="T17" fmla="*/ 521 h 712"/>
                <a:gd name="T18" fmla="*/ 18 w 45"/>
                <a:gd name="T19" fmla="*/ 565 h 712"/>
                <a:gd name="T20" fmla="*/ 0 w 45"/>
                <a:gd name="T21" fmla="*/ 712 h 712"/>
                <a:gd name="connsiteX0" fmla="*/ 9333 w 10000"/>
                <a:gd name="connsiteY0" fmla="*/ 0 h 10000"/>
                <a:gd name="connsiteX1" fmla="*/ 9660 w 10000"/>
                <a:gd name="connsiteY1" fmla="*/ 455 h 10000"/>
                <a:gd name="connsiteX2" fmla="*/ 10000 w 10000"/>
                <a:gd name="connsiteY2" fmla="*/ 885 h 10000"/>
                <a:gd name="connsiteX3" fmla="*/ 7333 w 10000"/>
                <a:gd name="connsiteY3" fmla="*/ 1587 h 10000"/>
                <a:gd name="connsiteX4" fmla="*/ 5556 w 10000"/>
                <a:gd name="connsiteY4" fmla="*/ 2893 h 10000"/>
                <a:gd name="connsiteX5" fmla="*/ 4667 w 10000"/>
                <a:gd name="connsiteY5" fmla="*/ 3947 h 10000"/>
                <a:gd name="connsiteX6" fmla="*/ 1556 w 10000"/>
                <a:gd name="connsiteY6" fmla="*/ 4621 h 10000"/>
                <a:gd name="connsiteX7" fmla="*/ 667 w 10000"/>
                <a:gd name="connsiteY7" fmla="*/ 5632 h 10000"/>
                <a:gd name="connsiteX8" fmla="*/ 1333 w 10000"/>
                <a:gd name="connsiteY8" fmla="*/ 6699 h 10000"/>
                <a:gd name="connsiteX9" fmla="*/ 1333 w 10000"/>
                <a:gd name="connsiteY9" fmla="*/ 7317 h 10000"/>
                <a:gd name="connsiteX10" fmla="*/ 4000 w 10000"/>
                <a:gd name="connsiteY10" fmla="*/ 7935 h 10000"/>
                <a:gd name="connsiteX11" fmla="*/ 0 w 10000"/>
                <a:gd name="connsiteY11" fmla="*/ 10000 h 10000"/>
                <a:gd name="connsiteX0" fmla="*/ 9660 w 10000"/>
                <a:gd name="connsiteY0" fmla="*/ 0 h 9545"/>
                <a:gd name="connsiteX1" fmla="*/ 10000 w 10000"/>
                <a:gd name="connsiteY1" fmla="*/ 430 h 9545"/>
                <a:gd name="connsiteX2" fmla="*/ 7333 w 10000"/>
                <a:gd name="connsiteY2" fmla="*/ 1132 h 9545"/>
                <a:gd name="connsiteX3" fmla="*/ 5556 w 10000"/>
                <a:gd name="connsiteY3" fmla="*/ 2438 h 9545"/>
                <a:gd name="connsiteX4" fmla="*/ 4667 w 10000"/>
                <a:gd name="connsiteY4" fmla="*/ 3492 h 9545"/>
                <a:gd name="connsiteX5" fmla="*/ 1556 w 10000"/>
                <a:gd name="connsiteY5" fmla="*/ 4166 h 9545"/>
                <a:gd name="connsiteX6" fmla="*/ 667 w 10000"/>
                <a:gd name="connsiteY6" fmla="*/ 5177 h 9545"/>
                <a:gd name="connsiteX7" fmla="*/ 1333 w 10000"/>
                <a:gd name="connsiteY7" fmla="*/ 6244 h 9545"/>
                <a:gd name="connsiteX8" fmla="*/ 1333 w 10000"/>
                <a:gd name="connsiteY8" fmla="*/ 6862 h 9545"/>
                <a:gd name="connsiteX9" fmla="*/ 4000 w 10000"/>
                <a:gd name="connsiteY9" fmla="*/ 7480 h 9545"/>
                <a:gd name="connsiteX10" fmla="*/ 0 w 10000"/>
                <a:gd name="connsiteY10" fmla="*/ 9545 h 9545"/>
                <a:gd name="connsiteX0" fmla="*/ 9660 w 10000"/>
                <a:gd name="connsiteY0" fmla="*/ 0 h 10000"/>
                <a:gd name="connsiteX1" fmla="*/ 10000 w 10000"/>
                <a:gd name="connsiteY1" fmla="*/ 450 h 10000"/>
                <a:gd name="connsiteX2" fmla="*/ 7333 w 10000"/>
                <a:gd name="connsiteY2" fmla="*/ 1186 h 10000"/>
                <a:gd name="connsiteX3" fmla="*/ 5556 w 10000"/>
                <a:gd name="connsiteY3" fmla="*/ 2554 h 10000"/>
                <a:gd name="connsiteX4" fmla="*/ 4667 w 10000"/>
                <a:gd name="connsiteY4" fmla="*/ 3658 h 10000"/>
                <a:gd name="connsiteX5" fmla="*/ 1556 w 10000"/>
                <a:gd name="connsiteY5" fmla="*/ 4365 h 10000"/>
                <a:gd name="connsiteX6" fmla="*/ 667 w 10000"/>
                <a:gd name="connsiteY6" fmla="*/ 5424 h 10000"/>
                <a:gd name="connsiteX7" fmla="*/ 1333 w 10000"/>
                <a:gd name="connsiteY7" fmla="*/ 6542 h 10000"/>
                <a:gd name="connsiteX8" fmla="*/ 1333 w 10000"/>
                <a:gd name="connsiteY8" fmla="*/ 7189 h 10000"/>
                <a:gd name="connsiteX9" fmla="*/ 4000 w 10000"/>
                <a:gd name="connsiteY9" fmla="*/ 7837 h 10000"/>
                <a:gd name="connsiteX10" fmla="*/ 689 w 10000"/>
                <a:gd name="connsiteY10" fmla="*/ 9473 h 10000"/>
                <a:gd name="connsiteX11" fmla="*/ 0 w 10000"/>
                <a:gd name="connsiteY11" fmla="*/ 10000 h 10000"/>
                <a:gd name="connsiteX0" fmla="*/ 8993 w 9333"/>
                <a:gd name="connsiteY0" fmla="*/ 0 h 9473"/>
                <a:gd name="connsiteX1" fmla="*/ 9333 w 9333"/>
                <a:gd name="connsiteY1" fmla="*/ 450 h 9473"/>
                <a:gd name="connsiteX2" fmla="*/ 6666 w 9333"/>
                <a:gd name="connsiteY2" fmla="*/ 1186 h 9473"/>
                <a:gd name="connsiteX3" fmla="*/ 4889 w 9333"/>
                <a:gd name="connsiteY3" fmla="*/ 2554 h 9473"/>
                <a:gd name="connsiteX4" fmla="*/ 4000 w 9333"/>
                <a:gd name="connsiteY4" fmla="*/ 3658 h 9473"/>
                <a:gd name="connsiteX5" fmla="*/ 889 w 9333"/>
                <a:gd name="connsiteY5" fmla="*/ 4365 h 9473"/>
                <a:gd name="connsiteX6" fmla="*/ 0 w 9333"/>
                <a:gd name="connsiteY6" fmla="*/ 5424 h 9473"/>
                <a:gd name="connsiteX7" fmla="*/ 666 w 9333"/>
                <a:gd name="connsiteY7" fmla="*/ 6542 h 9473"/>
                <a:gd name="connsiteX8" fmla="*/ 666 w 9333"/>
                <a:gd name="connsiteY8" fmla="*/ 7189 h 9473"/>
                <a:gd name="connsiteX9" fmla="*/ 3333 w 9333"/>
                <a:gd name="connsiteY9" fmla="*/ 7837 h 9473"/>
                <a:gd name="connsiteX10" fmla="*/ 22 w 9333"/>
                <a:gd name="connsiteY10" fmla="*/ 9473 h 9473"/>
                <a:gd name="connsiteX0" fmla="*/ 9636 w 10000"/>
                <a:gd name="connsiteY0" fmla="*/ 0 h 8273"/>
                <a:gd name="connsiteX1" fmla="*/ 10000 w 10000"/>
                <a:gd name="connsiteY1" fmla="*/ 475 h 8273"/>
                <a:gd name="connsiteX2" fmla="*/ 7142 w 10000"/>
                <a:gd name="connsiteY2" fmla="*/ 1252 h 8273"/>
                <a:gd name="connsiteX3" fmla="*/ 5238 w 10000"/>
                <a:gd name="connsiteY3" fmla="*/ 2696 h 8273"/>
                <a:gd name="connsiteX4" fmla="*/ 4286 w 10000"/>
                <a:gd name="connsiteY4" fmla="*/ 3862 h 8273"/>
                <a:gd name="connsiteX5" fmla="*/ 953 w 10000"/>
                <a:gd name="connsiteY5" fmla="*/ 4608 h 8273"/>
                <a:gd name="connsiteX6" fmla="*/ 0 w 10000"/>
                <a:gd name="connsiteY6" fmla="*/ 5726 h 8273"/>
                <a:gd name="connsiteX7" fmla="*/ 714 w 10000"/>
                <a:gd name="connsiteY7" fmla="*/ 6906 h 8273"/>
                <a:gd name="connsiteX8" fmla="*/ 714 w 10000"/>
                <a:gd name="connsiteY8" fmla="*/ 7589 h 8273"/>
                <a:gd name="connsiteX9" fmla="*/ 3571 w 10000"/>
                <a:gd name="connsiteY9" fmla="*/ 8273 h 8273"/>
                <a:gd name="connsiteX0" fmla="*/ 9636 w 10000"/>
                <a:gd name="connsiteY0" fmla="*/ 0 h 9173"/>
                <a:gd name="connsiteX1" fmla="*/ 10000 w 10000"/>
                <a:gd name="connsiteY1" fmla="*/ 574 h 9173"/>
                <a:gd name="connsiteX2" fmla="*/ 7142 w 10000"/>
                <a:gd name="connsiteY2" fmla="*/ 1513 h 9173"/>
                <a:gd name="connsiteX3" fmla="*/ 5238 w 10000"/>
                <a:gd name="connsiteY3" fmla="*/ 3259 h 9173"/>
                <a:gd name="connsiteX4" fmla="*/ 4286 w 10000"/>
                <a:gd name="connsiteY4" fmla="*/ 4668 h 9173"/>
                <a:gd name="connsiteX5" fmla="*/ 953 w 10000"/>
                <a:gd name="connsiteY5" fmla="*/ 5570 h 9173"/>
                <a:gd name="connsiteX6" fmla="*/ 0 w 10000"/>
                <a:gd name="connsiteY6" fmla="*/ 6921 h 9173"/>
                <a:gd name="connsiteX7" fmla="*/ 714 w 10000"/>
                <a:gd name="connsiteY7" fmla="*/ 8348 h 9173"/>
                <a:gd name="connsiteX8" fmla="*/ 714 w 10000"/>
                <a:gd name="connsiteY8" fmla="*/ 9173 h 9173"/>
                <a:gd name="connsiteX0" fmla="*/ 9636 w 10000"/>
                <a:gd name="connsiteY0" fmla="*/ 0 h 9101"/>
                <a:gd name="connsiteX1" fmla="*/ 10000 w 10000"/>
                <a:gd name="connsiteY1" fmla="*/ 626 h 9101"/>
                <a:gd name="connsiteX2" fmla="*/ 7142 w 10000"/>
                <a:gd name="connsiteY2" fmla="*/ 1649 h 9101"/>
                <a:gd name="connsiteX3" fmla="*/ 5238 w 10000"/>
                <a:gd name="connsiteY3" fmla="*/ 3553 h 9101"/>
                <a:gd name="connsiteX4" fmla="*/ 4286 w 10000"/>
                <a:gd name="connsiteY4" fmla="*/ 5089 h 9101"/>
                <a:gd name="connsiteX5" fmla="*/ 953 w 10000"/>
                <a:gd name="connsiteY5" fmla="*/ 6072 h 9101"/>
                <a:gd name="connsiteX6" fmla="*/ 0 w 10000"/>
                <a:gd name="connsiteY6" fmla="*/ 7545 h 9101"/>
                <a:gd name="connsiteX7" fmla="*/ 714 w 10000"/>
                <a:gd name="connsiteY7" fmla="*/ 9101 h 9101"/>
                <a:gd name="connsiteX0" fmla="*/ 9636 w 10000"/>
                <a:gd name="connsiteY0" fmla="*/ 0 h 9406"/>
                <a:gd name="connsiteX1" fmla="*/ 10000 w 10000"/>
                <a:gd name="connsiteY1" fmla="*/ 688 h 9406"/>
                <a:gd name="connsiteX2" fmla="*/ 7142 w 10000"/>
                <a:gd name="connsiteY2" fmla="*/ 1812 h 9406"/>
                <a:gd name="connsiteX3" fmla="*/ 5238 w 10000"/>
                <a:gd name="connsiteY3" fmla="*/ 3904 h 9406"/>
                <a:gd name="connsiteX4" fmla="*/ 4286 w 10000"/>
                <a:gd name="connsiteY4" fmla="*/ 5592 h 9406"/>
                <a:gd name="connsiteX5" fmla="*/ 953 w 10000"/>
                <a:gd name="connsiteY5" fmla="*/ 6672 h 9406"/>
                <a:gd name="connsiteX6" fmla="*/ 0 w 10000"/>
                <a:gd name="connsiteY6" fmla="*/ 8290 h 9406"/>
                <a:gd name="connsiteX7" fmla="*/ 714 w 10000"/>
                <a:gd name="connsiteY7" fmla="*/ 9406 h 9406"/>
                <a:gd name="connsiteX0" fmla="*/ 9636 w 10000"/>
                <a:gd name="connsiteY0" fmla="*/ 0 h 10046"/>
                <a:gd name="connsiteX1" fmla="*/ 10000 w 10000"/>
                <a:gd name="connsiteY1" fmla="*/ 731 h 10046"/>
                <a:gd name="connsiteX2" fmla="*/ 7142 w 10000"/>
                <a:gd name="connsiteY2" fmla="*/ 1926 h 10046"/>
                <a:gd name="connsiteX3" fmla="*/ 5238 w 10000"/>
                <a:gd name="connsiteY3" fmla="*/ 4151 h 10046"/>
                <a:gd name="connsiteX4" fmla="*/ 4286 w 10000"/>
                <a:gd name="connsiteY4" fmla="*/ 5945 h 10046"/>
                <a:gd name="connsiteX5" fmla="*/ 953 w 10000"/>
                <a:gd name="connsiteY5" fmla="*/ 7093 h 10046"/>
                <a:gd name="connsiteX6" fmla="*/ 0 w 10000"/>
                <a:gd name="connsiteY6" fmla="*/ 8814 h 10046"/>
                <a:gd name="connsiteX7" fmla="*/ 274 w 10000"/>
                <a:gd name="connsiteY7" fmla="*/ 10046 h 10046"/>
                <a:gd name="connsiteX0" fmla="*/ 0 w 13804"/>
                <a:gd name="connsiteY0" fmla="*/ 0 h 15781"/>
                <a:gd name="connsiteX1" fmla="*/ 13804 w 13804"/>
                <a:gd name="connsiteY1" fmla="*/ 6466 h 15781"/>
                <a:gd name="connsiteX2" fmla="*/ 10946 w 13804"/>
                <a:gd name="connsiteY2" fmla="*/ 7661 h 15781"/>
                <a:gd name="connsiteX3" fmla="*/ 9042 w 13804"/>
                <a:gd name="connsiteY3" fmla="*/ 9886 h 15781"/>
                <a:gd name="connsiteX4" fmla="*/ 8090 w 13804"/>
                <a:gd name="connsiteY4" fmla="*/ 11680 h 15781"/>
                <a:gd name="connsiteX5" fmla="*/ 4757 w 13804"/>
                <a:gd name="connsiteY5" fmla="*/ 12828 h 15781"/>
                <a:gd name="connsiteX6" fmla="*/ 3804 w 13804"/>
                <a:gd name="connsiteY6" fmla="*/ 14549 h 15781"/>
                <a:gd name="connsiteX7" fmla="*/ 4078 w 13804"/>
                <a:gd name="connsiteY7" fmla="*/ 15781 h 15781"/>
                <a:gd name="connsiteX0" fmla="*/ 0 w 13804"/>
                <a:gd name="connsiteY0" fmla="*/ 0 h 15781"/>
                <a:gd name="connsiteX1" fmla="*/ 13804 w 13804"/>
                <a:gd name="connsiteY1" fmla="*/ 6466 h 15781"/>
                <a:gd name="connsiteX2" fmla="*/ 10946 w 13804"/>
                <a:gd name="connsiteY2" fmla="*/ 7661 h 15781"/>
                <a:gd name="connsiteX3" fmla="*/ 9042 w 13804"/>
                <a:gd name="connsiteY3" fmla="*/ 9886 h 15781"/>
                <a:gd name="connsiteX4" fmla="*/ 8090 w 13804"/>
                <a:gd name="connsiteY4" fmla="*/ 11680 h 15781"/>
                <a:gd name="connsiteX5" fmla="*/ 4757 w 13804"/>
                <a:gd name="connsiteY5" fmla="*/ 12828 h 15781"/>
                <a:gd name="connsiteX6" fmla="*/ 3804 w 13804"/>
                <a:gd name="connsiteY6" fmla="*/ 14549 h 15781"/>
                <a:gd name="connsiteX7" fmla="*/ 4078 w 13804"/>
                <a:gd name="connsiteY7" fmla="*/ 15781 h 15781"/>
                <a:gd name="connsiteX0" fmla="*/ 0 w 13804"/>
                <a:gd name="connsiteY0" fmla="*/ 0 h 15781"/>
                <a:gd name="connsiteX1" fmla="*/ 2000 w 13804"/>
                <a:gd name="connsiteY1" fmla="*/ 1067 h 15781"/>
                <a:gd name="connsiteX2" fmla="*/ 13804 w 13804"/>
                <a:gd name="connsiteY2" fmla="*/ 6466 h 15781"/>
                <a:gd name="connsiteX3" fmla="*/ 10946 w 13804"/>
                <a:gd name="connsiteY3" fmla="*/ 7661 h 15781"/>
                <a:gd name="connsiteX4" fmla="*/ 9042 w 13804"/>
                <a:gd name="connsiteY4" fmla="*/ 9886 h 15781"/>
                <a:gd name="connsiteX5" fmla="*/ 8090 w 13804"/>
                <a:gd name="connsiteY5" fmla="*/ 11680 h 15781"/>
                <a:gd name="connsiteX6" fmla="*/ 4757 w 13804"/>
                <a:gd name="connsiteY6" fmla="*/ 12828 h 15781"/>
                <a:gd name="connsiteX7" fmla="*/ 3804 w 13804"/>
                <a:gd name="connsiteY7" fmla="*/ 14549 h 15781"/>
                <a:gd name="connsiteX8" fmla="*/ 4078 w 13804"/>
                <a:gd name="connsiteY8" fmla="*/ 15781 h 15781"/>
                <a:gd name="connsiteX0" fmla="*/ 0 w 15806"/>
                <a:gd name="connsiteY0" fmla="*/ 0 h 15781"/>
                <a:gd name="connsiteX1" fmla="*/ 15210 w 15806"/>
                <a:gd name="connsiteY1" fmla="*/ 2419 h 15781"/>
                <a:gd name="connsiteX2" fmla="*/ 13804 w 15806"/>
                <a:gd name="connsiteY2" fmla="*/ 6466 h 15781"/>
                <a:gd name="connsiteX3" fmla="*/ 10946 w 15806"/>
                <a:gd name="connsiteY3" fmla="*/ 7661 h 15781"/>
                <a:gd name="connsiteX4" fmla="*/ 9042 w 15806"/>
                <a:gd name="connsiteY4" fmla="*/ 9886 h 15781"/>
                <a:gd name="connsiteX5" fmla="*/ 8090 w 15806"/>
                <a:gd name="connsiteY5" fmla="*/ 11680 h 15781"/>
                <a:gd name="connsiteX6" fmla="*/ 4757 w 15806"/>
                <a:gd name="connsiteY6" fmla="*/ 12828 h 15781"/>
                <a:gd name="connsiteX7" fmla="*/ 3804 w 15806"/>
                <a:gd name="connsiteY7" fmla="*/ 14549 h 15781"/>
                <a:gd name="connsiteX8" fmla="*/ 4078 w 15806"/>
                <a:gd name="connsiteY8" fmla="*/ 15781 h 15781"/>
                <a:gd name="connsiteX0" fmla="*/ 0 w 13804"/>
                <a:gd name="connsiteY0" fmla="*/ 0 h 15781"/>
                <a:gd name="connsiteX1" fmla="*/ 3723 w 13804"/>
                <a:gd name="connsiteY1" fmla="*/ 1465 h 15781"/>
                <a:gd name="connsiteX2" fmla="*/ 13804 w 13804"/>
                <a:gd name="connsiteY2" fmla="*/ 6466 h 15781"/>
                <a:gd name="connsiteX3" fmla="*/ 10946 w 13804"/>
                <a:gd name="connsiteY3" fmla="*/ 7661 h 15781"/>
                <a:gd name="connsiteX4" fmla="*/ 9042 w 13804"/>
                <a:gd name="connsiteY4" fmla="*/ 9886 h 15781"/>
                <a:gd name="connsiteX5" fmla="*/ 8090 w 13804"/>
                <a:gd name="connsiteY5" fmla="*/ 11680 h 15781"/>
                <a:gd name="connsiteX6" fmla="*/ 4757 w 13804"/>
                <a:gd name="connsiteY6" fmla="*/ 12828 h 15781"/>
                <a:gd name="connsiteX7" fmla="*/ 3804 w 13804"/>
                <a:gd name="connsiteY7" fmla="*/ 14549 h 15781"/>
                <a:gd name="connsiteX8" fmla="*/ 4078 w 13804"/>
                <a:gd name="connsiteY8" fmla="*/ 15781 h 15781"/>
                <a:gd name="connsiteX0" fmla="*/ 0 w 13804"/>
                <a:gd name="connsiteY0" fmla="*/ 0 h 15781"/>
                <a:gd name="connsiteX1" fmla="*/ 3723 w 13804"/>
                <a:gd name="connsiteY1" fmla="*/ 1465 h 15781"/>
                <a:gd name="connsiteX2" fmla="*/ 13804 w 13804"/>
                <a:gd name="connsiteY2" fmla="*/ 6466 h 15781"/>
                <a:gd name="connsiteX3" fmla="*/ 10946 w 13804"/>
                <a:gd name="connsiteY3" fmla="*/ 7661 h 15781"/>
                <a:gd name="connsiteX4" fmla="*/ 9042 w 13804"/>
                <a:gd name="connsiteY4" fmla="*/ 9886 h 15781"/>
                <a:gd name="connsiteX5" fmla="*/ 8090 w 13804"/>
                <a:gd name="connsiteY5" fmla="*/ 11680 h 15781"/>
                <a:gd name="connsiteX6" fmla="*/ 4757 w 13804"/>
                <a:gd name="connsiteY6" fmla="*/ 12828 h 15781"/>
                <a:gd name="connsiteX7" fmla="*/ 3804 w 13804"/>
                <a:gd name="connsiteY7" fmla="*/ 14549 h 15781"/>
                <a:gd name="connsiteX8" fmla="*/ 4078 w 13804"/>
                <a:gd name="connsiteY8" fmla="*/ 15781 h 15781"/>
                <a:gd name="connsiteX0" fmla="*/ 0 w 13804"/>
                <a:gd name="connsiteY0" fmla="*/ 0 h 15781"/>
                <a:gd name="connsiteX1" fmla="*/ 3723 w 13804"/>
                <a:gd name="connsiteY1" fmla="*/ 1465 h 15781"/>
                <a:gd name="connsiteX2" fmla="*/ 7055 w 13804"/>
                <a:gd name="connsiteY2" fmla="*/ 2902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3804"/>
                <a:gd name="connsiteY0" fmla="*/ 0 h 15781"/>
                <a:gd name="connsiteX1" fmla="*/ 3723 w 13804"/>
                <a:gd name="connsiteY1" fmla="*/ 1465 h 15781"/>
                <a:gd name="connsiteX2" fmla="*/ 12224 w 13804"/>
                <a:gd name="connsiteY2" fmla="*/ 3276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3804"/>
                <a:gd name="connsiteY0" fmla="*/ 0 h 15781"/>
                <a:gd name="connsiteX1" fmla="*/ 3723 w 13804"/>
                <a:gd name="connsiteY1" fmla="*/ 1465 h 15781"/>
                <a:gd name="connsiteX2" fmla="*/ 12224 w 13804"/>
                <a:gd name="connsiteY2" fmla="*/ 3276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3804"/>
                <a:gd name="connsiteY0" fmla="*/ 0 h 15781"/>
                <a:gd name="connsiteX1" fmla="*/ 3723 w 13804"/>
                <a:gd name="connsiteY1" fmla="*/ 1465 h 15781"/>
                <a:gd name="connsiteX2" fmla="*/ 12224 w 13804"/>
                <a:gd name="connsiteY2" fmla="*/ 3276 h 15781"/>
                <a:gd name="connsiteX3" fmla="*/ 13804 w 13804"/>
                <a:gd name="connsiteY3" fmla="*/ 6466 h 15781"/>
                <a:gd name="connsiteX4" fmla="*/ 10946 w 13804"/>
                <a:gd name="connsiteY4" fmla="*/ 7661 h 15781"/>
                <a:gd name="connsiteX5" fmla="*/ 9042 w 13804"/>
                <a:gd name="connsiteY5" fmla="*/ 9886 h 15781"/>
                <a:gd name="connsiteX6" fmla="*/ 8090 w 13804"/>
                <a:gd name="connsiteY6" fmla="*/ 11680 h 15781"/>
                <a:gd name="connsiteX7" fmla="*/ 4757 w 13804"/>
                <a:gd name="connsiteY7" fmla="*/ 12828 h 15781"/>
                <a:gd name="connsiteX8" fmla="*/ 3804 w 13804"/>
                <a:gd name="connsiteY8" fmla="*/ 14549 h 15781"/>
                <a:gd name="connsiteX9" fmla="*/ 4078 w 13804"/>
                <a:gd name="connsiteY9" fmla="*/ 15781 h 15781"/>
                <a:gd name="connsiteX0" fmla="*/ 0 w 10081"/>
                <a:gd name="connsiteY0" fmla="*/ 0 h 14316"/>
                <a:gd name="connsiteX1" fmla="*/ 8501 w 10081"/>
                <a:gd name="connsiteY1" fmla="*/ 1811 h 14316"/>
                <a:gd name="connsiteX2" fmla="*/ 10081 w 10081"/>
                <a:gd name="connsiteY2" fmla="*/ 5001 h 14316"/>
                <a:gd name="connsiteX3" fmla="*/ 7223 w 10081"/>
                <a:gd name="connsiteY3" fmla="*/ 6196 h 14316"/>
                <a:gd name="connsiteX4" fmla="*/ 5319 w 10081"/>
                <a:gd name="connsiteY4" fmla="*/ 8421 h 14316"/>
                <a:gd name="connsiteX5" fmla="*/ 4367 w 10081"/>
                <a:gd name="connsiteY5" fmla="*/ 10215 h 14316"/>
                <a:gd name="connsiteX6" fmla="*/ 1034 w 10081"/>
                <a:gd name="connsiteY6" fmla="*/ 11363 h 14316"/>
                <a:gd name="connsiteX7" fmla="*/ 81 w 10081"/>
                <a:gd name="connsiteY7" fmla="*/ 13084 h 14316"/>
                <a:gd name="connsiteX8" fmla="*/ 355 w 10081"/>
                <a:gd name="connsiteY8" fmla="*/ 14316 h 14316"/>
                <a:gd name="connsiteX0" fmla="*/ 8420 w 10000"/>
                <a:gd name="connsiteY0" fmla="*/ 0 h 12505"/>
                <a:gd name="connsiteX1" fmla="*/ 10000 w 10000"/>
                <a:gd name="connsiteY1" fmla="*/ 3190 h 12505"/>
                <a:gd name="connsiteX2" fmla="*/ 7142 w 10000"/>
                <a:gd name="connsiteY2" fmla="*/ 4385 h 12505"/>
                <a:gd name="connsiteX3" fmla="*/ 5238 w 10000"/>
                <a:gd name="connsiteY3" fmla="*/ 6610 h 12505"/>
                <a:gd name="connsiteX4" fmla="*/ 4286 w 10000"/>
                <a:gd name="connsiteY4" fmla="*/ 8404 h 12505"/>
                <a:gd name="connsiteX5" fmla="*/ 953 w 10000"/>
                <a:gd name="connsiteY5" fmla="*/ 9552 h 12505"/>
                <a:gd name="connsiteX6" fmla="*/ 0 w 10000"/>
                <a:gd name="connsiteY6" fmla="*/ 11273 h 12505"/>
                <a:gd name="connsiteX7" fmla="*/ 274 w 10000"/>
                <a:gd name="connsiteY7" fmla="*/ 12505 h 12505"/>
                <a:gd name="connsiteX0" fmla="*/ 8420 w 10000"/>
                <a:gd name="connsiteY0" fmla="*/ 0 h 11273"/>
                <a:gd name="connsiteX1" fmla="*/ 10000 w 10000"/>
                <a:gd name="connsiteY1" fmla="*/ 3190 h 11273"/>
                <a:gd name="connsiteX2" fmla="*/ 7142 w 10000"/>
                <a:gd name="connsiteY2" fmla="*/ 4385 h 11273"/>
                <a:gd name="connsiteX3" fmla="*/ 5238 w 10000"/>
                <a:gd name="connsiteY3" fmla="*/ 6610 h 11273"/>
                <a:gd name="connsiteX4" fmla="*/ 4286 w 10000"/>
                <a:gd name="connsiteY4" fmla="*/ 8404 h 11273"/>
                <a:gd name="connsiteX5" fmla="*/ 953 w 10000"/>
                <a:gd name="connsiteY5" fmla="*/ 9552 h 11273"/>
                <a:gd name="connsiteX6" fmla="*/ 0 w 10000"/>
                <a:gd name="connsiteY6" fmla="*/ 11273 h 11273"/>
                <a:gd name="connsiteX0" fmla="*/ 7467 w 9047"/>
                <a:gd name="connsiteY0" fmla="*/ 0 h 9552"/>
                <a:gd name="connsiteX1" fmla="*/ 9047 w 9047"/>
                <a:gd name="connsiteY1" fmla="*/ 3190 h 9552"/>
                <a:gd name="connsiteX2" fmla="*/ 6189 w 9047"/>
                <a:gd name="connsiteY2" fmla="*/ 4385 h 9552"/>
                <a:gd name="connsiteX3" fmla="*/ 4285 w 9047"/>
                <a:gd name="connsiteY3" fmla="*/ 6610 h 9552"/>
                <a:gd name="connsiteX4" fmla="*/ 3333 w 9047"/>
                <a:gd name="connsiteY4" fmla="*/ 8404 h 9552"/>
                <a:gd name="connsiteX5" fmla="*/ 0 w 9047"/>
                <a:gd name="connsiteY5" fmla="*/ 9552 h 9552"/>
                <a:gd name="connsiteX0" fmla="*/ 10000 w 10000"/>
                <a:gd name="connsiteY0" fmla="*/ 0 h 6660"/>
                <a:gd name="connsiteX1" fmla="*/ 6841 w 10000"/>
                <a:gd name="connsiteY1" fmla="*/ 1251 h 6660"/>
                <a:gd name="connsiteX2" fmla="*/ 4736 w 10000"/>
                <a:gd name="connsiteY2" fmla="*/ 3580 h 6660"/>
                <a:gd name="connsiteX3" fmla="*/ 3684 w 10000"/>
                <a:gd name="connsiteY3" fmla="*/ 5458 h 6660"/>
                <a:gd name="connsiteX4" fmla="*/ 0 w 10000"/>
                <a:gd name="connsiteY4" fmla="*/ 6660 h 6660"/>
                <a:gd name="connsiteX0" fmla="*/ 10000 w 10000"/>
                <a:gd name="connsiteY0" fmla="*/ 0 h 10000"/>
                <a:gd name="connsiteX1" fmla="*/ 6841 w 10000"/>
                <a:gd name="connsiteY1" fmla="*/ 1878 h 10000"/>
                <a:gd name="connsiteX2" fmla="*/ 4736 w 10000"/>
                <a:gd name="connsiteY2" fmla="*/ 5375 h 10000"/>
                <a:gd name="connsiteX3" fmla="*/ 3952 w 10000"/>
                <a:gd name="connsiteY3" fmla="*/ 7412 h 10000"/>
                <a:gd name="connsiteX4" fmla="*/ 3684 w 10000"/>
                <a:gd name="connsiteY4" fmla="*/ 8195 h 10000"/>
                <a:gd name="connsiteX5" fmla="*/ 0 w 10000"/>
                <a:gd name="connsiteY5" fmla="*/ 10000 h 10000"/>
                <a:gd name="connsiteX0" fmla="*/ 6316 w 6316"/>
                <a:gd name="connsiteY0" fmla="*/ 0 h 8195"/>
                <a:gd name="connsiteX1" fmla="*/ 3157 w 6316"/>
                <a:gd name="connsiteY1" fmla="*/ 1878 h 8195"/>
                <a:gd name="connsiteX2" fmla="*/ 1052 w 6316"/>
                <a:gd name="connsiteY2" fmla="*/ 5375 h 8195"/>
                <a:gd name="connsiteX3" fmla="*/ 268 w 6316"/>
                <a:gd name="connsiteY3" fmla="*/ 7412 h 8195"/>
                <a:gd name="connsiteX4" fmla="*/ 0 w 6316"/>
                <a:gd name="connsiteY4" fmla="*/ 8195 h 8195"/>
                <a:gd name="connsiteX0" fmla="*/ 9576 w 9576"/>
                <a:gd name="connsiteY0" fmla="*/ 0 h 9045"/>
                <a:gd name="connsiteX1" fmla="*/ 4574 w 9576"/>
                <a:gd name="connsiteY1" fmla="*/ 2292 h 9045"/>
                <a:gd name="connsiteX2" fmla="*/ 1242 w 9576"/>
                <a:gd name="connsiteY2" fmla="*/ 6559 h 9045"/>
                <a:gd name="connsiteX3" fmla="*/ 0 w 9576"/>
                <a:gd name="connsiteY3" fmla="*/ 9045 h 9045"/>
                <a:gd name="connsiteX0" fmla="*/ 8602 w 8602"/>
                <a:gd name="connsiteY0" fmla="*/ 0 h 13682"/>
                <a:gd name="connsiteX1" fmla="*/ 4777 w 8602"/>
                <a:gd name="connsiteY1" fmla="*/ 6216 h 13682"/>
                <a:gd name="connsiteX2" fmla="*/ 1297 w 8602"/>
                <a:gd name="connsiteY2" fmla="*/ 10934 h 13682"/>
                <a:gd name="connsiteX3" fmla="*/ 0 w 8602"/>
                <a:gd name="connsiteY3" fmla="*/ 13682 h 13682"/>
                <a:gd name="connsiteX0" fmla="*/ 10000 w 10000"/>
                <a:gd name="connsiteY0" fmla="*/ 0 h 10000"/>
                <a:gd name="connsiteX1" fmla="*/ 7921 w 10000"/>
                <a:gd name="connsiteY1" fmla="*/ 2320 h 10000"/>
                <a:gd name="connsiteX2" fmla="*/ 5553 w 10000"/>
                <a:gd name="connsiteY2" fmla="*/ 4543 h 10000"/>
                <a:gd name="connsiteX3" fmla="*/ 1508 w 10000"/>
                <a:gd name="connsiteY3" fmla="*/ 7992 h 10000"/>
                <a:gd name="connsiteX4" fmla="*/ 0 w 10000"/>
                <a:gd name="connsiteY4" fmla="*/ 10000 h 10000"/>
                <a:gd name="connsiteX0" fmla="*/ 10000 w 11171"/>
                <a:gd name="connsiteY0" fmla="*/ 0 h 10000"/>
                <a:gd name="connsiteX1" fmla="*/ 11171 w 11171"/>
                <a:gd name="connsiteY1" fmla="*/ 2304 h 10000"/>
                <a:gd name="connsiteX2" fmla="*/ 5553 w 11171"/>
                <a:gd name="connsiteY2" fmla="*/ 4543 h 10000"/>
                <a:gd name="connsiteX3" fmla="*/ 1508 w 11171"/>
                <a:gd name="connsiteY3" fmla="*/ 7992 h 10000"/>
                <a:gd name="connsiteX4" fmla="*/ 0 w 11171"/>
                <a:gd name="connsiteY4" fmla="*/ 10000 h 10000"/>
                <a:gd name="connsiteX0" fmla="*/ 10000 w 14979"/>
                <a:gd name="connsiteY0" fmla="*/ 0 h 10000"/>
                <a:gd name="connsiteX1" fmla="*/ 14979 w 14979"/>
                <a:gd name="connsiteY1" fmla="*/ 622 h 10000"/>
                <a:gd name="connsiteX2" fmla="*/ 5553 w 14979"/>
                <a:gd name="connsiteY2" fmla="*/ 4543 h 10000"/>
                <a:gd name="connsiteX3" fmla="*/ 1508 w 14979"/>
                <a:gd name="connsiteY3" fmla="*/ 7992 h 10000"/>
                <a:gd name="connsiteX4" fmla="*/ 0 w 14979"/>
                <a:gd name="connsiteY4" fmla="*/ 10000 h 10000"/>
                <a:gd name="connsiteX0" fmla="*/ 9365 w 14979"/>
                <a:gd name="connsiteY0" fmla="*/ 0 h 10000"/>
                <a:gd name="connsiteX1" fmla="*/ 14979 w 14979"/>
                <a:gd name="connsiteY1" fmla="*/ 622 h 10000"/>
                <a:gd name="connsiteX2" fmla="*/ 5553 w 14979"/>
                <a:gd name="connsiteY2" fmla="*/ 4543 h 10000"/>
                <a:gd name="connsiteX3" fmla="*/ 1508 w 14979"/>
                <a:gd name="connsiteY3" fmla="*/ 7992 h 10000"/>
                <a:gd name="connsiteX4" fmla="*/ 0 w 14979"/>
                <a:gd name="connsiteY4" fmla="*/ 10000 h 10000"/>
                <a:gd name="connsiteX0" fmla="*/ 9365 w 23325"/>
                <a:gd name="connsiteY0" fmla="*/ 0 h 10000"/>
                <a:gd name="connsiteX1" fmla="*/ 14979 w 23325"/>
                <a:gd name="connsiteY1" fmla="*/ 622 h 10000"/>
                <a:gd name="connsiteX2" fmla="*/ 23325 w 23325"/>
                <a:gd name="connsiteY2" fmla="*/ 2428 h 10000"/>
                <a:gd name="connsiteX3" fmla="*/ 1508 w 23325"/>
                <a:gd name="connsiteY3" fmla="*/ 7992 h 10000"/>
                <a:gd name="connsiteX4" fmla="*/ 0 w 23325"/>
                <a:gd name="connsiteY4" fmla="*/ 10000 h 10000"/>
                <a:gd name="connsiteX0" fmla="*/ 9365 w 26389"/>
                <a:gd name="connsiteY0" fmla="*/ 0 h 10000"/>
                <a:gd name="connsiteX1" fmla="*/ 14979 w 26389"/>
                <a:gd name="connsiteY1" fmla="*/ 622 h 10000"/>
                <a:gd name="connsiteX2" fmla="*/ 23325 w 26389"/>
                <a:gd name="connsiteY2" fmla="*/ 2428 h 10000"/>
                <a:gd name="connsiteX3" fmla="*/ 26389 w 26389"/>
                <a:gd name="connsiteY3" fmla="*/ 6477 h 10000"/>
                <a:gd name="connsiteX4" fmla="*/ 0 w 26389"/>
                <a:gd name="connsiteY4" fmla="*/ 10000 h 10000"/>
                <a:gd name="connsiteX0" fmla="*/ 9365 w 26389"/>
                <a:gd name="connsiteY0" fmla="*/ 0 h 10000"/>
                <a:gd name="connsiteX1" fmla="*/ 14979 w 26389"/>
                <a:gd name="connsiteY1" fmla="*/ 622 h 10000"/>
                <a:gd name="connsiteX2" fmla="*/ 23325 w 26389"/>
                <a:gd name="connsiteY2" fmla="*/ 2428 h 10000"/>
                <a:gd name="connsiteX3" fmla="*/ 26389 w 26389"/>
                <a:gd name="connsiteY3" fmla="*/ 6477 h 10000"/>
                <a:gd name="connsiteX4" fmla="*/ 0 w 26389"/>
                <a:gd name="connsiteY4" fmla="*/ 10000 h 10000"/>
                <a:gd name="connsiteX0" fmla="*/ 0 w 58551"/>
                <a:gd name="connsiteY0" fmla="*/ 0 h 9085"/>
                <a:gd name="connsiteX1" fmla="*/ 5614 w 58551"/>
                <a:gd name="connsiteY1" fmla="*/ 622 h 9085"/>
                <a:gd name="connsiteX2" fmla="*/ 13960 w 58551"/>
                <a:gd name="connsiteY2" fmla="*/ 2428 h 9085"/>
                <a:gd name="connsiteX3" fmla="*/ 17024 w 58551"/>
                <a:gd name="connsiteY3" fmla="*/ 6477 h 9085"/>
                <a:gd name="connsiteX4" fmla="*/ 58551 w 58551"/>
                <a:gd name="connsiteY4" fmla="*/ 9085 h 9085"/>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10000 w 10000"/>
                <a:gd name="connsiteY4"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000"/>
                <a:gd name="connsiteY0" fmla="*/ 0 h 10004"/>
                <a:gd name="connsiteX1" fmla="*/ 959 w 10000"/>
                <a:gd name="connsiteY1" fmla="*/ 685 h 10004"/>
                <a:gd name="connsiteX2" fmla="*/ 2384 w 10000"/>
                <a:gd name="connsiteY2" fmla="*/ 2673 h 10004"/>
                <a:gd name="connsiteX3" fmla="*/ 2908 w 10000"/>
                <a:gd name="connsiteY3" fmla="*/ 7129 h 10004"/>
                <a:gd name="connsiteX4" fmla="*/ 4857 w 10000"/>
                <a:gd name="connsiteY4" fmla="*/ 8984 h 10004"/>
                <a:gd name="connsiteX5" fmla="*/ 10000 w 10000"/>
                <a:gd name="connsiteY5" fmla="*/ 10000 h 10004"/>
                <a:gd name="connsiteX0" fmla="*/ 0 w 10000"/>
                <a:gd name="connsiteY0" fmla="*/ 0 h 10000"/>
                <a:gd name="connsiteX1" fmla="*/ 959 w 10000"/>
                <a:gd name="connsiteY1" fmla="*/ 685 h 10000"/>
                <a:gd name="connsiteX2" fmla="*/ 2384 w 10000"/>
                <a:gd name="connsiteY2" fmla="*/ 2673 h 10000"/>
                <a:gd name="connsiteX3" fmla="*/ 2908 w 10000"/>
                <a:gd name="connsiteY3" fmla="*/ 7129 h 10000"/>
                <a:gd name="connsiteX4" fmla="*/ 4857 w 10000"/>
                <a:gd name="connsiteY4" fmla="*/ 8984 h 10000"/>
                <a:gd name="connsiteX5" fmla="*/ 10000 w 10000"/>
                <a:gd name="connsiteY5" fmla="*/ 10000 h 10000"/>
                <a:gd name="connsiteX0" fmla="*/ 0 w 10781"/>
                <a:gd name="connsiteY0" fmla="*/ 0 h 10964"/>
                <a:gd name="connsiteX1" fmla="*/ 959 w 10781"/>
                <a:gd name="connsiteY1" fmla="*/ 685 h 10964"/>
                <a:gd name="connsiteX2" fmla="*/ 2384 w 10781"/>
                <a:gd name="connsiteY2" fmla="*/ 2673 h 10964"/>
                <a:gd name="connsiteX3" fmla="*/ 2908 w 10781"/>
                <a:gd name="connsiteY3" fmla="*/ 7129 h 10964"/>
                <a:gd name="connsiteX4" fmla="*/ 4857 w 10781"/>
                <a:gd name="connsiteY4" fmla="*/ 8984 h 10964"/>
                <a:gd name="connsiteX5" fmla="*/ 10781 w 10781"/>
                <a:gd name="connsiteY5" fmla="*/ 10964 h 10964"/>
                <a:gd name="connsiteX0" fmla="*/ 0 w 10781"/>
                <a:gd name="connsiteY0" fmla="*/ 0 h 10964"/>
                <a:gd name="connsiteX1" fmla="*/ 959 w 10781"/>
                <a:gd name="connsiteY1" fmla="*/ 685 h 10964"/>
                <a:gd name="connsiteX2" fmla="*/ 2384 w 10781"/>
                <a:gd name="connsiteY2" fmla="*/ 2673 h 10964"/>
                <a:gd name="connsiteX3" fmla="*/ 2908 w 10781"/>
                <a:gd name="connsiteY3" fmla="*/ 7129 h 10964"/>
                <a:gd name="connsiteX4" fmla="*/ 4857 w 10781"/>
                <a:gd name="connsiteY4" fmla="*/ 8984 h 10964"/>
                <a:gd name="connsiteX5" fmla="*/ 9952 w 10781"/>
                <a:gd name="connsiteY5" fmla="*/ 9980 h 10964"/>
                <a:gd name="connsiteX6" fmla="*/ 10781 w 10781"/>
                <a:gd name="connsiteY6" fmla="*/ 10964 h 10964"/>
                <a:gd name="connsiteX0" fmla="*/ 0 w 10781"/>
                <a:gd name="connsiteY0" fmla="*/ 0 h 10964"/>
                <a:gd name="connsiteX1" fmla="*/ 959 w 10781"/>
                <a:gd name="connsiteY1" fmla="*/ 685 h 10964"/>
                <a:gd name="connsiteX2" fmla="*/ 2384 w 10781"/>
                <a:gd name="connsiteY2" fmla="*/ 2673 h 10964"/>
                <a:gd name="connsiteX3" fmla="*/ 2908 w 10781"/>
                <a:gd name="connsiteY3" fmla="*/ 7129 h 10964"/>
                <a:gd name="connsiteX4" fmla="*/ 4857 w 10781"/>
                <a:gd name="connsiteY4" fmla="*/ 8984 h 10964"/>
                <a:gd name="connsiteX5" fmla="*/ 9952 w 10781"/>
                <a:gd name="connsiteY5" fmla="*/ 9980 h 10964"/>
                <a:gd name="connsiteX6" fmla="*/ 10781 w 10781"/>
                <a:gd name="connsiteY6" fmla="*/ 10964 h 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1" h="10964">
                  <a:moveTo>
                    <a:pt x="0" y="0"/>
                  </a:moveTo>
                  <a:lnTo>
                    <a:pt x="959" y="685"/>
                  </a:lnTo>
                  <a:lnTo>
                    <a:pt x="2384" y="2673"/>
                  </a:lnTo>
                  <a:cubicBezTo>
                    <a:pt x="2559" y="4159"/>
                    <a:pt x="2321" y="5124"/>
                    <a:pt x="2908" y="7129"/>
                  </a:cubicBezTo>
                  <a:cubicBezTo>
                    <a:pt x="3186" y="8072"/>
                    <a:pt x="3523" y="8593"/>
                    <a:pt x="4857" y="8984"/>
                  </a:cubicBezTo>
                  <a:cubicBezTo>
                    <a:pt x="6086" y="9399"/>
                    <a:pt x="8723" y="9565"/>
                    <a:pt x="9952" y="9980"/>
                  </a:cubicBezTo>
                  <a:lnTo>
                    <a:pt x="10781" y="10964"/>
                  </a:lnTo>
                </a:path>
              </a:pathLst>
            </a:custGeom>
            <a:noFill/>
            <a:ln w="508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Rectangle 82"/>
            <p:cNvSpPr>
              <a:spLocks noChangeArrowheads="1"/>
            </p:cNvSpPr>
            <p:nvPr/>
          </p:nvSpPr>
          <p:spPr bwMode="auto">
            <a:xfrm>
              <a:off x="7447105" y="2869526"/>
              <a:ext cx="500309"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i="0" u="none" strike="noStrike" baseline="0" dirty="0">
                  <a:solidFill>
                    <a:srgbClr val="000000"/>
                  </a:solidFill>
                  <a:latin typeface="ＭＳ Ｐゴシック"/>
                  <a:ea typeface="ＭＳ Ｐゴシック"/>
                </a:rPr>
                <a:t>法善寺駅</a:t>
              </a:r>
            </a:p>
          </p:txBody>
        </p:sp>
        <p:sp>
          <p:nvSpPr>
            <p:cNvPr id="407" name="正方形/長方形 406"/>
            <p:cNvSpPr/>
            <p:nvPr/>
          </p:nvSpPr>
          <p:spPr>
            <a:xfrm rot="3388813">
              <a:off x="6641351" y="4708158"/>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408" name="正方形/長方形 407"/>
            <p:cNvSpPr/>
            <p:nvPr/>
          </p:nvSpPr>
          <p:spPr>
            <a:xfrm rot="5057078">
              <a:off x="7220202" y="2907283"/>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409" name="Rectangle 82"/>
            <p:cNvSpPr>
              <a:spLocks noChangeArrowheads="1"/>
            </p:cNvSpPr>
            <p:nvPr/>
          </p:nvSpPr>
          <p:spPr bwMode="auto">
            <a:xfrm>
              <a:off x="7102107" y="5898570"/>
              <a:ext cx="553109"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ゴシック"/>
                  <a:ea typeface="ＭＳ Ｐゴシック"/>
                </a:rPr>
                <a:t>柏原南口</a:t>
              </a:r>
              <a:r>
                <a:rPr lang="ja-JP" altLang="en-US" sz="800" i="0" u="none" strike="noStrike" baseline="0" dirty="0">
                  <a:solidFill>
                    <a:srgbClr val="000000"/>
                  </a:solidFill>
                  <a:latin typeface="ＭＳ Ｐゴシック"/>
                  <a:ea typeface="ＭＳ Ｐゴシック"/>
                </a:rPr>
                <a:t>駅</a:t>
              </a:r>
            </a:p>
          </p:txBody>
        </p:sp>
        <p:sp>
          <p:nvSpPr>
            <p:cNvPr id="410" name="正方形/長方形 409"/>
            <p:cNvSpPr/>
            <p:nvPr/>
          </p:nvSpPr>
          <p:spPr>
            <a:xfrm rot="3388813">
              <a:off x="7541142" y="6088682"/>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411" name="Line 200"/>
            <p:cNvSpPr>
              <a:spLocks noChangeShapeType="1"/>
            </p:cNvSpPr>
            <p:nvPr/>
          </p:nvSpPr>
          <p:spPr bwMode="auto">
            <a:xfrm flipH="1" flipV="1">
              <a:off x="4060159" y="3801690"/>
              <a:ext cx="1944000" cy="0"/>
            </a:xfrm>
            <a:prstGeom prst="line">
              <a:avLst/>
            </a:prstGeom>
            <a:noFill/>
            <a:ln w="15875">
              <a:solidFill>
                <a:srgbClr val="FF0000"/>
              </a:solidFill>
              <a:round/>
              <a:headEnd type="arrow" w="sm" len="med"/>
              <a:tailEnd type="arrow" w="sm" len="med"/>
            </a:ln>
            <a:extLst>
              <a:ext uri="{909E8E84-426E-40DD-AFC4-6F175D3DCCD1}">
                <a14:hiddenFill xmlns:a14="http://schemas.microsoft.com/office/drawing/2010/main">
                  <a:noFill/>
                </a14:hiddenFill>
              </a:ext>
            </a:extLst>
          </p:spPr>
          <p:txBody>
            <a:bodyPr/>
            <a:lstStyle/>
            <a:p>
              <a:endParaRPr lang="ja-JP" altLang="en-US"/>
            </a:p>
          </p:txBody>
        </p:sp>
        <p:sp>
          <p:nvSpPr>
            <p:cNvPr id="412" name="Line 200"/>
            <p:cNvSpPr>
              <a:spLocks noChangeShapeType="1"/>
            </p:cNvSpPr>
            <p:nvPr/>
          </p:nvSpPr>
          <p:spPr bwMode="auto">
            <a:xfrm flipH="1" flipV="1">
              <a:off x="7165972" y="3801690"/>
              <a:ext cx="1332000" cy="0"/>
            </a:xfrm>
            <a:prstGeom prst="line">
              <a:avLst/>
            </a:prstGeom>
            <a:noFill/>
            <a:ln w="15875">
              <a:solidFill>
                <a:srgbClr xmlns:mc="http://schemas.openxmlformats.org/markup-compatibility/2006" xmlns:a14="http://schemas.microsoft.com/office/drawing/2010/main" val="000000" mc:Ignorable="a14" a14:legacySpreadsheetColorIndex="64"/>
              </a:solidFill>
              <a:round/>
              <a:headEnd type="arrow" w="sm" len="med"/>
              <a:tailEnd type="arrow" w="sm" len="med"/>
            </a:ln>
            <a:extLst>
              <a:ext uri="{909E8E84-426E-40DD-AFC4-6F175D3DCCD1}">
                <a14:hiddenFill xmlns:a14="http://schemas.microsoft.com/office/drawing/2010/main">
                  <a:noFill/>
                </a14:hiddenFill>
              </a:ext>
            </a:extLst>
          </p:spPr>
          <p:txBody>
            <a:bodyPr/>
            <a:lstStyle/>
            <a:p>
              <a:endParaRPr lang="ja-JP" altLang="en-US"/>
            </a:p>
          </p:txBody>
        </p:sp>
        <p:sp>
          <p:nvSpPr>
            <p:cNvPr id="413" name="Line 197"/>
            <p:cNvSpPr>
              <a:spLocks noChangeShapeType="1"/>
            </p:cNvSpPr>
            <p:nvPr/>
          </p:nvSpPr>
          <p:spPr bwMode="auto">
            <a:xfrm flipH="1">
              <a:off x="4508110" y="3396117"/>
              <a:ext cx="3866" cy="315022"/>
            </a:xfrm>
            <a:prstGeom prst="line">
              <a:avLst/>
            </a:pr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 name="正方形/長方形 413"/>
            <p:cNvSpPr/>
            <p:nvPr/>
          </p:nvSpPr>
          <p:spPr>
            <a:xfrm>
              <a:off x="4085611" y="4987094"/>
              <a:ext cx="910051" cy="235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b="1" dirty="0">
                  <a:solidFill>
                    <a:sysClr val="windowText" lastClr="000000"/>
                  </a:solidFill>
                  <a:latin typeface="+mj-ea"/>
                  <a:ea typeface="+mj-ea"/>
                </a:rPr>
                <a:t>藤井寺</a:t>
              </a:r>
              <a:r>
                <a:rPr kumimoji="1" lang="ja-JP" altLang="en-US" sz="1050" b="1" dirty="0">
                  <a:solidFill>
                    <a:sysClr val="windowText" lastClr="000000"/>
                  </a:solidFill>
                  <a:latin typeface="+mj-ea"/>
                  <a:ea typeface="+mj-ea"/>
                </a:rPr>
                <a:t>市</a:t>
              </a:r>
            </a:p>
          </p:txBody>
        </p:sp>
        <p:sp>
          <p:nvSpPr>
            <p:cNvPr id="415" name="正方形/長方形 414"/>
            <p:cNvSpPr/>
            <p:nvPr/>
          </p:nvSpPr>
          <p:spPr>
            <a:xfrm>
              <a:off x="3106660" y="2694816"/>
              <a:ext cx="720000" cy="235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b="1" dirty="0">
                  <a:solidFill>
                    <a:sysClr val="windowText" lastClr="000000"/>
                  </a:solidFill>
                  <a:latin typeface="+mj-ea"/>
                  <a:ea typeface="+mj-ea"/>
                </a:rPr>
                <a:t>八尾</a:t>
              </a:r>
              <a:r>
                <a:rPr kumimoji="1" lang="ja-JP" altLang="en-US" sz="1050" b="1" dirty="0">
                  <a:solidFill>
                    <a:sysClr val="windowText" lastClr="000000"/>
                  </a:solidFill>
                  <a:latin typeface="+mj-ea"/>
                  <a:ea typeface="+mj-ea"/>
                </a:rPr>
                <a:t>市</a:t>
              </a:r>
            </a:p>
          </p:txBody>
        </p:sp>
        <p:sp>
          <p:nvSpPr>
            <p:cNvPr id="416" name="Line 197"/>
            <p:cNvSpPr>
              <a:spLocks noChangeShapeType="1"/>
            </p:cNvSpPr>
            <p:nvPr/>
          </p:nvSpPr>
          <p:spPr bwMode="auto">
            <a:xfrm flipH="1">
              <a:off x="7158322" y="3737556"/>
              <a:ext cx="0" cy="369365"/>
            </a:xfrm>
            <a:prstGeom prst="line">
              <a:avLst/>
            </a:prstGeom>
            <a:noFill/>
            <a:ln w="1587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417" name="グループ化 416"/>
            <p:cNvGrpSpPr/>
            <p:nvPr/>
          </p:nvGrpSpPr>
          <p:grpSpPr>
            <a:xfrm>
              <a:off x="5860631" y="4618280"/>
              <a:ext cx="301113" cy="184795"/>
              <a:chOff x="4447284" y="2442311"/>
              <a:chExt cx="510829" cy="330307"/>
            </a:xfrm>
          </p:grpSpPr>
          <p:sp>
            <p:nvSpPr>
              <p:cNvPr id="418" name="Freeform 4"/>
              <p:cNvSpPr>
                <a:spLocks/>
              </p:cNvSpPr>
              <p:nvPr/>
            </p:nvSpPr>
            <p:spPr bwMode="auto">
              <a:xfrm>
                <a:off x="4447284" y="2442311"/>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419" name="Rectangle 5"/>
              <p:cNvSpPr>
                <a:spLocks noChangeArrowheads="1"/>
              </p:cNvSpPr>
              <p:nvPr/>
            </p:nvSpPr>
            <p:spPr bwMode="auto">
              <a:xfrm>
                <a:off x="4563574" y="2470110"/>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25</a:t>
                </a:r>
              </a:p>
            </p:txBody>
          </p:sp>
        </p:grpSp>
        <p:sp>
          <p:nvSpPr>
            <p:cNvPr id="420" name="Rectangle 82"/>
            <p:cNvSpPr>
              <a:spLocks noChangeArrowheads="1"/>
            </p:cNvSpPr>
            <p:nvPr/>
          </p:nvSpPr>
          <p:spPr bwMode="auto">
            <a:xfrm>
              <a:off x="7919229" y="6196188"/>
              <a:ext cx="342135"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ゴシック"/>
                  <a:ea typeface="ＭＳ Ｐゴシック"/>
                </a:rPr>
                <a:t>安堂</a:t>
              </a:r>
              <a:r>
                <a:rPr lang="ja-JP" altLang="en-US" sz="800" i="0" u="none" strike="noStrike" baseline="0" dirty="0">
                  <a:solidFill>
                    <a:srgbClr val="000000"/>
                  </a:solidFill>
                  <a:latin typeface="ＭＳ Ｐゴシック"/>
                  <a:ea typeface="ＭＳ Ｐゴシック"/>
                </a:rPr>
                <a:t>駅</a:t>
              </a:r>
            </a:p>
          </p:txBody>
        </p:sp>
        <p:sp>
          <p:nvSpPr>
            <p:cNvPr id="421" name="正方形/長方形 420"/>
            <p:cNvSpPr/>
            <p:nvPr/>
          </p:nvSpPr>
          <p:spPr>
            <a:xfrm rot="3988685">
              <a:off x="7750957" y="6229529"/>
              <a:ext cx="216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900" b="1" dirty="0">
                <a:solidFill>
                  <a:sysClr val="windowText" lastClr="000000"/>
                </a:solidFill>
                <a:latin typeface="+mj-ea"/>
                <a:ea typeface="+mj-ea"/>
              </a:endParaRPr>
            </a:p>
          </p:txBody>
        </p:sp>
        <p:sp>
          <p:nvSpPr>
            <p:cNvPr id="422" name="Freeform 98"/>
            <p:cNvSpPr>
              <a:spLocks/>
            </p:cNvSpPr>
            <p:nvPr/>
          </p:nvSpPr>
          <p:spPr bwMode="auto">
            <a:xfrm>
              <a:off x="8245876" y="1906008"/>
              <a:ext cx="338383" cy="4809009"/>
            </a:xfrm>
            <a:custGeom>
              <a:avLst/>
              <a:gdLst>
                <a:gd name="T0" fmla="*/ 68 w 69"/>
                <a:gd name="T1" fmla="*/ 0 h 677"/>
                <a:gd name="T2" fmla="*/ 69 w 69"/>
                <a:gd name="T3" fmla="*/ 18 h 677"/>
                <a:gd name="T4" fmla="*/ 64 w 69"/>
                <a:gd name="T5" fmla="*/ 152 h 677"/>
                <a:gd name="T6" fmla="*/ 55 w 69"/>
                <a:gd name="T7" fmla="*/ 174 h 677"/>
                <a:gd name="T8" fmla="*/ 53 w 69"/>
                <a:gd name="T9" fmla="*/ 224 h 677"/>
                <a:gd name="T10" fmla="*/ 39 w 69"/>
                <a:gd name="T11" fmla="*/ 267 h 677"/>
                <a:gd name="T12" fmla="*/ 35 w 69"/>
                <a:gd name="T13" fmla="*/ 312 h 677"/>
                <a:gd name="T14" fmla="*/ 30 w 69"/>
                <a:gd name="T15" fmla="*/ 385 h 677"/>
                <a:gd name="T16" fmla="*/ 28 w 69"/>
                <a:gd name="T17" fmla="*/ 445 h 677"/>
                <a:gd name="T18" fmla="*/ 23 w 69"/>
                <a:gd name="T19" fmla="*/ 494 h 677"/>
                <a:gd name="T20" fmla="*/ 0 w 69"/>
                <a:gd name="T21" fmla="*/ 677 h 677"/>
                <a:gd name="connsiteX0" fmla="*/ 9855 w 10000"/>
                <a:gd name="connsiteY0" fmla="*/ 0 h 10000"/>
                <a:gd name="connsiteX1" fmla="*/ 10000 w 10000"/>
                <a:gd name="connsiteY1" fmla="*/ 266 h 10000"/>
                <a:gd name="connsiteX2" fmla="*/ 9275 w 10000"/>
                <a:gd name="connsiteY2" fmla="*/ 2245 h 10000"/>
                <a:gd name="connsiteX3" fmla="*/ 7971 w 10000"/>
                <a:gd name="connsiteY3" fmla="*/ 2570 h 10000"/>
                <a:gd name="connsiteX4" fmla="*/ 7681 w 10000"/>
                <a:gd name="connsiteY4" fmla="*/ 3309 h 10000"/>
                <a:gd name="connsiteX5" fmla="*/ 5652 w 10000"/>
                <a:gd name="connsiteY5" fmla="*/ 3944 h 10000"/>
                <a:gd name="connsiteX6" fmla="*/ 5072 w 10000"/>
                <a:gd name="connsiteY6" fmla="*/ 4609 h 10000"/>
                <a:gd name="connsiteX7" fmla="*/ 4348 w 10000"/>
                <a:gd name="connsiteY7" fmla="*/ 5687 h 10000"/>
                <a:gd name="connsiteX8" fmla="*/ 4058 w 10000"/>
                <a:gd name="connsiteY8" fmla="*/ 6573 h 10000"/>
                <a:gd name="connsiteX9" fmla="*/ 3333 w 10000"/>
                <a:gd name="connsiteY9" fmla="*/ 7297 h 10000"/>
                <a:gd name="connsiteX10" fmla="*/ 620 w 10000"/>
                <a:gd name="connsiteY10" fmla="*/ 9504 h 10000"/>
                <a:gd name="connsiteX11" fmla="*/ 0 w 10000"/>
                <a:gd name="connsiteY11" fmla="*/ 10000 h 10000"/>
                <a:gd name="connsiteX0" fmla="*/ 9235 w 9380"/>
                <a:gd name="connsiteY0" fmla="*/ 0 h 9504"/>
                <a:gd name="connsiteX1" fmla="*/ 9380 w 9380"/>
                <a:gd name="connsiteY1" fmla="*/ 266 h 9504"/>
                <a:gd name="connsiteX2" fmla="*/ 8655 w 9380"/>
                <a:gd name="connsiteY2" fmla="*/ 2245 h 9504"/>
                <a:gd name="connsiteX3" fmla="*/ 7351 w 9380"/>
                <a:gd name="connsiteY3" fmla="*/ 2570 h 9504"/>
                <a:gd name="connsiteX4" fmla="*/ 7061 w 9380"/>
                <a:gd name="connsiteY4" fmla="*/ 3309 h 9504"/>
                <a:gd name="connsiteX5" fmla="*/ 5032 w 9380"/>
                <a:gd name="connsiteY5" fmla="*/ 3944 h 9504"/>
                <a:gd name="connsiteX6" fmla="*/ 4452 w 9380"/>
                <a:gd name="connsiteY6" fmla="*/ 4609 h 9504"/>
                <a:gd name="connsiteX7" fmla="*/ 3728 w 9380"/>
                <a:gd name="connsiteY7" fmla="*/ 5687 h 9504"/>
                <a:gd name="connsiteX8" fmla="*/ 3438 w 9380"/>
                <a:gd name="connsiteY8" fmla="*/ 6573 h 9504"/>
                <a:gd name="connsiteX9" fmla="*/ 2713 w 9380"/>
                <a:gd name="connsiteY9" fmla="*/ 7297 h 9504"/>
                <a:gd name="connsiteX10" fmla="*/ 0 w 9380"/>
                <a:gd name="connsiteY10" fmla="*/ 9504 h 9504"/>
                <a:gd name="connsiteX0" fmla="*/ 6953 w 7108"/>
                <a:gd name="connsiteY0" fmla="*/ 0 h 7678"/>
                <a:gd name="connsiteX1" fmla="*/ 7108 w 7108"/>
                <a:gd name="connsiteY1" fmla="*/ 280 h 7678"/>
                <a:gd name="connsiteX2" fmla="*/ 6335 w 7108"/>
                <a:gd name="connsiteY2" fmla="*/ 2362 h 7678"/>
                <a:gd name="connsiteX3" fmla="*/ 4945 w 7108"/>
                <a:gd name="connsiteY3" fmla="*/ 2704 h 7678"/>
                <a:gd name="connsiteX4" fmla="*/ 4636 w 7108"/>
                <a:gd name="connsiteY4" fmla="*/ 3482 h 7678"/>
                <a:gd name="connsiteX5" fmla="*/ 2473 w 7108"/>
                <a:gd name="connsiteY5" fmla="*/ 4150 h 7678"/>
                <a:gd name="connsiteX6" fmla="*/ 1854 w 7108"/>
                <a:gd name="connsiteY6" fmla="*/ 4850 h 7678"/>
                <a:gd name="connsiteX7" fmla="*/ 1082 w 7108"/>
                <a:gd name="connsiteY7" fmla="*/ 5984 h 7678"/>
                <a:gd name="connsiteX8" fmla="*/ 773 w 7108"/>
                <a:gd name="connsiteY8" fmla="*/ 6916 h 7678"/>
                <a:gd name="connsiteX9" fmla="*/ 0 w 7108"/>
                <a:gd name="connsiteY9" fmla="*/ 7678 h 7678"/>
                <a:gd name="connsiteX0" fmla="*/ 8694 w 8912"/>
                <a:gd name="connsiteY0" fmla="*/ 0 h 9008"/>
                <a:gd name="connsiteX1" fmla="*/ 8912 w 8912"/>
                <a:gd name="connsiteY1" fmla="*/ 365 h 9008"/>
                <a:gd name="connsiteX2" fmla="*/ 7824 w 8912"/>
                <a:gd name="connsiteY2" fmla="*/ 3076 h 9008"/>
                <a:gd name="connsiteX3" fmla="*/ 5869 w 8912"/>
                <a:gd name="connsiteY3" fmla="*/ 3522 h 9008"/>
                <a:gd name="connsiteX4" fmla="*/ 5434 w 8912"/>
                <a:gd name="connsiteY4" fmla="*/ 4535 h 9008"/>
                <a:gd name="connsiteX5" fmla="*/ 2391 w 8912"/>
                <a:gd name="connsiteY5" fmla="*/ 5405 h 9008"/>
                <a:gd name="connsiteX6" fmla="*/ 1520 w 8912"/>
                <a:gd name="connsiteY6" fmla="*/ 6317 h 9008"/>
                <a:gd name="connsiteX7" fmla="*/ 434 w 8912"/>
                <a:gd name="connsiteY7" fmla="*/ 7794 h 9008"/>
                <a:gd name="connsiteX8" fmla="*/ 0 w 8912"/>
                <a:gd name="connsiteY8" fmla="*/ 9008 h 9008"/>
                <a:gd name="connsiteX0" fmla="*/ 9755 w 10000"/>
                <a:gd name="connsiteY0" fmla="*/ 0 h 9407"/>
                <a:gd name="connsiteX1" fmla="*/ 10000 w 10000"/>
                <a:gd name="connsiteY1" fmla="*/ 405 h 9407"/>
                <a:gd name="connsiteX2" fmla="*/ 8779 w 10000"/>
                <a:gd name="connsiteY2" fmla="*/ 3415 h 9407"/>
                <a:gd name="connsiteX3" fmla="*/ 6586 w 10000"/>
                <a:gd name="connsiteY3" fmla="*/ 3910 h 9407"/>
                <a:gd name="connsiteX4" fmla="*/ 6097 w 10000"/>
                <a:gd name="connsiteY4" fmla="*/ 5034 h 9407"/>
                <a:gd name="connsiteX5" fmla="*/ 2683 w 10000"/>
                <a:gd name="connsiteY5" fmla="*/ 6000 h 9407"/>
                <a:gd name="connsiteX6" fmla="*/ 1706 w 10000"/>
                <a:gd name="connsiteY6" fmla="*/ 7013 h 9407"/>
                <a:gd name="connsiteX7" fmla="*/ 487 w 10000"/>
                <a:gd name="connsiteY7" fmla="*/ 8652 h 9407"/>
                <a:gd name="connsiteX8" fmla="*/ 0 w 10000"/>
                <a:gd name="connsiteY8" fmla="*/ 9407 h 9407"/>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2683 w 10000"/>
                <a:gd name="connsiteY5" fmla="*/ 6378 h 10000"/>
                <a:gd name="connsiteX6" fmla="*/ 1706 w 10000"/>
                <a:gd name="connsiteY6" fmla="*/ 7455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1706 w 10000"/>
                <a:gd name="connsiteY6" fmla="*/ 7455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487 w 10000"/>
                <a:gd name="connsiteY7" fmla="*/ 9197 h 10000"/>
                <a:gd name="connsiteX8" fmla="*/ 281 w 10000"/>
                <a:gd name="connsiteY8" fmla="*/ 9223 h 10000"/>
                <a:gd name="connsiteX9" fmla="*/ 0 w 10000"/>
                <a:gd name="connsiteY9"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487 w 10000"/>
                <a:gd name="connsiteY7" fmla="*/ 9197 h 10000"/>
                <a:gd name="connsiteX8" fmla="*/ 0 w 10000"/>
                <a:gd name="connsiteY8" fmla="*/ 10000 h 10000"/>
                <a:gd name="connsiteX0" fmla="*/ 9755 w 10000"/>
                <a:gd name="connsiteY0" fmla="*/ 0 h 10000"/>
                <a:gd name="connsiteX1" fmla="*/ 10000 w 10000"/>
                <a:gd name="connsiteY1" fmla="*/ 431 h 10000"/>
                <a:gd name="connsiteX2" fmla="*/ 8779 w 10000"/>
                <a:gd name="connsiteY2" fmla="*/ 3630 h 10000"/>
                <a:gd name="connsiteX3" fmla="*/ 6586 w 10000"/>
                <a:gd name="connsiteY3" fmla="*/ 4156 h 10000"/>
                <a:gd name="connsiteX4" fmla="*/ 6097 w 10000"/>
                <a:gd name="connsiteY4" fmla="*/ 5351 h 10000"/>
                <a:gd name="connsiteX5" fmla="*/ 4336 w 10000"/>
                <a:gd name="connsiteY5" fmla="*/ 6378 h 10000"/>
                <a:gd name="connsiteX6" fmla="*/ 2908 w 10000"/>
                <a:gd name="connsiteY6" fmla="*/ 7440 h 10000"/>
                <a:gd name="connsiteX7" fmla="*/ 0 w 10000"/>
                <a:gd name="connsiteY7" fmla="*/ 10000 h 10000"/>
                <a:gd name="connsiteX0" fmla="*/ 7501 w 7746"/>
                <a:gd name="connsiteY0" fmla="*/ 0 h 10000"/>
                <a:gd name="connsiteX1" fmla="*/ 7746 w 7746"/>
                <a:gd name="connsiteY1" fmla="*/ 431 h 10000"/>
                <a:gd name="connsiteX2" fmla="*/ 6525 w 7746"/>
                <a:gd name="connsiteY2" fmla="*/ 3630 h 10000"/>
                <a:gd name="connsiteX3" fmla="*/ 4332 w 7746"/>
                <a:gd name="connsiteY3" fmla="*/ 4156 h 10000"/>
                <a:gd name="connsiteX4" fmla="*/ 3843 w 7746"/>
                <a:gd name="connsiteY4" fmla="*/ 5351 h 10000"/>
                <a:gd name="connsiteX5" fmla="*/ 2082 w 7746"/>
                <a:gd name="connsiteY5" fmla="*/ 6378 h 10000"/>
                <a:gd name="connsiteX6" fmla="*/ 654 w 7746"/>
                <a:gd name="connsiteY6" fmla="*/ 7440 h 10000"/>
                <a:gd name="connsiteX7" fmla="*/ 0 w 7746"/>
                <a:gd name="connsiteY7" fmla="*/ 10000 h 10000"/>
                <a:gd name="connsiteX0" fmla="*/ 11046 w 11052"/>
                <a:gd name="connsiteY0" fmla="*/ 0 h 13241"/>
                <a:gd name="connsiteX1" fmla="*/ 10000 w 11052"/>
                <a:gd name="connsiteY1" fmla="*/ 3672 h 13241"/>
                <a:gd name="connsiteX2" fmla="*/ 8424 w 11052"/>
                <a:gd name="connsiteY2" fmla="*/ 6871 h 13241"/>
                <a:gd name="connsiteX3" fmla="*/ 5593 w 11052"/>
                <a:gd name="connsiteY3" fmla="*/ 7397 h 13241"/>
                <a:gd name="connsiteX4" fmla="*/ 4961 w 11052"/>
                <a:gd name="connsiteY4" fmla="*/ 8592 h 13241"/>
                <a:gd name="connsiteX5" fmla="*/ 2688 w 11052"/>
                <a:gd name="connsiteY5" fmla="*/ 9619 h 13241"/>
                <a:gd name="connsiteX6" fmla="*/ 844 w 11052"/>
                <a:gd name="connsiteY6" fmla="*/ 10681 h 13241"/>
                <a:gd name="connsiteX7" fmla="*/ 0 w 11052"/>
                <a:gd name="connsiteY7" fmla="*/ 13241 h 13241"/>
                <a:gd name="connsiteX0" fmla="*/ 11046 w 16661"/>
                <a:gd name="connsiteY0" fmla="*/ 0 h 13241"/>
                <a:gd name="connsiteX1" fmla="*/ 16661 w 16661"/>
                <a:gd name="connsiteY1" fmla="*/ 3600 h 13241"/>
                <a:gd name="connsiteX2" fmla="*/ 8424 w 16661"/>
                <a:gd name="connsiteY2" fmla="*/ 6871 h 13241"/>
                <a:gd name="connsiteX3" fmla="*/ 5593 w 16661"/>
                <a:gd name="connsiteY3" fmla="*/ 7397 h 13241"/>
                <a:gd name="connsiteX4" fmla="*/ 4961 w 16661"/>
                <a:gd name="connsiteY4" fmla="*/ 8592 h 13241"/>
                <a:gd name="connsiteX5" fmla="*/ 2688 w 16661"/>
                <a:gd name="connsiteY5" fmla="*/ 9619 h 13241"/>
                <a:gd name="connsiteX6" fmla="*/ 844 w 16661"/>
                <a:gd name="connsiteY6" fmla="*/ 10681 h 13241"/>
                <a:gd name="connsiteX7" fmla="*/ 0 w 16661"/>
                <a:gd name="connsiteY7" fmla="*/ 13241 h 13241"/>
                <a:gd name="connsiteX0" fmla="*/ 11046 w 11514"/>
                <a:gd name="connsiteY0" fmla="*/ 0 h 13241"/>
                <a:gd name="connsiteX1" fmla="*/ 11514 w 11514"/>
                <a:gd name="connsiteY1" fmla="*/ 2684 h 13241"/>
                <a:gd name="connsiteX2" fmla="*/ 8424 w 11514"/>
                <a:gd name="connsiteY2" fmla="*/ 6871 h 13241"/>
                <a:gd name="connsiteX3" fmla="*/ 5593 w 11514"/>
                <a:gd name="connsiteY3" fmla="*/ 7397 h 13241"/>
                <a:gd name="connsiteX4" fmla="*/ 4961 w 11514"/>
                <a:gd name="connsiteY4" fmla="*/ 8592 h 13241"/>
                <a:gd name="connsiteX5" fmla="*/ 2688 w 11514"/>
                <a:gd name="connsiteY5" fmla="*/ 9619 h 13241"/>
                <a:gd name="connsiteX6" fmla="*/ 844 w 11514"/>
                <a:gd name="connsiteY6" fmla="*/ 10681 h 13241"/>
                <a:gd name="connsiteX7" fmla="*/ 0 w 11514"/>
                <a:gd name="connsiteY7" fmla="*/ 13241 h 13241"/>
                <a:gd name="connsiteX0" fmla="*/ 11046 w 11736"/>
                <a:gd name="connsiteY0" fmla="*/ 0 h 13241"/>
                <a:gd name="connsiteX1" fmla="*/ 11443 w 11736"/>
                <a:gd name="connsiteY1" fmla="*/ 1957 h 13241"/>
                <a:gd name="connsiteX2" fmla="*/ 11514 w 11736"/>
                <a:gd name="connsiteY2" fmla="*/ 2684 h 13241"/>
                <a:gd name="connsiteX3" fmla="*/ 8424 w 11736"/>
                <a:gd name="connsiteY3" fmla="*/ 6871 h 13241"/>
                <a:gd name="connsiteX4" fmla="*/ 5593 w 11736"/>
                <a:gd name="connsiteY4" fmla="*/ 7397 h 13241"/>
                <a:gd name="connsiteX5" fmla="*/ 4961 w 11736"/>
                <a:gd name="connsiteY5" fmla="*/ 8592 h 13241"/>
                <a:gd name="connsiteX6" fmla="*/ 2688 w 11736"/>
                <a:gd name="connsiteY6" fmla="*/ 9619 h 13241"/>
                <a:gd name="connsiteX7" fmla="*/ 844 w 11736"/>
                <a:gd name="connsiteY7" fmla="*/ 10681 h 13241"/>
                <a:gd name="connsiteX8" fmla="*/ 0 w 11736"/>
                <a:gd name="connsiteY8" fmla="*/ 13241 h 13241"/>
                <a:gd name="connsiteX0" fmla="*/ 600 w 11736"/>
                <a:gd name="connsiteY0" fmla="*/ 0 h 13374"/>
                <a:gd name="connsiteX1" fmla="*/ 11443 w 11736"/>
                <a:gd name="connsiteY1" fmla="*/ 2090 h 13374"/>
                <a:gd name="connsiteX2" fmla="*/ 11514 w 11736"/>
                <a:gd name="connsiteY2" fmla="*/ 2817 h 13374"/>
                <a:gd name="connsiteX3" fmla="*/ 8424 w 11736"/>
                <a:gd name="connsiteY3" fmla="*/ 7004 h 13374"/>
                <a:gd name="connsiteX4" fmla="*/ 5593 w 11736"/>
                <a:gd name="connsiteY4" fmla="*/ 7530 h 13374"/>
                <a:gd name="connsiteX5" fmla="*/ 4961 w 11736"/>
                <a:gd name="connsiteY5" fmla="*/ 8725 h 13374"/>
                <a:gd name="connsiteX6" fmla="*/ 2688 w 11736"/>
                <a:gd name="connsiteY6" fmla="*/ 9752 h 13374"/>
                <a:gd name="connsiteX7" fmla="*/ 844 w 11736"/>
                <a:gd name="connsiteY7" fmla="*/ 10814 h 13374"/>
                <a:gd name="connsiteX8" fmla="*/ 0 w 11736"/>
                <a:gd name="connsiteY8" fmla="*/ 13374 h 13374"/>
                <a:gd name="connsiteX0" fmla="*/ 600 w 11514"/>
                <a:gd name="connsiteY0" fmla="*/ 0 h 13374"/>
                <a:gd name="connsiteX1" fmla="*/ 11443 w 11514"/>
                <a:gd name="connsiteY1" fmla="*/ 2090 h 13374"/>
                <a:gd name="connsiteX2" fmla="*/ 11514 w 11514"/>
                <a:gd name="connsiteY2" fmla="*/ 2817 h 13374"/>
                <a:gd name="connsiteX3" fmla="*/ 8424 w 11514"/>
                <a:gd name="connsiteY3" fmla="*/ 7004 h 13374"/>
                <a:gd name="connsiteX4" fmla="*/ 5593 w 11514"/>
                <a:gd name="connsiteY4" fmla="*/ 7530 h 13374"/>
                <a:gd name="connsiteX5" fmla="*/ 4961 w 11514"/>
                <a:gd name="connsiteY5" fmla="*/ 8725 h 13374"/>
                <a:gd name="connsiteX6" fmla="*/ 2688 w 11514"/>
                <a:gd name="connsiteY6" fmla="*/ 9752 h 13374"/>
                <a:gd name="connsiteX7" fmla="*/ 844 w 11514"/>
                <a:gd name="connsiteY7" fmla="*/ 10814 h 13374"/>
                <a:gd name="connsiteX8" fmla="*/ 0 w 11514"/>
                <a:gd name="connsiteY8" fmla="*/ 13374 h 13374"/>
                <a:gd name="connsiteX0" fmla="*/ 600 w 11514"/>
                <a:gd name="connsiteY0" fmla="*/ 0 h 13374"/>
                <a:gd name="connsiteX1" fmla="*/ 11443 w 11514"/>
                <a:gd name="connsiteY1" fmla="*/ 2090 h 13374"/>
                <a:gd name="connsiteX2" fmla="*/ 11514 w 11514"/>
                <a:gd name="connsiteY2" fmla="*/ 2817 h 13374"/>
                <a:gd name="connsiteX3" fmla="*/ 8424 w 11514"/>
                <a:gd name="connsiteY3" fmla="*/ 7004 h 13374"/>
                <a:gd name="connsiteX4" fmla="*/ 5593 w 11514"/>
                <a:gd name="connsiteY4" fmla="*/ 7530 h 13374"/>
                <a:gd name="connsiteX5" fmla="*/ 4961 w 11514"/>
                <a:gd name="connsiteY5" fmla="*/ 8725 h 13374"/>
                <a:gd name="connsiteX6" fmla="*/ 2688 w 11514"/>
                <a:gd name="connsiteY6" fmla="*/ 9752 h 13374"/>
                <a:gd name="connsiteX7" fmla="*/ 844 w 11514"/>
                <a:gd name="connsiteY7" fmla="*/ 10814 h 13374"/>
                <a:gd name="connsiteX8" fmla="*/ 0 w 11514"/>
                <a:gd name="connsiteY8" fmla="*/ 13374 h 13374"/>
                <a:gd name="connsiteX0" fmla="*/ 600 w 11514"/>
                <a:gd name="connsiteY0" fmla="*/ 0 h 13374"/>
                <a:gd name="connsiteX1" fmla="*/ 7204 w 11514"/>
                <a:gd name="connsiteY1" fmla="*/ 1355 h 13374"/>
                <a:gd name="connsiteX2" fmla="*/ 11443 w 11514"/>
                <a:gd name="connsiteY2" fmla="*/ 2090 h 13374"/>
                <a:gd name="connsiteX3" fmla="*/ 11514 w 11514"/>
                <a:gd name="connsiteY3" fmla="*/ 2817 h 13374"/>
                <a:gd name="connsiteX4" fmla="*/ 8424 w 11514"/>
                <a:gd name="connsiteY4" fmla="*/ 7004 h 13374"/>
                <a:gd name="connsiteX5" fmla="*/ 5593 w 11514"/>
                <a:gd name="connsiteY5" fmla="*/ 7530 h 13374"/>
                <a:gd name="connsiteX6" fmla="*/ 4961 w 11514"/>
                <a:gd name="connsiteY6" fmla="*/ 8725 h 13374"/>
                <a:gd name="connsiteX7" fmla="*/ 2688 w 11514"/>
                <a:gd name="connsiteY7" fmla="*/ 9752 h 13374"/>
                <a:gd name="connsiteX8" fmla="*/ 844 w 11514"/>
                <a:gd name="connsiteY8" fmla="*/ 10814 h 13374"/>
                <a:gd name="connsiteX9" fmla="*/ 0 w 11514"/>
                <a:gd name="connsiteY9" fmla="*/ 13374 h 13374"/>
                <a:gd name="connsiteX0" fmla="*/ 600 w 11514"/>
                <a:gd name="connsiteY0" fmla="*/ 0 h 13374"/>
                <a:gd name="connsiteX1" fmla="*/ 7507 w 11514"/>
                <a:gd name="connsiteY1" fmla="*/ 1668 h 13374"/>
                <a:gd name="connsiteX2" fmla="*/ 11443 w 11514"/>
                <a:gd name="connsiteY2" fmla="*/ 2090 h 13374"/>
                <a:gd name="connsiteX3" fmla="*/ 11514 w 11514"/>
                <a:gd name="connsiteY3" fmla="*/ 2817 h 13374"/>
                <a:gd name="connsiteX4" fmla="*/ 8424 w 11514"/>
                <a:gd name="connsiteY4" fmla="*/ 7004 h 13374"/>
                <a:gd name="connsiteX5" fmla="*/ 5593 w 11514"/>
                <a:gd name="connsiteY5" fmla="*/ 7530 h 13374"/>
                <a:gd name="connsiteX6" fmla="*/ 4961 w 11514"/>
                <a:gd name="connsiteY6" fmla="*/ 8725 h 13374"/>
                <a:gd name="connsiteX7" fmla="*/ 2688 w 11514"/>
                <a:gd name="connsiteY7" fmla="*/ 9752 h 13374"/>
                <a:gd name="connsiteX8" fmla="*/ 844 w 11514"/>
                <a:gd name="connsiteY8" fmla="*/ 10814 h 13374"/>
                <a:gd name="connsiteX9" fmla="*/ 0 w 11514"/>
                <a:gd name="connsiteY9" fmla="*/ 13374 h 13374"/>
                <a:gd name="connsiteX0" fmla="*/ 3174 w 11514"/>
                <a:gd name="connsiteY0" fmla="*/ 0 h 14157"/>
                <a:gd name="connsiteX1" fmla="*/ 7507 w 11514"/>
                <a:gd name="connsiteY1" fmla="*/ 2451 h 14157"/>
                <a:gd name="connsiteX2" fmla="*/ 11443 w 11514"/>
                <a:gd name="connsiteY2" fmla="*/ 2873 h 14157"/>
                <a:gd name="connsiteX3" fmla="*/ 11514 w 11514"/>
                <a:gd name="connsiteY3" fmla="*/ 3600 h 14157"/>
                <a:gd name="connsiteX4" fmla="*/ 8424 w 11514"/>
                <a:gd name="connsiteY4" fmla="*/ 7787 h 14157"/>
                <a:gd name="connsiteX5" fmla="*/ 5593 w 11514"/>
                <a:gd name="connsiteY5" fmla="*/ 8313 h 14157"/>
                <a:gd name="connsiteX6" fmla="*/ 4961 w 11514"/>
                <a:gd name="connsiteY6" fmla="*/ 9508 h 14157"/>
                <a:gd name="connsiteX7" fmla="*/ 2688 w 11514"/>
                <a:gd name="connsiteY7" fmla="*/ 10535 h 14157"/>
                <a:gd name="connsiteX8" fmla="*/ 844 w 11514"/>
                <a:gd name="connsiteY8" fmla="*/ 11597 h 14157"/>
                <a:gd name="connsiteX9" fmla="*/ 0 w 11514"/>
                <a:gd name="connsiteY9" fmla="*/ 14157 h 14157"/>
                <a:gd name="connsiteX0" fmla="*/ 3174 w 11514"/>
                <a:gd name="connsiteY0" fmla="*/ 0 h 14157"/>
                <a:gd name="connsiteX1" fmla="*/ 5236 w 11514"/>
                <a:gd name="connsiteY1" fmla="*/ 1065 h 14157"/>
                <a:gd name="connsiteX2" fmla="*/ 7507 w 11514"/>
                <a:gd name="connsiteY2" fmla="*/ 2451 h 14157"/>
                <a:gd name="connsiteX3" fmla="*/ 11443 w 11514"/>
                <a:gd name="connsiteY3" fmla="*/ 2873 h 14157"/>
                <a:gd name="connsiteX4" fmla="*/ 11514 w 11514"/>
                <a:gd name="connsiteY4" fmla="*/ 3600 h 14157"/>
                <a:gd name="connsiteX5" fmla="*/ 8424 w 11514"/>
                <a:gd name="connsiteY5" fmla="*/ 7787 h 14157"/>
                <a:gd name="connsiteX6" fmla="*/ 5593 w 11514"/>
                <a:gd name="connsiteY6" fmla="*/ 8313 h 14157"/>
                <a:gd name="connsiteX7" fmla="*/ 4961 w 11514"/>
                <a:gd name="connsiteY7" fmla="*/ 9508 h 14157"/>
                <a:gd name="connsiteX8" fmla="*/ 2688 w 11514"/>
                <a:gd name="connsiteY8" fmla="*/ 10535 h 14157"/>
                <a:gd name="connsiteX9" fmla="*/ 844 w 11514"/>
                <a:gd name="connsiteY9" fmla="*/ 11597 h 14157"/>
                <a:gd name="connsiteX10" fmla="*/ 0 w 11514"/>
                <a:gd name="connsiteY10" fmla="*/ 14157 h 14157"/>
                <a:gd name="connsiteX0" fmla="*/ 6959 w 11514"/>
                <a:gd name="connsiteY0" fmla="*/ 0 h 14796"/>
                <a:gd name="connsiteX1" fmla="*/ 5236 w 11514"/>
                <a:gd name="connsiteY1" fmla="*/ 1704 h 14796"/>
                <a:gd name="connsiteX2" fmla="*/ 7507 w 11514"/>
                <a:gd name="connsiteY2" fmla="*/ 3090 h 14796"/>
                <a:gd name="connsiteX3" fmla="*/ 11443 w 11514"/>
                <a:gd name="connsiteY3" fmla="*/ 3512 h 14796"/>
                <a:gd name="connsiteX4" fmla="*/ 11514 w 11514"/>
                <a:gd name="connsiteY4" fmla="*/ 4239 h 14796"/>
                <a:gd name="connsiteX5" fmla="*/ 8424 w 11514"/>
                <a:gd name="connsiteY5" fmla="*/ 8426 h 14796"/>
                <a:gd name="connsiteX6" fmla="*/ 5593 w 11514"/>
                <a:gd name="connsiteY6" fmla="*/ 8952 h 14796"/>
                <a:gd name="connsiteX7" fmla="*/ 4961 w 11514"/>
                <a:gd name="connsiteY7" fmla="*/ 10147 h 14796"/>
                <a:gd name="connsiteX8" fmla="*/ 2688 w 11514"/>
                <a:gd name="connsiteY8" fmla="*/ 11174 h 14796"/>
                <a:gd name="connsiteX9" fmla="*/ 844 w 11514"/>
                <a:gd name="connsiteY9" fmla="*/ 12236 h 14796"/>
                <a:gd name="connsiteX10" fmla="*/ 0 w 11514"/>
                <a:gd name="connsiteY10" fmla="*/ 14796 h 14796"/>
                <a:gd name="connsiteX0" fmla="*/ 7565 w 11514"/>
                <a:gd name="connsiteY0" fmla="*/ 0 h 15242"/>
                <a:gd name="connsiteX1" fmla="*/ 5236 w 11514"/>
                <a:gd name="connsiteY1" fmla="*/ 2150 h 15242"/>
                <a:gd name="connsiteX2" fmla="*/ 7507 w 11514"/>
                <a:gd name="connsiteY2" fmla="*/ 3536 h 15242"/>
                <a:gd name="connsiteX3" fmla="*/ 11443 w 11514"/>
                <a:gd name="connsiteY3" fmla="*/ 3958 h 15242"/>
                <a:gd name="connsiteX4" fmla="*/ 11514 w 11514"/>
                <a:gd name="connsiteY4" fmla="*/ 4685 h 15242"/>
                <a:gd name="connsiteX5" fmla="*/ 8424 w 11514"/>
                <a:gd name="connsiteY5" fmla="*/ 8872 h 15242"/>
                <a:gd name="connsiteX6" fmla="*/ 5593 w 11514"/>
                <a:gd name="connsiteY6" fmla="*/ 9398 h 15242"/>
                <a:gd name="connsiteX7" fmla="*/ 4961 w 11514"/>
                <a:gd name="connsiteY7" fmla="*/ 10593 h 15242"/>
                <a:gd name="connsiteX8" fmla="*/ 2688 w 11514"/>
                <a:gd name="connsiteY8" fmla="*/ 11620 h 15242"/>
                <a:gd name="connsiteX9" fmla="*/ 844 w 11514"/>
                <a:gd name="connsiteY9" fmla="*/ 12682 h 15242"/>
                <a:gd name="connsiteX10" fmla="*/ 0 w 11514"/>
                <a:gd name="connsiteY10" fmla="*/ 15242 h 15242"/>
                <a:gd name="connsiteX0" fmla="*/ 7565 w 11514"/>
                <a:gd name="connsiteY0" fmla="*/ 0 h 15242"/>
                <a:gd name="connsiteX1" fmla="*/ 7204 w 11514"/>
                <a:gd name="connsiteY1" fmla="*/ 596 h 15242"/>
                <a:gd name="connsiteX2" fmla="*/ 5236 w 11514"/>
                <a:gd name="connsiteY2" fmla="*/ 2150 h 15242"/>
                <a:gd name="connsiteX3" fmla="*/ 7507 w 11514"/>
                <a:gd name="connsiteY3" fmla="*/ 3536 h 15242"/>
                <a:gd name="connsiteX4" fmla="*/ 11443 w 11514"/>
                <a:gd name="connsiteY4" fmla="*/ 3958 h 15242"/>
                <a:gd name="connsiteX5" fmla="*/ 11514 w 11514"/>
                <a:gd name="connsiteY5" fmla="*/ 4685 h 15242"/>
                <a:gd name="connsiteX6" fmla="*/ 8424 w 11514"/>
                <a:gd name="connsiteY6" fmla="*/ 8872 h 15242"/>
                <a:gd name="connsiteX7" fmla="*/ 5593 w 11514"/>
                <a:gd name="connsiteY7" fmla="*/ 9398 h 15242"/>
                <a:gd name="connsiteX8" fmla="*/ 4961 w 11514"/>
                <a:gd name="connsiteY8" fmla="*/ 10593 h 15242"/>
                <a:gd name="connsiteX9" fmla="*/ 2688 w 11514"/>
                <a:gd name="connsiteY9" fmla="*/ 11620 h 15242"/>
                <a:gd name="connsiteX10" fmla="*/ 844 w 11514"/>
                <a:gd name="connsiteY10" fmla="*/ 12682 h 15242"/>
                <a:gd name="connsiteX11" fmla="*/ 0 w 11514"/>
                <a:gd name="connsiteY11" fmla="*/ 15242 h 15242"/>
                <a:gd name="connsiteX0" fmla="*/ 6051 w 11514"/>
                <a:gd name="connsiteY0" fmla="*/ 0 h 15881"/>
                <a:gd name="connsiteX1" fmla="*/ 7204 w 11514"/>
                <a:gd name="connsiteY1" fmla="*/ 1235 h 15881"/>
                <a:gd name="connsiteX2" fmla="*/ 5236 w 11514"/>
                <a:gd name="connsiteY2" fmla="*/ 2789 h 15881"/>
                <a:gd name="connsiteX3" fmla="*/ 7507 w 11514"/>
                <a:gd name="connsiteY3" fmla="*/ 4175 h 15881"/>
                <a:gd name="connsiteX4" fmla="*/ 11443 w 11514"/>
                <a:gd name="connsiteY4" fmla="*/ 4597 h 15881"/>
                <a:gd name="connsiteX5" fmla="*/ 11514 w 11514"/>
                <a:gd name="connsiteY5" fmla="*/ 5324 h 15881"/>
                <a:gd name="connsiteX6" fmla="*/ 8424 w 11514"/>
                <a:gd name="connsiteY6" fmla="*/ 9511 h 15881"/>
                <a:gd name="connsiteX7" fmla="*/ 5593 w 11514"/>
                <a:gd name="connsiteY7" fmla="*/ 10037 h 15881"/>
                <a:gd name="connsiteX8" fmla="*/ 4961 w 11514"/>
                <a:gd name="connsiteY8" fmla="*/ 11232 h 15881"/>
                <a:gd name="connsiteX9" fmla="*/ 2688 w 11514"/>
                <a:gd name="connsiteY9" fmla="*/ 12259 h 15881"/>
                <a:gd name="connsiteX10" fmla="*/ 844 w 11514"/>
                <a:gd name="connsiteY10" fmla="*/ 13321 h 15881"/>
                <a:gd name="connsiteX11" fmla="*/ 0 w 11514"/>
                <a:gd name="connsiteY11" fmla="*/ 15881 h 15881"/>
                <a:gd name="connsiteX0" fmla="*/ 7204 w 11514"/>
                <a:gd name="connsiteY0" fmla="*/ 0 h 14646"/>
                <a:gd name="connsiteX1" fmla="*/ 5236 w 11514"/>
                <a:gd name="connsiteY1" fmla="*/ 1554 h 14646"/>
                <a:gd name="connsiteX2" fmla="*/ 7507 w 11514"/>
                <a:gd name="connsiteY2" fmla="*/ 2940 h 14646"/>
                <a:gd name="connsiteX3" fmla="*/ 11443 w 11514"/>
                <a:gd name="connsiteY3" fmla="*/ 3362 h 14646"/>
                <a:gd name="connsiteX4" fmla="*/ 11514 w 11514"/>
                <a:gd name="connsiteY4" fmla="*/ 4089 h 14646"/>
                <a:gd name="connsiteX5" fmla="*/ 8424 w 11514"/>
                <a:gd name="connsiteY5" fmla="*/ 8276 h 14646"/>
                <a:gd name="connsiteX6" fmla="*/ 5593 w 11514"/>
                <a:gd name="connsiteY6" fmla="*/ 8802 h 14646"/>
                <a:gd name="connsiteX7" fmla="*/ 4961 w 11514"/>
                <a:gd name="connsiteY7" fmla="*/ 9997 h 14646"/>
                <a:gd name="connsiteX8" fmla="*/ 2688 w 11514"/>
                <a:gd name="connsiteY8" fmla="*/ 11024 h 14646"/>
                <a:gd name="connsiteX9" fmla="*/ 844 w 11514"/>
                <a:gd name="connsiteY9" fmla="*/ 12086 h 14646"/>
                <a:gd name="connsiteX10" fmla="*/ 0 w 11514"/>
                <a:gd name="connsiteY10" fmla="*/ 14646 h 14646"/>
                <a:gd name="connsiteX0" fmla="*/ 5236 w 11514"/>
                <a:gd name="connsiteY0" fmla="*/ 0 h 13092"/>
                <a:gd name="connsiteX1" fmla="*/ 7507 w 11514"/>
                <a:gd name="connsiteY1" fmla="*/ 1386 h 13092"/>
                <a:gd name="connsiteX2" fmla="*/ 11443 w 11514"/>
                <a:gd name="connsiteY2" fmla="*/ 1808 h 13092"/>
                <a:gd name="connsiteX3" fmla="*/ 11514 w 11514"/>
                <a:gd name="connsiteY3" fmla="*/ 2535 h 13092"/>
                <a:gd name="connsiteX4" fmla="*/ 8424 w 11514"/>
                <a:gd name="connsiteY4" fmla="*/ 6722 h 13092"/>
                <a:gd name="connsiteX5" fmla="*/ 5593 w 11514"/>
                <a:gd name="connsiteY5" fmla="*/ 7248 h 13092"/>
                <a:gd name="connsiteX6" fmla="*/ 4961 w 11514"/>
                <a:gd name="connsiteY6" fmla="*/ 8443 h 13092"/>
                <a:gd name="connsiteX7" fmla="*/ 2688 w 11514"/>
                <a:gd name="connsiteY7" fmla="*/ 9470 h 13092"/>
                <a:gd name="connsiteX8" fmla="*/ 844 w 11514"/>
                <a:gd name="connsiteY8" fmla="*/ 10532 h 13092"/>
                <a:gd name="connsiteX9" fmla="*/ 0 w 11514"/>
                <a:gd name="connsiteY9" fmla="*/ 13092 h 13092"/>
                <a:gd name="connsiteX0" fmla="*/ 7507 w 11514"/>
                <a:gd name="connsiteY0" fmla="*/ 0 h 11706"/>
                <a:gd name="connsiteX1" fmla="*/ 11443 w 11514"/>
                <a:gd name="connsiteY1" fmla="*/ 422 h 11706"/>
                <a:gd name="connsiteX2" fmla="*/ 11514 w 11514"/>
                <a:gd name="connsiteY2" fmla="*/ 1149 h 11706"/>
                <a:gd name="connsiteX3" fmla="*/ 8424 w 11514"/>
                <a:gd name="connsiteY3" fmla="*/ 5336 h 11706"/>
                <a:gd name="connsiteX4" fmla="*/ 5593 w 11514"/>
                <a:gd name="connsiteY4" fmla="*/ 5862 h 11706"/>
                <a:gd name="connsiteX5" fmla="*/ 4961 w 11514"/>
                <a:gd name="connsiteY5" fmla="*/ 7057 h 11706"/>
                <a:gd name="connsiteX6" fmla="*/ 2688 w 11514"/>
                <a:gd name="connsiteY6" fmla="*/ 8084 h 11706"/>
                <a:gd name="connsiteX7" fmla="*/ 844 w 11514"/>
                <a:gd name="connsiteY7" fmla="*/ 9146 h 11706"/>
                <a:gd name="connsiteX8" fmla="*/ 0 w 11514"/>
                <a:gd name="connsiteY8" fmla="*/ 11706 h 11706"/>
                <a:gd name="connsiteX0" fmla="*/ 11443 w 11514"/>
                <a:gd name="connsiteY0" fmla="*/ 0 h 11284"/>
                <a:gd name="connsiteX1" fmla="*/ 11514 w 11514"/>
                <a:gd name="connsiteY1" fmla="*/ 727 h 11284"/>
                <a:gd name="connsiteX2" fmla="*/ 8424 w 11514"/>
                <a:gd name="connsiteY2" fmla="*/ 4914 h 11284"/>
                <a:gd name="connsiteX3" fmla="*/ 5593 w 11514"/>
                <a:gd name="connsiteY3" fmla="*/ 5440 h 11284"/>
                <a:gd name="connsiteX4" fmla="*/ 4961 w 11514"/>
                <a:gd name="connsiteY4" fmla="*/ 6635 h 11284"/>
                <a:gd name="connsiteX5" fmla="*/ 2688 w 11514"/>
                <a:gd name="connsiteY5" fmla="*/ 7662 h 11284"/>
                <a:gd name="connsiteX6" fmla="*/ 844 w 11514"/>
                <a:gd name="connsiteY6" fmla="*/ 8724 h 11284"/>
                <a:gd name="connsiteX7" fmla="*/ 0 w 11514"/>
                <a:gd name="connsiteY7" fmla="*/ 11284 h 11284"/>
                <a:gd name="connsiteX0" fmla="*/ 10599 w 10670"/>
                <a:gd name="connsiteY0" fmla="*/ 0 h 8724"/>
                <a:gd name="connsiteX1" fmla="*/ 10670 w 10670"/>
                <a:gd name="connsiteY1" fmla="*/ 727 h 8724"/>
                <a:gd name="connsiteX2" fmla="*/ 7580 w 10670"/>
                <a:gd name="connsiteY2" fmla="*/ 4914 h 8724"/>
                <a:gd name="connsiteX3" fmla="*/ 4749 w 10670"/>
                <a:gd name="connsiteY3" fmla="*/ 5440 h 8724"/>
                <a:gd name="connsiteX4" fmla="*/ 4117 w 10670"/>
                <a:gd name="connsiteY4" fmla="*/ 6635 h 8724"/>
                <a:gd name="connsiteX5" fmla="*/ 1844 w 10670"/>
                <a:gd name="connsiteY5" fmla="*/ 7662 h 8724"/>
                <a:gd name="connsiteX6" fmla="*/ 0 w 10670"/>
                <a:gd name="connsiteY6" fmla="*/ 8724 h 8724"/>
                <a:gd name="connsiteX0" fmla="*/ 8205 w 8272"/>
                <a:gd name="connsiteY0" fmla="*/ 0 h 8783"/>
                <a:gd name="connsiteX1" fmla="*/ 8272 w 8272"/>
                <a:gd name="connsiteY1" fmla="*/ 833 h 8783"/>
                <a:gd name="connsiteX2" fmla="*/ 5376 w 8272"/>
                <a:gd name="connsiteY2" fmla="*/ 5633 h 8783"/>
                <a:gd name="connsiteX3" fmla="*/ 2723 w 8272"/>
                <a:gd name="connsiteY3" fmla="*/ 6236 h 8783"/>
                <a:gd name="connsiteX4" fmla="*/ 2130 w 8272"/>
                <a:gd name="connsiteY4" fmla="*/ 7605 h 8783"/>
                <a:gd name="connsiteX5" fmla="*/ 0 w 8272"/>
                <a:gd name="connsiteY5" fmla="*/ 8783 h 8783"/>
                <a:gd name="connsiteX0" fmla="*/ 10000 w 10000"/>
                <a:gd name="connsiteY0" fmla="*/ 0 h 9052"/>
                <a:gd name="connsiteX1" fmla="*/ 6499 w 10000"/>
                <a:gd name="connsiteY1" fmla="*/ 5466 h 9052"/>
                <a:gd name="connsiteX2" fmla="*/ 3292 w 10000"/>
                <a:gd name="connsiteY2" fmla="*/ 6152 h 9052"/>
                <a:gd name="connsiteX3" fmla="*/ 2575 w 10000"/>
                <a:gd name="connsiteY3" fmla="*/ 7711 h 9052"/>
                <a:gd name="connsiteX4" fmla="*/ 0 w 10000"/>
                <a:gd name="connsiteY4" fmla="*/ 9052 h 9052"/>
                <a:gd name="connsiteX0" fmla="*/ 10000 w 10000"/>
                <a:gd name="connsiteY0" fmla="*/ 0 h 10000"/>
                <a:gd name="connsiteX1" fmla="*/ 8999 w 10000"/>
                <a:gd name="connsiteY1" fmla="*/ 1917 h 10000"/>
                <a:gd name="connsiteX2" fmla="*/ 6499 w 10000"/>
                <a:gd name="connsiteY2" fmla="*/ 6038 h 10000"/>
                <a:gd name="connsiteX3" fmla="*/ 3292 w 10000"/>
                <a:gd name="connsiteY3" fmla="*/ 6796 h 10000"/>
                <a:gd name="connsiteX4" fmla="*/ 2575 w 10000"/>
                <a:gd name="connsiteY4" fmla="*/ 8519 h 10000"/>
                <a:gd name="connsiteX5" fmla="*/ 0 w 10000"/>
                <a:gd name="connsiteY5" fmla="*/ 10000 h 10000"/>
                <a:gd name="connsiteX0" fmla="*/ 8999 w 8999"/>
                <a:gd name="connsiteY0" fmla="*/ 0 h 8083"/>
                <a:gd name="connsiteX1" fmla="*/ 6499 w 8999"/>
                <a:gd name="connsiteY1" fmla="*/ 4121 h 8083"/>
                <a:gd name="connsiteX2" fmla="*/ 3292 w 8999"/>
                <a:gd name="connsiteY2" fmla="*/ 4879 h 8083"/>
                <a:gd name="connsiteX3" fmla="*/ 2575 w 8999"/>
                <a:gd name="connsiteY3" fmla="*/ 6602 h 8083"/>
                <a:gd name="connsiteX4" fmla="*/ 0 w 8999"/>
                <a:gd name="connsiteY4" fmla="*/ 8083 h 8083"/>
                <a:gd name="connsiteX0" fmla="*/ 7139 w 7139"/>
                <a:gd name="connsiteY0" fmla="*/ 0 h 8168"/>
                <a:gd name="connsiteX1" fmla="*/ 4361 w 7139"/>
                <a:gd name="connsiteY1" fmla="*/ 5098 h 8168"/>
                <a:gd name="connsiteX2" fmla="*/ 797 w 7139"/>
                <a:gd name="connsiteY2" fmla="*/ 6036 h 8168"/>
                <a:gd name="connsiteX3" fmla="*/ 0 w 7139"/>
                <a:gd name="connsiteY3" fmla="*/ 8168 h 8168"/>
                <a:gd name="connsiteX0" fmla="*/ 10000 w 10000"/>
                <a:gd name="connsiteY0" fmla="*/ 0 h 10000"/>
                <a:gd name="connsiteX1" fmla="*/ 8703 w 10000"/>
                <a:gd name="connsiteY1" fmla="*/ 2072 h 10000"/>
                <a:gd name="connsiteX2" fmla="*/ 6109 w 10000"/>
                <a:gd name="connsiteY2" fmla="*/ 6241 h 10000"/>
                <a:gd name="connsiteX3" fmla="*/ 1116 w 10000"/>
                <a:gd name="connsiteY3" fmla="*/ 7390 h 10000"/>
                <a:gd name="connsiteX4" fmla="*/ 0 w 10000"/>
                <a:gd name="connsiteY4" fmla="*/ 10000 h 10000"/>
                <a:gd name="connsiteX0" fmla="*/ 9776 w 9776"/>
                <a:gd name="connsiteY0" fmla="*/ 0 h 13872"/>
                <a:gd name="connsiteX1" fmla="*/ 8703 w 9776"/>
                <a:gd name="connsiteY1" fmla="*/ 5944 h 13872"/>
                <a:gd name="connsiteX2" fmla="*/ 6109 w 9776"/>
                <a:gd name="connsiteY2" fmla="*/ 10113 h 13872"/>
                <a:gd name="connsiteX3" fmla="*/ 1116 w 9776"/>
                <a:gd name="connsiteY3" fmla="*/ 11262 h 13872"/>
                <a:gd name="connsiteX4" fmla="*/ 0 w 9776"/>
                <a:gd name="connsiteY4" fmla="*/ 13872 h 13872"/>
                <a:gd name="connsiteX0" fmla="*/ 10158 w 10158"/>
                <a:gd name="connsiteY0" fmla="*/ 0 h 10066"/>
                <a:gd name="connsiteX1" fmla="*/ 9060 w 10158"/>
                <a:gd name="connsiteY1" fmla="*/ 4285 h 10066"/>
                <a:gd name="connsiteX2" fmla="*/ 6407 w 10158"/>
                <a:gd name="connsiteY2" fmla="*/ 7290 h 10066"/>
                <a:gd name="connsiteX3" fmla="*/ 1300 w 10158"/>
                <a:gd name="connsiteY3" fmla="*/ 8119 h 10066"/>
                <a:gd name="connsiteX4" fmla="*/ 0 w 10158"/>
                <a:gd name="connsiteY4" fmla="*/ 10066 h 1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0066">
                  <a:moveTo>
                    <a:pt x="10158" y="0"/>
                  </a:moveTo>
                  <a:lnTo>
                    <a:pt x="9060" y="4285"/>
                  </a:lnTo>
                  <a:lnTo>
                    <a:pt x="6407" y="7290"/>
                  </a:lnTo>
                  <a:lnTo>
                    <a:pt x="1300" y="8119"/>
                  </a:lnTo>
                  <a:cubicBezTo>
                    <a:pt x="916" y="8745"/>
                    <a:pt x="382" y="9440"/>
                    <a:pt x="0" y="10066"/>
                  </a:cubicBezTo>
                </a:path>
              </a:pathLst>
            </a:custGeom>
            <a:noFill/>
            <a:ln w="762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423" name="グループ化 422"/>
            <p:cNvGrpSpPr/>
            <p:nvPr/>
          </p:nvGrpSpPr>
          <p:grpSpPr>
            <a:xfrm>
              <a:off x="8358512" y="4316911"/>
              <a:ext cx="301113" cy="184795"/>
              <a:chOff x="4447284" y="2442311"/>
              <a:chExt cx="510829" cy="330307"/>
            </a:xfrm>
          </p:grpSpPr>
          <p:sp>
            <p:nvSpPr>
              <p:cNvPr id="424" name="Freeform 4"/>
              <p:cNvSpPr>
                <a:spLocks/>
              </p:cNvSpPr>
              <p:nvPr/>
            </p:nvSpPr>
            <p:spPr bwMode="auto">
              <a:xfrm>
                <a:off x="4447284" y="2442311"/>
                <a:ext cx="510829" cy="330307"/>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a:lstStyle/>
              <a:p>
                <a:endParaRPr lang="ja-JP" altLang="en-US"/>
              </a:p>
            </p:txBody>
          </p:sp>
          <p:sp>
            <p:nvSpPr>
              <p:cNvPr id="425" name="Rectangle 5"/>
              <p:cNvSpPr>
                <a:spLocks noChangeArrowheads="1"/>
              </p:cNvSpPr>
              <p:nvPr/>
            </p:nvSpPr>
            <p:spPr bwMode="auto">
              <a:xfrm>
                <a:off x="4563574" y="2470110"/>
                <a:ext cx="286962" cy="2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800" b="1" i="0" u="none" strike="noStrike" baseline="0" dirty="0">
                    <a:solidFill>
                      <a:schemeClr val="bg1"/>
                    </a:solidFill>
                    <a:latin typeface="ＭＳ Ｐゴシック" panose="020B0600070205080204" pitchFamily="50" charset="-128"/>
                    <a:ea typeface="ＭＳ Ｐゴシック" panose="020B0600070205080204" pitchFamily="50" charset="-128"/>
                  </a:rPr>
                  <a:t>170</a:t>
                </a:r>
              </a:p>
            </p:txBody>
          </p:sp>
        </p:grpSp>
        <p:sp>
          <p:nvSpPr>
            <p:cNvPr id="426" name="テキスト ボックス 75">
              <a:extLst>
                <a:ext uri="{FF2B5EF4-FFF2-40B4-BE49-F238E27FC236}">
                  <a16:creationId xmlns:a16="http://schemas.microsoft.com/office/drawing/2014/main" id="{3C7CAD3A-11C2-9535-65B6-4786E364B83A}"/>
                </a:ext>
              </a:extLst>
            </p:cNvPr>
            <p:cNvSpPr txBox="1"/>
            <p:nvPr/>
          </p:nvSpPr>
          <p:spPr>
            <a:xfrm>
              <a:off x="4456519" y="3228690"/>
              <a:ext cx="1014812" cy="4870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1050" dirty="0">
                  <a:latin typeface="ＭＳ Ｐゴシック 本文"/>
                </a:rPr>
                <a:t>本事業区間</a:t>
              </a:r>
              <a:endParaRPr lang="en-US" altLang="ja-JP" sz="1050" dirty="0">
                <a:latin typeface="ＭＳ Ｐゴシック 本文"/>
              </a:endParaRPr>
            </a:p>
            <a:p>
              <a:pPr algn="ctr">
                <a:lnSpc>
                  <a:spcPts val="1700"/>
                </a:lnSpc>
                <a:defRPr/>
              </a:pPr>
              <a:r>
                <a:rPr lang="ja-JP" altLang="en-US" sz="1050" dirty="0">
                  <a:latin typeface="ＭＳ Ｐゴシック 本文"/>
                </a:rPr>
                <a:t>Ｌ＝</a:t>
              </a:r>
              <a:r>
                <a:rPr lang="en-US" altLang="ja-JP" sz="1050" dirty="0">
                  <a:latin typeface="ＭＳ Ｐゴシック 本文"/>
                </a:rPr>
                <a:t>1.0km</a:t>
              </a:r>
            </a:p>
          </p:txBody>
        </p:sp>
        <p:sp>
          <p:nvSpPr>
            <p:cNvPr id="427" name="フリーフォーム: 図形 3">
              <a:extLst>
                <a:ext uri="{FF2B5EF4-FFF2-40B4-BE49-F238E27FC236}">
                  <a16:creationId xmlns:a16="http://schemas.microsoft.com/office/drawing/2014/main" id="{CB8D7D47-AF4F-42D4-C70C-4D6C8032E799}"/>
                </a:ext>
              </a:extLst>
            </p:cNvPr>
            <p:cNvSpPr/>
            <p:nvPr/>
          </p:nvSpPr>
          <p:spPr>
            <a:xfrm>
              <a:off x="6018670" y="4464521"/>
              <a:ext cx="271463" cy="66675"/>
            </a:xfrm>
            <a:custGeom>
              <a:avLst/>
              <a:gdLst>
                <a:gd name="connsiteX0" fmla="*/ 0 w 271463"/>
                <a:gd name="connsiteY0" fmla="*/ 66675 h 66675"/>
                <a:gd name="connsiteX1" fmla="*/ 152400 w 271463"/>
                <a:gd name="connsiteY1" fmla="*/ 47625 h 66675"/>
                <a:gd name="connsiteX2" fmla="*/ 271463 w 271463"/>
                <a:gd name="connsiteY2" fmla="*/ 0 h 66675"/>
              </a:gdLst>
              <a:ahLst/>
              <a:cxnLst>
                <a:cxn ang="0">
                  <a:pos x="connsiteX0" y="connsiteY0"/>
                </a:cxn>
                <a:cxn ang="0">
                  <a:pos x="connsiteX1" y="connsiteY1"/>
                </a:cxn>
                <a:cxn ang="0">
                  <a:pos x="connsiteX2" y="connsiteY2"/>
                </a:cxn>
              </a:cxnLst>
              <a:rect l="l" t="t" r="r" b="b"/>
              <a:pathLst>
                <a:path w="271463" h="66675">
                  <a:moveTo>
                    <a:pt x="0" y="66675"/>
                  </a:moveTo>
                  <a:lnTo>
                    <a:pt x="152400" y="47625"/>
                  </a:lnTo>
                  <a:lnTo>
                    <a:pt x="271463" y="0"/>
                  </a:lnTo>
                </a:path>
              </a:pathLst>
            </a:custGeom>
            <a:noFill/>
            <a:ln w="635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8" name="フリーフォーム: 図形 8">
              <a:extLst>
                <a:ext uri="{FF2B5EF4-FFF2-40B4-BE49-F238E27FC236}">
                  <a16:creationId xmlns:a16="http://schemas.microsoft.com/office/drawing/2014/main" id="{53C249F1-4815-E3F0-B33C-613165D4BD99}"/>
                </a:ext>
              </a:extLst>
            </p:cNvPr>
            <p:cNvSpPr/>
            <p:nvPr/>
          </p:nvSpPr>
          <p:spPr>
            <a:xfrm>
              <a:off x="6756858" y="4145434"/>
              <a:ext cx="395287" cy="147638"/>
            </a:xfrm>
            <a:custGeom>
              <a:avLst/>
              <a:gdLst>
                <a:gd name="connsiteX0" fmla="*/ 0 w 395287"/>
                <a:gd name="connsiteY0" fmla="*/ 147638 h 147638"/>
                <a:gd name="connsiteX1" fmla="*/ 395287 w 395287"/>
                <a:gd name="connsiteY1" fmla="*/ 0 h 147638"/>
              </a:gdLst>
              <a:ahLst/>
              <a:cxnLst>
                <a:cxn ang="0">
                  <a:pos x="connsiteX0" y="connsiteY0"/>
                </a:cxn>
                <a:cxn ang="0">
                  <a:pos x="connsiteX1" y="connsiteY1"/>
                </a:cxn>
              </a:cxnLst>
              <a:rect l="l" t="t" r="r" b="b"/>
              <a:pathLst>
                <a:path w="395287" h="147638">
                  <a:moveTo>
                    <a:pt x="0" y="147638"/>
                  </a:moveTo>
                  <a:lnTo>
                    <a:pt x="395287" y="0"/>
                  </a:lnTo>
                </a:path>
              </a:pathLst>
            </a:custGeom>
            <a:noFill/>
            <a:ln w="539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9" name="Rectangle 124">
              <a:extLst>
                <a:ext uri="{FF2B5EF4-FFF2-40B4-BE49-F238E27FC236}">
                  <a16:creationId xmlns:a16="http://schemas.microsoft.com/office/drawing/2014/main" id="{546015EF-F89D-F87B-F028-8438BE42C82B}"/>
                </a:ext>
              </a:extLst>
            </p:cNvPr>
            <p:cNvSpPr>
              <a:spLocks noChangeArrowheads="1"/>
            </p:cNvSpPr>
            <p:nvPr/>
          </p:nvSpPr>
          <p:spPr bwMode="auto">
            <a:xfrm>
              <a:off x="6976089" y="2084971"/>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近鉄大阪線</a:t>
              </a:r>
            </a:p>
          </p:txBody>
        </p:sp>
        <p:sp>
          <p:nvSpPr>
            <p:cNvPr id="430" name="Rectangle 124">
              <a:extLst>
                <a:ext uri="{FF2B5EF4-FFF2-40B4-BE49-F238E27FC236}">
                  <a16:creationId xmlns:a16="http://schemas.microsoft.com/office/drawing/2014/main" id="{79942F60-3514-7382-DC34-09CB9A60ABD7}"/>
                </a:ext>
              </a:extLst>
            </p:cNvPr>
            <p:cNvSpPr>
              <a:spLocks noChangeArrowheads="1"/>
            </p:cNvSpPr>
            <p:nvPr/>
          </p:nvSpPr>
          <p:spPr bwMode="auto">
            <a:xfrm rot="20304737">
              <a:off x="5794117" y="2244433"/>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en-US" altLang="ja-JP" sz="1000" b="1" i="0" u="none" strike="noStrike" baseline="0" dirty="0">
                  <a:solidFill>
                    <a:sysClr val="windowText" lastClr="000000"/>
                  </a:solidFill>
                  <a:effectLst>
                    <a:glow rad="63500">
                      <a:schemeClr val="bg1"/>
                    </a:glow>
                  </a:effectLst>
                  <a:latin typeface="ＭＳ Ｐゴシック"/>
                  <a:ea typeface="ＭＳ Ｐゴシック"/>
                  <a:cs typeface="+mn-cs"/>
                </a:rPr>
                <a:t>JR</a:t>
              </a: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大和路線</a:t>
              </a:r>
            </a:p>
          </p:txBody>
        </p:sp>
        <p:sp>
          <p:nvSpPr>
            <p:cNvPr id="431" name="Rectangle 124">
              <a:extLst>
                <a:ext uri="{FF2B5EF4-FFF2-40B4-BE49-F238E27FC236}">
                  <a16:creationId xmlns:a16="http://schemas.microsoft.com/office/drawing/2014/main" id="{D7402B47-BA1D-664B-4DCE-07446E67E308}"/>
                </a:ext>
              </a:extLst>
            </p:cNvPr>
            <p:cNvSpPr>
              <a:spLocks noChangeArrowheads="1"/>
            </p:cNvSpPr>
            <p:nvPr/>
          </p:nvSpPr>
          <p:spPr bwMode="auto">
            <a:xfrm rot="343710">
              <a:off x="6726391" y="5866272"/>
              <a:ext cx="256162" cy="5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1000" b="1" i="0" u="none" strike="noStrike" baseline="0" dirty="0">
                  <a:solidFill>
                    <a:sysClr val="windowText" lastClr="000000"/>
                  </a:solidFill>
                  <a:effectLst>
                    <a:glow rad="63500">
                      <a:schemeClr val="bg1"/>
                    </a:glow>
                  </a:effectLst>
                  <a:latin typeface="ＭＳ Ｐゴシック"/>
                  <a:ea typeface="ＭＳ Ｐゴシック"/>
                  <a:cs typeface="+mn-cs"/>
                </a:rPr>
                <a:t>近鉄道明寺線</a:t>
              </a:r>
            </a:p>
          </p:txBody>
        </p:sp>
        <p:sp>
          <p:nvSpPr>
            <p:cNvPr id="432" name="テキスト ボックス 75">
              <a:extLst>
                <a:ext uri="{FF2B5EF4-FFF2-40B4-BE49-F238E27FC236}">
                  <a16:creationId xmlns:a16="http://schemas.microsoft.com/office/drawing/2014/main" id="{82D29AF0-850A-CF7E-14B2-9DFCB75A0F25}"/>
                </a:ext>
              </a:extLst>
            </p:cNvPr>
            <p:cNvSpPr txBox="1"/>
            <p:nvPr/>
          </p:nvSpPr>
          <p:spPr>
            <a:xfrm>
              <a:off x="6078208" y="3220116"/>
              <a:ext cx="727360" cy="50251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800" dirty="0">
                  <a:latin typeface="ＭＳ Ｐゴシック 本文"/>
                </a:rPr>
                <a:t>事業中区間</a:t>
              </a:r>
              <a:endParaRPr lang="en-US" altLang="ja-JP" sz="800" dirty="0">
                <a:latin typeface="ＭＳ Ｐゴシック 本文"/>
              </a:endParaRPr>
            </a:p>
            <a:p>
              <a:pPr algn="ctr">
                <a:lnSpc>
                  <a:spcPts val="1700"/>
                </a:lnSpc>
                <a:defRPr/>
              </a:pPr>
              <a:r>
                <a:rPr lang="ja-JP" altLang="en-US" sz="800" dirty="0">
                  <a:latin typeface="ＭＳ Ｐゴシック 本文"/>
                </a:rPr>
                <a:t>Ｌ＝</a:t>
              </a:r>
              <a:r>
                <a:rPr lang="en-US" altLang="ja-JP" sz="800" dirty="0">
                  <a:latin typeface="ＭＳ Ｐゴシック 本文"/>
                </a:rPr>
                <a:t>0.6km</a:t>
              </a:r>
            </a:p>
          </p:txBody>
        </p:sp>
        <p:sp>
          <p:nvSpPr>
            <p:cNvPr id="433" name="テキスト ボックス 75">
              <a:extLst>
                <a:ext uri="{FF2B5EF4-FFF2-40B4-BE49-F238E27FC236}">
                  <a16:creationId xmlns:a16="http://schemas.microsoft.com/office/drawing/2014/main" id="{18234586-5B60-D076-A020-4C6F434A97EA}"/>
                </a:ext>
              </a:extLst>
            </p:cNvPr>
            <p:cNvSpPr txBox="1"/>
            <p:nvPr/>
          </p:nvSpPr>
          <p:spPr>
            <a:xfrm>
              <a:off x="7444171" y="3372645"/>
              <a:ext cx="727360" cy="30918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800" dirty="0">
                  <a:latin typeface="ＭＳ Ｐゴシック 本文"/>
                </a:rPr>
                <a:t>未整備区間</a:t>
              </a:r>
              <a:endParaRPr lang="en-US" altLang="ja-JP" sz="800" dirty="0">
                <a:latin typeface="ＭＳ Ｐゴシック 本文"/>
              </a:endParaRPr>
            </a:p>
          </p:txBody>
        </p:sp>
        <p:sp>
          <p:nvSpPr>
            <p:cNvPr id="405" name="Rectangle 82"/>
            <p:cNvSpPr>
              <a:spLocks noChangeArrowheads="1"/>
            </p:cNvSpPr>
            <p:nvPr/>
          </p:nvSpPr>
          <p:spPr bwMode="auto">
            <a:xfrm>
              <a:off x="6420438" y="4463580"/>
              <a:ext cx="342135" cy="145261"/>
            </a:xfrm>
            <a:prstGeom prst="rect">
              <a:avLst/>
            </a:prstGeom>
            <a:solidFill>
              <a:schemeClr val="bg1"/>
            </a:solidFill>
            <a:ln>
              <a:noFill/>
            </a:ln>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ゴシック"/>
                  <a:ea typeface="ＭＳ Ｐゴシック"/>
                </a:rPr>
                <a:t>柏原</a:t>
              </a:r>
              <a:r>
                <a:rPr lang="ja-JP" altLang="en-US" sz="800" i="0" u="none" strike="noStrike" baseline="0" dirty="0">
                  <a:solidFill>
                    <a:srgbClr val="000000"/>
                  </a:solidFill>
                  <a:latin typeface="ＭＳ Ｐゴシック"/>
                  <a:ea typeface="ＭＳ Ｐゴシック"/>
                </a:rPr>
                <a:t>駅</a:t>
              </a:r>
            </a:p>
          </p:txBody>
        </p:sp>
      </p:grpSp>
      <p:grpSp>
        <p:nvGrpSpPr>
          <p:cNvPr id="435" name="グループ化 434">
            <a:extLst>
              <a:ext uri="{FF2B5EF4-FFF2-40B4-BE49-F238E27FC236}">
                <a16:creationId xmlns:a16="http://schemas.microsoft.com/office/drawing/2014/main" id="{B3A49067-78B1-1ACA-9787-AF1B3F567D37}"/>
              </a:ext>
            </a:extLst>
          </p:cNvPr>
          <p:cNvGrpSpPr/>
          <p:nvPr/>
        </p:nvGrpSpPr>
        <p:grpSpPr>
          <a:xfrm>
            <a:off x="8648327" y="2137538"/>
            <a:ext cx="471487" cy="1325562"/>
            <a:chOff x="9475269" y="3046302"/>
            <a:chExt cx="471487" cy="1325562"/>
          </a:xfrm>
        </p:grpSpPr>
        <p:sp>
          <p:nvSpPr>
            <p:cNvPr id="436" name="正方形/長方形 435">
              <a:extLst>
                <a:ext uri="{FF2B5EF4-FFF2-40B4-BE49-F238E27FC236}">
                  <a16:creationId xmlns:a16="http://schemas.microsoft.com/office/drawing/2014/main" id="{81B44DD0-414D-FAC1-6D68-119A1F6880AF}"/>
                </a:ext>
              </a:extLst>
            </p:cNvPr>
            <p:cNvSpPr/>
            <p:nvPr/>
          </p:nvSpPr>
          <p:spPr>
            <a:xfrm>
              <a:off x="9475269" y="3046302"/>
              <a:ext cx="471487" cy="1325562"/>
            </a:xfrm>
            <a:prstGeom prst="rect">
              <a:avLst/>
            </a:prstGeom>
            <a:solidFill>
              <a:schemeClr val="bg1"/>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37" name="フリーフォーム 3">
              <a:extLst>
                <a:ext uri="{FF2B5EF4-FFF2-40B4-BE49-F238E27FC236}">
                  <a16:creationId xmlns:a16="http://schemas.microsoft.com/office/drawing/2014/main" id="{1B05ADF2-84AA-112E-A25A-BE48BB0FDD74}"/>
                </a:ext>
              </a:extLst>
            </p:cNvPr>
            <p:cNvSpPr/>
            <p:nvPr/>
          </p:nvSpPr>
          <p:spPr>
            <a:xfrm>
              <a:off x="9559760" y="3139575"/>
              <a:ext cx="319087" cy="1162050"/>
            </a:xfrm>
            <a:custGeom>
              <a:avLst/>
              <a:gdLst>
                <a:gd name="connsiteX0" fmla="*/ 159657 w 319314"/>
                <a:gd name="connsiteY0" fmla="*/ 1161143 h 1161143"/>
                <a:gd name="connsiteX1" fmla="*/ 159657 w 319314"/>
                <a:gd name="connsiteY1" fmla="*/ 0 h 1161143"/>
                <a:gd name="connsiteX2" fmla="*/ 0 w 319314"/>
                <a:gd name="connsiteY2" fmla="*/ 638629 h 1161143"/>
                <a:gd name="connsiteX3" fmla="*/ 319314 w 319314"/>
                <a:gd name="connsiteY3" fmla="*/ 638629 h 1161143"/>
              </a:gdLst>
              <a:ahLst/>
              <a:cxnLst>
                <a:cxn ang="0">
                  <a:pos x="connsiteX0" y="connsiteY0"/>
                </a:cxn>
                <a:cxn ang="0">
                  <a:pos x="connsiteX1" y="connsiteY1"/>
                </a:cxn>
                <a:cxn ang="0">
                  <a:pos x="connsiteX2" y="connsiteY2"/>
                </a:cxn>
                <a:cxn ang="0">
                  <a:pos x="connsiteX3" y="connsiteY3"/>
                </a:cxn>
              </a:cxnLst>
              <a:rect l="l" t="t" r="r" b="b"/>
              <a:pathLst>
                <a:path w="319314" h="1161143">
                  <a:moveTo>
                    <a:pt x="159657" y="1161143"/>
                  </a:moveTo>
                  <a:lnTo>
                    <a:pt x="159657" y="0"/>
                  </a:lnTo>
                  <a:lnTo>
                    <a:pt x="0" y="638629"/>
                  </a:lnTo>
                  <a:lnTo>
                    <a:pt x="319314" y="638629"/>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cxnSp>
          <p:nvCxnSpPr>
            <p:cNvPr id="438" name="直線コネクタ 437">
              <a:extLst>
                <a:ext uri="{FF2B5EF4-FFF2-40B4-BE49-F238E27FC236}">
                  <a16:creationId xmlns:a16="http://schemas.microsoft.com/office/drawing/2014/main" id="{7F08712C-6D27-06EC-D110-0D1773F03D85}"/>
                </a:ext>
              </a:extLst>
            </p:cNvPr>
            <p:cNvCxnSpPr/>
            <p:nvPr/>
          </p:nvCxnSpPr>
          <p:spPr bwMode="auto">
            <a:xfrm>
              <a:off x="9570078" y="3965749"/>
              <a:ext cx="298450"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439" name="グループ化 57">
            <a:extLst>
              <a:ext uri="{FF2B5EF4-FFF2-40B4-BE49-F238E27FC236}">
                <a16:creationId xmlns:a16="http://schemas.microsoft.com/office/drawing/2014/main" id="{7D0CFFF3-85D4-43DD-8ABF-C8C7872CCA0B}"/>
              </a:ext>
            </a:extLst>
          </p:cNvPr>
          <p:cNvGrpSpPr>
            <a:grpSpLocks/>
          </p:cNvGrpSpPr>
          <p:nvPr/>
        </p:nvGrpSpPr>
        <p:grpSpPr bwMode="auto">
          <a:xfrm>
            <a:off x="2967038" y="5780072"/>
            <a:ext cx="1604962" cy="1023937"/>
            <a:chOff x="5903913" y="679450"/>
            <a:chExt cx="1604962" cy="1023938"/>
          </a:xfrm>
        </p:grpSpPr>
        <p:sp>
          <p:nvSpPr>
            <p:cNvPr id="440" name="テキスト ボックス 17">
              <a:extLst>
                <a:ext uri="{FF2B5EF4-FFF2-40B4-BE49-F238E27FC236}">
                  <a16:creationId xmlns:a16="http://schemas.microsoft.com/office/drawing/2014/main" id="{F408EE58-E34A-07FF-8578-4E8033BD8165}"/>
                </a:ext>
              </a:extLst>
            </p:cNvPr>
            <p:cNvSpPr txBox="1"/>
            <p:nvPr/>
          </p:nvSpPr>
          <p:spPr>
            <a:xfrm>
              <a:off x="5903913" y="679450"/>
              <a:ext cx="1604962" cy="10239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整備済み区間</a:t>
              </a:r>
              <a:endParaRPr lang="en-US" altLang="ja-JP" dirty="0"/>
            </a:p>
            <a:p>
              <a:pPr>
                <a:defRPr/>
              </a:pPr>
              <a:r>
                <a:rPr lang="ja-JP" altLang="en-US" dirty="0"/>
                <a:t>　　　　　  未整備区間</a:t>
              </a:r>
            </a:p>
          </p:txBody>
        </p:sp>
        <p:cxnSp>
          <p:nvCxnSpPr>
            <p:cNvPr id="441" name="直線コネクタ 122">
              <a:extLst>
                <a:ext uri="{FF2B5EF4-FFF2-40B4-BE49-F238E27FC236}">
                  <a16:creationId xmlns:a16="http://schemas.microsoft.com/office/drawing/2014/main" id="{7B63C379-7C98-9EA9-0D78-CCAE2CB340AA}"/>
                </a:ext>
              </a:extLst>
            </p:cNvPr>
            <p:cNvCxnSpPr>
              <a:cxnSpLocks noChangeShapeType="1"/>
            </p:cNvCxnSpPr>
            <p:nvPr/>
          </p:nvCxnSpPr>
          <p:spPr bwMode="auto">
            <a:xfrm>
              <a:off x="5957888" y="1030288"/>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2" name="直線コネクタ 123">
              <a:extLst>
                <a:ext uri="{FF2B5EF4-FFF2-40B4-BE49-F238E27FC236}">
                  <a16:creationId xmlns:a16="http://schemas.microsoft.com/office/drawing/2014/main" id="{3A487734-4B8D-79FA-E24F-76DAD6AC9869}"/>
                </a:ext>
              </a:extLst>
            </p:cNvPr>
            <p:cNvCxnSpPr>
              <a:cxnSpLocks noChangeShapeType="1"/>
            </p:cNvCxnSpPr>
            <p:nvPr/>
          </p:nvCxnSpPr>
          <p:spPr bwMode="auto">
            <a:xfrm>
              <a:off x="5967413" y="1346200"/>
              <a:ext cx="474662"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3" name="直線コネクタ 124">
              <a:extLst>
                <a:ext uri="{FF2B5EF4-FFF2-40B4-BE49-F238E27FC236}">
                  <a16:creationId xmlns:a16="http://schemas.microsoft.com/office/drawing/2014/main" id="{470C2D3E-21AD-D3B3-D724-686C12C5B8E4}"/>
                </a:ext>
              </a:extLst>
            </p:cNvPr>
            <p:cNvCxnSpPr>
              <a:cxnSpLocks noChangeShapeType="1"/>
            </p:cNvCxnSpPr>
            <p:nvPr/>
          </p:nvCxnSpPr>
          <p:spPr bwMode="auto">
            <a:xfrm>
              <a:off x="5962650" y="1187450"/>
              <a:ext cx="474663"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4" name="直線コネクタ 125">
              <a:extLst>
                <a:ext uri="{FF2B5EF4-FFF2-40B4-BE49-F238E27FC236}">
                  <a16:creationId xmlns:a16="http://schemas.microsoft.com/office/drawing/2014/main" id="{56F7F1E2-E551-9303-7051-748DD8284347}"/>
                </a:ext>
              </a:extLst>
            </p:cNvPr>
            <p:cNvCxnSpPr>
              <a:cxnSpLocks noChangeShapeType="1"/>
            </p:cNvCxnSpPr>
            <p:nvPr/>
          </p:nvCxnSpPr>
          <p:spPr bwMode="auto">
            <a:xfrm>
              <a:off x="5972175" y="1504950"/>
              <a:ext cx="474663" cy="0"/>
            </a:xfrm>
            <a:prstGeom prst="line">
              <a:avLst/>
            </a:prstGeom>
            <a:noFill/>
            <a:ln w="57150" algn="ctr">
              <a:solidFill>
                <a:srgbClr val="0000FF">
                  <a:alpha val="7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 name="フリーフォーム 7"/>
          <p:cNvSpPr/>
          <p:nvPr/>
        </p:nvSpPr>
        <p:spPr>
          <a:xfrm>
            <a:off x="6654800" y="3140075"/>
            <a:ext cx="457200" cy="1101725"/>
          </a:xfrm>
          <a:custGeom>
            <a:avLst/>
            <a:gdLst>
              <a:gd name="connsiteX0" fmla="*/ 0 w 457200"/>
              <a:gd name="connsiteY0" fmla="*/ 0 h 1101725"/>
              <a:gd name="connsiteX1" fmla="*/ 0 w 457200"/>
              <a:gd name="connsiteY1" fmla="*/ 0 h 1101725"/>
              <a:gd name="connsiteX2" fmla="*/ 155575 w 457200"/>
              <a:gd name="connsiteY2" fmla="*/ 361950 h 1101725"/>
              <a:gd name="connsiteX3" fmla="*/ 219075 w 457200"/>
              <a:gd name="connsiteY3" fmla="*/ 425450 h 1101725"/>
              <a:gd name="connsiteX4" fmla="*/ 457200 w 457200"/>
              <a:gd name="connsiteY4" fmla="*/ 1101725 h 110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1101725">
                <a:moveTo>
                  <a:pt x="0" y="0"/>
                </a:moveTo>
                <a:lnTo>
                  <a:pt x="0" y="0"/>
                </a:lnTo>
                <a:lnTo>
                  <a:pt x="155575" y="361950"/>
                </a:lnTo>
                <a:lnTo>
                  <a:pt x="219075" y="425450"/>
                </a:lnTo>
                <a:lnTo>
                  <a:pt x="457200" y="1101725"/>
                </a:lnTo>
              </a:path>
            </a:pathLst>
          </a:custGeom>
          <a:noFill/>
          <a:ln w="19050">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フリーフォーム 8"/>
          <p:cNvSpPr/>
          <p:nvPr/>
        </p:nvSpPr>
        <p:spPr>
          <a:xfrm>
            <a:off x="7143750" y="4324350"/>
            <a:ext cx="374650" cy="1301750"/>
          </a:xfrm>
          <a:custGeom>
            <a:avLst/>
            <a:gdLst>
              <a:gd name="connsiteX0" fmla="*/ 0 w 374650"/>
              <a:gd name="connsiteY0" fmla="*/ 0 h 1301750"/>
              <a:gd name="connsiteX1" fmla="*/ 120650 w 374650"/>
              <a:gd name="connsiteY1" fmla="*/ 457200 h 1301750"/>
              <a:gd name="connsiteX2" fmla="*/ 374650 w 374650"/>
              <a:gd name="connsiteY2" fmla="*/ 1301750 h 1301750"/>
            </a:gdLst>
            <a:ahLst/>
            <a:cxnLst>
              <a:cxn ang="0">
                <a:pos x="connsiteX0" y="connsiteY0"/>
              </a:cxn>
              <a:cxn ang="0">
                <a:pos x="connsiteX1" y="connsiteY1"/>
              </a:cxn>
              <a:cxn ang="0">
                <a:pos x="connsiteX2" y="connsiteY2"/>
              </a:cxn>
            </a:cxnLst>
            <a:rect l="l" t="t" r="r" b="b"/>
            <a:pathLst>
              <a:path w="374650" h="1301750">
                <a:moveTo>
                  <a:pt x="0" y="0"/>
                </a:moveTo>
                <a:lnTo>
                  <a:pt x="120650" y="457200"/>
                </a:lnTo>
                <a:lnTo>
                  <a:pt x="374650" y="1301750"/>
                </a:lnTo>
              </a:path>
            </a:pathLst>
          </a:custGeom>
          <a:noFill/>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5" name="Rectangle 77"/>
          <p:cNvSpPr>
            <a:spLocks noChangeArrowheads="1"/>
          </p:cNvSpPr>
          <p:nvPr/>
        </p:nvSpPr>
        <p:spPr bwMode="auto">
          <a:xfrm rot="20535011">
            <a:off x="7182177" y="4324786"/>
            <a:ext cx="259089" cy="89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市道上市法善寺</a:t>
            </a: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線</a:t>
            </a:r>
          </a:p>
        </p:txBody>
      </p:sp>
      <p:sp>
        <p:nvSpPr>
          <p:cNvPr id="10" name="フリーフォーム 9"/>
          <p:cNvSpPr/>
          <p:nvPr/>
        </p:nvSpPr>
        <p:spPr>
          <a:xfrm>
            <a:off x="6178550" y="4140200"/>
            <a:ext cx="717550" cy="1746250"/>
          </a:xfrm>
          <a:custGeom>
            <a:avLst/>
            <a:gdLst>
              <a:gd name="connsiteX0" fmla="*/ 0 w 717550"/>
              <a:gd name="connsiteY0" fmla="*/ 0 h 1746250"/>
              <a:gd name="connsiteX1" fmla="*/ 165100 w 717550"/>
              <a:gd name="connsiteY1" fmla="*/ 520700 h 1746250"/>
              <a:gd name="connsiteX2" fmla="*/ 298450 w 717550"/>
              <a:gd name="connsiteY2" fmla="*/ 768350 h 1746250"/>
              <a:gd name="connsiteX3" fmla="*/ 527050 w 717550"/>
              <a:gd name="connsiteY3" fmla="*/ 1282700 h 1746250"/>
              <a:gd name="connsiteX4" fmla="*/ 641350 w 717550"/>
              <a:gd name="connsiteY4" fmla="*/ 1524000 h 1746250"/>
              <a:gd name="connsiteX5" fmla="*/ 717550 w 717550"/>
              <a:gd name="connsiteY5" fmla="*/ 1746250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550" h="1746250">
                <a:moveTo>
                  <a:pt x="0" y="0"/>
                </a:moveTo>
                <a:lnTo>
                  <a:pt x="165100" y="520700"/>
                </a:lnTo>
                <a:lnTo>
                  <a:pt x="298450" y="768350"/>
                </a:lnTo>
                <a:lnTo>
                  <a:pt x="527050" y="1282700"/>
                </a:lnTo>
                <a:lnTo>
                  <a:pt x="641350" y="1524000"/>
                </a:lnTo>
                <a:lnTo>
                  <a:pt x="717550" y="1746250"/>
                </a:lnTo>
              </a:path>
            </a:pathLst>
          </a:custGeom>
          <a:noFill/>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6" name="Rectangle 77"/>
          <p:cNvSpPr>
            <a:spLocks noChangeArrowheads="1"/>
          </p:cNvSpPr>
          <p:nvPr/>
        </p:nvSpPr>
        <p:spPr bwMode="auto">
          <a:xfrm rot="20397039">
            <a:off x="6289927" y="4821382"/>
            <a:ext cx="259089" cy="89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市道今町上市</a:t>
            </a: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線</a:t>
            </a:r>
          </a:p>
        </p:txBody>
      </p:sp>
      <p:sp>
        <p:nvSpPr>
          <p:cNvPr id="11" name="フリーフォーム 10"/>
          <p:cNvSpPr/>
          <p:nvPr/>
        </p:nvSpPr>
        <p:spPr>
          <a:xfrm>
            <a:off x="6591300" y="4025900"/>
            <a:ext cx="590550" cy="1377950"/>
          </a:xfrm>
          <a:custGeom>
            <a:avLst/>
            <a:gdLst>
              <a:gd name="connsiteX0" fmla="*/ 0 w 590550"/>
              <a:gd name="connsiteY0" fmla="*/ 0 h 1377950"/>
              <a:gd name="connsiteX1" fmla="*/ 247650 w 590550"/>
              <a:gd name="connsiteY1" fmla="*/ 647700 h 1377950"/>
              <a:gd name="connsiteX2" fmla="*/ 412750 w 590550"/>
              <a:gd name="connsiteY2" fmla="*/ 1123950 h 1377950"/>
              <a:gd name="connsiteX3" fmla="*/ 590550 w 590550"/>
              <a:gd name="connsiteY3" fmla="*/ 1377950 h 1377950"/>
            </a:gdLst>
            <a:ahLst/>
            <a:cxnLst>
              <a:cxn ang="0">
                <a:pos x="connsiteX0" y="connsiteY0"/>
              </a:cxn>
              <a:cxn ang="0">
                <a:pos x="connsiteX1" y="connsiteY1"/>
              </a:cxn>
              <a:cxn ang="0">
                <a:pos x="connsiteX2" y="connsiteY2"/>
              </a:cxn>
              <a:cxn ang="0">
                <a:pos x="connsiteX3" y="connsiteY3"/>
              </a:cxn>
            </a:cxnLst>
            <a:rect l="l" t="t" r="r" b="b"/>
            <a:pathLst>
              <a:path w="590550" h="1377950">
                <a:moveTo>
                  <a:pt x="0" y="0"/>
                </a:moveTo>
                <a:lnTo>
                  <a:pt x="247650" y="647700"/>
                </a:lnTo>
                <a:lnTo>
                  <a:pt x="412750" y="1123950"/>
                </a:lnTo>
                <a:lnTo>
                  <a:pt x="590550" y="1377950"/>
                </a:lnTo>
              </a:path>
            </a:pathLst>
          </a:custGeom>
          <a:noFill/>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7" name="Rectangle 77"/>
          <p:cNvSpPr>
            <a:spLocks noChangeArrowheads="1"/>
          </p:cNvSpPr>
          <p:nvPr/>
        </p:nvSpPr>
        <p:spPr bwMode="auto">
          <a:xfrm rot="20535011">
            <a:off x="6858703" y="4458147"/>
            <a:ext cx="259089" cy="89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800" dirty="0">
                <a:solidFill>
                  <a:sysClr val="windowText" lastClr="000000"/>
                </a:solidFill>
                <a:effectLst>
                  <a:glow rad="63500">
                    <a:schemeClr val="bg1"/>
                  </a:glow>
                </a:effectLst>
                <a:latin typeface="ＭＳ Ｐゴシック"/>
                <a:ea typeface="ＭＳ Ｐゴシック"/>
              </a:rPr>
              <a:t>市道長瀬川西</a:t>
            </a:r>
            <a:r>
              <a:rPr lang="ja-JP" altLang="en-US" sz="800" b="0" i="0" u="none" strike="noStrike" baseline="0" dirty="0">
                <a:solidFill>
                  <a:sysClr val="windowText" lastClr="000000"/>
                </a:solidFill>
                <a:effectLst>
                  <a:glow rad="63500">
                    <a:schemeClr val="bg1"/>
                  </a:glow>
                </a:effectLst>
                <a:latin typeface="ＭＳ Ｐゴシック"/>
                <a:ea typeface="ＭＳ Ｐゴシック"/>
                <a:cs typeface="+mn-cs"/>
              </a:rPr>
              <a:t>線</a:t>
            </a:r>
          </a:p>
        </p:txBody>
      </p:sp>
      <p:sp>
        <p:nvSpPr>
          <p:cNvPr id="122" name="右矢印 121"/>
          <p:cNvSpPr/>
          <p:nvPr/>
        </p:nvSpPr>
        <p:spPr>
          <a:xfrm rot="21205164" flipH="1">
            <a:off x="7214909" y="4092174"/>
            <a:ext cx="425535" cy="221534"/>
          </a:xfrm>
          <a:prstGeom prst="rightArrow">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rPr>
              <a:t>写真①</a:t>
            </a:r>
          </a:p>
        </p:txBody>
      </p:sp>
      <p:sp>
        <p:nvSpPr>
          <p:cNvPr id="121" name="右矢印 120"/>
          <p:cNvSpPr/>
          <p:nvPr/>
        </p:nvSpPr>
        <p:spPr>
          <a:xfrm rot="19911377" flipH="1">
            <a:off x="6258876" y="4203440"/>
            <a:ext cx="425535" cy="221534"/>
          </a:xfrm>
          <a:prstGeom prst="rightArrow">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rPr>
              <a:t>写真②</a:t>
            </a:r>
          </a:p>
        </p:txBody>
      </p:sp>
      <p:sp>
        <p:nvSpPr>
          <p:cNvPr id="6" name="Rectangle 76">
            <a:extLst>
              <a:ext uri="{FF2B5EF4-FFF2-40B4-BE49-F238E27FC236}">
                <a16:creationId xmlns:a16="http://schemas.microsoft.com/office/drawing/2014/main" id="{709FFF22-9486-21C8-FA1C-B97DE9D11FC2}"/>
              </a:ext>
            </a:extLst>
          </p:cNvPr>
          <p:cNvSpPr>
            <a:spLocks noChangeArrowheads="1"/>
          </p:cNvSpPr>
          <p:nvPr/>
        </p:nvSpPr>
        <p:spPr bwMode="auto">
          <a:xfrm rot="60000">
            <a:off x="3257932" y="4701268"/>
            <a:ext cx="762158" cy="19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a:defRPr sz="1000"/>
            </a:pPr>
            <a:r>
              <a:rPr lang="ja-JP" altLang="en-US" sz="900" b="0" i="0" u="none" strike="noStrike" baseline="0" dirty="0">
                <a:solidFill>
                  <a:sysClr val="windowText" lastClr="000000"/>
                </a:solidFill>
                <a:effectLst>
                  <a:glow rad="63500">
                    <a:schemeClr val="bg1"/>
                  </a:glow>
                </a:effectLst>
                <a:latin typeface="ＭＳ Ｐゴシック"/>
                <a:ea typeface="ＭＳ Ｐゴシック"/>
                <a:cs typeface="+mn-cs"/>
              </a:rPr>
              <a:t>市道若林沼線</a:t>
            </a:r>
          </a:p>
        </p:txBody>
      </p:sp>
    </p:spTree>
    <p:extLst>
      <p:ext uri="{BB962C8B-B14F-4D97-AF65-F5344CB8AC3E}">
        <p14:creationId xmlns:p14="http://schemas.microsoft.com/office/powerpoint/2010/main" val="249719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693DBA8-9E96-4218-8973-98CA00D881F1}"/>
              </a:ext>
            </a:extLst>
          </p:cNvPr>
          <p:cNvSpPr/>
          <p:nvPr/>
        </p:nvSpPr>
        <p:spPr>
          <a:xfrm>
            <a:off x="0" y="892175"/>
            <a:ext cx="9144000" cy="179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2400"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◆費用便益比とは</a:t>
            </a:r>
            <a:endParaRPr lang="en-US" altLang="ja-JP" sz="1600" b="1" u="sng"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　　　　 ＜便益＞を＜費用＞ で割ったものであり、値が大きいほど投資効果が大きい。</a:t>
            </a:r>
          </a:p>
          <a:p>
            <a:pPr eaLnBrk="1" hangingPunct="1">
              <a:defRPr/>
            </a:pPr>
            <a:r>
              <a:rPr lang="ja-JP" altLang="en-US" sz="2000" b="1" dirty="0">
                <a:solidFill>
                  <a:schemeClr val="tx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◆道路事業の費用便益比（</a:t>
            </a:r>
            <a:r>
              <a:rPr lang="en-US" altLang="ja-JP" sz="1600" b="1" u="sng" dirty="0">
                <a:solidFill>
                  <a:schemeClr val="tx1"/>
                </a:solidFill>
                <a:latin typeface="ＭＳ Ｐゴシック" panose="020B0600070205080204" pitchFamily="50" charset="-128"/>
                <a:ea typeface="ＭＳ Ｐゴシック" panose="020B0600070205080204" pitchFamily="50" charset="-128"/>
              </a:rPr>
              <a:t>B</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a:t>
            </a:r>
            <a:r>
              <a:rPr lang="en-US" altLang="ja-JP" sz="1600" b="1" u="sng" dirty="0">
                <a:solidFill>
                  <a:schemeClr val="tx1"/>
                </a:solidFill>
                <a:latin typeface="ＭＳ Ｐゴシック" panose="020B0600070205080204" pitchFamily="50" charset="-128"/>
                <a:ea typeface="ＭＳ Ｐゴシック" panose="020B0600070205080204" pitchFamily="50" charset="-128"/>
              </a:rPr>
              <a:t>C</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a:t>
            </a:r>
            <a:endParaRPr lang="en-US" altLang="ja-JP" sz="1600" b="1" u="sng"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600" dirty="0">
                <a:solidFill>
                  <a:schemeClr val="tx1"/>
                </a:solidFill>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　　　費用：道路整備に要する事業費＋維持管理に要する費用（</a:t>
            </a:r>
            <a:r>
              <a:rPr lang="en-US" altLang="ja-JP" sz="1600" dirty="0">
                <a:solidFill>
                  <a:schemeClr val="tx1"/>
                </a:solidFill>
                <a:latin typeface="ＭＳ Ｐゴシック" panose="020B0600070205080204" pitchFamily="50" charset="-128"/>
                <a:ea typeface="ＭＳ Ｐゴシック" panose="020B0600070205080204" pitchFamily="50" charset="-128"/>
              </a:rPr>
              <a:t>C</a:t>
            </a:r>
            <a:r>
              <a:rPr lang="ja-JP" altLang="en-US" sz="1600" dirty="0">
                <a:solidFill>
                  <a:schemeClr val="tx1"/>
                </a:solidFill>
                <a:latin typeface="ＭＳ Ｐゴシック" panose="020B0600070205080204" pitchFamily="50" charset="-128"/>
                <a:ea typeface="ＭＳ Ｐゴシック" panose="020B0600070205080204" pitchFamily="50" charset="-128"/>
              </a:rPr>
              <a:t>：コスト）</a:t>
            </a:r>
          </a:p>
          <a:p>
            <a:pPr eaLnBrk="1" hangingPunct="1">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　　　　　　便益：整備効果を貨幣価値に換算したもの（</a:t>
            </a:r>
            <a:r>
              <a:rPr lang="en-US" altLang="ja-JP" sz="1600" dirty="0">
                <a:solidFill>
                  <a:schemeClr val="tx1"/>
                </a:solidFill>
                <a:latin typeface="ＭＳ Ｐゴシック" panose="020B0600070205080204" pitchFamily="50" charset="-128"/>
                <a:ea typeface="ＭＳ Ｐゴシック" panose="020B0600070205080204" pitchFamily="50" charset="-128"/>
              </a:rPr>
              <a:t>B</a:t>
            </a:r>
            <a:r>
              <a:rPr lang="ja-JP" altLang="en-US" sz="1600" dirty="0">
                <a:solidFill>
                  <a:schemeClr val="tx1"/>
                </a:solidFill>
                <a:latin typeface="ＭＳ Ｐゴシック" panose="020B0600070205080204" pitchFamily="50" charset="-128"/>
                <a:ea typeface="ＭＳ Ｐゴシック" panose="020B0600070205080204" pitchFamily="50" charset="-128"/>
              </a:rPr>
              <a:t>：ベネフィット）</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道路整備・改良に伴う便益は</a:t>
            </a:r>
            <a:r>
              <a:rPr lang="ja-JP" altLang="en-US" sz="1400" u="sng" dirty="0">
                <a:solidFill>
                  <a:schemeClr val="tx1"/>
                </a:solidFill>
                <a:latin typeface="ＭＳ Ｐゴシック" panose="020B0600070205080204" pitchFamily="50" charset="-128"/>
                <a:ea typeface="ＭＳ Ｐゴシック" panose="020B0600070205080204" pitchFamily="50" charset="-128"/>
              </a:rPr>
              <a:t>走行時間短縮</a:t>
            </a:r>
            <a:r>
              <a:rPr lang="ja-JP" altLang="en-US" sz="1400" dirty="0">
                <a:solidFill>
                  <a:schemeClr val="tx1"/>
                </a:solidFill>
                <a:latin typeface="ＭＳ Ｐゴシック" panose="020B0600070205080204" pitchFamily="50" charset="-128"/>
                <a:ea typeface="ＭＳ Ｐゴシック" panose="020B0600070205080204" pitchFamily="50" charset="-128"/>
              </a:rPr>
              <a:t>便益＋</a:t>
            </a:r>
            <a:r>
              <a:rPr lang="ja-JP" altLang="en-US" sz="1400" u="sng" dirty="0">
                <a:solidFill>
                  <a:schemeClr val="tx1"/>
                </a:solidFill>
                <a:latin typeface="ＭＳ Ｐゴシック" panose="020B0600070205080204" pitchFamily="50" charset="-128"/>
                <a:ea typeface="ＭＳ Ｐゴシック" panose="020B0600070205080204" pitchFamily="50" charset="-128"/>
              </a:rPr>
              <a:t>走行経費減少</a:t>
            </a:r>
            <a:r>
              <a:rPr lang="ja-JP" altLang="en-US" sz="1400" dirty="0">
                <a:solidFill>
                  <a:schemeClr val="tx1"/>
                </a:solidFill>
                <a:latin typeface="ＭＳ Ｐゴシック" panose="020B0600070205080204" pitchFamily="50" charset="-128"/>
                <a:ea typeface="ＭＳ Ｐゴシック" panose="020B0600070205080204" pitchFamily="50" charset="-128"/>
              </a:rPr>
              <a:t>便益＋</a:t>
            </a:r>
            <a:r>
              <a:rPr lang="ja-JP" altLang="en-US" sz="1400" u="sng" dirty="0">
                <a:solidFill>
                  <a:schemeClr val="tx1"/>
                </a:solidFill>
                <a:latin typeface="ＭＳ Ｐゴシック" panose="020B0600070205080204" pitchFamily="50" charset="-128"/>
                <a:ea typeface="ＭＳ Ｐゴシック" panose="020B0600070205080204" pitchFamily="50" charset="-128"/>
              </a:rPr>
              <a:t>交通事故減少</a:t>
            </a:r>
            <a:r>
              <a:rPr lang="ja-JP" altLang="en-US" sz="1400" dirty="0">
                <a:solidFill>
                  <a:schemeClr val="tx1"/>
                </a:solidFill>
                <a:latin typeface="ＭＳ Ｐゴシック" panose="020B0600070205080204" pitchFamily="50" charset="-128"/>
                <a:ea typeface="ＭＳ Ｐゴシック" panose="020B0600070205080204" pitchFamily="50" charset="-128"/>
              </a:rPr>
              <a:t>便益　</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タイトル 2">
            <a:extLst>
              <a:ext uri="{FF2B5EF4-FFF2-40B4-BE49-F238E27FC236}">
                <a16:creationId xmlns:a16="http://schemas.microsoft.com/office/drawing/2014/main" id="{1D515AD7-1538-47A1-ABD4-5F331FE064FB}"/>
              </a:ext>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9700" name="スライド番号プレースホルダー 3">
            <a:extLst>
              <a:ext uri="{FF2B5EF4-FFF2-40B4-BE49-F238E27FC236}">
                <a16:creationId xmlns:a16="http://schemas.microsoft.com/office/drawing/2014/main" id="{EC5B988A-5E43-4126-9279-8A697FCF645A}"/>
              </a:ext>
            </a:extLst>
          </p:cNvPr>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F9B8DF5-B8CD-451A-A335-636BAF12D26A}" type="slidenum">
              <a:rPr lang="ja-JP" altLang="en-US" sz="2000">
                <a:latin typeface="Arial" panose="020B0604020202020204" pitchFamily="34" charset="0"/>
              </a:rPr>
              <a:pPr>
                <a:spcBef>
                  <a:spcPct val="0"/>
                </a:spcBef>
                <a:buFontTx/>
                <a:buNone/>
              </a:pPr>
              <a:t>8</a:t>
            </a:fld>
            <a:endParaRPr lang="ja-JP" altLang="en-US" sz="2000">
              <a:latin typeface="Arial" panose="020B0604020202020204" pitchFamily="34" charset="0"/>
            </a:endParaRPr>
          </a:p>
        </p:txBody>
      </p:sp>
      <p:grpSp>
        <p:nvGrpSpPr>
          <p:cNvPr id="29702" name="グループ化 16">
            <a:extLst>
              <a:ext uri="{FF2B5EF4-FFF2-40B4-BE49-F238E27FC236}">
                <a16:creationId xmlns:a16="http://schemas.microsoft.com/office/drawing/2014/main" id="{4E3A206A-1C16-4080-95FF-85F72B4C5FC6}"/>
              </a:ext>
            </a:extLst>
          </p:cNvPr>
          <p:cNvGrpSpPr>
            <a:grpSpLocks/>
          </p:cNvGrpSpPr>
          <p:nvPr/>
        </p:nvGrpSpPr>
        <p:grpSpPr bwMode="auto">
          <a:xfrm>
            <a:off x="703263" y="4681538"/>
            <a:ext cx="7685087" cy="2011362"/>
            <a:chOff x="703262" y="4812249"/>
            <a:chExt cx="7685161" cy="2011700"/>
          </a:xfrm>
        </p:grpSpPr>
        <p:grpSp>
          <p:nvGrpSpPr>
            <p:cNvPr id="29716" name="グループ化 12">
              <a:extLst>
                <a:ext uri="{FF2B5EF4-FFF2-40B4-BE49-F238E27FC236}">
                  <a16:creationId xmlns:a16="http://schemas.microsoft.com/office/drawing/2014/main" id="{DA49D876-7AEB-4AF7-B88B-4C1A049BED78}"/>
                </a:ext>
              </a:extLst>
            </p:cNvPr>
            <p:cNvGrpSpPr>
              <a:grpSpLocks/>
            </p:cNvGrpSpPr>
            <p:nvPr/>
          </p:nvGrpSpPr>
          <p:grpSpPr bwMode="auto">
            <a:xfrm>
              <a:off x="3039442" y="4849813"/>
              <a:ext cx="5051425" cy="1966912"/>
              <a:chOff x="2562225" y="4849813"/>
              <a:chExt cx="5051425" cy="1966912"/>
            </a:xfrm>
          </p:grpSpPr>
          <p:grpSp>
            <p:nvGrpSpPr>
              <p:cNvPr id="29719" name="グループ化 9">
                <a:extLst>
                  <a:ext uri="{FF2B5EF4-FFF2-40B4-BE49-F238E27FC236}">
                    <a16:creationId xmlns:a16="http://schemas.microsoft.com/office/drawing/2014/main" id="{E985EF71-440D-4205-911C-0919ABF0C9C3}"/>
                  </a:ext>
                </a:extLst>
              </p:cNvPr>
              <p:cNvGrpSpPr>
                <a:grpSpLocks/>
              </p:cNvGrpSpPr>
              <p:nvPr/>
            </p:nvGrpSpPr>
            <p:grpSpPr bwMode="auto">
              <a:xfrm>
                <a:off x="2644775" y="4849813"/>
                <a:ext cx="4968875" cy="1966912"/>
                <a:chOff x="2644775" y="4849813"/>
                <a:chExt cx="4968875" cy="1966912"/>
              </a:xfrm>
            </p:grpSpPr>
            <p:pic>
              <p:nvPicPr>
                <p:cNvPr id="29721" name="図 6">
                  <a:extLst>
                    <a:ext uri="{FF2B5EF4-FFF2-40B4-BE49-F238E27FC236}">
                      <a16:creationId xmlns:a16="http://schemas.microsoft.com/office/drawing/2014/main" id="{1084D484-A1C1-44A5-A7F4-E20218839622}"/>
                    </a:ext>
                  </a:extLst>
                </p:cNvPr>
                <p:cNvPicPr>
                  <a:picLocks noChangeAspect="1"/>
                </p:cNvPicPr>
                <p:nvPr/>
              </p:nvPicPr>
              <p:blipFill>
                <a:blip r:embed="rId3">
                  <a:extLst>
                    <a:ext uri="{28A0092B-C50C-407E-A947-70E740481C1C}">
                      <a14:useLocalDpi xmlns:a14="http://schemas.microsoft.com/office/drawing/2010/main" val="0"/>
                    </a:ext>
                  </a:extLst>
                </a:blip>
                <a:srcRect l="7687" t="32166" r="45528" b="23299"/>
                <a:stretch>
                  <a:fillRect/>
                </a:stretch>
              </p:blipFill>
              <p:spPr bwMode="auto">
                <a:xfrm>
                  <a:off x="2644775" y="4849813"/>
                  <a:ext cx="49688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テキスト ボックス 17">
                  <a:extLst>
                    <a:ext uri="{FF2B5EF4-FFF2-40B4-BE49-F238E27FC236}">
                      <a16:creationId xmlns:a16="http://schemas.microsoft.com/office/drawing/2014/main" id="{3642EA8B-2471-4E96-874C-EF5F388BC800}"/>
                    </a:ext>
                  </a:extLst>
                </p:cNvPr>
                <p:cNvSpPr txBox="1">
                  <a:spLocks noChangeArrowheads="1"/>
                </p:cNvSpPr>
                <p:nvPr/>
              </p:nvSpPr>
              <p:spPr bwMode="auto">
                <a:xfrm>
                  <a:off x="378389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整備なし</a:t>
                  </a:r>
                </a:p>
              </p:txBody>
            </p:sp>
            <p:sp>
              <p:nvSpPr>
                <p:cNvPr id="29723" name="テキスト ボックス 18">
                  <a:extLst>
                    <a:ext uri="{FF2B5EF4-FFF2-40B4-BE49-F238E27FC236}">
                      <a16:creationId xmlns:a16="http://schemas.microsoft.com/office/drawing/2014/main" id="{DC18F9BE-60FA-469D-8252-A9DA69EDD730}"/>
                    </a:ext>
                  </a:extLst>
                </p:cNvPr>
                <p:cNvSpPr txBox="1">
                  <a:spLocks noChangeArrowheads="1"/>
                </p:cNvSpPr>
                <p:nvPr/>
              </p:nvSpPr>
              <p:spPr bwMode="auto">
                <a:xfrm>
                  <a:off x="619605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整備あり</a:t>
                  </a:r>
                </a:p>
              </p:txBody>
            </p:sp>
          </p:grpSp>
          <p:sp>
            <p:nvSpPr>
              <p:cNvPr id="29720" name="テキスト ボックス 12">
                <a:extLst>
                  <a:ext uri="{FF2B5EF4-FFF2-40B4-BE49-F238E27FC236}">
                    <a16:creationId xmlns:a16="http://schemas.microsoft.com/office/drawing/2014/main" id="{0B662D29-0048-44ED-BFEF-1FF88268EEED}"/>
                  </a:ext>
                </a:extLst>
              </p:cNvPr>
              <p:cNvSpPr txBox="1">
                <a:spLocks noChangeArrowheads="1"/>
              </p:cNvSpPr>
              <p:nvPr/>
            </p:nvSpPr>
            <p:spPr bwMode="auto">
              <a:xfrm rot="5400000">
                <a:off x="1906587" y="5541963"/>
                <a:ext cx="1814513"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solidFill>
                    <a:schemeClr val="tx2"/>
                  </a:solidFill>
                  <a:latin typeface="Meiryo UI" panose="020B0604030504040204" pitchFamily="50" charset="-128"/>
                  <a:ea typeface="Meiryo UI" panose="020B0604030504040204" pitchFamily="50" charset="-128"/>
                </a:endParaRPr>
              </a:p>
            </p:txBody>
          </p:sp>
        </p:grpSp>
        <p:sp>
          <p:nvSpPr>
            <p:cNvPr id="26" name="正方形/長方形 25">
              <a:extLst>
                <a:ext uri="{FF2B5EF4-FFF2-40B4-BE49-F238E27FC236}">
                  <a16:creationId xmlns:a16="http://schemas.microsoft.com/office/drawing/2014/main" id="{30006838-C10B-4904-8CCA-7B7D69680FF6}"/>
                </a:ext>
              </a:extLst>
            </p:cNvPr>
            <p:cNvSpPr/>
            <p:nvPr/>
          </p:nvSpPr>
          <p:spPr>
            <a:xfrm>
              <a:off x="703262" y="4812249"/>
              <a:ext cx="7685161" cy="2011700"/>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5">
              <a:extLst>
                <a:ext uri="{FF2B5EF4-FFF2-40B4-BE49-F238E27FC236}">
                  <a16:creationId xmlns:a16="http://schemas.microsoft.com/office/drawing/2014/main" id="{F352168F-EBA5-40D3-A435-8B49D946B21C}"/>
                </a:ext>
              </a:extLst>
            </p:cNvPr>
            <p:cNvSpPr/>
            <p:nvPr/>
          </p:nvSpPr>
          <p:spPr>
            <a:xfrm>
              <a:off x="703262" y="4812249"/>
              <a:ext cx="1404951" cy="338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便益の考え方</a:t>
              </a:r>
            </a:p>
          </p:txBody>
        </p:sp>
      </p:grpSp>
      <p:grpSp>
        <p:nvGrpSpPr>
          <p:cNvPr id="29703" name="グループ化 19">
            <a:extLst>
              <a:ext uri="{FF2B5EF4-FFF2-40B4-BE49-F238E27FC236}">
                <a16:creationId xmlns:a16="http://schemas.microsoft.com/office/drawing/2014/main" id="{A10940B9-9FAB-4944-BBA7-D416ED4BDEA9}"/>
              </a:ext>
            </a:extLst>
          </p:cNvPr>
          <p:cNvGrpSpPr>
            <a:grpSpLocks/>
          </p:cNvGrpSpPr>
          <p:nvPr/>
        </p:nvGrpSpPr>
        <p:grpSpPr bwMode="auto">
          <a:xfrm>
            <a:off x="705168" y="2847023"/>
            <a:ext cx="7675562" cy="1790700"/>
            <a:chOff x="712787" y="2921001"/>
            <a:chExt cx="7675635" cy="1791443"/>
          </a:xfrm>
        </p:grpSpPr>
        <p:sp>
          <p:nvSpPr>
            <p:cNvPr id="16" name="正方形/長方形 15">
              <a:extLst>
                <a:ext uri="{FF2B5EF4-FFF2-40B4-BE49-F238E27FC236}">
                  <a16:creationId xmlns:a16="http://schemas.microsoft.com/office/drawing/2014/main" id="{4B543A28-2BE4-4459-9F57-2E455EC4024E}"/>
                </a:ext>
              </a:extLst>
            </p:cNvPr>
            <p:cNvSpPr/>
            <p:nvPr/>
          </p:nvSpPr>
          <p:spPr>
            <a:xfrm>
              <a:off x="712787" y="2921001"/>
              <a:ext cx="7675635" cy="1791443"/>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9706" name="グループ化 6">
              <a:extLst>
                <a:ext uri="{FF2B5EF4-FFF2-40B4-BE49-F238E27FC236}">
                  <a16:creationId xmlns:a16="http://schemas.microsoft.com/office/drawing/2014/main" id="{D70F4CC7-FD8F-4B3F-9D71-593BD273B832}"/>
                </a:ext>
              </a:extLst>
            </p:cNvPr>
            <p:cNvGrpSpPr>
              <a:grpSpLocks/>
            </p:cNvGrpSpPr>
            <p:nvPr/>
          </p:nvGrpSpPr>
          <p:grpSpPr bwMode="auto">
            <a:xfrm>
              <a:off x="2124075" y="3016459"/>
              <a:ext cx="5600700" cy="1614487"/>
              <a:chOff x="2124075" y="2944813"/>
              <a:chExt cx="5600700" cy="1614487"/>
            </a:xfrm>
          </p:grpSpPr>
          <p:pic>
            <p:nvPicPr>
              <p:cNvPr id="29708" name="図 9">
                <a:extLst>
                  <a:ext uri="{FF2B5EF4-FFF2-40B4-BE49-F238E27FC236}">
                    <a16:creationId xmlns:a16="http://schemas.microsoft.com/office/drawing/2014/main" id="{9ED61E98-75AB-43AA-B309-63719D385CC5}"/>
                  </a:ext>
                </a:extLst>
              </p:cNvPr>
              <p:cNvPicPr>
                <a:picLocks noChangeAspect="1"/>
              </p:cNvPicPr>
              <p:nvPr/>
            </p:nvPicPr>
            <p:blipFill>
              <a:blip r:embed="rId4">
                <a:extLst>
                  <a:ext uri="{28A0092B-C50C-407E-A947-70E740481C1C}">
                    <a14:useLocalDpi xmlns:a14="http://schemas.microsoft.com/office/drawing/2010/main" val="0"/>
                  </a:ext>
                </a:extLst>
              </a:blip>
              <a:srcRect l="9006" t="46230" r="30006" b="27986"/>
              <a:stretch>
                <a:fillRect/>
              </a:stretch>
            </p:blipFill>
            <p:spPr bwMode="auto">
              <a:xfrm>
                <a:off x="2124075" y="3090863"/>
                <a:ext cx="560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402954C3-373A-4BCC-927F-2AD911D27A5E}"/>
                  </a:ext>
                </a:extLst>
              </p:cNvPr>
              <p:cNvSpPr txBox="1"/>
              <p:nvPr/>
            </p:nvSpPr>
            <p:spPr bwMode="auto">
              <a:xfrm>
                <a:off x="3868767" y="2944645"/>
                <a:ext cx="3856073" cy="308103"/>
              </a:xfrm>
              <a:prstGeom prst="rect">
                <a:avLst/>
              </a:prstGeom>
              <a:solidFill>
                <a:schemeClr val="accent5">
                  <a:lumMod val="20000"/>
                  <a:lumOff val="80000"/>
                </a:schemeClr>
              </a:solidFill>
              <a:ln>
                <a:noFill/>
              </a:ln>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整備効果を貨幣価値に換算したもの（</a:t>
                </a:r>
                <a:r>
                  <a:rPr lang="en-US" altLang="ja-JP" sz="1400" dirty="0">
                    <a:latin typeface="Meiryo UI" pitchFamily="50" charset="-128"/>
                    <a:ea typeface="Meiryo UI" pitchFamily="50" charset="-128"/>
                    <a:cs typeface="Meiryo UI" pitchFamily="50" charset="-128"/>
                  </a:rPr>
                  <a:t>B</a:t>
                </a:r>
                <a:r>
                  <a:rPr lang="ja-JP" altLang="en-US" sz="1400" dirty="0">
                    <a:latin typeface="Meiryo UI" pitchFamily="50" charset="-128"/>
                    <a:ea typeface="Meiryo UI" pitchFamily="50" charset="-128"/>
                    <a:cs typeface="Meiryo UI" pitchFamily="50" charset="-128"/>
                  </a:rPr>
                  <a:t>）</a:t>
                </a:r>
              </a:p>
            </p:txBody>
          </p:sp>
          <p:sp>
            <p:nvSpPr>
              <p:cNvPr id="12" name="テキスト ボックス 11">
                <a:extLst>
                  <a:ext uri="{FF2B5EF4-FFF2-40B4-BE49-F238E27FC236}">
                    <a16:creationId xmlns:a16="http://schemas.microsoft.com/office/drawing/2014/main" id="{35F2F045-1019-46A2-A772-3C26B688D006}"/>
                  </a:ext>
                </a:extLst>
              </p:cNvPr>
              <p:cNvSpPr txBox="1"/>
              <p:nvPr/>
            </p:nvSpPr>
            <p:spPr bwMode="auto">
              <a:xfrm>
                <a:off x="3851303" y="4251699"/>
                <a:ext cx="3856074" cy="308103"/>
              </a:xfrm>
              <a:prstGeom prst="rect">
                <a:avLst/>
              </a:prstGeom>
              <a:solidFill>
                <a:schemeClr val="accent5">
                  <a:lumMod val="20000"/>
                  <a:lumOff val="80000"/>
                </a:schemeClr>
              </a:solidFill>
              <a:ln>
                <a:noFill/>
              </a:ln>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事業</a:t>
                </a:r>
                <a:r>
                  <a:rPr lang="zh-TW" altLang="en-US" sz="1400" dirty="0">
                    <a:latin typeface="Meiryo UI" pitchFamily="50" charset="-128"/>
                    <a:ea typeface="Meiryo UI" pitchFamily="50" charset="-128"/>
                    <a:cs typeface="Meiryo UI" pitchFamily="50" charset="-128"/>
                  </a:rPr>
                  <a:t>費、維持管理費</a:t>
                </a:r>
                <a:r>
                  <a:rPr lang="ja-JP" altLang="en-US" sz="1400" dirty="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C</a:t>
                </a:r>
                <a:r>
                  <a:rPr lang="ja-JP" altLang="en-US" sz="1400" dirty="0">
                    <a:latin typeface="Meiryo UI" pitchFamily="50" charset="-128"/>
                    <a:ea typeface="Meiryo UI" pitchFamily="50" charset="-128"/>
                    <a:cs typeface="Meiryo UI" pitchFamily="50" charset="-128"/>
                  </a:rPr>
                  <a:t>）</a:t>
                </a:r>
              </a:p>
            </p:txBody>
          </p:sp>
          <p:grpSp>
            <p:nvGrpSpPr>
              <p:cNvPr id="29711" name="グループ化 4">
                <a:extLst>
                  <a:ext uri="{FF2B5EF4-FFF2-40B4-BE49-F238E27FC236}">
                    <a16:creationId xmlns:a16="http://schemas.microsoft.com/office/drawing/2014/main" id="{6491467B-8DD8-4156-8F49-F23A43E3E2CD}"/>
                  </a:ext>
                </a:extLst>
              </p:cNvPr>
              <p:cNvGrpSpPr>
                <a:grpSpLocks/>
              </p:cNvGrpSpPr>
              <p:nvPr/>
            </p:nvGrpSpPr>
            <p:grpSpPr bwMode="auto">
              <a:xfrm>
                <a:off x="4211960" y="3789040"/>
                <a:ext cx="3096344" cy="432048"/>
                <a:chOff x="4211960" y="3789040"/>
                <a:chExt cx="3096344" cy="432048"/>
              </a:xfrm>
            </p:grpSpPr>
            <p:sp>
              <p:nvSpPr>
                <p:cNvPr id="3" name="正方形/長方形 2">
                  <a:extLst>
                    <a:ext uri="{FF2B5EF4-FFF2-40B4-BE49-F238E27FC236}">
                      <a16:creationId xmlns:a16="http://schemas.microsoft.com/office/drawing/2014/main" id="{2E766717-FCF1-4063-A47A-CD0CFCD26BFE}"/>
                    </a:ext>
                  </a:extLst>
                </p:cNvPr>
                <p:cNvSpPr/>
                <p:nvPr/>
              </p:nvSpPr>
              <p:spPr>
                <a:xfrm>
                  <a:off x="4211670" y="3789545"/>
                  <a:ext cx="3097241" cy="43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713" name="テキスト ボックス 3">
                  <a:extLst>
                    <a:ext uri="{FF2B5EF4-FFF2-40B4-BE49-F238E27FC236}">
                      <a16:creationId xmlns:a16="http://schemas.microsoft.com/office/drawing/2014/main" id="{D234A00B-8625-4B19-9DFC-68D4BEA14D51}"/>
                    </a:ext>
                  </a:extLst>
                </p:cNvPr>
                <p:cNvSpPr txBox="1">
                  <a:spLocks noChangeArrowheads="1"/>
                </p:cNvSpPr>
                <p:nvPr/>
              </p:nvSpPr>
              <p:spPr bwMode="auto">
                <a:xfrm>
                  <a:off x="4355976"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solidFill>
                        <a:schemeClr val="tx2"/>
                      </a:solidFill>
                      <a:latin typeface="Arial" panose="020B0604020202020204" pitchFamily="34" charset="0"/>
                    </a:rPr>
                    <a:t>事業費</a:t>
                  </a:r>
                </a:p>
              </p:txBody>
            </p:sp>
            <p:sp>
              <p:nvSpPr>
                <p:cNvPr id="29714" name="テキスト ボックス 13">
                  <a:extLst>
                    <a:ext uri="{FF2B5EF4-FFF2-40B4-BE49-F238E27FC236}">
                      <a16:creationId xmlns:a16="http://schemas.microsoft.com/office/drawing/2014/main" id="{2A84B66C-876E-4A7B-90DE-F431B7FF6D8B}"/>
                    </a:ext>
                  </a:extLst>
                </p:cNvPr>
                <p:cNvSpPr txBox="1">
                  <a:spLocks noChangeArrowheads="1"/>
                </p:cNvSpPr>
                <p:nvPr/>
              </p:nvSpPr>
              <p:spPr bwMode="auto">
                <a:xfrm>
                  <a:off x="5940152"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solidFill>
                        <a:schemeClr val="tx2"/>
                      </a:solidFill>
                      <a:latin typeface="Arial" panose="020B0604020202020204" pitchFamily="34" charset="0"/>
                    </a:rPr>
                    <a:t>維持管理費</a:t>
                  </a:r>
                </a:p>
              </p:txBody>
            </p:sp>
            <p:sp>
              <p:nvSpPr>
                <p:cNvPr id="29715" name="テキスト ボックス 14">
                  <a:extLst>
                    <a:ext uri="{FF2B5EF4-FFF2-40B4-BE49-F238E27FC236}">
                      <a16:creationId xmlns:a16="http://schemas.microsoft.com/office/drawing/2014/main" id="{28A5CB69-53BA-45F9-B4E4-64EE604DF253}"/>
                    </a:ext>
                  </a:extLst>
                </p:cNvPr>
                <p:cNvSpPr txBox="1">
                  <a:spLocks noChangeArrowheads="1"/>
                </p:cNvSpPr>
                <p:nvPr/>
              </p:nvSpPr>
              <p:spPr bwMode="auto">
                <a:xfrm>
                  <a:off x="5471025" y="389951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a:t>
                  </a:r>
                </a:p>
              </p:txBody>
            </p:sp>
          </p:grpSp>
        </p:grpSp>
        <p:sp>
          <p:nvSpPr>
            <p:cNvPr id="9" name="正方形/長方形 8">
              <a:extLst>
                <a:ext uri="{FF2B5EF4-FFF2-40B4-BE49-F238E27FC236}">
                  <a16:creationId xmlns:a16="http://schemas.microsoft.com/office/drawing/2014/main" id="{409B599F-4F6A-44D2-A83F-932D7AFF1DE6}"/>
                </a:ext>
              </a:extLst>
            </p:cNvPr>
            <p:cNvSpPr/>
            <p:nvPr/>
          </p:nvSpPr>
          <p:spPr>
            <a:xfrm>
              <a:off x="712787" y="2921001"/>
              <a:ext cx="1219212" cy="3382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費用便益比</a:t>
              </a:r>
            </a:p>
          </p:txBody>
        </p:sp>
      </p:grpSp>
      <p:sp>
        <p:nvSpPr>
          <p:cNvPr id="28" name="正方形/長方形 2">
            <a:extLst>
              <a:ext uri="{FF2B5EF4-FFF2-40B4-BE49-F238E27FC236}">
                <a16:creationId xmlns:a16="http://schemas.microsoft.com/office/drawing/2014/main" id="{BB0CCAC8-2E15-4EB4-A550-F645BC968D26}"/>
              </a:ext>
            </a:extLst>
          </p:cNvPr>
          <p:cNvSpPr>
            <a:spLocks noChangeArrowheads="1"/>
          </p:cNvSpPr>
          <p:nvPr/>
        </p:nvSpPr>
        <p:spPr bwMode="auto">
          <a:xfrm>
            <a:off x="19049" y="571222"/>
            <a:ext cx="4329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800" b="1" dirty="0">
                <a:latin typeface="ＭＳ ゴシック" panose="020B0609070205080204" pitchFamily="49" charset="-128"/>
                <a:ea typeface="ＭＳ ゴシック" panose="020B0609070205080204" pitchFamily="49" charset="-128"/>
              </a:rPr>
              <a:t>■事業の投資効果（費用便益分析①）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7F02AFD-DF36-4E31-8126-9ABE573C2145}"/>
              </a:ext>
            </a:extLst>
          </p:cNvPr>
          <p:cNvSpPr/>
          <p:nvPr/>
        </p:nvSpPr>
        <p:spPr>
          <a:xfrm>
            <a:off x="0" y="697229"/>
            <a:ext cx="9144000" cy="1336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anose="020B0600070205080204" pitchFamily="50" charset="-128"/>
                <a:ea typeface="ＭＳ Ｐゴシック" panose="020B0600070205080204" pitchFamily="50" charset="-128"/>
              </a:rPr>
              <a:t>◆走行時間短縮便益とは</a:t>
            </a:r>
            <a:endParaRPr lang="en-US" altLang="ja-JP" sz="2000" b="1" u="sng" dirty="0">
              <a:solidFill>
                <a:schemeClr val="tx1"/>
              </a:solidFill>
              <a:latin typeface="ＭＳ Ｐゴシック" panose="020B0600070205080204" pitchFamily="50" charset="-128"/>
              <a:ea typeface="ＭＳ Ｐゴシック" panose="020B0600070205080204" pitchFamily="50" charset="-128"/>
            </a:endParaRPr>
          </a:p>
          <a:p>
            <a:pPr eaLnBrk="1" hangingPunct="1">
              <a:spcBef>
                <a:spcPts val="600"/>
              </a:spcBef>
              <a:defRPr/>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道路整備・改良に伴い自動車交通が円滑化し、走行時間が短縮されることにより</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r>
              <a:rPr lang="ja-JP" altLang="en-US" dirty="0">
                <a:solidFill>
                  <a:schemeClr val="tx1"/>
                </a:solidFill>
                <a:latin typeface="ＭＳ Ｐゴシック" panose="020B0600070205080204" pitchFamily="50" charset="-128"/>
                <a:ea typeface="ＭＳ Ｐゴシック" panose="020B0600070205080204" pitchFamily="50" charset="-128"/>
              </a:rPr>
              <a:t>　　道路利用者の得られる利益を貨幣換算したもの。　</a:t>
            </a:r>
          </a:p>
        </p:txBody>
      </p:sp>
      <p:sp>
        <p:nvSpPr>
          <p:cNvPr id="11" name="タイトル 2">
            <a:extLst>
              <a:ext uri="{FF2B5EF4-FFF2-40B4-BE49-F238E27FC236}">
                <a16:creationId xmlns:a16="http://schemas.microsoft.com/office/drawing/2014/main" id="{7CF0D0D3-ED41-4537-A9EF-442AE51FC042}"/>
              </a:ext>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13" name="テキスト ボックス 12">
            <a:extLst>
              <a:ext uri="{FF2B5EF4-FFF2-40B4-BE49-F238E27FC236}">
                <a16:creationId xmlns:a16="http://schemas.microsoft.com/office/drawing/2014/main" id="{1501BC96-13E8-45AD-B8A8-09608A2113E5}"/>
              </a:ext>
            </a:extLst>
          </p:cNvPr>
          <p:cNvSpPr txBox="1"/>
          <p:nvPr/>
        </p:nvSpPr>
        <p:spPr bwMode="auto">
          <a:xfrm>
            <a:off x="60325" y="2119344"/>
            <a:ext cx="9023350" cy="831850"/>
          </a:xfrm>
          <a:prstGeom prst="rect">
            <a:avLst/>
          </a:prstGeom>
          <a:solidFill>
            <a:schemeClr val="accent5">
              <a:lumMod val="20000"/>
              <a:lumOff val="80000"/>
            </a:schemeClr>
          </a:solidFill>
          <a:ln>
            <a:noFill/>
          </a:ln>
        </p:spPr>
        <p:txBody>
          <a:bodyPr lIns="0" rIns="0">
            <a:spAutoFit/>
          </a:bodyPr>
          <a:lstStyle/>
          <a:p>
            <a:pPr eaLnBrk="1" hangingPunct="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○整備の有無による走行時間費用の年間の総和の差により算出</a:t>
            </a:r>
          </a:p>
          <a:p>
            <a:pPr eaLnBrk="1" hangingPunct="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走行時間費用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＝交通量（台</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走行時間（分）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時間価値原単位（円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49" name="スライド番号プレースホルダー 3">
            <a:extLst>
              <a:ext uri="{FF2B5EF4-FFF2-40B4-BE49-F238E27FC236}">
                <a16:creationId xmlns:a16="http://schemas.microsoft.com/office/drawing/2014/main" id="{DEE3EC9D-F7B5-4D1A-B493-7CF1B393FC79}"/>
              </a:ext>
            </a:extLst>
          </p:cNvPr>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0C0D3A8-937D-464B-A154-D46D710181FB}" type="slidenum">
              <a:rPr lang="ja-JP" altLang="en-US" sz="2000">
                <a:latin typeface="Arial" panose="020B0604020202020204" pitchFamily="34" charset="0"/>
              </a:rPr>
              <a:pPr>
                <a:spcBef>
                  <a:spcPct val="0"/>
                </a:spcBef>
                <a:buFontTx/>
                <a:buNone/>
              </a:pPr>
              <a:t>9</a:t>
            </a:fld>
            <a:endParaRPr lang="ja-JP" altLang="en-US" sz="2000">
              <a:latin typeface="Arial" panose="020B0604020202020204" pitchFamily="34" charset="0"/>
            </a:endParaRPr>
          </a:p>
        </p:txBody>
      </p:sp>
      <p:grpSp>
        <p:nvGrpSpPr>
          <p:cNvPr id="31750" name="グループ化 1">
            <a:extLst>
              <a:ext uri="{FF2B5EF4-FFF2-40B4-BE49-F238E27FC236}">
                <a16:creationId xmlns:a16="http://schemas.microsoft.com/office/drawing/2014/main" id="{95045FA3-199A-4C45-9C92-EDC03773DE48}"/>
              </a:ext>
            </a:extLst>
          </p:cNvPr>
          <p:cNvGrpSpPr>
            <a:grpSpLocks/>
          </p:cNvGrpSpPr>
          <p:nvPr/>
        </p:nvGrpSpPr>
        <p:grpSpPr bwMode="auto">
          <a:xfrm>
            <a:off x="4284663" y="3080226"/>
            <a:ext cx="4751387" cy="1609725"/>
            <a:chOff x="1190624" y="4381641"/>
            <a:chExt cx="6762750" cy="1885950"/>
          </a:xfrm>
        </p:grpSpPr>
        <p:grpSp>
          <p:nvGrpSpPr>
            <p:cNvPr id="31762" name="グループ化 3">
              <a:extLst>
                <a:ext uri="{FF2B5EF4-FFF2-40B4-BE49-F238E27FC236}">
                  <a16:creationId xmlns:a16="http://schemas.microsoft.com/office/drawing/2014/main" id="{D434AEFB-91B1-4CC9-9C09-1BFB3FC19F09}"/>
                </a:ext>
              </a:extLst>
            </p:cNvPr>
            <p:cNvGrpSpPr>
              <a:grpSpLocks/>
            </p:cNvGrpSpPr>
            <p:nvPr/>
          </p:nvGrpSpPr>
          <p:grpSpPr bwMode="auto">
            <a:xfrm>
              <a:off x="1190624" y="4381641"/>
              <a:ext cx="6762750" cy="1885950"/>
              <a:chOff x="1049338" y="1109663"/>
              <a:chExt cx="6762750" cy="1885950"/>
            </a:xfrm>
          </p:grpSpPr>
          <p:pic>
            <p:nvPicPr>
              <p:cNvPr id="31764" name="図 4">
                <a:extLst>
                  <a:ext uri="{FF2B5EF4-FFF2-40B4-BE49-F238E27FC236}">
                    <a16:creationId xmlns:a16="http://schemas.microsoft.com/office/drawing/2014/main" id="{669002F2-8AC5-4F5C-AF32-C69858C9D522}"/>
                  </a:ext>
                </a:extLst>
              </p:cNvPr>
              <p:cNvPicPr>
                <a:picLocks noChangeAspect="1"/>
              </p:cNvPicPr>
              <p:nvPr/>
            </p:nvPicPr>
            <p:blipFill>
              <a:blip r:embed="rId2">
                <a:extLst>
                  <a:ext uri="{28A0092B-C50C-407E-A947-70E740481C1C}">
                    <a14:useLocalDpi xmlns:a14="http://schemas.microsoft.com/office/drawing/2010/main" val="0"/>
                  </a:ext>
                </a:extLst>
              </a:blip>
              <a:srcRect l="13544" t="41541" r="34473" b="32674"/>
              <a:stretch>
                <a:fillRect/>
              </a:stretch>
            </p:blipFill>
            <p:spPr bwMode="auto">
              <a:xfrm>
                <a:off x="1049338" y="1109663"/>
                <a:ext cx="6762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a:extLst>
                  <a:ext uri="{FF2B5EF4-FFF2-40B4-BE49-F238E27FC236}">
                    <a16:creationId xmlns:a16="http://schemas.microsoft.com/office/drawing/2014/main" id="{00FC2F1A-7AE1-432D-8BC1-9B43447DDDB4}"/>
                  </a:ext>
                </a:extLst>
              </p:cNvPr>
              <p:cNvSpPr/>
              <p:nvPr/>
            </p:nvSpPr>
            <p:spPr>
              <a:xfrm>
                <a:off x="3758505" y="2657109"/>
                <a:ext cx="1254036" cy="23062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766" name="テキスト ボックス 11">
                <a:extLst>
                  <a:ext uri="{FF2B5EF4-FFF2-40B4-BE49-F238E27FC236}">
                    <a16:creationId xmlns:a16="http://schemas.microsoft.com/office/drawing/2014/main" id="{266A841D-1F96-41B5-B08D-815600E4BA28}"/>
                  </a:ext>
                </a:extLst>
              </p:cNvPr>
              <p:cNvSpPr txBox="1">
                <a:spLocks noChangeArrowheads="1"/>
              </p:cNvSpPr>
              <p:nvPr/>
            </p:nvSpPr>
            <p:spPr bwMode="auto">
              <a:xfrm>
                <a:off x="197971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整備なし</a:t>
                </a:r>
              </a:p>
            </p:txBody>
          </p:sp>
          <p:sp>
            <p:nvSpPr>
              <p:cNvPr id="31767" name="テキスト ボックス 14">
                <a:extLst>
                  <a:ext uri="{FF2B5EF4-FFF2-40B4-BE49-F238E27FC236}">
                    <a16:creationId xmlns:a16="http://schemas.microsoft.com/office/drawing/2014/main" id="{2A5CEDA6-B5D2-400F-9C61-2FD7C33880CF}"/>
                  </a:ext>
                </a:extLst>
              </p:cNvPr>
              <p:cNvSpPr txBox="1">
                <a:spLocks noChangeArrowheads="1"/>
              </p:cNvSpPr>
              <p:nvPr/>
            </p:nvSpPr>
            <p:spPr bwMode="auto">
              <a:xfrm>
                <a:off x="585785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整備あり</a:t>
                </a:r>
              </a:p>
            </p:txBody>
          </p:sp>
        </p:grpSp>
        <p:sp>
          <p:nvSpPr>
            <p:cNvPr id="14" name="正方形/長方形 13">
              <a:extLst>
                <a:ext uri="{FF2B5EF4-FFF2-40B4-BE49-F238E27FC236}">
                  <a16:creationId xmlns:a16="http://schemas.microsoft.com/office/drawing/2014/main" id="{C9707383-9F17-4E4F-A83A-35BA03715FA7}"/>
                </a:ext>
              </a:extLst>
            </p:cNvPr>
            <p:cNvSpPr/>
            <p:nvPr/>
          </p:nvSpPr>
          <p:spPr bwMode="auto">
            <a:xfrm>
              <a:off x="3899791" y="5395292"/>
              <a:ext cx="1254036" cy="4314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900" b="1" dirty="0">
                  <a:solidFill>
                    <a:schemeClr val="tx1"/>
                  </a:solidFill>
                </a:rPr>
                <a:t>渋滞解消による</a:t>
              </a:r>
              <a:endParaRPr lang="en-US" altLang="ja-JP" sz="900" b="1" dirty="0">
                <a:solidFill>
                  <a:schemeClr val="tx1"/>
                </a:solidFill>
              </a:endParaRPr>
            </a:p>
            <a:p>
              <a:pPr algn="ctr" eaLnBrk="1" hangingPunct="1">
                <a:defRPr/>
              </a:pPr>
              <a:r>
                <a:rPr lang="ja-JP" altLang="en-US" sz="900" b="1" dirty="0">
                  <a:solidFill>
                    <a:schemeClr val="tx1"/>
                  </a:solidFill>
                </a:rPr>
                <a:t>走行時間短縮</a:t>
              </a:r>
            </a:p>
          </p:txBody>
        </p:sp>
      </p:grpSp>
      <p:grpSp>
        <p:nvGrpSpPr>
          <p:cNvPr id="31751" name="グループ化 9">
            <a:extLst>
              <a:ext uri="{FF2B5EF4-FFF2-40B4-BE49-F238E27FC236}">
                <a16:creationId xmlns:a16="http://schemas.microsoft.com/office/drawing/2014/main" id="{EC2D2B7B-8C98-43C8-B6AB-3471DE8F018B}"/>
              </a:ext>
            </a:extLst>
          </p:cNvPr>
          <p:cNvGrpSpPr>
            <a:grpSpLocks/>
          </p:cNvGrpSpPr>
          <p:nvPr/>
        </p:nvGrpSpPr>
        <p:grpSpPr bwMode="auto">
          <a:xfrm>
            <a:off x="136525" y="3248501"/>
            <a:ext cx="4489450" cy="1441450"/>
            <a:chOff x="1434599" y="3226719"/>
            <a:chExt cx="6264696" cy="2411405"/>
          </a:xfrm>
        </p:grpSpPr>
        <p:pic>
          <p:nvPicPr>
            <p:cNvPr id="31760" name="図 3">
              <a:extLst>
                <a:ext uri="{FF2B5EF4-FFF2-40B4-BE49-F238E27FC236}">
                  <a16:creationId xmlns:a16="http://schemas.microsoft.com/office/drawing/2014/main" id="{8754E77B-3038-4000-B84A-139329B5EE27}"/>
                </a:ext>
              </a:extLst>
            </p:cNvPr>
            <p:cNvPicPr>
              <a:picLocks noChangeAspect="1"/>
            </p:cNvPicPr>
            <p:nvPr/>
          </p:nvPicPr>
          <p:blipFill>
            <a:blip r:embed="rId3">
              <a:extLst>
                <a:ext uri="{28A0092B-C50C-407E-A947-70E740481C1C}">
                  <a14:useLocalDpi xmlns:a14="http://schemas.microsoft.com/office/drawing/2010/main" val="0"/>
                </a:ext>
              </a:extLst>
            </a:blip>
            <a:srcRect l="7834" t="32321" r="39011" b="24861"/>
            <a:stretch>
              <a:fillRect/>
            </a:stretch>
          </p:blipFill>
          <p:spPr bwMode="auto">
            <a:xfrm>
              <a:off x="1434599" y="3226719"/>
              <a:ext cx="6264696" cy="24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F6B88940-47E7-4E45-95C3-1844B565A287}"/>
                </a:ext>
              </a:extLst>
            </p:cNvPr>
            <p:cNvSpPr/>
            <p:nvPr/>
          </p:nvSpPr>
          <p:spPr>
            <a:xfrm>
              <a:off x="3441606" y="4520060"/>
              <a:ext cx="1911752" cy="722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100" b="1" dirty="0">
                  <a:solidFill>
                    <a:schemeClr val="tx1"/>
                  </a:solidFill>
                </a:rPr>
                <a:t>バイパス整備による</a:t>
              </a:r>
            </a:p>
            <a:p>
              <a:pPr algn="ctr" eaLnBrk="1" hangingPunct="1">
                <a:defRPr/>
              </a:pPr>
              <a:r>
                <a:rPr lang="ja-JP" altLang="en-US" sz="1100" b="1" dirty="0">
                  <a:solidFill>
                    <a:schemeClr val="tx1"/>
                  </a:solidFill>
                </a:rPr>
                <a:t>走行時間短縮</a:t>
              </a:r>
            </a:p>
          </p:txBody>
        </p:sp>
      </p:grpSp>
      <p:sp>
        <p:nvSpPr>
          <p:cNvPr id="31752" name="テキスト ボックス 15">
            <a:extLst>
              <a:ext uri="{FF2B5EF4-FFF2-40B4-BE49-F238E27FC236}">
                <a16:creationId xmlns:a16="http://schemas.microsoft.com/office/drawing/2014/main" id="{C70FDF63-E874-4F5B-BA67-0C090EB1CB04}"/>
              </a:ext>
            </a:extLst>
          </p:cNvPr>
          <p:cNvSpPr txBox="1">
            <a:spLocks noChangeArrowheads="1"/>
          </p:cNvSpPr>
          <p:nvPr/>
        </p:nvSpPr>
        <p:spPr bwMode="auto">
          <a:xfrm>
            <a:off x="49213" y="3208813"/>
            <a:ext cx="7032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例①</a:t>
            </a:r>
          </a:p>
        </p:txBody>
      </p:sp>
      <p:sp>
        <p:nvSpPr>
          <p:cNvPr id="31753" name="テキスト ボックス 16">
            <a:extLst>
              <a:ext uri="{FF2B5EF4-FFF2-40B4-BE49-F238E27FC236}">
                <a16:creationId xmlns:a16="http://schemas.microsoft.com/office/drawing/2014/main" id="{5939BABB-FFF8-4285-A68F-80A8E64FEB71}"/>
              </a:ext>
            </a:extLst>
          </p:cNvPr>
          <p:cNvSpPr txBox="1">
            <a:spLocks noChangeArrowheads="1"/>
          </p:cNvSpPr>
          <p:nvPr/>
        </p:nvSpPr>
        <p:spPr bwMode="auto">
          <a:xfrm>
            <a:off x="4284663" y="3177063"/>
            <a:ext cx="8985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例②</a:t>
            </a:r>
          </a:p>
        </p:txBody>
      </p:sp>
      <p:sp>
        <p:nvSpPr>
          <p:cNvPr id="31755" name="テキスト ボックス 18">
            <a:extLst>
              <a:ext uri="{FF2B5EF4-FFF2-40B4-BE49-F238E27FC236}">
                <a16:creationId xmlns:a16="http://schemas.microsoft.com/office/drawing/2014/main" id="{FF270EBA-8D7C-4D68-8CB2-5CBCFE9DE57E}"/>
              </a:ext>
            </a:extLst>
          </p:cNvPr>
          <p:cNvSpPr txBox="1">
            <a:spLocks noChangeArrowheads="1"/>
          </p:cNvSpPr>
          <p:nvPr/>
        </p:nvSpPr>
        <p:spPr bwMode="auto">
          <a:xfrm>
            <a:off x="115888" y="5324475"/>
            <a:ext cx="8932862" cy="774700"/>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無し</a:t>
            </a:r>
            <a:r>
              <a:rPr lang="ja-JP" altLang="en-US" sz="1800" dirty="0">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tabLst>
                <a:tab pos="809625" algn="l"/>
              </a:tabLst>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走行時間短縮便益 </a:t>
            </a:r>
            <a:r>
              <a:rPr lang="en-US" altLang="ja-JP" sz="1800" b="1" dirty="0">
                <a:solidFill>
                  <a:srgbClr val="FF0000"/>
                </a:solidFill>
                <a:latin typeface="Meiryo UI" panose="020B0604030504040204" pitchFamily="50" charset="-128"/>
                <a:ea typeface="Meiryo UI" panose="020B0604030504040204" pitchFamily="50" charset="-128"/>
              </a:rPr>
              <a:t>59.2</a:t>
            </a:r>
            <a:r>
              <a:rPr lang="ja-JP" altLang="en-US" sz="1800" b="1" dirty="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p>
        </p:txBody>
      </p:sp>
    </p:spTree>
  </p:cSld>
  <p:clrMapOvr>
    <a:masterClrMapping/>
  </p:clrMapOvr>
</p:sld>
</file>

<file path=ppt/theme/theme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pPr>
      <a:bodyPr anchor="ctr"/>
      <a:lstStyle>
        <a:defPPr algn="ctr">
          <a:defRPr/>
        </a:defPPr>
      </a:lstStyle>
      <a:style>
        <a:lnRef idx="1">
          <a:schemeClr val="dk1"/>
        </a:lnRef>
        <a:fillRef idx="0">
          <a:schemeClr val="dk1"/>
        </a:fillRef>
        <a:effectRef idx="0">
          <a:schemeClr val="dk1"/>
        </a:effectRef>
        <a:fontRef idx="minor">
          <a:schemeClr val="tx1"/>
        </a:fontRef>
      </a:style>
    </a:spDef>
    <a:lnDef>
      <a:spPr bwMode="auto">
        <a:ln w="50800" cmpd="dbl">
          <a:solidFill>
            <a:srgbClr val="00FF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5F1345-332B-40DA-B3E3-B66A14F1B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536C51-DC49-426B-B993-CE63D0B625B4}">
  <ds:schemaRefs>
    <ds:schemaRef ds:uri="http://schemas.microsoft.com/sharepoint/v3"/>
    <ds:schemaRef ds:uri="http://purl.org/dc/dcmitype/"/>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4e21aece-359b-4e6f-8f54-c70e1e237c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48728</TotalTime>
  <Words>3417</Words>
  <Application>Microsoft Office PowerPoint</Application>
  <PresentationFormat>画面に合わせる (4:3)</PresentationFormat>
  <Paragraphs>541</Paragraphs>
  <Slides>17</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HGPｺﾞｼｯｸM</vt:lpstr>
      <vt:lpstr>HGSｺﾞｼｯｸM</vt:lpstr>
      <vt:lpstr>HG丸ｺﾞｼｯｸM-PRO</vt:lpstr>
      <vt:lpstr>Meiryo UI</vt:lpstr>
      <vt:lpstr>ＭＳ Ｐゴシック</vt:lpstr>
      <vt:lpstr>ＭＳ Ｐゴシック 本文</vt:lpstr>
      <vt:lpstr>ＭＳ Ｐ明朝</vt:lpstr>
      <vt:lpstr>ＭＳ ゴシック</vt:lpstr>
      <vt:lpstr>Arial</vt:lpstr>
      <vt:lpstr>Calibri</vt:lpstr>
      <vt:lpstr>6_Office ​​テーマ</vt:lpstr>
      <vt:lpstr>PowerPoint プレゼンテーション</vt:lpstr>
      <vt:lpstr>１．事業概要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３．事業の進捗の見込み、コスト縮減の工夫等</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職員端末機20年度12月調達</dc:creator>
  <cp:lastModifiedBy>岸本　遼太</cp:lastModifiedBy>
  <cp:revision>1862</cp:revision>
  <cp:lastPrinted>2022-11-04T02:40:47Z</cp:lastPrinted>
  <dcterms:created xsi:type="dcterms:W3CDTF">2010-08-12T04:22:25Z</dcterms:created>
  <dcterms:modified xsi:type="dcterms:W3CDTF">2022-11-11T07:32:37Z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0x0101002652650BF7AA4E448234F024445FC486</vt:lpwstr>
  </property>
</Properties>
</file>