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06" r:id="rId5"/>
    <p:sldId id="307" r:id="rId6"/>
    <p:sldId id="309" r:id="rId7"/>
    <p:sldId id="366" r:id="rId8"/>
    <p:sldId id="387" r:id="rId9"/>
    <p:sldId id="364" r:id="rId10"/>
    <p:sldId id="368" r:id="rId11"/>
    <p:sldId id="374" r:id="rId12"/>
    <p:sldId id="369" r:id="rId13"/>
    <p:sldId id="370" r:id="rId14"/>
    <p:sldId id="371" r:id="rId15"/>
    <p:sldId id="315" r:id="rId16"/>
    <p:sldId id="386" r:id="rId17"/>
    <p:sldId id="318" r:id="rId18"/>
    <p:sldId id="319" r:id="rId19"/>
    <p:sldId id="320" r:id="rId2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公一" initials="松本" lastIdx="1" clrIdx="0">
    <p:extLst>
      <p:ext uri="{19B8F6BF-5375-455C-9EA6-DF929625EA0E}">
        <p15:presenceInfo xmlns:p15="http://schemas.microsoft.com/office/powerpoint/2012/main" userId="89c57c8bb027e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000000"/>
    <a:srgbClr val="FFFF00"/>
    <a:srgbClr val="FFFFFF"/>
    <a:srgbClr val="00B0F0"/>
    <a:srgbClr val="00B050"/>
    <a:srgbClr val="00DE64"/>
    <a:srgbClr val="0ED078"/>
    <a:srgbClr val="0DC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2" autoAdjust="0"/>
    <p:restoredTop sz="99117" autoAdjust="0"/>
  </p:normalViewPr>
  <p:slideViewPr>
    <p:cSldViewPr>
      <p:cViewPr varScale="1">
        <p:scale>
          <a:sx n="74" d="100"/>
          <a:sy n="74" d="100"/>
        </p:scale>
        <p:origin x="133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5" tIns="45714" rIns="91425" bIns="45714" rtlCol="0"/>
          <a:lstStyle>
            <a:lvl1pPr algn="r">
              <a:defRPr sz="1200"/>
            </a:lvl1pPr>
          </a:lstStyle>
          <a:p>
            <a:fld id="{74F47096-9476-4089-BC53-5F4623B72CFC}" type="datetimeFigureOut">
              <a:rPr kumimoji="1" lang="ja-JP" altLang="en-US" smtClean="0"/>
              <a:t>2022/5/16</a:t>
            </a:fld>
            <a:endParaRPr kumimoji="1" lang="ja-JP" altLang="en-US"/>
          </a:p>
        </p:txBody>
      </p:sp>
      <p:sp>
        <p:nvSpPr>
          <p:cNvPr id="4" name="フッター プレースホルダー 3"/>
          <p:cNvSpPr>
            <a:spLocks noGrp="1"/>
          </p:cNvSpPr>
          <p:nvPr>
            <p:ph type="ftr" sz="quarter" idx="2"/>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8475"/>
          </a:xfrm>
          <a:prstGeom prst="rect">
            <a:avLst/>
          </a:prstGeom>
        </p:spPr>
        <p:txBody>
          <a:bodyPr vert="horz" lIns="91425" tIns="45714" rIns="91425" bIns="45714" rtlCol="0" anchor="b"/>
          <a:lstStyle>
            <a:lvl1pPr algn="r">
              <a:defRPr sz="1200"/>
            </a:lvl1pPr>
          </a:lstStyle>
          <a:p>
            <a:fld id="{3ACB8C76-53F8-405A-AD4C-01878B7F1F85}" type="slidenum">
              <a:rPr kumimoji="1" lang="ja-JP" altLang="en-US" smtClean="0"/>
              <a:t>‹#›</a:t>
            </a:fld>
            <a:endParaRPr kumimoji="1" lang="ja-JP" altLang="en-US"/>
          </a:p>
        </p:txBody>
      </p:sp>
    </p:spTree>
    <p:extLst>
      <p:ext uri="{BB962C8B-B14F-4D97-AF65-F5344CB8AC3E}">
        <p14:creationId xmlns:p14="http://schemas.microsoft.com/office/powerpoint/2010/main" val="2994869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49787" cy="496967"/>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7" tIns="45711" rIns="91417" bIns="45711" rtlCol="0"/>
          <a:lstStyle>
            <a:lvl1pPr algn="r">
              <a:defRPr sz="1200"/>
            </a:lvl1pPr>
          </a:lstStyle>
          <a:p>
            <a:fld id="{2BA1C464-FEAE-4865-B57F-56DDADEE69B6}" type="datetimeFigureOut">
              <a:rPr kumimoji="1" lang="ja-JP" altLang="en-US" smtClean="0"/>
              <a:t>2022/5/16</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7" tIns="45711" rIns="91417"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9"/>
            <a:ext cx="2949787" cy="49696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7" tIns="45711" rIns="91417" bIns="45711" rtlCol="0" anchor="b"/>
          <a:lstStyle>
            <a:lvl1pPr algn="r">
              <a:defRPr sz="12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598" eaLnBrk="0" hangingPunct="0">
              <a:spcBef>
                <a:spcPct val="30000"/>
              </a:spcBef>
              <a:defRPr kumimoji="1" sz="1200">
                <a:solidFill>
                  <a:schemeClr val="tx1"/>
                </a:solidFill>
                <a:latin typeface="Arial" pitchFamily="34" charset="0"/>
                <a:ea typeface="ＭＳ Ｐ明朝" pitchFamily="18" charset="-128"/>
              </a:defRPr>
            </a:lvl1pPr>
            <a:lvl2pPr marL="742776" indent="-285683" defTabSz="912598" eaLnBrk="0" hangingPunct="0">
              <a:spcBef>
                <a:spcPct val="30000"/>
              </a:spcBef>
              <a:defRPr kumimoji="1" sz="1200">
                <a:solidFill>
                  <a:schemeClr val="tx1"/>
                </a:solidFill>
                <a:latin typeface="Arial" pitchFamily="34" charset="0"/>
                <a:ea typeface="ＭＳ Ｐ明朝" pitchFamily="18" charset="-128"/>
              </a:defRPr>
            </a:lvl2pPr>
            <a:lvl3pPr marL="1142732" indent="-228546" defTabSz="912598" eaLnBrk="0" hangingPunct="0">
              <a:spcBef>
                <a:spcPct val="30000"/>
              </a:spcBef>
              <a:defRPr kumimoji="1" sz="1200">
                <a:solidFill>
                  <a:schemeClr val="tx1"/>
                </a:solidFill>
                <a:latin typeface="Arial" pitchFamily="34" charset="0"/>
                <a:ea typeface="ＭＳ Ｐ明朝" pitchFamily="18" charset="-128"/>
              </a:defRPr>
            </a:lvl3pPr>
            <a:lvl4pPr marL="1599825" indent="-228546" defTabSz="912598" eaLnBrk="0" hangingPunct="0">
              <a:spcBef>
                <a:spcPct val="30000"/>
              </a:spcBef>
              <a:defRPr kumimoji="1" sz="1200">
                <a:solidFill>
                  <a:schemeClr val="tx1"/>
                </a:solidFill>
                <a:latin typeface="Arial" pitchFamily="34" charset="0"/>
                <a:ea typeface="ＭＳ Ｐ明朝" pitchFamily="18" charset="-128"/>
              </a:defRPr>
            </a:lvl4pPr>
            <a:lvl5pPr marL="2056917" indent="-228546" defTabSz="912598" eaLnBrk="0" hangingPunct="0">
              <a:spcBef>
                <a:spcPct val="30000"/>
              </a:spcBef>
              <a:defRPr kumimoji="1" sz="1200">
                <a:solidFill>
                  <a:schemeClr val="tx1"/>
                </a:solidFill>
                <a:latin typeface="Arial" pitchFamily="34" charset="0"/>
                <a:ea typeface="ＭＳ Ｐ明朝" pitchFamily="18" charset="-128"/>
              </a:defRPr>
            </a:lvl5pPr>
            <a:lvl6pPr marL="2514009"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102"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8194"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5287"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3</a:t>
            </a:fld>
            <a:endParaRPr lang="ja-JP" altLang="en-US">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p:spPr>
        <p:txBody>
          <a:bodyPr/>
          <a:lstStyle/>
          <a:p>
            <a:endParaRPr lang="ja-JP" altLang="en-US">
              <a:latin typeface="Arial" panose="020B0604020202020204" pitchFamily="34" charset="0"/>
            </a:endParaRPr>
          </a:p>
        </p:txBody>
      </p:sp>
      <p:sp>
        <p:nvSpPr>
          <p:cNvPr id="25604" name="スライド番号プレースホルダー 3"/>
          <p:cNvSpPr>
            <a:spLocks noGrp="1"/>
          </p:cNvSpPr>
          <p:nvPr>
            <p:ph type="sldNum" sz="quarter" idx="5"/>
          </p:nvPr>
        </p:nvSpPr>
        <p:spPr>
          <a:noFill/>
        </p:spPr>
        <p:txBody>
          <a:bodyPr/>
          <a:lstStyle>
            <a:lvl1pPr defTabSz="901559">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311" indent="-277770" defTabSz="901559">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4885" indent="-220629" defTabSz="901559">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2014" indent="-220629" defTabSz="901559">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7555" indent="-220629" defTabSz="901559">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4683"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1812"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939"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6068"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08E8114-2A53-4FCA-8F4A-CFA2BCEC123F}" type="slidenum">
              <a:rPr lang="ja-JP" altLang="en-US" smtClean="0">
                <a:ea typeface="ＭＳ Ｐゴシック" panose="020B0600070205080204" pitchFamily="50" charset="-128"/>
              </a:rPr>
              <a:pPr>
                <a:spcBef>
                  <a:spcPct val="0"/>
                </a:spcBef>
              </a:pPr>
              <a:t>7</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7703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2022/5/16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2022/5/16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54400"/>
          </a:xfrm>
          <a:prstGeom prst="rect">
            <a:avLst/>
          </a:prstGeom>
          <a:gradFill flip="none" rotWithShape="1">
            <a:gsLst>
              <a:gs pos="0">
                <a:schemeClr val="accent6">
                  <a:lumMod val="60000"/>
                  <a:lumOff val="40000"/>
                </a:schemeClr>
              </a:gs>
              <a:gs pos="50000">
                <a:schemeClr val="bg1"/>
              </a:gs>
              <a:gs pos="100000">
                <a:schemeClr val="accent6">
                  <a:lumMod val="60000"/>
                  <a:lumOff val="40000"/>
                </a:schemeClr>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建設事業評価</a:t>
            </a: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（街路事業）</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65BFA2D-6AEF-431E-82E3-92E70BDA28A1}" type="slidenum">
              <a:rPr lang="ja-JP" altLang="en-US" sz="2000" smtClean="0">
                <a:latin typeface="Arial" pitchFamily="34" charset="0"/>
              </a:rPr>
              <a:pPr eaLnBrk="1" hangingPunct="1">
                <a:spcBef>
                  <a:spcPct val="0"/>
                </a:spcBef>
                <a:buFontTx/>
                <a:buNone/>
              </a:pPr>
              <a:t>1</a:t>
            </a:fld>
            <a:endParaRPr lang="ja-JP" altLang="en-US" sz="2000">
              <a:latin typeface="Arial" pitchFamily="34" charset="0"/>
            </a:endParaRPr>
          </a:p>
        </p:txBody>
      </p:sp>
      <p:sp>
        <p:nvSpPr>
          <p:cNvPr id="5" name="テキスト ボックス 1"/>
          <p:cNvSpPr txBox="1">
            <a:spLocks noChangeArrowheads="1"/>
          </p:cNvSpPr>
          <p:nvPr/>
        </p:nvSpPr>
        <p:spPr bwMode="auto">
          <a:xfrm>
            <a:off x="7596336" y="77175"/>
            <a:ext cx="1498600" cy="400050"/>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dirty="0" smtClean="0">
                <a:latin typeface="Arial" panose="020B0604020202020204" pitchFamily="34" charset="0"/>
              </a:rPr>
              <a:t>資料６－２</a:t>
            </a:r>
            <a:endParaRPr lang="ja-JP" altLang="en-US" sz="2000" b="1" dirty="0">
              <a:latin typeface="Arial" panose="020B0604020202020204" pitchFamily="34" charset="0"/>
            </a:endParaRPr>
          </a:p>
        </p:txBody>
      </p:sp>
      <p:sp>
        <p:nvSpPr>
          <p:cNvPr id="8" name="Rectangle 2"/>
          <p:cNvSpPr>
            <a:spLocks noChangeArrowheads="1"/>
          </p:cNvSpPr>
          <p:nvPr/>
        </p:nvSpPr>
        <p:spPr bwMode="auto">
          <a:xfrm>
            <a:off x="6951663" y="554400"/>
            <a:ext cx="21875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200" dirty="0" smtClean="0">
                <a:solidFill>
                  <a:srgbClr val="000000"/>
                </a:solidFill>
                <a:latin typeface="HGPｺﾞｼｯｸM" panose="020B0600000000000000" pitchFamily="50" charset="-128"/>
                <a:ea typeface="HGPｺﾞｼｯｸM" panose="020B0600000000000000" pitchFamily="50" charset="-128"/>
              </a:rPr>
              <a:t>令和</a:t>
            </a:r>
            <a:r>
              <a:rPr lang="en-US" altLang="ja-JP" sz="1200" dirty="0" smtClean="0">
                <a:solidFill>
                  <a:srgbClr val="000000"/>
                </a:solidFill>
                <a:latin typeface="HGPｺﾞｼｯｸM" panose="020B0600000000000000" pitchFamily="50" charset="-128"/>
                <a:ea typeface="HGPｺﾞｼｯｸM" panose="020B0600000000000000" pitchFamily="50" charset="-128"/>
              </a:rPr>
              <a:t>4</a:t>
            </a:r>
            <a:r>
              <a:rPr lang="ja-JP" altLang="en-US" sz="1200" dirty="0" smtClean="0">
                <a:solidFill>
                  <a:srgbClr val="000000"/>
                </a:solidFill>
                <a:latin typeface="HGPｺﾞｼｯｸM" panose="020B0600000000000000" pitchFamily="50" charset="-128"/>
                <a:ea typeface="HGPｺﾞｼｯｸM" panose="020B0600000000000000" pitchFamily="50" charset="-128"/>
              </a:rPr>
              <a:t>年度 第１回</a:t>
            </a:r>
            <a:r>
              <a:rPr lang="ja-JP" altLang="en-US" sz="1200" dirty="0">
                <a:solidFill>
                  <a:srgbClr val="000000"/>
                </a:solidFill>
                <a:latin typeface="HGPｺﾞｼｯｸM" panose="020B0600000000000000" pitchFamily="50" charset="-128"/>
                <a:ea typeface="HGPｺﾞｼｯｸM" panose="020B0600000000000000" pitchFamily="50" charset="-128"/>
              </a:rPr>
              <a:t>（</a:t>
            </a:r>
            <a:r>
              <a:rPr lang="en-US" altLang="ja-JP" sz="1200" dirty="0" smtClean="0">
                <a:solidFill>
                  <a:srgbClr val="000000"/>
                </a:solidFill>
                <a:latin typeface="HGPｺﾞｼｯｸM" panose="020B0600000000000000" pitchFamily="50" charset="-128"/>
                <a:ea typeface="HGPｺﾞｼｯｸM" panose="020B0600000000000000" pitchFamily="50" charset="-128"/>
              </a:rPr>
              <a:t>R4.</a:t>
            </a:r>
            <a:r>
              <a:rPr lang="ja-JP" altLang="en-US" sz="1200" dirty="0">
                <a:solidFill>
                  <a:srgbClr val="000000"/>
                </a:solidFill>
                <a:latin typeface="HGPｺﾞｼｯｸM" panose="020B0600000000000000" pitchFamily="50" charset="-128"/>
                <a:ea typeface="HGPｺﾞｼｯｸM" panose="020B0600000000000000" pitchFamily="50" charset="-128"/>
              </a:rPr>
              <a:t>５</a:t>
            </a:r>
            <a:r>
              <a:rPr lang="en-US" altLang="ja-JP" sz="1200" dirty="0" smtClean="0">
                <a:solidFill>
                  <a:srgbClr val="000000"/>
                </a:solidFill>
                <a:latin typeface="HGPｺﾞｼｯｸM" panose="020B0600000000000000" pitchFamily="50" charset="-128"/>
                <a:ea typeface="HGPｺﾞｼｯｸM" panose="020B0600000000000000" pitchFamily="50" charset="-128"/>
              </a:rPr>
              <a:t>.</a:t>
            </a:r>
            <a:r>
              <a:rPr lang="en-US" altLang="ja-JP" sz="1200" dirty="0">
                <a:solidFill>
                  <a:srgbClr val="000000"/>
                </a:solidFill>
                <a:latin typeface="HGPｺﾞｼｯｸM" panose="020B0600000000000000" pitchFamily="50" charset="-128"/>
                <a:ea typeface="HGPｺﾞｼｯｸM" panose="020B0600000000000000" pitchFamily="50" charset="-128"/>
              </a:rPr>
              <a:t>17</a:t>
            </a:r>
            <a:r>
              <a:rPr lang="ja-JP" altLang="en-US" sz="1200" dirty="0" smtClean="0">
                <a:solidFill>
                  <a:srgbClr val="000000"/>
                </a:solidFill>
                <a:latin typeface="HGPｺﾞｼｯｸM" panose="020B0600000000000000" pitchFamily="50" charset="-128"/>
                <a:ea typeface="HGPｺﾞｼｯｸM" panose="020B0600000000000000" pitchFamily="50" charset="-128"/>
              </a:rPr>
              <a:t>）</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大阪府建設事業評価審議会　都市整備部会</a:t>
            </a:r>
            <a:endParaRPr lang="ja-JP" altLang="en-US" sz="1600" dirty="0">
              <a:solidFill>
                <a:srgbClr val="000000"/>
              </a:solidFill>
              <a:latin typeface="HGPｺﾞｼｯｸM" panose="020B0600000000000000" pitchFamily="50" charset="-128"/>
              <a:ea typeface="HGPｺﾞｼｯｸM" panose="020B0600000000000000" pitchFamily="50" charset="-128"/>
            </a:endParaRPr>
          </a:p>
        </p:txBody>
      </p:sp>
      <p:sp>
        <p:nvSpPr>
          <p:cNvPr id="9" name="Rectangle 15"/>
          <p:cNvSpPr>
            <a:spLocks noChangeArrowheads="1"/>
          </p:cNvSpPr>
          <p:nvPr/>
        </p:nvSpPr>
        <p:spPr bwMode="auto">
          <a:xfrm>
            <a:off x="-15762" y="1788975"/>
            <a:ext cx="921438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tabLst>
                <a:tab pos="3151188" algn="l"/>
              </a:tabLst>
              <a:defRPr>
                <a:solidFill>
                  <a:schemeClr val="tx1"/>
                </a:solidFill>
                <a:latin typeface="Arial" panose="020B0604020202020204" pitchFamily="34" charset="0"/>
              </a:defRPr>
            </a:lvl1pPr>
            <a:lvl2pPr eaLnBrk="0" fontAlgn="base" hangingPunct="0">
              <a:spcBef>
                <a:spcPct val="0"/>
              </a:spcBef>
              <a:spcAft>
                <a:spcPct val="0"/>
              </a:spcAft>
              <a:tabLst>
                <a:tab pos="3151188" algn="l"/>
              </a:tabLst>
              <a:defRPr>
                <a:solidFill>
                  <a:schemeClr val="tx1"/>
                </a:solidFill>
                <a:latin typeface="Arial" panose="020B0604020202020204" pitchFamily="34" charset="0"/>
              </a:defRPr>
            </a:lvl2pPr>
            <a:lvl3pPr eaLnBrk="0" fontAlgn="base" hangingPunct="0">
              <a:spcBef>
                <a:spcPct val="0"/>
              </a:spcBef>
              <a:spcAft>
                <a:spcPct val="0"/>
              </a:spcAft>
              <a:tabLst>
                <a:tab pos="3151188" algn="l"/>
              </a:tabLst>
              <a:defRPr>
                <a:solidFill>
                  <a:schemeClr val="tx1"/>
                </a:solidFill>
                <a:latin typeface="Arial" panose="020B0604020202020204" pitchFamily="34" charset="0"/>
              </a:defRPr>
            </a:lvl3pPr>
            <a:lvl4pPr eaLnBrk="0" fontAlgn="base" hangingPunct="0">
              <a:spcBef>
                <a:spcPct val="0"/>
              </a:spcBef>
              <a:spcAft>
                <a:spcPct val="0"/>
              </a:spcAft>
              <a:tabLst>
                <a:tab pos="3151188" algn="l"/>
              </a:tabLst>
              <a:defRPr>
                <a:solidFill>
                  <a:schemeClr val="tx1"/>
                </a:solidFill>
                <a:latin typeface="Arial" panose="020B0604020202020204" pitchFamily="34" charset="0"/>
              </a:defRPr>
            </a:lvl4pPr>
            <a:lvl5pPr eaLnBrk="0" fontAlgn="base" hangingPunct="0">
              <a:spcBef>
                <a:spcPct val="0"/>
              </a:spcBef>
              <a:spcAft>
                <a:spcPct val="0"/>
              </a:spcAft>
              <a:tabLst>
                <a:tab pos="3151188" algn="l"/>
              </a:tabLst>
              <a:defRPr>
                <a:solidFill>
                  <a:schemeClr val="tx1"/>
                </a:solidFill>
                <a:latin typeface="Arial" panose="020B0604020202020204" pitchFamily="34" charset="0"/>
              </a:defRPr>
            </a:lvl5pPr>
            <a:lvl6pPr eaLnBrk="0" fontAlgn="base" hangingPunct="0">
              <a:spcBef>
                <a:spcPct val="0"/>
              </a:spcBef>
              <a:spcAft>
                <a:spcPct val="0"/>
              </a:spcAft>
              <a:tabLst>
                <a:tab pos="3151188" algn="l"/>
              </a:tabLst>
              <a:defRPr>
                <a:solidFill>
                  <a:schemeClr val="tx1"/>
                </a:solidFill>
                <a:latin typeface="Arial" panose="020B0604020202020204" pitchFamily="34" charset="0"/>
              </a:defRPr>
            </a:lvl6pPr>
            <a:lvl7pPr eaLnBrk="0" fontAlgn="base" hangingPunct="0">
              <a:spcBef>
                <a:spcPct val="0"/>
              </a:spcBef>
              <a:spcAft>
                <a:spcPct val="0"/>
              </a:spcAft>
              <a:tabLst>
                <a:tab pos="3151188" algn="l"/>
              </a:tabLst>
              <a:defRPr>
                <a:solidFill>
                  <a:schemeClr val="tx1"/>
                </a:solidFill>
                <a:latin typeface="Arial" panose="020B0604020202020204" pitchFamily="34" charset="0"/>
              </a:defRPr>
            </a:lvl7pPr>
            <a:lvl8pPr eaLnBrk="0" fontAlgn="base" hangingPunct="0">
              <a:spcBef>
                <a:spcPct val="0"/>
              </a:spcBef>
              <a:spcAft>
                <a:spcPct val="0"/>
              </a:spcAft>
              <a:tabLst>
                <a:tab pos="3151188" algn="l"/>
              </a:tabLst>
              <a:defRPr>
                <a:solidFill>
                  <a:schemeClr val="tx1"/>
                </a:solidFill>
                <a:latin typeface="Arial" panose="020B0604020202020204" pitchFamily="34" charset="0"/>
              </a:defRPr>
            </a:lvl8pPr>
            <a:lvl9pPr eaLnBrk="0" fontAlgn="base" hangingPunct="0">
              <a:spcBef>
                <a:spcPct val="0"/>
              </a:spcBef>
              <a:spcAft>
                <a:spcPct val="0"/>
              </a:spcAft>
              <a:tabLst>
                <a:tab pos="3151188"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151188" algn="l"/>
              </a:tabLst>
            </a:pPr>
            <a:r>
              <a:rPr kumimoji="0" lang="ja-JP" altLang="en-US"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都市計画道路　三国塚口線</a:t>
            </a:r>
            <a:endParaRPr kumimoji="0" lang="en-US" altLang="ja-JP"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3151188" algn="l"/>
              </a:tabLst>
            </a:pPr>
            <a:r>
              <a:rPr kumimoji="0" lang="ja-JP" altLang="en-US"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街路事業・延焼遮断帯整備促進事業</a:t>
            </a:r>
            <a:endParaRPr kumimoji="0" lang="en-US" altLang="ja-JP"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3151188" algn="l"/>
              </a:tabLst>
            </a:pPr>
            <a:r>
              <a:rPr kumimoji="0" lang="ja-JP" altLang="en-US"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［豊中市］</a:t>
            </a:r>
            <a:endParaRPr kumimoji="0" lang="ja-JP" altLang="en-US" sz="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51188" algn="l"/>
              </a:tabLst>
            </a:pPr>
            <a:r>
              <a:rPr kumimoji="0" lang="en-US" altLang="ja-JP"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再評価</a:t>
            </a:r>
            <a:r>
              <a:rPr kumimoji="0" lang="en-US" altLang="ja-JP"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en-US" altLang="ja-JP" sz="600" b="0" i="0" u="none" strike="noStrike" cap="none" normalizeH="0" baseline="0" dirty="0" smtClean="0">
              <a:ln>
                <a:noFill/>
              </a:ln>
              <a:solidFill>
                <a:schemeClr val="tx1"/>
              </a:solidFill>
              <a:effectLst/>
            </a:endParaRPr>
          </a:p>
          <a:p>
            <a:pPr lvl="0" algn="ctr"/>
            <a:r>
              <a:rPr kumimoji="0" lang="ja-JP" altLang="en-US" sz="3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dirty="0"/>
              <a:t>事業採択</a:t>
            </a:r>
            <a:r>
              <a:rPr lang="ja-JP" altLang="ja-JP" sz="3600" dirty="0"/>
              <a:t>後</a:t>
            </a:r>
            <a:r>
              <a:rPr lang="en-US" altLang="ja-JP" sz="3600" dirty="0"/>
              <a:t>10</a:t>
            </a:r>
            <a:r>
              <a:rPr lang="ja-JP" altLang="ja-JP" sz="3600" dirty="0" smtClean="0"/>
              <a:t>年間</a:t>
            </a:r>
            <a:r>
              <a:rPr lang="ja-JP" altLang="en-US" sz="3600" dirty="0" smtClean="0"/>
              <a:t>を</a:t>
            </a:r>
            <a:r>
              <a:rPr lang="ja-JP" altLang="ja-JP" sz="3600" dirty="0" smtClean="0"/>
              <a:t>経過した</a:t>
            </a:r>
            <a:r>
              <a:rPr lang="ja-JP" altLang="en-US" sz="3600" dirty="0" smtClean="0"/>
              <a:t>時点で継続中</a:t>
            </a:r>
            <a:r>
              <a:rPr kumimoji="0" lang="ja-JP" altLang="en-US" sz="36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en-US" sz="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51188" algn="l"/>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5076056" y="1604309"/>
            <a:ext cx="17620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tabLst>
                <a:tab pos="3151188" algn="l"/>
              </a:tabLst>
              <a:defRPr>
                <a:solidFill>
                  <a:schemeClr val="tx1"/>
                </a:solidFill>
                <a:latin typeface="Arial" panose="020B0604020202020204" pitchFamily="34" charset="0"/>
              </a:defRPr>
            </a:lvl1pPr>
            <a:lvl2pPr eaLnBrk="0" fontAlgn="base" hangingPunct="0">
              <a:spcBef>
                <a:spcPct val="0"/>
              </a:spcBef>
              <a:spcAft>
                <a:spcPct val="0"/>
              </a:spcAft>
              <a:tabLst>
                <a:tab pos="3151188" algn="l"/>
              </a:tabLst>
              <a:defRPr>
                <a:solidFill>
                  <a:schemeClr val="tx1"/>
                </a:solidFill>
                <a:latin typeface="Arial" panose="020B0604020202020204" pitchFamily="34" charset="0"/>
              </a:defRPr>
            </a:lvl2pPr>
            <a:lvl3pPr eaLnBrk="0" fontAlgn="base" hangingPunct="0">
              <a:spcBef>
                <a:spcPct val="0"/>
              </a:spcBef>
              <a:spcAft>
                <a:spcPct val="0"/>
              </a:spcAft>
              <a:tabLst>
                <a:tab pos="3151188" algn="l"/>
              </a:tabLst>
              <a:defRPr>
                <a:solidFill>
                  <a:schemeClr val="tx1"/>
                </a:solidFill>
                <a:latin typeface="Arial" panose="020B0604020202020204" pitchFamily="34" charset="0"/>
              </a:defRPr>
            </a:lvl3pPr>
            <a:lvl4pPr eaLnBrk="0" fontAlgn="base" hangingPunct="0">
              <a:spcBef>
                <a:spcPct val="0"/>
              </a:spcBef>
              <a:spcAft>
                <a:spcPct val="0"/>
              </a:spcAft>
              <a:tabLst>
                <a:tab pos="3151188" algn="l"/>
              </a:tabLst>
              <a:defRPr>
                <a:solidFill>
                  <a:schemeClr val="tx1"/>
                </a:solidFill>
                <a:latin typeface="Arial" panose="020B0604020202020204" pitchFamily="34" charset="0"/>
              </a:defRPr>
            </a:lvl4pPr>
            <a:lvl5pPr eaLnBrk="0" fontAlgn="base" hangingPunct="0">
              <a:spcBef>
                <a:spcPct val="0"/>
              </a:spcBef>
              <a:spcAft>
                <a:spcPct val="0"/>
              </a:spcAft>
              <a:tabLst>
                <a:tab pos="3151188" algn="l"/>
              </a:tabLst>
              <a:defRPr>
                <a:solidFill>
                  <a:schemeClr val="tx1"/>
                </a:solidFill>
                <a:latin typeface="Arial" panose="020B0604020202020204" pitchFamily="34" charset="0"/>
              </a:defRPr>
            </a:lvl5pPr>
            <a:lvl6pPr eaLnBrk="0" fontAlgn="base" hangingPunct="0">
              <a:spcBef>
                <a:spcPct val="0"/>
              </a:spcBef>
              <a:spcAft>
                <a:spcPct val="0"/>
              </a:spcAft>
              <a:tabLst>
                <a:tab pos="3151188" algn="l"/>
              </a:tabLst>
              <a:defRPr>
                <a:solidFill>
                  <a:schemeClr val="tx1"/>
                </a:solidFill>
                <a:latin typeface="Arial" panose="020B0604020202020204" pitchFamily="34" charset="0"/>
              </a:defRPr>
            </a:lvl6pPr>
            <a:lvl7pPr eaLnBrk="0" fontAlgn="base" hangingPunct="0">
              <a:spcBef>
                <a:spcPct val="0"/>
              </a:spcBef>
              <a:spcAft>
                <a:spcPct val="0"/>
              </a:spcAft>
              <a:tabLst>
                <a:tab pos="3151188" algn="l"/>
              </a:tabLst>
              <a:defRPr>
                <a:solidFill>
                  <a:schemeClr val="tx1"/>
                </a:solidFill>
                <a:latin typeface="Arial" panose="020B0604020202020204" pitchFamily="34" charset="0"/>
              </a:defRPr>
            </a:lvl7pPr>
            <a:lvl8pPr eaLnBrk="0" fontAlgn="base" hangingPunct="0">
              <a:spcBef>
                <a:spcPct val="0"/>
              </a:spcBef>
              <a:spcAft>
                <a:spcPct val="0"/>
              </a:spcAft>
              <a:tabLst>
                <a:tab pos="3151188" algn="l"/>
              </a:tabLst>
              <a:defRPr>
                <a:solidFill>
                  <a:schemeClr val="tx1"/>
                </a:solidFill>
                <a:latin typeface="Arial" panose="020B0604020202020204" pitchFamily="34" charset="0"/>
              </a:defRPr>
            </a:lvl8pPr>
            <a:lvl9pPr eaLnBrk="0" fontAlgn="base" hangingPunct="0">
              <a:spcBef>
                <a:spcPct val="0"/>
              </a:spcBef>
              <a:spcAft>
                <a:spcPct val="0"/>
              </a:spcAft>
              <a:tabLst>
                <a:tab pos="3151188"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3151188" algn="l"/>
              </a:tabLst>
            </a:pPr>
            <a:r>
              <a:rPr kumimoji="0" lang="ja-JP" altLang="en-US" dirty="0" smtClean="0"/>
              <a:t>みくに　つかぐち</a:t>
            </a: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39222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867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84513E6-B9C4-4B98-A823-918D2CD57BA6}" type="slidenum">
              <a:rPr lang="ja-JP" altLang="en-US" sz="2000" smtClean="0">
                <a:latin typeface="Arial" panose="020B0604020202020204" pitchFamily="34" charset="0"/>
              </a:rPr>
              <a:pPr>
                <a:spcBef>
                  <a:spcPct val="0"/>
                </a:spcBef>
                <a:buFontTx/>
                <a:buNone/>
              </a:pPr>
              <a:t>10</a:t>
            </a:fld>
            <a:endParaRPr lang="ja-JP" altLang="en-US" sz="2000">
              <a:latin typeface="Arial" panose="020B0604020202020204" pitchFamily="34" charset="0"/>
            </a:endParaRPr>
          </a:p>
        </p:txBody>
      </p:sp>
      <p:sp>
        <p:nvSpPr>
          <p:cNvPr id="1668" name="テキスト ボックス 1667"/>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8679"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a:spcBef>
                <a:spcPct val="0"/>
              </a:spcBef>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a:t>
            </a:r>
            <a:r>
              <a:rPr lang="en-US" altLang="ja-JP" sz="1800" b="1" dirty="0" smtClean="0">
                <a:latin typeface="Meiryo UI" panose="020B0604030504040204" pitchFamily="50" charset="-128"/>
                <a:ea typeface="Meiryo UI" panose="020B0604030504040204" pitchFamily="50" charset="-128"/>
              </a:rPr>
              <a:t>13.3</a:t>
            </a:r>
            <a:r>
              <a:rPr lang="ja-JP" altLang="en-US" sz="1800" b="1" dirty="0" smtClean="0">
                <a:latin typeface="Meiryo UI" panose="020B0604030504040204" pitchFamily="50" charset="-128"/>
                <a:ea typeface="Meiryo UI" panose="020B0604030504040204" pitchFamily="50" charset="-128"/>
              </a:rPr>
              <a:t>億</a:t>
            </a:r>
            <a:r>
              <a:rPr lang="ja-JP" altLang="en-US" sz="1800" b="1" dirty="0">
                <a:latin typeface="Meiryo UI" panose="020B0604030504040204" pitchFamily="50" charset="-128"/>
                <a:ea typeface="Meiryo UI" panose="020B0604030504040204" pitchFamily="50" charset="-128"/>
              </a:rPr>
              <a:t>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707010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227388"/>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484313"/>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349500"/>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09" name="テキスト ボックス 1665"/>
          <p:cNvSpPr txBox="1">
            <a:spLocks noChangeArrowheads="1"/>
          </p:cNvSpPr>
          <p:nvPr/>
        </p:nvSpPr>
        <p:spPr bwMode="auto">
          <a:xfrm>
            <a:off x="115888" y="5392738"/>
            <a:ext cx="8932862" cy="773112"/>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a:spcBef>
                <a:spcPct val="0"/>
              </a:spcBef>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a:t>
            </a:r>
            <a:r>
              <a:rPr lang="en-US" altLang="ja-JP" sz="1800" b="1" dirty="0">
                <a:latin typeface="Meiryo UI" panose="020B0604030504040204" pitchFamily="50" charset="-128"/>
                <a:ea typeface="Meiryo UI" panose="020B0604030504040204" pitchFamily="50" charset="-128"/>
              </a:rPr>
              <a:t> </a:t>
            </a:r>
            <a:r>
              <a:rPr lang="en-US" altLang="ja-JP" sz="1800" b="1" dirty="0" smtClean="0">
                <a:latin typeface="Meiryo UI" panose="020B0604030504040204" pitchFamily="50" charset="-128"/>
                <a:ea typeface="Meiryo UI" panose="020B0604030504040204" pitchFamily="50" charset="-128"/>
              </a:rPr>
              <a:t>1.7</a:t>
            </a:r>
            <a:r>
              <a:rPr lang="ja-JP" altLang="en-US" sz="1800" b="1" dirty="0" smtClean="0">
                <a:latin typeface="Meiryo UI" panose="020B0604030504040204" pitchFamily="50" charset="-128"/>
                <a:ea typeface="Meiryo UI" panose="020B0604030504040204" pitchFamily="50" charset="-128"/>
              </a:rPr>
              <a:t>億</a:t>
            </a:r>
            <a:r>
              <a:rPr lang="ja-JP" altLang="en-US" sz="1800" b="1" dirty="0">
                <a:latin typeface="Meiryo UI" panose="020B0604030504040204" pitchFamily="50" charset="-128"/>
                <a:ea typeface="Meiryo UI" panose="020B0604030504040204" pitchFamily="50" charset="-128"/>
              </a:rPr>
              <a:t>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p:txBody>
      </p:sp>
      <p:sp>
        <p:nvSpPr>
          <p:cNvPr id="29710" name="スライド番号プレースホルダー 3"/>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80850D7-A004-41CA-A639-8B70C351371A}" type="slidenum">
              <a:rPr lang="ja-JP" altLang="en-US" sz="2000">
                <a:latin typeface="Arial" panose="020B0604020202020204" pitchFamily="34" charset="0"/>
              </a:rPr>
              <a:pPr algn="r" eaLnBrk="1" hangingPunct="1">
                <a:spcBef>
                  <a:spcPct val="0"/>
                </a:spcBef>
                <a:buFontTx/>
                <a:buNone/>
              </a:pPr>
              <a:t>11</a:t>
            </a:fld>
            <a:endParaRPr lang="ja-JP" altLang="en-US" sz="2000">
              <a:latin typeface="Arial" panose="020B0604020202020204" pitchFamily="34" charset="0"/>
            </a:endParaRPr>
          </a:p>
        </p:txBody>
      </p:sp>
    </p:spTree>
    <p:extLst>
      <p:ext uri="{BB962C8B-B14F-4D97-AF65-F5344CB8AC3E}">
        <p14:creationId xmlns:p14="http://schemas.microsoft.com/office/powerpoint/2010/main" val="4033710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355976" y="1815921"/>
            <a:ext cx="4681736" cy="4247317"/>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a:t>
            </a:r>
            <a:r>
              <a:rPr lang="zh-CN" altLang="en-US" dirty="0" smtClean="0">
                <a:latin typeface="ＭＳ Ｐゴシック" panose="020B0600070205080204" pitchFamily="50" charset="-128"/>
                <a:ea typeface="ＭＳ Ｐゴシック" panose="020B0600070205080204" pitchFamily="50" charset="-128"/>
              </a:rPr>
              <a:t>交通省</a:t>
            </a:r>
            <a:r>
              <a:rPr lang="ja-JP" altLang="en-US" dirty="0" smtClean="0">
                <a:latin typeface="ＭＳ Ｐゴシック" panose="020B0600070205080204" pitchFamily="50" charset="-128"/>
                <a:ea typeface="ＭＳ Ｐゴシック" panose="020B0600070205080204" pitchFamily="50" charset="-128"/>
              </a:rPr>
              <a:t>令和</a:t>
            </a:r>
            <a:r>
              <a:rPr lang="en-US" altLang="ja-JP" dirty="0" smtClean="0">
                <a:latin typeface="ＭＳ Ｐゴシック" panose="020B0600070205080204" pitchFamily="50" charset="-128"/>
                <a:ea typeface="ＭＳ Ｐゴシック" panose="020B0600070205080204" pitchFamily="50" charset="-128"/>
              </a:rPr>
              <a:t>4</a:t>
            </a:r>
            <a:r>
              <a:rPr lang="zh-CN" altLang="en-US" dirty="0" smtClean="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令和４</a:t>
            </a:r>
            <a:r>
              <a:rPr lang="zh-TW" altLang="en-US" dirty="0" smtClean="0">
                <a:latin typeface="ＭＳ Ｐゴシック" panose="020B0600070205080204" pitchFamily="50" charset="-128"/>
                <a:ea typeface="ＭＳ Ｐゴシック" panose="020B0600070205080204" pitchFamily="50" charset="-128"/>
              </a:rPr>
              <a:t>年度</a:t>
            </a:r>
            <a:endParaRPr lang="zh-TW" altLang="en-US"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：４</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12</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：平成</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年度交通ｾﾝｻｽ</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事業費</a:t>
            </a:r>
            <a:r>
              <a:rPr lang="en-US" altLang="zh-TW"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約</a:t>
            </a:r>
            <a:r>
              <a:rPr lang="en-US" altLang="ja-JP" dirty="0" smtClean="0">
                <a:latin typeface="ＭＳ Ｐゴシック" panose="020B0600070205080204" pitchFamily="50" charset="-128"/>
                <a:ea typeface="ＭＳ Ｐゴシック" panose="020B0600070205080204" pitchFamily="50" charset="-128"/>
              </a:rPr>
              <a:t>88.3</a:t>
            </a:r>
            <a:r>
              <a:rPr lang="ja-JP" altLang="en-US" dirty="0" smtClean="0">
                <a:latin typeface="+mn-ea"/>
              </a:rPr>
              <a:t>億円</a:t>
            </a:r>
            <a:r>
              <a:rPr lang="ja-JP" altLang="en-US" sz="1600" dirty="0">
                <a:latin typeface="+mn-ea"/>
              </a:rPr>
              <a:t>（単純価値）</a:t>
            </a:r>
            <a:endParaRPr lang="zh-TW" altLang="en-US" sz="1600" dirty="0">
              <a:latin typeface="+mn-ea"/>
            </a:endParaRPr>
          </a:p>
          <a:p>
            <a:pPr>
              <a:lnSpc>
                <a:spcPct val="150000"/>
              </a:lnSpc>
              <a:tabLst>
                <a:tab pos="1968500" algn="l"/>
              </a:tabLst>
              <a:defRPr/>
            </a:pPr>
            <a:r>
              <a:rPr lang="ja-JP" altLang="en-US" dirty="0">
                <a:latin typeface="+mn-ea"/>
              </a:rPr>
              <a:t>維持管理費</a:t>
            </a:r>
            <a:r>
              <a:rPr lang="en-US" altLang="ja-JP" dirty="0">
                <a:latin typeface="+mn-ea"/>
              </a:rPr>
              <a:t>	</a:t>
            </a:r>
            <a:r>
              <a:rPr lang="ja-JP" altLang="en-US" dirty="0">
                <a:latin typeface="+mn-ea"/>
              </a:rPr>
              <a:t>：</a:t>
            </a:r>
            <a:r>
              <a:rPr lang="ja-JP" altLang="en-US" dirty="0" smtClean="0">
                <a:latin typeface="+mn-ea"/>
              </a:rPr>
              <a:t>約</a:t>
            </a:r>
            <a:r>
              <a:rPr lang="en-US" altLang="ja-JP" dirty="0" smtClean="0">
                <a:latin typeface="+mn-ea"/>
              </a:rPr>
              <a:t>940</a:t>
            </a:r>
            <a:r>
              <a:rPr lang="ja-JP" altLang="en-US" dirty="0" smtClean="0">
                <a:latin typeface="+mn-ea"/>
              </a:rPr>
              <a:t>万円</a:t>
            </a:r>
            <a:r>
              <a:rPr lang="en-US" altLang="ja-JP" dirty="0">
                <a:latin typeface="+mn-ea"/>
              </a:rPr>
              <a:t>/</a:t>
            </a:r>
            <a:r>
              <a:rPr lang="ja-JP" altLang="en-US" dirty="0" smtClean="0">
                <a:latin typeface="ＭＳ Ｐゴシック" panose="020B0600070205080204" pitchFamily="50" charset="-128"/>
                <a:ea typeface="ＭＳ Ｐゴシック" panose="020B0600070205080204" pitchFamily="50" charset="-128"/>
              </a:rPr>
              <a:t>年</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3"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事業の投資効果（費用便益分析）①</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3" name="スライド番号プレースホルダー 3"/>
          <p:cNvSpPr txBox="1">
            <a:spLocks/>
          </p:cNvSpPr>
          <p:nvPr/>
        </p:nvSpPr>
        <p:spPr bwMode="auto">
          <a:xfrm>
            <a:off x="8532813" y="6477000"/>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r" defTabSz="914400" rtl="0" eaLnBrk="0" latinLnBrk="0" hangingPunct="0">
              <a:spcBef>
                <a:spcPct val="20000"/>
              </a:spcBef>
              <a:buFont typeface="Arial" pitchFamily="34" charset="0"/>
              <a:buChar char="•"/>
              <a:defRPr kumimoji="1" sz="3200" kern="1200">
                <a:solidFill>
                  <a:schemeClr val="tx1"/>
                </a:solidFill>
                <a:latin typeface="Calibri" pitchFamily="34" charset="0"/>
                <a:ea typeface="ＭＳ Ｐゴシック" pitchFamily="50" charset="-128"/>
                <a:cs typeface="+mn-cs"/>
              </a:defRPr>
            </a:lvl1pPr>
            <a:lvl2pPr marL="742950" indent="-285750" algn="l" defTabSz="914400" rtl="0" eaLnBrk="0" latinLnBrk="0" hangingPunct="0">
              <a:spcBef>
                <a:spcPct val="20000"/>
              </a:spcBef>
              <a:buFont typeface="Arial" pitchFamily="34" charset="0"/>
              <a:buChar char="–"/>
              <a:defRPr kumimoji="1" sz="2800" kern="1200">
                <a:solidFill>
                  <a:schemeClr val="tx1"/>
                </a:solidFill>
                <a:latin typeface="Calibri" pitchFamily="34" charset="0"/>
                <a:ea typeface="ＭＳ Ｐゴシック" pitchFamily="50" charset="-128"/>
                <a:cs typeface="+mn-cs"/>
              </a:defRPr>
            </a:lvl2pPr>
            <a:lvl3pPr marL="1143000" indent="-228600" algn="l" defTabSz="914400" rtl="0" eaLnBrk="0" latinLnBrk="0" hangingPunct="0">
              <a:spcBef>
                <a:spcPct val="20000"/>
              </a:spcBef>
              <a:buFont typeface="Arial" pitchFamily="34" charset="0"/>
              <a:buChar char="•"/>
              <a:defRPr kumimoji="1" sz="2400" kern="1200">
                <a:solidFill>
                  <a:schemeClr val="tx1"/>
                </a:solidFill>
                <a:latin typeface="Calibri" pitchFamily="34" charset="0"/>
                <a:ea typeface="ＭＳ Ｐゴシック" pitchFamily="50" charset="-128"/>
                <a:cs typeface="+mn-cs"/>
              </a:defRPr>
            </a:lvl3pPr>
            <a:lvl4pPr marL="16002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4pPr>
            <a:lvl5pPr marL="20574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9pPr>
          </a:lstStyle>
          <a:p>
            <a:pPr eaLnBrk="1" hangingPunct="1">
              <a:spcBef>
                <a:spcPct val="0"/>
              </a:spcBef>
              <a:buFontTx/>
              <a:buNone/>
            </a:pPr>
            <a:fld id="{A1C91706-7FF1-442E-9B9C-E4161C859423}" type="slidenum">
              <a:rPr lang="ja-JP" altLang="en-US" sz="2000" smtClean="0">
                <a:latin typeface="Arial" pitchFamily="34" charset="0"/>
              </a:rPr>
              <a:pPr eaLnBrk="1" hangingPunct="1">
                <a:spcBef>
                  <a:spcPct val="0"/>
                </a:spcBef>
                <a:buFontTx/>
                <a:buNone/>
              </a:pPr>
              <a:t>12</a:t>
            </a:fld>
            <a:endParaRPr lang="ja-JP" altLang="en-US" sz="2000" dirty="0">
              <a:latin typeface="Arial" pitchFamily="34" charset="0"/>
            </a:endParaRPr>
          </a:p>
        </p:txBody>
      </p:sp>
      <p:sp>
        <p:nvSpPr>
          <p:cNvPr id="16" name="テキスト ボックス 6"/>
          <p:cNvSpPr txBox="1">
            <a:spLocks noChangeArrowheads="1"/>
          </p:cNvSpPr>
          <p:nvPr/>
        </p:nvSpPr>
        <p:spPr bwMode="auto">
          <a:xfrm>
            <a:off x="194873" y="5893961"/>
            <a:ext cx="3878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400" b="1" dirty="0">
                <a:latin typeface="ＭＳ Ｐゴシック" pitchFamily="50" charset="-128"/>
              </a:rPr>
              <a:t>◆費用便益比　</a:t>
            </a:r>
            <a:endParaRPr lang="en-US" altLang="ja-JP" sz="2400" b="1" dirty="0">
              <a:latin typeface="ＭＳ Ｐゴシック" pitchFamily="50" charset="-128"/>
            </a:endParaRPr>
          </a:p>
          <a:p>
            <a:pPr eaLnBrk="1" hangingPunct="1">
              <a:lnSpc>
                <a:spcPts val="3000"/>
              </a:lnSpc>
              <a:spcBef>
                <a:spcPct val="0"/>
              </a:spcBef>
              <a:buNone/>
            </a:pPr>
            <a:r>
              <a:rPr lang="ja-JP" altLang="en-US" sz="2400" b="1" dirty="0">
                <a:latin typeface="ＭＳ Ｐゴシック" pitchFamily="50" charset="-128"/>
              </a:rPr>
              <a:t>　　</a:t>
            </a:r>
            <a:r>
              <a:rPr lang="en-US" altLang="ja-JP" sz="2400" b="1" dirty="0">
                <a:solidFill>
                  <a:srgbClr val="FF0000"/>
                </a:solidFill>
                <a:latin typeface="ＭＳ Ｐゴシック" pitchFamily="50" charset="-128"/>
              </a:rPr>
              <a:t>B/C = </a:t>
            </a:r>
            <a:r>
              <a:rPr lang="en-US" altLang="ja-JP" sz="2400" b="1" dirty="0" smtClean="0">
                <a:solidFill>
                  <a:srgbClr val="FF0000"/>
                </a:solidFill>
                <a:latin typeface="ＭＳ Ｐゴシック" pitchFamily="50" charset="-128"/>
              </a:rPr>
              <a:t>1.56</a:t>
            </a:r>
            <a:endParaRPr lang="en-US" altLang="ja-JP" sz="2400" b="1" dirty="0">
              <a:solidFill>
                <a:srgbClr val="FF0000"/>
              </a:solidFill>
              <a:latin typeface="ＭＳ Ｐゴシック" pitchFamily="50" charset="-128"/>
            </a:endParaRPr>
          </a:p>
        </p:txBody>
      </p:sp>
      <p:sp>
        <p:nvSpPr>
          <p:cNvPr id="17" name="テキスト ボックス 7"/>
          <p:cNvSpPr txBox="1">
            <a:spLocks noChangeArrowheads="1"/>
          </p:cNvSpPr>
          <p:nvPr/>
        </p:nvSpPr>
        <p:spPr bwMode="auto">
          <a:xfrm>
            <a:off x="251520" y="3821660"/>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251520" y="1700808"/>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1437255431"/>
              </p:ext>
            </p:extLst>
          </p:nvPr>
        </p:nvGraphicFramePr>
        <p:xfrm>
          <a:off x="458018" y="4201087"/>
          <a:ext cx="3672409" cy="100618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80249">
                <a:tc gridSpan="2">
                  <a:txBody>
                    <a:bodyPr/>
                    <a:lstStyle/>
                    <a:p>
                      <a:pPr algn="ctr"/>
                      <a:r>
                        <a:rPr kumimoji="1" lang="ja-JP" altLang="en-US" sz="1600" dirty="0">
                          <a:latin typeface="HG丸ｺﾞｼｯｸM-PRO" panose="020F0600000000000000" pitchFamily="50" charset="-128"/>
                          <a:ea typeface="HG丸ｺﾞｼｯｸM-PRO" panose="020F0600000000000000" pitchFamily="50" charset="-128"/>
                        </a:rPr>
                        <a:t>総費用</a:t>
                      </a:r>
                      <a:endParaRPr kumimoji="1" lang="en-US" altLang="ja-JP" sz="1600" dirty="0">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algn="r"/>
                      <a:r>
                        <a:rPr kumimoji="1" lang="en-US" altLang="ja-JP" sz="1600" dirty="0" smtClean="0">
                          <a:latin typeface="HG丸ｺﾞｼｯｸM-PRO" panose="020F0600000000000000" pitchFamily="50" charset="-128"/>
                          <a:ea typeface="HG丸ｺﾞｼｯｸM-PRO" panose="020F0600000000000000" pitchFamily="50" charset="-128"/>
                        </a:rPr>
                        <a:t>95.9</a:t>
                      </a:r>
                      <a:r>
                        <a:rPr kumimoji="1" lang="ja-JP" altLang="en-US" sz="1600" dirty="0" smtClean="0">
                          <a:latin typeface="HG丸ｺﾞｼｯｸM-PRO" panose="020F0600000000000000" pitchFamily="50" charset="-128"/>
                          <a:ea typeface="HG丸ｺﾞｼｯｸM-PRO" panose="020F0600000000000000" pitchFamily="50" charset="-128"/>
                        </a:rPr>
                        <a:t>億円</a:t>
                      </a: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tc>
                <a:extLst>
                  <a:ext uri="{0D108BD9-81ED-4DB2-BD59-A6C34878D82A}">
                    <a16:rowId xmlns:a16="http://schemas.microsoft.com/office/drawing/2014/main" val="10000"/>
                  </a:ext>
                </a:extLst>
              </a:tr>
              <a:tr h="1802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事業費</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94.2</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180249">
                <a:tc>
                  <a:txBody>
                    <a:bodyPr/>
                    <a:lstStyle/>
                    <a:p>
                      <a:pPr algn="ct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a:t>
                      </a:r>
                      <a:r>
                        <a:rPr kumimoji="1" lang="ja-JP" altLang="en-US"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管理費</a:t>
                      </a:r>
                      <a:endParaRPr kumimoji="1" lang="en-US" altLang="ja-JP"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endParaRP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r>
                        <a:rPr lang="en-US" altLang="ja-JP" sz="1600" b="0" dirty="0" smtClean="0">
                          <a:latin typeface="HG丸ｺﾞｼｯｸM-PRO" panose="020F0600000000000000" pitchFamily="50" charset="-128"/>
                          <a:ea typeface="HG丸ｺﾞｼｯｸM-PRO" panose="020F0600000000000000" pitchFamily="50" charset="-128"/>
                        </a:rPr>
                        <a:t>1.7</a:t>
                      </a:r>
                      <a:r>
                        <a:rPr kumimoji="1" lang="ja-JP" altLang="en-US" sz="1600" b="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1806959338"/>
              </p:ext>
            </p:extLst>
          </p:nvPr>
        </p:nvGraphicFramePr>
        <p:xfrm>
          <a:off x="458018" y="2072452"/>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149.4</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134.4</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b="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b="0" kern="1200" dirty="0" smtClean="0">
                          <a:solidFill>
                            <a:schemeClr val="tx1"/>
                          </a:solidFill>
                          <a:latin typeface="HG丸ｺﾞｼｯｸM-PRO" panose="020F0600000000000000" pitchFamily="50" charset="-128"/>
                          <a:ea typeface="HG丸ｺﾞｼｯｸM-PRO" panose="020F0600000000000000" pitchFamily="50" charset="-128"/>
                          <a:cs typeface="+mn-cs"/>
                        </a:rPr>
                        <a:t>13</a:t>
                      </a:r>
                      <a:r>
                        <a:rPr lang="en-US" altLang="ja-JP" sz="1600" b="0" dirty="0" smtClean="0">
                          <a:latin typeface="HG丸ｺﾞｼｯｸM-PRO" panose="020F0600000000000000" pitchFamily="50" charset="-128"/>
                          <a:ea typeface="HG丸ｺﾞｼｯｸM-PRO" panose="020F0600000000000000" pitchFamily="50" charset="-128"/>
                        </a:rPr>
                        <a:t>.3</a:t>
                      </a:r>
                      <a:r>
                        <a:rPr kumimoji="1" lang="ja-JP" altLang="en-US" sz="1600" b="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b="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en-US" altLang="ja-JP" sz="1600" b="0" kern="1200" dirty="0" smtClean="0">
                          <a:solidFill>
                            <a:schemeClr val="tx1"/>
                          </a:solidFill>
                          <a:latin typeface="HG丸ｺﾞｼｯｸM-PRO" panose="020F0600000000000000" pitchFamily="50" charset="-128"/>
                          <a:ea typeface="HG丸ｺﾞｼｯｸM-PRO" panose="020F0600000000000000" pitchFamily="50" charset="-128"/>
                          <a:cs typeface="+mn-cs"/>
                        </a:rPr>
                        <a:t>1.7</a:t>
                      </a:r>
                      <a:r>
                        <a:rPr kumimoji="1" lang="ja-JP" altLang="en-US" sz="1600" b="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b="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extLst>
                  <a:ext uri="{0D108BD9-81ED-4DB2-BD59-A6C34878D82A}">
                    <a16:rowId xmlns:a16="http://schemas.microsoft.com/office/drawing/2014/main" val="10003"/>
                  </a:ext>
                </a:extLst>
              </a:tr>
            </a:tbl>
          </a:graphicData>
        </a:graphic>
      </p:graphicFrame>
      <p:sp>
        <p:nvSpPr>
          <p:cNvPr id="15" name="テキスト ボックス 33"/>
          <p:cNvSpPr>
            <a:spLocks noChangeArrowheads="1"/>
          </p:cNvSpPr>
          <p:nvPr/>
        </p:nvSpPr>
        <p:spPr bwMode="auto">
          <a:xfrm>
            <a:off x="194873" y="5278721"/>
            <a:ext cx="321915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dirty="0">
                <a:latin typeface="Arial" panose="020B0604020202020204" pitchFamily="34" charset="0"/>
              </a:rPr>
              <a:t>※</a:t>
            </a:r>
            <a:r>
              <a:rPr lang="ja-JP" altLang="en-US" sz="1400" dirty="0">
                <a:latin typeface="Arial" panose="020B0604020202020204" pitchFamily="34" charset="0"/>
              </a:rPr>
              <a:t>総費用及び総便益は基準年の価値</a:t>
            </a:r>
            <a:r>
              <a:rPr lang="ja-JP" altLang="en-US" sz="1400" dirty="0" smtClean="0">
                <a:latin typeface="Arial" panose="020B0604020202020204" pitchFamily="34" charset="0"/>
              </a:rPr>
              <a:t>に</a:t>
            </a:r>
            <a:endParaRPr lang="en-US" altLang="ja-JP" sz="1400" dirty="0" smtClean="0">
              <a:latin typeface="Arial" panose="020B0604020202020204" pitchFamily="34" charset="0"/>
            </a:endParaRPr>
          </a:p>
          <a:p>
            <a:pPr eaLnBrk="1" hangingPunct="1">
              <a:spcBef>
                <a:spcPct val="0"/>
              </a:spcBef>
              <a:buFontTx/>
              <a:buNone/>
            </a:pPr>
            <a:r>
              <a:rPr lang="ja-JP" altLang="en-US" sz="1400" dirty="0">
                <a:latin typeface="Arial" panose="020B0604020202020204" pitchFamily="34" charset="0"/>
              </a:rPr>
              <a:t>　</a:t>
            </a:r>
            <a:r>
              <a:rPr lang="ja-JP" altLang="en-US" sz="1400" dirty="0" smtClean="0">
                <a:latin typeface="Arial" panose="020B0604020202020204" pitchFamily="34" charset="0"/>
              </a:rPr>
              <a:t>　換算</a:t>
            </a:r>
            <a:r>
              <a:rPr lang="ja-JP" altLang="en-US" sz="1400" dirty="0">
                <a:latin typeface="Arial" panose="020B0604020202020204" pitchFamily="34" charset="0"/>
              </a:rPr>
              <a:t>した現在価値額</a:t>
            </a:r>
          </a:p>
        </p:txBody>
      </p:sp>
    </p:spTree>
    <p:extLst>
      <p:ext uri="{BB962C8B-B14F-4D97-AF65-F5344CB8AC3E}">
        <p14:creationId xmlns:p14="http://schemas.microsoft.com/office/powerpoint/2010/main" val="154592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rotWithShape="1">
          <a:blip r:embed="rId2" cstate="print">
            <a:extLst>
              <a:ext uri="{28A0092B-C50C-407E-A947-70E740481C1C}">
                <a14:useLocalDpi xmlns:a14="http://schemas.microsoft.com/office/drawing/2010/main" val="0"/>
              </a:ext>
            </a:extLst>
          </a:blip>
          <a:srcRect t="13912" b="12293"/>
          <a:stretch/>
        </p:blipFill>
        <p:spPr>
          <a:xfrm>
            <a:off x="1187121" y="3497795"/>
            <a:ext cx="3142038" cy="2700366"/>
          </a:xfrm>
          <a:prstGeom prst="rect">
            <a:avLst/>
          </a:prstGeom>
          <a:solidFill>
            <a:srgbClr val="FFFF00">
              <a:alpha val="50196"/>
            </a:srgbClr>
          </a:solidFill>
          <a:ln w="3175">
            <a:solidFill>
              <a:schemeClr val="tx1"/>
            </a:solidFill>
          </a:ln>
        </p:spPr>
      </p:pic>
      <p:pic>
        <p:nvPicPr>
          <p:cNvPr id="2" name="図 1"/>
          <p:cNvPicPr>
            <a:picLocks noChangeAspect="1"/>
          </p:cNvPicPr>
          <p:nvPr/>
        </p:nvPicPr>
        <p:blipFill rotWithShape="1">
          <a:blip r:embed="rId3">
            <a:grayscl/>
            <a:extLst>
              <a:ext uri="{28A0092B-C50C-407E-A947-70E740481C1C}">
                <a14:useLocalDpi xmlns:a14="http://schemas.microsoft.com/office/drawing/2010/main" val="0"/>
              </a:ext>
            </a:extLst>
          </a:blip>
          <a:srcRect t="12048" b="4364"/>
          <a:stretch/>
        </p:blipFill>
        <p:spPr>
          <a:xfrm>
            <a:off x="138599" y="1052736"/>
            <a:ext cx="5365509" cy="5290843"/>
          </a:xfrm>
          <a:prstGeom prst="rect">
            <a:avLst/>
          </a:prstGeom>
          <a:ln>
            <a:solidFill>
              <a:schemeClr val="tx1"/>
            </a:solidFill>
          </a:ln>
        </p:spPr>
      </p:pic>
      <p:grpSp>
        <p:nvGrpSpPr>
          <p:cNvPr id="21" name="グループ化 20"/>
          <p:cNvGrpSpPr/>
          <p:nvPr/>
        </p:nvGrpSpPr>
        <p:grpSpPr>
          <a:xfrm>
            <a:off x="1279525" y="1054796"/>
            <a:ext cx="2958205" cy="5077232"/>
            <a:chOff x="1279525" y="1193393"/>
            <a:chExt cx="2958205" cy="5077232"/>
          </a:xfrm>
        </p:grpSpPr>
        <p:sp>
          <p:nvSpPr>
            <p:cNvPr id="10" name="フリーフォーム 9"/>
            <p:cNvSpPr/>
            <p:nvPr/>
          </p:nvSpPr>
          <p:spPr>
            <a:xfrm>
              <a:off x="3476214" y="1193393"/>
              <a:ext cx="761516" cy="624654"/>
            </a:xfrm>
            <a:custGeom>
              <a:avLst/>
              <a:gdLst>
                <a:gd name="connsiteX0" fmla="*/ 67665 w 1487277"/>
                <a:gd name="connsiteY0" fmla="*/ 172195 h 1258210"/>
                <a:gd name="connsiteX1" fmla="*/ 181965 w 1487277"/>
                <a:gd name="connsiteY1" fmla="*/ 457945 h 1258210"/>
                <a:gd name="connsiteX2" fmla="*/ 124815 w 1487277"/>
                <a:gd name="connsiteY2" fmla="*/ 819895 h 1258210"/>
                <a:gd name="connsiteX3" fmla="*/ 67665 w 1487277"/>
                <a:gd name="connsiteY3" fmla="*/ 972295 h 1258210"/>
                <a:gd name="connsiteX4" fmla="*/ 134340 w 1487277"/>
                <a:gd name="connsiteY4" fmla="*/ 1258045 h 1258210"/>
                <a:gd name="connsiteX5" fmla="*/ 324840 w 1487277"/>
                <a:gd name="connsiteY5" fmla="*/ 1010395 h 1258210"/>
                <a:gd name="connsiteX6" fmla="*/ 667740 w 1487277"/>
                <a:gd name="connsiteY6" fmla="*/ 800845 h 1258210"/>
                <a:gd name="connsiteX7" fmla="*/ 791565 w 1487277"/>
                <a:gd name="connsiteY7" fmla="*/ 686545 h 1258210"/>
                <a:gd name="connsiteX8" fmla="*/ 1105890 w 1487277"/>
                <a:gd name="connsiteY8" fmla="*/ 343645 h 1258210"/>
                <a:gd name="connsiteX9" fmla="*/ 1363065 w 1487277"/>
                <a:gd name="connsiteY9" fmla="*/ 334120 h 1258210"/>
                <a:gd name="connsiteX10" fmla="*/ 1391640 w 1487277"/>
                <a:gd name="connsiteY10" fmla="*/ 38845 h 1258210"/>
                <a:gd name="connsiteX11" fmla="*/ 115290 w 1487277"/>
                <a:gd name="connsiteY11" fmla="*/ 19795 h 1258210"/>
                <a:gd name="connsiteX12" fmla="*/ 67665 w 1487277"/>
                <a:gd name="connsiteY12" fmla="*/ 172195 h 1258210"/>
                <a:gd name="connsiteX0" fmla="*/ 67665 w 1506508"/>
                <a:gd name="connsiteY0" fmla="*/ 172195 h 1258210"/>
                <a:gd name="connsiteX1" fmla="*/ 181965 w 1506508"/>
                <a:gd name="connsiteY1" fmla="*/ 457945 h 1258210"/>
                <a:gd name="connsiteX2" fmla="*/ 124815 w 1506508"/>
                <a:gd name="connsiteY2" fmla="*/ 819895 h 1258210"/>
                <a:gd name="connsiteX3" fmla="*/ 67665 w 1506508"/>
                <a:gd name="connsiteY3" fmla="*/ 972295 h 1258210"/>
                <a:gd name="connsiteX4" fmla="*/ 134340 w 1506508"/>
                <a:gd name="connsiteY4" fmla="*/ 1258045 h 1258210"/>
                <a:gd name="connsiteX5" fmla="*/ 324840 w 1506508"/>
                <a:gd name="connsiteY5" fmla="*/ 1010395 h 1258210"/>
                <a:gd name="connsiteX6" fmla="*/ 667740 w 1506508"/>
                <a:gd name="connsiteY6" fmla="*/ 800845 h 1258210"/>
                <a:gd name="connsiteX7" fmla="*/ 791565 w 1506508"/>
                <a:gd name="connsiteY7" fmla="*/ 686545 h 1258210"/>
                <a:gd name="connsiteX8" fmla="*/ 1105890 w 1506508"/>
                <a:gd name="connsiteY8" fmla="*/ 343645 h 1258210"/>
                <a:gd name="connsiteX9" fmla="*/ 1423390 w 1506508"/>
                <a:gd name="connsiteY9" fmla="*/ 273795 h 1258210"/>
                <a:gd name="connsiteX10" fmla="*/ 1391640 w 1506508"/>
                <a:gd name="connsiteY10" fmla="*/ 38845 h 1258210"/>
                <a:gd name="connsiteX11" fmla="*/ 115290 w 1506508"/>
                <a:gd name="connsiteY11" fmla="*/ 19795 h 1258210"/>
                <a:gd name="connsiteX12" fmla="*/ 67665 w 1506508"/>
                <a:gd name="connsiteY12" fmla="*/ 172195 h 1258210"/>
                <a:gd name="connsiteX0" fmla="*/ 67894 w 1508887"/>
                <a:gd name="connsiteY0" fmla="*/ 186777 h 1272792"/>
                <a:gd name="connsiteX1" fmla="*/ 182194 w 1508887"/>
                <a:gd name="connsiteY1" fmla="*/ 472527 h 1272792"/>
                <a:gd name="connsiteX2" fmla="*/ 125044 w 1508887"/>
                <a:gd name="connsiteY2" fmla="*/ 834477 h 1272792"/>
                <a:gd name="connsiteX3" fmla="*/ 67894 w 1508887"/>
                <a:gd name="connsiteY3" fmla="*/ 986877 h 1272792"/>
                <a:gd name="connsiteX4" fmla="*/ 134569 w 1508887"/>
                <a:gd name="connsiteY4" fmla="*/ 1272627 h 1272792"/>
                <a:gd name="connsiteX5" fmla="*/ 325069 w 1508887"/>
                <a:gd name="connsiteY5" fmla="*/ 1024977 h 1272792"/>
                <a:gd name="connsiteX6" fmla="*/ 667969 w 1508887"/>
                <a:gd name="connsiteY6" fmla="*/ 815427 h 1272792"/>
                <a:gd name="connsiteX7" fmla="*/ 791794 w 1508887"/>
                <a:gd name="connsiteY7" fmla="*/ 701127 h 1272792"/>
                <a:gd name="connsiteX8" fmla="*/ 1106119 w 1508887"/>
                <a:gd name="connsiteY8" fmla="*/ 358227 h 1272792"/>
                <a:gd name="connsiteX9" fmla="*/ 1423619 w 1508887"/>
                <a:gd name="connsiteY9" fmla="*/ 288377 h 1272792"/>
                <a:gd name="connsiteX10" fmla="*/ 1395044 w 1508887"/>
                <a:gd name="connsiteY10" fmla="*/ 28027 h 1272792"/>
                <a:gd name="connsiteX11" fmla="*/ 115519 w 1508887"/>
                <a:gd name="connsiteY11" fmla="*/ 34377 h 1272792"/>
                <a:gd name="connsiteX12" fmla="*/ 67894 w 1508887"/>
                <a:gd name="connsiteY12" fmla="*/ 186777 h 1272792"/>
                <a:gd name="connsiteX0" fmla="*/ 67894 w 1508887"/>
                <a:gd name="connsiteY0" fmla="*/ 186777 h 1272792"/>
                <a:gd name="connsiteX1" fmla="*/ 182194 w 1508887"/>
                <a:gd name="connsiteY1" fmla="*/ 472527 h 1272792"/>
                <a:gd name="connsiteX2" fmla="*/ 125044 w 1508887"/>
                <a:gd name="connsiteY2" fmla="*/ 834477 h 1272792"/>
                <a:gd name="connsiteX3" fmla="*/ 67894 w 1508887"/>
                <a:gd name="connsiteY3" fmla="*/ 986877 h 1272792"/>
                <a:gd name="connsiteX4" fmla="*/ 134569 w 1508887"/>
                <a:gd name="connsiteY4" fmla="*/ 1272627 h 1272792"/>
                <a:gd name="connsiteX5" fmla="*/ 325069 w 1508887"/>
                <a:gd name="connsiteY5" fmla="*/ 1024977 h 1272792"/>
                <a:gd name="connsiteX6" fmla="*/ 667969 w 1508887"/>
                <a:gd name="connsiteY6" fmla="*/ 815427 h 1272792"/>
                <a:gd name="connsiteX7" fmla="*/ 791794 w 1508887"/>
                <a:gd name="connsiteY7" fmla="*/ 701127 h 1272792"/>
                <a:gd name="connsiteX8" fmla="*/ 1106119 w 1508887"/>
                <a:gd name="connsiteY8" fmla="*/ 358227 h 1272792"/>
                <a:gd name="connsiteX9" fmla="*/ 1423619 w 1508887"/>
                <a:gd name="connsiteY9" fmla="*/ 288377 h 1272792"/>
                <a:gd name="connsiteX10" fmla="*/ 1395044 w 1508887"/>
                <a:gd name="connsiteY10" fmla="*/ 28027 h 1272792"/>
                <a:gd name="connsiteX11" fmla="*/ 115519 w 1508887"/>
                <a:gd name="connsiteY11" fmla="*/ 34377 h 1272792"/>
                <a:gd name="connsiteX12" fmla="*/ 67894 w 1508887"/>
                <a:gd name="connsiteY12" fmla="*/ 186777 h 1272792"/>
                <a:gd name="connsiteX0" fmla="*/ 67894 w 1447934"/>
                <a:gd name="connsiteY0" fmla="*/ 186777 h 1272792"/>
                <a:gd name="connsiteX1" fmla="*/ 182194 w 1447934"/>
                <a:gd name="connsiteY1" fmla="*/ 472527 h 1272792"/>
                <a:gd name="connsiteX2" fmla="*/ 125044 w 1447934"/>
                <a:gd name="connsiteY2" fmla="*/ 834477 h 1272792"/>
                <a:gd name="connsiteX3" fmla="*/ 67894 w 1447934"/>
                <a:gd name="connsiteY3" fmla="*/ 986877 h 1272792"/>
                <a:gd name="connsiteX4" fmla="*/ 134569 w 1447934"/>
                <a:gd name="connsiteY4" fmla="*/ 1272627 h 1272792"/>
                <a:gd name="connsiteX5" fmla="*/ 325069 w 1447934"/>
                <a:gd name="connsiteY5" fmla="*/ 1024977 h 1272792"/>
                <a:gd name="connsiteX6" fmla="*/ 667969 w 1447934"/>
                <a:gd name="connsiteY6" fmla="*/ 815427 h 1272792"/>
                <a:gd name="connsiteX7" fmla="*/ 791794 w 1447934"/>
                <a:gd name="connsiteY7" fmla="*/ 701127 h 1272792"/>
                <a:gd name="connsiteX8" fmla="*/ 1106119 w 1447934"/>
                <a:gd name="connsiteY8" fmla="*/ 358227 h 1272792"/>
                <a:gd name="connsiteX9" fmla="*/ 1423619 w 1447934"/>
                <a:gd name="connsiteY9" fmla="*/ 288377 h 1272792"/>
                <a:gd name="connsiteX10" fmla="*/ 1395044 w 1447934"/>
                <a:gd name="connsiteY10" fmla="*/ 28027 h 1272792"/>
                <a:gd name="connsiteX11" fmla="*/ 115519 w 1447934"/>
                <a:gd name="connsiteY11" fmla="*/ 34377 h 1272792"/>
                <a:gd name="connsiteX12" fmla="*/ 67894 w 1447934"/>
                <a:gd name="connsiteY12" fmla="*/ 186777 h 1272792"/>
                <a:gd name="connsiteX0" fmla="*/ 67894 w 1447934"/>
                <a:gd name="connsiteY0" fmla="*/ 168563 h 1254578"/>
                <a:gd name="connsiteX1" fmla="*/ 182194 w 1447934"/>
                <a:gd name="connsiteY1" fmla="*/ 454313 h 1254578"/>
                <a:gd name="connsiteX2" fmla="*/ 125044 w 1447934"/>
                <a:gd name="connsiteY2" fmla="*/ 816263 h 1254578"/>
                <a:gd name="connsiteX3" fmla="*/ 67894 w 1447934"/>
                <a:gd name="connsiteY3" fmla="*/ 968663 h 1254578"/>
                <a:gd name="connsiteX4" fmla="*/ 134569 w 1447934"/>
                <a:gd name="connsiteY4" fmla="*/ 1254413 h 1254578"/>
                <a:gd name="connsiteX5" fmla="*/ 325069 w 1447934"/>
                <a:gd name="connsiteY5" fmla="*/ 1006763 h 1254578"/>
                <a:gd name="connsiteX6" fmla="*/ 667969 w 1447934"/>
                <a:gd name="connsiteY6" fmla="*/ 797213 h 1254578"/>
                <a:gd name="connsiteX7" fmla="*/ 791794 w 1447934"/>
                <a:gd name="connsiteY7" fmla="*/ 682913 h 1254578"/>
                <a:gd name="connsiteX8" fmla="*/ 1106119 w 1447934"/>
                <a:gd name="connsiteY8" fmla="*/ 340013 h 1254578"/>
                <a:gd name="connsiteX9" fmla="*/ 1423619 w 1447934"/>
                <a:gd name="connsiteY9" fmla="*/ 270163 h 1254578"/>
                <a:gd name="connsiteX10" fmla="*/ 1395044 w 1447934"/>
                <a:gd name="connsiteY10" fmla="*/ 9813 h 1254578"/>
                <a:gd name="connsiteX11" fmla="*/ 115519 w 1447934"/>
                <a:gd name="connsiteY11" fmla="*/ 16163 h 1254578"/>
                <a:gd name="connsiteX12" fmla="*/ 67894 w 1447934"/>
                <a:gd name="connsiteY12" fmla="*/ 168563 h 1254578"/>
                <a:gd name="connsiteX0" fmla="*/ 68122 w 1449347"/>
                <a:gd name="connsiteY0" fmla="*/ 172137 h 1258152"/>
                <a:gd name="connsiteX1" fmla="*/ 182422 w 1449347"/>
                <a:gd name="connsiteY1" fmla="*/ 457887 h 1258152"/>
                <a:gd name="connsiteX2" fmla="*/ 125272 w 1449347"/>
                <a:gd name="connsiteY2" fmla="*/ 819837 h 1258152"/>
                <a:gd name="connsiteX3" fmla="*/ 68122 w 1449347"/>
                <a:gd name="connsiteY3" fmla="*/ 972237 h 1258152"/>
                <a:gd name="connsiteX4" fmla="*/ 134797 w 1449347"/>
                <a:gd name="connsiteY4" fmla="*/ 1257987 h 1258152"/>
                <a:gd name="connsiteX5" fmla="*/ 325297 w 1449347"/>
                <a:gd name="connsiteY5" fmla="*/ 1010337 h 1258152"/>
                <a:gd name="connsiteX6" fmla="*/ 668197 w 1449347"/>
                <a:gd name="connsiteY6" fmla="*/ 800787 h 1258152"/>
                <a:gd name="connsiteX7" fmla="*/ 792022 w 1449347"/>
                <a:gd name="connsiteY7" fmla="*/ 686487 h 1258152"/>
                <a:gd name="connsiteX8" fmla="*/ 1106347 w 1449347"/>
                <a:gd name="connsiteY8" fmla="*/ 343587 h 1258152"/>
                <a:gd name="connsiteX9" fmla="*/ 1423847 w 1449347"/>
                <a:gd name="connsiteY9" fmla="*/ 273737 h 1258152"/>
                <a:gd name="connsiteX10" fmla="*/ 1398447 w 1449347"/>
                <a:gd name="connsiteY10" fmla="*/ 7037 h 1258152"/>
                <a:gd name="connsiteX11" fmla="*/ 115747 w 1449347"/>
                <a:gd name="connsiteY11" fmla="*/ 19737 h 1258152"/>
                <a:gd name="connsiteX12" fmla="*/ 68122 w 1449347"/>
                <a:gd name="connsiteY12" fmla="*/ 172137 h 1258152"/>
                <a:gd name="connsiteX0" fmla="*/ 68122 w 1449347"/>
                <a:gd name="connsiteY0" fmla="*/ 167455 h 1253470"/>
                <a:gd name="connsiteX1" fmla="*/ 182422 w 1449347"/>
                <a:gd name="connsiteY1" fmla="*/ 453205 h 1253470"/>
                <a:gd name="connsiteX2" fmla="*/ 125272 w 1449347"/>
                <a:gd name="connsiteY2" fmla="*/ 815155 h 1253470"/>
                <a:gd name="connsiteX3" fmla="*/ 68122 w 1449347"/>
                <a:gd name="connsiteY3" fmla="*/ 967555 h 1253470"/>
                <a:gd name="connsiteX4" fmla="*/ 134797 w 1449347"/>
                <a:gd name="connsiteY4" fmla="*/ 1253305 h 1253470"/>
                <a:gd name="connsiteX5" fmla="*/ 325297 w 1449347"/>
                <a:gd name="connsiteY5" fmla="*/ 1005655 h 1253470"/>
                <a:gd name="connsiteX6" fmla="*/ 668197 w 1449347"/>
                <a:gd name="connsiteY6" fmla="*/ 796105 h 1253470"/>
                <a:gd name="connsiteX7" fmla="*/ 792022 w 1449347"/>
                <a:gd name="connsiteY7" fmla="*/ 681805 h 1253470"/>
                <a:gd name="connsiteX8" fmla="*/ 1106347 w 1449347"/>
                <a:gd name="connsiteY8" fmla="*/ 338905 h 1253470"/>
                <a:gd name="connsiteX9" fmla="*/ 1423847 w 1449347"/>
                <a:gd name="connsiteY9" fmla="*/ 269055 h 1253470"/>
                <a:gd name="connsiteX10" fmla="*/ 1398447 w 1449347"/>
                <a:gd name="connsiteY10" fmla="*/ 2355 h 1253470"/>
                <a:gd name="connsiteX11" fmla="*/ 115747 w 1449347"/>
                <a:gd name="connsiteY11" fmla="*/ 15055 h 1253470"/>
                <a:gd name="connsiteX12" fmla="*/ 68122 w 1449347"/>
                <a:gd name="connsiteY12" fmla="*/ 167455 h 1253470"/>
                <a:gd name="connsiteX0" fmla="*/ 68122 w 1449347"/>
                <a:gd name="connsiteY0" fmla="*/ 167455 h 1253470"/>
                <a:gd name="connsiteX1" fmla="*/ 182422 w 1449347"/>
                <a:gd name="connsiteY1" fmla="*/ 453205 h 1253470"/>
                <a:gd name="connsiteX2" fmla="*/ 125272 w 1449347"/>
                <a:gd name="connsiteY2" fmla="*/ 815155 h 1253470"/>
                <a:gd name="connsiteX3" fmla="*/ 68122 w 1449347"/>
                <a:gd name="connsiteY3" fmla="*/ 967555 h 1253470"/>
                <a:gd name="connsiteX4" fmla="*/ 134797 w 1449347"/>
                <a:gd name="connsiteY4" fmla="*/ 1253305 h 1253470"/>
                <a:gd name="connsiteX5" fmla="*/ 325297 w 1449347"/>
                <a:gd name="connsiteY5" fmla="*/ 1005655 h 1253470"/>
                <a:gd name="connsiteX6" fmla="*/ 668197 w 1449347"/>
                <a:gd name="connsiteY6" fmla="*/ 796105 h 1253470"/>
                <a:gd name="connsiteX7" fmla="*/ 792022 w 1449347"/>
                <a:gd name="connsiteY7" fmla="*/ 681805 h 1253470"/>
                <a:gd name="connsiteX8" fmla="*/ 1106347 w 1449347"/>
                <a:gd name="connsiteY8" fmla="*/ 338905 h 1253470"/>
                <a:gd name="connsiteX9" fmla="*/ 1423847 w 1449347"/>
                <a:gd name="connsiteY9" fmla="*/ 269055 h 1253470"/>
                <a:gd name="connsiteX10" fmla="*/ 1398447 w 1449347"/>
                <a:gd name="connsiteY10" fmla="*/ 2355 h 1253470"/>
                <a:gd name="connsiteX11" fmla="*/ 115747 w 1449347"/>
                <a:gd name="connsiteY11" fmla="*/ 15055 h 1253470"/>
                <a:gd name="connsiteX12" fmla="*/ 68122 w 1449347"/>
                <a:gd name="connsiteY12" fmla="*/ 167455 h 1253470"/>
                <a:gd name="connsiteX0" fmla="*/ 653 w 1381878"/>
                <a:gd name="connsiteY0" fmla="*/ 167455 h 1253470"/>
                <a:gd name="connsiteX1" fmla="*/ 114953 w 1381878"/>
                <a:gd name="connsiteY1" fmla="*/ 453205 h 1253470"/>
                <a:gd name="connsiteX2" fmla="*/ 57803 w 1381878"/>
                <a:gd name="connsiteY2" fmla="*/ 815155 h 1253470"/>
                <a:gd name="connsiteX3" fmla="*/ 653 w 1381878"/>
                <a:gd name="connsiteY3" fmla="*/ 967555 h 1253470"/>
                <a:gd name="connsiteX4" fmla="*/ 67328 w 1381878"/>
                <a:gd name="connsiteY4" fmla="*/ 1253305 h 1253470"/>
                <a:gd name="connsiteX5" fmla="*/ 257828 w 1381878"/>
                <a:gd name="connsiteY5" fmla="*/ 1005655 h 1253470"/>
                <a:gd name="connsiteX6" fmla="*/ 600728 w 1381878"/>
                <a:gd name="connsiteY6" fmla="*/ 796105 h 1253470"/>
                <a:gd name="connsiteX7" fmla="*/ 724553 w 1381878"/>
                <a:gd name="connsiteY7" fmla="*/ 681805 h 1253470"/>
                <a:gd name="connsiteX8" fmla="*/ 1038878 w 1381878"/>
                <a:gd name="connsiteY8" fmla="*/ 338905 h 1253470"/>
                <a:gd name="connsiteX9" fmla="*/ 1356378 w 1381878"/>
                <a:gd name="connsiteY9" fmla="*/ 269055 h 1253470"/>
                <a:gd name="connsiteX10" fmla="*/ 1330978 w 1381878"/>
                <a:gd name="connsiteY10" fmla="*/ 2355 h 1253470"/>
                <a:gd name="connsiteX11" fmla="*/ 48278 w 1381878"/>
                <a:gd name="connsiteY11" fmla="*/ 15055 h 1253470"/>
                <a:gd name="connsiteX12" fmla="*/ 653 w 1381878"/>
                <a:gd name="connsiteY12" fmla="*/ 167455 h 1253470"/>
                <a:gd name="connsiteX0" fmla="*/ 1568 w 1382793"/>
                <a:gd name="connsiteY0" fmla="*/ 173920 h 1259935"/>
                <a:gd name="connsiteX1" fmla="*/ 115868 w 1382793"/>
                <a:gd name="connsiteY1" fmla="*/ 459670 h 1259935"/>
                <a:gd name="connsiteX2" fmla="*/ 58718 w 1382793"/>
                <a:gd name="connsiteY2" fmla="*/ 821620 h 1259935"/>
                <a:gd name="connsiteX3" fmla="*/ 1568 w 1382793"/>
                <a:gd name="connsiteY3" fmla="*/ 974020 h 1259935"/>
                <a:gd name="connsiteX4" fmla="*/ 68243 w 1382793"/>
                <a:gd name="connsiteY4" fmla="*/ 1259770 h 1259935"/>
                <a:gd name="connsiteX5" fmla="*/ 258743 w 1382793"/>
                <a:gd name="connsiteY5" fmla="*/ 1012120 h 1259935"/>
                <a:gd name="connsiteX6" fmla="*/ 601643 w 1382793"/>
                <a:gd name="connsiteY6" fmla="*/ 802570 h 1259935"/>
                <a:gd name="connsiteX7" fmla="*/ 725468 w 1382793"/>
                <a:gd name="connsiteY7" fmla="*/ 688270 h 1259935"/>
                <a:gd name="connsiteX8" fmla="*/ 1039793 w 1382793"/>
                <a:gd name="connsiteY8" fmla="*/ 345370 h 1259935"/>
                <a:gd name="connsiteX9" fmla="*/ 1357293 w 1382793"/>
                <a:gd name="connsiteY9" fmla="*/ 275520 h 1259935"/>
                <a:gd name="connsiteX10" fmla="*/ 1331893 w 1382793"/>
                <a:gd name="connsiteY10" fmla="*/ 8820 h 1259935"/>
                <a:gd name="connsiteX11" fmla="*/ 20618 w 1382793"/>
                <a:gd name="connsiteY11" fmla="*/ 11995 h 1259935"/>
                <a:gd name="connsiteX12" fmla="*/ 1568 w 1382793"/>
                <a:gd name="connsiteY12" fmla="*/ 173920 h 1259935"/>
                <a:gd name="connsiteX0" fmla="*/ 1568 w 1382793"/>
                <a:gd name="connsiteY0" fmla="*/ 165100 h 1251115"/>
                <a:gd name="connsiteX1" fmla="*/ 115868 w 1382793"/>
                <a:gd name="connsiteY1" fmla="*/ 450850 h 1251115"/>
                <a:gd name="connsiteX2" fmla="*/ 58718 w 1382793"/>
                <a:gd name="connsiteY2" fmla="*/ 812800 h 1251115"/>
                <a:gd name="connsiteX3" fmla="*/ 1568 w 1382793"/>
                <a:gd name="connsiteY3" fmla="*/ 965200 h 1251115"/>
                <a:gd name="connsiteX4" fmla="*/ 68243 w 1382793"/>
                <a:gd name="connsiteY4" fmla="*/ 1250950 h 1251115"/>
                <a:gd name="connsiteX5" fmla="*/ 258743 w 1382793"/>
                <a:gd name="connsiteY5" fmla="*/ 1003300 h 1251115"/>
                <a:gd name="connsiteX6" fmla="*/ 601643 w 1382793"/>
                <a:gd name="connsiteY6" fmla="*/ 793750 h 1251115"/>
                <a:gd name="connsiteX7" fmla="*/ 725468 w 1382793"/>
                <a:gd name="connsiteY7" fmla="*/ 679450 h 1251115"/>
                <a:gd name="connsiteX8" fmla="*/ 1039793 w 1382793"/>
                <a:gd name="connsiteY8" fmla="*/ 336550 h 1251115"/>
                <a:gd name="connsiteX9" fmla="*/ 1357293 w 1382793"/>
                <a:gd name="connsiteY9" fmla="*/ 266700 h 1251115"/>
                <a:gd name="connsiteX10" fmla="*/ 1331893 w 1382793"/>
                <a:gd name="connsiteY10" fmla="*/ 0 h 1251115"/>
                <a:gd name="connsiteX11" fmla="*/ 20618 w 1382793"/>
                <a:gd name="connsiteY11" fmla="*/ 3175 h 1251115"/>
                <a:gd name="connsiteX12" fmla="*/ 1568 w 1382793"/>
                <a:gd name="connsiteY12" fmla="*/ 165100 h 1251115"/>
                <a:gd name="connsiteX0" fmla="*/ 88947 w 1381272"/>
                <a:gd name="connsiteY0" fmla="*/ 209550 h 1251115"/>
                <a:gd name="connsiteX1" fmla="*/ 114347 w 1381272"/>
                <a:gd name="connsiteY1" fmla="*/ 450850 h 1251115"/>
                <a:gd name="connsiteX2" fmla="*/ 57197 w 1381272"/>
                <a:gd name="connsiteY2" fmla="*/ 812800 h 1251115"/>
                <a:gd name="connsiteX3" fmla="*/ 47 w 1381272"/>
                <a:gd name="connsiteY3" fmla="*/ 965200 h 1251115"/>
                <a:gd name="connsiteX4" fmla="*/ 66722 w 1381272"/>
                <a:gd name="connsiteY4" fmla="*/ 1250950 h 1251115"/>
                <a:gd name="connsiteX5" fmla="*/ 257222 w 1381272"/>
                <a:gd name="connsiteY5" fmla="*/ 1003300 h 1251115"/>
                <a:gd name="connsiteX6" fmla="*/ 600122 w 1381272"/>
                <a:gd name="connsiteY6" fmla="*/ 793750 h 1251115"/>
                <a:gd name="connsiteX7" fmla="*/ 723947 w 1381272"/>
                <a:gd name="connsiteY7" fmla="*/ 679450 h 1251115"/>
                <a:gd name="connsiteX8" fmla="*/ 1038272 w 1381272"/>
                <a:gd name="connsiteY8" fmla="*/ 336550 h 1251115"/>
                <a:gd name="connsiteX9" fmla="*/ 1355772 w 1381272"/>
                <a:gd name="connsiteY9" fmla="*/ 266700 h 1251115"/>
                <a:gd name="connsiteX10" fmla="*/ 1330372 w 1381272"/>
                <a:gd name="connsiteY10" fmla="*/ 0 h 1251115"/>
                <a:gd name="connsiteX11" fmla="*/ 19097 w 1381272"/>
                <a:gd name="connsiteY11" fmla="*/ 3175 h 1251115"/>
                <a:gd name="connsiteX12" fmla="*/ 88947 w 1381272"/>
                <a:gd name="connsiteY12" fmla="*/ 209550 h 1251115"/>
                <a:gd name="connsiteX0" fmla="*/ 88947 w 1381272"/>
                <a:gd name="connsiteY0" fmla="*/ 209550 h 1251115"/>
                <a:gd name="connsiteX1" fmla="*/ 114347 w 1381272"/>
                <a:gd name="connsiteY1" fmla="*/ 450850 h 1251115"/>
                <a:gd name="connsiteX2" fmla="*/ 57197 w 1381272"/>
                <a:gd name="connsiteY2" fmla="*/ 812800 h 1251115"/>
                <a:gd name="connsiteX3" fmla="*/ 47 w 1381272"/>
                <a:gd name="connsiteY3" fmla="*/ 965200 h 1251115"/>
                <a:gd name="connsiteX4" fmla="*/ 66722 w 1381272"/>
                <a:gd name="connsiteY4" fmla="*/ 1250950 h 1251115"/>
                <a:gd name="connsiteX5" fmla="*/ 257222 w 1381272"/>
                <a:gd name="connsiteY5" fmla="*/ 1003300 h 1251115"/>
                <a:gd name="connsiteX6" fmla="*/ 600122 w 1381272"/>
                <a:gd name="connsiteY6" fmla="*/ 793750 h 1251115"/>
                <a:gd name="connsiteX7" fmla="*/ 723947 w 1381272"/>
                <a:gd name="connsiteY7" fmla="*/ 679450 h 1251115"/>
                <a:gd name="connsiteX8" fmla="*/ 1038272 w 1381272"/>
                <a:gd name="connsiteY8" fmla="*/ 336550 h 1251115"/>
                <a:gd name="connsiteX9" fmla="*/ 1355772 w 1381272"/>
                <a:gd name="connsiteY9" fmla="*/ 266700 h 1251115"/>
                <a:gd name="connsiteX10" fmla="*/ 1330372 w 1381272"/>
                <a:gd name="connsiteY10" fmla="*/ 0 h 1251115"/>
                <a:gd name="connsiteX11" fmla="*/ 19097 w 1381272"/>
                <a:gd name="connsiteY11" fmla="*/ 3175 h 1251115"/>
                <a:gd name="connsiteX12" fmla="*/ 88947 w 1381272"/>
                <a:gd name="connsiteY12" fmla="*/ 209550 h 1251115"/>
                <a:gd name="connsiteX0" fmla="*/ 98472 w 1381272"/>
                <a:gd name="connsiteY0" fmla="*/ 133350 h 1251115"/>
                <a:gd name="connsiteX1" fmla="*/ 114347 w 1381272"/>
                <a:gd name="connsiteY1" fmla="*/ 450850 h 1251115"/>
                <a:gd name="connsiteX2" fmla="*/ 57197 w 1381272"/>
                <a:gd name="connsiteY2" fmla="*/ 812800 h 1251115"/>
                <a:gd name="connsiteX3" fmla="*/ 47 w 1381272"/>
                <a:gd name="connsiteY3" fmla="*/ 965200 h 1251115"/>
                <a:gd name="connsiteX4" fmla="*/ 66722 w 1381272"/>
                <a:gd name="connsiteY4" fmla="*/ 1250950 h 1251115"/>
                <a:gd name="connsiteX5" fmla="*/ 257222 w 1381272"/>
                <a:gd name="connsiteY5" fmla="*/ 1003300 h 1251115"/>
                <a:gd name="connsiteX6" fmla="*/ 600122 w 1381272"/>
                <a:gd name="connsiteY6" fmla="*/ 793750 h 1251115"/>
                <a:gd name="connsiteX7" fmla="*/ 723947 w 1381272"/>
                <a:gd name="connsiteY7" fmla="*/ 679450 h 1251115"/>
                <a:gd name="connsiteX8" fmla="*/ 1038272 w 1381272"/>
                <a:gd name="connsiteY8" fmla="*/ 336550 h 1251115"/>
                <a:gd name="connsiteX9" fmla="*/ 1355772 w 1381272"/>
                <a:gd name="connsiteY9" fmla="*/ 266700 h 1251115"/>
                <a:gd name="connsiteX10" fmla="*/ 1330372 w 1381272"/>
                <a:gd name="connsiteY10" fmla="*/ 0 h 1251115"/>
                <a:gd name="connsiteX11" fmla="*/ 19097 w 1381272"/>
                <a:gd name="connsiteY11" fmla="*/ 3175 h 1251115"/>
                <a:gd name="connsiteX12" fmla="*/ 98472 w 1381272"/>
                <a:gd name="connsiteY12" fmla="*/ 133350 h 1251115"/>
                <a:gd name="connsiteX0" fmla="*/ 98472 w 1381272"/>
                <a:gd name="connsiteY0" fmla="*/ 133350 h 1251115"/>
                <a:gd name="connsiteX1" fmla="*/ 114347 w 1381272"/>
                <a:gd name="connsiteY1" fmla="*/ 450850 h 1251115"/>
                <a:gd name="connsiteX2" fmla="*/ 57197 w 1381272"/>
                <a:gd name="connsiteY2" fmla="*/ 812800 h 1251115"/>
                <a:gd name="connsiteX3" fmla="*/ 47 w 1381272"/>
                <a:gd name="connsiteY3" fmla="*/ 965200 h 1251115"/>
                <a:gd name="connsiteX4" fmla="*/ 66722 w 1381272"/>
                <a:gd name="connsiteY4" fmla="*/ 1250950 h 1251115"/>
                <a:gd name="connsiteX5" fmla="*/ 257222 w 1381272"/>
                <a:gd name="connsiteY5" fmla="*/ 1003300 h 1251115"/>
                <a:gd name="connsiteX6" fmla="*/ 600122 w 1381272"/>
                <a:gd name="connsiteY6" fmla="*/ 793750 h 1251115"/>
                <a:gd name="connsiteX7" fmla="*/ 723947 w 1381272"/>
                <a:gd name="connsiteY7" fmla="*/ 679450 h 1251115"/>
                <a:gd name="connsiteX8" fmla="*/ 1038272 w 1381272"/>
                <a:gd name="connsiteY8" fmla="*/ 336550 h 1251115"/>
                <a:gd name="connsiteX9" fmla="*/ 1355772 w 1381272"/>
                <a:gd name="connsiteY9" fmla="*/ 266700 h 1251115"/>
                <a:gd name="connsiteX10" fmla="*/ 1330372 w 1381272"/>
                <a:gd name="connsiteY10" fmla="*/ 0 h 1251115"/>
                <a:gd name="connsiteX11" fmla="*/ 19097 w 1381272"/>
                <a:gd name="connsiteY11" fmla="*/ 3175 h 1251115"/>
                <a:gd name="connsiteX12" fmla="*/ 98472 w 1381272"/>
                <a:gd name="connsiteY12" fmla="*/ 133350 h 1251115"/>
                <a:gd name="connsiteX0" fmla="*/ 98479 w 1381279"/>
                <a:gd name="connsiteY0" fmla="*/ 133350 h 1251115"/>
                <a:gd name="connsiteX1" fmla="*/ 152454 w 1381279"/>
                <a:gd name="connsiteY1" fmla="*/ 466725 h 1251115"/>
                <a:gd name="connsiteX2" fmla="*/ 57204 w 1381279"/>
                <a:gd name="connsiteY2" fmla="*/ 812800 h 1251115"/>
                <a:gd name="connsiteX3" fmla="*/ 54 w 1381279"/>
                <a:gd name="connsiteY3" fmla="*/ 965200 h 1251115"/>
                <a:gd name="connsiteX4" fmla="*/ 66729 w 1381279"/>
                <a:gd name="connsiteY4" fmla="*/ 1250950 h 1251115"/>
                <a:gd name="connsiteX5" fmla="*/ 257229 w 1381279"/>
                <a:gd name="connsiteY5" fmla="*/ 1003300 h 1251115"/>
                <a:gd name="connsiteX6" fmla="*/ 600129 w 1381279"/>
                <a:gd name="connsiteY6" fmla="*/ 793750 h 1251115"/>
                <a:gd name="connsiteX7" fmla="*/ 723954 w 1381279"/>
                <a:gd name="connsiteY7" fmla="*/ 679450 h 1251115"/>
                <a:gd name="connsiteX8" fmla="*/ 1038279 w 1381279"/>
                <a:gd name="connsiteY8" fmla="*/ 336550 h 1251115"/>
                <a:gd name="connsiteX9" fmla="*/ 1355779 w 1381279"/>
                <a:gd name="connsiteY9" fmla="*/ 266700 h 1251115"/>
                <a:gd name="connsiteX10" fmla="*/ 1330379 w 1381279"/>
                <a:gd name="connsiteY10" fmla="*/ 0 h 1251115"/>
                <a:gd name="connsiteX11" fmla="*/ 19104 w 1381279"/>
                <a:gd name="connsiteY11" fmla="*/ 3175 h 1251115"/>
                <a:gd name="connsiteX12" fmla="*/ 98479 w 1381279"/>
                <a:gd name="connsiteY12" fmla="*/ 133350 h 1251115"/>
                <a:gd name="connsiteX0" fmla="*/ 98479 w 1381279"/>
                <a:gd name="connsiteY0" fmla="*/ 133350 h 1251115"/>
                <a:gd name="connsiteX1" fmla="*/ 92129 w 1381279"/>
                <a:gd name="connsiteY1" fmla="*/ 276226 h 1251115"/>
                <a:gd name="connsiteX2" fmla="*/ 152454 w 1381279"/>
                <a:gd name="connsiteY2" fmla="*/ 466725 h 1251115"/>
                <a:gd name="connsiteX3" fmla="*/ 57204 w 1381279"/>
                <a:gd name="connsiteY3" fmla="*/ 812800 h 1251115"/>
                <a:gd name="connsiteX4" fmla="*/ 54 w 1381279"/>
                <a:gd name="connsiteY4" fmla="*/ 965200 h 1251115"/>
                <a:gd name="connsiteX5" fmla="*/ 66729 w 1381279"/>
                <a:gd name="connsiteY5" fmla="*/ 1250950 h 1251115"/>
                <a:gd name="connsiteX6" fmla="*/ 257229 w 1381279"/>
                <a:gd name="connsiteY6" fmla="*/ 1003300 h 1251115"/>
                <a:gd name="connsiteX7" fmla="*/ 600129 w 1381279"/>
                <a:gd name="connsiteY7" fmla="*/ 793750 h 1251115"/>
                <a:gd name="connsiteX8" fmla="*/ 723954 w 1381279"/>
                <a:gd name="connsiteY8" fmla="*/ 679450 h 1251115"/>
                <a:gd name="connsiteX9" fmla="*/ 1038279 w 1381279"/>
                <a:gd name="connsiteY9" fmla="*/ 336550 h 1251115"/>
                <a:gd name="connsiteX10" fmla="*/ 1355779 w 1381279"/>
                <a:gd name="connsiteY10" fmla="*/ 266700 h 1251115"/>
                <a:gd name="connsiteX11" fmla="*/ 1330379 w 1381279"/>
                <a:gd name="connsiteY11" fmla="*/ 0 h 1251115"/>
                <a:gd name="connsiteX12" fmla="*/ 19104 w 1381279"/>
                <a:gd name="connsiteY12" fmla="*/ 3175 h 1251115"/>
                <a:gd name="connsiteX13" fmla="*/ 98479 w 1381279"/>
                <a:gd name="connsiteY13" fmla="*/ 133350 h 1251115"/>
                <a:gd name="connsiteX0" fmla="*/ 98465 w 1381265"/>
                <a:gd name="connsiteY0" fmla="*/ 133350 h 1251115"/>
                <a:gd name="connsiteX1" fmla="*/ 92115 w 1381265"/>
                <a:gd name="connsiteY1" fmla="*/ 276226 h 1251115"/>
                <a:gd name="connsiteX2" fmla="*/ 152440 w 1381265"/>
                <a:gd name="connsiteY2" fmla="*/ 466725 h 1251115"/>
                <a:gd name="connsiteX3" fmla="*/ 73065 w 1381265"/>
                <a:gd name="connsiteY3" fmla="*/ 647701 h 1251115"/>
                <a:gd name="connsiteX4" fmla="*/ 57190 w 1381265"/>
                <a:gd name="connsiteY4" fmla="*/ 812800 h 1251115"/>
                <a:gd name="connsiteX5" fmla="*/ 40 w 1381265"/>
                <a:gd name="connsiteY5" fmla="*/ 965200 h 1251115"/>
                <a:gd name="connsiteX6" fmla="*/ 66715 w 1381265"/>
                <a:gd name="connsiteY6" fmla="*/ 1250950 h 1251115"/>
                <a:gd name="connsiteX7" fmla="*/ 257215 w 1381265"/>
                <a:gd name="connsiteY7" fmla="*/ 1003300 h 1251115"/>
                <a:gd name="connsiteX8" fmla="*/ 600115 w 1381265"/>
                <a:gd name="connsiteY8" fmla="*/ 793750 h 1251115"/>
                <a:gd name="connsiteX9" fmla="*/ 723940 w 1381265"/>
                <a:gd name="connsiteY9" fmla="*/ 679450 h 1251115"/>
                <a:gd name="connsiteX10" fmla="*/ 1038265 w 1381265"/>
                <a:gd name="connsiteY10" fmla="*/ 336550 h 1251115"/>
                <a:gd name="connsiteX11" fmla="*/ 1355765 w 1381265"/>
                <a:gd name="connsiteY11" fmla="*/ 266700 h 1251115"/>
                <a:gd name="connsiteX12" fmla="*/ 1330365 w 1381265"/>
                <a:gd name="connsiteY12" fmla="*/ 0 h 1251115"/>
                <a:gd name="connsiteX13" fmla="*/ 19090 w 1381265"/>
                <a:gd name="connsiteY13" fmla="*/ 3175 h 1251115"/>
                <a:gd name="connsiteX14" fmla="*/ 98465 w 1381265"/>
                <a:gd name="connsiteY14" fmla="*/ 133350 h 1251115"/>
                <a:gd name="connsiteX0" fmla="*/ 98463 w 1381263"/>
                <a:gd name="connsiteY0" fmla="*/ 133350 h 1251115"/>
                <a:gd name="connsiteX1" fmla="*/ 92113 w 1381263"/>
                <a:gd name="connsiteY1" fmla="*/ 276226 h 1251115"/>
                <a:gd name="connsiteX2" fmla="*/ 152438 w 1381263"/>
                <a:gd name="connsiteY2" fmla="*/ 466725 h 1251115"/>
                <a:gd name="connsiteX3" fmla="*/ 57188 w 1381263"/>
                <a:gd name="connsiteY3" fmla="*/ 657226 h 1251115"/>
                <a:gd name="connsiteX4" fmla="*/ 57188 w 1381263"/>
                <a:gd name="connsiteY4" fmla="*/ 812800 h 1251115"/>
                <a:gd name="connsiteX5" fmla="*/ 38 w 1381263"/>
                <a:gd name="connsiteY5" fmla="*/ 965200 h 1251115"/>
                <a:gd name="connsiteX6" fmla="*/ 66713 w 1381263"/>
                <a:gd name="connsiteY6" fmla="*/ 1250950 h 1251115"/>
                <a:gd name="connsiteX7" fmla="*/ 257213 w 1381263"/>
                <a:gd name="connsiteY7" fmla="*/ 1003300 h 1251115"/>
                <a:gd name="connsiteX8" fmla="*/ 600113 w 1381263"/>
                <a:gd name="connsiteY8" fmla="*/ 793750 h 1251115"/>
                <a:gd name="connsiteX9" fmla="*/ 723938 w 1381263"/>
                <a:gd name="connsiteY9" fmla="*/ 679450 h 1251115"/>
                <a:gd name="connsiteX10" fmla="*/ 1038263 w 1381263"/>
                <a:gd name="connsiteY10" fmla="*/ 336550 h 1251115"/>
                <a:gd name="connsiteX11" fmla="*/ 1355763 w 1381263"/>
                <a:gd name="connsiteY11" fmla="*/ 266700 h 1251115"/>
                <a:gd name="connsiteX12" fmla="*/ 1330363 w 1381263"/>
                <a:gd name="connsiteY12" fmla="*/ 0 h 1251115"/>
                <a:gd name="connsiteX13" fmla="*/ 19088 w 1381263"/>
                <a:gd name="connsiteY13" fmla="*/ 3175 h 1251115"/>
                <a:gd name="connsiteX14" fmla="*/ 98463 w 1381263"/>
                <a:gd name="connsiteY14" fmla="*/ 133350 h 1251115"/>
                <a:gd name="connsiteX0" fmla="*/ 98463 w 1381263"/>
                <a:gd name="connsiteY0" fmla="*/ 133350 h 1251115"/>
                <a:gd name="connsiteX1" fmla="*/ 92113 w 1381263"/>
                <a:gd name="connsiteY1" fmla="*/ 276226 h 1251115"/>
                <a:gd name="connsiteX2" fmla="*/ 152438 w 1381263"/>
                <a:gd name="connsiteY2" fmla="*/ 466725 h 1251115"/>
                <a:gd name="connsiteX3" fmla="*/ 57188 w 1381263"/>
                <a:gd name="connsiteY3" fmla="*/ 657226 h 1251115"/>
                <a:gd name="connsiteX4" fmla="*/ 57188 w 1381263"/>
                <a:gd name="connsiteY4" fmla="*/ 828675 h 1251115"/>
                <a:gd name="connsiteX5" fmla="*/ 38 w 1381263"/>
                <a:gd name="connsiteY5" fmla="*/ 965200 h 1251115"/>
                <a:gd name="connsiteX6" fmla="*/ 66713 w 1381263"/>
                <a:gd name="connsiteY6" fmla="*/ 1250950 h 1251115"/>
                <a:gd name="connsiteX7" fmla="*/ 257213 w 1381263"/>
                <a:gd name="connsiteY7" fmla="*/ 1003300 h 1251115"/>
                <a:gd name="connsiteX8" fmla="*/ 600113 w 1381263"/>
                <a:gd name="connsiteY8" fmla="*/ 793750 h 1251115"/>
                <a:gd name="connsiteX9" fmla="*/ 723938 w 1381263"/>
                <a:gd name="connsiteY9" fmla="*/ 679450 h 1251115"/>
                <a:gd name="connsiteX10" fmla="*/ 1038263 w 1381263"/>
                <a:gd name="connsiteY10" fmla="*/ 336550 h 1251115"/>
                <a:gd name="connsiteX11" fmla="*/ 1355763 w 1381263"/>
                <a:gd name="connsiteY11" fmla="*/ 266700 h 1251115"/>
                <a:gd name="connsiteX12" fmla="*/ 1330363 w 1381263"/>
                <a:gd name="connsiteY12" fmla="*/ 0 h 1251115"/>
                <a:gd name="connsiteX13" fmla="*/ 19088 w 1381263"/>
                <a:gd name="connsiteY13" fmla="*/ 3175 h 1251115"/>
                <a:gd name="connsiteX14" fmla="*/ 98463 w 1381263"/>
                <a:gd name="connsiteY14" fmla="*/ 133350 h 1251115"/>
                <a:gd name="connsiteX0" fmla="*/ 85773 w 1368573"/>
                <a:gd name="connsiteY0" fmla="*/ 133350 h 1251066"/>
                <a:gd name="connsiteX1" fmla="*/ 79423 w 1368573"/>
                <a:gd name="connsiteY1" fmla="*/ 276226 h 1251066"/>
                <a:gd name="connsiteX2" fmla="*/ 139748 w 1368573"/>
                <a:gd name="connsiteY2" fmla="*/ 466725 h 1251066"/>
                <a:gd name="connsiteX3" fmla="*/ 44498 w 1368573"/>
                <a:gd name="connsiteY3" fmla="*/ 657226 h 1251066"/>
                <a:gd name="connsiteX4" fmla="*/ 44498 w 1368573"/>
                <a:gd name="connsiteY4" fmla="*/ 828675 h 1251066"/>
                <a:gd name="connsiteX5" fmla="*/ 48 w 1368573"/>
                <a:gd name="connsiteY5" fmla="*/ 971550 h 1251066"/>
                <a:gd name="connsiteX6" fmla="*/ 54023 w 1368573"/>
                <a:gd name="connsiteY6" fmla="*/ 1250950 h 1251066"/>
                <a:gd name="connsiteX7" fmla="*/ 244523 w 1368573"/>
                <a:gd name="connsiteY7" fmla="*/ 1003300 h 1251066"/>
                <a:gd name="connsiteX8" fmla="*/ 587423 w 1368573"/>
                <a:gd name="connsiteY8" fmla="*/ 793750 h 1251066"/>
                <a:gd name="connsiteX9" fmla="*/ 711248 w 1368573"/>
                <a:gd name="connsiteY9" fmla="*/ 679450 h 1251066"/>
                <a:gd name="connsiteX10" fmla="*/ 1025573 w 1368573"/>
                <a:gd name="connsiteY10" fmla="*/ 336550 h 1251066"/>
                <a:gd name="connsiteX11" fmla="*/ 1343073 w 1368573"/>
                <a:gd name="connsiteY11" fmla="*/ 266700 h 1251066"/>
                <a:gd name="connsiteX12" fmla="*/ 1317673 w 1368573"/>
                <a:gd name="connsiteY12" fmla="*/ 0 h 1251066"/>
                <a:gd name="connsiteX13" fmla="*/ 6398 w 1368573"/>
                <a:gd name="connsiteY13" fmla="*/ 3175 h 1251066"/>
                <a:gd name="connsiteX14" fmla="*/ 85773 w 1368573"/>
                <a:gd name="connsiteY14" fmla="*/ 133350 h 1251066"/>
                <a:gd name="connsiteX0" fmla="*/ 86660 w 1369460"/>
                <a:gd name="connsiteY0" fmla="*/ 133350 h 1212991"/>
                <a:gd name="connsiteX1" fmla="*/ 80310 w 1369460"/>
                <a:gd name="connsiteY1" fmla="*/ 276226 h 1212991"/>
                <a:gd name="connsiteX2" fmla="*/ 140635 w 1369460"/>
                <a:gd name="connsiteY2" fmla="*/ 466725 h 1212991"/>
                <a:gd name="connsiteX3" fmla="*/ 45385 w 1369460"/>
                <a:gd name="connsiteY3" fmla="*/ 657226 h 1212991"/>
                <a:gd name="connsiteX4" fmla="*/ 45385 w 1369460"/>
                <a:gd name="connsiteY4" fmla="*/ 828675 h 1212991"/>
                <a:gd name="connsiteX5" fmla="*/ 935 w 1369460"/>
                <a:gd name="connsiteY5" fmla="*/ 971550 h 1212991"/>
                <a:gd name="connsiteX6" fmla="*/ 93010 w 1369460"/>
                <a:gd name="connsiteY6" fmla="*/ 1212850 h 1212991"/>
                <a:gd name="connsiteX7" fmla="*/ 245410 w 1369460"/>
                <a:gd name="connsiteY7" fmla="*/ 1003300 h 1212991"/>
                <a:gd name="connsiteX8" fmla="*/ 588310 w 1369460"/>
                <a:gd name="connsiteY8" fmla="*/ 793750 h 1212991"/>
                <a:gd name="connsiteX9" fmla="*/ 712135 w 1369460"/>
                <a:gd name="connsiteY9" fmla="*/ 679450 h 1212991"/>
                <a:gd name="connsiteX10" fmla="*/ 1026460 w 1369460"/>
                <a:gd name="connsiteY10" fmla="*/ 336550 h 1212991"/>
                <a:gd name="connsiteX11" fmla="*/ 1343960 w 1369460"/>
                <a:gd name="connsiteY11" fmla="*/ 266700 h 1212991"/>
                <a:gd name="connsiteX12" fmla="*/ 1318560 w 1369460"/>
                <a:gd name="connsiteY12" fmla="*/ 0 h 1212991"/>
                <a:gd name="connsiteX13" fmla="*/ 7285 w 1369460"/>
                <a:gd name="connsiteY13" fmla="*/ 3175 h 1212991"/>
                <a:gd name="connsiteX14" fmla="*/ 86660 w 1369460"/>
                <a:gd name="connsiteY14" fmla="*/ 133350 h 1212991"/>
                <a:gd name="connsiteX0" fmla="*/ 86660 w 1369460"/>
                <a:gd name="connsiteY0" fmla="*/ 133350 h 1212991"/>
                <a:gd name="connsiteX1" fmla="*/ 80310 w 1369460"/>
                <a:gd name="connsiteY1" fmla="*/ 276226 h 1212991"/>
                <a:gd name="connsiteX2" fmla="*/ 140635 w 1369460"/>
                <a:gd name="connsiteY2" fmla="*/ 466725 h 1212991"/>
                <a:gd name="connsiteX3" fmla="*/ 45385 w 1369460"/>
                <a:gd name="connsiteY3" fmla="*/ 657226 h 1212991"/>
                <a:gd name="connsiteX4" fmla="*/ 45385 w 1369460"/>
                <a:gd name="connsiteY4" fmla="*/ 828675 h 1212991"/>
                <a:gd name="connsiteX5" fmla="*/ 935 w 1369460"/>
                <a:gd name="connsiteY5" fmla="*/ 971550 h 1212991"/>
                <a:gd name="connsiteX6" fmla="*/ 93010 w 1369460"/>
                <a:gd name="connsiteY6" fmla="*/ 1212850 h 1212991"/>
                <a:gd name="connsiteX7" fmla="*/ 245410 w 1369460"/>
                <a:gd name="connsiteY7" fmla="*/ 1003300 h 1212991"/>
                <a:gd name="connsiteX8" fmla="*/ 588310 w 1369460"/>
                <a:gd name="connsiteY8" fmla="*/ 793750 h 1212991"/>
                <a:gd name="connsiteX9" fmla="*/ 712135 w 1369460"/>
                <a:gd name="connsiteY9" fmla="*/ 679450 h 1212991"/>
                <a:gd name="connsiteX10" fmla="*/ 1026460 w 1369460"/>
                <a:gd name="connsiteY10" fmla="*/ 336550 h 1212991"/>
                <a:gd name="connsiteX11" fmla="*/ 1343960 w 1369460"/>
                <a:gd name="connsiteY11" fmla="*/ 266700 h 1212991"/>
                <a:gd name="connsiteX12" fmla="*/ 1318560 w 1369460"/>
                <a:gd name="connsiteY12" fmla="*/ 0 h 1212991"/>
                <a:gd name="connsiteX13" fmla="*/ 7285 w 1369460"/>
                <a:gd name="connsiteY13" fmla="*/ 3175 h 1212991"/>
                <a:gd name="connsiteX14" fmla="*/ 86660 w 1369460"/>
                <a:gd name="connsiteY14" fmla="*/ 133350 h 1212991"/>
                <a:gd name="connsiteX0" fmla="*/ 86660 w 1369460"/>
                <a:gd name="connsiteY0" fmla="*/ 133350 h 1212991"/>
                <a:gd name="connsiteX1" fmla="*/ 80310 w 1369460"/>
                <a:gd name="connsiteY1" fmla="*/ 276226 h 1212991"/>
                <a:gd name="connsiteX2" fmla="*/ 140635 w 1369460"/>
                <a:gd name="connsiteY2" fmla="*/ 466725 h 1212991"/>
                <a:gd name="connsiteX3" fmla="*/ 45385 w 1369460"/>
                <a:gd name="connsiteY3" fmla="*/ 657226 h 1212991"/>
                <a:gd name="connsiteX4" fmla="*/ 45385 w 1369460"/>
                <a:gd name="connsiteY4" fmla="*/ 828675 h 1212991"/>
                <a:gd name="connsiteX5" fmla="*/ 935 w 1369460"/>
                <a:gd name="connsiteY5" fmla="*/ 971550 h 1212991"/>
                <a:gd name="connsiteX6" fmla="*/ 93010 w 1369460"/>
                <a:gd name="connsiteY6" fmla="*/ 1212850 h 1212991"/>
                <a:gd name="connsiteX7" fmla="*/ 245410 w 1369460"/>
                <a:gd name="connsiteY7" fmla="*/ 1003300 h 1212991"/>
                <a:gd name="connsiteX8" fmla="*/ 588310 w 1369460"/>
                <a:gd name="connsiteY8" fmla="*/ 793750 h 1212991"/>
                <a:gd name="connsiteX9" fmla="*/ 712135 w 1369460"/>
                <a:gd name="connsiteY9" fmla="*/ 679450 h 1212991"/>
                <a:gd name="connsiteX10" fmla="*/ 1026460 w 1369460"/>
                <a:gd name="connsiteY10" fmla="*/ 336550 h 1212991"/>
                <a:gd name="connsiteX11" fmla="*/ 1343960 w 1369460"/>
                <a:gd name="connsiteY11" fmla="*/ 266700 h 1212991"/>
                <a:gd name="connsiteX12" fmla="*/ 1318560 w 1369460"/>
                <a:gd name="connsiteY12" fmla="*/ 0 h 1212991"/>
                <a:gd name="connsiteX13" fmla="*/ 7285 w 1369460"/>
                <a:gd name="connsiteY13" fmla="*/ 3175 h 1212991"/>
                <a:gd name="connsiteX14" fmla="*/ 86660 w 1369460"/>
                <a:gd name="connsiteY14" fmla="*/ 133350 h 1212991"/>
                <a:gd name="connsiteX0" fmla="*/ 86660 w 1369460"/>
                <a:gd name="connsiteY0" fmla="*/ 133350 h 1212850"/>
                <a:gd name="connsiteX1" fmla="*/ 80310 w 1369460"/>
                <a:gd name="connsiteY1" fmla="*/ 276226 h 1212850"/>
                <a:gd name="connsiteX2" fmla="*/ 140635 w 1369460"/>
                <a:gd name="connsiteY2" fmla="*/ 466725 h 1212850"/>
                <a:gd name="connsiteX3" fmla="*/ 45385 w 1369460"/>
                <a:gd name="connsiteY3" fmla="*/ 657226 h 1212850"/>
                <a:gd name="connsiteX4" fmla="*/ 45385 w 1369460"/>
                <a:gd name="connsiteY4" fmla="*/ 828675 h 1212850"/>
                <a:gd name="connsiteX5" fmla="*/ 935 w 1369460"/>
                <a:gd name="connsiteY5" fmla="*/ 971550 h 1212850"/>
                <a:gd name="connsiteX6" fmla="*/ 93010 w 1369460"/>
                <a:gd name="connsiteY6" fmla="*/ 1212850 h 1212850"/>
                <a:gd name="connsiteX7" fmla="*/ 245410 w 1369460"/>
                <a:gd name="connsiteY7" fmla="*/ 1003300 h 1212850"/>
                <a:gd name="connsiteX8" fmla="*/ 588310 w 1369460"/>
                <a:gd name="connsiteY8" fmla="*/ 793750 h 1212850"/>
                <a:gd name="connsiteX9" fmla="*/ 712135 w 1369460"/>
                <a:gd name="connsiteY9" fmla="*/ 679450 h 1212850"/>
                <a:gd name="connsiteX10" fmla="*/ 1026460 w 1369460"/>
                <a:gd name="connsiteY10" fmla="*/ 336550 h 1212850"/>
                <a:gd name="connsiteX11" fmla="*/ 1343960 w 1369460"/>
                <a:gd name="connsiteY11" fmla="*/ 266700 h 1212850"/>
                <a:gd name="connsiteX12" fmla="*/ 1318560 w 1369460"/>
                <a:gd name="connsiteY12" fmla="*/ 0 h 1212850"/>
                <a:gd name="connsiteX13" fmla="*/ 7285 w 1369460"/>
                <a:gd name="connsiteY13" fmla="*/ 3175 h 1212850"/>
                <a:gd name="connsiteX14" fmla="*/ 86660 w 1369460"/>
                <a:gd name="connsiteY14" fmla="*/ 133350 h 1212850"/>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45305 w 1369355"/>
                <a:gd name="connsiteY7" fmla="*/ 1003300 h 1209675"/>
                <a:gd name="connsiteX8" fmla="*/ 588205 w 1369355"/>
                <a:gd name="connsiteY8" fmla="*/ 793750 h 1209675"/>
                <a:gd name="connsiteX9" fmla="*/ 712030 w 1369355"/>
                <a:gd name="connsiteY9" fmla="*/ 679450 h 1209675"/>
                <a:gd name="connsiteX10" fmla="*/ 1026355 w 1369355"/>
                <a:gd name="connsiteY10" fmla="*/ 336550 h 1209675"/>
                <a:gd name="connsiteX11" fmla="*/ 1343855 w 1369355"/>
                <a:gd name="connsiteY11" fmla="*/ 266700 h 1209675"/>
                <a:gd name="connsiteX12" fmla="*/ 1318455 w 1369355"/>
                <a:gd name="connsiteY12" fmla="*/ 0 h 1209675"/>
                <a:gd name="connsiteX13" fmla="*/ 7180 w 1369355"/>
                <a:gd name="connsiteY13" fmla="*/ 3175 h 1209675"/>
                <a:gd name="connsiteX14" fmla="*/ 86555 w 1369355"/>
                <a:gd name="connsiteY14"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45305 w 1369355"/>
                <a:gd name="connsiteY7" fmla="*/ 1003300 h 1209675"/>
                <a:gd name="connsiteX8" fmla="*/ 588205 w 1369355"/>
                <a:gd name="connsiteY8" fmla="*/ 793750 h 1209675"/>
                <a:gd name="connsiteX9" fmla="*/ 712030 w 1369355"/>
                <a:gd name="connsiteY9" fmla="*/ 679450 h 1209675"/>
                <a:gd name="connsiteX10" fmla="*/ 1026355 w 1369355"/>
                <a:gd name="connsiteY10" fmla="*/ 336550 h 1209675"/>
                <a:gd name="connsiteX11" fmla="*/ 1343855 w 1369355"/>
                <a:gd name="connsiteY11" fmla="*/ 266700 h 1209675"/>
                <a:gd name="connsiteX12" fmla="*/ 1318455 w 1369355"/>
                <a:gd name="connsiteY12" fmla="*/ 0 h 1209675"/>
                <a:gd name="connsiteX13" fmla="*/ 7180 w 1369355"/>
                <a:gd name="connsiteY13" fmla="*/ 3175 h 1209675"/>
                <a:gd name="connsiteX14" fmla="*/ 86555 w 1369355"/>
                <a:gd name="connsiteY14"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45305 w 1369355"/>
                <a:gd name="connsiteY7" fmla="*/ 1003300 h 1209675"/>
                <a:gd name="connsiteX8" fmla="*/ 343730 w 1369355"/>
                <a:gd name="connsiteY8" fmla="*/ 1000128 h 1209675"/>
                <a:gd name="connsiteX9" fmla="*/ 588205 w 1369355"/>
                <a:gd name="connsiteY9" fmla="*/ 793750 h 1209675"/>
                <a:gd name="connsiteX10" fmla="*/ 712030 w 1369355"/>
                <a:gd name="connsiteY10" fmla="*/ 679450 h 1209675"/>
                <a:gd name="connsiteX11" fmla="*/ 1026355 w 1369355"/>
                <a:gd name="connsiteY11" fmla="*/ 336550 h 1209675"/>
                <a:gd name="connsiteX12" fmla="*/ 1343855 w 1369355"/>
                <a:gd name="connsiteY12" fmla="*/ 266700 h 1209675"/>
                <a:gd name="connsiteX13" fmla="*/ 1318455 w 1369355"/>
                <a:gd name="connsiteY13" fmla="*/ 0 h 1209675"/>
                <a:gd name="connsiteX14" fmla="*/ 7180 w 1369355"/>
                <a:gd name="connsiteY14" fmla="*/ 3175 h 1209675"/>
                <a:gd name="connsiteX15" fmla="*/ 86555 w 1369355"/>
                <a:gd name="connsiteY15"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588205 w 1369355"/>
                <a:gd name="connsiteY9" fmla="*/ 793750 h 1209675"/>
                <a:gd name="connsiteX10" fmla="*/ 712030 w 1369355"/>
                <a:gd name="connsiteY10" fmla="*/ 679450 h 1209675"/>
                <a:gd name="connsiteX11" fmla="*/ 1026355 w 1369355"/>
                <a:gd name="connsiteY11" fmla="*/ 336550 h 1209675"/>
                <a:gd name="connsiteX12" fmla="*/ 1343855 w 1369355"/>
                <a:gd name="connsiteY12" fmla="*/ 266700 h 1209675"/>
                <a:gd name="connsiteX13" fmla="*/ 1318455 w 1369355"/>
                <a:gd name="connsiteY13" fmla="*/ 0 h 1209675"/>
                <a:gd name="connsiteX14" fmla="*/ 7180 w 1369355"/>
                <a:gd name="connsiteY14" fmla="*/ 3175 h 1209675"/>
                <a:gd name="connsiteX15" fmla="*/ 86555 w 1369355"/>
                <a:gd name="connsiteY15"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88205 w 1369355"/>
                <a:gd name="connsiteY10" fmla="*/ 793750 h 1209675"/>
                <a:gd name="connsiteX11" fmla="*/ 712030 w 1369355"/>
                <a:gd name="connsiteY11" fmla="*/ 679450 h 1209675"/>
                <a:gd name="connsiteX12" fmla="*/ 1026355 w 1369355"/>
                <a:gd name="connsiteY12" fmla="*/ 336550 h 1209675"/>
                <a:gd name="connsiteX13" fmla="*/ 1343855 w 1369355"/>
                <a:gd name="connsiteY13" fmla="*/ 266700 h 1209675"/>
                <a:gd name="connsiteX14" fmla="*/ 1318455 w 1369355"/>
                <a:gd name="connsiteY14" fmla="*/ 0 h 1209675"/>
                <a:gd name="connsiteX15" fmla="*/ 7180 w 1369355"/>
                <a:gd name="connsiteY15" fmla="*/ 3175 h 1209675"/>
                <a:gd name="connsiteX16" fmla="*/ 86555 w 1369355"/>
                <a:gd name="connsiteY16"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05655 w 1369355"/>
                <a:gd name="connsiteY10" fmla="*/ 876300 h 1209675"/>
                <a:gd name="connsiteX11" fmla="*/ 712030 w 1369355"/>
                <a:gd name="connsiteY11" fmla="*/ 679450 h 1209675"/>
                <a:gd name="connsiteX12" fmla="*/ 1026355 w 1369355"/>
                <a:gd name="connsiteY12" fmla="*/ 336550 h 1209675"/>
                <a:gd name="connsiteX13" fmla="*/ 1343855 w 1369355"/>
                <a:gd name="connsiteY13" fmla="*/ 266700 h 1209675"/>
                <a:gd name="connsiteX14" fmla="*/ 1318455 w 1369355"/>
                <a:gd name="connsiteY14" fmla="*/ 0 h 1209675"/>
                <a:gd name="connsiteX15" fmla="*/ 7180 w 1369355"/>
                <a:gd name="connsiteY15" fmla="*/ 3175 h 1209675"/>
                <a:gd name="connsiteX16" fmla="*/ 86555 w 1369355"/>
                <a:gd name="connsiteY16"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05655 w 1369355"/>
                <a:gd name="connsiteY10" fmla="*/ 876300 h 1209675"/>
                <a:gd name="connsiteX11" fmla="*/ 712030 w 1369355"/>
                <a:gd name="connsiteY11" fmla="*/ 679450 h 1209675"/>
                <a:gd name="connsiteX12" fmla="*/ 1026355 w 1369355"/>
                <a:gd name="connsiteY12" fmla="*/ 336550 h 1209675"/>
                <a:gd name="connsiteX13" fmla="*/ 1343855 w 1369355"/>
                <a:gd name="connsiteY13" fmla="*/ 266700 h 1209675"/>
                <a:gd name="connsiteX14" fmla="*/ 1318455 w 1369355"/>
                <a:gd name="connsiteY14" fmla="*/ 0 h 1209675"/>
                <a:gd name="connsiteX15" fmla="*/ 7180 w 1369355"/>
                <a:gd name="connsiteY15" fmla="*/ 3175 h 1209675"/>
                <a:gd name="connsiteX16" fmla="*/ 86555 w 1369355"/>
                <a:gd name="connsiteY16"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05655 w 1369355"/>
                <a:gd name="connsiteY10" fmla="*/ 876300 h 1209675"/>
                <a:gd name="connsiteX11" fmla="*/ 712030 w 1369355"/>
                <a:gd name="connsiteY11" fmla="*/ 679450 h 1209675"/>
                <a:gd name="connsiteX12" fmla="*/ 1026355 w 1369355"/>
                <a:gd name="connsiteY12" fmla="*/ 336550 h 1209675"/>
                <a:gd name="connsiteX13" fmla="*/ 1343855 w 1369355"/>
                <a:gd name="connsiteY13" fmla="*/ 266700 h 1209675"/>
                <a:gd name="connsiteX14" fmla="*/ 1318455 w 1369355"/>
                <a:gd name="connsiteY14" fmla="*/ 0 h 1209675"/>
                <a:gd name="connsiteX15" fmla="*/ 7180 w 1369355"/>
                <a:gd name="connsiteY15" fmla="*/ 3175 h 1209675"/>
                <a:gd name="connsiteX16" fmla="*/ 86555 w 1369355"/>
                <a:gd name="connsiteY16"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05655 w 1369355"/>
                <a:gd name="connsiteY10" fmla="*/ 876300 h 1209675"/>
                <a:gd name="connsiteX11" fmla="*/ 712030 w 1369355"/>
                <a:gd name="connsiteY11" fmla="*/ 679450 h 1209675"/>
                <a:gd name="connsiteX12" fmla="*/ 1026355 w 1369355"/>
                <a:gd name="connsiteY12" fmla="*/ 336550 h 1209675"/>
                <a:gd name="connsiteX13" fmla="*/ 1343855 w 1369355"/>
                <a:gd name="connsiteY13" fmla="*/ 266700 h 1209675"/>
                <a:gd name="connsiteX14" fmla="*/ 1318455 w 1369355"/>
                <a:gd name="connsiteY14" fmla="*/ 0 h 1209675"/>
                <a:gd name="connsiteX15" fmla="*/ 7180 w 1369355"/>
                <a:gd name="connsiteY15" fmla="*/ 3175 h 1209675"/>
                <a:gd name="connsiteX16" fmla="*/ 86555 w 1369355"/>
                <a:gd name="connsiteY16"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05655 w 1369355"/>
                <a:gd name="connsiteY10" fmla="*/ 876300 h 1209675"/>
                <a:gd name="connsiteX11" fmla="*/ 626305 w 1369355"/>
                <a:gd name="connsiteY11" fmla="*/ 714375 h 1209675"/>
                <a:gd name="connsiteX12" fmla="*/ 1026355 w 1369355"/>
                <a:gd name="connsiteY12" fmla="*/ 336550 h 1209675"/>
                <a:gd name="connsiteX13" fmla="*/ 1343855 w 1369355"/>
                <a:gd name="connsiteY13" fmla="*/ 266700 h 1209675"/>
                <a:gd name="connsiteX14" fmla="*/ 1318455 w 1369355"/>
                <a:gd name="connsiteY14" fmla="*/ 0 h 1209675"/>
                <a:gd name="connsiteX15" fmla="*/ 7180 w 1369355"/>
                <a:gd name="connsiteY15" fmla="*/ 3175 h 1209675"/>
                <a:gd name="connsiteX16" fmla="*/ 86555 w 1369355"/>
                <a:gd name="connsiteY16" fmla="*/ 133350 h 1209675"/>
                <a:gd name="connsiteX0" fmla="*/ 86555 w 1369355"/>
                <a:gd name="connsiteY0" fmla="*/ 133350 h 1209675"/>
                <a:gd name="connsiteX1" fmla="*/ 80205 w 1369355"/>
                <a:gd name="connsiteY1" fmla="*/ 276226 h 1209675"/>
                <a:gd name="connsiteX2" fmla="*/ 140530 w 1369355"/>
                <a:gd name="connsiteY2" fmla="*/ 466725 h 1209675"/>
                <a:gd name="connsiteX3" fmla="*/ 45280 w 1369355"/>
                <a:gd name="connsiteY3" fmla="*/ 657226 h 1209675"/>
                <a:gd name="connsiteX4" fmla="*/ 45280 w 1369355"/>
                <a:gd name="connsiteY4" fmla="*/ 828675 h 1209675"/>
                <a:gd name="connsiteX5" fmla="*/ 830 w 1369355"/>
                <a:gd name="connsiteY5" fmla="*/ 971550 h 1209675"/>
                <a:gd name="connsiteX6" fmla="*/ 89730 w 1369355"/>
                <a:gd name="connsiteY6" fmla="*/ 1209675 h 1209675"/>
                <a:gd name="connsiteX7" fmla="*/ 200855 w 1369355"/>
                <a:gd name="connsiteY7" fmla="*/ 1035050 h 1209675"/>
                <a:gd name="connsiteX8" fmla="*/ 343730 w 1369355"/>
                <a:gd name="connsiteY8" fmla="*/ 1000128 h 1209675"/>
                <a:gd name="connsiteX9" fmla="*/ 426280 w 1369355"/>
                <a:gd name="connsiteY9" fmla="*/ 892178 h 1209675"/>
                <a:gd name="connsiteX10" fmla="*/ 505655 w 1369355"/>
                <a:gd name="connsiteY10" fmla="*/ 876300 h 1209675"/>
                <a:gd name="connsiteX11" fmla="*/ 626305 w 1369355"/>
                <a:gd name="connsiteY11" fmla="*/ 714375 h 1209675"/>
                <a:gd name="connsiteX12" fmla="*/ 845380 w 1369355"/>
                <a:gd name="connsiteY12" fmla="*/ 504828 h 1209675"/>
                <a:gd name="connsiteX13" fmla="*/ 1026355 w 1369355"/>
                <a:gd name="connsiteY13" fmla="*/ 336550 h 1209675"/>
                <a:gd name="connsiteX14" fmla="*/ 1343855 w 1369355"/>
                <a:gd name="connsiteY14" fmla="*/ 266700 h 1209675"/>
                <a:gd name="connsiteX15" fmla="*/ 1318455 w 1369355"/>
                <a:gd name="connsiteY15" fmla="*/ 0 h 1209675"/>
                <a:gd name="connsiteX16" fmla="*/ 7180 w 1369355"/>
                <a:gd name="connsiteY16" fmla="*/ 3175 h 1209675"/>
                <a:gd name="connsiteX17" fmla="*/ 86555 w 1369355"/>
                <a:gd name="connsiteY17" fmla="*/ 133350 h 1209675"/>
                <a:gd name="connsiteX0" fmla="*/ 86555 w 1366327"/>
                <a:gd name="connsiteY0" fmla="*/ 133350 h 1209675"/>
                <a:gd name="connsiteX1" fmla="*/ 80205 w 1366327"/>
                <a:gd name="connsiteY1" fmla="*/ 276226 h 1209675"/>
                <a:gd name="connsiteX2" fmla="*/ 140530 w 1366327"/>
                <a:gd name="connsiteY2" fmla="*/ 466725 h 1209675"/>
                <a:gd name="connsiteX3" fmla="*/ 45280 w 1366327"/>
                <a:gd name="connsiteY3" fmla="*/ 657226 h 1209675"/>
                <a:gd name="connsiteX4" fmla="*/ 45280 w 1366327"/>
                <a:gd name="connsiteY4" fmla="*/ 828675 h 1209675"/>
                <a:gd name="connsiteX5" fmla="*/ 830 w 1366327"/>
                <a:gd name="connsiteY5" fmla="*/ 971550 h 1209675"/>
                <a:gd name="connsiteX6" fmla="*/ 89730 w 1366327"/>
                <a:gd name="connsiteY6" fmla="*/ 1209675 h 1209675"/>
                <a:gd name="connsiteX7" fmla="*/ 200855 w 1366327"/>
                <a:gd name="connsiteY7" fmla="*/ 1035050 h 1209675"/>
                <a:gd name="connsiteX8" fmla="*/ 343730 w 1366327"/>
                <a:gd name="connsiteY8" fmla="*/ 1000128 h 1209675"/>
                <a:gd name="connsiteX9" fmla="*/ 426280 w 1366327"/>
                <a:gd name="connsiteY9" fmla="*/ 892178 h 1209675"/>
                <a:gd name="connsiteX10" fmla="*/ 505655 w 1366327"/>
                <a:gd name="connsiteY10" fmla="*/ 876300 h 1209675"/>
                <a:gd name="connsiteX11" fmla="*/ 626305 w 1366327"/>
                <a:gd name="connsiteY11" fmla="*/ 714375 h 1209675"/>
                <a:gd name="connsiteX12" fmla="*/ 845380 w 1366327"/>
                <a:gd name="connsiteY12" fmla="*/ 504828 h 1209675"/>
                <a:gd name="connsiteX13" fmla="*/ 1067630 w 1366327"/>
                <a:gd name="connsiteY13" fmla="*/ 323850 h 1209675"/>
                <a:gd name="connsiteX14" fmla="*/ 1343855 w 1366327"/>
                <a:gd name="connsiteY14" fmla="*/ 266700 h 1209675"/>
                <a:gd name="connsiteX15" fmla="*/ 1318455 w 1366327"/>
                <a:gd name="connsiteY15" fmla="*/ 0 h 1209675"/>
                <a:gd name="connsiteX16" fmla="*/ 7180 w 1366327"/>
                <a:gd name="connsiteY16" fmla="*/ 3175 h 1209675"/>
                <a:gd name="connsiteX17" fmla="*/ 86555 w 1366327"/>
                <a:gd name="connsiteY17" fmla="*/ 133350 h 1209675"/>
                <a:gd name="connsiteX0" fmla="*/ 86555 w 1366327"/>
                <a:gd name="connsiteY0" fmla="*/ 133350 h 1209675"/>
                <a:gd name="connsiteX1" fmla="*/ 80205 w 1366327"/>
                <a:gd name="connsiteY1" fmla="*/ 276226 h 1209675"/>
                <a:gd name="connsiteX2" fmla="*/ 140530 w 1366327"/>
                <a:gd name="connsiteY2" fmla="*/ 466725 h 1209675"/>
                <a:gd name="connsiteX3" fmla="*/ 45280 w 1366327"/>
                <a:gd name="connsiteY3" fmla="*/ 657226 h 1209675"/>
                <a:gd name="connsiteX4" fmla="*/ 45280 w 1366327"/>
                <a:gd name="connsiteY4" fmla="*/ 828675 h 1209675"/>
                <a:gd name="connsiteX5" fmla="*/ 830 w 1366327"/>
                <a:gd name="connsiteY5" fmla="*/ 971550 h 1209675"/>
                <a:gd name="connsiteX6" fmla="*/ 89730 w 1366327"/>
                <a:gd name="connsiteY6" fmla="*/ 1209675 h 1209675"/>
                <a:gd name="connsiteX7" fmla="*/ 200855 w 1366327"/>
                <a:gd name="connsiteY7" fmla="*/ 1035050 h 1209675"/>
                <a:gd name="connsiteX8" fmla="*/ 343730 w 1366327"/>
                <a:gd name="connsiteY8" fmla="*/ 1000128 h 1209675"/>
                <a:gd name="connsiteX9" fmla="*/ 426280 w 1366327"/>
                <a:gd name="connsiteY9" fmla="*/ 892178 h 1209675"/>
                <a:gd name="connsiteX10" fmla="*/ 505655 w 1366327"/>
                <a:gd name="connsiteY10" fmla="*/ 876300 h 1209675"/>
                <a:gd name="connsiteX11" fmla="*/ 626305 w 1366327"/>
                <a:gd name="connsiteY11" fmla="*/ 714375 h 1209675"/>
                <a:gd name="connsiteX12" fmla="*/ 845380 w 1366327"/>
                <a:gd name="connsiteY12" fmla="*/ 504828 h 1209675"/>
                <a:gd name="connsiteX13" fmla="*/ 956505 w 1366327"/>
                <a:gd name="connsiteY13" fmla="*/ 479428 h 1209675"/>
                <a:gd name="connsiteX14" fmla="*/ 1067630 w 1366327"/>
                <a:gd name="connsiteY14" fmla="*/ 323850 h 1209675"/>
                <a:gd name="connsiteX15" fmla="*/ 1343855 w 1366327"/>
                <a:gd name="connsiteY15" fmla="*/ 266700 h 1209675"/>
                <a:gd name="connsiteX16" fmla="*/ 1318455 w 1366327"/>
                <a:gd name="connsiteY16" fmla="*/ 0 h 1209675"/>
                <a:gd name="connsiteX17" fmla="*/ 7180 w 1366327"/>
                <a:gd name="connsiteY17" fmla="*/ 3175 h 1209675"/>
                <a:gd name="connsiteX18" fmla="*/ 86555 w 1366327"/>
                <a:gd name="connsiteY18" fmla="*/ 133350 h 1209675"/>
                <a:gd name="connsiteX0" fmla="*/ 86555 w 1366327"/>
                <a:gd name="connsiteY0" fmla="*/ 133350 h 1209675"/>
                <a:gd name="connsiteX1" fmla="*/ 80205 w 1366327"/>
                <a:gd name="connsiteY1" fmla="*/ 276226 h 1209675"/>
                <a:gd name="connsiteX2" fmla="*/ 140530 w 1366327"/>
                <a:gd name="connsiteY2" fmla="*/ 466725 h 1209675"/>
                <a:gd name="connsiteX3" fmla="*/ 45280 w 1366327"/>
                <a:gd name="connsiteY3" fmla="*/ 657226 h 1209675"/>
                <a:gd name="connsiteX4" fmla="*/ 45280 w 1366327"/>
                <a:gd name="connsiteY4" fmla="*/ 828675 h 1209675"/>
                <a:gd name="connsiteX5" fmla="*/ 830 w 1366327"/>
                <a:gd name="connsiteY5" fmla="*/ 971550 h 1209675"/>
                <a:gd name="connsiteX6" fmla="*/ 89730 w 1366327"/>
                <a:gd name="connsiteY6" fmla="*/ 1209675 h 1209675"/>
                <a:gd name="connsiteX7" fmla="*/ 200855 w 1366327"/>
                <a:gd name="connsiteY7" fmla="*/ 1035050 h 1209675"/>
                <a:gd name="connsiteX8" fmla="*/ 343730 w 1366327"/>
                <a:gd name="connsiteY8" fmla="*/ 1000128 h 1209675"/>
                <a:gd name="connsiteX9" fmla="*/ 426280 w 1366327"/>
                <a:gd name="connsiteY9" fmla="*/ 892178 h 1209675"/>
                <a:gd name="connsiteX10" fmla="*/ 505655 w 1366327"/>
                <a:gd name="connsiteY10" fmla="*/ 876300 h 1209675"/>
                <a:gd name="connsiteX11" fmla="*/ 626305 w 1366327"/>
                <a:gd name="connsiteY11" fmla="*/ 714375 h 1209675"/>
                <a:gd name="connsiteX12" fmla="*/ 845380 w 1366327"/>
                <a:gd name="connsiteY12" fmla="*/ 504828 h 1209675"/>
                <a:gd name="connsiteX13" fmla="*/ 956505 w 1366327"/>
                <a:gd name="connsiteY13" fmla="*/ 479428 h 1209675"/>
                <a:gd name="connsiteX14" fmla="*/ 1067630 w 1366327"/>
                <a:gd name="connsiteY14" fmla="*/ 323850 h 1209675"/>
                <a:gd name="connsiteX15" fmla="*/ 1343855 w 1366327"/>
                <a:gd name="connsiteY15" fmla="*/ 266700 h 1209675"/>
                <a:gd name="connsiteX16" fmla="*/ 1318455 w 1366327"/>
                <a:gd name="connsiteY16" fmla="*/ 0 h 1209675"/>
                <a:gd name="connsiteX17" fmla="*/ 7180 w 1366327"/>
                <a:gd name="connsiteY17" fmla="*/ 3175 h 1209675"/>
                <a:gd name="connsiteX18" fmla="*/ 86555 w 1366327"/>
                <a:gd name="connsiteY18" fmla="*/ 133350 h 1209675"/>
                <a:gd name="connsiteX0" fmla="*/ 86555 w 1366327"/>
                <a:gd name="connsiteY0" fmla="*/ 133350 h 1209675"/>
                <a:gd name="connsiteX1" fmla="*/ 80205 w 1366327"/>
                <a:gd name="connsiteY1" fmla="*/ 276226 h 1209675"/>
                <a:gd name="connsiteX2" fmla="*/ 140530 w 1366327"/>
                <a:gd name="connsiteY2" fmla="*/ 466725 h 1209675"/>
                <a:gd name="connsiteX3" fmla="*/ 45280 w 1366327"/>
                <a:gd name="connsiteY3" fmla="*/ 657226 h 1209675"/>
                <a:gd name="connsiteX4" fmla="*/ 45280 w 1366327"/>
                <a:gd name="connsiteY4" fmla="*/ 828675 h 1209675"/>
                <a:gd name="connsiteX5" fmla="*/ 830 w 1366327"/>
                <a:gd name="connsiteY5" fmla="*/ 971550 h 1209675"/>
                <a:gd name="connsiteX6" fmla="*/ 89730 w 1366327"/>
                <a:gd name="connsiteY6" fmla="*/ 1209675 h 1209675"/>
                <a:gd name="connsiteX7" fmla="*/ 200855 w 1366327"/>
                <a:gd name="connsiteY7" fmla="*/ 1035050 h 1209675"/>
                <a:gd name="connsiteX8" fmla="*/ 343730 w 1366327"/>
                <a:gd name="connsiteY8" fmla="*/ 1000128 h 1209675"/>
                <a:gd name="connsiteX9" fmla="*/ 426280 w 1366327"/>
                <a:gd name="connsiteY9" fmla="*/ 892178 h 1209675"/>
                <a:gd name="connsiteX10" fmla="*/ 505655 w 1366327"/>
                <a:gd name="connsiteY10" fmla="*/ 876300 h 1209675"/>
                <a:gd name="connsiteX11" fmla="*/ 626305 w 1366327"/>
                <a:gd name="connsiteY11" fmla="*/ 714375 h 1209675"/>
                <a:gd name="connsiteX12" fmla="*/ 845380 w 1366327"/>
                <a:gd name="connsiteY12" fmla="*/ 504828 h 1209675"/>
                <a:gd name="connsiteX13" fmla="*/ 956505 w 1366327"/>
                <a:gd name="connsiteY13" fmla="*/ 479428 h 1209675"/>
                <a:gd name="connsiteX14" fmla="*/ 1067630 w 1366327"/>
                <a:gd name="connsiteY14" fmla="*/ 323850 h 1209675"/>
                <a:gd name="connsiteX15" fmla="*/ 1343855 w 1366327"/>
                <a:gd name="connsiteY15" fmla="*/ 266700 h 1209675"/>
                <a:gd name="connsiteX16" fmla="*/ 1318455 w 1366327"/>
                <a:gd name="connsiteY16" fmla="*/ 0 h 1209675"/>
                <a:gd name="connsiteX17" fmla="*/ 7180 w 1366327"/>
                <a:gd name="connsiteY17" fmla="*/ 3175 h 1209675"/>
                <a:gd name="connsiteX18" fmla="*/ 86555 w 1366327"/>
                <a:gd name="connsiteY18" fmla="*/ 133350 h 1209675"/>
                <a:gd name="connsiteX0" fmla="*/ 95493 w 1375265"/>
                <a:gd name="connsiteY0" fmla="*/ 136291 h 1212616"/>
                <a:gd name="connsiteX1" fmla="*/ 89143 w 1375265"/>
                <a:gd name="connsiteY1" fmla="*/ 279167 h 1212616"/>
                <a:gd name="connsiteX2" fmla="*/ 149468 w 1375265"/>
                <a:gd name="connsiteY2" fmla="*/ 469666 h 1212616"/>
                <a:gd name="connsiteX3" fmla="*/ 54218 w 1375265"/>
                <a:gd name="connsiteY3" fmla="*/ 660167 h 1212616"/>
                <a:gd name="connsiteX4" fmla="*/ 54218 w 1375265"/>
                <a:gd name="connsiteY4" fmla="*/ 831616 h 1212616"/>
                <a:gd name="connsiteX5" fmla="*/ 9768 w 1375265"/>
                <a:gd name="connsiteY5" fmla="*/ 974491 h 1212616"/>
                <a:gd name="connsiteX6" fmla="*/ 98668 w 1375265"/>
                <a:gd name="connsiteY6" fmla="*/ 1212616 h 1212616"/>
                <a:gd name="connsiteX7" fmla="*/ 209793 w 1375265"/>
                <a:gd name="connsiteY7" fmla="*/ 1037991 h 1212616"/>
                <a:gd name="connsiteX8" fmla="*/ 352668 w 1375265"/>
                <a:gd name="connsiteY8" fmla="*/ 1003069 h 1212616"/>
                <a:gd name="connsiteX9" fmla="*/ 435218 w 1375265"/>
                <a:gd name="connsiteY9" fmla="*/ 895119 h 1212616"/>
                <a:gd name="connsiteX10" fmla="*/ 514593 w 1375265"/>
                <a:gd name="connsiteY10" fmla="*/ 879241 h 1212616"/>
                <a:gd name="connsiteX11" fmla="*/ 635243 w 1375265"/>
                <a:gd name="connsiteY11" fmla="*/ 717316 h 1212616"/>
                <a:gd name="connsiteX12" fmla="*/ 854318 w 1375265"/>
                <a:gd name="connsiteY12" fmla="*/ 507769 h 1212616"/>
                <a:gd name="connsiteX13" fmla="*/ 965443 w 1375265"/>
                <a:gd name="connsiteY13" fmla="*/ 482369 h 1212616"/>
                <a:gd name="connsiteX14" fmla="*/ 1076568 w 1375265"/>
                <a:gd name="connsiteY14" fmla="*/ 326791 h 1212616"/>
                <a:gd name="connsiteX15" fmla="*/ 1352793 w 1375265"/>
                <a:gd name="connsiteY15" fmla="*/ 269641 h 1212616"/>
                <a:gd name="connsiteX16" fmla="*/ 1327393 w 1375265"/>
                <a:gd name="connsiteY16" fmla="*/ 2941 h 1212616"/>
                <a:gd name="connsiteX17" fmla="*/ 95493 w 1375265"/>
                <a:gd name="connsiteY17" fmla="*/ 136291 h 1212616"/>
                <a:gd name="connsiteX0" fmla="*/ 1318455 w 1366327"/>
                <a:gd name="connsiteY0" fmla="*/ 0 h 1209675"/>
                <a:gd name="connsiteX1" fmla="*/ 80205 w 1366327"/>
                <a:gd name="connsiteY1" fmla="*/ 276226 h 1209675"/>
                <a:gd name="connsiteX2" fmla="*/ 140530 w 1366327"/>
                <a:gd name="connsiteY2" fmla="*/ 466725 h 1209675"/>
                <a:gd name="connsiteX3" fmla="*/ 45280 w 1366327"/>
                <a:gd name="connsiteY3" fmla="*/ 657226 h 1209675"/>
                <a:gd name="connsiteX4" fmla="*/ 45280 w 1366327"/>
                <a:gd name="connsiteY4" fmla="*/ 828675 h 1209675"/>
                <a:gd name="connsiteX5" fmla="*/ 830 w 1366327"/>
                <a:gd name="connsiteY5" fmla="*/ 971550 h 1209675"/>
                <a:gd name="connsiteX6" fmla="*/ 89730 w 1366327"/>
                <a:gd name="connsiteY6" fmla="*/ 1209675 h 1209675"/>
                <a:gd name="connsiteX7" fmla="*/ 200855 w 1366327"/>
                <a:gd name="connsiteY7" fmla="*/ 1035050 h 1209675"/>
                <a:gd name="connsiteX8" fmla="*/ 343730 w 1366327"/>
                <a:gd name="connsiteY8" fmla="*/ 1000128 h 1209675"/>
                <a:gd name="connsiteX9" fmla="*/ 426280 w 1366327"/>
                <a:gd name="connsiteY9" fmla="*/ 892178 h 1209675"/>
                <a:gd name="connsiteX10" fmla="*/ 505655 w 1366327"/>
                <a:gd name="connsiteY10" fmla="*/ 876300 h 1209675"/>
                <a:gd name="connsiteX11" fmla="*/ 626305 w 1366327"/>
                <a:gd name="connsiteY11" fmla="*/ 714375 h 1209675"/>
                <a:gd name="connsiteX12" fmla="*/ 845380 w 1366327"/>
                <a:gd name="connsiteY12" fmla="*/ 504828 h 1209675"/>
                <a:gd name="connsiteX13" fmla="*/ 956505 w 1366327"/>
                <a:gd name="connsiteY13" fmla="*/ 479428 h 1209675"/>
                <a:gd name="connsiteX14" fmla="*/ 1067630 w 1366327"/>
                <a:gd name="connsiteY14" fmla="*/ 323850 h 1209675"/>
                <a:gd name="connsiteX15" fmla="*/ 1343855 w 1366327"/>
                <a:gd name="connsiteY15" fmla="*/ 266700 h 1209675"/>
                <a:gd name="connsiteX16" fmla="*/ 1318455 w 1366327"/>
                <a:gd name="connsiteY16" fmla="*/ 0 h 1209675"/>
                <a:gd name="connsiteX0" fmla="*/ 1318455 w 1366327"/>
                <a:gd name="connsiteY0" fmla="*/ 0 h 1209675"/>
                <a:gd name="connsiteX1" fmla="*/ 140530 w 1366327"/>
                <a:gd name="connsiteY1" fmla="*/ 466725 h 1209675"/>
                <a:gd name="connsiteX2" fmla="*/ 45280 w 1366327"/>
                <a:gd name="connsiteY2" fmla="*/ 657226 h 1209675"/>
                <a:gd name="connsiteX3" fmla="*/ 45280 w 1366327"/>
                <a:gd name="connsiteY3" fmla="*/ 828675 h 1209675"/>
                <a:gd name="connsiteX4" fmla="*/ 830 w 1366327"/>
                <a:gd name="connsiteY4" fmla="*/ 971550 h 1209675"/>
                <a:gd name="connsiteX5" fmla="*/ 89730 w 1366327"/>
                <a:gd name="connsiteY5" fmla="*/ 1209675 h 1209675"/>
                <a:gd name="connsiteX6" fmla="*/ 200855 w 1366327"/>
                <a:gd name="connsiteY6" fmla="*/ 1035050 h 1209675"/>
                <a:gd name="connsiteX7" fmla="*/ 343730 w 1366327"/>
                <a:gd name="connsiteY7" fmla="*/ 1000128 h 1209675"/>
                <a:gd name="connsiteX8" fmla="*/ 426280 w 1366327"/>
                <a:gd name="connsiteY8" fmla="*/ 892178 h 1209675"/>
                <a:gd name="connsiteX9" fmla="*/ 505655 w 1366327"/>
                <a:gd name="connsiteY9" fmla="*/ 876300 h 1209675"/>
                <a:gd name="connsiteX10" fmla="*/ 626305 w 1366327"/>
                <a:gd name="connsiteY10" fmla="*/ 714375 h 1209675"/>
                <a:gd name="connsiteX11" fmla="*/ 845380 w 1366327"/>
                <a:gd name="connsiteY11" fmla="*/ 504828 h 1209675"/>
                <a:gd name="connsiteX12" fmla="*/ 956505 w 1366327"/>
                <a:gd name="connsiteY12" fmla="*/ 479428 h 1209675"/>
                <a:gd name="connsiteX13" fmla="*/ 1067630 w 1366327"/>
                <a:gd name="connsiteY13" fmla="*/ 323850 h 1209675"/>
                <a:gd name="connsiteX14" fmla="*/ 1343855 w 1366327"/>
                <a:gd name="connsiteY14" fmla="*/ 266700 h 1209675"/>
                <a:gd name="connsiteX15" fmla="*/ 1318455 w 1366327"/>
                <a:gd name="connsiteY15" fmla="*/ 0 h 1209675"/>
                <a:gd name="connsiteX0" fmla="*/ 1365859 w 1413731"/>
                <a:gd name="connsiteY0" fmla="*/ 0 h 1209675"/>
                <a:gd name="connsiteX1" fmla="*/ 92684 w 1413731"/>
                <a:gd name="connsiteY1" fmla="*/ 657226 h 1209675"/>
                <a:gd name="connsiteX2" fmla="*/ 92684 w 1413731"/>
                <a:gd name="connsiteY2" fmla="*/ 828675 h 1209675"/>
                <a:gd name="connsiteX3" fmla="*/ 48234 w 1413731"/>
                <a:gd name="connsiteY3" fmla="*/ 971550 h 1209675"/>
                <a:gd name="connsiteX4" fmla="*/ 137134 w 1413731"/>
                <a:gd name="connsiteY4" fmla="*/ 1209675 h 1209675"/>
                <a:gd name="connsiteX5" fmla="*/ 248259 w 1413731"/>
                <a:gd name="connsiteY5" fmla="*/ 1035050 h 1209675"/>
                <a:gd name="connsiteX6" fmla="*/ 391134 w 1413731"/>
                <a:gd name="connsiteY6" fmla="*/ 1000128 h 1209675"/>
                <a:gd name="connsiteX7" fmla="*/ 473684 w 1413731"/>
                <a:gd name="connsiteY7" fmla="*/ 892178 h 1209675"/>
                <a:gd name="connsiteX8" fmla="*/ 553059 w 1413731"/>
                <a:gd name="connsiteY8" fmla="*/ 876300 h 1209675"/>
                <a:gd name="connsiteX9" fmla="*/ 673709 w 1413731"/>
                <a:gd name="connsiteY9" fmla="*/ 714375 h 1209675"/>
                <a:gd name="connsiteX10" fmla="*/ 892784 w 1413731"/>
                <a:gd name="connsiteY10" fmla="*/ 504828 h 1209675"/>
                <a:gd name="connsiteX11" fmla="*/ 1003909 w 1413731"/>
                <a:gd name="connsiteY11" fmla="*/ 479428 h 1209675"/>
                <a:gd name="connsiteX12" fmla="*/ 1115034 w 1413731"/>
                <a:gd name="connsiteY12" fmla="*/ 323850 h 1209675"/>
                <a:gd name="connsiteX13" fmla="*/ 1391259 w 1413731"/>
                <a:gd name="connsiteY13" fmla="*/ 266700 h 1209675"/>
                <a:gd name="connsiteX14" fmla="*/ 1365859 w 1413731"/>
                <a:gd name="connsiteY14" fmla="*/ 0 h 1209675"/>
                <a:gd name="connsiteX0" fmla="*/ 1393140 w 1436527"/>
                <a:gd name="connsiteY0" fmla="*/ 19497 h 962472"/>
                <a:gd name="connsiteX1" fmla="*/ 94565 w 1436527"/>
                <a:gd name="connsiteY1" fmla="*/ 410023 h 962472"/>
                <a:gd name="connsiteX2" fmla="*/ 94565 w 1436527"/>
                <a:gd name="connsiteY2" fmla="*/ 581472 h 962472"/>
                <a:gd name="connsiteX3" fmla="*/ 50115 w 1436527"/>
                <a:gd name="connsiteY3" fmla="*/ 724347 h 962472"/>
                <a:gd name="connsiteX4" fmla="*/ 139015 w 1436527"/>
                <a:gd name="connsiteY4" fmla="*/ 962472 h 962472"/>
                <a:gd name="connsiteX5" fmla="*/ 250140 w 1436527"/>
                <a:gd name="connsiteY5" fmla="*/ 787847 h 962472"/>
                <a:gd name="connsiteX6" fmla="*/ 393015 w 1436527"/>
                <a:gd name="connsiteY6" fmla="*/ 752925 h 962472"/>
                <a:gd name="connsiteX7" fmla="*/ 475565 w 1436527"/>
                <a:gd name="connsiteY7" fmla="*/ 644975 h 962472"/>
                <a:gd name="connsiteX8" fmla="*/ 554940 w 1436527"/>
                <a:gd name="connsiteY8" fmla="*/ 629097 h 962472"/>
                <a:gd name="connsiteX9" fmla="*/ 675590 w 1436527"/>
                <a:gd name="connsiteY9" fmla="*/ 467172 h 962472"/>
                <a:gd name="connsiteX10" fmla="*/ 894665 w 1436527"/>
                <a:gd name="connsiteY10" fmla="*/ 257625 h 962472"/>
                <a:gd name="connsiteX11" fmla="*/ 1005790 w 1436527"/>
                <a:gd name="connsiteY11" fmla="*/ 232225 h 962472"/>
                <a:gd name="connsiteX12" fmla="*/ 1116915 w 1436527"/>
                <a:gd name="connsiteY12" fmla="*/ 76647 h 962472"/>
                <a:gd name="connsiteX13" fmla="*/ 1393140 w 1436527"/>
                <a:gd name="connsiteY13" fmla="*/ 19497 h 962472"/>
                <a:gd name="connsiteX0" fmla="*/ 1096461 w 1147951"/>
                <a:gd name="connsiteY0" fmla="*/ 4719 h 890544"/>
                <a:gd name="connsiteX1" fmla="*/ 74111 w 1147951"/>
                <a:gd name="connsiteY1" fmla="*/ 338095 h 890544"/>
                <a:gd name="connsiteX2" fmla="*/ 74111 w 1147951"/>
                <a:gd name="connsiteY2" fmla="*/ 509544 h 890544"/>
                <a:gd name="connsiteX3" fmla="*/ 29661 w 1147951"/>
                <a:gd name="connsiteY3" fmla="*/ 652419 h 890544"/>
                <a:gd name="connsiteX4" fmla="*/ 118561 w 1147951"/>
                <a:gd name="connsiteY4" fmla="*/ 890544 h 890544"/>
                <a:gd name="connsiteX5" fmla="*/ 229686 w 1147951"/>
                <a:gd name="connsiteY5" fmla="*/ 715919 h 890544"/>
                <a:gd name="connsiteX6" fmla="*/ 372561 w 1147951"/>
                <a:gd name="connsiteY6" fmla="*/ 680997 h 890544"/>
                <a:gd name="connsiteX7" fmla="*/ 455111 w 1147951"/>
                <a:gd name="connsiteY7" fmla="*/ 573047 h 890544"/>
                <a:gd name="connsiteX8" fmla="*/ 534486 w 1147951"/>
                <a:gd name="connsiteY8" fmla="*/ 557169 h 890544"/>
                <a:gd name="connsiteX9" fmla="*/ 655136 w 1147951"/>
                <a:gd name="connsiteY9" fmla="*/ 395244 h 890544"/>
                <a:gd name="connsiteX10" fmla="*/ 874211 w 1147951"/>
                <a:gd name="connsiteY10" fmla="*/ 185697 h 890544"/>
                <a:gd name="connsiteX11" fmla="*/ 985336 w 1147951"/>
                <a:gd name="connsiteY11" fmla="*/ 160297 h 890544"/>
                <a:gd name="connsiteX12" fmla="*/ 1096461 w 1147951"/>
                <a:gd name="connsiteY12" fmla="*/ 4719 h 890544"/>
                <a:gd name="connsiteX0" fmla="*/ 977107 w 977107"/>
                <a:gd name="connsiteY0" fmla="*/ 2025 h 732272"/>
                <a:gd name="connsiteX1" fmla="*/ 65882 w 977107"/>
                <a:gd name="connsiteY1" fmla="*/ 179823 h 732272"/>
                <a:gd name="connsiteX2" fmla="*/ 65882 w 977107"/>
                <a:gd name="connsiteY2" fmla="*/ 351272 h 732272"/>
                <a:gd name="connsiteX3" fmla="*/ 21432 w 977107"/>
                <a:gd name="connsiteY3" fmla="*/ 494147 h 732272"/>
                <a:gd name="connsiteX4" fmla="*/ 110332 w 977107"/>
                <a:gd name="connsiteY4" fmla="*/ 732272 h 732272"/>
                <a:gd name="connsiteX5" fmla="*/ 221457 w 977107"/>
                <a:gd name="connsiteY5" fmla="*/ 557647 h 732272"/>
                <a:gd name="connsiteX6" fmla="*/ 364332 w 977107"/>
                <a:gd name="connsiteY6" fmla="*/ 522725 h 732272"/>
                <a:gd name="connsiteX7" fmla="*/ 446882 w 977107"/>
                <a:gd name="connsiteY7" fmla="*/ 414775 h 732272"/>
                <a:gd name="connsiteX8" fmla="*/ 526257 w 977107"/>
                <a:gd name="connsiteY8" fmla="*/ 398897 h 732272"/>
                <a:gd name="connsiteX9" fmla="*/ 646907 w 977107"/>
                <a:gd name="connsiteY9" fmla="*/ 236972 h 732272"/>
                <a:gd name="connsiteX10" fmla="*/ 865982 w 977107"/>
                <a:gd name="connsiteY10" fmla="*/ 27425 h 732272"/>
                <a:gd name="connsiteX11" fmla="*/ 977107 w 977107"/>
                <a:gd name="connsiteY11" fmla="*/ 2025 h 732272"/>
                <a:gd name="connsiteX0" fmla="*/ 857755 w 879197"/>
                <a:gd name="connsiteY0" fmla="*/ 592 h 705439"/>
                <a:gd name="connsiteX1" fmla="*/ 57655 w 879197"/>
                <a:gd name="connsiteY1" fmla="*/ 152990 h 705439"/>
                <a:gd name="connsiteX2" fmla="*/ 57655 w 879197"/>
                <a:gd name="connsiteY2" fmla="*/ 324439 h 705439"/>
                <a:gd name="connsiteX3" fmla="*/ 13205 w 879197"/>
                <a:gd name="connsiteY3" fmla="*/ 467314 h 705439"/>
                <a:gd name="connsiteX4" fmla="*/ 102105 w 879197"/>
                <a:gd name="connsiteY4" fmla="*/ 705439 h 705439"/>
                <a:gd name="connsiteX5" fmla="*/ 213230 w 879197"/>
                <a:gd name="connsiteY5" fmla="*/ 530814 h 705439"/>
                <a:gd name="connsiteX6" fmla="*/ 356105 w 879197"/>
                <a:gd name="connsiteY6" fmla="*/ 495892 h 705439"/>
                <a:gd name="connsiteX7" fmla="*/ 438655 w 879197"/>
                <a:gd name="connsiteY7" fmla="*/ 387942 h 705439"/>
                <a:gd name="connsiteX8" fmla="*/ 518030 w 879197"/>
                <a:gd name="connsiteY8" fmla="*/ 372064 h 705439"/>
                <a:gd name="connsiteX9" fmla="*/ 638680 w 879197"/>
                <a:gd name="connsiteY9" fmla="*/ 210139 h 705439"/>
                <a:gd name="connsiteX10" fmla="*/ 857755 w 879197"/>
                <a:gd name="connsiteY10" fmla="*/ 592 h 705439"/>
                <a:gd name="connsiteX0" fmla="*/ 626305 w 646930"/>
                <a:gd name="connsiteY0" fmla="*/ 62088 h 557388"/>
                <a:gd name="connsiteX1" fmla="*/ 45280 w 646930"/>
                <a:gd name="connsiteY1" fmla="*/ 4939 h 557388"/>
                <a:gd name="connsiteX2" fmla="*/ 45280 w 646930"/>
                <a:gd name="connsiteY2" fmla="*/ 176388 h 557388"/>
                <a:gd name="connsiteX3" fmla="*/ 830 w 646930"/>
                <a:gd name="connsiteY3" fmla="*/ 319263 h 557388"/>
                <a:gd name="connsiteX4" fmla="*/ 89730 w 646930"/>
                <a:gd name="connsiteY4" fmla="*/ 557388 h 557388"/>
                <a:gd name="connsiteX5" fmla="*/ 200855 w 646930"/>
                <a:gd name="connsiteY5" fmla="*/ 382763 h 557388"/>
                <a:gd name="connsiteX6" fmla="*/ 343730 w 646930"/>
                <a:gd name="connsiteY6" fmla="*/ 347841 h 557388"/>
                <a:gd name="connsiteX7" fmla="*/ 426280 w 646930"/>
                <a:gd name="connsiteY7" fmla="*/ 239891 h 557388"/>
                <a:gd name="connsiteX8" fmla="*/ 505655 w 646930"/>
                <a:gd name="connsiteY8" fmla="*/ 224013 h 557388"/>
                <a:gd name="connsiteX9" fmla="*/ 626305 w 646930"/>
                <a:gd name="connsiteY9" fmla="*/ 62088 h 557388"/>
                <a:gd name="connsiteX0" fmla="*/ 659620 w 677509"/>
                <a:gd name="connsiteY0" fmla="*/ 36760 h 565375"/>
                <a:gd name="connsiteX1" fmla="*/ 45280 w 677509"/>
                <a:gd name="connsiteY1" fmla="*/ 12926 h 565375"/>
                <a:gd name="connsiteX2" fmla="*/ 45280 w 677509"/>
                <a:gd name="connsiteY2" fmla="*/ 184375 h 565375"/>
                <a:gd name="connsiteX3" fmla="*/ 830 w 677509"/>
                <a:gd name="connsiteY3" fmla="*/ 327250 h 565375"/>
                <a:gd name="connsiteX4" fmla="*/ 89730 w 677509"/>
                <a:gd name="connsiteY4" fmla="*/ 565375 h 565375"/>
                <a:gd name="connsiteX5" fmla="*/ 200855 w 677509"/>
                <a:gd name="connsiteY5" fmla="*/ 390750 h 565375"/>
                <a:gd name="connsiteX6" fmla="*/ 343730 w 677509"/>
                <a:gd name="connsiteY6" fmla="*/ 355828 h 565375"/>
                <a:gd name="connsiteX7" fmla="*/ 426280 w 677509"/>
                <a:gd name="connsiteY7" fmla="*/ 247878 h 565375"/>
                <a:gd name="connsiteX8" fmla="*/ 505655 w 677509"/>
                <a:gd name="connsiteY8" fmla="*/ 232000 h 565375"/>
                <a:gd name="connsiteX9" fmla="*/ 659620 w 677509"/>
                <a:gd name="connsiteY9" fmla="*/ 36760 h 565375"/>
                <a:gd name="connsiteX0" fmla="*/ 659620 w 677509"/>
                <a:gd name="connsiteY0" fmla="*/ 36760 h 565375"/>
                <a:gd name="connsiteX1" fmla="*/ 45280 w 677509"/>
                <a:gd name="connsiteY1" fmla="*/ 12926 h 565375"/>
                <a:gd name="connsiteX2" fmla="*/ 45280 w 677509"/>
                <a:gd name="connsiteY2" fmla="*/ 184375 h 565375"/>
                <a:gd name="connsiteX3" fmla="*/ 830 w 677509"/>
                <a:gd name="connsiteY3" fmla="*/ 327250 h 565375"/>
                <a:gd name="connsiteX4" fmla="*/ 89730 w 677509"/>
                <a:gd name="connsiteY4" fmla="*/ 565375 h 565375"/>
                <a:gd name="connsiteX5" fmla="*/ 200855 w 677509"/>
                <a:gd name="connsiteY5" fmla="*/ 390750 h 565375"/>
                <a:gd name="connsiteX6" fmla="*/ 343730 w 677509"/>
                <a:gd name="connsiteY6" fmla="*/ 355828 h 565375"/>
                <a:gd name="connsiteX7" fmla="*/ 426280 w 677509"/>
                <a:gd name="connsiteY7" fmla="*/ 247878 h 565375"/>
                <a:gd name="connsiteX8" fmla="*/ 505655 w 677509"/>
                <a:gd name="connsiteY8" fmla="*/ 232000 h 565375"/>
                <a:gd name="connsiteX9" fmla="*/ 659620 w 677509"/>
                <a:gd name="connsiteY9" fmla="*/ 36760 h 565375"/>
                <a:gd name="connsiteX0" fmla="*/ 659620 w 662729"/>
                <a:gd name="connsiteY0" fmla="*/ 46993 h 575608"/>
                <a:gd name="connsiteX1" fmla="*/ 45280 w 662729"/>
                <a:gd name="connsiteY1" fmla="*/ 23159 h 575608"/>
                <a:gd name="connsiteX2" fmla="*/ 45280 w 662729"/>
                <a:gd name="connsiteY2" fmla="*/ 194608 h 575608"/>
                <a:gd name="connsiteX3" fmla="*/ 830 w 662729"/>
                <a:gd name="connsiteY3" fmla="*/ 337483 h 575608"/>
                <a:gd name="connsiteX4" fmla="*/ 89730 w 662729"/>
                <a:gd name="connsiteY4" fmla="*/ 575608 h 575608"/>
                <a:gd name="connsiteX5" fmla="*/ 200855 w 662729"/>
                <a:gd name="connsiteY5" fmla="*/ 400983 h 575608"/>
                <a:gd name="connsiteX6" fmla="*/ 343730 w 662729"/>
                <a:gd name="connsiteY6" fmla="*/ 366061 h 575608"/>
                <a:gd name="connsiteX7" fmla="*/ 426280 w 662729"/>
                <a:gd name="connsiteY7" fmla="*/ 258111 h 575608"/>
                <a:gd name="connsiteX8" fmla="*/ 505655 w 662729"/>
                <a:gd name="connsiteY8" fmla="*/ 242233 h 575608"/>
                <a:gd name="connsiteX9" fmla="*/ 659620 w 662729"/>
                <a:gd name="connsiteY9" fmla="*/ 46993 h 575608"/>
                <a:gd name="connsiteX0" fmla="*/ 659620 w 662729"/>
                <a:gd name="connsiteY0" fmla="*/ 46993 h 575608"/>
                <a:gd name="connsiteX1" fmla="*/ 45280 w 662729"/>
                <a:gd name="connsiteY1" fmla="*/ 23159 h 575608"/>
                <a:gd name="connsiteX2" fmla="*/ 45280 w 662729"/>
                <a:gd name="connsiteY2" fmla="*/ 194608 h 575608"/>
                <a:gd name="connsiteX3" fmla="*/ 830 w 662729"/>
                <a:gd name="connsiteY3" fmla="*/ 337483 h 575608"/>
                <a:gd name="connsiteX4" fmla="*/ 89730 w 662729"/>
                <a:gd name="connsiteY4" fmla="*/ 575608 h 575608"/>
                <a:gd name="connsiteX5" fmla="*/ 200855 w 662729"/>
                <a:gd name="connsiteY5" fmla="*/ 400983 h 575608"/>
                <a:gd name="connsiteX6" fmla="*/ 343730 w 662729"/>
                <a:gd name="connsiteY6" fmla="*/ 366061 h 575608"/>
                <a:gd name="connsiteX7" fmla="*/ 426280 w 662729"/>
                <a:gd name="connsiteY7" fmla="*/ 258111 h 575608"/>
                <a:gd name="connsiteX8" fmla="*/ 505655 w 662729"/>
                <a:gd name="connsiteY8" fmla="*/ 242233 h 575608"/>
                <a:gd name="connsiteX9" fmla="*/ 659620 w 662729"/>
                <a:gd name="connsiteY9" fmla="*/ 46993 h 575608"/>
                <a:gd name="connsiteX0" fmla="*/ 659620 w 659620"/>
                <a:gd name="connsiteY0" fmla="*/ 32276 h 560891"/>
                <a:gd name="connsiteX1" fmla="*/ 45280 w 659620"/>
                <a:gd name="connsiteY1" fmla="*/ 8442 h 560891"/>
                <a:gd name="connsiteX2" fmla="*/ 45280 w 659620"/>
                <a:gd name="connsiteY2" fmla="*/ 179891 h 560891"/>
                <a:gd name="connsiteX3" fmla="*/ 830 w 659620"/>
                <a:gd name="connsiteY3" fmla="*/ 322766 h 560891"/>
                <a:gd name="connsiteX4" fmla="*/ 89730 w 659620"/>
                <a:gd name="connsiteY4" fmla="*/ 560891 h 560891"/>
                <a:gd name="connsiteX5" fmla="*/ 200855 w 659620"/>
                <a:gd name="connsiteY5" fmla="*/ 386266 h 560891"/>
                <a:gd name="connsiteX6" fmla="*/ 343730 w 659620"/>
                <a:gd name="connsiteY6" fmla="*/ 351344 h 560891"/>
                <a:gd name="connsiteX7" fmla="*/ 426280 w 659620"/>
                <a:gd name="connsiteY7" fmla="*/ 243394 h 560891"/>
                <a:gd name="connsiteX8" fmla="*/ 505655 w 659620"/>
                <a:gd name="connsiteY8" fmla="*/ 227516 h 560891"/>
                <a:gd name="connsiteX9" fmla="*/ 659620 w 659620"/>
                <a:gd name="connsiteY9" fmla="*/ 32276 h 560891"/>
                <a:gd name="connsiteX0" fmla="*/ 674196 w 674196"/>
                <a:gd name="connsiteY0" fmla="*/ 24539 h 563565"/>
                <a:gd name="connsiteX1" fmla="*/ 45280 w 674196"/>
                <a:gd name="connsiteY1" fmla="*/ 11116 h 563565"/>
                <a:gd name="connsiteX2" fmla="*/ 45280 w 674196"/>
                <a:gd name="connsiteY2" fmla="*/ 182565 h 563565"/>
                <a:gd name="connsiteX3" fmla="*/ 830 w 674196"/>
                <a:gd name="connsiteY3" fmla="*/ 325440 h 563565"/>
                <a:gd name="connsiteX4" fmla="*/ 89730 w 674196"/>
                <a:gd name="connsiteY4" fmla="*/ 563565 h 563565"/>
                <a:gd name="connsiteX5" fmla="*/ 200855 w 674196"/>
                <a:gd name="connsiteY5" fmla="*/ 388940 h 563565"/>
                <a:gd name="connsiteX6" fmla="*/ 343730 w 674196"/>
                <a:gd name="connsiteY6" fmla="*/ 354018 h 563565"/>
                <a:gd name="connsiteX7" fmla="*/ 426280 w 674196"/>
                <a:gd name="connsiteY7" fmla="*/ 246068 h 563565"/>
                <a:gd name="connsiteX8" fmla="*/ 505655 w 674196"/>
                <a:gd name="connsiteY8" fmla="*/ 230190 h 563565"/>
                <a:gd name="connsiteX9" fmla="*/ 674196 w 674196"/>
                <a:gd name="connsiteY9" fmla="*/ 24539 h 563565"/>
                <a:gd name="connsiteX0" fmla="*/ 674196 w 674196"/>
                <a:gd name="connsiteY0" fmla="*/ 22765 h 561791"/>
                <a:gd name="connsiteX1" fmla="*/ 45280 w 674196"/>
                <a:gd name="connsiteY1" fmla="*/ 9342 h 561791"/>
                <a:gd name="connsiteX2" fmla="*/ 45280 w 674196"/>
                <a:gd name="connsiteY2" fmla="*/ 180791 h 561791"/>
                <a:gd name="connsiteX3" fmla="*/ 830 w 674196"/>
                <a:gd name="connsiteY3" fmla="*/ 323666 h 561791"/>
                <a:gd name="connsiteX4" fmla="*/ 89730 w 674196"/>
                <a:gd name="connsiteY4" fmla="*/ 561791 h 561791"/>
                <a:gd name="connsiteX5" fmla="*/ 200855 w 674196"/>
                <a:gd name="connsiteY5" fmla="*/ 387166 h 561791"/>
                <a:gd name="connsiteX6" fmla="*/ 343730 w 674196"/>
                <a:gd name="connsiteY6" fmla="*/ 352244 h 561791"/>
                <a:gd name="connsiteX7" fmla="*/ 426280 w 674196"/>
                <a:gd name="connsiteY7" fmla="*/ 244294 h 561791"/>
                <a:gd name="connsiteX8" fmla="*/ 505655 w 674196"/>
                <a:gd name="connsiteY8" fmla="*/ 228416 h 561791"/>
                <a:gd name="connsiteX9" fmla="*/ 674196 w 674196"/>
                <a:gd name="connsiteY9" fmla="*/ 22765 h 561791"/>
                <a:gd name="connsiteX0" fmla="*/ 674196 w 674196"/>
                <a:gd name="connsiteY0" fmla="*/ 22765 h 561791"/>
                <a:gd name="connsiteX1" fmla="*/ 45280 w 674196"/>
                <a:gd name="connsiteY1" fmla="*/ 9342 h 561791"/>
                <a:gd name="connsiteX2" fmla="*/ 45280 w 674196"/>
                <a:gd name="connsiteY2" fmla="*/ 180791 h 561791"/>
                <a:gd name="connsiteX3" fmla="*/ 830 w 674196"/>
                <a:gd name="connsiteY3" fmla="*/ 323666 h 561791"/>
                <a:gd name="connsiteX4" fmla="*/ 89730 w 674196"/>
                <a:gd name="connsiteY4" fmla="*/ 561791 h 561791"/>
                <a:gd name="connsiteX5" fmla="*/ 200855 w 674196"/>
                <a:gd name="connsiteY5" fmla="*/ 387166 h 561791"/>
                <a:gd name="connsiteX6" fmla="*/ 343730 w 674196"/>
                <a:gd name="connsiteY6" fmla="*/ 352244 h 561791"/>
                <a:gd name="connsiteX7" fmla="*/ 426280 w 674196"/>
                <a:gd name="connsiteY7" fmla="*/ 244294 h 561791"/>
                <a:gd name="connsiteX8" fmla="*/ 505655 w 674196"/>
                <a:gd name="connsiteY8" fmla="*/ 228416 h 561791"/>
                <a:gd name="connsiteX9" fmla="*/ 674196 w 674196"/>
                <a:gd name="connsiteY9" fmla="*/ 22765 h 561791"/>
                <a:gd name="connsiteX0" fmla="*/ 665867 w 665867"/>
                <a:gd name="connsiteY0" fmla="*/ 19643 h 562834"/>
                <a:gd name="connsiteX1" fmla="*/ 45280 w 665867"/>
                <a:gd name="connsiteY1" fmla="*/ 10385 h 562834"/>
                <a:gd name="connsiteX2" fmla="*/ 45280 w 665867"/>
                <a:gd name="connsiteY2" fmla="*/ 181834 h 562834"/>
                <a:gd name="connsiteX3" fmla="*/ 830 w 665867"/>
                <a:gd name="connsiteY3" fmla="*/ 324709 h 562834"/>
                <a:gd name="connsiteX4" fmla="*/ 89730 w 665867"/>
                <a:gd name="connsiteY4" fmla="*/ 562834 h 562834"/>
                <a:gd name="connsiteX5" fmla="*/ 200855 w 665867"/>
                <a:gd name="connsiteY5" fmla="*/ 388209 h 562834"/>
                <a:gd name="connsiteX6" fmla="*/ 343730 w 665867"/>
                <a:gd name="connsiteY6" fmla="*/ 353287 h 562834"/>
                <a:gd name="connsiteX7" fmla="*/ 426280 w 665867"/>
                <a:gd name="connsiteY7" fmla="*/ 245337 h 562834"/>
                <a:gd name="connsiteX8" fmla="*/ 505655 w 665867"/>
                <a:gd name="connsiteY8" fmla="*/ 229459 h 562834"/>
                <a:gd name="connsiteX9" fmla="*/ 665867 w 665867"/>
                <a:gd name="connsiteY9" fmla="*/ 19643 h 562834"/>
                <a:gd name="connsiteX0" fmla="*/ 665867 w 665867"/>
                <a:gd name="connsiteY0" fmla="*/ 19643 h 562834"/>
                <a:gd name="connsiteX1" fmla="*/ 45280 w 665867"/>
                <a:gd name="connsiteY1" fmla="*/ 10385 h 562834"/>
                <a:gd name="connsiteX2" fmla="*/ 45280 w 665867"/>
                <a:gd name="connsiteY2" fmla="*/ 181834 h 562834"/>
                <a:gd name="connsiteX3" fmla="*/ 830 w 665867"/>
                <a:gd name="connsiteY3" fmla="*/ 324709 h 562834"/>
                <a:gd name="connsiteX4" fmla="*/ 89730 w 665867"/>
                <a:gd name="connsiteY4" fmla="*/ 562834 h 562834"/>
                <a:gd name="connsiteX5" fmla="*/ 200855 w 665867"/>
                <a:gd name="connsiteY5" fmla="*/ 388209 h 562834"/>
                <a:gd name="connsiteX6" fmla="*/ 343730 w 665867"/>
                <a:gd name="connsiteY6" fmla="*/ 353287 h 562834"/>
                <a:gd name="connsiteX7" fmla="*/ 426280 w 665867"/>
                <a:gd name="connsiteY7" fmla="*/ 245337 h 562834"/>
                <a:gd name="connsiteX8" fmla="*/ 505655 w 665867"/>
                <a:gd name="connsiteY8" fmla="*/ 229459 h 562834"/>
                <a:gd name="connsiteX9" fmla="*/ 665867 w 665867"/>
                <a:gd name="connsiteY9" fmla="*/ 19643 h 562834"/>
                <a:gd name="connsiteX0" fmla="*/ 665867 w 665867"/>
                <a:gd name="connsiteY0" fmla="*/ 19643 h 562834"/>
                <a:gd name="connsiteX1" fmla="*/ 45280 w 665867"/>
                <a:gd name="connsiteY1" fmla="*/ 10385 h 562834"/>
                <a:gd name="connsiteX2" fmla="*/ 45280 w 665867"/>
                <a:gd name="connsiteY2" fmla="*/ 181834 h 562834"/>
                <a:gd name="connsiteX3" fmla="*/ 830 w 665867"/>
                <a:gd name="connsiteY3" fmla="*/ 324709 h 562834"/>
                <a:gd name="connsiteX4" fmla="*/ 89730 w 665867"/>
                <a:gd name="connsiteY4" fmla="*/ 562834 h 562834"/>
                <a:gd name="connsiteX5" fmla="*/ 200855 w 665867"/>
                <a:gd name="connsiteY5" fmla="*/ 388209 h 562834"/>
                <a:gd name="connsiteX6" fmla="*/ 343730 w 665867"/>
                <a:gd name="connsiteY6" fmla="*/ 353287 h 562834"/>
                <a:gd name="connsiteX7" fmla="*/ 426280 w 665867"/>
                <a:gd name="connsiteY7" fmla="*/ 245337 h 562834"/>
                <a:gd name="connsiteX8" fmla="*/ 505655 w 665867"/>
                <a:gd name="connsiteY8" fmla="*/ 229459 h 562834"/>
                <a:gd name="connsiteX9" fmla="*/ 665867 w 665867"/>
                <a:gd name="connsiteY9" fmla="*/ 19643 h 562834"/>
                <a:gd name="connsiteX0" fmla="*/ 665877 w 665877"/>
                <a:gd name="connsiteY0" fmla="*/ 14759 h 557950"/>
                <a:gd name="connsiteX1" fmla="*/ 49455 w 665877"/>
                <a:gd name="connsiteY1" fmla="*/ 11748 h 557950"/>
                <a:gd name="connsiteX2" fmla="*/ 45290 w 665877"/>
                <a:gd name="connsiteY2" fmla="*/ 176950 h 557950"/>
                <a:gd name="connsiteX3" fmla="*/ 840 w 665877"/>
                <a:gd name="connsiteY3" fmla="*/ 319825 h 557950"/>
                <a:gd name="connsiteX4" fmla="*/ 89740 w 665877"/>
                <a:gd name="connsiteY4" fmla="*/ 557950 h 557950"/>
                <a:gd name="connsiteX5" fmla="*/ 200865 w 665877"/>
                <a:gd name="connsiteY5" fmla="*/ 383325 h 557950"/>
                <a:gd name="connsiteX6" fmla="*/ 343740 w 665877"/>
                <a:gd name="connsiteY6" fmla="*/ 348403 h 557950"/>
                <a:gd name="connsiteX7" fmla="*/ 426290 w 665877"/>
                <a:gd name="connsiteY7" fmla="*/ 240453 h 557950"/>
                <a:gd name="connsiteX8" fmla="*/ 505665 w 665877"/>
                <a:gd name="connsiteY8" fmla="*/ 224575 h 557950"/>
                <a:gd name="connsiteX9" fmla="*/ 665877 w 665877"/>
                <a:gd name="connsiteY9" fmla="*/ 14759 h 557950"/>
                <a:gd name="connsiteX0" fmla="*/ 665877 w 665877"/>
                <a:gd name="connsiteY0" fmla="*/ 3011 h 546202"/>
                <a:gd name="connsiteX1" fmla="*/ 49455 w 665877"/>
                <a:gd name="connsiteY1" fmla="*/ 0 h 546202"/>
                <a:gd name="connsiteX2" fmla="*/ 45290 w 665877"/>
                <a:gd name="connsiteY2" fmla="*/ 165202 h 546202"/>
                <a:gd name="connsiteX3" fmla="*/ 840 w 665877"/>
                <a:gd name="connsiteY3" fmla="*/ 308077 h 546202"/>
                <a:gd name="connsiteX4" fmla="*/ 89740 w 665877"/>
                <a:gd name="connsiteY4" fmla="*/ 546202 h 546202"/>
                <a:gd name="connsiteX5" fmla="*/ 200865 w 665877"/>
                <a:gd name="connsiteY5" fmla="*/ 371577 h 546202"/>
                <a:gd name="connsiteX6" fmla="*/ 343740 w 665877"/>
                <a:gd name="connsiteY6" fmla="*/ 336655 h 546202"/>
                <a:gd name="connsiteX7" fmla="*/ 426290 w 665877"/>
                <a:gd name="connsiteY7" fmla="*/ 228705 h 546202"/>
                <a:gd name="connsiteX8" fmla="*/ 505665 w 665877"/>
                <a:gd name="connsiteY8" fmla="*/ 212827 h 546202"/>
                <a:gd name="connsiteX9" fmla="*/ 665877 w 665877"/>
                <a:gd name="connsiteY9" fmla="*/ 3011 h 54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877" h="546202">
                  <a:moveTo>
                    <a:pt x="665877" y="3011"/>
                  </a:moveTo>
                  <a:cubicBezTo>
                    <a:pt x="551111" y="737"/>
                    <a:pt x="150804" y="36"/>
                    <a:pt x="49455" y="0"/>
                  </a:cubicBezTo>
                  <a:cubicBezTo>
                    <a:pt x="35558" y="43689"/>
                    <a:pt x="53392" y="113856"/>
                    <a:pt x="45290" y="165202"/>
                  </a:cubicBezTo>
                  <a:cubicBezTo>
                    <a:pt x="37188" y="216548"/>
                    <a:pt x="-6568" y="244577"/>
                    <a:pt x="840" y="308077"/>
                  </a:cubicBezTo>
                  <a:cubicBezTo>
                    <a:pt x="8248" y="371577"/>
                    <a:pt x="17244" y="442485"/>
                    <a:pt x="89740" y="546202"/>
                  </a:cubicBezTo>
                  <a:cubicBezTo>
                    <a:pt x="155886" y="462594"/>
                    <a:pt x="158532" y="406501"/>
                    <a:pt x="200865" y="371577"/>
                  </a:cubicBezTo>
                  <a:cubicBezTo>
                    <a:pt x="243198" y="336653"/>
                    <a:pt x="302994" y="354646"/>
                    <a:pt x="343740" y="336655"/>
                  </a:cubicBezTo>
                  <a:cubicBezTo>
                    <a:pt x="384486" y="318664"/>
                    <a:pt x="385544" y="263101"/>
                    <a:pt x="426290" y="228705"/>
                  </a:cubicBezTo>
                  <a:cubicBezTo>
                    <a:pt x="467036" y="194309"/>
                    <a:pt x="458040" y="226057"/>
                    <a:pt x="505665" y="212827"/>
                  </a:cubicBezTo>
                  <a:cubicBezTo>
                    <a:pt x="543765" y="164672"/>
                    <a:pt x="609346" y="58262"/>
                    <a:pt x="665877" y="3011"/>
                  </a:cubicBezTo>
                  <a:close/>
                </a:path>
              </a:pathLst>
            </a:custGeom>
            <a:solidFill>
              <a:srgbClr val="00B050">
                <a:alpha val="50196"/>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3"/>
            <p:cNvSpPr/>
            <p:nvPr/>
          </p:nvSpPr>
          <p:spPr>
            <a:xfrm>
              <a:off x="2171700" y="4025900"/>
              <a:ext cx="765175" cy="638175"/>
            </a:xfrm>
            <a:custGeom>
              <a:avLst/>
              <a:gdLst>
                <a:gd name="connsiteX0" fmla="*/ 0 w 765175"/>
                <a:gd name="connsiteY0" fmla="*/ 9525 h 638175"/>
                <a:gd name="connsiteX1" fmla="*/ 41275 w 765175"/>
                <a:gd name="connsiteY1" fmla="*/ 638175 h 638175"/>
                <a:gd name="connsiteX2" fmla="*/ 765175 w 765175"/>
                <a:gd name="connsiteY2" fmla="*/ 577850 h 638175"/>
                <a:gd name="connsiteX3" fmla="*/ 723900 w 765175"/>
                <a:gd name="connsiteY3" fmla="*/ 276225 h 638175"/>
                <a:gd name="connsiteX4" fmla="*/ 720725 w 765175"/>
                <a:gd name="connsiteY4" fmla="*/ 0 h 638175"/>
                <a:gd name="connsiteX5" fmla="*/ 0 w 765175"/>
                <a:gd name="connsiteY5" fmla="*/ 95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175" h="638175">
                  <a:moveTo>
                    <a:pt x="0" y="9525"/>
                  </a:moveTo>
                  <a:lnTo>
                    <a:pt x="41275" y="638175"/>
                  </a:lnTo>
                  <a:lnTo>
                    <a:pt x="765175" y="577850"/>
                  </a:lnTo>
                  <a:lnTo>
                    <a:pt x="723900" y="276225"/>
                  </a:lnTo>
                  <a:cubicBezTo>
                    <a:pt x="722842" y="184150"/>
                    <a:pt x="721783" y="92075"/>
                    <a:pt x="720725" y="0"/>
                  </a:cubicBezTo>
                  <a:lnTo>
                    <a:pt x="0" y="9525"/>
                  </a:lnTo>
                  <a:close/>
                </a:path>
              </a:pathLst>
            </a:custGeom>
            <a:solidFill>
              <a:srgbClr val="FFFF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1914525" y="3702050"/>
              <a:ext cx="254000" cy="450850"/>
            </a:xfrm>
            <a:custGeom>
              <a:avLst/>
              <a:gdLst>
                <a:gd name="connsiteX0" fmla="*/ 234950 w 254000"/>
                <a:gd name="connsiteY0" fmla="*/ 0 h 450850"/>
                <a:gd name="connsiteX1" fmla="*/ 254000 w 254000"/>
                <a:gd name="connsiteY1" fmla="*/ 447675 h 450850"/>
                <a:gd name="connsiteX2" fmla="*/ 0 w 254000"/>
                <a:gd name="connsiteY2" fmla="*/ 450850 h 450850"/>
                <a:gd name="connsiteX3" fmla="*/ 28575 w 254000"/>
                <a:gd name="connsiteY3" fmla="*/ 209550 h 450850"/>
                <a:gd name="connsiteX4" fmla="*/ 88900 w 254000"/>
                <a:gd name="connsiteY4" fmla="*/ 66675 h 450850"/>
                <a:gd name="connsiteX5" fmla="*/ 234950 w 254000"/>
                <a:gd name="connsiteY5" fmla="*/ 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 h="450850">
                  <a:moveTo>
                    <a:pt x="234950" y="0"/>
                  </a:moveTo>
                  <a:lnTo>
                    <a:pt x="254000" y="447675"/>
                  </a:lnTo>
                  <a:lnTo>
                    <a:pt x="0" y="450850"/>
                  </a:lnTo>
                  <a:lnTo>
                    <a:pt x="28575" y="209550"/>
                  </a:lnTo>
                  <a:lnTo>
                    <a:pt x="88900" y="66675"/>
                  </a:lnTo>
                  <a:lnTo>
                    <a:pt x="234950" y="0"/>
                  </a:lnTo>
                  <a:close/>
                </a:path>
              </a:pathLst>
            </a:custGeom>
            <a:solidFill>
              <a:srgbClr val="FF00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1701800" y="4356100"/>
              <a:ext cx="1317625" cy="781050"/>
            </a:xfrm>
            <a:custGeom>
              <a:avLst/>
              <a:gdLst>
                <a:gd name="connsiteX0" fmla="*/ 485775 w 1317625"/>
                <a:gd name="connsiteY0" fmla="*/ 0 h 781050"/>
                <a:gd name="connsiteX1" fmla="*/ 425450 w 1317625"/>
                <a:gd name="connsiteY1" fmla="*/ 15875 h 781050"/>
                <a:gd name="connsiteX2" fmla="*/ 250825 w 1317625"/>
                <a:gd name="connsiteY2" fmla="*/ 34925 h 781050"/>
                <a:gd name="connsiteX3" fmla="*/ 250825 w 1317625"/>
                <a:gd name="connsiteY3" fmla="*/ 158750 h 781050"/>
                <a:gd name="connsiteX4" fmla="*/ 0 w 1317625"/>
                <a:gd name="connsiteY4" fmla="*/ 168275 h 781050"/>
                <a:gd name="connsiteX5" fmla="*/ 73025 w 1317625"/>
                <a:gd name="connsiteY5" fmla="*/ 530225 h 781050"/>
                <a:gd name="connsiteX6" fmla="*/ 460375 w 1317625"/>
                <a:gd name="connsiteY6" fmla="*/ 530225 h 781050"/>
                <a:gd name="connsiteX7" fmla="*/ 466725 w 1317625"/>
                <a:gd name="connsiteY7" fmla="*/ 571500 h 781050"/>
                <a:gd name="connsiteX8" fmla="*/ 520700 w 1317625"/>
                <a:gd name="connsiteY8" fmla="*/ 581025 h 781050"/>
                <a:gd name="connsiteX9" fmla="*/ 530225 w 1317625"/>
                <a:gd name="connsiteY9" fmla="*/ 673100 h 781050"/>
                <a:gd name="connsiteX10" fmla="*/ 504825 w 1317625"/>
                <a:gd name="connsiteY10" fmla="*/ 781050 h 781050"/>
                <a:gd name="connsiteX11" fmla="*/ 1317625 w 1317625"/>
                <a:gd name="connsiteY11" fmla="*/ 679450 h 781050"/>
                <a:gd name="connsiteX12" fmla="*/ 1301750 w 1317625"/>
                <a:gd name="connsiteY12" fmla="*/ 406400 h 781050"/>
                <a:gd name="connsiteX13" fmla="*/ 1235075 w 1317625"/>
                <a:gd name="connsiteY13" fmla="*/ 241300 h 781050"/>
                <a:gd name="connsiteX14" fmla="*/ 511175 w 1317625"/>
                <a:gd name="connsiteY14" fmla="*/ 307975 h 781050"/>
                <a:gd name="connsiteX15" fmla="*/ 485775 w 1317625"/>
                <a:gd name="connsiteY15"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625" h="781050">
                  <a:moveTo>
                    <a:pt x="485775" y="0"/>
                  </a:moveTo>
                  <a:lnTo>
                    <a:pt x="425450" y="15875"/>
                  </a:lnTo>
                  <a:lnTo>
                    <a:pt x="250825" y="34925"/>
                  </a:lnTo>
                  <a:lnTo>
                    <a:pt x="250825" y="158750"/>
                  </a:lnTo>
                  <a:lnTo>
                    <a:pt x="0" y="168275"/>
                  </a:lnTo>
                  <a:lnTo>
                    <a:pt x="73025" y="530225"/>
                  </a:lnTo>
                  <a:lnTo>
                    <a:pt x="460375" y="530225"/>
                  </a:lnTo>
                  <a:lnTo>
                    <a:pt x="466725" y="571500"/>
                  </a:lnTo>
                  <a:lnTo>
                    <a:pt x="520700" y="581025"/>
                  </a:lnTo>
                  <a:lnTo>
                    <a:pt x="530225" y="673100"/>
                  </a:lnTo>
                  <a:lnTo>
                    <a:pt x="504825" y="781050"/>
                  </a:lnTo>
                  <a:lnTo>
                    <a:pt x="1317625" y="679450"/>
                  </a:lnTo>
                  <a:lnTo>
                    <a:pt x="1301750" y="406400"/>
                  </a:lnTo>
                  <a:lnTo>
                    <a:pt x="1235075" y="241300"/>
                  </a:lnTo>
                  <a:lnTo>
                    <a:pt x="511175" y="307975"/>
                  </a:lnTo>
                  <a:lnTo>
                    <a:pt x="485775" y="0"/>
                  </a:lnTo>
                  <a:close/>
                </a:path>
              </a:pathLst>
            </a:custGeom>
            <a:solidFill>
              <a:srgbClr val="FF00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291019" y="3775707"/>
              <a:ext cx="918369" cy="939800"/>
            </a:xfrm>
            <a:custGeom>
              <a:avLst/>
              <a:gdLst>
                <a:gd name="connsiteX0" fmla="*/ 130175 w 949325"/>
                <a:gd name="connsiteY0" fmla="*/ 0 h 939800"/>
                <a:gd name="connsiteX1" fmla="*/ 120650 w 949325"/>
                <a:gd name="connsiteY1" fmla="*/ 104775 h 939800"/>
                <a:gd name="connsiteX2" fmla="*/ 92075 w 949325"/>
                <a:gd name="connsiteY2" fmla="*/ 190500 h 939800"/>
                <a:gd name="connsiteX3" fmla="*/ 38100 w 949325"/>
                <a:gd name="connsiteY3" fmla="*/ 254000 h 939800"/>
                <a:gd name="connsiteX4" fmla="*/ 41275 w 949325"/>
                <a:gd name="connsiteY4" fmla="*/ 428625 h 939800"/>
                <a:gd name="connsiteX5" fmla="*/ 0 w 949325"/>
                <a:gd name="connsiteY5" fmla="*/ 590550 h 939800"/>
                <a:gd name="connsiteX6" fmla="*/ 257175 w 949325"/>
                <a:gd name="connsiteY6" fmla="*/ 612775 h 939800"/>
                <a:gd name="connsiteX7" fmla="*/ 457200 w 949325"/>
                <a:gd name="connsiteY7" fmla="*/ 606425 h 939800"/>
                <a:gd name="connsiteX8" fmla="*/ 441325 w 949325"/>
                <a:gd name="connsiteY8" fmla="*/ 822325 h 939800"/>
                <a:gd name="connsiteX9" fmla="*/ 403225 w 949325"/>
                <a:gd name="connsiteY9" fmla="*/ 911225 h 939800"/>
                <a:gd name="connsiteX10" fmla="*/ 473075 w 949325"/>
                <a:gd name="connsiteY10" fmla="*/ 939800 h 939800"/>
                <a:gd name="connsiteX11" fmla="*/ 609600 w 949325"/>
                <a:gd name="connsiteY11" fmla="*/ 828675 h 939800"/>
                <a:gd name="connsiteX12" fmla="*/ 666750 w 949325"/>
                <a:gd name="connsiteY12" fmla="*/ 708025 h 939800"/>
                <a:gd name="connsiteX13" fmla="*/ 727075 w 949325"/>
                <a:gd name="connsiteY13" fmla="*/ 644525 h 939800"/>
                <a:gd name="connsiteX14" fmla="*/ 825500 w 949325"/>
                <a:gd name="connsiteY14" fmla="*/ 723900 h 939800"/>
                <a:gd name="connsiteX15" fmla="*/ 949325 w 949325"/>
                <a:gd name="connsiteY15" fmla="*/ 539750 h 939800"/>
                <a:gd name="connsiteX16" fmla="*/ 841375 w 949325"/>
                <a:gd name="connsiteY16" fmla="*/ 358775 h 939800"/>
                <a:gd name="connsiteX17" fmla="*/ 450850 w 949325"/>
                <a:gd name="connsiteY17" fmla="*/ 361950 h 939800"/>
                <a:gd name="connsiteX18" fmla="*/ 473075 w 949325"/>
                <a:gd name="connsiteY18" fmla="*/ 3175 h 939800"/>
                <a:gd name="connsiteX19" fmla="*/ 130175 w 949325"/>
                <a:gd name="connsiteY19" fmla="*/ 0 h 939800"/>
                <a:gd name="connsiteX0" fmla="*/ 130175 w 949325"/>
                <a:gd name="connsiteY0" fmla="*/ 0 h 939800"/>
                <a:gd name="connsiteX1" fmla="*/ 120650 w 949325"/>
                <a:gd name="connsiteY1" fmla="*/ 104775 h 939800"/>
                <a:gd name="connsiteX2" fmla="*/ 92075 w 949325"/>
                <a:gd name="connsiteY2" fmla="*/ 190500 h 939800"/>
                <a:gd name="connsiteX3" fmla="*/ 38100 w 949325"/>
                <a:gd name="connsiteY3" fmla="*/ 254000 h 939800"/>
                <a:gd name="connsiteX4" fmla="*/ 41275 w 949325"/>
                <a:gd name="connsiteY4" fmla="*/ 428625 h 939800"/>
                <a:gd name="connsiteX5" fmla="*/ 0 w 949325"/>
                <a:gd name="connsiteY5" fmla="*/ 590550 h 939800"/>
                <a:gd name="connsiteX6" fmla="*/ 257175 w 949325"/>
                <a:gd name="connsiteY6" fmla="*/ 612775 h 939800"/>
                <a:gd name="connsiteX7" fmla="*/ 457200 w 949325"/>
                <a:gd name="connsiteY7" fmla="*/ 606425 h 939800"/>
                <a:gd name="connsiteX8" fmla="*/ 441325 w 949325"/>
                <a:gd name="connsiteY8" fmla="*/ 822325 h 939800"/>
                <a:gd name="connsiteX9" fmla="*/ 403225 w 949325"/>
                <a:gd name="connsiteY9" fmla="*/ 911225 h 939800"/>
                <a:gd name="connsiteX10" fmla="*/ 473075 w 949325"/>
                <a:gd name="connsiteY10" fmla="*/ 939800 h 939800"/>
                <a:gd name="connsiteX11" fmla="*/ 609600 w 949325"/>
                <a:gd name="connsiteY11" fmla="*/ 828675 h 939800"/>
                <a:gd name="connsiteX12" fmla="*/ 666750 w 949325"/>
                <a:gd name="connsiteY12" fmla="*/ 708025 h 939800"/>
                <a:gd name="connsiteX13" fmla="*/ 727075 w 949325"/>
                <a:gd name="connsiteY13" fmla="*/ 644525 h 939800"/>
                <a:gd name="connsiteX14" fmla="*/ 787400 w 949325"/>
                <a:gd name="connsiteY14" fmla="*/ 697707 h 939800"/>
                <a:gd name="connsiteX15" fmla="*/ 949325 w 949325"/>
                <a:gd name="connsiteY15" fmla="*/ 539750 h 939800"/>
                <a:gd name="connsiteX16" fmla="*/ 841375 w 949325"/>
                <a:gd name="connsiteY16" fmla="*/ 358775 h 939800"/>
                <a:gd name="connsiteX17" fmla="*/ 450850 w 949325"/>
                <a:gd name="connsiteY17" fmla="*/ 361950 h 939800"/>
                <a:gd name="connsiteX18" fmla="*/ 473075 w 949325"/>
                <a:gd name="connsiteY18" fmla="*/ 3175 h 939800"/>
                <a:gd name="connsiteX19" fmla="*/ 130175 w 949325"/>
                <a:gd name="connsiteY19" fmla="*/ 0 h 939800"/>
                <a:gd name="connsiteX0" fmla="*/ 130175 w 918369"/>
                <a:gd name="connsiteY0" fmla="*/ 0 h 939800"/>
                <a:gd name="connsiteX1" fmla="*/ 120650 w 918369"/>
                <a:gd name="connsiteY1" fmla="*/ 104775 h 939800"/>
                <a:gd name="connsiteX2" fmla="*/ 92075 w 918369"/>
                <a:gd name="connsiteY2" fmla="*/ 190500 h 939800"/>
                <a:gd name="connsiteX3" fmla="*/ 38100 w 918369"/>
                <a:gd name="connsiteY3" fmla="*/ 254000 h 939800"/>
                <a:gd name="connsiteX4" fmla="*/ 41275 w 918369"/>
                <a:gd name="connsiteY4" fmla="*/ 428625 h 939800"/>
                <a:gd name="connsiteX5" fmla="*/ 0 w 918369"/>
                <a:gd name="connsiteY5" fmla="*/ 590550 h 939800"/>
                <a:gd name="connsiteX6" fmla="*/ 257175 w 918369"/>
                <a:gd name="connsiteY6" fmla="*/ 612775 h 939800"/>
                <a:gd name="connsiteX7" fmla="*/ 457200 w 918369"/>
                <a:gd name="connsiteY7" fmla="*/ 606425 h 939800"/>
                <a:gd name="connsiteX8" fmla="*/ 441325 w 918369"/>
                <a:gd name="connsiteY8" fmla="*/ 822325 h 939800"/>
                <a:gd name="connsiteX9" fmla="*/ 403225 w 918369"/>
                <a:gd name="connsiteY9" fmla="*/ 911225 h 939800"/>
                <a:gd name="connsiteX10" fmla="*/ 473075 w 918369"/>
                <a:gd name="connsiteY10" fmla="*/ 939800 h 939800"/>
                <a:gd name="connsiteX11" fmla="*/ 609600 w 918369"/>
                <a:gd name="connsiteY11" fmla="*/ 828675 h 939800"/>
                <a:gd name="connsiteX12" fmla="*/ 666750 w 918369"/>
                <a:gd name="connsiteY12" fmla="*/ 708025 h 939800"/>
                <a:gd name="connsiteX13" fmla="*/ 727075 w 918369"/>
                <a:gd name="connsiteY13" fmla="*/ 644525 h 939800"/>
                <a:gd name="connsiteX14" fmla="*/ 787400 w 918369"/>
                <a:gd name="connsiteY14" fmla="*/ 697707 h 939800"/>
                <a:gd name="connsiteX15" fmla="*/ 918369 w 918369"/>
                <a:gd name="connsiteY15" fmla="*/ 477838 h 939800"/>
                <a:gd name="connsiteX16" fmla="*/ 841375 w 918369"/>
                <a:gd name="connsiteY16" fmla="*/ 358775 h 939800"/>
                <a:gd name="connsiteX17" fmla="*/ 450850 w 918369"/>
                <a:gd name="connsiteY17" fmla="*/ 361950 h 939800"/>
                <a:gd name="connsiteX18" fmla="*/ 473075 w 918369"/>
                <a:gd name="connsiteY18" fmla="*/ 3175 h 939800"/>
                <a:gd name="connsiteX19" fmla="*/ 130175 w 918369"/>
                <a:gd name="connsiteY19" fmla="*/ 0 h 939800"/>
                <a:gd name="connsiteX0" fmla="*/ 130175 w 918369"/>
                <a:gd name="connsiteY0" fmla="*/ 0 h 939800"/>
                <a:gd name="connsiteX1" fmla="*/ 120650 w 918369"/>
                <a:gd name="connsiteY1" fmla="*/ 104775 h 939800"/>
                <a:gd name="connsiteX2" fmla="*/ 92075 w 918369"/>
                <a:gd name="connsiteY2" fmla="*/ 190500 h 939800"/>
                <a:gd name="connsiteX3" fmla="*/ 38100 w 918369"/>
                <a:gd name="connsiteY3" fmla="*/ 254000 h 939800"/>
                <a:gd name="connsiteX4" fmla="*/ 41275 w 918369"/>
                <a:gd name="connsiteY4" fmla="*/ 428625 h 939800"/>
                <a:gd name="connsiteX5" fmla="*/ 0 w 918369"/>
                <a:gd name="connsiteY5" fmla="*/ 590550 h 939800"/>
                <a:gd name="connsiteX6" fmla="*/ 257175 w 918369"/>
                <a:gd name="connsiteY6" fmla="*/ 612775 h 939800"/>
                <a:gd name="connsiteX7" fmla="*/ 457200 w 918369"/>
                <a:gd name="connsiteY7" fmla="*/ 606425 h 939800"/>
                <a:gd name="connsiteX8" fmla="*/ 441325 w 918369"/>
                <a:gd name="connsiteY8" fmla="*/ 822325 h 939800"/>
                <a:gd name="connsiteX9" fmla="*/ 403225 w 918369"/>
                <a:gd name="connsiteY9" fmla="*/ 911225 h 939800"/>
                <a:gd name="connsiteX10" fmla="*/ 473075 w 918369"/>
                <a:gd name="connsiteY10" fmla="*/ 939800 h 939800"/>
                <a:gd name="connsiteX11" fmla="*/ 609600 w 918369"/>
                <a:gd name="connsiteY11" fmla="*/ 828675 h 939800"/>
                <a:gd name="connsiteX12" fmla="*/ 666750 w 918369"/>
                <a:gd name="connsiteY12" fmla="*/ 708025 h 939800"/>
                <a:gd name="connsiteX13" fmla="*/ 727075 w 918369"/>
                <a:gd name="connsiteY13" fmla="*/ 644525 h 939800"/>
                <a:gd name="connsiteX14" fmla="*/ 780256 w 918369"/>
                <a:gd name="connsiteY14" fmla="*/ 690563 h 939800"/>
                <a:gd name="connsiteX15" fmla="*/ 918369 w 918369"/>
                <a:gd name="connsiteY15" fmla="*/ 477838 h 939800"/>
                <a:gd name="connsiteX16" fmla="*/ 841375 w 918369"/>
                <a:gd name="connsiteY16" fmla="*/ 358775 h 939800"/>
                <a:gd name="connsiteX17" fmla="*/ 450850 w 918369"/>
                <a:gd name="connsiteY17" fmla="*/ 361950 h 939800"/>
                <a:gd name="connsiteX18" fmla="*/ 473075 w 918369"/>
                <a:gd name="connsiteY18" fmla="*/ 3175 h 939800"/>
                <a:gd name="connsiteX19" fmla="*/ 130175 w 918369"/>
                <a:gd name="connsiteY19" fmla="*/ 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369" h="939800">
                  <a:moveTo>
                    <a:pt x="130175" y="0"/>
                  </a:moveTo>
                  <a:lnTo>
                    <a:pt x="120650" y="104775"/>
                  </a:lnTo>
                  <a:lnTo>
                    <a:pt x="92075" y="190500"/>
                  </a:lnTo>
                  <a:lnTo>
                    <a:pt x="38100" y="254000"/>
                  </a:lnTo>
                  <a:cubicBezTo>
                    <a:pt x="39158" y="312208"/>
                    <a:pt x="40217" y="370417"/>
                    <a:pt x="41275" y="428625"/>
                  </a:cubicBezTo>
                  <a:lnTo>
                    <a:pt x="0" y="590550"/>
                  </a:lnTo>
                  <a:lnTo>
                    <a:pt x="257175" y="612775"/>
                  </a:lnTo>
                  <a:lnTo>
                    <a:pt x="457200" y="606425"/>
                  </a:lnTo>
                  <a:lnTo>
                    <a:pt x="441325" y="822325"/>
                  </a:lnTo>
                  <a:lnTo>
                    <a:pt x="403225" y="911225"/>
                  </a:lnTo>
                  <a:lnTo>
                    <a:pt x="473075" y="939800"/>
                  </a:lnTo>
                  <a:lnTo>
                    <a:pt x="609600" y="828675"/>
                  </a:lnTo>
                  <a:lnTo>
                    <a:pt x="666750" y="708025"/>
                  </a:lnTo>
                  <a:lnTo>
                    <a:pt x="727075" y="644525"/>
                  </a:lnTo>
                  <a:lnTo>
                    <a:pt x="780256" y="690563"/>
                  </a:lnTo>
                  <a:lnTo>
                    <a:pt x="918369" y="477838"/>
                  </a:lnTo>
                  <a:lnTo>
                    <a:pt x="841375" y="358775"/>
                  </a:lnTo>
                  <a:lnTo>
                    <a:pt x="450850" y="361950"/>
                  </a:lnTo>
                  <a:lnTo>
                    <a:pt x="473075" y="3175"/>
                  </a:lnTo>
                  <a:lnTo>
                    <a:pt x="130175" y="0"/>
                  </a:lnTo>
                  <a:close/>
                </a:path>
              </a:pathLst>
            </a:custGeom>
            <a:solidFill>
              <a:srgbClr val="FFFF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3048150" y="3902758"/>
              <a:ext cx="694534" cy="1384299"/>
            </a:xfrm>
            <a:custGeom>
              <a:avLst/>
              <a:gdLst>
                <a:gd name="connsiteX0" fmla="*/ 384175 w 720724"/>
                <a:gd name="connsiteY0" fmla="*/ 0 h 1384299"/>
                <a:gd name="connsiteX1" fmla="*/ 365125 w 720724"/>
                <a:gd name="connsiteY1" fmla="*/ 79375 h 1384299"/>
                <a:gd name="connsiteX2" fmla="*/ 307975 w 720724"/>
                <a:gd name="connsiteY2" fmla="*/ 139700 h 1384299"/>
                <a:gd name="connsiteX3" fmla="*/ 311150 w 720724"/>
                <a:gd name="connsiteY3" fmla="*/ 323850 h 1384299"/>
                <a:gd name="connsiteX4" fmla="*/ 268666 w 720724"/>
                <a:gd name="connsiteY4" fmla="*/ 457371 h 1384299"/>
                <a:gd name="connsiteX5" fmla="*/ 507999 w 720724"/>
                <a:gd name="connsiteY5" fmla="*/ 507999 h 1384299"/>
                <a:gd name="connsiteX6" fmla="*/ 720724 w 720724"/>
                <a:gd name="connsiteY6" fmla="*/ 488949 h 1384299"/>
                <a:gd name="connsiteX7" fmla="*/ 704849 w 720724"/>
                <a:gd name="connsiteY7" fmla="*/ 711199 h 1384299"/>
                <a:gd name="connsiteX8" fmla="*/ 565149 w 720724"/>
                <a:gd name="connsiteY8" fmla="*/ 1035049 h 1384299"/>
                <a:gd name="connsiteX9" fmla="*/ 587374 w 720724"/>
                <a:gd name="connsiteY9" fmla="*/ 1063624 h 1384299"/>
                <a:gd name="connsiteX10" fmla="*/ 596899 w 720724"/>
                <a:gd name="connsiteY10" fmla="*/ 1384299 h 1384299"/>
                <a:gd name="connsiteX11" fmla="*/ 431799 w 720724"/>
                <a:gd name="connsiteY11" fmla="*/ 1295399 h 1384299"/>
                <a:gd name="connsiteX12" fmla="*/ 344061 w 720724"/>
                <a:gd name="connsiteY12" fmla="*/ 1192581 h 1384299"/>
                <a:gd name="connsiteX13" fmla="*/ 346075 w 720724"/>
                <a:gd name="connsiteY13" fmla="*/ 1200150 h 1384299"/>
                <a:gd name="connsiteX14" fmla="*/ 260350 w 720724"/>
                <a:gd name="connsiteY14" fmla="*/ 1206500 h 1384299"/>
                <a:gd name="connsiteX15" fmla="*/ 0 w 720724"/>
                <a:gd name="connsiteY15" fmla="*/ 838200 h 1384299"/>
                <a:gd name="connsiteX16" fmla="*/ 25400 w 720724"/>
                <a:gd name="connsiteY16" fmla="*/ 19050 h 1384299"/>
                <a:gd name="connsiteX17" fmla="*/ 180975 w 720724"/>
                <a:gd name="connsiteY17" fmla="*/ 60325 h 1384299"/>
                <a:gd name="connsiteX0" fmla="*/ 384175 w 720724"/>
                <a:gd name="connsiteY0" fmla="*/ 0 h 1384299"/>
                <a:gd name="connsiteX1" fmla="*/ 365125 w 720724"/>
                <a:gd name="connsiteY1" fmla="*/ 79375 h 1384299"/>
                <a:gd name="connsiteX2" fmla="*/ 307975 w 720724"/>
                <a:gd name="connsiteY2" fmla="*/ 139700 h 1384299"/>
                <a:gd name="connsiteX3" fmla="*/ 311150 w 720724"/>
                <a:gd name="connsiteY3" fmla="*/ 323850 h 1384299"/>
                <a:gd name="connsiteX4" fmla="*/ 268666 w 720724"/>
                <a:gd name="connsiteY4" fmla="*/ 457371 h 1384299"/>
                <a:gd name="connsiteX5" fmla="*/ 505618 w 720724"/>
                <a:gd name="connsiteY5" fmla="*/ 484187 h 1384299"/>
                <a:gd name="connsiteX6" fmla="*/ 720724 w 720724"/>
                <a:gd name="connsiteY6" fmla="*/ 488949 h 1384299"/>
                <a:gd name="connsiteX7" fmla="*/ 704849 w 720724"/>
                <a:gd name="connsiteY7" fmla="*/ 711199 h 1384299"/>
                <a:gd name="connsiteX8" fmla="*/ 565149 w 720724"/>
                <a:gd name="connsiteY8" fmla="*/ 1035049 h 1384299"/>
                <a:gd name="connsiteX9" fmla="*/ 587374 w 720724"/>
                <a:gd name="connsiteY9" fmla="*/ 1063624 h 1384299"/>
                <a:gd name="connsiteX10" fmla="*/ 596899 w 720724"/>
                <a:gd name="connsiteY10" fmla="*/ 1384299 h 1384299"/>
                <a:gd name="connsiteX11" fmla="*/ 431799 w 720724"/>
                <a:gd name="connsiteY11" fmla="*/ 1295399 h 1384299"/>
                <a:gd name="connsiteX12" fmla="*/ 344061 w 720724"/>
                <a:gd name="connsiteY12" fmla="*/ 1192581 h 1384299"/>
                <a:gd name="connsiteX13" fmla="*/ 346075 w 720724"/>
                <a:gd name="connsiteY13" fmla="*/ 1200150 h 1384299"/>
                <a:gd name="connsiteX14" fmla="*/ 260350 w 720724"/>
                <a:gd name="connsiteY14" fmla="*/ 1206500 h 1384299"/>
                <a:gd name="connsiteX15" fmla="*/ 0 w 720724"/>
                <a:gd name="connsiteY15" fmla="*/ 838200 h 1384299"/>
                <a:gd name="connsiteX16" fmla="*/ 25400 w 720724"/>
                <a:gd name="connsiteY16" fmla="*/ 19050 h 1384299"/>
                <a:gd name="connsiteX17" fmla="*/ 180975 w 720724"/>
                <a:gd name="connsiteY17" fmla="*/ 60325 h 1384299"/>
                <a:gd name="connsiteX18" fmla="*/ 384175 w 720724"/>
                <a:gd name="connsiteY18" fmla="*/ 0 h 1384299"/>
                <a:gd name="connsiteX0" fmla="*/ 384175 w 720724"/>
                <a:gd name="connsiteY0" fmla="*/ 0 h 1384299"/>
                <a:gd name="connsiteX1" fmla="*/ 365125 w 720724"/>
                <a:gd name="connsiteY1" fmla="*/ 79375 h 1384299"/>
                <a:gd name="connsiteX2" fmla="*/ 307975 w 720724"/>
                <a:gd name="connsiteY2" fmla="*/ 139700 h 1384299"/>
                <a:gd name="connsiteX3" fmla="*/ 311150 w 720724"/>
                <a:gd name="connsiteY3" fmla="*/ 323850 h 1384299"/>
                <a:gd name="connsiteX4" fmla="*/ 268666 w 720724"/>
                <a:gd name="connsiteY4" fmla="*/ 457371 h 1384299"/>
                <a:gd name="connsiteX5" fmla="*/ 505618 w 720724"/>
                <a:gd name="connsiteY5" fmla="*/ 484187 h 1384299"/>
                <a:gd name="connsiteX6" fmla="*/ 720724 w 720724"/>
                <a:gd name="connsiteY6" fmla="*/ 488949 h 1384299"/>
                <a:gd name="connsiteX7" fmla="*/ 704849 w 720724"/>
                <a:gd name="connsiteY7" fmla="*/ 711199 h 1384299"/>
                <a:gd name="connsiteX8" fmla="*/ 579437 w 720724"/>
                <a:gd name="connsiteY8" fmla="*/ 1035049 h 1384299"/>
                <a:gd name="connsiteX9" fmla="*/ 587374 w 720724"/>
                <a:gd name="connsiteY9" fmla="*/ 1063624 h 1384299"/>
                <a:gd name="connsiteX10" fmla="*/ 596899 w 720724"/>
                <a:gd name="connsiteY10" fmla="*/ 1384299 h 1384299"/>
                <a:gd name="connsiteX11" fmla="*/ 431799 w 720724"/>
                <a:gd name="connsiteY11" fmla="*/ 1295399 h 1384299"/>
                <a:gd name="connsiteX12" fmla="*/ 344061 w 720724"/>
                <a:gd name="connsiteY12" fmla="*/ 1192581 h 1384299"/>
                <a:gd name="connsiteX13" fmla="*/ 346075 w 720724"/>
                <a:gd name="connsiteY13" fmla="*/ 1200150 h 1384299"/>
                <a:gd name="connsiteX14" fmla="*/ 260350 w 720724"/>
                <a:gd name="connsiteY14" fmla="*/ 1206500 h 1384299"/>
                <a:gd name="connsiteX15" fmla="*/ 0 w 720724"/>
                <a:gd name="connsiteY15" fmla="*/ 838200 h 1384299"/>
                <a:gd name="connsiteX16" fmla="*/ 25400 w 720724"/>
                <a:gd name="connsiteY16" fmla="*/ 19050 h 1384299"/>
                <a:gd name="connsiteX17" fmla="*/ 180975 w 720724"/>
                <a:gd name="connsiteY17" fmla="*/ 60325 h 1384299"/>
                <a:gd name="connsiteX18" fmla="*/ 384175 w 720724"/>
                <a:gd name="connsiteY18" fmla="*/ 0 h 1384299"/>
                <a:gd name="connsiteX0" fmla="*/ 358775 w 695324"/>
                <a:gd name="connsiteY0" fmla="*/ 0 h 1384299"/>
                <a:gd name="connsiteX1" fmla="*/ 339725 w 695324"/>
                <a:gd name="connsiteY1" fmla="*/ 79375 h 1384299"/>
                <a:gd name="connsiteX2" fmla="*/ 282575 w 695324"/>
                <a:gd name="connsiteY2" fmla="*/ 139700 h 1384299"/>
                <a:gd name="connsiteX3" fmla="*/ 285750 w 695324"/>
                <a:gd name="connsiteY3" fmla="*/ 323850 h 1384299"/>
                <a:gd name="connsiteX4" fmla="*/ 243266 w 695324"/>
                <a:gd name="connsiteY4" fmla="*/ 457371 h 1384299"/>
                <a:gd name="connsiteX5" fmla="*/ 480218 w 695324"/>
                <a:gd name="connsiteY5" fmla="*/ 484187 h 1384299"/>
                <a:gd name="connsiteX6" fmla="*/ 695324 w 695324"/>
                <a:gd name="connsiteY6" fmla="*/ 488949 h 1384299"/>
                <a:gd name="connsiteX7" fmla="*/ 679449 w 695324"/>
                <a:gd name="connsiteY7" fmla="*/ 711199 h 1384299"/>
                <a:gd name="connsiteX8" fmla="*/ 554037 w 695324"/>
                <a:gd name="connsiteY8" fmla="*/ 1035049 h 1384299"/>
                <a:gd name="connsiteX9" fmla="*/ 561974 w 695324"/>
                <a:gd name="connsiteY9" fmla="*/ 1063624 h 1384299"/>
                <a:gd name="connsiteX10" fmla="*/ 571499 w 695324"/>
                <a:gd name="connsiteY10" fmla="*/ 1384299 h 1384299"/>
                <a:gd name="connsiteX11" fmla="*/ 406399 w 695324"/>
                <a:gd name="connsiteY11" fmla="*/ 1295399 h 1384299"/>
                <a:gd name="connsiteX12" fmla="*/ 318661 w 695324"/>
                <a:gd name="connsiteY12" fmla="*/ 1192581 h 1384299"/>
                <a:gd name="connsiteX13" fmla="*/ 320675 w 695324"/>
                <a:gd name="connsiteY13" fmla="*/ 1200150 h 1384299"/>
                <a:gd name="connsiteX14" fmla="*/ 234950 w 695324"/>
                <a:gd name="connsiteY14" fmla="*/ 1206500 h 1384299"/>
                <a:gd name="connsiteX15" fmla="*/ 793 w 695324"/>
                <a:gd name="connsiteY15" fmla="*/ 840581 h 1384299"/>
                <a:gd name="connsiteX16" fmla="*/ 0 w 695324"/>
                <a:gd name="connsiteY16" fmla="*/ 19050 h 1384299"/>
                <a:gd name="connsiteX17" fmla="*/ 155575 w 695324"/>
                <a:gd name="connsiteY17" fmla="*/ 60325 h 1384299"/>
                <a:gd name="connsiteX18" fmla="*/ 358775 w 695324"/>
                <a:gd name="connsiteY18" fmla="*/ 0 h 1384299"/>
                <a:gd name="connsiteX0" fmla="*/ 357985 w 694534"/>
                <a:gd name="connsiteY0" fmla="*/ 0 h 1384299"/>
                <a:gd name="connsiteX1" fmla="*/ 338935 w 694534"/>
                <a:gd name="connsiteY1" fmla="*/ 79375 h 1384299"/>
                <a:gd name="connsiteX2" fmla="*/ 281785 w 694534"/>
                <a:gd name="connsiteY2" fmla="*/ 139700 h 1384299"/>
                <a:gd name="connsiteX3" fmla="*/ 284960 w 694534"/>
                <a:gd name="connsiteY3" fmla="*/ 323850 h 1384299"/>
                <a:gd name="connsiteX4" fmla="*/ 242476 w 694534"/>
                <a:gd name="connsiteY4" fmla="*/ 457371 h 1384299"/>
                <a:gd name="connsiteX5" fmla="*/ 479428 w 694534"/>
                <a:gd name="connsiteY5" fmla="*/ 484187 h 1384299"/>
                <a:gd name="connsiteX6" fmla="*/ 694534 w 694534"/>
                <a:gd name="connsiteY6" fmla="*/ 488949 h 1384299"/>
                <a:gd name="connsiteX7" fmla="*/ 678659 w 694534"/>
                <a:gd name="connsiteY7" fmla="*/ 711199 h 1384299"/>
                <a:gd name="connsiteX8" fmla="*/ 553247 w 694534"/>
                <a:gd name="connsiteY8" fmla="*/ 1035049 h 1384299"/>
                <a:gd name="connsiteX9" fmla="*/ 561184 w 694534"/>
                <a:gd name="connsiteY9" fmla="*/ 1063624 h 1384299"/>
                <a:gd name="connsiteX10" fmla="*/ 570709 w 694534"/>
                <a:gd name="connsiteY10" fmla="*/ 1384299 h 1384299"/>
                <a:gd name="connsiteX11" fmla="*/ 405609 w 694534"/>
                <a:gd name="connsiteY11" fmla="*/ 1295399 h 1384299"/>
                <a:gd name="connsiteX12" fmla="*/ 317871 w 694534"/>
                <a:gd name="connsiteY12" fmla="*/ 1192581 h 1384299"/>
                <a:gd name="connsiteX13" fmla="*/ 319885 w 694534"/>
                <a:gd name="connsiteY13" fmla="*/ 1200150 h 1384299"/>
                <a:gd name="connsiteX14" fmla="*/ 234160 w 694534"/>
                <a:gd name="connsiteY14" fmla="*/ 1206500 h 1384299"/>
                <a:gd name="connsiteX15" fmla="*/ 3 w 694534"/>
                <a:gd name="connsiteY15" fmla="*/ 840581 h 1384299"/>
                <a:gd name="connsiteX16" fmla="*/ 18260 w 694534"/>
                <a:gd name="connsiteY16" fmla="*/ 28575 h 1384299"/>
                <a:gd name="connsiteX17" fmla="*/ 154785 w 694534"/>
                <a:gd name="connsiteY17" fmla="*/ 60325 h 1384299"/>
                <a:gd name="connsiteX18" fmla="*/ 357985 w 694534"/>
                <a:gd name="connsiteY18" fmla="*/ 0 h 1384299"/>
                <a:gd name="connsiteX0" fmla="*/ 357985 w 694534"/>
                <a:gd name="connsiteY0" fmla="*/ 0 h 1384299"/>
                <a:gd name="connsiteX1" fmla="*/ 338935 w 694534"/>
                <a:gd name="connsiteY1" fmla="*/ 79375 h 1384299"/>
                <a:gd name="connsiteX2" fmla="*/ 281785 w 694534"/>
                <a:gd name="connsiteY2" fmla="*/ 139700 h 1384299"/>
                <a:gd name="connsiteX3" fmla="*/ 284960 w 694534"/>
                <a:gd name="connsiteY3" fmla="*/ 323850 h 1384299"/>
                <a:gd name="connsiteX4" fmla="*/ 242476 w 694534"/>
                <a:gd name="connsiteY4" fmla="*/ 457371 h 1384299"/>
                <a:gd name="connsiteX5" fmla="*/ 479428 w 694534"/>
                <a:gd name="connsiteY5" fmla="*/ 484187 h 1384299"/>
                <a:gd name="connsiteX6" fmla="*/ 694534 w 694534"/>
                <a:gd name="connsiteY6" fmla="*/ 488949 h 1384299"/>
                <a:gd name="connsiteX7" fmla="*/ 678659 w 694534"/>
                <a:gd name="connsiteY7" fmla="*/ 711199 h 1384299"/>
                <a:gd name="connsiteX8" fmla="*/ 553247 w 694534"/>
                <a:gd name="connsiteY8" fmla="*/ 1035049 h 1384299"/>
                <a:gd name="connsiteX9" fmla="*/ 561184 w 694534"/>
                <a:gd name="connsiteY9" fmla="*/ 1063624 h 1384299"/>
                <a:gd name="connsiteX10" fmla="*/ 570709 w 694534"/>
                <a:gd name="connsiteY10" fmla="*/ 1384299 h 1384299"/>
                <a:gd name="connsiteX11" fmla="*/ 405609 w 694534"/>
                <a:gd name="connsiteY11" fmla="*/ 1295399 h 1384299"/>
                <a:gd name="connsiteX12" fmla="*/ 317871 w 694534"/>
                <a:gd name="connsiteY12" fmla="*/ 1192581 h 1384299"/>
                <a:gd name="connsiteX13" fmla="*/ 319885 w 694534"/>
                <a:gd name="connsiteY13" fmla="*/ 1200150 h 1384299"/>
                <a:gd name="connsiteX14" fmla="*/ 246066 w 694534"/>
                <a:gd name="connsiteY14" fmla="*/ 1201737 h 1384299"/>
                <a:gd name="connsiteX15" fmla="*/ 3 w 694534"/>
                <a:gd name="connsiteY15" fmla="*/ 840581 h 1384299"/>
                <a:gd name="connsiteX16" fmla="*/ 18260 w 694534"/>
                <a:gd name="connsiteY16" fmla="*/ 28575 h 1384299"/>
                <a:gd name="connsiteX17" fmla="*/ 154785 w 694534"/>
                <a:gd name="connsiteY17" fmla="*/ 60325 h 1384299"/>
                <a:gd name="connsiteX18" fmla="*/ 357985 w 694534"/>
                <a:gd name="connsiteY18" fmla="*/ 0 h 138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534" h="1384299">
                  <a:moveTo>
                    <a:pt x="357985" y="0"/>
                  </a:moveTo>
                  <a:lnTo>
                    <a:pt x="338935" y="79375"/>
                  </a:lnTo>
                  <a:lnTo>
                    <a:pt x="281785" y="139700"/>
                  </a:lnTo>
                  <a:cubicBezTo>
                    <a:pt x="282843" y="201083"/>
                    <a:pt x="283902" y="262467"/>
                    <a:pt x="284960" y="323850"/>
                  </a:cubicBezTo>
                  <a:lnTo>
                    <a:pt x="242476" y="457371"/>
                  </a:lnTo>
                  <a:lnTo>
                    <a:pt x="479428" y="484187"/>
                  </a:lnTo>
                  <a:lnTo>
                    <a:pt x="694534" y="488949"/>
                  </a:lnTo>
                  <a:lnTo>
                    <a:pt x="678659" y="711199"/>
                  </a:lnTo>
                  <a:lnTo>
                    <a:pt x="553247" y="1035049"/>
                  </a:lnTo>
                  <a:lnTo>
                    <a:pt x="561184" y="1063624"/>
                  </a:lnTo>
                  <a:lnTo>
                    <a:pt x="570709" y="1384299"/>
                  </a:lnTo>
                  <a:lnTo>
                    <a:pt x="405609" y="1295399"/>
                  </a:lnTo>
                  <a:lnTo>
                    <a:pt x="317871" y="1192581"/>
                  </a:lnTo>
                  <a:lnTo>
                    <a:pt x="319885" y="1200150"/>
                  </a:lnTo>
                  <a:lnTo>
                    <a:pt x="246066" y="1201737"/>
                  </a:lnTo>
                  <a:lnTo>
                    <a:pt x="3" y="840581"/>
                  </a:lnTo>
                  <a:cubicBezTo>
                    <a:pt x="-261" y="566737"/>
                    <a:pt x="18524" y="302419"/>
                    <a:pt x="18260" y="28575"/>
                  </a:cubicBezTo>
                  <a:lnTo>
                    <a:pt x="154785" y="60325"/>
                  </a:lnTo>
                  <a:lnTo>
                    <a:pt x="357985" y="0"/>
                  </a:lnTo>
                  <a:close/>
                </a:path>
              </a:pathLst>
            </a:custGeom>
            <a:solidFill>
              <a:srgbClr val="FF00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1279525" y="4968875"/>
              <a:ext cx="495300" cy="720725"/>
            </a:xfrm>
            <a:custGeom>
              <a:avLst/>
              <a:gdLst>
                <a:gd name="connsiteX0" fmla="*/ 53975 w 495300"/>
                <a:gd name="connsiteY0" fmla="*/ 0 h 720725"/>
                <a:gd name="connsiteX1" fmla="*/ 0 w 495300"/>
                <a:gd name="connsiteY1" fmla="*/ 654050 h 720725"/>
                <a:gd name="connsiteX2" fmla="*/ 69850 w 495300"/>
                <a:gd name="connsiteY2" fmla="*/ 654050 h 720725"/>
                <a:gd name="connsiteX3" fmla="*/ 76200 w 495300"/>
                <a:gd name="connsiteY3" fmla="*/ 720725 h 720725"/>
                <a:gd name="connsiteX4" fmla="*/ 349250 w 495300"/>
                <a:gd name="connsiteY4" fmla="*/ 644525 h 720725"/>
                <a:gd name="connsiteX5" fmla="*/ 365125 w 495300"/>
                <a:gd name="connsiteY5" fmla="*/ 701675 h 720725"/>
                <a:gd name="connsiteX6" fmla="*/ 460375 w 495300"/>
                <a:gd name="connsiteY6" fmla="*/ 561975 h 720725"/>
                <a:gd name="connsiteX7" fmla="*/ 495300 w 495300"/>
                <a:gd name="connsiteY7" fmla="*/ 463550 h 720725"/>
                <a:gd name="connsiteX8" fmla="*/ 146050 w 495300"/>
                <a:gd name="connsiteY8" fmla="*/ 53975 h 720725"/>
                <a:gd name="connsiteX9" fmla="*/ 53975 w 495300"/>
                <a:gd name="connsiteY9" fmla="*/ 0 h 7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720725">
                  <a:moveTo>
                    <a:pt x="53975" y="0"/>
                  </a:moveTo>
                  <a:lnTo>
                    <a:pt x="0" y="654050"/>
                  </a:lnTo>
                  <a:lnTo>
                    <a:pt x="69850" y="654050"/>
                  </a:lnTo>
                  <a:lnTo>
                    <a:pt x="76200" y="720725"/>
                  </a:lnTo>
                  <a:lnTo>
                    <a:pt x="349250" y="644525"/>
                  </a:lnTo>
                  <a:lnTo>
                    <a:pt x="365125" y="701675"/>
                  </a:lnTo>
                  <a:lnTo>
                    <a:pt x="460375" y="561975"/>
                  </a:lnTo>
                  <a:lnTo>
                    <a:pt x="495300" y="463550"/>
                  </a:lnTo>
                  <a:lnTo>
                    <a:pt x="146050" y="53975"/>
                  </a:lnTo>
                  <a:lnTo>
                    <a:pt x="53975" y="0"/>
                  </a:lnTo>
                  <a:close/>
                </a:path>
              </a:pathLst>
            </a:custGeom>
            <a:solidFill>
              <a:srgbClr val="FF00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1784350" y="5356225"/>
              <a:ext cx="454025" cy="393700"/>
            </a:xfrm>
            <a:custGeom>
              <a:avLst/>
              <a:gdLst>
                <a:gd name="connsiteX0" fmla="*/ 9525 w 454025"/>
                <a:gd name="connsiteY0" fmla="*/ 0 h 393700"/>
                <a:gd name="connsiteX1" fmla="*/ 0 w 454025"/>
                <a:gd name="connsiteY1" fmla="*/ 60325 h 393700"/>
                <a:gd name="connsiteX2" fmla="*/ 282575 w 454025"/>
                <a:gd name="connsiteY2" fmla="*/ 393700 h 393700"/>
                <a:gd name="connsiteX3" fmla="*/ 393700 w 454025"/>
                <a:gd name="connsiteY3" fmla="*/ 311150 h 393700"/>
                <a:gd name="connsiteX4" fmla="*/ 406400 w 454025"/>
                <a:gd name="connsiteY4" fmla="*/ 139700 h 393700"/>
                <a:gd name="connsiteX5" fmla="*/ 454025 w 454025"/>
                <a:gd name="connsiteY5" fmla="*/ 79375 h 393700"/>
                <a:gd name="connsiteX6" fmla="*/ 257175 w 454025"/>
                <a:gd name="connsiteY6" fmla="*/ 0 h 393700"/>
                <a:gd name="connsiteX7" fmla="*/ 209550 w 454025"/>
                <a:gd name="connsiteY7" fmla="*/ 0 h 393700"/>
                <a:gd name="connsiteX8" fmla="*/ 9525 w 454025"/>
                <a:gd name="connsiteY8"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 h="393700">
                  <a:moveTo>
                    <a:pt x="9525" y="0"/>
                  </a:moveTo>
                  <a:lnTo>
                    <a:pt x="0" y="60325"/>
                  </a:lnTo>
                  <a:lnTo>
                    <a:pt x="282575" y="393700"/>
                  </a:lnTo>
                  <a:lnTo>
                    <a:pt x="393700" y="311150"/>
                  </a:lnTo>
                  <a:lnTo>
                    <a:pt x="406400" y="139700"/>
                  </a:lnTo>
                  <a:lnTo>
                    <a:pt x="454025" y="79375"/>
                  </a:lnTo>
                  <a:lnTo>
                    <a:pt x="257175" y="0"/>
                  </a:lnTo>
                  <a:lnTo>
                    <a:pt x="209550" y="0"/>
                  </a:lnTo>
                  <a:lnTo>
                    <a:pt x="9525" y="0"/>
                  </a:lnTo>
                  <a:close/>
                </a:path>
              </a:pathLst>
            </a:custGeom>
            <a:solidFill>
              <a:srgbClr val="FF00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1673225" y="5759450"/>
              <a:ext cx="746125" cy="511175"/>
            </a:xfrm>
            <a:custGeom>
              <a:avLst/>
              <a:gdLst>
                <a:gd name="connsiteX0" fmla="*/ 409575 w 746125"/>
                <a:gd name="connsiteY0" fmla="*/ 0 h 511175"/>
                <a:gd name="connsiteX1" fmla="*/ 746125 w 746125"/>
                <a:gd name="connsiteY1" fmla="*/ 384175 h 511175"/>
                <a:gd name="connsiteX2" fmla="*/ 469900 w 746125"/>
                <a:gd name="connsiteY2" fmla="*/ 498475 h 511175"/>
                <a:gd name="connsiteX3" fmla="*/ 292100 w 746125"/>
                <a:gd name="connsiteY3" fmla="*/ 511175 h 511175"/>
                <a:gd name="connsiteX4" fmla="*/ 222250 w 746125"/>
                <a:gd name="connsiteY4" fmla="*/ 412750 h 511175"/>
                <a:gd name="connsiteX5" fmla="*/ 149225 w 746125"/>
                <a:gd name="connsiteY5" fmla="*/ 434975 h 511175"/>
                <a:gd name="connsiteX6" fmla="*/ 0 w 746125"/>
                <a:gd name="connsiteY6" fmla="*/ 409575 h 511175"/>
                <a:gd name="connsiteX7" fmla="*/ 63500 w 746125"/>
                <a:gd name="connsiteY7" fmla="*/ 288925 h 511175"/>
                <a:gd name="connsiteX8" fmla="*/ 298450 w 746125"/>
                <a:gd name="connsiteY8" fmla="*/ 44450 h 511175"/>
                <a:gd name="connsiteX9" fmla="*/ 409575 w 746125"/>
                <a:gd name="connsiteY9" fmla="*/ 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125" h="511175">
                  <a:moveTo>
                    <a:pt x="409575" y="0"/>
                  </a:moveTo>
                  <a:lnTo>
                    <a:pt x="746125" y="384175"/>
                  </a:lnTo>
                  <a:lnTo>
                    <a:pt x="469900" y="498475"/>
                  </a:lnTo>
                  <a:lnTo>
                    <a:pt x="292100" y="511175"/>
                  </a:lnTo>
                  <a:lnTo>
                    <a:pt x="222250" y="412750"/>
                  </a:lnTo>
                  <a:lnTo>
                    <a:pt x="149225" y="434975"/>
                  </a:lnTo>
                  <a:lnTo>
                    <a:pt x="0" y="409575"/>
                  </a:lnTo>
                  <a:lnTo>
                    <a:pt x="63500" y="288925"/>
                  </a:lnTo>
                  <a:lnTo>
                    <a:pt x="298450" y="44450"/>
                  </a:lnTo>
                  <a:lnTo>
                    <a:pt x="409575" y="0"/>
                  </a:lnTo>
                  <a:close/>
                </a:path>
              </a:pathLst>
            </a:custGeom>
            <a:solidFill>
              <a:srgbClr val="FF0000">
                <a:alpha val="30000"/>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2073275" y="5080000"/>
              <a:ext cx="796925" cy="965200"/>
            </a:xfrm>
            <a:custGeom>
              <a:avLst/>
              <a:gdLst>
                <a:gd name="connsiteX0" fmla="*/ 669925 w 796925"/>
                <a:gd name="connsiteY0" fmla="*/ 0 h 965200"/>
                <a:gd name="connsiteX1" fmla="*/ 663575 w 796925"/>
                <a:gd name="connsiteY1" fmla="*/ 377825 h 965200"/>
                <a:gd name="connsiteX2" fmla="*/ 746125 w 796925"/>
                <a:gd name="connsiteY2" fmla="*/ 454025 h 965200"/>
                <a:gd name="connsiteX3" fmla="*/ 790575 w 796925"/>
                <a:gd name="connsiteY3" fmla="*/ 450850 h 965200"/>
                <a:gd name="connsiteX4" fmla="*/ 796925 w 796925"/>
                <a:gd name="connsiteY4" fmla="*/ 533400 h 965200"/>
                <a:gd name="connsiteX5" fmla="*/ 746125 w 796925"/>
                <a:gd name="connsiteY5" fmla="*/ 657225 h 965200"/>
                <a:gd name="connsiteX6" fmla="*/ 600075 w 796925"/>
                <a:gd name="connsiteY6" fmla="*/ 657225 h 965200"/>
                <a:gd name="connsiteX7" fmla="*/ 495300 w 796925"/>
                <a:gd name="connsiteY7" fmla="*/ 746125 h 965200"/>
                <a:gd name="connsiteX8" fmla="*/ 463550 w 796925"/>
                <a:gd name="connsiteY8" fmla="*/ 828675 h 965200"/>
                <a:gd name="connsiteX9" fmla="*/ 403225 w 796925"/>
                <a:gd name="connsiteY9" fmla="*/ 825500 h 965200"/>
                <a:gd name="connsiteX10" fmla="*/ 333375 w 796925"/>
                <a:gd name="connsiteY10" fmla="*/ 965200 h 965200"/>
                <a:gd name="connsiteX11" fmla="*/ 266700 w 796925"/>
                <a:gd name="connsiteY11" fmla="*/ 958850 h 965200"/>
                <a:gd name="connsiteX12" fmla="*/ 0 w 796925"/>
                <a:gd name="connsiteY12" fmla="*/ 663575 h 965200"/>
                <a:gd name="connsiteX13" fmla="*/ 107950 w 796925"/>
                <a:gd name="connsiteY13" fmla="*/ 590550 h 965200"/>
                <a:gd name="connsiteX14" fmla="*/ 123825 w 796925"/>
                <a:gd name="connsiteY14" fmla="*/ 415925 h 965200"/>
                <a:gd name="connsiteX15" fmla="*/ 168275 w 796925"/>
                <a:gd name="connsiteY15" fmla="*/ 352425 h 965200"/>
                <a:gd name="connsiteX16" fmla="*/ 184150 w 796925"/>
                <a:gd name="connsiteY16" fmla="*/ 279400 h 965200"/>
                <a:gd name="connsiteX17" fmla="*/ 225425 w 796925"/>
                <a:gd name="connsiteY17" fmla="*/ 254000 h 965200"/>
                <a:gd name="connsiteX18" fmla="*/ 234950 w 796925"/>
                <a:gd name="connsiteY18" fmla="*/ 161925 h 965200"/>
                <a:gd name="connsiteX19" fmla="*/ 266700 w 796925"/>
                <a:gd name="connsiteY19" fmla="*/ 146050 h 965200"/>
                <a:gd name="connsiteX20" fmla="*/ 269875 w 796925"/>
                <a:gd name="connsiteY20" fmla="*/ 38100 h 965200"/>
                <a:gd name="connsiteX21" fmla="*/ 669925 w 796925"/>
                <a:gd name="connsiteY21" fmla="*/ 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6925" h="965200">
                  <a:moveTo>
                    <a:pt x="669925" y="0"/>
                  </a:moveTo>
                  <a:lnTo>
                    <a:pt x="663575" y="377825"/>
                  </a:lnTo>
                  <a:lnTo>
                    <a:pt x="746125" y="454025"/>
                  </a:lnTo>
                  <a:lnTo>
                    <a:pt x="790575" y="450850"/>
                  </a:lnTo>
                  <a:lnTo>
                    <a:pt x="796925" y="533400"/>
                  </a:lnTo>
                  <a:lnTo>
                    <a:pt x="746125" y="657225"/>
                  </a:lnTo>
                  <a:lnTo>
                    <a:pt x="600075" y="657225"/>
                  </a:lnTo>
                  <a:lnTo>
                    <a:pt x="495300" y="746125"/>
                  </a:lnTo>
                  <a:lnTo>
                    <a:pt x="463550" y="828675"/>
                  </a:lnTo>
                  <a:lnTo>
                    <a:pt x="403225" y="825500"/>
                  </a:lnTo>
                  <a:lnTo>
                    <a:pt x="333375" y="965200"/>
                  </a:lnTo>
                  <a:lnTo>
                    <a:pt x="266700" y="958850"/>
                  </a:lnTo>
                  <a:lnTo>
                    <a:pt x="0" y="663575"/>
                  </a:lnTo>
                  <a:lnTo>
                    <a:pt x="107950" y="590550"/>
                  </a:lnTo>
                  <a:lnTo>
                    <a:pt x="123825" y="415925"/>
                  </a:lnTo>
                  <a:lnTo>
                    <a:pt x="168275" y="352425"/>
                  </a:lnTo>
                  <a:lnTo>
                    <a:pt x="184150" y="279400"/>
                  </a:lnTo>
                  <a:lnTo>
                    <a:pt x="225425" y="254000"/>
                  </a:lnTo>
                  <a:lnTo>
                    <a:pt x="234950" y="161925"/>
                  </a:lnTo>
                  <a:lnTo>
                    <a:pt x="266700" y="146050"/>
                  </a:lnTo>
                  <a:cubicBezTo>
                    <a:pt x="267758" y="110067"/>
                    <a:pt x="268817" y="74083"/>
                    <a:pt x="269875" y="38100"/>
                  </a:cubicBezTo>
                  <a:lnTo>
                    <a:pt x="669925" y="0"/>
                  </a:lnTo>
                  <a:close/>
                </a:path>
              </a:pathLst>
            </a:custGeom>
            <a:solidFill>
              <a:srgbClr val="FFFF00">
                <a:alpha val="30196"/>
              </a:srgbClr>
            </a:solidFill>
            <a:ln w="127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13</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lang="ja-JP" altLang="en-US" sz="2800" dirty="0">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事業の必要性等に関する視点</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4"/>
          <p:cNvSpPr txBox="1">
            <a:spLocks noChangeArrowheads="1"/>
          </p:cNvSpPr>
          <p:nvPr/>
        </p:nvSpPr>
        <p:spPr bwMode="auto">
          <a:xfrm>
            <a:off x="-1" y="620688"/>
            <a:ext cx="3341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■事業効果の定性的分析</a:t>
            </a:r>
            <a:r>
              <a:rPr lang="ja-JP" altLang="en-US" dirty="0">
                <a:solidFill>
                  <a:srgbClr val="000000"/>
                </a:solidFill>
                <a:latin typeface="ＭＳ Ｐゴシック" pitchFamily="50" charset="-128"/>
                <a:ea typeface="HGPｺﾞｼｯｸM" pitchFamily="50" charset="-128"/>
                <a:cs typeface="Meiryo UI" pitchFamily="50" charset="-128"/>
              </a:rPr>
              <a:t>　</a:t>
            </a:r>
            <a:endParaRPr lang="en-US" altLang="ja-JP" dirty="0">
              <a:solidFill>
                <a:srgbClr val="000000"/>
              </a:solidFill>
              <a:latin typeface="ＭＳ Ｐゴシック" pitchFamily="50" charset="-128"/>
              <a:ea typeface="HGPｺﾞｼｯｸM" pitchFamily="50" charset="-128"/>
              <a:cs typeface="Meiryo UI" pitchFamily="50" charset="-128"/>
            </a:endParaRPr>
          </a:p>
        </p:txBody>
      </p:sp>
      <p:sp>
        <p:nvSpPr>
          <p:cNvPr id="84" name="Rectangle 44"/>
          <p:cNvSpPr>
            <a:spLocks noChangeArrowheads="1"/>
          </p:cNvSpPr>
          <p:nvPr/>
        </p:nvSpPr>
        <p:spPr bwMode="auto">
          <a:xfrm>
            <a:off x="68263" y="78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1800">
              <a:latin typeface="Arial" panose="020B0604020202020204" pitchFamily="34" charset="0"/>
            </a:endParaRPr>
          </a:p>
        </p:txBody>
      </p:sp>
      <p:sp>
        <p:nvSpPr>
          <p:cNvPr id="111" name="正方形/長方形 110"/>
          <p:cNvSpPr/>
          <p:nvPr/>
        </p:nvSpPr>
        <p:spPr>
          <a:xfrm>
            <a:off x="5653159" y="4932385"/>
            <a:ext cx="3383337" cy="1560490"/>
          </a:xfrm>
          <a:prstGeom prst="rect">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cxnSp>
        <p:nvCxnSpPr>
          <p:cNvPr id="112" name="直線コネクタ 111"/>
          <p:cNvCxnSpPr/>
          <p:nvPr/>
        </p:nvCxnSpPr>
        <p:spPr>
          <a:xfrm flipV="1">
            <a:off x="5749997" y="5052698"/>
            <a:ext cx="346075" cy="47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テキスト ボックス 51"/>
          <p:cNvSpPr txBox="1">
            <a:spLocks noChangeArrowheads="1"/>
          </p:cNvSpPr>
          <p:nvPr/>
        </p:nvSpPr>
        <p:spPr bwMode="auto">
          <a:xfrm>
            <a:off x="6059559" y="4916957"/>
            <a:ext cx="274786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dirty="0" smtClean="0">
                <a:solidFill>
                  <a:srgbClr val="000000"/>
                </a:solidFill>
                <a:latin typeface="Arial" panose="020B0604020202020204" pitchFamily="34" charset="0"/>
              </a:rPr>
              <a:t>事業</a:t>
            </a:r>
            <a:r>
              <a:rPr lang="ja-JP" altLang="en-US" sz="1400" dirty="0">
                <a:solidFill>
                  <a:srgbClr val="000000"/>
                </a:solidFill>
                <a:latin typeface="Arial" panose="020B0604020202020204" pitchFamily="34" charset="0"/>
              </a:rPr>
              <a:t>区間</a:t>
            </a:r>
            <a:endParaRPr lang="en-US" altLang="ja-JP" sz="1400" dirty="0" smtClean="0">
              <a:solidFill>
                <a:srgbClr val="000000"/>
              </a:solidFill>
              <a:latin typeface="Arial" panose="020B0604020202020204" pitchFamily="34" charset="0"/>
            </a:endParaRPr>
          </a:p>
          <a:p>
            <a:pPr>
              <a:spcBef>
                <a:spcPct val="0"/>
              </a:spcBef>
              <a:buNone/>
            </a:pPr>
            <a:r>
              <a:rPr lang="ja-JP" altLang="en-US" sz="1400" dirty="0">
                <a:solidFill>
                  <a:srgbClr val="000000"/>
                </a:solidFill>
                <a:latin typeface="Arial" panose="020B0604020202020204" pitchFamily="34" charset="0"/>
              </a:rPr>
              <a:t>広域緊急交通路 </a:t>
            </a:r>
            <a:r>
              <a:rPr lang="ja-JP" altLang="en-US" sz="1400" dirty="0" smtClean="0">
                <a:solidFill>
                  <a:srgbClr val="000000"/>
                </a:solidFill>
                <a:latin typeface="Arial" panose="020B0604020202020204" pitchFamily="34" charset="0"/>
              </a:rPr>
              <a:t>自動車専用道路</a:t>
            </a:r>
            <a:endParaRPr lang="en-US" altLang="ja-JP" sz="1400" dirty="0">
              <a:solidFill>
                <a:srgbClr val="000000"/>
              </a:solidFill>
              <a:latin typeface="Arial" panose="020B0604020202020204" pitchFamily="34" charset="0"/>
            </a:endParaRPr>
          </a:p>
          <a:p>
            <a:pPr>
              <a:spcBef>
                <a:spcPct val="0"/>
              </a:spcBef>
              <a:buFontTx/>
              <a:buNone/>
            </a:pPr>
            <a:r>
              <a:rPr lang="ja-JP" altLang="en-US" sz="1400" dirty="0" smtClean="0">
                <a:solidFill>
                  <a:srgbClr val="000000"/>
                </a:solidFill>
                <a:latin typeface="Arial" panose="020B0604020202020204" pitchFamily="34" charset="0"/>
              </a:rPr>
              <a:t>広域</a:t>
            </a:r>
            <a:r>
              <a:rPr lang="ja-JP" altLang="en-US" sz="1400" dirty="0">
                <a:solidFill>
                  <a:srgbClr val="000000"/>
                </a:solidFill>
                <a:latin typeface="Arial" panose="020B0604020202020204" pitchFamily="34" charset="0"/>
              </a:rPr>
              <a:t>緊急交通路 重点</a:t>
            </a:r>
            <a:r>
              <a:rPr lang="en-US" altLang="ja-JP" sz="1400" dirty="0">
                <a:solidFill>
                  <a:srgbClr val="000000"/>
                </a:solidFill>
                <a:latin typeface="Arial" panose="020B0604020202020204" pitchFamily="34" charset="0"/>
              </a:rPr>
              <a:t>14</a:t>
            </a:r>
            <a:r>
              <a:rPr lang="ja-JP" altLang="en-US" sz="1400" dirty="0" smtClean="0">
                <a:solidFill>
                  <a:srgbClr val="000000"/>
                </a:solidFill>
                <a:latin typeface="Arial" panose="020B0604020202020204" pitchFamily="34" charset="0"/>
              </a:rPr>
              <a:t>路線</a:t>
            </a:r>
            <a:endParaRPr lang="en-US" altLang="ja-JP" sz="1400" dirty="0" smtClean="0">
              <a:solidFill>
                <a:srgbClr val="000000"/>
              </a:solidFill>
              <a:latin typeface="Arial" panose="020B0604020202020204" pitchFamily="34" charset="0"/>
            </a:endParaRPr>
          </a:p>
          <a:p>
            <a:pPr>
              <a:spcBef>
                <a:spcPct val="0"/>
              </a:spcBef>
              <a:buNone/>
            </a:pPr>
            <a:r>
              <a:rPr lang="ja-JP" altLang="en-US" sz="1400" dirty="0">
                <a:solidFill>
                  <a:srgbClr val="000000"/>
                </a:solidFill>
                <a:latin typeface="Arial" panose="020B0604020202020204" pitchFamily="34" charset="0"/>
              </a:rPr>
              <a:t>広域緊急交通路 その他</a:t>
            </a:r>
            <a:r>
              <a:rPr lang="ja-JP" altLang="en-US" sz="1400" dirty="0" smtClean="0">
                <a:solidFill>
                  <a:srgbClr val="000000"/>
                </a:solidFill>
                <a:latin typeface="Arial" panose="020B0604020202020204" pitchFamily="34" charset="0"/>
              </a:rPr>
              <a:t>路線</a:t>
            </a:r>
            <a:endParaRPr lang="en-US" altLang="ja-JP" sz="1400" dirty="0" smtClean="0">
              <a:solidFill>
                <a:srgbClr val="000000"/>
              </a:solidFill>
              <a:latin typeface="Arial" panose="020B0604020202020204" pitchFamily="34" charset="0"/>
            </a:endParaRPr>
          </a:p>
          <a:p>
            <a:pPr>
              <a:spcBef>
                <a:spcPct val="0"/>
              </a:spcBef>
              <a:buNone/>
            </a:pPr>
            <a:r>
              <a:rPr lang="ja-JP" altLang="en-US" sz="1400" dirty="0" smtClean="0">
                <a:solidFill>
                  <a:srgbClr val="000000"/>
                </a:solidFill>
                <a:latin typeface="Arial" panose="020B0604020202020204" pitchFamily="34" charset="0"/>
              </a:rPr>
              <a:t>後方支援活動拠点</a:t>
            </a:r>
            <a:endParaRPr lang="en-US" altLang="ja-JP" sz="1400" dirty="0" smtClean="0">
              <a:solidFill>
                <a:srgbClr val="000000"/>
              </a:solidFill>
              <a:latin typeface="Arial" panose="020B0604020202020204" pitchFamily="34" charset="0"/>
            </a:endParaRPr>
          </a:p>
          <a:p>
            <a:pPr>
              <a:spcBef>
                <a:spcPct val="0"/>
              </a:spcBef>
              <a:buNone/>
            </a:pPr>
            <a:r>
              <a:rPr lang="ja-JP" altLang="en-US" sz="1400" dirty="0" smtClean="0">
                <a:solidFill>
                  <a:srgbClr val="000000"/>
                </a:solidFill>
                <a:latin typeface="Arial" panose="020B0604020202020204" pitchFamily="34" charset="0"/>
              </a:rPr>
              <a:t>密集市街地未解消区域</a:t>
            </a:r>
            <a:endParaRPr lang="en-US" altLang="ja-JP" sz="1400" dirty="0" smtClean="0">
              <a:solidFill>
                <a:srgbClr val="000000"/>
              </a:solidFill>
              <a:latin typeface="Arial" panose="020B0604020202020204" pitchFamily="34" charset="0"/>
            </a:endParaRPr>
          </a:p>
          <a:p>
            <a:pPr>
              <a:spcBef>
                <a:spcPct val="0"/>
              </a:spcBef>
              <a:buNone/>
            </a:pPr>
            <a:r>
              <a:rPr lang="ja-JP" altLang="en-US" sz="1400" dirty="0" smtClean="0">
                <a:solidFill>
                  <a:srgbClr val="000000"/>
                </a:solidFill>
                <a:latin typeface="Arial" panose="020B0604020202020204" pitchFamily="34" charset="0"/>
              </a:rPr>
              <a:t>密集市街地解消</a:t>
            </a:r>
            <a:r>
              <a:rPr lang="ja-JP" altLang="en-US" sz="1400" dirty="0">
                <a:solidFill>
                  <a:srgbClr val="000000"/>
                </a:solidFill>
                <a:latin typeface="Arial" panose="020B0604020202020204" pitchFamily="34" charset="0"/>
              </a:rPr>
              <a:t>済</a:t>
            </a:r>
            <a:r>
              <a:rPr lang="ja-JP" altLang="en-US" sz="1400" dirty="0" smtClean="0">
                <a:solidFill>
                  <a:srgbClr val="000000"/>
                </a:solidFill>
                <a:latin typeface="Arial" panose="020B0604020202020204" pitchFamily="34" charset="0"/>
              </a:rPr>
              <a:t>み区域</a:t>
            </a:r>
          </a:p>
        </p:txBody>
      </p:sp>
      <p:cxnSp>
        <p:nvCxnSpPr>
          <p:cNvPr id="114" name="直線コネクタ 113"/>
          <p:cNvCxnSpPr/>
          <p:nvPr/>
        </p:nvCxnSpPr>
        <p:spPr>
          <a:xfrm flipV="1">
            <a:off x="5749997" y="5295387"/>
            <a:ext cx="346075" cy="476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15" name="テキスト ボックス 55"/>
          <p:cNvSpPr txBox="1">
            <a:spLocks noChangeArrowheads="1"/>
          </p:cNvSpPr>
          <p:nvPr/>
        </p:nvSpPr>
        <p:spPr bwMode="auto">
          <a:xfrm>
            <a:off x="6059559" y="510984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400" dirty="0">
              <a:solidFill>
                <a:srgbClr val="000000"/>
              </a:solidFill>
              <a:latin typeface="Arial" panose="020B0604020202020204" pitchFamily="34" charset="0"/>
            </a:endParaRPr>
          </a:p>
        </p:txBody>
      </p:sp>
      <p:sp>
        <p:nvSpPr>
          <p:cNvPr id="116" name="テキスト ボックス 57"/>
          <p:cNvSpPr txBox="1">
            <a:spLocks noChangeArrowheads="1"/>
          </p:cNvSpPr>
          <p:nvPr/>
        </p:nvSpPr>
        <p:spPr bwMode="auto">
          <a:xfrm>
            <a:off x="6059559" y="536384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400" dirty="0">
              <a:solidFill>
                <a:srgbClr val="000000"/>
              </a:solidFill>
              <a:latin typeface="Arial" panose="020B0604020202020204" pitchFamily="34" charset="0"/>
            </a:endParaRPr>
          </a:p>
        </p:txBody>
      </p:sp>
      <p:sp>
        <p:nvSpPr>
          <p:cNvPr id="123" name="テキスト ボックス 52"/>
          <p:cNvSpPr txBox="1">
            <a:spLocks noChangeArrowheads="1"/>
          </p:cNvSpPr>
          <p:nvPr/>
        </p:nvSpPr>
        <p:spPr bwMode="auto">
          <a:xfrm>
            <a:off x="5660496" y="1052736"/>
            <a:ext cx="3376000" cy="37548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08000" indent="-457200">
              <a:spcBef>
                <a:spcPct val="0"/>
              </a:spcBef>
              <a:buFontTx/>
              <a:buNone/>
            </a:pPr>
            <a:r>
              <a:rPr lang="en-US" altLang="ja-JP" sz="1400" b="1" dirty="0">
                <a:solidFill>
                  <a:srgbClr val="000000"/>
                </a:solidFill>
                <a:latin typeface="Arial" panose="020B0604020202020204" pitchFamily="34" charset="0"/>
              </a:rPr>
              <a:t>【</a:t>
            </a:r>
            <a:r>
              <a:rPr lang="ja-JP" altLang="en-US" sz="1400" b="1" dirty="0">
                <a:solidFill>
                  <a:srgbClr val="000000"/>
                </a:solidFill>
                <a:latin typeface="Arial" panose="020B0604020202020204" pitchFamily="34" charset="0"/>
              </a:rPr>
              <a:t>安全・安心</a:t>
            </a:r>
            <a:r>
              <a:rPr lang="en-US" altLang="ja-JP" sz="1400" b="1" dirty="0" smtClean="0">
                <a:solidFill>
                  <a:srgbClr val="000000"/>
                </a:solidFill>
                <a:latin typeface="Arial" panose="020B0604020202020204" pitchFamily="34" charset="0"/>
              </a:rPr>
              <a:t>】</a:t>
            </a:r>
          </a:p>
          <a:p>
            <a:pPr marL="108000" indent="-457200">
              <a:spcBef>
                <a:spcPct val="0"/>
              </a:spcBef>
              <a:buFontTx/>
              <a:buNone/>
            </a:pPr>
            <a:r>
              <a:rPr lang="ja-JP" altLang="en-US" sz="1400" b="1" dirty="0" smtClean="0">
                <a:solidFill>
                  <a:srgbClr val="000000"/>
                </a:solidFill>
                <a:latin typeface="Arial" panose="020B0604020202020204" pitchFamily="34" charset="0"/>
              </a:rPr>
              <a:t>・</a:t>
            </a:r>
            <a:r>
              <a:rPr lang="ja-JP" altLang="en-US" sz="1400" b="1" dirty="0">
                <a:solidFill>
                  <a:srgbClr val="000000"/>
                </a:solidFill>
                <a:latin typeface="Arial" panose="020B0604020202020204" pitchFamily="34" charset="0"/>
              </a:rPr>
              <a:t>災害</a:t>
            </a:r>
            <a:r>
              <a:rPr lang="ja-JP" altLang="en-US" sz="1400" b="1" dirty="0" smtClean="0">
                <a:solidFill>
                  <a:srgbClr val="000000"/>
                </a:solidFill>
                <a:latin typeface="Arial" panose="020B0604020202020204" pitchFamily="34" charset="0"/>
              </a:rPr>
              <a:t>発生</a:t>
            </a:r>
            <a:r>
              <a:rPr lang="ja-JP" altLang="en-US" sz="1400" b="1" dirty="0">
                <a:solidFill>
                  <a:srgbClr val="000000"/>
                </a:solidFill>
                <a:latin typeface="Arial" panose="020B0604020202020204" pitchFamily="34" charset="0"/>
              </a:rPr>
              <a:t>時の延焼遮断機能の向上、避難路の確保</a:t>
            </a:r>
            <a:endParaRPr lang="en-US" altLang="ja-JP" sz="1400" b="1" dirty="0">
              <a:solidFill>
                <a:srgbClr val="000000"/>
              </a:solidFill>
              <a:latin typeface="Arial" panose="020B0604020202020204" pitchFamily="34" charset="0"/>
            </a:endParaRPr>
          </a:p>
          <a:p>
            <a:pPr marL="108000" indent="-457200">
              <a:spcBef>
                <a:spcPct val="0"/>
              </a:spcBef>
              <a:buFontTx/>
              <a:buNone/>
            </a:pPr>
            <a:r>
              <a:rPr lang="ja-JP" altLang="en-US" sz="1400" b="1" dirty="0">
                <a:solidFill>
                  <a:srgbClr val="000000"/>
                </a:solidFill>
                <a:latin typeface="Arial" panose="020B0604020202020204" pitchFamily="34" charset="0"/>
              </a:rPr>
              <a:t>・４車線化により、広域緊急交通</a:t>
            </a:r>
            <a:r>
              <a:rPr lang="ja-JP" altLang="en-US" sz="1400" b="1" dirty="0" smtClean="0">
                <a:solidFill>
                  <a:srgbClr val="000000"/>
                </a:solidFill>
                <a:latin typeface="Arial" panose="020B0604020202020204" pitchFamily="34" charset="0"/>
              </a:rPr>
              <a:t>路である国道</a:t>
            </a:r>
            <a:r>
              <a:rPr lang="en-US" altLang="ja-JP" sz="1400" b="1" dirty="0" smtClean="0">
                <a:solidFill>
                  <a:srgbClr val="000000"/>
                </a:solidFill>
                <a:latin typeface="Arial" panose="020B0604020202020204" pitchFamily="34" charset="0"/>
              </a:rPr>
              <a:t>176</a:t>
            </a:r>
            <a:r>
              <a:rPr lang="ja-JP" altLang="en-US" sz="1400" b="1" dirty="0" smtClean="0">
                <a:solidFill>
                  <a:srgbClr val="000000"/>
                </a:solidFill>
                <a:latin typeface="Arial" panose="020B0604020202020204" pitchFamily="34" charset="0"/>
              </a:rPr>
              <a:t>号と府道大阪池田線を補完する。</a:t>
            </a:r>
            <a:endParaRPr lang="en-US" altLang="ja-JP" sz="1400" b="1" dirty="0" smtClean="0">
              <a:solidFill>
                <a:srgbClr val="000000"/>
              </a:solidFill>
              <a:latin typeface="Arial" panose="020B0604020202020204" pitchFamily="34" charset="0"/>
            </a:endParaRPr>
          </a:p>
          <a:p>
            <a:pPr marL="108000" indent="-457200">
              <a:spcBef>
                <a:spcPct val="0"/>
              </a:spcBef>
              <a:buFontTx/>
              <a:buNone/>
            </a:pPr>
            <a:r>
              <a:rPr lang="ja-JP" altLang="en-US" sz="1400" b="1" dirty="0">
                <a:solidFill>
                  <a:srgbClr val="000000"/>
                </a:solidFill>
                <a:latin typeface="Arial" panose="020B0604020202020204" pitchFamily="34" charset="0"/>
              </a:rPr>
              <a:t>・バリアフリー基準に沿った歩道整備</a:t>
            </a:r>
          </a:p>
          <a:p>
            <a:pPr marL="108000" indent="-457200">
              <a:spcBef>
                <a:spcPct val="0"/>
              </a:spcBef>
              <a:buFontTx/>
              <a:buNone/>
            </a:pPr>
            <a:r>
              <a:rPr lang="ja-JP" altLang="en-US" sz="1400" b="1" dirty="0">
                <a:solidFill>
                  <a:srgbClr val="000000"/>
                </a:solidFill>
                <a:latin typeface="Arial" panose="020B0604020202020204" pitchFamily="34" charset="0"/>
              </a:rPr>
              <a:t>・電線類の地中化による安全・快適な歩行空間の創出</a:t>
            </a:r>
          </a:p>
          <a:p>
            <a:pPr marL="108000" indent="-457200">
              <a:spcBef>
                <a:spcPct val="0"/>
              </a:spcBef>
              <a:buFontTx/>
              <a:buNone/>
            </a:pPr>
            <a:r>
              <a:rPr lang="ja-JP" altLang="en-US" sz="1400" b="1" dirty="0">
                <a:solidFill>
                  <a:srgbClr val="000000"/>
                </a:solidFill>
                <a:latin typeface="Arial" panose="020B0604020202020204" pitchFamily="34" charset="0"/>
              </a:rPr>
              <a:t>・交通事故減少</a:t>
            </a:r>
          </a:p>
          <a:p>
            <a:pPr marL="108000" indent="-457200">
              <a:spcBef>
                <a:spcPct val="0"/>
              </a:spcBef>
              <a:buFontTx/>
              <a:buNone/>
            </a:pPr>
            <a:r>
              <a:rPr lang="en-US" altLang="ja-JP" sz="1400" b="1" dirty="0" smtClean="0">
                <a:solidFill>
                  <a:srgbClr val="000000"/>
                </a:solidFill>
                <a:latin typeface="Arial" panose="020B0604020202020204" pitchFamily="34" charset="0"/>
              </a:rPr>
              <a:t>【</a:t>
            </a:r>
            <a:r>
              <a:rPr lang="ja-JP" altLang="en-US" sz="1400" b="1" dirty="0">
                <a:solidFill>
                  <a:srgbClr val="000000"/>
                </a:solidFill>
                <a:latin typeface="Arial" panose="020B0604020202020204" pitchFamily="34" charset="0"/>
              </a:rPr>
              <a:t>活力</a:t>
            </a:r>
            <a:r>
              <a:rPr lang="en-US" altLang="ja-JP" sz="1400" b="1" dirty="0">
                <a:solidFill>
                  <a:srgbClr val="000000"/>
                </a:solidFill>
                <a:latin typeface="Arial" panose="020B0604020202020204" pitchFamily="34" charset="0"/>
              </a:rPr>
              <a:t>】</a:t>
            </a:r>
          </a:p>
          <a:p>
            <a:pPr marL="108000" indent="-457200">
              <a:spcBef>
                <a:spcPct val="0"/>
              </a:spcBef>
              <a:buFontTx/>
              <a:buNone/>
            </a:pPr>
            <a:r>
              <a:rPr lang="ja-JP" altLang="en-US" sz="1400" b="1" dirty="0">
                <a:solidFill>
                  <a:srgbClr val="000000"/>
                </a:solidFill>
                <a:latin typeface="Arial" panose="020B0604020202020204" pitchFamily="34" charset="0"/>
              </a:rPr>
              <a:t>・現道の慢性的な渋滞の緩和により</a:t>
            </a:r>
            <a:r>
              <a:rPr lang="ja-JP" altLang="en-US" sz="1400" b="1" dirty="0" smtClean="0">
                <a:solidFill>
                  <a:srgbClr val="000000"/>
                </a:solidFill>
                <a:latin typeface="Arial" panose="020B0604020202020204" pitchFamily="34" charset="0"/>
              </a:rPr>
              <a:t>、国道</a:t>
            </a:r>
            <a:r>
              <a:rPr lang="en-US" altLang="ja-JP" sz="1400" b="1" dirty="0" smtClean="0">
                <a:solidFill>
                  <a:srgbClr val="000000"/>
                </a:solidFill>
                <a:latin typeface="Arial" panose="020B0604020202020204" pitchFamily="34" charset="0"/>
              </a:rPr>
              <a:t>176</a:t>
            </a:r>
            <a:r>
              <a:rPr lang="ja-JP" altLang="en-US" sz="1400" b="1" dirty="0" smtClean="0">
                <a:solidFill>
                  <a:srgbClr val="000000"/>
                </a:solidFill>
                <a:latin typeface="Arial" panose="020B0604020202020204" pitchFamily="34" charset="0"/>
              </a:rPr>
              <a:t>号と府道大阪池田線と</a:t>
            </a:r>
            <a:r>
              <a:rPr lang="ja-JP" altLang="en-US" sz="1400" b="1" dirty="0">
                <a:solidFill>
                  <a:srgbClr val="000000"/>
                </a:solidFill>
                <a:latin typeface="Arial" panose="020B0604020202020204" pitchFamily="34" charset="0"/>
              </a:rPr>
              <a:t>のアクセス性が向上、物流の効率化に繋がる。</a:t>
            </a:r>
            <a:endParaRPr lang="en-US" altLang="ja-JP" sz="1400" b="1" dirty="0">
              <a:solidFill>
                <a:srgbClr val="000000"/>
              </a:solidFill>
              <a:latin typeface="Arial" panose="020B0604020202020204" pitchFamily="34" charset="0"/>
            </a:endParaRPr>
          </a:p>
          <a:p>
            <a:pPr marL="108000" indent="-457200">
              <a:spcBef>
                <a:spcPct val="0"/>
              </a:spcBef>
              <a:buFontTx/>
              <a:buNone/>
            </a:pPr>
            <a:r>
              <a:rPr lang="en-US" altLang="ja-JP" sz="1400" b="1" dirty="0">
                <a:solidFill>
                  <a:srgbClr val="000000"/>
                </a:solidFill>
                <a:latin typeface="Arial" panose="020B0604020202020204" pitchFamily="34" charset="0"/>
              </a:rPr>
              <a:t>【</a:t>
            </a:r>
            <a:r>
              <a:rPr lang="ja-JP" altLang="en-US" sz="1400" b="1" dirty="0">
                <a:solidFill>
                  <a:srgbClr val="000000"/>
                </a:solidFill>
                <a:latin typeface="Arial" panose="020B0604020202020204" pitchFamily="34" charset="0"/>
              </a:rPr>
              <a:t>快適性</a:t>
            </a:r>
            <a:r>
              <a:rPr lang="en-US" altLang="ja-JP" sz="1400" b="1" dirty="0">
                <a:solidFill>
                  <a:srgbClr val="000000"/>
                </a:solidFill>
                <a:latin typeface="Arial" panose="020B0604020202020204" pitchFamily="34" charset="0"/>
              </a:rPr>
              <a:t>】</a:t>
            </a:r>
          </a:p>
          <a:p>
            <a:pPr marL="108000" indent="-457200">
              <a:spcBef>
                <a:spcPct val="0"/>
              </a:spcBef>
              <a:buFontTx/>
              <a:buNone/>
            </a:pPr>
            <a:r>
              <a:rPr lang="ja-JP" altLang="en-US" sz="1400" b="1" dirty="0">
                <a:solidFill>
                  <a:srgbClr val="000000"/>
                </a:solidFill>
                <a:latin typeface="Arial" panose="020B0604020202020204" pitchFamily="34" charset="0"/>
              </a:rPr>
              <a:t>・現道拡幅に</a:t>
            </a:r>
            <a:r>
              <a:rPr lang="ja-JP" altLang="en-US" sz="1400" b="1" dirty="0" smtClean="0">
                <a:solidFill>
                  <a:srgbClr val="000000"/>
                </a:solidFill>
                <a:latin typeface="Arial" panose="020B0604020202020204" pitchFamily="34" charset="0"/>
              </a:rPr>
              <a:t>より渋滞が緩和する。</a:t>
            </a:r>
            <a:endParaRPr lang="en-US" altLang="ja-JP" sz="1400" b="1" dirty="0">
              <a:solidFill>
                <a:srgbClr val="000000"/>
              </a:solidFill>
              <a:latin typeface="Arial" panose="020B0604020202020204" pitchFamily="34" charset="0"/>
            </a:endParaRPr>
          </a:p>
          <a:p>
            <a:pPr marL="108000" indent="-457200">
              <a:spcBef>
                <a:spcPct val="0"/>
              </a:spcBef>
              <a:buFontTx/>
              <a:buNone/>
            </a:pPr>
            <a:r>
              <a:rPr lang="ja-JP" altLang="en-US" sz="1400" b="1" dirty="0">
                <a:solidFill>
                  <a:srgbClr val="000000"/>
                </a:solidFill>
                <a:latin typeface="Arial" panose="020B0604020202020204" pitchFamily="34" charset="0"/>
              </a:rPr>
              <a:t>・十分な幅員が確保された歩道の整備により、快適性が</a:t>
            </a:r>
            <a:r>
              <a:rPr lang="ja-JP" altLang="en-US" sz="1400" b="1" dirty="0" smtClean="0">
                <a:solidFill>
                  <a:srgbClr val="000000"/>
                </a:solidFill>
                <a:latin typeface="Arial" panose="020B0604020202020204" pitchFamily="34" charset="0"/>
              </a:rPr>
              <a:t>向上する。</a:t>
            </a:r>
            <a:endParaRPr lang="ja-JP" altLang="en-US" sz="1400" b="1" dirty="0">
              <a:solidFill>
                <a:srgbClr val="000000"/>
              </a:solidFill>
              <a:latin typeface="Arial" panose="020B0604020202020204" pitchFamily="34" charset="0"/>
            </a:endParaRPr>
          </a:p>
        </p:txBody>
      </p:sp>
      <p:cxnSp>
        <p:nvCxnSpPr>
          <p:cNvPr id="169" name="直線コネクタ 168"/>
          <p:cNvCxnSpPr/>
          <p:nvPr/>
        </p:nvCxnSpPr>
        <p:spPr>
          <a:xfrm flipV="1">
            <a:off x="5749997" y="5515429"/>
            <a:ext cx="346075" cy="476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flipV="1">
            <a:off x="5749997" y="5720366"/>
            <a:ext cx="346075" cy="476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p:nvPr/>
        </p:nvGrpSpPr>
        <p:grpSpPr>
          <a:xfrm>
            <a:off x="159880" y="1071708"/>
            <a:ext cx="5307094" cy="5277151"/>
            <a:chOff x="159880" y="1210305"/>
            <a:chExt cx="5307094" cy="5277151"/>
          </a:xfrm>
        </p:grpSpPr>
        <p:sp>
          <p:nvSpPr>
            <p:cNvPr id="156" name="フリーフォーム 155"/>
            <p:cNvSpPr/>
            <p:nvPr/>
          </p:nvSpPr>
          <p:spPr>
            <a:xfrm>
              <a:off x="1204564" y="1210305"/>
              <a:ext cx="634063" cy="5268437"/>
            </a:xfrm>
            <a:custGeom>
              <a:avLst/>
              <a:gdLst>
                <a:gd name="connsiteX0" fmla="*/ 541020 w 1001739"/>
                <a:gd name="connsiteY0" fmla="*/ 0 h 5219700"/>
                <a:gd name="connsiteX1" fmla="*/ 967740 w 1001739"/>
                <a:gd name="connsiteY1" fmla="*/ 2910840 h 5219700"/>
                <a:gd name="connsiteX2" fmla="*/ 899160 w 1001739"/>
                <a:gd name="connsiteY2" fmla="*/ 3672840 h 5219700"/>
                <a:gd name="connsiteX3" fmla="*/ 297180 w 1001739"/>
                <a:gd name="connsiteY3" fmla="*/ 4480560 h 5219700"/>
                <a:gd name="connsiteX4" fmla="*/ 0 w 1001739"/>
                <a:gd name="connsiteY4" fmla="*/ 5219700 h 5219700"/>
                <a:gd name="connsiteX0" fmla="*/ 541020 w 999880"/>
                <a:gd name="connsiteY0" fmla="*/ 0 h 5219700"/>
                <a:gd name="connsiteX1" fmla="*/ 967740 w 999880"/>
                <a:gd name="connsiteY1" fmla="*/ 2910840 h 5219700"/>
                <a:gd name="connsiteX2" fmla="*/ 899160 w 999880"/>
                <a:gd name="connsiteY2" fmla="*/ 3672840 h 5219700"/>
                <a:gd name="connsiteX3" fmla="*/ 340817 w 999880"/>
                <a:gd name="connsiteY3" fmla="*/ 4480560 h 5219700"/>
                <a:gd name="connsiteX4" fmla="*/ 0 w 999880"/>
                <a:gd name="connsiteY4" fmla="*/ 5219700 h 5219700"/>
                <a:gd name="connsiteX0" fmla="*/ 541020 w 1007442"/>
                <a:gd name="connsiteY0" fmla="*/ 0 h 5219700"/>
                <a:gd name="connsiteX1" fmla="*/ 967740 w 1007442"/>
                <a:gd name="connsiteY1" fmla="*/ 2910840 h 5219700"/>
                <a:gd name="connsiteX2" fmla="*/ 917861 w 1007442"/>
                <a:gd name="connsiteY2" fmla="*/ 3691541 h 5219700"/>
                <a:gd name="connsiteX3" fmla="*/ 340817 w 1007442"/>
                <a:gd name="connsiteY3" fmla="*/ 4480560 h 5219700"/>
                <a:gd name="connsiteX4" fmla="*/ 0 w 1007442"/>
                <a:gd name="connsiteY4" fmla="*/ 5219700 h 5219700"/>
                <a:gd name="connsiteX0" fmla="*/ 509852 w 976274"/>
                <a:gd name="connsiteY0" fmla="*/ 0 h 5201000"/>
                <a:gd name="connsiteX1" fmla="*/ 936572 w 976274"/>
                <a:gd name="connsiteY1" fmla="*/ 2910840 h 5201000"/>
                <a:gd name="connsiteX2" fmla="*/ 886693 w 976274"/>
                <a:gd name="connsiteY2" fmla="*/ 3691541 h 5201000"/>
                <a:gd name="connsiteX3" fmla="*/ 309649 w 976274"/>
                <a:gd name="connsiteY3" fmla="*/ 4480560 h 5201000"/>
                <a:gd name="connsiteX4" fmla="*/ 0 w 976274"/>
                <a:gd name="connsiteY4" fmla="*/ 5201000 h 5201000"/>
                <a:gd name="connsiteX0" fmla="*/ 509852 w 989574"/>
                <a:gd name="connsiteY0" fmla="*/ 0 h 5201000"/>
                <a:gd name="connsiteX1" fmla="*/ 955274 w 989574"/>
                <a:gd name="connsiteY1" fmla="*/ 2892139 h 5201000"/>
                <a:gd name="connsiteX2" fmla="*/ 886693 w 989574"/>
                <a:gd name="connsiteY2" fmla="*/ 3691541 h 5201000"/>
                <a:gd name="connsiteX3" fmla="*/ 309649 w 989574"/>
                <a:gd name="connsiteY3" fmla="*/ 4480560 h 5201000"/>
                <a:gd name="connsiteX4" fmla="*/ 0 w 989574"/>
                <a:gd name="connsiteY4" fmla="*/ 5201000 h 5201000"/>
                <a:gd name="connsiteX0" fmla="*/ 509852 w 976274"/>
                <a:gd name="connsiteY0" fmla="*/ 0 h 5201000"/>
                <a:gd name="connsiteX1" fmla="*/ 936572 w 976274"/>
                <a:gd name="connsiteY1" fmla="*/ 2829802 h 5201000"/>
                <a:gd name="connsiteX2" fmla="*/ 886693 w 976274"/>
                <a:gd name="connsiteY2" fmla="*/ 3691541 h 5201000"/>
                <a:gd name="connsiteX3" fmla="*/ 309649 w 976274"/>
                <a:gd name="connsiteY3" fmla="*/ 4480560 h 5201000"/>
                <a:gd name="connsiteX4" fmla="*/ 0 w 976274"/>
                <a:gd name="connsiteY4" fmla="*/ 5201000 h 5201000"/>
                <a:gd name="connsiteX0" fmla="*/ 0 w 1466869"/>
                <a:gd name="connsiteY0" fmla="*/ 0 h 8930449"/>
                <a:gd name="connsiteX1" fmla="*/ 1359083 w 1466869"/>
                <a:gd name="connsiteY1" fmla="*/ 6559251 h 8930449"/>
                <a:gd name="connsiteX2" fmla="*/ 1309204 w 1466869"/>
                <a:gd name="connsiteY2" fmla="*/ 7420990 h 8930449"/>
                <a:gd name="connsiteX3" fmla="*/ 732160 w 1466869"/>
                <a:gd name="connsiteY3" fmla="*/ 8210009 h 8930449"/>
                <a:gd name="connsiteX4" fmla="*/ 422511 w 1466869"/>
                <a:gd name="connsiteY4" fmla="*/ 8930449 h 8930449"/>
                <a:gd name="connsiteX0" fmla="*/ 0 w 1434762"/>
                <a:gd name="connsiteY0" fmla="*/ 18201 h 8948650"/>
                <a:gd name="connsiteX1" fmla="*/ 436627 w 1434762"/>
                <a:gd name="connsiteY1" fmla="*/ 637302 h 8948650"/>
                <a:gd name="connsiteX2" fmla="*/ 1359083 w 1434762"/>
                <a:gd name="connsiteY2" fmla="*/ 6577452 h 8948650"/>
                <a:gd name="connsiteX3" fmla="*/ 1309204 w 1434762"/>
                <a:gd name="connsiteY3" fmla="*/ 7439191 h 8948650"/>
                <a:gd name="connsiteX4" fmla="*/ 732160 w 1434762"/>
                <a:gd name="connsiteY4" fmla="*/ 8228210 h 8948650"/>
                <a:gd name="connsiteX5" fmla="*/ 422511 w 1434762"/>
                <a:gd name="connsiteY5" fmla="*/ 8948650 h 8948650"/>
                <a:gd name="connsiteX0" fmla="*/ 0 w 1434760"/>
                <a:gd name="connsiteY0" fmla="*/ 0 h 8930449"/>
                <a:gd name="connsiteX1" fmla="*/ 436627 w 1434760"/>
                <a:gd name="connsiteY1" fmla="*/ 619101 h 8930449"/>
                <a:gd name="connsiteX2" fmla="*/ 1359083 w 1434760"/>
                <a:gd name="connsiteY2" fmla="*/ 6559251 h 8930449"/>
                <a:gd name="connsiteX3" fmla="*/ 1309204 w 1434760"/>
                <a:gd name="connsiteY3" fmla="*/ 7420990 h 8930449"/>
                <a:gd name="connsiteX4" fmla="*/ 732160 w 1434760"/>
                <a:gd name="connsiteY4" fmla="*/ 8210009 h 8930449"/>
                <a:gd name="connsiteX5" fmla="*/ 422511 w 1434760"/>
                <a:gd name="connsiteY5" fmla="*/ 8930449 h 8930449"/>
                <a:gd name="connsiteX0" fmla="*/ 0 w 1434762"/>
                <a:gd name="connsiteY0" fmla="*/ 0 h 8930449"/>
                <a:gd name="connsiteX1" fmla="*/ 436627 w 1434762"/>
                <a:gd name="connsiteY1" fmla="*/ 619101 h 8930449"/>
                <a:gd name="connsiteX2" fmla="*/ 1359083 w 1434762"/>
                <a:gd name="connsiteY2" fmla="*/ 6559251 h 8930449"/>
                <a:gd name="connsiteX3" fmla="*/ 1309204 w 1434762"/>
                <a:gd name="connsiteY3" fmla="*/ 7420990 h 8930449"/>
                <a:gd name="connsiteX4" fmla="*/ 732160 w 1434762"/>
                <a:gd name="connsiteY4" fmla="*/ 8210009 h 8930449"/>
                <a:gd name="connsiteX5" fmla="*/ 422511 w 1434762"/>
                <a:gd name="connsiteY5" fmla="*/ 8930449 h 8930449"/>
                <a:gd name="connsiteX0" fmla="*/ 0 w 1438805"/>
                <a:gd name="connsiteY0" fmla="*/ 0 h 8930449"/>
                <a:gd name="connsiteX1" fmla="*/ 381505 w 1438805"/>
                <a:gd name="connsiteY1" fmla="*/ 540354 h 8930449"/>
                <a:gd name="connsiteX2" fmla="*/ 1359083 w 1438805"/>
                <a:gd name="connsiteY2" fmla="*/ 6559251 h 8930449"/>
                <a:gd name="connsiteX3" fmla="*/ 1309204 w 1438805"/>
                <a:gd name="connsiteY3" fmla="*/ 7420990 h 8930449"/>
                <a:gd name="connsiteX4" fmla="*/ 732160 w 1438805"/>
                <a:gd name="connsiteY4" fmla="*/ 8210009 h 8930449"/>
                <a:gd name="connsiteX5" fmla="*/ 422511 w 1438805"/>
                <a:gd name="connsiteY5" fmla="*/ 8930449 h 8930449"/>
                <a:gd name="connsiteX0" fmla="*/ 0 w 1402247"/>
                <a:gd name="connsiteY0" fmla="*/ 0 h 8930449"/>
                <a:gd name="connsiteX1" fmla="*/ 381505 w 1402247"/>
                <a:gd name="connsiteY1" fmla="*/ 540354 h 8930449"/>
                <a:gd name="connsiteX2" fmla="*/ 883909 w 1402247"/>
                <a:gd name="connsiteY2" fmla="*/ 3055528 h 8930449"/>
                <a:gd name="connsiteX3" fmla="*/ 1359083 w 1402247"/>
                <a:gd name="connsiteY3" fmla="*/ 6559251 h 8930449"/>
                <a:gd name="connsiteX4" fmla="*/ 1309204 w 1402247"/>
                <a:gd name="connsiteY4" fmla="*/ 7420990 h 8930449"/>
                <a:gd name="connsiteX5" fmla="*/ 732160 w 1402247"/>
                <a:gd name="connsiteY5" fmla="*/ 8210009 h 8930449"/>
                <a:gd name="connsiteX6" fmla="*/ 422511 w 1402247"/>
                <a:gd name="connsiteY6" fmla="*/ 8930449 h 8930449"/>
                <a:gd name="connsiteX0" fmla="*/ 0 w 1402247"/>
                <a:gd name="connsiteY0" fmla="*/ 0 h 8741457"/>
                <a:gd name="connsiteX1" fmla="*/ 381505 w 1402247"/>
                <a:gd name="connsiteY1" fmla="*/ 540354 h 8741457"/>
                <a:gd name="connsiteX2" fmla="*/ 883909 w 1402247"/>
                <a:gd name="connsiteY2" fmla="*/ 3055528 h 8741457"/>
                <a:gd name="connsiteX3" fmla="*/ 1359083 w 1402247"/>
                <a:gd name="connsiteY3" fmla="*/ 6559251 h 8741457"/>
                <a:gd name="connsiteX4" fmla="*/ 1309204 w 1402247"/>
                <a:gd name="connsiteY4" fmla="*/ 7420990 h 8741457"/>
                <a:gd name="connsiteX5" fmla="*/ 732160 w 1402247"/>
                <a:gd name="connsiteY5" fmla="*/ 8210009 h 8741457"/>
                <a:gd name="connsiteX6" fmla="*/ 485509 w 1402247"/>
                <a:gd name="connsiteY6" fmla="*/ 8741457 h 8741457"/>
                <a:gd name="connsiteX0" fmla="*/ 0 w 1020742"/>
                <a:gd name="connsiteY0" fmla="*/ 0 h 8201103"/>
                <a:gd name="connsiteX1" fmla="*/ 502404 w 1020742"/>
                <a:gd name="connsiteY1" fmla="*/ 2515174 h 8201103"/>
                <a:gd name="connsiteX2" fmla="*/ 977578 w 1020742"/>
                <a:gd name="connsiteY2" fmla="*/ 6018897 h 8201103"/>
                <a:gd name="connsiteX3" fmla="*/ 927699 w 1020742"/>
                <a:gd name="connsiteY3" fmla="*/ 6880636 h 8201103"/>
                <a:gd name="connsiteX4" fmla="*/ 350655 w 1020742"/>
                <a:gd name="connsiteY4" fmla="*/ 7669655 h 8201103"/>
                <a:gd name="connsiteX5" fmla="*/ 104004 w 1020742"/>
                <a:gd name="connsiteY5" fmla="*/ 8201103 h 8201103"/>
                <a:gd name="connsiteX0" fmla="*/ 28202 w 916738"/>
                <a:gd name="connsiteY0" fmla="*/ 0 h 7617195"/>
                <a:gd name="connsiteX1" fmla="*/ 398400 w 916738"/>
                <a:gd name="connsiteY1" fmla="*/ 1931266 h 7617195"/>
                <a:gd name="connsiteX2" fmla="*/ 873574 w 916738"/>
                <a:gd name="connsiteY2" fmla="*/ 5434989 h 7617195"/>
                <a:gd name="connsiteX3" fmla="*/ 823695 w 916738"/>
                <a:gd name="connsiteY3" fmla="*/ 6296728 h 7617195"/>
                <a:gd name="connsiteX4" fmla="*/ 246651 w 916738"/>
                <a:gd name="connsiteY4" fmla="*/ 7085747 h 7617195"/>
                <a:gd name="connsiteX5" fmla="*/ 0 w 916738"/>
                <a:gd name="connsiteY5" fmla="*/ 7617195 h 761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38" h="7617195">
                  <a:moveTo>
                    <a:pt x="28202" y="0"/>
                  </a:moveTo>
                  <a:cubicBezTo>
                    <a:pt x="201769" y="734995"/>
                    <a:pt x="257505" y="1025435"/>
                    <a:pt x="398400" y="1931266"/>
                  </a:cubicBezTo>
                  <a:cubicBezTo>
                    <a:pt x="539295" y="2837098"/>
                    <a:pt x="802691" y="4707412"/>
                    <a:pt x="873574" y="5434989"/>
                  </a:cubicBezTo>
                  <a:cubicBezTo>
                    <a:pt x="944457" y="6162566"/>
                    <a:pt x="928182" y="6021602"/>
                    <a:pt x="823695" y="6296728"/>
                  </a:cubicBezTo>
                  <a:cubicBezTo>
                    <a:pt x="719208" y="6571854"/>
                    <a:pt x="394433" y="6834171"/>
                    <a:pt x="246651" y="7085747"/>
                  </a:cubicBezTo>
                  <a:cubicBezTo>
                    <a:pt x="98869" y="7337323"/>
                    <a:pt x="73660" y="7376530"/>
                    <a:pt x="0" y="7617195"/>
                  </a:cubicBezTo>
                </a:path>
              </a:pathLst>
            </a:cu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2652209" y="1218204"/>
              <a:ext cx="1060236" cy="5263522"/>
            </a:xfrm>
            <a:custGeom>
              <a:avLst/>
              <a:gdLst>
                <a:gd name="connsiteX0" fmla="*/ 0 w 1169975"/>
                <a:gd name="connsiteY0" fmla="*/ 0 h 5311140"/>
                <a:gd name="connsiteX1" fmla="*/ 68580 w 1169975"/>
                <a:gd name="connsiteY1" fmla="*/ 167640 h 5311140"/>
                <a:gd name="connsiteX2" fmla="*/ 91440 w 1169975"/>
                <a:gd name="connsiteY2" fmla="*/ 472440 h 5311140"/>
                <a:gd name="connsiteX3" fmla="*/ 236220 w 1169975"/>
                <a:gd name="connsiteY3" fmla="*/ 708660 h 5311140"/>
                <a:gd name="connsiteX4" fmla="*/ 601980 w 1169975"/>
                <a:gd name="connsiteY4" fmla="*/ 1836420 h 5311140"/>
                <a:gd name="connsiteX5" fmla="*/ 601980 w 1169975"/>
                <a:gd name="connsiteY5" fmla="*/ 2484120 h 5311140"/>
                <a:gd name="connsiteX6" fmla="*/ 556260 w 1169975"/>
                <a:gd name="connsiteY6" fmla="*/ 4030980 h 5311140"/>
                <a:gd name="connsiteX7" fmla="*/ 1089660 w 1169975"/>
                <a:gd name="connsiteY7" fmla="*/ 5036820 h 5311140"/>
                <a:gd name="connsiteX8" fmla="*/ 1158240 w 1169975"/>
                <a:gd name="connsiteY8" fmla="*/ 5311140 h 5311140"/>
                <a:gd name="connsiteX0" fmla="*/ 0 w 1163704"/>
                <a:gd name="connsiteY0" fmla="*/ 0 h 5311140"/>
                <a:gd name="connsiteX1" fmla="*/ 68580 w 1163704"/>
                <a:gd name="connsiteY1" fmla="*/ 167640 h 5311140"/>
                <a:gd name="connsiteX2" fmla="*/ 91440 w 1163704"/>
                <a:gd name="connsiteY2" fmla="*/ 472440 h 5311140"/>
                <a:gd name="connsiteX3" fmla="*/ 236220 w 1163704"/>
                <a:gd name="connsiteY3" fmla="*/ 708660 h 5311140"/>
                <a:gd name="connsiteX4" fmla="*/ 601980 w 1163704"/>
                <a:gd name="connsiteY4" fmla="*/ 1836420 h 5311140"/>
                <a:gd name="connsiteX5" fmla="*/ 601980 w 1163704"/>
                <a:gd name="connsiteY5" fmla="*/ 2484120 h 5311140"/>
                <a:gd name="connsiteX6" fmla="*/ 556260 w 1163704"/>
                <a:gd name="connsiteY6" fmla="*/ 4030980 h 5311140"/>
                <a:gd name="connsiteX7" fmla="*/ 1059180 w 1163704"/>
                <a:gd name="connsiteY7" fmla="*/ 4876800 h 5311140"/>
                <a:gd name="connsiteX8" fmla="*/ 1158240 w 1163704"/>
                <a:gd name="connsiteY8" fmla="*/ 5311140 h 5311140"/>
                <a:gd name="connsiteX0" fmla="*/ 0 w 1163704"/>
                <a:gd name="connsiteY0" fmla="*/ 0 h 5311140"/>
                <a:gd name="connsiteX1" fmla="*/ 68580 w 1163704"/>
                <a:gd name="connsiteY1" fmla="*/ 167640 h 5311140"/>
                <a:gd name="connsiteX2" fmla="*/ 91440 w 1163704"/>
                <a:gd name="connsiteY2" fmla="*/ 472440 h 5311140"/>
                <a:gd name="connsiteX3" fmla="*/ 236220 w 1163704"/>
                <a:gd name="connsiteY3" fmla="*/ 708660 h 5311140"/>
                <a:gd name="connsiteX4" fmla="*/ 601980 w 1163704"/>
                <a:gd name="connsiteY4" fmla="*/ 1836420 h 5311140"/>
                <a:gd name="connsiteX5" fmla="*/ 601980 w 1163704"/>
                <a:gd name="connsiteY5" fmla="*/ 2484120 h 5311140"/>
                <a:gd name="connsiteX6" fmla="*/ 556260 w 1163704"/>
                <a:gd name="connsiteY6" fmla="*/ 4030980 h 5311140"/>
                <a:gd name="connsiteX7" fmla="*/ 1059180 w 1163704"/>
                <a:gd name="connsiteY7" fmla="*/ 4876800 h 5311140"/>
                <a:gd name="connsiteX8" fmla="*/ 1158240 w 1163704"/>
                <a:gd name="connsiteY8" fmla="*/ 5311140 h 5311140"/>
                <a:gd name="connsiteX0" fmla="*/ 0 w 1163704"/>
                <a:gd name="connsiteY0" fmla="*/ 0 h 5311140"/>
                <a:gd name="connsiteX1" fmla="*/ 68580 w 1163704"/>
                <a:gd name="connsiteY1" fmla="*/ 167640 h 5311140"/>
                <a:gd name="connsiteX2" fmla="*/ 91440 w 1163704"/>
                <a:gd name="connsiteY2" fmla="*/ 472440 h 5311140"/>
                <a:gd name="connsiteX3" fmla="*/ 236220 w 1163704"/>
                <a:gd name="connsiteY3" fmla="*/ 708660 h 5311140"/>
                <a:gd name="connsiteX4" fmla="*/ 601980 w 1163704"/>
                <a:gd name="connsiteY4" fmla="*/ 1836420 h 5311140"/>
                <a:gd name="connsiteX5" fmla="*/ 601980 w 1163704"/>
                <a:gd name="connsiteY5" fmla="*/ 2484120 h 5311140"/>
                <a:gd name="connsiteX6" fmla="*/ 556260 w 1163704"/>
                <a:gd name="connsiteY6" fmla="*/ 4008120 h 5311140"/>
                <a:gd name="connsiteX7" fmla="*/ 1059180 w 1163704"/>
                <a:gd name="connsiteY7" fmla="*/ 4876800 h 5311140"/>
                <a:gd name="connsiteX8" fmla="*/ 1158240 w 1163704"/>
                <a:gd name="connsiteY8" fmla="*/ 5311140 h 5311140"/>
                <a:gd name="connsiteX0" fmla="*/ 0 w 1163302"/>
                <a:gd name="connsiteY0" fmla="*/ 0 h 5311140"/>
                <a:gd name="connsiteX1" fmla="*/ 68580 w 1163302"/>
                <a:gd name="connsiteY1" fmla="*/ 167640 h 5311140"/>
                <a:gd name="connsiteX2" fmla="*/ 91440 w 1163302"/>
                <a:gd name="connsiteY2" fmla="*/ 472440 h 5311140"/>
                <a:gd name="connsiteX3" fmla="*/ 236220 w 1163302"/>
                <a:gd name="connsiteY3" fmla="*/ 708660 h 5311140"/>
                <a:gd name="connsiteX4" fmla="*/ 601980 w 1163302"/>
                <a:gd name="connsiteY4" fmla="*/ 1836420 h 5311140"/>
                <a:gd name="connsiteX5" fmla="*/ 601980 w 1163302"/>
                <a:gd name="connsiteY5" fmla="*/ 2484120 h 5311140"/>
                <a:gd name="connsiteX6" fmla="*/ 579120 w 1163302"/>
                <a:gd name="connsiteY6" fmla="*/ 4008120 h 5311140"/>
                <a:gd name="connsiteX7" fmla="*/ 1059180 w 1163302"/>
                <a:gd name="connsiteY7" fmla="*/ 4876800 h 5311140"/>
                <a:gd name="connsiteX8" fmla="*/ 1158240 w 1163302"/>
                <a:gd name="connsiteY8" fmla="*/ 5311140 h 5311140"/>
                <a:gd name="connsiteX0" fmla="*/ 0 w 1094722"/>
                <a:gd name="connsiteY0" fmla="*/ 0 h 5143500"/>
                <a:gd name="connsiteX1" fmla="*/ 22860 w 1094722"/>
                <a:gd name="connsiteY1" fmla="*/ 304800 h 5143500"/>
                <a:gd name="connsiteX2" fmla="*/ 167640 w 1094722"/>
                <a:gd name="connsiteY2" fmla="*/ 541020 h 5143500"/>
                <a:gd name="connsiteX3" fmla="*/ 533400 w 1094722"/>
                <a:gd name="connsiteY3" fmla="*/ 1668780 h 5143500"/>
                <a:gd name="connsiteX4" fmla="*/ 533400 w 1094722"/>
                <a:gd name="connsiteY4" fmla="*/ 2316480 h 5143500"/>
                <a:gd name="connsiteX5" fmla="*/ 510540 w 1094722"/>
                <a:gd name="connsiteY5" fmla="*/ 3840480 h 5143500"/>
                <a:gd name="connsiteX6" fmla="*/ 990600 w 1094722"/>
                <a:gd name="connsiteY6" fmla="*/ 4709160 h 5143500"/>
                <a:gd name="connsiteX7" fmla="*/ 1089660 w 1094722"/>
                <a:gd name="connsiteY7" fmla="*/ 5143500 h 5143500"/>
                <a:gd name="connsiteX0" fmla="*/ 0 w 1071862"/>
                <a:gd name="connsiteY0" fmla="*/ 0 h 4838700"/>
                <a:gd name="connsiteX1" fmla="*/ 144780 w 1071862"/>
                <a:gd name="connsiteY1" fmla="*/ 236220 h 4838700"/>
                <a:gd name="connsiteX2" fmla="*/ 510540 w 1071862"/>
                <a:gd name="connsiteY2" fmla="*/ 1363980 h 4838700"/>
                <a:gd name="connsiteX3" fmla="*/ 510540 w 1071862"/>
                <a:gd name="connsiteY3" fmla="*/ 2011680 h 4838700"/>
                <a:gd name="connsiteX4" fmla="*/ 487680 w 1071862"/>
                <a:gd name="connsiteY4" fmla="*/ 3535680 h 4838700"/>
                <a:gd name="connsiteX5" fmla="*/ 967740 w 1071862"/>
                <a:gd name="connsiteY5" fmla="*/ 4404360 h 4838700"/>
                <a:gd name="connsiteX6" fmla="*/ 1066800 w 1071862"/>
                <a:gd name="connsiteY6" fmla="*/ 4838700 h 4838700"/>
                <a:gd name="connsiteX0" fmla="*/ 0 w 927082"/>
                <a:gd name="connsiteY0" fmla="*/ 0 h 4602480"/>
                <a:gd name="connsiteX1" fmla="*/ 365760 w 927082"/>
                <a:gd name="connsiteY1" fmla="*/ 1127760 h 4602480"/>
                <a:gd name="connsiteX2" fmla="*/ 365760 w 927082"/>
                <a:gd name="connsiteY2" fmla="*/ 1775460 h 4602480"/>
                <a:gd name="connsiteX3" fmla="*/ 342900 w 927082"/>
                <a:gd name="connsiteY3" fmla="*/ 3299460 h 4602480"/>
                <a:gd name="connsiteX4" fmla="*/ 822960 w 927082"/>
                <a:gd name="connsiteY4" fmla="*/ 4168140 h 4602480"/>
                <a:gd name="connsiteX5" fmla="*/ 922020 w 927082"/>
                <a:gd name="connsiteY5" fmla="*/ 4602480 h 46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082" h="4602480">
                  <a:moveTo>
                    <a:pt x="0" y="0"/>
                  </a:moveTo>
                  <a:cubicBezTo>
                    <a:pt x="85090" y="227330"/>
                    <a:pt x="304800" y="831850"/>
                    <a:pt x="365760" y="1127760"/>
                  </a:cubicBezTo>
                  <a:cubicBezTo>
                    <a:pt x="426720" y="1423670"/>
                    <a:pt x="369570" y="1413510"/>
                    <a:pt x="365760" y="1775460"/>
                  </a:cubicBezTo>
                  <a:cubicBezTo>
                    <a:pt x="361950" y="2137410"/>
                    <a:pt x="274320" y="3106420"/>
                    <a:pt x="342900" y="3299460"/>
                  </a:cubicBezTo>
                  <a:cubicBezTo>
                    <a:pt x="411480" y="3492500"/>
                    <a:pt x="726440" y="3950970"/>
                    <a:pt x="822960" y="4168140"/>
                  </a:cubicBezTo>
                  <a:cubicBezTo>
                    <a:pt x="919480" y="4385310"/>
                    <a:pt x="937895" y="4572000"/>
                    <a:pt x="922020" y="460248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5031239" y="1218204"/>
              <a:ext cx="331365" cy="5263523"/>
            </a:xfrm>
            <a:custGeom>
              <a:avLst/>
              <a:gdLst>
                <a:gd name="connsiteX0" fmla="*/ 137172 w 289749"/>
                <a:gd name="connsiteY0" fmla="*/ 0 h 5273040"/>
                <a:gd name="connsiteX1" fmla="*/ 12 w 289749"/>
                <a:gd name="connsiteY1" fmla="*/ 670560 h 5273040"/>
                <a:gd name="connsiteX2" fmla="*/ 129552 w 289749"/>
                <a:gd name="connsiteY2" fmla="*/ 1211580 h 5273040"/>
                <a:gd name="connsiteX3" fmla="*/ 205752 w 289749"/>
                <a:gd name="connsiteY3" fmla="*/ 1737360 h 5273040"/>
                <a:gd name="connsiteX4" fmla="*/ 99072 w 289749"/>
                <a:gd name="connsiteY4" fmla="*/ 2979420 h 5273040"/>
                <a:gd name="connsiteX5" fmla="*/ 259092 w 289749"/>
                <a:gd name="connsiteY5" fmla="*/ 4244340 h 5273040"/>
                <a:gd name="connsiteX6" fmla="*/ 289572 w 289749"/>
                <a:gd name="connsiteY6" fmla="*/ 5273040 h 5273040"/>
                <a:gd name="connsiteX0" fmla="*/ 12 w 289749"/>
                <a:gd name="connsiteY0" fmla="*/ 0 h 4602480"/>
                <a:gd name="connsiteX1" fmla="*/ 129552 w 289749"/>
                <a:gd name="connsiteY1" fmla="*/ 541020 h 4602480"/>
                <a:gd name="connsiteX2" fmla="*/ 205752 w 289749"/>
                <a:gd name="connsiteY2" fmla="*/ 1066800 h 4602480"/>
                <a:gd name="connsiteX3" fmla="*/ 99072 w 289749"/>
                <a:gd name="connsiteY3" fmla="*/ 2308860 h 4602480"/>
                <a:gd name="connsiteX4" fmla="*/ 259092 w 289749"/>
                <a:gd name="connsiteY4" fmla="*/ 3573780 h 4602480"/>
                <a:gd name="connsiteX5" fmla="*/ 289572 w 289749"/>
                <a:gd name="connsiteY5" fmla="*/ 4602480 h 46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49" h="4602480">
                  <a:moveTo>
                    <a:pt x="12" y="0"/>
                  </a:moveTo>
                  <a:cubicBezTo>
                    <a:pt x="-1258" y="201930"/>
                    <a:pt x="95262" y="363220"/>
                    <a:pt x="129552" y="541020"/>
                  </a:cubicBezTo>
                  <a:cubicBezTo>
                    <a:pt x="163842" y="718820"/>
                    <a:pt x="210832" y="772160"/>
                    <a:pt x="205752" y="1066800"/>
                  </a:cubicBezTo>
                  <a:cubicBezTo>
                    <a:pt x="200672" y="1361440"/>
                    <a:pt x="90182" y="1891030"/>
                    <a:pt x="99072" y="2308860"/>
                  </a:cubicBezTo>
                  <a:cubicBezTo>
                    <a:pt x="107962" y="2726690"/>
                    <a:pt x="227342" y="3191510"/>
                    <a:pt x="259092" y="3573780"/>
                  </a:cubicBezTo>
                  <a:cubicBezTo>
                    <a:pt x="290842" y="3956050"/>
                    <a:pt x="290207" y="4279265"/>
                    <a:pt x="289572" y="460248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1632620" y="3197786"/>
              <a:ext cx="3834354" cy="120596"/>
            </a:xfrm>
            <a:custGeom>
              <a:avLst/>
              <a:gdLst>
                <a:gd name="connsiteX0" fmla="*/ 0 w 3352800"/>
                <a:gd name="connsiteY0" fmla="*/ 68596 h 121936"/>
                <a:gd name="connsiteX1" fmla="*/ 1356360 w 3352800"/>
                <a:gd name="connsiteY1" fmla="*/ 83836 h 121936"/>
                <a:gd name="connsiteX2" fmla="*/ 1714500 w 3352800"/>
                <a:gd name="connsiteY2" fmla="*/ 16 h 121936"/>
                <a:gd name="connsiteX3" fmla="*/ 1836420 w 3352800"/>
                <a:gd name="connsiteY3" fmla="*/ 91456 h 121936"/>
                <a:gd name="connsiteX4" fmla="*/ 3352800 w 3352800"/>
                <a:gd name="connsiteY4" fmla="*/ 121936 h 121936"/>
                <a:gd name="connsiteX0" fmla="*/ 0 w 3352800"/>
                <a:gd name="connsiteY0" fmla="*/ 69042 h 134662"/>
                <a:gd name="connsiteX1" fmla="*/ 1356360 w 3352800"/>
                <a:gd name="connsiteY1" fmla="*/ 84282 h 134662"/>
                <a:gd name="connsiteX2" fmla="*/ 1714500 w 3352800"/>
                <a:gd name="connsiteY2" fmla="*/ 462 h 134662"/>
                <a:gd name="connsiteX3" fmla="*/ 1853089 w 3352800"/>
                <a:gd name="connsiteY3" fmla="*/ 127621 h 134662"/>
                <a:gd name="connsiteX4" fmla="*/ 3352800 w 3352800"/>
                <a:gd name="connsiteY4" fmla="*/ 122382 h 134662"/>
                <a:gd name="connsiteX0" fmla="*/ 0 w 3352800"/>
                <a:gd name="connsiteY0" fmla="*/ 69042 h 134662"/>
                <a:gd name="connsiteX1" fmla="*/ 1356360 w 3352800"/>
                <a:gd name="connsiteY1" fmla="*/ 84282 h 134662"/>
                <a:gd name="connsiteX2" fmla="*/ 1714500 w 3352800"/>
                <a:gd name="connsiteY2" fmla="*/ 462 h 134662"/>
                <a:gd name="connsiteX3" fmla="*/ 1853089 w 3352800"/>
                <a:gd name="connsiteY3" fmla="*/ 127621 h 134662"/>
                <a:gd name="connsiteX4" fmla="*/ 3352800 w 3352800"/>
                <a:gd name="connsiteY4" fmla="*/ 122382 h 134662"/>
                <a:gd name="connsiteX0" fmla="*/ 0 w 3352800"/>
                <a:gd name="connsiteY0" fmla="*/ 69042 h 127621"/>
                <a:gd name="connsiteX1" fmla="*/ 1356360 w 3352800"/>
                <a:gd name="connsiteY1" fmla="*/ 84282 h 127621"/>
                <a:gd name="connsiteX2" fmla="*/ 1714500 w 3352800"/>
                <a:gd name="connsiteY2" fmla="*/ 462 h 127621"/>
                <a:gd name="connsiteX3" fmla="*/ 1853089 w 3352800"/>
                <a:gd name="connsiteY3" fmla="*/ 127621 h 127621"/>
                <a:gd name="connsiteX4" fmla="*/ 3352800 w 3352800"/>
                <a:gd name="connsiteY4" fmla="*/ 122382 h 127621"/>
                <a:gd name="connsiteX0" fmla="*/ 0 w 3352800"/>
                <a:gd name="connsiteY0" fmla="*/ 69042 h 127621"/>
                <a:gd name="connsiteX1" fmla="*/ 1356360 w 3352800"/>
                <a:gd name="connsiteY1" fmla="*/ 84282 h 127621"/>
                <a:gd name="connsiteX2" fmla="*/ 1714500 w 3352800"/>
                <a:gd name="connsiteY2" fmla="*/ 462 h 127621"/>
                <a:gd name="connsiteX3" fmla="*/ 1853089 w 3352800"/>
                <a:gd name="connsiteY3" fmla="*/ 127621 h 127621"/>
                <a:gd name="connsiteX4" fmla="*/ 3352800 w 3352800"/>
                <a:gd name="connsiteY4" fmla="*/ 122382 h 127621"/>
                <a:gd name="connsiteX0" fmla="*/ 0 w 3352800"/>
                <a:gd name="connsiteY0" fmla="*/ 52466 h 111045"/>
                <a:gd name="connsiteX1" fmla="*/ 1356360 w 3352800"/>
                <a:gd name="connsiteY1" fmla="*/ 67706 h 111045"/>
                <a:gd name="connsiteX2" fmla="*/ 1674019 w 3352800"/>
                <a:gd name="connsiteY2" fmla="*/ 554 h 111045"/>
                <a:gd name="connsiteX3" fmla="*/ 1853089 w 3352800"/>
                <a:gd name="connsiteY3" fmla="*/ 111045 h 111045"/>
                <a:gd name="connsiteX4" fmla="*/ 3352800 w 3352800"/>
                <a:gd name="connsiteY4" fmla="*/ 105806 h 111045"/>
                <a:gd name="connsiteX0" fmla="*/ 0 w 3352800"/>
                <a:gd name="connsiteY0" fmla="*/ 52272 h 110851"/>
                <a:gd name="connsiteX1" fmla="*/ 1330166 w 3352800"/>
                <a:gd name="connsiteY1" fmla="*/ 74656 h 110851"/>
                <a:gd name="connsiteX2" fmla="*/ 1674019 w 3352800"/>
                <a:gd name="connsiteY2" fmla="*/ 360 h 110851"/>
                <a:gd name="connsiteX3" fmla="*/ 1853089 w 3352800"/>
                <a:gd name="connsiteY3" fmla="*/ 110851 h 110851"/>
                <a:gd name="connsiteX4" fmla="*/ 3352800 w 3352800"/>
                <a:gd name="connsiteY4" fmla="*/ 105612 h 110851"/>
                <a:gd name="connsiteX0" fmla="*/ 0 w 3352800"/>
                <a:gd name="connsiteY0" fmla="*/ 52272 h 110851"/>
                <a:gd name="connsiteX1" fmla="*/ 1330166 w 3352800"/>
                <a:gd name="connsiteY1" fmla="*/ 74656 h 110851"/>
                <a:gd name="connsiteX2" fmla="*/ 1674019 w 3352800"/>
                <a:gd name="connsiteY2" fmla="*/ 360 h 110851"/>
                <a:gd name="connsiteX3" fmla="*/ 1853089 w 3352800"/>
                <a:gd name="connsiteY3" fmla="*/ 110851 h 110851"/>
                <a:gd name="connsiteX4" fmla="*/ 3352800 w 3352800"/>
                <a:gd name="connsiteY4" fmla="*/ 105612 h 110851"/>
                <a:gd name="connsiteX0" fmla="*/ 0 w 3352800"/>
                <a:gd name="connsiteY0" fmla="*/ 52409 h 110988"/>
                <a:gd name="connsiteX1" fmla="*/ 1330166 w 3352800"/>
                <a:gd name="connsiteY1" fmla="*/ 74793 h 110988"/>
                <a:gd name="connsiteX2" fmla="*/ 1674019 w 3352800"/>
                <a:gd name="connsiteY2" fmla="*/ 497 h 110988"/>
                <a:gd name="connsiteX3" fmla="*/ 1853089 w 3352800"/>
                <a:gd name="connsiteY3" fmla="*/ 110988 h 110988"/>
                <a:gd name="connsiteX4" fmla="*/ 3352800 w 3352800"/>
                <a:gd name="connsiteY4" fmla="*/ 105749 h 110988"/>
                <a:gd name="connsiteX0" fmla="*/ 0 w 3352800"/>
                <a:gd name="connsiteY0" fmla="*/ 52409 h 110988"/>
                <a:gd name="connsiteX1" fmla="*/ 1330166 w 3352800"/>
                <a:gd name="connsiteY1" fmla="*/ 74793 h 110988"/>
                <a:gd name="connsiteX2" fmla="*/ 1674019 w 3352800"/>
                <a:gd name="connsiteY2" fmla="*/ 497 h 110988"/>
                <a:gd name="connsiteX3" fmla="*/ 1853089 w 3352800"/>
                <a:gd name="connsiteY3" fmla="*/ 110988 h 110988"/>
                <a:gd name="connsiteX4" fmla="*/ 3352800 w 3352800"/>
                <a:gd name="connsiteY4" fmla="*/ 105749 h 110988"/>
                <a:gd name="connsiteX0" fmla="*/ 0 w 3352800"/>
                <a:gd name="connsiteY0" fmla="*/ 52110 h 105450"/>
                <a:gd name="connsiteX1" fmla="*/ 1330166 w 3352800"/>
                <a:gd name="connsiteY1" fmla="*/ 74494 h 105450"/>
                <a:gd name="connsiteX2" fmla="*/ 1674019 w 3352800"/>
                <a:gd name="connsiteY2" fmla="*/ 198 h 105450"/>
                <a:gd name="connsiteX3" fmla="*/ 1803083 w 3352800"/>
                <a:gd name="connsiteY3" fmla="*/ 96402 h 105450"/>
                <a:gd name="connsiteX4" fmla="*/ 3352800 w 3352800"/>
                <a:gd name="connsiteY4" fmla="*/ 105450 h 105450"/>
                <a:gd name="connsiteX0" fmla="*/ 0 w 3352800"/>
                <a:gd name="connsiteY0" fmla="*/ 52110 h 105450"/>
                <a:gd name="connsiteX1" fmla="*/ 1330166 w 3352800"/>
                <a:gd name="connsiteY1" fmla="*/ 74494 h 105450"/>
                <a:gd name="connsiteX2" fmla="*/ 1674019 w 3352800"/>
                <a:gd name="connsiteY2" fmla="*/ 198 h 105450"/>
                <a:gd name="connsiteX3" fmla="*/ 1814989 w 3352800"/>
                <a:gd name="connsiteY3" fmla="*/ 96402 h 105450"/>
                <a:gd name="connsiteX4" fmla="*/ 3352800 w 3352800"/>
                <a:gd name="connsiteY4" fmla="*/ 105450 h 10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105450">
                  <a:moveTo>
                    <a:pt x="0" y="52110"/>
                  </a:moveTo>
                  <a:cubicBezTo>
                    <a:pt x="535305" y="65445"/>
                    <a:pt x="1051163" y="83146"/>
                    <a:pt x="1330166" y="74494"/>
                  </a:cubicBezTo>
                  <a:cubicBezTo>
                    <a:pt x="1563925" y="44411"/>
                    <a:pt x="1593215" y="-3453"/>
                    <a:pt x="1674019" y="198"/>
                  </a:cubicBezTo>
                  <a:cubicBezTo>
                    <a:pt x="1754823" y="3849"/>
                    <a:pt x="1730058" y="28457"/>
                    <a:pt x="1814989" y="96402"/>
                  </a:cubicBezTo>
                  <a:lnTo>
                    <a:pt x="3352800" y="10545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1861374" y="5013342"/>
              <a:ext cx="1165557" cy="130717"/>
            </a:xfrm>
            <a:custGeom>
              <a:avLst/>
              <a:gdLst>
                <a:gd name="connsiteX0" fmla="*/ 0 w 1019175"/>
                <a:gd name="connsiteY0" fmla="*/ 114300 h 114300"/>
                <a:gd name="connsiteX1" fmla="*/ 428625 w 1019175"/>
                <a:gd name="connsiteY1" fmla="*/ 95250 h 114300"/>
                <a:gd name="connsiteX2" fmla="*/ 1019175 w 1019175"/>
                <a:gd name="connsiteY2" fmla="*/ 0 h 114300"/>
              </a:gdLst>
              <a:ahLst/>
              <a:cxnLst>
                <a:cxn ang="0">
                  <a:pos x="connsiteX0" y="connsiteY0"/>
                </a:cxn>
                <a:cxn ang="0">
                  <a:pos x="connsiteX1" y="connsiteY1"/>
                </a:cxn>
                <a:cxn ang="0">
                  <a:pos x="connsiteX2" y="connsiteY2"/>
                </a:cxn>
              </a:cxnLst>
              <a:rect l="l" t="t" r="r" b="b"/>
              <a:pathLst>
                <a:path w="1019175" h="114300">
                  <a:moveTo>
                    <a:pt x="0" y="114300"/>
                  </a:moveTo>
                  <a:cubicBezTo>
                    <a:pt x="129381" y="114300"/>
                    <a:pt x="258763" y="114300"/>
                    <a:pt x="428625" y="95250"/>
                  </a:cubicBezTo>
                  <a:cubicBezTo>
                    <a:pt x="598487" y="76200"/>
                    <a:pt x="808831" y="38100"/>
                    <a:pt x="1019175" y="0"/>
                  </a:cubicBez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159880" y="1921260"/>
              <a:ext cx="5292077" cy="2974437"/>
            </a:xfrm>
            <a:custGeom>
              <a:avLst/>
              <a:gdLst>
                <a:gd name="connsiteX0" fmla="*/ 0 w 4648200"/>
                <a:gd name="connsiteY0" fmla="*/ 2590800 h 2616335"/>
                <a:gd name="connsiteX1" fmla="*/ 396240 w 4648200"/>
                <a:gd name="connsiteY1" fmla="*/ 2499360 h 2616335"/>
                <a:gd name="connsiteX2" fmla="*/ 1478280 w 4648200"/>
                <a:gd name="connsiteY2" fmla="*/ 1668780 h 2616335"/>
                <a:gd name="connsiteX3" fmla="*/ 3596640 w 4648200"/>
                <a:gd name="connsiteY3" fmla="*/ 990600 h 2616335"/>
                <a:gd name="connsiteX4" fmla="*/ 4648200 w 4648200"/>
                <a:gd name="connsiteY4" fmla="*/ 0 h 2616335"/>
                <a:gd name="connsiteX0" fmla="*/ 0 w 4648200"/>
                <a:gd name="connsiteY0" fmla="*/ 2590800 h 2616335"/>
                <a:gd name="connsiteX1" fmla="*/ 396240 w 4648200"/>
                <a:gd name="connsiteY1" fmla="*/ 2499360 h 2616335"/>
                <a:gd name="connsiteX2" fmla="*/ 1478280 w 4648200"/>
                <a:gd name="connsiteY2" fmla="*/ 1668780 h 2616335"/>
                <a:gd name="connsiteX3" fmla="*/ 3566160 w 4648200"/>
                <a:gd name="connsiteY3" fmla="*/ 975360 h 2616335"/>
                <a:gd name="connsiteX4" fmla="*/ 4648200 w 4648200"/>
                <a:gd name="connsiteY4" fmla="*/ 0 h 2616335"/>
                <a:gd name="connsiteX0" fmla="*/ 0 w 4648200"/>
                <a:gd name="connsiteY0" fmla="*/ 2590800 h 2616335"/>
                <a:gd name="connsiteX1" fmla="*/ 396240 w 4648200"/>
                <a:gd name="connsiteY1" fmla="*/ 2499360 h 2616335"/>
                <a:gd name="connsiteX2" fmla="*/ 1478280 w 4648200"/>
                <a:gd name="connsiteY2" fmla="*/ 1668780 h 2616335"/>
                <a:gd name="connsiteX3" fmla="*/ 3634740 w 4648200"/>
                <a:gd name="connsiteY3" fmla="*/ 937260 h 2616335"/>
                <a:gd name="connsiteX4" fmla="*/ 4648200 w 4648200"/>
                <a:gd name="connsiteY4" fmla="*/ 0 h 2616335"/>
                <a:gd name="connsiteX0" fmla="*/ 0 w 4648200"/>
                <a:gd name="connsiteY0" fmla="*/ 2590800 h 2616335"/>
                <a:gd name="connsiteX1" fmla="*/ 396240 w 4648200"/>
                <a:gd name="connsiteY1" fmla="*/ 2499360 h 2616335"/>
                <a:gd name="connsiteX2" fmla="*/ 1478280 w 4648200"/>
                <a:gd name="connsiteY2" fmla="*/ 1668780 h 2616335"/>
                <a:gd name="connsiteX3" fmla="*/ 3634740 w 4648200"/>
                <a:gd name="connsiteY3" fmla="*/ 937260 h 2616335"/>
                <a:gd name="connsiteX4" fmla="*/ 4648200 w 4648200"/>
                <a:gd name="connsiteY4" fmla="*/ 0 h 2616335"/>
                <a:gd name="connsiteX0" fmla="*/ 0 w 4648200"/>
                <a:gd name="connsiteY0" fmla="*/ 2590800 h 2616715"/>
                <a:gd name="connsiteX1" fmla="*/ 396240 w 4648200"/>
                <a:gd name="connsiteY1" fmla="*/ 2499360 h 2616715"/>
                <a:gd name="connsiteX2" fmla="*/ 1531620 w 4648200"/>
                <a:gd name="connsiteY2" fmla="*/ 1661160 h 2616715"/>
                <a:gd name="connsiteX3" fmla="*/ 3634740 w 4648200"/>
                <a:gd name="connsiteY3" fmla="*/ 937260 h 2616715"/>
                <a:gd name="connsiteX4" fmla="*/ 4648200 w 4648200"/>
                <a:gd name="connsiteY4" fmla="*/ 0 h 2616715"/>
                <a:gd name="connsiteX0" fmla="*/ 0 w 4648200"/>
                <a:gd name="connsiteY0" fmla="*/ 2590800 h 2597770"/>
                <a:gd name="connsiteX1" fmla="*/ 518160 w 4648200"/>
                <a:gd name="connsiteY1" fmla="*/ 2392680 h 2597770"/>
                <a:gd name="connsiteX2" fmla="*/ 1531620 w 4648200"/>
                <a:gd name="connsiteY2" fmla="*/ 1661160 h 2597770"/>
                <a:gd name="connsiteX3" fmla="*/ 3634740 w 4648200"/>
                <a:gd name="connsiteY3" fmla="*/ 937260 h 2597770"/>
                <a:gd name="connsiteX4" fmla="*/ 4648200 w 4648200"/>
                <a:gd name="connsiteY4" fmla="*/ 0 h 2597770"/>
                <a:gd name="connsiteX0" fmla="*/ 0 w 4648200"/>
                <a:gd name="connsiteY0" fmla="*/ 2590800 h 2597770"/>
                <a:gd name="connsiteX1" fmla="*/ 518160 w 4648200"/>
                <a:gd name="connsiteY1" fmla="*/ 2392680 h 2597770"/>
                <a:gd name="connsiteX2" fmla="*/ 1531620 w 4648200"/>
                <a:gd name="connsiteY2" fmla="*/ 1661160 h 2597770"/>
                <a:gd name="connsiteX3" fmla="*/ 3634740 w 4648200"/>
                <a:gd name="connsiteY3" fmla="*/ 937260 h 2597770"/>
                <a:gd name="connsiteX4" fmla="*/ 4648200 w 4648200"/>
                <a:gd name="connsiteY4" fmla="*/ 0 h 2597770"/>
                <a:gd name="connsiteX0" fmla="*/ 0 w 4671060"/>
                <a:gd name="connsiteY0" fmla="*/ 2613660 h 2619614"/>
                <a:gd name="connsiteX1" fmla="*/ 541020 w 4671060"/>
                <a:gd name="connsiteY1" fmla="*/ 2392680 h 2619614"/>
                <a:gd name="connsiteX2" fmla="*/ 1554480 w 4671060"/>
                <a:gd name="connsiteY2" fmla="*/ 1661160 h 2619614"/>
                <a:gd name="connsiteX3" fmla="*/ 3657600 w 4671060"/>
                <a:gd name="connsiteY3" fmla="*/ 937260 h 2619614"/>
                <a:gd name="connsiteX4" fmla="*/ 4671060 w 4671060"/>
                <a:gd name="connsiteY4" fmla="*/ 0 h 2619614"/>
                <a:gd name="connsiteX0" fmla="*/ 0 w 4671060"/>
                <a:gd name="connsiteY0" fmla="*/ 2613660 h 2613660"/>
                <a:gd name="connsiteX1" fmla="*/ 541020 w 4671060"/>
                <a:gd name="connsiteY1" fmla="*/ 2392680 h 2613660"/>
                <a:gd name="connsiteX2" fmla="*/ 1554480 w 4671060"/>
                <a:gd name="connsiteY2" fmla="*/ 1661160 h 2613660"/>
                <a:gd name="connsiteX3" fmla="*/ 3657600 w 4671060"/>
                <a:gd name="connsiteY3" fmla="*/ 937260 h 2613660"/>
                <a:gd name="connsiteX4" fmla="*/ 4671060 w 4671060"/>
                <a:gd name="connsiteY4" fmla="*/ 0 h 2613660"/>
                <a:gd name="connsiteX0" fmla="*/ 0 w 4671060"/>
                <a:gd name="connsiteY0" fmla="*/ 2651760 h 2651760"/>
                <a:gd name="connsiteX1" fmla="*/ 541020 w 4671060"/>
                <a:gd name="connsiteY1" fmla="*/ 2392680 h 2651760"/>
                <a:gd name="connsiteX2" fmla="*/ 1554480 w 4671060"/>
                <a:gd name="connsiteY2" fmla="*/ 1661160 h 2651760"/>
                <a:gd name="connsiteX3" fmla="*/ 3657600 w 4671060"/>
                <a:gd name="connsiteY3" fmla="*/ 937260 h 2651760"/>
                <a:gd name="connsiteX4" fmla="*/ 4671060 w 4671060"/>
                <a:gd name="connsiteY4" fmla="*/ 0 h 2651760"/>
                <a:gd name="connsiteX0" fmla="*/ 0 w 4627448"/>
                <a:gd name="connsiteY0" fmla="*/ 2600879 h 2600879"/>
                <a:gd name="connsiteX1" fmla="*/ 541020 w 4627448"/>
                <a:gd name="connsiteY1" fmla="*/ 2341799 h 2600879"/>
                <a:gd name="connsiteX2" fmla="*/ 1554480 w 4627448"/>
                <a:gd name="connsiteY2" fmla="*/ 1610279 h 2600879"/>
                <a:gd name="connsiteX3" fmla="*/ 3657600 w 4627448"/>
                <a:gd name="connsiteY3" fmla="*/ 886379 h 2600879"/>
                <a:gd name="connsiteX4" fmla="*/ 4627448 w 4627448"/>
                <a:gd name="connsiteY4" fmla="*/ 0 h 260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448" h="2600879">
                  <a:moveTo>
                    <a:pt x="0" y="2600879"/>
                  </a:moveTo>
                  <a:cubicBezTo>
                    <a:pt x="143510" y="2555794"/>
                    <a:pt x="281940" y="2506899"/>
                    <a:pt x="541020" y="2341799"/>
                  </a:cubicBezTo>
                  <a:cubicBezTo>
                    <a:pt x="800100" y="2176699"/>
                    <a:pt x="1141730" y="1890949"/>
                    <a:pt x="1554480" y="1610279"/>
                  </a:cubicBezTo>
                  <a:cubicBezTo>
                    <a:pt x="1967230" y="1329609"/>
                    <a:pt x="3138170" y="1163239"/>
                    <a:pt x="3657600" y="886379"/>
                  </a:cubicBezTo>
                  <a:cubicBezTo>
                    <a:pt x="4177030" y="609519"/>
                    <a:pt x="4365828" y="356235"/>
                    <a:pt x="4627448" y="0"/>
                  </a:cubicBezTo>
                </a:path>
              </a:pathLst>
            </a:custGeom>
            <a:noFill/>
            <a:ln w="38100">
              <a:solidFill>
                <a:srgbClr val="0000FF"/>
              </a:solidFill>
            </a:ln>
            <a:effectLst>
              <a:glow rad="25400">
                <a:schemeClr val="bg1"/>
              </a:glow>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フリーフォーム 161"/>
            <p:cNvSpPr/>
            <p:nvPr/>
          </p:nvSpPr>
          <p:spPr>
            <a:xfrm>
              <a:off x="1102487" y="1210305"/>
              <a:ext cx="642776" cy="5277151"/>
            </a:xfrm>
            <a:custGeom>
              <a:avLst/>
              <a:gdLst>
                <a:gd name="connsiteX0" fmla="*/ 541020 w 1001739"/>
                <a:gd name="connsiteY0" fmla="*/ 0 h 5219700"/>
                <a:gd name="connsiteX1" fmla="*/ 967740 w 1001739"/>
                <a:gd name="connsiteY1" fmla="*/ 2910840 h 5219700"/>
                <a:gd name="connsiteX2" fmla="*/ 899160 w 1001739"/>
                <a:gd name="connsiteY2" fmla="*/ 3672840 h 5219700"/>
                <a:gd name="connsiteX3" fmla="*/ 297180 w 1001739"/>
                <a:gd name="connsiteY3" fmla="*/ 4480560 h 5219700"/>
                <a:gd name="connsiteX4" fmla="*/ 0 w 1001739"/>
                <a:gd name="connsiteY4" fmla="*/ 5219700 h 5219700"/>
                <a:gd name="connsiteX0" fmla="*/ 541020 w 999880"/>
                <a:gd name="connsiteY0" fmla="*/ 0 h 5219700"/>
                <a:gd name="connsiteX1" fmla="*/ 967740 w 999880"/>
                <a:gd name="connsiteY1" fmla="*/ 2910840 h 5219700"/>
                <a:gd name="connsiteX2" fmla="*/ 899160 w 999880"/>
                <a:gd name="connsiteY2" fmla="*/ 3672840 h 5219700"/>
                <a:gd name="connsiteX3" fmla="*/ 340817 w 999880"/>
                <a:gd name="connsiteY3" fmla="*/ 4480560 h 5219700"/>
                <a:gd name="connsiteX4" fmla="*/ 0 w 999880"/>
                <a:gd name="connsiteY4" fmla="*/ 5219700 h 5219700"/>
                <a:gd name="connsiteX0" fmla="*/ 541020 w 1007442"/>
                <a:gd name="connsiteY0" fmla="*/ 0 h 5219700"/>
                <a:gd name="connsiteX1" fmla="*/ 967740 w 1007442"/>
                <a:gd name="connsiteY1" fmla="*/ 2910840 h 5219700"/>
                <a:gd name="connsiteX2" fmla="*/ 917861 w 1007442"/>
                <a:gd name="connsiteY2" fmla="*/ 3691541 h 5219700"/>
                <a:gd name="connsiteX3" fmla="*/ 340817 w 1007442"/>
                <a:gd name="connsiteY3" fmla="*/ 4480560 h 5219700"/>
                <a:gd name="connsiteX4" fmla="*/ 0 w 1007442"/>
                <a:gd name="connsiteY4" fmla="*/ 5219700 h 5219700"/>
                <a:gd name="connsiteX0" fmla="*/ 509852 w 976274"/>
                <a:gd name="connsiteY0" fmla="*/ 0 h 5201000"/>
                <a:gd name="connsiteX1" fmla="*/ 936572 w 976274"/>
                <a:gd name="connsiteY1" fmla="*/ 2910840 h 5201000"/>
                <a:gd name="connsiteX2" fmla="*/ 886693 w 976274"/>
                <a:gd name="connsiteY2" fmla="*/ 3691541 h 5201000"/>
                <a:gd name="connsiteX3" fmla="*/ 309649 w 976274"/>
                <a:gd name="connsiteY3" fmla="*/ 4480560 h 5201000"/>
                <a:gd name="connsiteX4" fmla="*/ 0 w 976274"/>
                <a:gd name="connsiteY4" fmla="*/ 5201000 h 5201000"/>
                <a:gd name="connsiteX0" fmla="*/ 509852 w 989574"/>
                <a:gd name="connsiteY0" fmla="*/ 0 h 5201000"/>
                <a:gd name="connsiteX1" fmla="*/ 955274 w 989574"/>
                <a:gd name="connsiteY1" fmla="*/ 2892139 h 5201000"/>
                <a:gd name="connsiteX2" fmla="*/ 886693 w 989574"/>
                <a:gd name="connsiteY2" fmla="*/ 3691541 h 5201000"/>
                <a:gd name="connsiteX3" fmla="*/ 309649 w 989574"/>
                <a:gd name="connsiteY3" fmla="*/ 4480560 h 5201000"/>
                <a:gd name="connsiteX4" fmla="*/ 0 w 989574"/>
                <a:gd name="connsiteY4" fmla="*/ 5201000 h 5201000"/>
                <a:gd name="connsiteX0" fmla="*/ 509852 w 976274"/>
                <a:gd name="connsiteY0" fmla="*/ 0 h 5201000"/>
                <a:gd name="connsiteX1" fmla="*/ 936572 w 976274"/>
                <a:gd name="connsiteY1" fmla="*/ 2829802 h 5201000"/>
                <a:gd name="connsiteX2" fmla="*/ 886693 w 976274"/>
                <a:gd name="connsiteY2" fmla="*/ 3691541 h 5201000"/>
                <a:gd name="connsiteX3" fmla="*/ 309649 w 976274"/>
                <a:gd name="connsiteY3" fmla="*/ 4480560 h 5201000"/>
                <a:gd name="connsiteX4" fmla="*/ 0 w 976274"/>
                <a:gd name="connsiteY4" fmla="*/ 5201000 h 5201000"/>
                <a:gd name="connsiteX0" fmla="*/ 0 w 1466869"/>
                <a:gd name="connsiteY0" fmla="*/ 0 h 8930449"/>
                <a:gd name="connsiteX1" fmla="*/ 1359083 w 1466869"/>
                <a:gd name="connsiteY1" fmla="*/ 6559251 h 8930449"/>
                <a:gd name="connsiteX2" fmla="*/ 1309204 w 1466869"/>
                <a:gd name="connsiteY2" fmla="*/ 7420990 h 8930449"/>
                <a:gd name="connsiteX3" fmla="*/ 732160 w 1466869"/>
                <a:gd name="connsiteY3" fmla="*/ 8210009 h 8930449"/>
                <a:gd name="connsiteX4" fmla="*/ 422511 w 1466869"/>
                <a:gd name="connsiteY4" fmla="*/ 8930449 h 8930449"/>
                <a:gd name="connsiteX0" fmla="*/ 0 w 1434762"/>
                <a:gd name="connsiteY0" fmla="*/ 18201 h 8948650"/>
                <a:gd name="connsiteX1" fmla="*/ 436627 w 1434762"/>
                <a:gd name="connsiteY1" fmla="*/ 637302 h 8948650"/>
                <a:gd name="connsiteX2" fmla="*/ 1359083 w 1434762"/>
                <a:gd name="connsiteY2" fmla="*/ 6577452 h 8948650"/>
                <a:gd name="connsiteX3" fmla="*/ 1309204 w 1434762"/>
                <a:gd name="connsiteY3" fmla="*/ 7439191 h 8948650"/>
                <a:gd name="connsiteX4" fmla="*/ 732160 w 1434762"/>
                <a:gd name="connsiteY4" fmla="*/ 8228210 h 8948650"/>
                <a:gd name="connsiteX5" fmla="*/ 422511 w 1434762"/>
                <a:gd name="connsiteY5" fmla="*/ 8948650 h 8948650"/>
                <a:gd name="connsiteX0" fmla="*/ 0 w 1434760"/>
                <a:gd name="connsiteY0" fmla="*/ 0 h 8930449"/>
                <a:gd name="connsiteX1" fmla="*/ 436627 w 1434760"/>
                <a:gd name="connsiteY1" fmla="*/ 619101 h 8930449"/>
                <a:gd name="connsiteX2" fmla="*/ 1359083 w 1434760"/>
                <a:gd name="connsiteY2" fmla="*/ 6559251 h 8930449"/>
                <a:gd name="connsiteX3" fmla="*/ 1309204 w 1434760"/>
                <a:gd name="connsiteY3" fmla="*/ 7420990 h 8930449"/>
                <a:gd name="connsiteX4" fmla="*/ 732160 w 1434760"/>
                <a:gd name="connsiteY4" fmla="*/ 8210009 h 8930449"/>
                <a:gd name="connsiteX5" fmla="*/ 422511 w 1434760"/>
                <a:gd name="connsiteY5" fmla="*/ 8930449 h 8930449"/>
                <a:gd name="connsiteX0" fmla="*/ 0 w 1434762"/>
                <a:gd name="connsiteY0" fmla="*/ 0 h 8930449"/>
                <a:gd name="connsiteX1" fmla="*/ 436627 w 1434762"/>
                <a:gd name="connsiteY1" fmla="*/ 619101 h 8930449"/>
                <a:gd name="connsiteX2" fmla="*/ 1359083 w 1434762"/>
                <a:gd name="connsiteY2" fmla="*/ 6559251 h 8930449"/>
                <a:gd name="connsiteX3" fmla="*/ 1309204 w 1434762"/>
                <a:gd name="connsiteY3" fmla="*/ 7420990 h 8930449"/>
                <a:gd name="connsiteX4" fmla="*/ 732160 w 1434762"/>
                <a:gd name="connsiteY4" fmla="*/ 8210009 h 8930449"/>
                <a:gd name="connsiteX5" fmla="*/ 422511 w 1434762"/>
                <a:gd name="connsiteY5" fmla="*/ 8930449 h 8930449"/>
                <a:gd name="connsiteX0" fmla="*/ 0 w 1438805"/>
                <a:gd name="connsiteY0" fmla="*/ 0 h 8930449"/>
                <a:gd name="connsiteX1" fmla="*/ 381505 w 1438805"/>
                <a:gd name="connsiteY1" fmla="*/ 540354 h 8930449"/>
                <a:gd name="connsiteX2" fmla="*/ 1359083 w 1438805"/>
                <a:gd name="connsiteY2" fmla="*/ 6559251 h 8930449"/>
                <a:gd name="connsiteX3" fmla="*/ 1309204 w 1438805"/>
                <a:gd name="connsiteY3" fmla="*/ 7420990 h 8930449"/>
                <a:gd name="connsiteX4" fmla="*/ 732160 w 1438805"/>
                <a:gd name="connsiteY4" fmla="*/ 8210009 h 8930449"/>
                <a:gd name="connsiteX5" fmla="*/ 422511 w 1438805"/>
                <a:gd name="connsiteY5" fmla="*/ 8930449 h 8930449"/>
                <a:gd name="connsiteX0" fmla="*/ 0 w 1402247"/>
                <a:gd name="connsiteY0" fmla="*/ 0 h 8930449"/>
                <a:gd name="connsiteX1" fmla="*/ 381505 w 1402247"/>
                <a:gd name="connsiteY1" fmla="*/ 540354 h 8930449"/>
                <a:gd name="connsiteX2" fmla="*/ 883909 w 1402247"/>
                <a:gd name="connsiteY2" fmla="*/ 3055528 h 8930449"/>
                <a:gd name="connsiteX3" fmla="*/ 1359083 w 1402247"/>
                <a:gd name="connsiteY3" fmla="*/ 6559251 h 8930449"/>
                <a:gd name="connsiteX4" fmla="*/ 1309204 w 1402247"/>
                <a:gd name="connsiteY4" fmla="*/ 7420990 h 8930449"/>
                <a:gd name="connsiteX5" fmla="*/ 732160 w 1402247"/>
                <a:gd name="connsiteY5" fmla="*/ 8210009 h 8930449"/>
                <a:gd name="connsiteX6" fmla="*/ 422511 w 1402247"/>
                <a:gd name="connsiteY6" fmla="*/ 8930449 h 8930449"/>
                <a:gd name="connsiteX0" fmla="*/ 0 w 1402247"/>
                <a:gd name="connsiteY0" fmla="*/ 0 h 8754056"/>
                <a:gd name="connsiteX1" fmla="*/ 381505 w 1402247"/>
                <a:gd name="connsiteY1" fmla="*/ 540354 h 8754056"/>
                <a:gd name="connsiteX2" fmla="*/ 883909 w 1402247"/>
                <a:gd name="connsiteY2" fmla="*/ 3055528 h 8754056"/>
                <a:gd name="connsiteX3" fmla="*/ 1359083 w 1402247"/>
                <a:gd name="connsiteY3" fmla="*/ 6559251 h 8754056"/>
                <a:gd name="connsiteX4" fmla="*/ 1309204 w 1402247"/>
                <a:gd name="connsiteY4" fmla="*/ 7420990 h 8754056"/>
                <a:gd name="connsiteX5" fmla="*/ 732160 w 1402247"/>
                <a:gd name="connsiteY5" fmla="*/ 8210009 h 8754056"/>
                <a:gd name="connsiteX6" fmla="*/ 472910 w 1402247"/>
                <a:gd name="connsiteY6" fmla="*/ 8754056 h 8754056"/>
                <a:gd name="connsiteX0" fmla="*/ 0 w 1020742"/>
                <a:gd name="connsiteY0" fmla="*/ 0 h 8213702"/>
                <a:gd name="connsiteX1" fmla="*/ 502404 w 1020742"/>
                <a:gd name="connsiteY1" fmla="*/ 2515174 h 8213702"/>
                <a:gd name="connsiteX2" fmla="*/ 977578 w 1020742"/>
                <a:gd name="connsiteY2" fmla="*/ 6018897 h 8213702"/>
                <a:gd name="connsiteX3" fmla="*/ 927699 w 1020742"/>
                <a:gd name="connsiteY3" fmla="*/ 6880636 h 8213702"/>
                <a:gd name="connsiteX4" fmla="*/ 350655 w 1020742"/>
                <a:gd name="connsiteY4" fmla="*/ 7669655 h 8213702"/>
                <a:gd name="connsiteX5" fmla="*/ 91405 w 1020742"/>
                <a:gd name="connsiteY5" fmla="*/ 8213702 h 8213702"/>
                <a:gd name="connsiteX0" fmla="*/ 62835 w 929337"/>
                <a:gd name="connsiteY0" fmla="*/ 0 h 7629794"/>
                <a:gd name="connsiteX1" fmla="*/ 410999 w 929337"/>
                <a:gd name="connsiteY1" fmla="*/ 1931266 h 7629794"/>
                <a:gd name="connsiteX2" fmla="*/ 886173 w 929337"/>
                <a:gd name="connsiteY2" fmla="*/ 5434989 h 7629794"/>
                <a:gd name="connsiteX3" fmla="*/ 836294 w 929337"/>
                <a:gd name="connsiteY3" fmla="*/ 6296728 h 7629794"/>
                <a:gd name="connsiteX4" fmla="*/ 259250 w 929337"/>
                <a:gd name="connsiteY4" fmla="*/ 7085747 h 7629794"/>
                <a:gd name="connsiteX5" fmla="*/ 0 w 929337"/>
                <a:gd name="connsiteY5" fmla="*/ 7629794 h 7629794"/>
                <a:gd name="connsiteX0" fmla="*/ 62835 w 929337"/>
                <a:gd name="connsiteY0" fmla="*/ 0 h 7629794"/>
                <a:gd name="connsiteX1" fmla="*/ 410999 w 929337"/>
                <a:gd name="connsiteY1" fmla="*/ 1931266 h 7629794"/>
                <a:gd name="connsiteX2" fmla="*/ 886173 w 929337"/>
                <a:gd name="connsiteY2" fmla="*/ 5434989 h 7629794"/>
                <a:gd name="connsiteX3" fmla="*/ 836294 w 929337"/>
                <a:gd name="connsiteY3" fmla="*/ 6296728 h 7629794"/>
                <a:gd name="connsiteX4" fmla="*/ 259250 w 929337"/>
                <a:gd name="connsiteY4" fmla="*/ 7085747 h 7629794"/>
                <a:gd name="connsiteX5" fmla="*/ 0 w 929337"/>
                <a:gd name="connsiteY5" fmla="*/ 7629794 h 7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337" h="7629794">
                  <a:moveTo>
                    <a:pt x="62835" y="0"/>
                  </a:moveTo>
                  <a:cubicBezTo>
                    <a:pt x="192333" y="734995"/>
                    <a:pt x="273776" y="1025435"/>
                    <a:pt x="410999" y="1931266"/>
                  </a:cubicBezTo>
                  <a:cubicBezTo>
                    <a:pt x="548222" y="2837097"/>
                    <a:pt x="815290" y="4707412"/>
                    <a:pt x="886173" y="5434989"/>
                  </a:cubicBezTo>
                  <a:cubicBezTo>
                    <a:pt x="957056" y="6162566"/>
                    <a:pt x="940781" y="6021602"/>
                    <a:pt x="836294" y="6296728"/>
                  </a:cubicBezTo>
                  <a:cubicBezTo>
                    <a:pt x="731807" y="6571854"/>
                    <a:pt x="407032" y="6834171"/>
                    <a:pt x="259250" y="7085747"/>
                  </a:cubicBezTo>
                  <a:cubicBezTo>
                    <a:pt x="111468" y="7337323"/>
                    <a:pt x="73660" y="7389129"/>
                    <a:pt x="0" y="7629794"/>
                  </a:cubicBezTo>
                </a:path>
              </a:pathLst>
            </a:custGeom>
            <a:noFill/>
            <a:ln w="38100">
              <a:solidFill>
                <a:srgbClr val="0000FF"/>
              </a:solidFill>
            </a:ln>
            <a:effectLst>
              <a:glow rad="25400">
                <a:schemeClr val="bg1"/>
              </a:glow>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06" y="1080251"/>
            <a:ext cx="576388" cy="62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テキスト ボックス 57"/>
          <p:cNvSpPr txBox="1">
            <a:spLocks noChangeArrowheads="1"/>
          </p:cNvSpPr>
          <p:nvPr/>
        </p:nvSpPr>
        <p:spPr bwMode="auto">
          <a:xfrm>
            <a:off x="3400716" y="1139138"/>
            <a:ext cx="748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dirty="0" smtClean="0">
                <a:solidFill>
                  <a:srgbClr val="00B050"/>
                </a:solidFill>
                <a:effectLst>
                  <a:glow rad="63500">
                    <a:schemeClr val="bg1"/>
                  </a:glow>
                </a:effectLst>
                <a:latin typeface="Arial" panose="020B0604020202020204" pitchFamily="34" charset="0"/>
              </a:rPr>
              <a:t>服部緑地</a:t>
            </a:r>
            <a:endParaRPr lang="en-US" altLang="ja-JP" sz="1100" dirty="0">
              <a:solidFill>
                <a:srgbClr val="00B050"/>
              </a:solidFill>
              <a:effectLst>
                <a:glow rad="63500">
                  <a:schemeClr val="bg1"/>
                </a:glow>
              </a:effectLst>
              <a:latin typeface="Arial" panose="020B0604020202020204" pitchFamily="34" charset="0"/>
            </a:endParaRPr>
          </a:p>
        </p:txBody>
      </p:sp>
      <p:grpSp>
        <p:nvGrpSpPr>
          <p:cNvPr id="23" name="グループ化 22"/>
          <p:cNvGrpSpPr/>
          <p:nvPr/>
        </p:nvGrpSpPr>
        <p:grpSpPr>
          <a:xfrm>
            <a:off x="511634" y="2791952"/>
            <a:ext cx="4600023" cy="2665813"/>
            <a:chOff x="511634" y="2930549"/>
            <a:chExt cx="4600023" cy="2665813"/>
          </a:xfrm>
        </p:grpSpPr>
        <p:sp>
          <p:nvSpPr>
            <p:cNvPr id="165" name="テキスト ボックス 57"/>
            <p:cNvSpPr txBox="1">
              <a:spLocks noChangeArrowheads="1"/>
            </p:cNvSpPr>
            <p:nvPr/>
          </p:nvSpPr>
          <p:spPr bwMode="auto">
            <a:xfrm>
              <a:off x="2014146" y="5132301"/>
              <a:ext cx="1000595" cy="461665"/>
            </a:xfrm>
            <a:prstGeom prst="rect">
              <a:avLst/>
            </a:prstGeom>
            <a:noFill/>
            <a:ln>
              <a:noFill/>
            </a:ln>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dirty="0" smtClean="0">
                  <a:solidFill>
                    <a:srgbClr val="FF0000"/>
                  </a:solidFill>
                  <a:effectLst>
                    <a:glow rad="63500">
                      <a:schemeClr val="bg1"/>
                    </a:glow>
                  </a:effectLst>
                  <a:latin typeface="Arial" panose="020B0604020202020204" pitchFamily="34" charset="0"/>
                </a:rPr>
                <a:t>三国塚口線</a:t>
              </a:r>
              <a:endParaRPr lang="en-US" altLang="ja-JP" sz="1200" dirty="0" smtClean="0">
                <a:solidFill>
                  <a:srgbClr val="FF0000"/>
                </a:solidFill>
                <a:effectLst>
                  <a:glow rad="63500">
                    <a:schemeClr val="bg1"/>
                  </a:glow>
                </a:effectLst>
                <a:latin typeface="Arial" panose="020B0604020202020204" pitchFamily="34" charset="0"/>
              </a:endParaRPr>
            </a:p>
            <a:p>
              <a:pPr algn="ctr">
                <a:spcBef>
                  <a:spcPct val="0"/>
                </a:spcBef>
                <a:buFontTx/>
                <a:buNone/>
              </a:pPr>
              <a:r>
                <a:rPr lang="ja-JP" altLang="en-US" sz="1200" dirty="0" smtClean="0">
                  <a:solidFill>
                    <a:srgbClr val="FF0000"/>
                  </a:solidFill>
                  <a:effectLst>
                    <a:glow rad="63500">
                      <a:schemeClr val="bg1"/>
                    </a:glow>
                  </a:effectLst>
                  <a:latin typeface="Arial" panose="020B0604020202020204" pitchFamily="34" charset="0"/>
                </a:rPr>
                <a:t>延長</a:t>
              </a:r>
              <a:r>
                <a:rPr lang="en-US" altLang="ja-JP" sz="1200" dirty="0" smtClean="0">
                  <a:solidFill>
                    <a:srgbClr val="FF0000"/>
                  </a:solidFill>
                  <a:effectLst>
                    <a:glow rad="63500">
                      <a:schemeClr val="bg1"/>
                    </a:glow>
                  </a:effectLst>
                  <a:latin typeface="Arial" panose="020B0604020202020204" pitchFamily="34" charset="0"/>
                </a:rPr>
                <a:t>=1.1km</a:t>
              </a:r>
              <a:endParaRPr lang="ja-JP" altLang="en-US" sz="1200" dirty="0">
                <a:solidFill>
                  <a:srgbClr val="FF0000"/>
                </a:solidFill>
                <a:effectLst>
                  <a:glow rad="63500">
                    <a:schemeClr val="bg1"/>
                  </a:glow>
                </a:effectLst>
                <a:latin typeface="Arial" panose="020B0604020202020204" pitchFamily="34" charset="0"/>
              </a:endParaRPr>
            </a:p>
          </p:txBody>
        </p:sp>
        <p:sp>
          <p:nvSpPr>
            <p:cNvPr id="171" name="テキスト ボックス 170"/>
            <p:cNvSpPr txBox="1"/>
            <p:nvPr/>
          </p:nvSpPr>
          <p:spPr>
            <a:xfrm>
              <a:off x="1650633" y="2930549"/>
              <a:ext cx="1340464" cy="299184"/>
            </a:xfrm>
            <a:prstGeom prst="rect">
              <a:avLst/>
            </a:prstGeom>
            <a:noFill/>
            <a:effectLst>
              <a:glow rad="127000">
                <a:schemeClr val="bg1"/>
              </a:glow>
            </a:effectLst>
          </p:spPr>
          <p:txBody>
            <a:bodyPr vert="horz" wrap="none" rtlCol="0">
              <a:spAutoFit/>
            </a:bodyPr>
            <a:lstStyle/>
            <a:p>
              <a:r>
                <a:rPr lang="ja-JP" altLang="en-US" sz="1100" dirty="0" smtClean="0">
                  <a:effectLst>
                    <a:glow rad="63500">
                      <a:schemeClr val="bg1"/>
                    </a:glow>
                  </a:effectLst>
                </a:rPr>
                <a:t>府</a:t>
              </a:r>
              <a:r>
                <a:rPr kumimoji="1" lang="ja-JP" altLang="en-US" sz="1100" dirty="0" smtClean="0">
                  <a:effectLst>
                    <a:glow rad="63500">
                      <a:schemeClr val="bg1"/>
                    </a:glow>
                  </a:effectLst>
                </a:rPr>
                <a:t>道西宮豊中線</a:t>
              </a:r>
              <a:endParaRPr kumimoji="1" lang="ja-JP" altLang="en-US" sz="1100" dirty="0">
                <a:effectLst>
                  <a:glow rad="63500">
                    <a:schemeClr val="bg1"/>
                  </a:glow>
                </a:effectLst>
              </a:endParaRPr>
            </a:p>
          </p:txBody>
        </p:sp>
        <p:sp>
          <p:nvSpPr>
            <p:cNvPr id="172" name="テキスト ボックス 171"/>
            <p:cNvSpPr txBox="1"/>
            <p:nvPr/>
          </p:nvSpPr>
          <p:spPr>
            <a:xfrm rot="21222923">
              <a:off x="1350652" y="4361492"/>
              <a:ext cx="404779" cy="1234870"/>
            </a:xfrm>
            <a:prstGeom prst="rect">
              <a:avLst/>
            </a:prstGeom>
            <a:noFill/>
            <a:effectLst>
              <a:glow rad="127000">
                <a:schemeClr val="bg1"/>
              </a:glow>
            </a:effectLst>
          </p:spPr>
          <p:txBody>
            <a:bodyPr vert="eaVert" wrap="none" rtlCol="0">
              <a:spAutoFit/>
            </a:bodyPr>
            <a:lstStyle/>
            <a:p>
              <a:r>
                <a:rPr kumimoji="1" lang="ja-JP" altLang="en-US" sz="1100" dirty="0" smtClean="0">
                  <a:effectLst>
                    <a:glow rad="63500">
                      <a:schemeClr val="bg1"/>
                    </a:glow>
                  </a:effectLst>
                </a:rPr>
                <a:t>阪神高速池田線</a:t>
              </a:r>
              <a:endParaRPr kumimoji="1" lang="ja-JP" altLang="en-US" sz="1100" dirty="0">
                <a:effectLst>
                  <a:glow rad="63500">
                    <a:schemeClr val="bg1"/>
                  </a:glow>
                </a:effectLst>
              </a:endParaRPr>
            </a:p>
          </p:txBody>
        </p:sp>
        <p:sp>
          <p:nvSpPr>
            <p:cNvPr id="173" name="テキスト ボックス 172"/>
            <p:cNvSpPr txBox="1"/>
            <p:nvPr/>
          </p:nvSpPr>
          <p:spPr>
            <a:xfrm rot="19371906">
              <a:off x="511634" y="4024511"/>
              <a:ext cx="1179138" cy="299184"/>
            </a:xfrm>
            <a:prstGeom prst="rect">
              <a:avLst/>
            </a:prstGeom>
            <a:noFill/>
            <a:effectLst>
              <a:glow rad="127000">
                <a:schemeClr val="bg1"/>
              </a:glow>
            </a:effectLst>
          </p:spPr>
          <p:txBody>
            <a:bodyPr vert="horz" wrap="none" rtlCol="0">
              <a:spAutoFit/>
            </a:bodyPr>
            <a:lstStyle/>
            <a:p>
              <a:r>
                <a:rPr lang="ja-JP" altLang="en-US" sz="1100" dirty="0" smtClean="0">
                  <a:effectLst>
                    <a:glow rad="63500">
                      <a:schemeClr val="bg1"/>
                    </a:glow>
                  </a:effectLst>
                </a:rPr>
                <a:t>名神高速道路</a:t>
              </a:r>
              <a:endParaRPr kumimoji="1" lang="ja-JP" altLang="en-US" sz="1100" dirty="0">
                <a:effectLst>
                  <a:glow rad="63500">
                    <a:schemeClr val="bg1"/>
                  </a:glow>
                </a:effectLst>
              </a:endParaRPr>
            </a:p>
          </p:txBody>
        </p:sp>
        <p:sp>
          <p:nvSpPr>
            <p:cNvPr id="174" name="テキスト ボックス 173"/>
            <p:cNvSpPr txBox="1"/>
            <p:nvPr/>
          </p:nvSpPr>
          <p:spPr>
            <a:xfrm>
              <a:off x="2983471" y="4115780"/>
              <a:ext cx="404779" cy="980050"/>
            </a:xfrm>
            <a:prstGeom prst="rect">
              <a:avLst/>
            </a:prstGeom>
            <a:noFill/>
            <a:effectLst>
              <a:glow rad="127000">
                <a:schemeClr val="bg1"/>
              </a:glow>
            </a:effectLst>
          </p:spPr>
          <p:txBody>
            <a:bodyPr vert="eaVert" wrap="none" rtlCol="0">
              <a:spAutoFit/>
            </a:bodyPr>
            <a:lstStyle/>
            <a:p>
              <a:r>
                <a:rPr kumimoji="1" lang="ja-JP" altLang="en-US" sz="1100" dirty="0" smtClean="0">
                  <a:effectLst>
                    <a:glow rad="63500">
                      <a:schemeClr val="bg1"/>
                    </a:glow>
                  </a:effectLst>
                </a:rPr>
                <a:t>国道１７６号</a:t>
              </a:r>
              <a:endParaRPr kumimoji="1" lang="ja-JP" altLang="en-US" sz="1100" dirty="0">
                <a:effectLst>
                  <a:glow rad="63500">
                    <a:schemeClr val="bg1"/>
                  </a:glow>
                </a:effectLst>
              </a:endParaRPr>
            </a:p>
          </p:txBody>
        </p:sp>
        <p:sp>
          <p:nvSpPr>
            <p:cNvPr id="175" name="テキスト ボックス 174"/>
            <p:cNvSpPr txBox="1"/>
            <p:nvPr/>
          </p:nvSpPr>
          <p:spPr>
            <a:xfrm rot="21111539">
              <a:off x="1716156" y="4176640"/>
              <a:ext cx="404779" cy="912219"/>
            </a:xfrm>
            <a:prstGeom prst="rect">
              <a:avLst/>
            </a:prstGeom>
            <a:noFill/>
            <a:effectLst>
              <a:glow rad="127000">
                <a:schemeClr val="bg1"/>
              </a:glow>
            </a:effectLst>
          </p:spPr>
          <p:txBody>
            <a:bodyPr vert="eaVert" wrap="none" rtlCol="0">
              <a:spAutoFit/>
            </a:bodyPr>
            <a:lstStyle/>
            <a:p>
              <a:r>
                <a:rPr kumimoji="1" lang="ja-JP" altLang="en-US" sz="1100" dirty="0" smtClean="0">
                  <a:effectLst>
                    <a:glow rad="63500">
                      <a:schemeClr val="bg1"/>
                    </a:glow>
                  </a:effectLst>
                </a:rPr>
                <a:t>大阪池田線</a:t>
              </a:r>
              <a:endParaRPr kumimoji="1" lang="ja-JP" altLang="en-US" sz="1100" dirty="0">
                <a:effectLst>
                  <a:glow rad="63500">
                    <a:schemeClr val="bg1"/>
                  </a:glow>
                </a:effectLst>
              </a:endParaRPr>
            </a:p>
          </p:txBody>
        </p:sp>
        <p:sp>
          <p:nvSpPr>
            <p:cNvPr id="176" name="テキスト ボックス 175"/>
            <p:cNvSpPr txBox="1"/>
            <p:nvPr/>
          </p:nvSpPr>
          <p:spPr>
            <a:xfrm>
              <a:off x="4706878" y="3873310"/>
              <a:ext cx="404779" cy="980050"/>
            </a:xfrm>
            <a:prstGeom prst="rect">
              <a:avLst/>
            </a:prstGeom>
            <a:noFill/>
            <a:effectLst>
              <a:glow rad="127000">
                <a:schemeClr val="bg1"/>
              </a:glow>
            </a:effectLst>
          </p:spPr>
          <p:txBody>
            <a:bodyPr vert="eaVert" wrap="none" rtlCol="0">
              <a:spAutoFit/>
            </a:bodyPr>
            <a:lstStyle/>
            <a:p>
              <a:r>
                <a:rPr kumimoji="1" lang="ja-JP" altLang="en-US" sz="1100" dirty="0" smtClean="0">
                  <a:effectLst>
                    <a:glow rad="63500">
                      <a:schemeClr val="bg1"/>
                    </a:glow>
                  </a:effectLst>
                </a:rPr>
                <a:t>国道４２３号</a:t>
              </a:r>
              <a:endParaRPr kumimoji="1" lang="ja-JP" altLang="en-US" sz="1100" dirty="0">
                <a:effectLst>
                  <a:glow rad="63500">
                    <a:schemeClr val="bg1"/>
                  </a:glow>
                </a:effectLst>
              </a:endParaRPr>
            </a:p>
          </p:txBody>
        </p:sp>
      </p:grpSp>
      <p:sp>
        <p:nvSpPr>
          <p:cNvPr id="24" name="正方形/長方形 23"/>
          <p:cNvSpPr/>
          <p:nvPr/>
        </p:nvSpPr>
        <p:spPr>
          <a:xfrm>
            <a:off x="5775636" y="6067645"/>
            <a:ext cx="324000" cy="144000"/>
          </a:xfrm>
          <a:prstGeom prst="rect">
            <a:avLst/>
          </a:prstGeom>
          <a:solidFill>
            <a:srgbClr val="FF0000">
              <a:alpha val="30196"/>
            </a:srgb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5770841" y="6294552"/>
            <a:ext cx="324000" cy="144000"/>
          </a:xfrm>
          <a:prstGeom prst="rect">
            <a:avLst/>
          </a:prstGeom>
          <a:solidFill>
            <a:srgbClr val="FFFF00">
              <a:alpha val="30196"/>
            </a:srgb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776358" y="5853303"/>
            <a:ext cx="324000" cy="144000"/>
          </a:xfrm>
          <a:prstGeom prst="rect">
            <a:avLst/>
          </a:prstGeom>
          <a:solidFill>
            <a:srgbClr val="00B050">
              <a:alpha val="30196"/>
            </a:srgb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346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３．事業の進捗の見込みの視点</a:t>
            </a:r>
          </a:p>
        </p:txBody>
      </p:sp>
      <p:sp>
        <p:nvSpPr>
          <p:cNvPr id="36"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14</a:t>
            </a:fld>
            <a:endParaRPr lang="ja-JP" altLang="en-US" sz="2000">
              <a:latin typeface="Arial" pitchFamily="34" charset="0"/>
            </a:endParaRPr>
          </a:p>
        </p:txBody>
      </p:sp>
      <p:sp>
        <p:nvSpPr>
          <p:cNvPr id="9" name="テキスト ボックス 7"/>
          <p:cNvSpPr txBox="1">
            <a:spLocks noChangeArrowheads="1"/>
          </p:cNvSpPr>
          <p:nvPr/>
        </p:nvSpPr>
        <p:spPr bwMode="auto">
          <a:xfrm>
            <a:off x="107504" y="597111"/>
            <a:ext cx="8784976" cy="959681"/>
          </a:xfrm>
          <a:prstGeom prst="rect">
            <a:avLst/>
          </a:prstGeom>
          <a:solidFill>
            <a:schemeClr val="bg1"/>
          </a:solidFill>
          <a:ln w="25400">
            <a:solidFill>
              <a:schemeClr val="tx1"/>
            </a:solidFill>
            <a:miter lim="800000"/>
            <a:headEnd/>
            <a:tailEnd/>
          </a:ln>
        </p:spPr>
        <p:txBody>
          <a:bodyPr wrap="square" t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latin typeface="ＭＳ Ｐゴシック" pitchFamily="50" charset="-128"/>
                <a:ea typeface="Meiryo UI" pitchFamily="50" charset="-128"/>
                <a:cs typeface="Meiryo UI" pitchFamily="50" charset="-128"/>
              </a:rPr>
              <a:t>○</a:t>
            </a:r>
            <a:r>
              <a:rPr lang="ja-JP" altLang="en-US" sz="2400" b="1" dirty="0">
                <a:latin typeface="ＭＳ Ｐゴシック" pitchFamily="50" charset="-128"/>
                <a:ea typeface="Meiryo UI" pitchFamily="50" charset="-128"/>
                <a:cs typeface="Meiryo UI" pitchFamily="50" charset="-128"/>
              </a:rPr>
              <a:t>進捗状況</a:t>
            </a:r>
            <a:r>
              <a:rPr lang="ja-JP" altLang="en-US" sz="1800" dirty="0">
                <a:latin typeface="ＭＳ Ｐゴシック" pitchFamily="50" charset="-128"/>
              </a:rPr>
              <a:t>　</a:t>
            </a:r>
            <a:endParaRPr lang="en-US" altLang="ja-JP" sz="1800" dirty="0">
              <a:latin typeface="ＭＳ Ｐゴシック" pitchFamily="50" charset="-128"/>
            </a:endParaRPr>
          </a:p>
          <a:p>
            <a:pPr eaLnBrk="1" hangingPunct="1">
              <a:spcBef>
                <a:spcPct val="0"/>
              </a:spcBef>
              <a:buNone/>
            </a:pPr>
            <a:r>
              <a:rPr lang="ja-JP" altLang="en-US" sz="1800" b="1" dirty="0">
                <a:latin typeface="ＭＳ Ｐゴシック" pitchFamily="50" charset="-128"/>
              </a:rPr>
              <a:t>　◆ </a:t>
            </a:r>
            <a:r>
              <a:rPr lang="zh-TW" altLang="en-US" sz="1800" b="1" dirty="0"/>
              <a:t>全体 </a:t>
            </a:r>
            <a:r>
              <a:rPr lang="en-US" altLang="zh-TW" sz="1800" b="1" dirty="0" smtClean="0"/>
              <a:t>83</a:t>
            </a:r>
            <a:r>
              <a:rPr lang="zh-TW" altLang="en-US" sz="1800" b="1" dirty="0" smtClean="0"/>
              <a:t>％</a:t>
            </a:r>
            <a:r>
              <a:rPr lang="zh-TW" altLang="en-US" sz="1800" b="1" dirty="0"/>
              <a:t>（</a:t>
            </a:r>
            <a:r>
              <a:rPr lang="ja-JP" altLang="en-US" sz="1800" b="1" dirty="0"/>
              <a:t> </a:t>
            </a:r>
            <a:r>
              <a:rPr lang="en-US" altLang="ja-JP" sz="1800" b="1" dirty="0"/>
              <a:t>73.7</a:t>
            </a:r>
            <a:r>
              <a:rPr lang="ja-JP" altLang="en-US" sz="1800" b="1" dirty="0" smtClean="0"/>
              <a:t> </a:t>
            </a:r>
            <a:r>
              <a:rPr lang="zh-TW" altLang="en-US" sz="1800" b="1" dirty="0" smtClean="0"/>
              <a:t>億円 </a:t>
            </a:r>
            <a:r>
              <a:rPr lang="en-US" altLang="zh-TW" sz="1800" b="1" dirty="0" smtClean="0"/>
              <a:t>/</a:t>
            </a:r>
            <a:r>
              <a:rPr lang="ja-JP" altLang="en-US" sz="1800" b="1" dirty="0"/>
              <a:t> </a:t>
            </a:r>
            <a:r>
              <a:rPr lang="en-US" altLang="ja-JP" sz="1800" b="1" dirty="0" smtClean="0"/>
              <a:t>88.3</a:t>
            </a:r>
            <a:r>
              <a:rPr lang="ja-JP" altLang="en-US" sz="1800" b="1" dirty="0" smtClean="0"/>
              <a:t> </a:t>
            </a:r>
            <a:r>
              <a:rPr lang="zh-TW" altLang="en-US" sz="1800" b="1" dirty="0"/>
              <a:t>億円 </a:t>
            </a:r>
            <a:r>
              <a:rPr lang="zh-TW" altLang="en-US" sz="1800" b="1" dirty="0" smtClean="0"/>
              <a:t>）</a:t>
            </a:r>
            <a:r>
              <a:rPr lang="ja-JP" altLang="en-US" sz="1800" b="1" dirty="0" smtClean="0"/>
              <a:t>　　調査費等</a:t>
            </a:r>
            <a:r>
              <a:rPr lang="ja-JP" altLang="en-US" sz="1800" b="1" dirty="0"/>
              <a:t>　 </a:t>
            </a:r>
            <a:r>
              <a:rPr lang="en-US" altLang="ja-JP" sz="1800" b="1" dirty="0" smtClean="0"/>
              <a:t>100</a:t>
            </a:r>
            <a:r>
              <a:rPr lang="ja-JP" altLang="en-US" sz="1800" b="1" dirty="0" smtClean="0"/>
              <a:t>％</a:t>
            </a:r>
            <a:r>
              <a:rPr lang="ja-JP" altLang="ja-JP" sz="1800" b="1" dirty="0"/>
              <a:t>（</a:t>
            </a:r>
            <a:r>
              <a:rPr lang="en-US" altLang="ja-JP" sz="1800" b="1" dirty="0"/>
              <a:t> 3.3</a:t>
            </a:r>
            <a:r>
              <a:rPr lang="ja-JP" altLang="ja-JP" sz="1800" b="1" dirty="0" smtClean="0"/>
              <a:t>億</a:t>
            </a:r>
            <a:r>
              <a:rPr lang="en-US" altLang="ja-JP" sz="1800" b="1" dirty="0" smtClean="0"/>
              <a:t> </a:t>
            </a:r>
            <a:r>
              <a:rPr lang="ja-JP" altLang="ja-JP" sz="1800" b="1" dirty="0"/>
              <a:t>円</a:t>
            </a:r>
            <a:r>
              <a:rPr lang="en-US" altLang="ja-JP" sz="1800" b="1" dirty="0"/>
              <a:t> / 3</a:t>
            </a:r>
            <a:r>
              <a:rPr lang="en-US" altLang="ja-JP" sz="1800" b="1" dirty="0" smtClean="0"/>
              <a:t>.3 </a:t>
            </a:r>
            <a:r>
              <a:rPr lang="ja-JP" altLang="ja-JP" sz="1800" b="1" dirty="0"/>
              <a:t>億円</a:t>
            </a:r>
            <a:r>
              <a:rPr lang="en-US" altLang="ja-JP" sz="1800" b="1" dirty="0"/>
              <a:t> </a:t>
            </a:r>
            <a:r>
              <a:rPr lang="ja-JP" altLang="en-US" sz="1800" b="1" dirty="0"/>
              <a:t>）　</a:t>
            </a:r>
            <a:endParaRPr lang="en-US" altLang="zh-TW" sz="1800" b="1" dirty="0"/>
          </a:p>
          <a:p>
            <a:pPr eaLnBrk="1" hangingPunct="1">
              <a:spcBef>
                <a:spcPct val="0"/>
              </a:spcBef>
              <a:buNone/>
            </a:pPr>
            <a:r>
              <a:rPr lang="ja-JP" altLang="en-US" sz="1800" b="1" dirty="0"/>
              <a:t>　　　用地 </a:t>
            </a:r>
            <a:r>
              <a:rPr lang="en-US" altLang="ja-JP" sz="1800" b="1" dirty="0" smtClean="0"/>
              <a:t>90</a:t>
            </a:r>
            <a:r>
              <a:rPr lang="ja-JP" altLang="en-US" sz="1800" b="1" dirty="0" smtClean="0"/>
              <a:t>％</a:t>
            </a:r>
            <a:r>
              <a:rPr lang="ja-JP" altLang="en-US" sz="1800" b="1" dirty="0"/>
              <a:t>（ </a:t>
            </a:r>
            <a:r>
              <a:rPr lang="en-US" altLang="ja-JP" sz="1800" b="1" dirty="0" smtClean="0"/>
              <a:t>61.1</a:t>
            </a:r>
            <a:r>
              <a:rPr lang="ja-JP" altLang="en-US" sz="1800" b="1" dirty="0" smtClean="0"/>
              <a:t> </a:t>
            </a:r>
            <a:r>
              <a:rPr lang="ja-JP" altLang="ja-JP" sz="1800" b="1" dirty="0" smtClean="0"/>
              <a:t>億</a:t>
            </a:r>
            <a:r>
              <a:rPr lang="ja-JP" altLang="ja-JP" sz="1800" b="1" dirty="0"/>
              <a:t>円</a:t>
            </a:r>
            <a:r>
              <a:rPr lang="en-US" altLang="ja-JP" sz="1800" b="1" dirty="0"/>
              <a:t> </a:t>
            </a:r>
            <a:r>
              <a:rPr lang="en-US" altLang="ja-JP" sz="1800" b="1" dirty="0" smtClean="0"/>
              <a:t>/</a:t>
            </a:r>
            <a:r>
              <a:rPr lang="ja-JP" altLang="en-US" sz="1800" b="1" dirty="0"/>
              <a:t> </a:t>
            </a:r>
            <a:r>
              <a:rPr lang="en-US" altLang="ja-JP" sz="1800" b="1" dirty="0" smtClean="0"/>
              <a:t>68.3</a:t>
            </a:r>
            <a:r>
              <a:rPr lang="ja-JP" altLang="en-US" sz="1800" b="1" dirty="0" smtClean="0"/>
              <a:t> </a:t>
            </a:r>
            <a:r>
              <a:rPr lang="ja-JP" altLang="ja-JP" sz="1800" b="1" dirty="0" smtClean="0"/>
              <a:t>億</a:t>
            </a:r>
            <a:r>
              <a:rPr lang="ja-JP" altLang="ja-JP" sz="1800" b="1" dirty="0"/>
              <a:t>円</a:t>
            </a:r>
            <a:r>
              <a:rPr lang="en-US" altLang="ja-JP" sz="1800" b="1" dirty="0"/>
              <a:t> </a:t>
            </a:r>
            <a:r>
              <a:rPr lang="ja-JP" altLang="en-US" sz="1800" b="1" dirty="0"/>
              <a:t>）　　　</a:t>
            </a:r>
            <a:r>
              <a:rPr lang="ja-JP" altLang="en-US" sz="1800" b="1" dirty="0" smtClean="0"/>
              <a:t>   </a:t>
            </a:r>
            <a:r>
              <a:rPr lang="ja-JP" altLang="en-US" sz="1800" b="1" dirty="0"/>
              <a:t>　工事　 </a:t>
            </a:r>
            <a:r>
              <a:rPr lang="en-US" altLang="ja-JP" sz="1800" b="1" dirty="0" smtClean="0"/>
              <a:t>55</a:t>
            </a:r>
            <a:r>
              <a:rPr lang="ja-JP" altLang="en-US" sz="1800" b="1" dirty="0" smtClean="0"/>
              <a:t>％</a:t>
            </a:r>
            <a:r>
              <a:rPr lang="ja-JP" altLang="ja-JP" sz="1800" b="1" dirty="0" smtClean="0"/>
              <a:t>（</a:t>
            </a:r>
            <a:r>
              <a:rPr lang="en-US" altLang="ja-JP" sz="1800" b="1" dirty="0" smtClean="0"/>
              <a:t> 9.2</a:t>
            </a:r>
            <a:r>
              <a:rPr lang="ja-JP" altLang="en-US" sz="1800" b="1" dirty="0" smtClean="0"/>
              <a:t> </a:t>
            </a:r>
            <a:r>
              <a:rPr lang="ja-JP" altLang="ja-JP" sz="1800" b="1" dirty="0"/>
              <a:t>億</a:t>
            </a:r>
            <a:r>
              <a:rPr lang="en-US" altLang="ja-JP" sz="1800" b="1" dirty="0"/>
              <a:t> </a:t>
            </a:r>
            <a:r>
              <a:rPr lang="ja-JP" altLang="ja-JP" sz="1800" b="1" dirty="0"/>
              <a:t>円</a:t>
            </a:r>
            <a:r>
              <a:rPr lang="en-US" altLang="ja-JP" sz="1800" b="1" dirty="0"/>
              <a:t> / </a:t>
            </a:r>
            <a:r>
              <a:rPr lang="en-US" altLang="ja-JP" sz="1800" b="1" dirty="0" smtClean="0"/>
              <a:t>16.7 </a:t>
            </a:r>
            <a:r>
              <a:rPr lang="ja-JP" altLang="ja-JP" sz="1800" b="1" dirty="0"/>
              <a:t>億円</a:t>
            </a:r>
            <a:r>
              <a:rPr lang="en-US" altLang="ja-JP" sz="1800" b="1" dirty="0"/>
              <a:t> </a:t>
            </a:r>
            <a:r>
              <a:rPr lang="ja-JP" altLang="en-US" sz="1800" b="1" dirty="0"/>
              <a:t>）　　</a:t>
            </a:r>
            <a:endParaRPr lang="en-US" altLang="ja-JP" sz="1800" b="1" dirty="0"/>
          </a:p>
        </p:txBody>
      </p:sp>
      <p:sp>
        <p:nvSpPr>
          <p:cNvPr id="11" name="テキスト ボックス 9"/>
          <p:cNvSpPr txBox="1">
            <a:spLocks noChangeArrowheads="1"/>
          </p:cNvSpPr>
          <p:nvPr/>
        </p:nvSpPr>
        <p:spPr bwMode="auto">
          <a:xfrm>
            <a:off x="127859" y="3573016"/>
            <a:ext cx="8505911" cy="3172764"/>
          </a:xfrm>
          <a:prstGeom prst="rect">
            <a:avLst/>
          </a:prstGeom>
          <a:solidFill>
            <a:schemeClr val="bg1"/>
          </a:solidFill>
          <a:ln w="9525">
            <a:solidFill>
              <a:schemeClr val="tx1"/>
            </a:solidFill>
            <a:miter lim="800000"/>
            <a:headEnd/>
            <a:tailEnd/>
          </a:ln>
        </p:spPr>
        <p:txBody>
          <a:bodyPr wrap="square"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08000" indent="-457200">
              <a:spcBef>
                <a:spcPct val="0"/>
              </a:spcBef>
              <a:buNone/>
            </a:pPr>
            <a:r>
              <a:rPr lang="ja-JP" altLang="en-US" sz="1600" dirty="0">
                <a:latin typeface="Arial" panose="020B0604020202020204" pitchFamily="34" charset="0"/>
              </a:rPr>
              <a:t>・</a:t>
            </a:r>
            <a:r>
              <a:rPr lang="en-US" altLang="ja-JP" sz="1600" dirty="0">
                <a:latin typeface="Arial" panose="020B0604020202020204" pitchFamily="34" charset="0"/>
              </a:rPr>
              <a:t>Ⅰ</a:t>
            </a:r>
            <a:r>
              <a:rPr lang="ja-JP" altLang="en-US" sz="1600" dirty="0">
                <a:latin typeface="Arial" panose="020B0604020202020204" pitchFamily="34" charset="0"/>
              </a:rPr>
              <a:t>期区間約</a:t>
            </a:r>
            <a:r>
              <a:rPr lang="en-US" altLang="ja-JP" sz="1600" dirty="0">
                <a:latin typeface="Arial" panose="020B0604020202020204" pitchFamily="34" charset="0"/>
              </a:rPr>
              <a:t>0.2km</a:t>
            </a:r>
            <a:r>
              <a:rPr lang="ja-JP" altLang="en-US" sz="1600" dirty="0">
                <a:latin typeface="Arial" panose="020B0604020202020204" pitchFamily="34" charset="0"/>
              </a:rPr>
              <a:t>について、平成</a:t>
            </a:r>
            <a:r>
              <a:rPr lang="en-US" altLang="ja-JP" sz="1600" dirty="0">
                <a:latin typeface="Arial" panose="020B0604020202020204" pitchFamily="34" charset="0"/>
              </a:rPr>
              <a:t>22</a:t>
            </a:r>
            <a:r>
              <a:rPr lang="ja-JP" altLang="en-US" sz="1600" dirty="0">
                <a:latin typeface="Arial" panose="020B0604020202020204" pitchFamily="34" charset="0"/>
              </a:rPr>
              <a:t>年度から用地買収に着手し、平成</a:t>
            </a:r>
            <a:r>
              <a:rPr lang="en-US" altLang="ja-JP" sz="1600" dirty="0">
                <a:latin typeface="Arial" panose="020B0604020202020204" pitchFamily="34" charset="0"/>
              </a:rPr>
              <a:t>25</a:t>
            </a:r>
            <a:r>
              <a:rPr lang="ja-JP" altLang="en-US" sz="1600" dirty="0">
                <a:latin typeface="Arial" panose="020B0604020202020204" pitchFamily="34" charset="0"/>
              </a:rPr>
              <a:t>年</a:t>
            </a:r>
            <a:r>
              <a:rPr lang="en-US" altLang="ja-JP" sz="1600" dirty="0">
                <a:latin typeface="Arial" panose="020B0604020202020204" pitchFamily="34" charset="0"/>
              </a:rPr>
              <a:t>7</a:t>
            </a:r>
            <a:r>
              <a:rPr lang="ja-JP" altLang="en-US" sz="1600" dirty="0">
                <a:latin typeface="Arial" panose="020B0604020202020204" pitchFamily="34" charset="0"/>
              </a:rPr>
              <a:t>月</a:t>
            </a:r>
            <a:r>
              <a:rPr lang="en-US" altLang="ja-JP" sz="1600" dirty="0">
                <a:latin typeface="Arial" panose="020B0604020202020204" pitchFamily="34" charset="0"/>
              </a:rPr>
              <a:t>1</a:t>
            </a:r>
            <a:r>
              <a:rPr lang="ja-JP" altLang="en-US" sz="1600" dirty="0">
                <a:latin typeface="Arial" panose="020B0604020202020204" pitchFamily="34" charset="0"/>
              </a:rPr>
              <a:t>日に暫定</a:t>
            </a:r>
            <a:r>
              <a:rPr lang="en-US" altLang="ja-JP" sz="1600" dirty="0">
                <a:latin typeface="Arial" panose="020B0604020202020204" pitchFamily="34" charset="0"/>
              </a:rPr>
              <a:t>2</a:t>
            </a:r>
            <a:r>
              <a:rPr lang="ja-JP" altLang="en-US" sz="1600" dirty="0">
                <a:latin typeface="Arial" panose="020B0604020202020204" pitchFamily="34" charset="0"/>
              </a:rPr>
              <a:t>車線供用している</a:t>
            </a:r>
            <a:r>
              <a:rPr lang="ja-JP" altLang="en-US" sz="1600" dirty="0" smtClean="0">
                <a:latin typeface="Arial" panose="020B0604020202020204" pitchFamily="34" charset="0"/>
              </a:rPr>
              <a:t>。令和</a:t>
            </a:r>
            <a:r>
              <a:rPr lang="en-US" altLang="ja-JP" sz="1600" dirty="0">
                <a:latin typeface="Arial" panose="020B0604020202020204" pitchFamily="34" charset="0"/>
              </a:rPr>
              <a:t>2</a:t>
            </a:r>
            <a:r>
              <a:rPr lang="ja-JP" altLang="en-US" sz="1600" dirty="0">
                <a:latin typeface="Arial" panose="020B0604020202020204" pitchFamily="34" charset="0"/>
              </a:rPr>
              <a:t>年度から買収が完了した北側区間の工事に着手し、</a:t>
            </a:r>
            <a:r>
              <a:rPr lang="en-US" altLang="ja-JP" sz="1600" dirty="0">
                <a:latin typeface="Arial" panose="020B0604020202020204" pitchFamily="34" charset="0"/>
              </a:rPr>
              <a:t>R3</a:t>
            </a:r>
            <a:r>
              <a:rPr lang="ja-JP" altLang="en-US" sz="1600" dirty="0">
                <a:latin typeface="Arial" panose="020B0604020202020204" pitchFamily="34" charset="0"/>
              </a:rPr>
              <a:t>年度に完了</a:t>
            </a:r>
            <a:r>
              <a:rPr lang="ja-JP" altLang="en-US" sz="1600" dirty="0" smtClean="0">
                <a:latin typeface="Arial" panose="020B0604020202020204" pitchFamily="34" charset="0"/>
              </a:rPr>
              <a:t>。</a:t>
            </a:r>
            <a:r>
              <a:rPr lang="ja-JP" altLang="ja-JP" sz="1600" dirty="0"/>
              <a:t>Ⅲ期区間に合わせ、南側区間の工事に着手し、</a:t>
            </a:r>
            <a:r>
              <a:rPr lang="en-US" altLang="ja-JP" sz="1600" dirty="0"/>
              <a:t>R4</a:t>
            </a:r>
            <a:r>
              <a:rPr lang="ja-JP" altLang="ja-JP" sz="1600" dirty="0"/>
              <a:t>年度内に完了予定。</a:t>
            </a:r>
            <a:endParaRPr lang="en-US" altLang="ja-JP" sz="1600" dirty="0" smtClean="0">
              <a:latin typeface="Arial" panose="020B0604020202020204" pitchFamily="34" charset="0"/>
            </a:endParaRPr>
          </a:p>
          <a:p>
            <a:pPr marL="108000" indent="-457200">
              <a:spcBef>
                <a:spcPct val="0"/>
              </a:spcBef>
              <a:buNone/>
            </a:pPr>
            <a:endParaRPr lang="en-US" altLang="ja-JP" sz="1600" dirty="0">
              <a:latin typeface="Arial" panose="020B0604020202020204" pitchFamily="34" charset="0"/>
            </a:endParaRPr>
          </a:p>
          <a:p>
            <a:pPr marL="108000" indent="-457200">
              <a:spcBef>
                <a:spcPct val="0"/>
              </a:spcBef>
              <a:buNone/>
            </a:pPr>
            <a:r>
              <a:rPr lang="ja-JP" altLang="en-US" sz="1600" dirty="0" smtClean="0">
                <a:latin typeface="Arial" panose="020B0604020202020204" pitchFamily="34" charset="0"/>
              </a:rPr>
              <a:t>・</a:t>
            </a:r>
            <a:r>
              <a:rPr lang="en-US" altLang="ja-JP" sz="1600" dirty="0">
                <a:latin typeface="Arial" panose="020B0604020202020204" pitchFamily="34" charset="0"/>
              </a:rPr>
              <a:t>Ⅱ</a:t>
            </a:r>
            <a:r>
              <a:rPr lang="ja-JP" altLang="en-US" sz="1600" dirty="0">
                <a:latin typeface="Arial" panose="020B0604020202020204" pitchFamily="34" charset="0"/>
              </a:rPr>
              <a:t>期区間約</a:t>
            </a:r>
            <a:r>
              <a:rPr lang="en-US" altLang="ja-JP" sz="1600" dirty="0">
                <a:latin typeface="Arial" panose="020B0604020202020204" pitchFamily="34" charset="0"/>
              </a:rPr>
              <a:t>0.3km</a:t>
            </a:r>
            <a:r>
              <a:rPr lang="ja-JP" altLang="en-US" sz="1600" dirty="0">
                <a:latin typeface="Arial" panose="020B0604020202020204" pitchFamily="34" charset="0"/>
              </a:rPr>
              <a:t>について、令和</a:t>
            </a:r>
            <a:r>
              <a:rPr lang="en-US" altLang="ja-JP" sz="1600" dirty="0">
                <a:latin typeface="Arial" panose="020B0604020202020204" pitchFamily="34" charset="0"/>
              </a:rPr>
              <a:t>2</a:t>
            </a:r>
            <a:r>
              <a:rPr lang="ja-JP" altLang="en-US" sz="1600" dirty="0">
                <a:latin typeface="Arial" panose="020B0604020202020204" pitchFamily="34" charset="0"/>
              </a:rPr>
              <a:t>年度から北側一部区間の工事に着手し、</a:t>
            </a:r>
            <a:r>
              <a:rPr lang="en-US" altLang="ja-JP" sz="1600" dirty="0">
                <a:latin typeface="Arial" panose="020B0604020202020204" pitchFamily="34" charset="0"/>
              </a:rPr>
              <a:t>R3</a:t>
            </a:r>
            <a:r>
              <a:rPr lang="ja-JP" altLang="en-US" sz="1600" dirty="0">
                <a:latin typeface="Arial" panose="020B0604020202020204" pitchFamily="34" charset="0"/>
              </a:rPr>
              <a:t>年度に完了</a:t>
            </a:r>
            <a:r>
              <a:rPr lang="ja-JP" altLang="en-US" sz="1600" dirty="0" smtClean="0">
                <a:latin typeface="Arial" panose="020B0604020202020204" pitchFamily="34" charset="0"/>
              </a:rPr>
              <a:t>。</a:t>
            </a:r>
            <a:r>
              <a:rPr lang="ja-JP" altLang="ja-JP" sz="1600" dirty="0"/>
              <a:t>引き続き、買収が完了した南側区間及び残る北側区間の工事に着手し、</a:t>
            </a:r>
            <a:r>
              <a:rPr lang="en-US" altLang="ja-JP" sz="1600" dirty="0"/>
              <a:t>R4</a:t>
            </a:r>
            <a:r>
              <a:rPr lang="ja-JP" altLang="ja-JP" sz="1600" dirty="0"/>
              <a:t>年度内に完了予定。</a:t>
            </a:r>
            <a:endParaRPr lang="en-US" altLang="ja-JP" sz="1600" dirty="0" smtClean="0">
              <a:latin typeface="Arial" panose="020B0604020202020204" pitchFamily="34" charset="0"/>
            </a:endParaRPr>
          </a:p>
          <a:p>
            <a:pPr marL="108000" indent="-457200">
              <a:spcBef>
                <a:spcPct val="0"/>
              </a:spcBef>
              <a:buNone/>
            </a:pPr>
            <a:r>
              <a:rPr lang="ja-JP" altLang="en-US" sz="1600" dirty="0">
                <a:latin typeface="Arial" panose="020B0604020202020204" pitchFamily="34" charset="0"/>
              </a:rPr>
              <a:t>　</a:t>
            </a:r>
            <a:endParaRPr lang="en-US" altLang="ja-JP" sz="1600" dirty="0" smtClean="0">
              <a:latin typeface="Arial" panose="020B0604020202020204" pitchFamily="34" charset="0"/>
            </a:endParaRPr>
          </a:p>
          <a:p>
            <a:pPr marL="108000" indent="-457200">
              <a:spcBef>
                <a:spcPct val="0"/>
              </a:spcBef>
              <a:buNone/>
            </a:pPr>
            <a:r>
              <a:rPr lang="ja-JP" altLang="en-US" sz="1600" dirty="0" smtClean="0">
                <a:latin typeface="Arial" panose="020B0604020202020204" pitchFamily="34" charset="0"/>
              </a:rPr>
              <a:t>・</a:t>
            </a:r>
            <a:r>
              <a:rPr lang="en-US" altLang="ja-JP" sz="1600" dirty="0">
                <a:latin typeface="Arial" panose="020B0604020202020204" pitchFamily="34" charset="0"/>
              </a:rPr>
              <a:t>Ⅲ</a:t>
            </a:r>
            <a:r>
              <a:rPr lang="ja-JP" altLang="en-US" sz="1600" dirty="0">
                <a:latin typeface="Arial" panose="020B0604020202020204" pitchFamily="34" charset="0"/>
              </a:rPr>
              <a:t>期区間約</a:t>
            </a:r>
            <a:r>
              <a:rPr lang="en-US" altLang="ja-JP" sz="1600" dirty="0">
                <a:latin typeface="Arial" panose="020B0604020202020204" pitchFamily="34" charset="0"/>
              </a:rPr>
              <a:t>0.2km</a:t>
            </a:r>
            <a:r>
              <a:rPr lang="ja-JP" altLang="en-US" sz="1600" dirty="0">
                <a:latin typeface="Arial" panose="020B0604020202020204" pitchFamily="34" charset="0"/>
              </a:rPr>
              <a:t>について、令和</a:t>
            </a:r>
            <a:r>
              <a:rPr lang="en-US" altLang="ja-JP" sz="1600" dirty="0">
                <a:latin typeface="Arial" panose="020B0604020202020204" pitchFamily="34" charset="0"/>
              </a:rPr>
              <a:t>2</a:t>
            </a:r>
            <a:r>
              <a:rPr lang="ja-JP" altLang="en-US" sz="1600" dirty="0">
                <a:latin typeface="Arial" panose="020B0604020202020204" pitchFamily="34" charset="0"/>
              </a:rPr>
              <a:t>年度から買収が完了した北側区間の工事に着手し、</a:t>
            </a:r>
            <a:r>
              <a:rPr lang="en-US" altLang="ja-JP" sz="1600" dirty="0">
                <a:latin typeface="Arial" panose="020B0604020202020204" pitchFamily="34" charset="0"/>
              </a:rPr>
              <a:t>R3</a:t>
            </a:r>
            <a:r>
              <a:rPr lang="ja-JP" altLang="en-US" sz="1600" dirty="0">
                <a:latin typeface="Arial" panose="020B0604020202020204" pitchFamily="34" charset="0"/>
              </a:rPr>
              <a:t>年度に完了</a:t>
            </a:r>
            <a:r>
              <a:rPr lang="ja-JP" altLang="en-US" sz="1600" dirty="0" smtClean="0">
                <a:latin typeface="Arial" panose="020B0604020202020204" pitchFamily="34" charset="0"/>
              </a:rPr>
              <a:t>。</a:t>
            </a:r>
            <a:r>
              <a:rPr lang="ja-JP" altLang="ja-JP" sz="1600" dirty="0"/>
              <a:t>引き続き、買収見込みである南側区間の工事に着手し、</a:t>
            </a:r>
            <a:r>
              <a:rPr lang="en-US" altLang="ja-JP" sz="1600" dirty="0"/>
              <a:t>R4</a:t>
            </a:r>
            <a:r>
              <a:rPr lang="ja-JP" altLang="ja-JP" sz="1600" dirty="0"/>
              <a:t>年度内に完了予定。</a:t>
            </a:r>
            <a:endParaRPr lang="en-US" altLang="ja-JP" sz="1600" dirty="0" smtClean="0">
              <a:latin typeface="Arial" panose="020B0604020202020204" pitchFamily="34" charset="0"/>
            </a:endParaRPr>
          </a:p>
          <a:p>
            <a:pPr marL="108000" indent="-457200">
              <a:spcBef>
                <a:spcPct val="0"/>
              </a:spcBef>
              <a:buNone/>
            </a:pPr>
            <a:endParaRPr lang="en-US" altLang="ja-JP" sz="1600" dirty="0">
              <a:latin typeface="Arial" panose="020B0604020202020204" pitchFamily="34" charset="0"/>
            </a:endParaRPr>
          </a:p>
          <a:p>
            <a:pPr marL="108000" indent="-457200">
              <a:spcBef>
                <a:spcPct val="0"/>
              </a:spcBef>
              <a:buNone/>
            </a:pPr>
            <a:r>
              <a:rPr lang="ja-JP" altLang="en-US" sz="1600" dirty="0">
                <a:latin typeface="Arial" panose="020B0604020202020204" pitchFamily="34" charset="0"/>
              </a:rPr>
              <a:t>・</a:t>
            </a:r>
            <a:r>
              <a:rPr lang="en-US" altLang="ja-JP" sz="1600" dirty="0">
                <a:latin typeface="Arial" panose="020B0604020202020204" pitchFamily="34" charset="0"/>
              </a:rPr>
              <a:t>Ⅳ</a:t>
            </a:r>
            <a:r>
              <a:rPr lang="ja-JP" altLang="en-US" sz="1600" dirty="0">
                <a:latin typeface="Arial" panose="020B0604020202020204" pitchFamily="34" charset="0"/>
              </a:rPr>
              <a:t>期区間約</a:t>
            </a:r>
            <a:r>
              <a:rPr lang="en-US" altLang="ja-JP" sz="1600" dirty="0">
                <a:latin typeface="Arial" panose="020B0604020202020204" pitchFamily="34" charset="0"/>
              </a:rPr>
              <a:t>0.3km</a:t>
            </a:r>
            <a:r>
              <a:rPr lang="ja-JP" altLang="en-US" sz="1600" dirty="0">
                <a:latin typeface="Arial" panose="020B0604020202020204" pitchFamily="34" charset="0"/>
              </a:rPr>
              <a:t>について、令和</a:t>
            </a:r>
            <a:r>
              <a:rPr lang="en-US" altLang="ja-JP" sz="1600" dirty="0">
                <a:latin typeface="Arial" panose="020B0604020202020204" pitchFamily="34" charset="0"/>
              </a:rPr>
              <a:t>2</a:t>
            </a:r>
            <a:r>
              <a:rPr lang="ja-JP" altLang="en-US" sz="1600" dirty="0">
                <a:latin typeface="Arial" panose="020B0604020202020204" pitchFamily="34" charset="0"/>
              </a:rPr>
              <a:t>年度から北側一部区間の工事に着手し、</a:t>
            </a:r>
            <a:r>
              <a:rPr lang="en-US" altLang="ja-JP" sz="1600" dirty="0">
                <a:latin typeface="Arial" panose="020B0604020202020204" pitchFamily="34" charset="0"/>
              </a:rPr>
              <a:t>R3</a:t>
            </a:r>
            <a:r>
              <a:rPr lang="ja-JP" altLang="en-US" sz="1600" dirty="0">
                <a:latin typeface="Arial" panose="020B0604020202020204" pitchFamily="34" charset="0"/>
              </a:rPr>
              <a:t>年度に完了。</a:t>
            </a:r>
            <a:endParaRPr lang="en-US" altLang="ja-JP" sz="1600" dirty="0">
              <a:latin typeface="Arial" panose="020B0604020202020204" pitchFamily="34" charset="0"/>
            </a:endParaRPr>
          </a:p>
          <a:p>
            <a:pPr marL="108000" indent="-457200">
              <a:spcBef>
                <a:spcPct val="0"/>
              </a:spcBef>
              <a:buNone/>
            </a:pPr>
            <a:r>
              <a:rPr lang="ja-JP" altLang="en-US" sz="1600" dirty="0">
                <a:latin typeface="Arial" panose="020B0604020202020204" pitchFamily="34" charset="0"/>
              </a:rPr>
              <a:t>　引き続き、大型物件の買収スケジュールに合わせ今後工事発注を予定</a:t>
            </a:r>
            <a:r>
              <a:rPr lang="ja-JP" altLang="en-US" sz="1600" dirty="0" smtClean="0">
                <a:latin typeface="Arial" panose="020B0604020202020204" pitchFamily="34" charset="0"/>
              </a:rPr>
              <a:t>。</a:t>
            </a:r>
            <a:endParaRPr lang="en-US" altLang="ja-JP" sz="1600" dirty="0">
              <a:latin typeface="Arial" panose="020B0604020202020204" pitchFamily="34" charset="0"/>
            </a:endParaRPr>
          </a:p>
        </p:txBody>
      </p:sp>
      <p:pic>
        <p:nvPicPr>
          <p:cNvPr id="5" name="図 4"/>
          <p:cNvPicPr>
            <a:picLocks noChangeAspect="1"/>
          </p:cNvPicPr>
          <p:nvPr/>
        </p:nvPicPr>
        <p:blipFill rotWithShape="1">
          <a:blip r:embed="rId2"/>
          <a:srcRect r="1922"/>
          <a:stretch/>
        </p:blipFill>
        <p:spPr>
          <a:xfrm>
            <a:off x="107504" y="1587902"/>
            <a:ext cx="8916296" cy="1697082"/>
          </a:xfrm>
          <a:prstGeom prst="rect">
            <a:avLst/>
          </a:prstGeom>
        </p:spPr>
      </p:pic>
      <p:sp>
        <p:nvSpPr>
          <p:cNvPr id="7" name="テキスト ボックス 6"/>
          <p:cNvSpPr txBox="1"/>
          <p:nvPr/>
        </p:nvSpPr>
        <p:spPr>
          <a:xfrm>
            <a:off x="6500347" y="1591963"/>
            <a:ext cx="909587" cy="261610"/>
          </a:xfrm>
          <a:prstGeom prst="rect">
            <a:avLst/>
          </a:prstGeom>
          <a:noFill/>
        </p:spPr>
        <p:txBody>
          <a:bodyPr wrap="none" rtlCol="0" anchor="ctr" anchorCtr="0">
            <a:spAutoFit/>
          </a:bodyPr>
          <a:lstStyle/>
          <a:p>
            <a:r>
              <a:rPr kumimoji="1" lang="ja-JP" altLang="en-US" sz="1100" dirty="0" smtClean="0">
                <a:solidFill>
                  <a:srgbClr val="0000FF"/>
                </a:solidFill>
                <a:latin typeface="HG丸ｺﾞｼｯｸM-PRO" panose="020F0600000000000000" pitchFamily="50" charset="-128"/>
                <a:ea typeface="HG丸ｺﾞｼｯｸM-PRO" panose="020F0600000000000000" pitchFamily="50" charset="-128"/>
              </a:rPr>
              <a:t>工事施工済</a:t>
            </a:r>
            <a:endParaRPr kumimoji="1" lang="ja-JP" altLang="en-US" sz="11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124" name="テキスト ボックス 123"/>
          <p:cNvSpPr txBox="1"/>
          <p:nvPr/>
        </p:nvSpPr>
        <p:spPr>
          <a:xfrm>
            <a:off x="2593282" y="1591963"/>
            <a:ext cx="909587" cy="261610"/>
          </a:xfrm>
          <a:prstGeom prst="rect">
            <a:avLst/>
          </a:prstGeom>
          <a:noFill/>
        </p:spPr>
        <p:txBody>
          <a:bodyPr wrap="none" rtlCol="0" anchor="ctr" anchorCtr="0">
            <a:spAutoFit/>
          </a:bodyPr>
          <a:lstStyle/>
          <a:p>
            <a:r>
              <a:rPr kumimoji="1" lang="ja-JP" altLang="en-US" sz="1100" dirty="0" smtClean="0">
                <a:solidFill>
                  <a:srgbClr val="0000FF"/>
                </a:solidFill>
                <a:latin typeface="HG丸ｺﾞｼｯｸM-PRO" panose="020F0600000000000000" pitchFamily="50" charset="-128"/>
                <a:ea typeface="HG丸ｺﾞｼｯｸM-PRO" panose="020F0600000000000000" pitchFamily="50" charset="-128"/>
              </a:rPr>
              <a:t>工事施工済</a:t>
            </a:r>
            <a:endParaRPr kumimoji="1" lang="ja-JP" altLang="en-US" sz="1100" dirty="0">
              <a:solidFill>
                <a:srgbClr val="0000FF"/>
              </a:solidFill>
              <a:latin typeface="HG丸ｺﾞｼｯｸM-PRO" panose="020F0600000000000000" pitchFamily="50" charset="-128"/>
              <a:ea typeface="HG丸ｺﾞｼｯｸM-PRO" panose="020F0600000000000000" pitchFamily="50" charset="-128"/>
            </a:endParaRPr>
          </a:p>
        </p:txBody>
      </p:sp>
      <p:sp>
        <p:nvSpPr>
          <p:cNvPr id="125" name="テキスト ボックス 124"/>
          <p:cNvSpPr txBox="1"/>
          <p:nvPr/>
        </p:nvSpPr>
        <p:spPr>
          <a:xfrm>
            <a:off x="6637356" y="2882490"/>
            <a:ext cx="889987" cy="261610"/>
          </a:xfrm>
          <a:prstGeom prst="rect">
            <a:avLst/>
          </a:prstGeom>
          <a:noFill/>
        </p:spPr>
        <p:txBody>
          <a:bodyPr wrap="none" rtlCol="0" anchor="ctr" anchorCtr="0">
            <a:spAutoFit/>
          </a:bodyPr>
          <a:lstStyle/>
          <a:p>
            <a:r>
              <a:rPr kumimoji="1" lang="ja-JP" altLang="en-US" sz="1100" dirty="0" smtClean="0">
                <a:solidFill>
                  <a:srgbClr val="FF0000"/>
                </a:solidFill>
                <a:latin typeface="HG丸ｺﾞｼｯｸM-PRO" panose="020F0600000000000000" pitchFamily="50" charset="-128"/>
                <a:ea typeface="HG丸ｺﾞｼｯｸM-PRO" panose="020F0600000000000000" pitchFamily="50" charset="-128"/>
              </a:rPr>
              <a:t>工事契約済</a:t>
            </a: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26" name="テキスト ボックス 125"/>
          <p:cNvSpPr txBox="1"/>
          <p:nvPr/>
        </p:nvSpPr>
        <p:spPr>
          <a:xfrm>
            <a:off x="1116831" y="2882490"/>
            <a:ext cx="889987" cy="261610"/>
          </a:xfrm>
          <a:prstGeom prst="rect">
            <a:avLst/>
          </a:prstGeom>
          <a:noFill/>
        </p:spPr>
        <p:txBody>
          <a:bodyPr wrap="none" rtlCol="0" anchor="ctr" anchorCtr="0">
            <a:spAutoFit/>
          </a:bodyPr>
          <a:lstStyle/>
          <a:p>
            <a:r>
              <a:rPr kumimoji="1" lang="ja-JP" altLang="en-US" sz="1100" dirty="0" smtClean="0">
                <a:solidFill>
                  <a:srgbClr val="FF0000"/>
                </a:solidFill>
                <a:latin typeface="HG丸ｺﾞｼｯｸM-PRO" panose="020F0600000000000000" pitchFamily="50" charset="-128"/>
                <a:ea typeface="HG丸ｺﾞｼｯｸM-PRO" panose="020F0600000000000000" pitchFamily="50" charset="-128"/>
              </a:rPr>
              <a:t>工事契約済</a:t>
            </a: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27" name="テキスト ボックス 126"/>
          <p:cNvSpPr txBox="1"/>
          <p:nvPr/>
        </p:nvSpPr>
        <p:spPr>
          <a:xfrm>
            <a:off x="996586" y="1591963"/>
            <a:ext cx="889987" cy="261610"/>
          </a:xfrm>
          <a:prstGeom prst="rect">
            <a:avLst/>
          </a:prstGeom>
          <a:noFill/>
        </p:spPr>
        <p:txBody>
          <a:bodyPr wrap="none" rtlCol="0" anchor="ctr" anchorCtr="0">
            <a:spAutoFit/>
          </a:bodyPr>
          <a:lstStyle/>
          <a:p>
            <a:r>
              <a:rPr kumimoji="1" lang="ja-JP" altLang="en-US" sz="1100" dirty="0" smtClean="0">
                <a:solidFill>
                  <a:srgbClr val="FF0000"/>
                </a:solidFill>
                <a:latin typeface="HG丸ｺﾞｼｯｸM-PRO" panose="020F0600000000000000" pitchFamily="50" charset="-128"/>
                <a:ea typeface="HG丸ｺﾞｼｯｸM-PRO" panose="020F0600000000000000" pitchFamily="50" charset="-128"/>
              </a:rPr>
              <a:t>工事契約済</a:t>
            </a: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31" name="正方形/長方形 130"/>
          <p:cNvSpPr/>
          <p:nvPr/>
        </p:nvSpPr>
        <p:spPr>
          <a:xfrm>
            <a:off x="418620" y="3284984"/>
            <a:ext cx="2376264" cy="216024"/>
          </a:xfrm>
          <a:prstGeom prst="rect">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bg1"/>
                </a:solidFill>
              </a:rPr>
              <a:t>Ⅱ</a:t>
            </a:r>
            <a:r>
              <a:rPr kumimoji="1" lang="ja-JP" altLang="en-US" sz="1200" dirty="0" smtClean="0">
                <a:solidFill>
                  <a:schemeClr val="bg1"/>
                </a:solidFill>
              </a:rPr>
              <a:t>期</a:t>
            </a:r>
            <a:endParaRPr kumimoji="1" lang="ja-JP" altLang="en-US" sz="1200" dirty="0">
              <a:solidFill>
                <a:schemeClr val="bg1"/>
              </a:solidFill>
            </a:endParaRPr>
          </a:p>
        </p:txBody>
      </p:sp>
      <p:sp>
        <p:nvSpPr>
          <p:cNvPr id="132" name="正方形/長方形 131"/>
          <p:cNvSpPr/>
          <p:nvPr/>
        </p:nvSpPr>
        <p:spPr>
          <a:xfrm>
            <a:off x="2794884" y="3284984"/>
            <a:ext cx="2484000" cy="216024"/>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bg1"/>
                </a:solidFill>
              </a:rPr>
              <a:t>Ⅳ</a:t>
            </a:r>
            <a:r>
              <a:rPr kumimoji="1" lang="ja-JP" altLang="en-US" sz="1200" dirty="0" smtClean="0">
                <a:solidFill>
                  <a:schemeClr val="bg1"/>
                </a:solidFill>
              </a:rPr>
              <a:t>期</a:t>
            </a:r>
            <a:endParaRPr kumimoji="1" lang="ja-JP" altLang="en-US" sz="1200" dirty="0">
              <a:solidFill>
                <a:schemeClr val="bg1"/>
              </a:solidFill>
            </a:endParaRPr>
          </a:p>
        </p:txBody>
      </p:sp>
      <p:sp>
        <p:nvSpPr>
          <p:cNvPr id="133" name="正方形/長方形 132"/>
          <p:cNvSpPr/>
          <p:nvPr/>
        </p:nvSpPr>
        <p:spPr>
          <a:xfrm>
            <a:off x="5278884" y="3284984"/>
            <a:ext cx="1676256" cy="216024"/>
          </a:xfrm>
          <a:prstGeom prst="rect">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bg1"/>
                </a:solidFill>
              </a:rPr>
              <a:t>Ⅰ</a:t>
            </a:r>
            <a:r>
              <a:rPr kumimoji="1" lang="ja-JP" altLang="en-US" sz="1200" dirty="0" smtClean="0">
                <a:solidFill>
                  <a:schemeClr val="bg1"/>
                </a:solidFill>
              </a:rPr>
              <a:t>期</a:t>
            </a:r>
            <a:endParaRPr kumimoji="1" lang="ja-JP" altLang="en-US" sz="1200" dirty="0">
              <a:solidFill>
                <a:schemeClr val="bg1"/>
              </a:solidFill>
            </a:endParaRPr>
          </a:p>
        </p:txBody>
      </p:sp>
      <p:sp>
        <p:nvSpPr>
          <p:cNvPr id="134" name="正方形/長方形 133"/>
          <p:cNvSpPr/>
          <p:nvPr/>
        </p:nvSpPr>
        <p:spPr>
          <a:xfrm>
            <a:off x="6955140" y="3284984"/>
            <a:ext cx="1584000" cy="216024"/>
          </a:xfrm>
          <a:prstGeom prst="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bg1"/>
                </a:solidFill>
              </a:rPr>
              <a:t>Ⅲ</a:t>
            </a:r>
            <a:r>
              <a:rPr kumimoji="1" lang="ja-JP" altLang="en-US" sz="1200" dirty="0" smtClean="0">
                <a:solidFill>
                  <a:schemeClr val="bg1"/>
                </a:solidFill>
              </a:rPr>
              <a:t>期</a:t>
            </a:r>
            <a:endParaRPr kumimoji="1" lang="ja-JP" altLang="en-US" sz="1200" dirty="0">
              <a:solidFill>
                <a:schemeClr val="bg1"/>
              </a:solidFill>
            </a:endParaRPr>
          </a:p>
        </p:txBody>
      </p:sp>
    </p:spTree>
    <p:extLst>
      <p:ext uri="{BB962C8B-B14F-4D97-AF65-F5344CB8AC3E}">
        <p14:creationId xmlns:p14="http://schemas.microsoft.com/office/powerpoint/2010/main" val="1130140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４．コスト縮減や代替案⽴案等の可能性の視点</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15</a:t>
            </a:fld>
            <a:endParaRPr lang="ja-JP" altLang="en-US" sz="2000" dirty="0">
              <a:latin typeface="Arial" pitchFamily="34" charset="0"/>
            </a:endParaRPr>
          </a:p>
        </p:txBody>
      </p:sp>
      <p:sp>
        <p:nvSpPr>
          <p:cNvPr id="62" name="正方形/長方形 61"/>
          <p:cNvSpPr/>
          <p:nvPr/>
        </p:nvSpPr>
        <p:spPr>
          <a:xfrm>
            <a:off x="195065" y="710231"/>
            <a:ext cx="8640960" cy="2646878"/>
          </a:xfrm>
          <a:prstGeom prst="rect">
            <a:avLst/>
          </a:prstGeom>
          <a:ln>
            <a:solidFill>
              <a:schemeClr val="tx2">
                <a:lumMod val="50000"/>
              </a:schemeClr>
            </a:solidFill>
          </a:ln>
        </p:spPr>
        <p:txBody>
          <a:bodyPr wrap="square">
            <a:spAutoFit/>
          </a:bodyPr>
          <a:lstStyle/>
          <a:p>
            <a:pPr>
              <a:defRPr/>
            </a:pPr>
            <a:r>
              <a:rPr lang="en-US" altLang="ja-JP" sz="2000" b="1" dirty="0">
                <a:latin typeface="ＭＳ Ｐゴシック" panose="020B0600070205080204" pitchFamily="50" charset="-128"/>
              </a:rPr>
              <a:t>〔</a:t>
            </a:r>
            <a:r>
              <a:rPr lang="ja-JP" altLang="en-US" sz="2000" b="1" dirty="0">
                <a:latin typeface="ＭＳ Ｐゴシック" panose="020B0600070205080204" pitchFamily="50" charset="-128"/>
              </a:rPr>
              <a:t>コスト縮減</a:t>
            </a:r>
            <a:r>
              <a:rPr lang="en-US" altLang="ja-JP" sz="2000" b="1" dirty="0">
                <a:latin typeface="ＭＳ Ｐゴシック" panose="020B0600070205080204" pitchFamily="50" charset="-128"/>
              </a:rPr>
              <a:t>〕</a:t>
            </a:r>
          </a:p>
          <a:p>
            <a:pPr>
              <a:defRPr/>
            </a:pPr>
            <a:r>
              <a:rPr lang="ja-JP" altLang="en-US" dirty="0" smtClean="0">
                <a:latin typeface="ＭＳ Ｐゴシック" panose="020B0600070205080204" pitchFamily="50" charset="-128"/>
              </a:rPr>
              <a:t>・電線共同溝の浅層埋設による、掘削土量削減等に寄与する低コスト手法の導入</a:t>
            </a:r>
            <a:endParaRPr lang="en-US" altLang="ja-JP" dirty="0" smtClean="0">
              <a:latin typeface="ＭＳ Ｐゴシック" panose="020B0600070205080204" pitchFamily="50" charset="-128"/>
            </a:endParaRPr>
          </a:p>
          <a:p>
            <a:pPr>
              <a:defRPr/>
            </a:pPr>
            <a:r>
              <a:rPr lang="ja-JP" altLang="en-US" dirty="0" smtClean="0">
                <a:latin typeface="ＭＳ Ｐゴシック" panose="020B0600070205080204" pitchFamily="50" charset="-128"/>
              </a:rPr>
              <a:t>・コンクリート</a:t>
            </a:r>
            <a:r>
              <a:rPr lang="ja-JP" altLang="en-US" dirty="0">
                <a:latin typeface="ＭＳ Ｐゴシック" panose="020B0600070205080204" pitchFamily="50" charset="-128"/>
              </a:rPr>
              <a:t>二次製品の活用による低コスト手法の導入</a:t>
            </a:r>
            <a:endParaRPr lang="en-US" altLang="ja-JP" dirty="0" smtClean="0">
              <a:latin typeface="ＭＳ Ｐゴシック" panose="020B0600070205080204" pitchFamily="50" charset="-128"/>
            </a:endParaRPr>
          </a:p>
          <a:p>
            <a:pPr>
              <a:defRPr/>
            </a:pPr>
            <a:endParaRPr lang="en-US" altLang="ja-JP" dirty="0" smtClean="0">
              <a:solidFill>
                <a:srgbClr val="000000"/>
              </a:solidFill>
              <a:latin typeface="ＭＳ Ｐゴシック" panose="020B0600070205080204" pitchFamily="50" charset="-128"/>
            </a:endParaRPr>
          </a:p>
          <a:p>
            <a:pPr>
              <a:defRPr/>
            </a:pPr>
            <a:r>
              <a:rPr lang="en-US" altLang="ja-JP" sz="2000" b="1" dirty="0" smtClean="0">
                <a:latin typeface="ＭＳ Ｐゴシック" panose="020B0600070205080204" pitchFamily="50" charset="-128"/>
              </a:rPr>
              <a:t>〔</a:t>
            </a:r>
            <a:r>
              <a:rPr lang="ja-JP" altLang="en-US" sz="2000" b="1" dirty="0">
                <a:latin typeface="ＭＳ Ｐゴシック" panose="020B0600070205080204" pitchFamily="50" charset="-128"/>
              </a:rPr>
              <a:t>代替案立案等</a:t>
            </a:r>
            <a:r>
              <a:rPr lang="ja-JP" altLang="en-US" sz="2000" b="1" dirty="0" smtClean="0">
                <a:latin typeface="ＭＳ Ｐゴシック" panose="020B0600070205080204" pitchFamily="50" charset="-128"/>
              </a:rPr>
              <a:t>の</a:t>
            </a:r>
            <a:r>
              <a:rPr lang="ja-JP" altLang="en-US" sz="2000" b="1" dirty="0">
                <a:latin typeface="ＭＳ Ｐゴシック" panose="020B0600070205080204" pitchFamily="50" charset="-128"/>
              </a:rPr>
              <a:t>必要性</a:t>
            </a:r>
            <a:r>
              <a:rPr lang="en-US" altLang="ja-JP" sz="2000" b="1" dirty="0" smtClean="0">
                <a:latin typeface="ＭＳ Ｐゴシック" panose="020B0600070205080204" pitchFamily="50" charset="-128"/>
              </a:rPr>
              <a:t>〕</a:t>
            </a:r>
            <a:endParaRPr lang="en-US" altLang="ja-JP" sz="2000" b="1" dirty="0">
              <a:latin typeface="ＭＳ Ｐゴシック" panose="020B0600070205080204" pitchFamily="50" charset="-128"/>
            </a:endParaRPr>
          </a:p>
          <a:p>
            <a:pPr>
              <a:defRPr/>
            </a:pPr>
            <a:r>
              <a:rPr lang="ja-JP" altLang="en-US" dirty="0" smtClean="0">
                <a:latin typeface="ＭＳ Ｐゴシック" panose="020B0600070205080204" pitchFamily="50" charset="-128"/>
              </a:rPr>
              <a:t>全体</a:t>
            </a:r>
            <a:r>
              <a:rPr lang="ja-JP" altLang="en-US" dirty="0">
                <a:latin typeface="ＭＳ Ｐゴシック" panose="020B0600070205080204" pitchFamily="50" charset="-128"/>
              </a:rPr>
              <a:t>で約</a:t>
            </a:r>
            <a:r>
              <a:rPr lang="en-US" altLang="ja-JP" dirty="0" smtClean="0">
                <a:latin typeface="ＭＳ Ｐゴシック" panose="020B0600070205080204" pitchFamily="50" charset="-128"/>
              </a:rPr>
              <a:t>83</a:t>
            </a:r>
            <a:r>
              <a:rPr lang="ja-JP" altLang="en-US" dirty="0" smtClean="0">
                <a:latin typeface="ＭＳ Ｐゴシック" panose="020B0600070205080204" pitchFamily="50" charset="-128"/>
              </a:rPr>
              <a:t>％</a:t>
            </a:r>
            <a:r>
              <a:rPr lang="ja-JP" altLang="en-US" dirty="0">
                <a:latin typeface="ＭＳ Ｐゴシック" panose="020B0600070205080204" pitchFamily="50" charset="-128"/>
              </a:rPr>
              <a:t>であり、</a:t>
            </a:r>
            <a:r>
              <a:rPr lang="en-US" altLang="ja-JP" dirty="0">
                <a:latin typeface="ＭＳ Ｐゴシック" panose="020B0600070205080204" pitchFamily="50" charset="-128"/>
              </a:rPr>
              <a:t>Ⅳ</a:t>
            </a:r>
            <a:r>
              <a:rPr lang="ja-JP" altLang="en-US" dirty="0">
                <a:latin typeface="ＭＳ Ｐゴシック" panose="020B0600070205080204" pitchFamily="50" charset="-128"/>
              </a:rPr>
              <a:t>期を除き既に事業区間起終点で</a:t>
            </a:r>
            <a:r>
              <a:rPr lang="ja-JP" altLang="en-US" dirty="0" smtClean="0">
                <a:latin typeface="ＭＳ Ｐゴシック" panose="020B0600070205080204" pitchFamily="50" charset="-128"/>
              </a:rPr>
              <a:t>ある</a:t>
            </a:r>
            <a:endParaRPr lang="en-US" altLang="ja-JP" dirty="0" smtClean="0">
              <a:latin typeface="ＭＳ Ｐゴシック" panose="020B0600070205080204" pitchFamily="50" charset="-128"/>
            </a:endParaRPr>
          </a:p>
          <a:p>
            <a:pPr>
              <a:defRPr/>
            </a:pPr>
            <a:r>
              <a:rPr lang="en-US" altLang="ja-JP" dirty="0" smtClean="0">
                <a:latin typeface="ＭＳ Ｐゴシック" panose="020B0600070205080204" pitchFamily="50" charset="-128"/>
              </a:rPr>
              <a:t>Ⅱ</a:t>
            </a:r>
            <a:r>
              <a:rPr lang="ja-JP" altLang="en-US" dirty="0">
                <a:latin typeface="ＭＳ Ｐゴシック" panose="020B0600070205080204" pitchFamily="50" charset="-128"/>
              </a:rPr>
              <a:t>期及び</a:t>
            </a:r>
            <a:r>
              <a:rPr lang="en-US" altLang="ja-JP" dirty="0">
                <a:latin typeface="ＭＳ Ｐゴシック" panose="020B0600070205080204" pitchFamily="50" charset="-128"/>
              </a:rPr>
              <a:t>Ⅲ</a:t>
            </a:r>
            <a:r>
              <a:rPr lang="ja-JP" altLang="en-US" dirty="0">
                <a:latin typeface="ＭＳ Ｐゴシック" panose="020B0600070205080204" pitchFamily="50" charset="-128"/>
              </a:rPr>
              <a:t>期・</a:t>
            </a:r>
            <a:r>
              <a:rPr lang="en-US" altLang="ja-JP" dirty="0">
                <a:latin typeface="ＭＳ Ｐゴシック" panose="020B0600070205080204" pitchFamily="50" charset="-128"/>
              </a:rPr>
              <a:t>Ⅰ</a:t>
            </a:r>
            <a:r>
              <a:rPr lang="ja-JP" altLang="en-US" dirty="0">
                <a:latin typeface="ＭＳ Ｐゴシック" panose="020B0600070205080204" pitchFamily="50" charset="-128"/>
              </a:rPr>
              <a:t>期に</a:t>
            </a:r>
            <a:r>
              <a:rPr lang="ja-JP" altLang="en-US" dirty="0" smtClean="0">
                <a:latin typeface="ＭＳ Ｐゴシック" panose="020B0600070205080204" pitchFamily="50" charset="-128"/>
              </a:rPr>
              <a:t>おいて、事業範囲すべてを</a:t>
            </a:r>
            <a:r>
              <a:rPr lang="ja-JP" altLang="en-US" dirty="0">
                <a:latin typeface="ＭＳ Ｐゴシック" panose="020B0600070205080204" pitchFamily="50" charset="-128"/>
              </a:rPr>
              <a:t>工事完了若しくは</a:t>
            </a:r>
            <a:r>
              <a:rPr lang="ja-JP" altLang="en-US" dirty="0" smtClean="0">
                <a:latin typeface="ＭＳ Ｐゴシック" panose="020B0600070205080204" pitchFamily="50" charset="-128"/>
              </a:rPr>
              <a:t>工事契約済</a:t>
            </a:r>
            <a:r>
              <a:rPr lang="ja-JP" altLang="en-US" dirty="0">
                <a:latin typeface="ＭＳ Ｐゴシック" panose="020B0600070205080204" pitchFamily="50" charset="-128"/>
              </a:rPr>
              <a:t>である</a:t>
            </a:r>
            <a:r>
              <a:rPr lang="ja-JP" altLang="en-US" dirty="0" smtClean="0">
                <a:latin typeface="ＭＳ Ｐゴシック" panose="020B0600070205080204" pitchFamily="50" charset="-128"/>
              </a:rPr>
              <a:t>。</a:t>
            </a:r>
            <a:endParaRPr lang="en-US" altLang="ja-JP" dirty="0" smtClean="0">
              <a:latin typeface="ＭＳ Ｐゴシック" panose="020B0600070205080204" pitchFamily="50" charset="-128"/>
            </a:endParaRPr>
          </a:p>
          <a:p>
            <a:pPr>
              <a:defRPr/>
            </a:pPr>
            <a:endParaRPr lang="en-US" altLang="ja-JP" dirty="0">
              <a:latin typeface="ＭＳ Ｐゴシック" panose="020B0600070205080204" pitchFamily="50" charset="-128"/>
            </a:endParaRPr>
          </a:p>
          <a:p>
            <a:pPr>
              <a:defRPr/>
            </a:pPr>
            <a:r>
              <a:rPr lang="ja-JP" altLang="en-US" dirty="0">
                <a:latin typeface="ＭＳ Ｐゴシック" panose="020B0600070205080204" pitchFamily="50" charset="-128"/>
              </a:rPr>
              <a:t>以上のことから、代替案立案の可能性は極めて低い。</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722" y="3666746"/>
            <a:ext cx="4204530" cy="3016293"/>
          </a:xfrm>
          <a:prstGeom prst="rect">
            <a:avLst/>
          </a:prstGeom>
        </p:spPr>
      </p:pic>
      <p:pic>
        <p:nvPicPr>
          <p:cNvPr id="7" name="図 6"/>
          <p:cNvPicPr>
            <a:picLocks noChangeAspect="1"/>
          </p:cNvPicPr>
          <p:nvPr/>
        </p:nvPicPr>
        <p:blipFill rotWithShape="1">
          <a:blip r:embed="rId3"/>
          <a:srcRect l="22153" t="27420" r="44786" b="11664"/>
          <a:stretch/>
        </p:blipFill>
        <p:spPr>
          <a:xfrm>
            <a:off x="683568" y="3645024"/>
            <a:ext cx="3286434" cy="3038015"/>
          </a:xfrm>
          <a:prstGeom prst="rect">
            <a:avLst/>
          </a:prstGeom>
        </p:spPr>
      </p:pic>
      <p:sp>
        <p:nvSpPr>
          <p:cNvPr id="8" name="テキスト ボックス 7"/>
          <p:cNvSpPr txBox="1"/>
          <p:nvPr/>
        </p:nvSpPr>
        <p:spPr>
          <a:xfrm>
            <a:off x="4316130" y="3625234"/>
            <a:ext cx="2653290" cy="338554"/>
          </a:xfrm>
          <a:prstGeom prst="rect">
            <a:avLst/>
          </a:prstGeom>
          <a:solidFill>
            <a:schemeClr val="bg1"/>
          </a:solidFill>
          <a:ln>
            <a:solidFill>
              <a:schemeClr val="tx1"/>
            </a:solidFill>
          </a:ln>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低コスト手法（小型ボックス）</a:t>
            </a:r>
            <a:endParaRPr kumimoji="1" lang="ja-JP" altLang="en-US" sz="16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95065" y="3625234"/>
            <a:ext cx="1620957" cy="338554"/>
          </a:xfrm>
          <a:prstGeom prst="rect">
            <a:avLst/>
          </a:prstGeom>
          <a:solidFill>
            <a:schemeClr val="bg1"/>
          </a:solidFill>
          <a:ln>
            <a:solidFill>
              <a:schemeClr val="tx1"/>
            </a:solidFill>
          </a:ln>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通常電線共同溝</a:t>
            </a:r>
            <a:endParaRPr kumimoji="1" lang="ja-JP" altLang="en-US" sz="16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7098988" y="6375409"/>
            <a:ext cx="1402948" cy="261610"/>
          </a:xfrm>
          <a:prstGeom prst="rect">
            <a:avLst/>
          </a:prstGeom>
          <a:solidFill>
            <a:schemeClr val="bg1"/>
          </a:solidFill>
        </p:spPr>
        <p:txBody>
          <a:bodyPr wrap="none" rtlCol="0">
            <a:spAutoFit/>
          </a:bodyPr>
          <a:lstStyle/>
          <a:p>
            <a:r>
              <a:rPr kumimoji="1" lang="ja-JP" altLang="en-US" sz="1100" dirty="0" smtClean="0"/>
              <a:t>出典：国土交通省</a:t>
            </a:r>
            <a:r>
              <a:rPr kumimoji="1" lang="en-US" altLang="ja-JP" sz="1100" dirty="0" smtClean="0"/>
              <a:t>HP</a:t>
            </a:r>
            <a:endParaRPr kumimoji="1" lang="ja-JP" altLang="en-US" sz="1100" dirty="0"/>
          </a:p>
        </p:txBody>
      </p:sp>
    </p:spTree>
    <p:extLst>
      <p:ext uri="{BB962C8B-B14F-4D97-AF65-F5344CB8AC3E}">
        <p14:creationId xmlns:p14="http://schemas.microsoft.com/office/powerpoint/2010/main" val="3874985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60223" y="908720"/>
            <a:ext cx="8569325" cy="496922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r>
              <a:rPr lang="ja-JP" altLang="ja-JP" sz="2400" b="1" dirty="0" smtClean="0">
                <a:solidFill>
                  <a:srgbClr val="FF0000"/>
                </a:solidFill>
                <a:latin typeface="ＭＳ ゴシック" panose="020B0609070205080204" pitchFamily="49" charset="-128"/>
                <a:ea typeface="ＭＳ ゴシック" panose="020B0609070205080204" pitchFamily="49" charset="-128"/>
              </a:rPr>
              <a:t>事業</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継続</a:t>
            </a:r>
            <a:endParaRPr lang="ja-JP" altLang="ja-JP" sz="2400" b="1" dirty="0" smtClean="0">
              <a:solidFill>
                <a:srgbClr val="FF0000"/>
              </a:solidFill>
              <a:latin typeface="ＭＳ ゴシック" panose="020B0609070205080204" pitchFamily="49" charset="-128"/>
              <a:ea typeface="ＭＳ ゴシック" panose="020B0609070205080204" pitchFamily="49" charset="-128"/>
            </a:endParaRPr>
          </a:p>
          <a:p>
            <a:r>
              <a:rPr lang="en-US" altLang="ja-JP" sz="2400" dirty="0" smtClean="0">
                <a:solidFill>
                  <a:schemeClr val="tx1"/>
                </a:solidFill>
                <a:latin typeface="ＭＳ ゴシック" panose="020B0609070205080204" pitchFamily="49" charset="-128"/>
                <a:ea typeface="ＭＳ ゴシック" panose="020B0609070205080204" pitchFamily="49" charset="-128"/>
              </a:rPr>
              <a:t> </a:t>
            </a:r>
            <a:endParaRPr lang="ja-JP" altLang="ja-JP" sz="2400" dirty="0" smtClean="0">
              <a:solidFill>
                <a:schemeClr val="tx1"/>
              </a:solidFill>
              <a:latin typeface="ＭＳ ゴシック" panose="020B0609070205080204" pitchFamily="49" charset="-128"/>
              <a:ea typeface="ＭＳ ゴシック" panose="020B0609070205080204" pitchFamily="49" charset="-128"/>
            </a:endParaRPr>
          </a:p>
          <a:p>
            <a:pPr>
              <a:buFont typeface="Arial" panose="020B0604020202020204" pitchFamily="34" charset="0"/>
              <a:buNone/>
              <a:defRPr/>
            </a:pPr>
            <a:r>
              <a:rPr lang="ja-JP" altLang="ja-JP" sz="2000" dirty="0">
                <a:solidFill>
                  <a:schemeClr val="tx1"/>
                </a:solidFill>
              </a:rPr>
              <a:t>＜判断の</a:t>
            </a:r>
            <a:r>
              <a:rPr lang="ja-JP" altLang="ja-JP" sz="2000" dirty="0" smtClean="0">
                <a:solidFill>
                  <a:schemeClr val="tx1"/>
                </a:solidFill>
              </a:rPr>
              <a:t>理由＞</a:t>
            </a:r>
            <a:endParaRPr lang="en-US" altLang="ja-JP" sz="2000" dirty="0">
              <a:solidFill>
                <a:schemeClr val="tx1"/>
              </a:solidFill>
            </a:endParaRPr>
          </a:p>
          <a:p>
            <a:pPr marL="108000" indent="-457200">
              <a:buFont typeface="Arial" panose="020B0604020202020204" pitchFamily="34" charset="0"/>
              <a:buNone/>
              <a:defRPr/>
            </a:pPr>
            <a:r>
              <a:rPr lang="ja-JP" altLang="en-US" sz="2000" dirty="0" smtClean="0">
                <a:solidFill>
                  <a:schemeClr val="tx1"/>
                </a:solidFill>
              </a:rPr>
              <a:t>・本路線は、</a:t>
            </a:r>
            <a:r>
              <a:rPr lang="ja-JP" altLang="en-US" sz="2000" dirty="0">
                <a:solidFill>
                  <a:schemeClr val="tx1"/>
                </a:solidFill>
              </a:rPr>
              <a:t>豊中市南部の庄内地区を東西に横断するとともに</a:t>
            </a:r>
            <a:r>
              <a:rPr lang="ja-JP" altLang="en-US" sz="2000" dirty="0" smtClean="0">
                <a:solidFill>
                  <a:schemeClr val="tx1"/>
                </a:solidFill>
              </a:rPr>
              <a:t>、府県間を結ぶ広域的な幹線道路としての機能を有しており、道路ネットワークの機能強化</a:t>
            </a:r>
            <a:r>
              <a:rPr lang="ja-JP" altLang="en-US" sz="2000" dirty="0">
                <a:solidFill>
                  <a:schemeClr val="tx1"/>
                </a:solidFill>
              </a:rPr>
              <a:t>が</a:t>
            </a:r>
            <a:r>
              <a:rPr lang="ja-JP" altLang="en-US" sz="2000" dirty="0" smtClean="0">
                <a:solidFill>
                  <a:schemeClr val="tx1"/>
                </a:solidFill>
              </a:rPr>
              <a:t>図られる。</a:t>
            </a:r>
          </a:p>
          <a:p>
            <a:pPr marL="108000" indent="-457200">
              <a:buFont typeface="Arial" panose="020B0604020202020204" pitchFamily="34" charset="0"/>
              <a:buNone/>
              <a:defRPr/>
            </a:pPr>
            <a:endParaRPr lang="en-US" altLang="ja-JP" sz="2000" dirty="0" smtClean="0">
              <a:solidFill>
                <a:schemeClr val="tx1"/>
              </a:solidFill>
            </a:endParaRPr>
          </a:p>
          <a:p>
            <a:pPr marL="108000" indent="-457200">
              <a:buFont typeface="Arial" panose="020B0604020202020204" pitchFamily="34" charset="0"/>
              <a:buNone/>
              <a:defRPr/>
            </a:pPr>
            <a:r>
              <a:rPr lang="ja-JP" altLang="en-US" sz="2000" dirty="0" smtClean="0">
                <a:solidFill>
                  <a:schemeClr val="tx1"/>
                </a:solidFill>
              </a:rPr>
              <a:t>・</a:t>
            </a:r>
            <a:r>
              <a:rPr lang="ja-JP" altLang="en-US" sz="2000" dirty="0">
                <a:solidFill>
                  <a:schemeClr val="tx1"/>
                </a:solidFill>
              </a:rPr>
              <a:t>密集市街地における道路整備により、災害時に</a:t>
            </a:r>
            <a:r>
              <a:rPr lang="ja-JP" altLang="en-US" sz="2000" dirty="0" smtClean="0">
                <a:solidFill>
                  <a:schemeClr val="tx1"/>
                </a:solidFill>
              </a:rPr>
              <a:t>おける、延焼拡大</a:t>
            </a:r>
            <a:r>
              <a:rPr lang="ja-JP" altLang="en-US" sz="2000" dirty="0">
                <a:solidFill>
                  <a:schemeClr val="tx1"/>
                </a:solidFill>
              </a:rPr>
              <a:t>の抑止や緊急車両等の通行を</a:t>
            </a:r>
            <a:r>
              <a:rPr lang="ja-JP" altLang="en-US" sz="2000" dirty="0" smtClean="0">
                <a:solidFill>
                  <a:schemeClr val="tx1"/>
                </a:solidFill>
              </a:rPr>
              <a:t>確保することができ、</a:t>
            </a:r>
            <a:r>
              <a:rPr lang="ja-JP" altLang="en-US" sz="2000" dirty="0">
                <a:solidFill>
                  <a:schemeClr val="tx1"/>
                </a:solidFill>
              </a:rPr>
              <a:t>防災機能の</a:t>
            </a:r>
            <a:r>
              <a:rPr lang="ja-JP" altLang="en-US" sz="2000" dirty="0" smtClean="0">
                <a:solidFill>
                  <a:schemeClr val="tx1"/>
                </a:solidFill>
              </a:rPr>
              <a:t>強化が図られる</a:t>
            </a:r>
            <a:r>
              <a:rPr lang="ja-JP" altLang="en-US" sz="2000" dirty="0">
                <a:solidFill>
                  <a:schemeClr val="tx1"/>
                </a:solidFill>
              </a:rPr>
              <a:t>。　</a:t>
            </a:r>
          </a:p>
          <a:p>
            <a:pPr marL="108000" indent="-457200">
              <a:buFont typeface="Arial" panose="020B0604020202020204" pitchFamily="34" charset="0"/>
              <a:buNone/>
              <a:defRPr/>
            </a:pPr>
            <a:endParaRPr lang="en-US" altLang="ja-JP" sz="2000" dirty="0" smtClean="0">
              <a:solidFill>
                <a:schemeClr val="tx1"/>
              </a:solidFill>
            </a:endParaRPr>
          </a:p>
          <a:p>
            <a:pPr marL="108000" indent="-457200">
              <a:buFont typeface="Arial" panose="020B0604020202020204" pitchFamily="34" charset="0"/>
              <a:buNone/>
              <a:defRPr/>
            </a:pPr>
            <a:r>
              <a:rPr lang="ja-JP" altLang="en-US" sz="2000" dirty="0" smtClean="0">
                <a:solidFill>
                  <a:schemeClr val="tx1"/>
                </a:solidFill>
              </a:rPr>
              <a:t>・</a:t>
            </a:r>
            <a:r>
              <a:rPr lang="ja-JP" altLang="en-US" sz="2000" dirty="0">
                <a:solidFill>
                  <a:schemeClr val="tx1"/>
                </a:solidFill>
              </a:rPr>
              <a:t>沿道には多くの商業施設が立地し、自動車交通だけでなく、自転車歩行者の交通も多く、安全安心な道路</a:t>
            </a:r>
            <a:r>
              <a:rPr lang="ja-JP" altLang="en-US" sz="2000" dirty="0" smtClean="0">
                <a:solidFill>
                  <a:schemeClr val="tx1"/>
                </a:solidFill>
              </a:rPr>
              <a:t>機能の強化が図られる。</a:t>
            </a:r>
            <a:endParaRPr lang="ja-JP" altLang="en-US" sz="2000" dirty="0">
              <a:solidFill>
                <a:schemeClr val="tx1"/>
              </a:solidFill>
            </a:endParaRPr>
          </a:p>
          <a:p>
            <a:pPr>
              <a:buFont typeface="Arial" panose="020B0604020202020204" pitchFamily="34" charset="0"/>
              <a:buNone/>
              <a:defRPr/>
            </a:pPr>
            <a:endParaRPr lang="en-US" altLang="ja-JP" sz="2000" dirty="0">
              <a:solidFill>
                <a:schemeClr val="tx1"/>
              </a:solidFill>
            </a:endParaRPr>
          </a:p>
          <a:p>
            <a:pPr>
              <a:buFont typeface="Arial" panose="020B0604020202020204" pitchFamily="34" charset="0"/>
              <a:buNone/>
              <a:defRPr/>
            </a:pPr>
            <a:r>
              <a:rPr lang="ja-JP" altLang="en-US" sz="2000" dirty="0">
                <a:solidFill>
                  <a:schemeClr val="tx1"/>
                </a:solidFill>
              </a:rPr>
              <a:t>以上の理由により、事業を継続する。</a:t>
            </a:r>
            <a:endParaRPr lang="en-US" altLang="ja-JP" sz="2000" dirty="0">
              <a:solidFill>
                <a:schemeClr val="tx1"/>
              </a:solidFill>
            </a:endParaRPr>
          </a:p>
          <a:p>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8"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16</a:t>
            </a:fld>
            <a:endParaRPr lang="ja-JP" altLang="en-US" sz="2000" dirty="0">
              <a:latin typeface="Arial" pitchFamily="34" charset="0"/>
            </a:endParaRPr>
          </a:p>
        </p:txBody>
      </p:sp>
    </p:spTree>
    <p:extLst>
      <p:ext uri="{BB962C8B-B14F-4D97-AF65-F5344CB8AC3E}">
        <p14:creationId xmlns:p14="http://schemas.microsoft.com/office/powerpoint/2010/main" val="170283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グループ化 15360"/>
          <p:cNvGrpSpPr/>
          <p:nvPr/>
        </p:nvGrpSpPr>
        <p:grpSpPr>
          <a:xfrm>
            <a:off x="237069" y="2023863"/>
            <a:ext cx="7492114" cy="4686517"/>
            <a:chOff x="237069" y="2023863"/>
            <a:chExt cx="7492114" cy="4686517"/>
          </a:xfrm>
        </p:grpSpPr>
        <p:pic>
          <p:nvPicPr>
            <p:cNvPr id="89" name="図 88"/>
            <p:cNvPicPr>
              <a:picLocks noChangeAspect="1"/>
            </p:cNvPicPr>
            <p:nvPr/>
          </p:nvPicPr>
          <p:blipFill rotWithShape="1">
            <a:blip r:embed="rId2">
              <a:grayscl/>
              <a:extLst>
                <a:ext uri="{28A0092B-C50C-407E-A947-70E740481C1C}">
                  <a14:useLocalDpi xmlns:a14="http://schemas.microsoft.com/office/drawing/2010/main" val="0"/>
                </a:ext>
              </a:extLst>
            </a:blip>
            <a:srcRect l="13665" t="15225" r="955" b="4336"/>
            <a:stretch/>
          </p:blipFill>
          <p:spPr>
            <a:xfrm>
              <a:off x="238712" y="2025168"/>
              <a:ext cx="7490471" cy="4669007"/>
            </a:xfrm>
            <a:prstGeom prst="rect">
              <a:avLst/>
            </a:prstGeom>
          </p:spPr>
        </p:pic>
        <p:sp>
          <p:nvSpPr>
            <p:cNvPr id="6" name="フリーフォーム 5"/>
            <p:cNvSpPr/>
            <p:nvPr/>
          </p:nvSpPr>
          <p:spPr>
            <a:xfrm>
              <a:off x="237069" y="2029355"/>
              <a:ext cx="1261579" cy="3669507"/>
            </a:xfrm>
            <a:custGeom>
              <a:avLst/>
              <a:gdLst>
                <a:gd name="connsiteX0" fmla="*/ 999154 w 1292427"/>
                <a:gd name="connsiteY0" fmla="*/ 139468 h 3802387"/>
                <a:gd name="connsiteX1" fmla="*/ 1261621 w 1292427"/>
                <a:gd name="connsiteY1" fmla="*/ 1053868 h 3802387"/>
                <a:gd name="connsiteX2" fmla="*/ 1244688 w 1292427"/>
                <a:gd name="connsiteY2" fmla="*/ 1824334 h 3802387"/>
                <a:gd name="connsiteX3" fmla="*/ 880621 w 1292427"/>
                <a:gd name="connsiteY3" fmla="*/ 2772601 h 3802387"/>
                <a:gd name="connsiteX4" fmla="*/ 677421 w 1292427"/>
                <a:gd name="connsiteY4" fmla="*/ 3229801 h 3802387"/>
                <a:gd name="connsiteX5" fmla="*/ 84754 w 1292427"/>
                <a:gd name="connsiteY5" fmla="*/ 3797068 h 3802387"/>
                <a:gd name="connsiteX6" fmla="*/ 76288 w 1292427"/>
                <a:gd name="connsiteY6" fmla="*/ 3483801 h 3802387"/>
                <a:gd name="connsiteX7" fmla="*/ 491154 w 1292427"/>
                <a:gd name="connsiteY7" fmla="*/ 2984268 h 3802387"/>
                <a:gd name="connsiteX8" fmla="*/ 491154 w 1292427"/>
                <a:gd name="connsiteY8" fmla="*/ 2213801 h 3802387"/>
                <a:gd name="connsiteX9" fmla="*/ 50888 w 1292427"/>
                <a:gd name="connsiteY9" fmla="*/ 1646534 h 3802387"/>
                <a:gd name="connsiteX10" fmla="*/ 50888 w 1292427"/>
                <a:gd name="connsiteY10" fmla="*/ 1426401 h 3802387"/>
                <a:gd name="connsiteX11" fmla="*/ 423421 w 1292427"/>
                <a:gd name="connsiteY11" fmla="*/ 1798934 h 3802387"/>
                <a:gd name="connsiteX12" fmla="*/ 702821 w 1292427"/>
                <a:gd name="connsiteY12" fmla="*/ 2586334 h 3802387"/>
                <a:gd name="connsiteX13" fmla="*/ 1066888 w 1292427"/>
                <a:gd name="connsiteY13" fmla="*/ 1612668 h 3802387"/>
                <a:gd name="connsiteX14" fmla="*/ 795954 w 1292427"/>
                <a:gd name="connsiteY14" fmla="*/ 156401 h 3802387"/>
                <a:gd name="connsiteX15" fmla="*/ 999154 w 1292427"/>
                <a:gd name="connsiteY15" fmla="*/ 139468 h 3802387"/>
                <a:gd name="connsiteX0" fmla="*/ 999154 w 1292427"/>
                <a:gd name="connsiteY0" fmla="*/ 139468 h 3802387"/>
                <a:gd name="connsiteX1" fmla="*/ 1261621 w 1292427"/>
                <a:gd name="connsiteY1" fmla="*/ 1053868 h 3802387"/>
                <a:gd name="connsiteX2" fmla="*/ 1244688 w 1292427"/>
                <a:gd name="connsiteY2" fmla="*/ 1824334 h 3802387"/>
                <a:gd name="connsiteX3" fmla="*/ 880621 w 1292427"/>
                <a:gd name="connsiteY3" fmla="*/ 2772601 h 3802387"/>
                <a:gd name="connsiteX4" fmla="*/ 677421 w 1292427"/>
                <a:gd name="connsiteY4" fmla="*/ 3229801 h 3802387"/>
                <a:gd name="connsiteX5" fmla="*/ 84754 w 1292427"/>
                <a:gd name="connsiteY5" fmla="*/ 3797068 h 3802387"/>
                <a:gd name="connsiteX6" fmla="*/ 76288 w 1292427"/>
                <a:gd name="connsiteY6" fmla="*/ 3483801 h 3802387"/>
                <a:gd name="connsiteX7" fmla="*/ 491154 w 1292427"/>
                <a:gd name="connsiteY7" fmla="*/ 2984268 h 3802387"/>
                <a:gd name="connsiteX8" fmla="*/ 491154 w 1292427"/>
                <a:gd name="connsiteY8" fmla="*/ 2213801 h 3802387"/>
                <a:gd name="connsiteX9" fmla="*/ 50888 w 1292427"/>
                <a:gd name="connsiteY9" fmla="*/ 1646534 h 3802387"/>
                <a:gd name="connsiteX10" fmla="*/ 50888 w 1292427"/>
                <a:gd name="connsiteY10" fmla="*/ 1426401 h 3802387"/>
                <a:gd name="connsiteX11" fmla="*/ 423421 w 1292427"/>
                <a:gd name="connsiteY11" fmla="*/ 1798934 h 3802387"/>
                <a:gd name="connsiteX12" fmla="*/ 702821 w 1292427"/>
                <a:gd name="connsiteY12" fmla="*/ 2586334 h 3802387"/>
                <a:gd name="connsiteX13" fmla="*/ 1066888 w 1292427"/>
                <a:gd name="connsiteY13" fmla="*/ 1612668 h 3802387"/>
                <a:gd name="connsiteX14" fmla="*/ 795954 w 1292427"/>
                <a:gd name="connsiteY14" fmla="*/ 156401 h 3802387"/>
                <a:gd name="connsiteX15" fmla="*/ 999154 w 1292427"/>
                <a:gd name="connsiteY15" fmla="*/ 139468 h 3802387"/>
                <a:gd name="connsiteX0" fmla="*/ 999154 w 1292427"/>
                <a:gd name="connsiteY0" fmla="*/ 94841 h 3757760"/>
                <a:gd name="connsiteX1" fmla="*/ 1261621 w 1292427"/>
                <a:gd name="connsiteY1" fmla="*/ 1009241 h 3757760"/>
                <a:gd name="connsiteX2" fmla="*/ 1244688 w 1292427"/>
                <a:gd name="connsiteY2" fmla="*/ 1779707 h 3757760"/>
                <a:gd name="connsiteX3" fmla="*/ 880621 w 1292427"/>
                <a:gd name="connsiteY3" fmla="*/ 2727974 h 3757760"/>
                <a:gd name="connsiteX4" fmla="*/ 677421 w 1292427"/>
                <a:gd name="connsiteY4" fmla="*/ 3185174 h 3757760"/>
                <a:gd name="connsiteX5" fmla="*/ 84754 w 1292427"/>
                <a:gd name="connsiteY5" fmla="*/ 3752441 h 3757760"/>
                <a:gd name="connsiteX6" fmla="*/ 76288 w 1292427"/>
                <a:gd name="connsiteY6" fmla="*/ 3439174 h 3757760"/>
                <a:gd name="connsiteX7" fmla="*/ 491154 w 1292427"/>
                <a:gd name="connsiteY7" fmla="*/ 2939641 h 3757760"/>
                <a:gd name="connsiteX8" fmla="*/ 491154 w 1292427"/>
                <a:gd name="connsiteY8" fmla="*/ 2169174 h 3757760"/>
                <a:gd name="connsiteX9" fmla="*/ 50888 w 1292427"/>
                <a:gd name="connsiteY9" fmla="*/ 1601907 h 3757760"/>
                <a:gd name="connsiteX10" fmla="*/ 50888 w 1292427"/>
                <a:gd name="connsiteY10" fmla="*/ 1381774 h 3757760"/>
                <a:gd name="connsiteX11" fmla="*/ 423421 w 1292427"/>
                <a:gd name="connsiteY11" fmla="*/ 1754307 h 3757760"/>
                <a:gd name="connsiteX12" fmla="*/ 702821 w 1292427"/>
                <a:gd name="connsiteY12" fmla="*/ 2541707 h 3757760"/>
                <a:gd name="connsiteX13" fmla="*/ 1066888 w 1292427"/>
                <a:gd name="connsiteY13" fmla="*/ 1568041 h 3757760"/>
                <a:gd name="connsiteX14" fmla="*/ 795954 w 1292427"/>
                <a:gd name="connsiteY14" fmla="*/ 111774 h 3757760"/>
                <a:gd name="connsiteX15" fmla="*/ 999154 w 1292427"/>
                <a:gd name="connsiteY15" fmla="*/ 94841 h 3757760"/>
                <a:gd name="connsiteX0" fmla="*/ 999154 w 1292427"/>
                <a:gd name="connsiteY0" fmla="*/ 94841 h 3757760"/>
                <a:gd name="connsiteX1" fmla="*/ 1261621 w 1292427"/>
                <a:gd name="connsiteY1" fmla="*/ 1009241 h 3757760"/>
                <a:gd name="connsiteX2" fmla="*/ 1244688 w 1292427"/>
                <a:gd name="connsiteY2" fmla="*/ 1779707 h 3757760"/>
                <a:gd name="connsiteX3" fmla="*/ 880621 w 1292427"/>
                <a:gd name="connsiteY3" fmla="*/ 2727974 h 3757760"/>
                <a:gd name="connsiteX4" fmla="*/ 677421 w 1292427"/>
                <a:gd name="connsiteY4" fmla="*/ 3185174 h 3757760"/>
                <a:gd name="connsiteX5" fmla="*/ 84754 w 1292427"/>
                <a:gd name="connsiteY5" fmla="*/ 3752441 h 3757760"/>
                <a:gd name="connsiteX6" fmla="*/ 76288 w 1292427"/>
                <a:gd name="connsiteY6" fmla="*/ 3439174 h 3757760"/>
                <a:gd name="connsiteX7" fmla="*/ 491154 w 1292427"/>
                <a:gd name="connsiteY7" fmla="*/ 2939641 h 3757760"/>
                <a:gd name="connsiteX8" fmla="*/ 491154 w 1292427"/>
                <a:gd name="connsiteY8" fmla="*/ 2169174 h 3757760"/>
                <a:gd name="connsiteX9" fmla="*/ 50888 w 1292427"/>
                <a:gd name="connsiteY9" fmla="*/ 1601907 h 3757760"/>
                <a:gd name="connsiteX10" fmla="*/ 50888 w 1292427"/>
                <a:gd name="connsiteY10" fmla="*/ 1381774 h 3757760"/>
                <a:gd name="connsiteX11" fmla="*/ 423421 w 1292427"/>
                <a:gd name="connsiteY11" fmla="*/ 1754307 h 3757760"/>
                <a:gd name="connsiteX12" fmla="*/ 702821 w 1292427"/>
                <a:gd name="connsiteY12" fmla="*/ 2541707 h 3757760"/>
                <a:gd name="connsiteX13" fmla="*/ 1066888 w 1292427"/>
                <a:gd name="connsiteY13" fmla="*/ 1568041 h 3757760"/>
                <a:gd name="connsiteX14" fmla="*/ 795954 w 1292427"/>
                <a:gd name="connsiteY14" fmla="*/ 111774 h 3757760"/>
                <a:gd name="connsiteX15" fmla="*/ 999154 w 1292427"/>
                <a:gd name="connsiteY15" fmla="*/ 94841 h 3757760"/>
                <a:gd name="connsiteX0" fmla="*/ 999154 w 1292427"/>
                <a:gd name="connsiteY0" fmla="*/ 0 h 3662919"/>
                <a:gd name="connsiteX1" fmla="*/ 1261621 w 1292427"/>
                <a:gd name="connsiteY1" fmla="*/ 914400 h 3662919"/>
                <a:gd name="connsiteX2" fmla="*/ 1244688 w 1292427"/>
                <a:gd name="connsiteY2" fmla="*/ 1684866 h 3662919"/>
                <a:gd name="connsiteX3" fmla="*/ 880621 w 1292427"/>
                <a:gd name="connsiteY3" fmla="*/ 2633133 h 3662919"/>
                <a:gd name="connsiteX4" fmla="*/ 677421 w 1292427"/>
                <a:gd name="connsiteY4" fmla="*/ 3090333 h 3662919"/>
                <a:gd name="connsiteX5" fmla="*/ 84754 w 1292427"/>
                <a:gd name="connsiteY5" fmla="*/ 3657600 h 3662919"/>
                <a:gd name="connsiteX6" fmla="*/ 76288 w 1292427"/>
                <a:gd name="connsiteY6" fmla="*/ 3344333 h 3662919"/>
                <a:gd name="connsiteX7" fmla="*/ 491154 w 1292427"/>
                <a:gd name="connsiteY7" fmla="*/ 2844800 h 3662919"/>
                <a:gd name="connsiteX8" fmla="*/ 491154 w 1292427"/>
                <a:gd name="connsiteY8" fmla="*/ 2074333 h 3662919"/>
                <a:gd name="connsiteX9" fmla="*/ 50888 w 1292427"/>
                <a:gd name="connsiteY9" fmla="*/ 1507066 h 3662919"/>
                <a:gd name="connsiteX10" fmla="*/ 50888 w 1292427"/>
                <a:gd name="connsiteY10" fmla="*/ 1286933 h 3662919"/>
                <a:gd name="connsiteX11" fmla="*/ 423421 w 1292427"/>
                <a:gd name="connsiteY11" fmla="*/ 1659466 h 3662919"/>
                <a:gd name="connsiteX12" fmla="*/ 702821 w 1292427"/>
                <a:gd name="connsiteY12" fmla="*/ 2446866 h 3662919"/>
                <a:gd name="connsiteX13" fmla="*/ 1066888 w 1292427"/>
                <a:gd name="connsiteY13" fmla="*/ 1473200 h 3662919"/>
                <a:gd name="connsiteX14" fmla="*/ 795954 w 1292427"/>
                <a:gd name="connsiteY14" fmla="*/ 16933 h 3662919"/>
                <a:gd name="connsiteX15" fmla="*/ 999154 w 1292427"/>
                <a:gd name="connsiteY15" fmla="*/ 0 h 3662919"/>
                <a:gd name="connsiteX0" fmla="*/ 999154 w 1292427"/>
                <a:gd name="connsiteY0" fmla="*/ 0 h 3648632"/>
                <a:gd name="connsiteX1" fmla="*/ 1261621 w 1292427"/>
                <a:gd name="connsiteY1" fmla="*/ 900113 h 3648632"/>
                <a:gd name="connsiteX2" fmla="*/ 1244688 w 1292427"/>
                <a:gd name="connsiteY2" fmla="*/ 1670579 h 3648632"/>
                <a:gd name="connsiteX3" fmla="*/ 880621 w 1292427"/>
                <a:gd name="connsiteY3" fmla="*/ 2618846 h 3648632"/>
                <a:gd name="connsiteX4" fmla="*/ 677421 w 1292427"/>
                <a:gd name="connsiteY4" fmla="*/ 3076046 h 3648632"/>
                <a:gd name="connsiteX5" fmla="*/ 84754 w 1292427"/>
                <a:gd name="connsiteY5" fmla="*/ 3643313 h 3648632"/>
                <a:gd name="connsiteX6" fmla="*/ 76288 w 1292427"/>
                <a:gd name="connsiteY6" fmla="*/ 3330046 h 3648632"/>
                <a:gd name="connsiteX7" fmla="*/ 491154 w 1292427"/>
                <a:gd name="connsiteY7" fmla="*/ 2830513 h 3648632"/>
                <a:gd name="connsiteX8" fmla="*/ 491154 w 1292427"/>
                <a:gd name="connsiteY8" fmla="*/ 2060046 h 3648632"/>
                <a:gd name="connsiteX9" fmla="*/ 50888 w 1292427"/>
                <a:gd name="connsiteY9" fmla="*/ 1492779 h 3648632"/>
                <a:gd name="connsiteX10" fmla="*/ 50888 w 1292427"/>
                <a:gd name="connsiteY10" fmla="*/ 1272646 h 3648632"/>
                <a:gd name="connsiteX11" fmla="*/ 423421 w 1292427"/>
                <a:gd name="connsiteY11" fmla="*/ 1645179 h 3648632"/>
                <a:gd name="connsiteX12" fmla="*/ 702821 w 1292427"/>
                <a:gd name="connsiteY12" fmla="*/ 2432579 h 3648632"/>
                <a:gd name="connsiteX13" fmla="*/ 1066888 w 1292427"/>
                <a:gd name="connsiteY13" fmla="*/ 1458913 h 3648632"/>
                <a:gd name="connsiteX14" fmla="*/ 795954 w 1292427"/>
                <a:gd name="connsiteY14" fmla="*/ 2646 h 3648632"/>
                <a:gd name="connsiteX15" fmla="*/ 999154 w 1292427"/>
                <a:gd name="connsiteY15" fmla="*/ 0 h 3648632"/>
                <a:gd name="connsiteX0" fmla="*/ 1008679 w 1291803"/>
                <a:gd name="connsiteY0" fmla="*/ 0 h 3648632"/>
                <a:gd name="connsiteX1" fmla="*/ 1261621 w 1291803"/>
                <a:gd name="connsiteY1" fmla="*/ 900113 h 3648632"/>
                <a:gd name="connsiteX2" fmla="*/ 1244688 w 1291803"/>
                <a:gd name="connsiteY2" fmla="*/ 1670579 h 3648632"/>
                <a:gd name="connsiteX3" fmla="*/ 880621 w 1291803"/>
                <a:gd name="connsiteY3" fmla="*/ 2618846 h 3648632"/>
                <a:gd name="connsiteX4" fmla="*/ 677421 w 1291803"/>
                <a:gd name="connsiteY4" fmla="*/ 3076046 h 3648632"/>
                <a:gd name="connsiteX5" fmla="*/ 84754 w 1291803"/>
                <a:gd name="connsiteY5" fmla="*/ 3643313 h 3648632"/>
                <a:gd name="connsiteX6" fmla="*/ 76288 w 1291803"/>
                <a:gd name="connsiteY6" fmla="*/ 3330046 h 3648632"/>
                <a:gd name="connsiteX7" fmla="*/ 491154 w 1291803"/>
                <a:gd name="connsiteY7" fmla="*/ 2830513 h 3648632"/>
                <a:gd name="connsiteX8" fmla="*/ 491154 w 1291803"/>
                <a:gd name="connsiteY8" fmla="*/ 2060046 h 3648632"/>
                <a:gd name="connsiteX9" fmla="*/ 50888 w 1291803"/>
                <a:gd name="connsiteY9" fmla="*/ 1492779 h 3648632"/>
                <a:gd name="connsiteX10" fmla="*/ 50888 w 1291803"/>
                <a:gd name="connsiteY10" fmla="*/ 1272646 h 3648632"/>
                <a:gd name="connsiteX11" fmla="*/ 423421 w 1291803"/>
                <a:gd name="connsiteY11" fmla="*/ 1645179 h 3648632"/>
                <a:gd name="connsiteX12" fmla="*/ 702821 w 1291803"/>
                <a:gd name="connsiteY12" fmla="*/ 2432579 h 3648632"/>
                <a:gd name="connsiteX13" fmla="*/ 1066888 w 1291803"/>
                <a:gd name="connsiteY13" fmla="*/ 1458913 h 3648632"/>
                <a:gd name="connsiteX14" fmla="*/ 795954 w 1291803"/>
                <a:gd name="connsiteY14" fmla="*/ 2646 h 3648632"/>
                <a:gd name="connsiteX15" fmla="*/ 1008679 w 1291803"/>
                <a:gd name="connsiteY15" fmla="*/ 0 h 3648632"/>
                <a:gd name="connsiteX0" fmla="*/ 1008679 w 1291803"/>
                <a:gd name="connsiteY0" fmla="*/ 0 h 3648632"/>
                <a:gd name="connsiteX1" fmla="*/ 1261621 w 1291803"/>
                <a:gd name="connsiteY1" fmla="*/ 900113 h 3648632"/>
                <a:gd name="connsiteX2" fmla="*/ 1244688 w 1291803"/>
                <a:gd name="connsiteY2" fmla="*/ 1670579 h 3648632"/>
                <a:gd name="connsiteX3" fmla="*/ 880621 w 1291803"/>
                <a:gd name="connsiteY3" fmla="*/ 2618846 h 3648632"/>
                <a:gd name="connsiteX4" fmla="*/ 677421 w 1291803"/>
                <a:gd name="connsiteY4" fmla="*/ 3076046 h 3648632"/>
                <a:gd name="connsiteX5" fmla="*/ 84754 w 1291803"/>
                <a:gd name="connsiteY5" fmla="*/ 3643313 h 3648632"/>
                <a:gd name="connsiteX6" fmla="*/ 76288 w 1291803"/>
                <a:gd name="connsiteY6" fmla="*/ 3330046 h 3648632"/>
                <a:gd name="connsiteX7" fmla="*/ 491154 w 1291803"/>
                <a:gd name="connsiteY7" fmla="*/ 2830513 h 3648632"/>
                <a:gd name="connsiteX8" fmla="*/ 491154 w 1291803"/>
                <a:gd name="connsiteY8" fmla="*/ 2060046 h 3648632"/>
                <a:gd name="connsiteX9" fmla="*/ 50888 w 1291803"/>
                <a:gd name="connsiteY9" fmla="*/ 1492779 h 3648632"/>
                <a:gd name="connsiteX10" fmla="*/ 50888 w 1291803"/>
                <a:gd name="connsiteY10" fmla="*/ 1272646 h 3648632"/>
                <a:gd name="connsiteX11" fmla="*/ 423421 w 1291803"/>
                <a:gd name="connsiteY11" fmla="*/ 1645179 h 3648632"/>
                <a:gd name="connsiteX12" fmla="*/ 702821 w 1291803"/>
                <a:gd name="connsiteY12" fmla="*/ 2432579 h 3648632"/>
                <a:gd name="connsiteX13" fmla="*/ 1066888 w 1291803"/>
                <a:gd name="connsiteY13" fmla="*/ 1458913 h 3648632"/>
                <a:gd name="connsiteX14" fmla="*/ 795954 w 1291803"/>
                <a:gd name="connsiteY14" fmla="*/ 2646 h 3648632"/>
                <a:gd name="connsiteX15" fmla="*/ 1008679 w 1291803"/>
                <a:gd name="connsiteY15" fmla="*/ 0 h 3648632"/>
                <a:gd name="connsiteX0" fmla="*/ 1008679 w 1291803"/>
                <a:gd name="connsiteY0" fmla="*/ 0 h 3648632"/>
                <a:gd name="connsiteX1" fmla="*/ 1261621 w 1291803"/>
                <a:gd name="connsiteY1" fmla="*/ 900113 h 3648632"/>
                <a:gd name="connsiteX2" fmla="*/ 1244688 w 1291803"/>
                <a:gd name="connsiteY2" fmla="*/ 1670579 h 3648632"/>
                <a:gd name="connsiteX3" fmla="*/ 880621 w 1291803"/>
                <a:gd name="connsiteY3" fmla="*/ 2618846 h 3648632"/>
                <a:gd name="connsiteX4" fmla="*/ 677421 w 1291803"/>
                <a:gd name="connsiteY4" fmla="*/ 3076046 h 3648632"/>
                <a:gd name="connsiteX5" fmla="*/ 84754 w 1291803"/>
                <a:gd name="connsiteY5" fmla="*/ 3643313 h 3648632"/>
                <a:gd name="connsiteX6" fmla="*/ 76288 w 1291803"/>
                <a:gd name="connsiteY6" fmla="*/ 3330046 h 3648632"/>
                <a:gd name="connsiteX7" fmla="*/ 491154 w 1291803"/>
                <a:gd name="connsiteY7" fmla="*/ 2830513 h 3648632"/>
                <a:gd name="connsiteX8" fmla="*/ 491154 w 1291803"/>
                <a:gd name="connsiteY8" fmla="*/ 2060046 h 3648632"/>
                <a:gd name="connsiteX9" fmla="*/ 50888 w 1291803"/>
                <a:gd name="connsiteY9" fmla="*/ 1492779 h 3648632"/>
                <a:gd name="connsiteX10" fmla="*/ 50888 w 1291803"/>
                <a:gd name="connsiteY10" fmla="*/ 1272646 h 3648632"/>
                <a:gd name="connsiteX11" fmla="*/ 423421 w 1291803"/>
                <a:gd name="connsiteY11" fmla="*/ 1645179 h 3648632"/>
                <a:gd name="connsiteX12" fmla="*/ 702821 w 1291803"/>
                <a:gd name="connsiteY12" fmla="*/ 2432579 h 3648632"/>
                <a:gd name="connsiteX13" fmla="*/ 1066888 w 1291803"/>
                <a:gd name="connsiteY13" fmla="*/ 1458913 h 3648632"/>
                <a:gd name="connsiteX14" fmla="*/ 795954 w 1291803"/>
                <a:gd name="connsiteY14" fmla="*/ 2646 h 3648632"/>
                <a:gd name="connsiteX15" fmla="*/ 1008679 w 1291803"/>
                <a:gd name="connsiteY15" fmla="*/ 0 h 3648632"/>
                <a:gd name="connsiteX0" fmla="*/ 1008679 w 1328124"/>
                <a:gd name="connsiteY0" fmla="*/ 0 h 3648632"/>
                <a:gd name="connsiteX1" fmla="*/ 1311627 w 1328124"/>
                <a:gd name="connsiteY1" fmla="*/ 881063 h 3648632"/>
                <a:gd name="connsiteX2" fmla="*/ 1244688 w 1328124"/>
                <a:gd name="connsiteY2" fmla="*/ 1670579 h 3648632"/>
                <a:gd name="connsiteX3" fmla="*/ 880621 w 1328124"/>
                <a:gd name="connsiteY3" fmla="*/ 2618846 h 3648632"/>
                <a:gd name="connsiteX4" fmla="*/ 677421 w 1328124"/>
                <a:gd name="connsiteY4" fmla="*/ 3076046 h 3648632"/>
                <a:gd name="connsiteX5" fmla="*/ 84754 w 1328124"/>
                <a:gd name="connsiteY5" fmla="*/ 3643313 h 3648632"/>
                <a:gd name="connsiteX6" fmla="*/ 76288 w 1328124"/>
                <a:gd name="connsiteY6" fmla="*/ 3330046 h 3648632"/>
                <a:gd name="connsiteX7" fmla="*/ 491154 w 1328124"/>
                <a:gd name="connsiteY7" fmla="*/ 2830513 h 3648632"/>
                <a:gd name="connsiteX8" fmla="*/ 491154 w 1328124"/>
                <a:gd name="connsiteY8" fmla="*/ 2060046 h 3648632"/>
                <a:gd name="connsiteX9" fmla="*/ 50888 w 1328124"/>
                <a:gd name="connsiteY9" fmla="*/ 1492779 h 3648632"/>
                <a:gd name="connsiteX10" fmla="*/ 50888 w 1328124"/>
                <a:gd name="connsiteY10" fmla="*/ 1272646 h 3648632"/>
                <a:gd name="connsiteX11" fmla="*/ 423421 w 1328124"/>
                <a:gd name="connsiteY11" fmla="*/ 1645179 h 3648632"/>
                <a:gd name="connsiteX12" fmla="*/ 702821 w 1328124"/>
                <a:gd name="connsiteY12" fmla="*/ 2432579 h 3648632"/>
                <a:gd name="connsiteX13" fmla="*/ 1066888 w 1328124"/>
                <a:gd name="connsiteY13" fmla="*/ 1458913 h 3648632"/>
                <a:gd name="connsiteX14" fmla="*/ 795954 w 1328124"/>
                <a:gd name="connsiteY14" fmla="*/ 2646 h 3648632"/>
                <a:gd name="connsiteX15" fmla="*/ 1008679 w 1328124"/>
                <a:gd name="connsiteY15" fmla="*/ 0 h 3648632"/>
                <a:gd name="connsiteX0" fmla="*/ 1008679 w 1337867"/>
                <a:gd name="connsiteY0" fmla="*/ 0 h 3648632"/>
                <a:gd name="connsiteX1" fmla="*/ 1311627 w 1337867"/>
                <a:gd name="connsiteY1" fmla="*/ 881063 h 3648632"/>
                <a:gd name="connsiteX2" fmla="*/ 1273263 w 1337867"/>
                <a:gd name="connsiteY2" fmla="*/ 1684866 h 3648632"/>
                <a:gd name="connsiteX3" fmla="*/ 880621 w 1337867"/>
                <a:gd name="connsiteY3" fmla="*/ 2618846 h 3648632"/>
                <a:gd name="connsiteX4" fmla="*/ 677421 w 1337867"/>
                <a:gd name="connsiteY4" fmla="*/ 3076046 h 3648632"/>
                <a:gd name="connsiteX5" fmla="*/ 84754 w 1337867"/>
                <a:gd name="connsiteY5" fmla="*/ 3643313 h 3648632"/>
                <a:gd name="connsiteX6" fmla="*/ 76288 w 1337867"/>
                <a:gd name="connsiteY6" fmla="*/ 3330046 h 3648632"/>
                <a:gd name="connsiteX7" fmla="*/ 491154 w 1337867"/>
                <a:gd name="connsiteY7" fmla="*/ 2830513 h 3648632"/>
                <a:gd name="connsiteX8" fmla="*/ 491154 w 1337867"/>
                <a:gd name="connsiteY8" fmla="*/ 2060046 h 3648632"/>
                <a:gd name="connsiteX9" fmla="*/ 50888 w 1337867"/>
                <a:gd name="connsiteY9" fmla="*/ 1492779 h 3648632"/>
                <a:gd name="connsiteX10" fmla="*/ 50888 w 1337867"/>
                <a:gd name="connsiteY10" fmla="*/ 1272646 h 3648632"/>
                <a:gd name="connsiteX11" fmla="*/ 423421 w 1337867"/>
                <a:gd name="connsiteY11" fmla="*/ 1645179 h 3648632"/>
                <a:gd name="connsiteX12" fmla="*/ 702821 w 1337867"/>
                <a:gd name="connsiteY12" fmla="*/ 2432579 h 3648632"/>
                <a:gd name="connsiteX13" fmla="*/ 1066888 w 1337867"/>
                <a:gd name="connsiteY13" fmla="*/ 1458913 h 3648632"/>
                <a:gd name="connsiteX14" fmla="*/ 795954 w 1337867"/>
                <a:gd name="connsiteY14" fmla="*/ 2646 h 3648632"/>
                <a:gd name="connsiteX15" fmla="*/ 1008679 w 1337867"/>
                <a:gd name="connsiteY15" fmla="*/ 0 h 3648632"/>
                <a:gd name="connsiteX0" fmla="*/ 1008679 w 1337867"/>
                <a:gd name="connsiteY0" fmla="*/ 0 h 3648632"/>
                <a:gd name="connsiteX1" fmla="*/ 1311627 w 1337867"/>
                <a:gd name="connsiteY1" fmla="*/ 881063 h 3648632"/>
                <a:gd name="connsiteX2" fmla="*/ 1273263 w 1337867"/>
                <a:gd name="connsiteY2" fmla="*/ 1684866 h 3648632"/>
                <a:gd name="connsiteX3" fmla="*/ 880621 w 1337867"/>
                <a:gd name="connsiteY3" fmla="*/ 2618846 h 3648632"/>
                <a:gd name="connsiteX4" fmla="*/ 677421 w 1337867"/>
                <a:gd name="connsiteY4" fmla="*/ 3076046 h 3648632"/>
                <a:gd name="connsiteX5" fmla="*/ 84754 w 1337867"/>
                <a:gd name="connsiteY5" fmla="*/ 3643313 h 3648632"/>
                <a:gd name="connsiteX6" fmla="*/ 76288 w 1337867"/>
                <a:gd name="connsiteY6" fmla="*/ 3330046 h 3648632"/>
                <a:gd name="connsiteX7" fmla="*/ 491154 w 1337867"/>
                <a:gd name="connsiteY7" fmla="*/ 2830513 h 3648632"/>
                <a:gd name="connsiteX8" fmla="*/ 491154 w 1337867"/>
                <a:gd name="connsiteY8" fmla="*/ 2060046 h 3648632"/>
                <a:gd name="connsiteX9" fmla="*/ 50888 w 1337867"/>
                <a:gd name="connsiteY9" fmla="*/ 1492779 h 3648632"/>
                <a:gd name="connsiteX10" fmla="*/ 50888 w 1337867"/>
                <a:gd name="connsiteY10" fmla="*/ 1272646 h 3648632"/>
                <a:gd name="connsiteX11" fmla="*/ 423421 w 1337867"/>
                <a:gd name="connsiteY11" fmla="*/ 1645179 h 3648632"/>
                <a:gd name="connsiteX12" fmla="*/ 702821 w 1337867"/>
                <a:gd name="connsiteY12" fmla="*/ 2432579 h 3648632"/>
                <a:gd name="connsiteX13" fmla="*/ 1066888 w 1337867"/>
                <a:gd name="connsiteY13" fmla="*/ 1458913 h 3648632"/>
                <a:gd name="connsiteX14" fmla="*/ 795954 w 1337867"/>
                <a:gd name="connsiteY14" fmla="*/ 2646 h 3648632"/>
                <a:gd name="connsiteX15" fmla="*/ 1008679 w 1337867"/>
                <a:gd name="connsiteY15" fmla="*/ 0 h 3648632"/>
                <a:gd name="connsiteX0" fmla="*/ 1008679 w 1337867"/>
                <a:gd name="connsiteY0" fmla="*/ 0 h 3648632"/>
                <a:gd name="connsiteX1" fmla="*/ 1311627 w 1337867"/>
                <a:gd name="connsiteY1" fmla="*/ 881063 h 3648632"/>
                <a:gd name="connsiteX2" fmla="*/ 1273263 w 1337867"/>
                <a:gd name="connsiteY2" fmla="*/ 1684866 h 3648632"/>
                <a:gd name="connsiteX3" fmla="*/ 880621 w 1337867"/>
                <a:gd name="connsiteY3" fmla="*/ 2618846 h 3648632"/>
                <a:gd name="connsiteX4" fmla="*/ 677421 w 1337867"/>
                <a:gd name="connsiteY4" fmla="*/ 3076046 h 3648632"/>
                <a:gd name="connsiteX5" fmla="*/ 84754 w 1337867"/>
                <a:gd name="connsiteY5" fmla="*/ 3643313 h 3648632"/>
                <a:gd name="connsiteX6" fmla="*/ 76288 w 1337867"/>
                <a:gd name="connsiteY6" fmla="*/ 3330046 h 3648632"/>
                <a:gd name="connsiteX7" fmla="*/ 491154 w 1337867"/>
                <a:gd name="connsiteY7" fmla="*/ 2830513 h 3648632"/>
                <a:gd name="connsiteX8" fmla="*/ 491154 w 1337867"/>
                <a:gd name="connsiteY8" fmla="*/ 2060046 h 3648632"/>
                <a:gd name="connsiteX9" fmla="*/ 50888 w 1337867"/>
                <a:gd name="connsiteY9" fmla="*/ 1492779 h 3648632"/>
                <a:gd name="connsiteX10" fmla="*/ 50888 w 1337867"/>
                <a:gd name="connsiteY10" fmla="*/ 1272646 h 3648632"/>
                <a:gd name="connsiteX11" fmla="*/ 423421 w 1337867"/>
                <a:gd name="connsiteY11" fmla="*/ 1645179 h 3648632"/>
                <a:gd name="connsiteX12" fmla="*/ 702821 w 1337867"/>
                <a:gd name="connsiteY12" fmla="*/ 2432579 h 3648632"/>
                <a:gd name="connsiteX13" fmla="*/ 1066888 w 1337867"/>
                <a:gd name="connsiteY13" fmla="*/ 1458913 h 3648632"/>
                <a:gd name="connsiteX14" fmla="*/ 795954 w 1337867"/>
                <a:gd name="connsiteY14" fmla="*/ 2646 h 3648632"/>
                <a:gd name="connsiteX15" fmla="*/ 1008679 w 1337867"/>
                <a:gd name="connsiteY15" fmla="*/ 0 h 3648632"/>
                <a:gd name="connsiteX0" fmla="*/ 1008679 w 1337867"/>
                <a:gd name="connsiteY0" fmla="*/ 0 h 3643313"/>
                <a:gd name="connsiteX1" fmla="*/ 1311627 w 1337867"/>
                <a:gd name="connsiteY1" fmla="*/ 881063 h 3643313"/>
                <a:gd name="connsiteX2" fmla="*/ 1273263 w 1337867"/>
                <a:gd name="connsiteY2" fmla="*/ 1684866 h 3643313"/>
                <a:gd name="connsiteX3" fmla="*/ 880621 w 1337867"/>
                <a:gd name="connsiteY3" fmla="*/ 2618846 h 3643313"/>
                <a:gd name="connsiteX4" fmla="*/ 677421 w 1337867"/>
                <a:gd name="connsiteY4" fmla="*/ 3076046 h 3643313"/>
                <a:gd name="connsiteX5" fmla="*/ 84754 w 1337867"/>
                <a:gd name="connsiteY5" fmla="*/ 3643313 h 3643313"/>
                <a:gd name="connsiteX6" fmla="*/ 76288 w 1337867"/>
                <a:gd name="connsiteY6" fmla="*/ 3330046 h 3643313"/>
                <a:gd name="connsiteX7" fmla="*/ 491154 w 1337867"/>
                <a:gd name="connsiteY7" fmla="*/ 2830513 h 3643313"/>
                <a:gd name="connsiteX8" fmla="*/ 491154 w 1337867"/>
                <a:gd name="connsiteY8" fmla="*/ 2060046 h 3643313"/>
                <a:gd name="connsiteX9" fmla="*/ 50888 w 1337867"/>
                <a:gd name="connsiteY9" fmla="*/ 1492779 h 3643313"/>
                <a:gd name="connsiteX10" fmla="*/ 50888 w 1337867"/>
                <a:gd name="connsiteY10" fmla="*/ 1272646 h 3643313"/>
                <a:gd name="connsiteX11" fmla="*/ 423421 w 1337867"/>
                <a:gd name="connsiteY11" fmla="*/ 1645179 h 3643313"/>
                <a:gd name="connsiteX12" fmla="*/ 702821 w 1337867"/>
                <a:gd name="connsiteY12" fmla="*/ 2432579 h 3643313"/>
                <a:gd name="connsiteX13" fmla="*/ 1066888 w 1337867"/>
                <a:gd name="connsiteY13" fmla="*/ 1458913 h 3643313"/>
                <a:gd name="connsiteX14" fmla="*/ 795954 w 1337867"/>
                <a:gd name="connsiteY14" fmla="*/ 2646 h 3643313"/>
                <a:gd name="connsiteX15" fmla="*/ 1008679 w 1337867"/>
                <a:gd name="connsiteY15" fmla="*/ 0 h 3643313"/>
                <a:gd name="connsiteX0" fmla="*/ 1008679 w 1337867"/>
                <a:gd name="connsiteY0" fmla="*/ 0 h 3643313"/>
                <a:gd name="connsiteX1" fmla="*/ 1311627 w 1337867"/>
                <a:gd name="connsiteY1" fmla="*/ 881063 h 3643313"/>
                <a:gd name="connsiteX2" fmla="*/ 1273263 w 1337867"/>
                <a:gd name="connsiteY2" fmla="*/ 1684866 h 3643313"/>
                <a:gd name="connsiteX3" fmla="*/ 880621 w 1337867"/>
                <a:gd name="connsiteY3" fmla="*/ 2618846 h 3643313"/>
                <a:gd name="connsiteX4" fmla="*/ 677421 w 1337867"/>
                <a:gd name="connsiteY4" fmla="*/ 3076046 h 3643313"/>
                <a:gd name="connsiteX5" fmla="*/ 84754 w 1337867"/>
                <a:gd name="connsiteY5" fmla="*/ 3643313 h 3643313"/>
                <a:gd name="connsiteX6" fmla="*/ 76288 w 1337867"/>
                <a:gd name="connsiteY6" fmla="*/ 3330046 h 3643313"/>
                <a:gd name="connsiteX7" fmla="*/ 491154 w 1337867"/>
                <a:gd name="connsiteY7" fmla="*/ 2830513 h 3643313"/>
                <a:gd name="connsiteX8" fmla="*/ 491154 w 1337867"/>
                <a:gd name="connsiteY8" fmla="*/ 2060046 h 3643313"/>
                <a:gd name="connsiteX9" fmla="*/ 50888 w 1337867"/>
                <a:gd name="connsiteY9" fmla="*/ 1492779 h 3643313"/>
                <a:gd name="connsiteX10" fmla="*/ 50888 w 1337867"/>
                <a:gd name="connsiteY10" fmla="*/ 1272646 h 3643313"/>
                <a:gd name="connsiteX11" fmla="*/ 423421 w 1337867"/>
                <a:gd name="connsiteY11" fmla="*/ 1645179 h 3643313"/>
                <a:gd name="connsiteX12" fmla="*/ 702821 w 1337867"/>
                <a:gd name="connsiteY12" fmla="*/ 2432579 h 3643313"/>
                <a:gd name="connsiteX13" fmla="*/ 1066888 w 1337867"/>
                <a:gd name="connsiteY13" fmla="*/ 1458913 h 3643313"/>
                <a:gd name="connsiteX14" fmla="*/ 795954 w 1337867"/>
                <a:gd name="connsiteY14" fmla="*/ 2646 h 3643313"/>
                <a:gd name="connsiteX15" fmla="*/ 1008679 w 1337867"/>
                <a:gd name="connsiteY15" fmla="*/ 0 h 3643313"/>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77421 w 1337867"/>
                <a:gd name="connsiteY4" fmla="*/ 3076046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77421 w 1337867"/>
                <a:gd name="connsiteY4" fmla="*/ 3076046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15509 w 1337867"/>
                <a:gd name="connsiteY4" fmla="*/ 3149865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15509 w 1337867"/>
                <a:gd name="connsiteY4" fmla="*/ 3149865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15509 w 1337867"/>
                <a:gd name="connsiteY4" fmla="*/ 3149865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15509 w 1337867"/>
                <a:gd name="connsiteY4" fmla="*/ 3149865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15509 w 1337867"/>
                <a:gd name="connsiteY4" fmla="*/ 3149865 h 3669507"/>
                <a:gd name="connsiteX5" fmla="*/ 79992 w 1337867"/>
                <a:gd name="connsiteY5" fmla="*/ 3669507 h 3669507"/>
                <a:gd name="connsiteX6" fmla="*/ 76288 w 1337867"/>
                <a:gd name="connsiteY6" fmla="*/ 3330046 h 3669507"/>
                <a:gd name="connsiteX7" fmla="*/ 491154 w 1337867"/>
                <a:gd name="connsiteY7" fmla="*/ 2830513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8679 w 1337867"/>
                <a:gd name="connsiteY0" fmla="*/ 0 h 3669507"/>
                <a:gd name="connsiteX1" fmla="*/ 1311627 w 1337867"/>
                <a:gd name="connsiteY1" fmla="*/ 881063 h 3669507"/>
                <a:gd name="connsiteX2" fmla="*/ 1273263 w 1337867"/>
                <a:gd name="connsiteY2" fmla="*/ 1684866 h 3669507"/>
                <a:gd name="connsiteX3" fmla="*/ 880621 w 1337867"/>
                <a:gd name="connsiteY3" fmla="*/ 2618846 h 3669507"/>
                <a:gd name="connsiteX4" fmla="*/ 615509 w 1337867"/>
                <a:gd name="connsiteY4" fmla="*/ 3149865 h 3669507"/>
                <a:gd name="connsiteX5" fmla="*/ 79992 w 1337867"/>
                <a:gd name="connsiteY5" fmla="*/ 3669507 h 3669507"/>
                <a:gd name="connsiteX6" fmla="*/ 76288 w 1337867"/>
                <a:gd name="connsiteY6" fmla="*/ 3330046 h 3669507"/>
                <a:gd name="connsiteX7" fmla="*/ 476867 w 1337867"/>
                <a:gd name="connsiteY7" fmla="*/ 2797175 h 3669507"/>
                <a:gd name="connsiteX8" fmla="*/ 491154 w 1337867"/>
                <a:gd name="connsiteY8" fmla="*/ 2060046 h 3669507"/>
                <a:gd name="connsiteX9" fmla="*/ 50888 w 1337867"/>
                <a:gd name="connsiteY9" fmla="*/ 1492779 h 3669507"/>
                <a:gd name="connsiteX10" fmla="*/ 50888 w 1337867"/>
                <a:gd name="connsiteY10" fmla="*/ 1272646 h 3669507"/>
                <a:gd name="connsiteX11" fmla="*/ 423421 w 1337867"/>
                <a:gd name="connsiteY11" fmla="*/ 1645179 h 3669507"/>
                <a:gd name="connsiteX12" fmla="*/ 702821 w 1337867"/>
                <a:gd name="connsiteY12" fmla="*/ 2432579 h 3669507"/>
                <a:gd name="connsiteX13" fmla="*/ 1066888 w 1337867"/>
                <a:gd name="connsiteY13" fmla="*/ 1458913 h 3669507"/>
                <a:gd name="connsiteX14" fmla="*/ 795954 w 1337867"/>
                <a:gd name="connsiteY14" fmla="*/ 2646 h 3669507"/>
                <a:gd name="connsiteX15" fmla="*/ 1008679 w 1337867"/>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062040 w 1333019"/>
                <a:gd name="connsiteY13" fmla="*/ 1458913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116808 w 1333019"/>
                <a:gd name="connsiteY13" fmla="*/ 1227932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697973 w 1333019"/>
                <a:gd name="connsiteY12" fmla="*/ 2432579 h 3669507"/>
                <a:gd name="connsiteX13" fmla="*/ 1116808 w 1333019"/>
                <a:gd name="connsiteY13" fmla="*/ 1227932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717023 w 1333019"/>
                <a:gd name="connsiteY12" fmla="*/ 2413529 h 3669507"/>
                <a:gd name="connsiteX13" fmla="*/ 1116808 w 1333019"/>
                <a:gd name="connsiteY13" fmla="*/ 1227932 h 3669507"/>
                <a:gd name="connsiteX14" fmla="*/ 791106 w 1333019"/>
                <a:gd name="connsiteY14" fmla="*/ 2646 h 3669507"/>
                <a:gd name="connsiteX15" fmla="*/ 1003831 w 1333019"/>
                <a:gd name="connsiteY15" fmla="*/ 0 h 3669507"/>
                <a:gd name="connsiteX0" fmla="*/ 1003831 w 1333019"/>
                <a:gd name="connsiteY0" fmla="*/ 0 h 3669507"/>
                <a:gd name="connsiteX1" fmla="*/ 1306779 w 1333019"/>
                <a:gd name="connsiteY1" fmla="*/ 881063 h 3669507"/>
                <a:gd name="connsiteX2" fmla="*/ 1268415 w 1333019"/>
                <a:gd name="connsiteY2" fmla="*/ 1684866 h 3669507"/>
                <a:gd name="connsiteX3" fmla="*/ 875773 w 1333019"/>
                <a:gd name="connsiteY3" fmla="*/ 2618846 h 3669507"/>
                <a:gd name="connsiteX4" fmla="*/ 610661 w 1333019"/>
                <a:gd name="connsiteY4" fmla="*/ 3149865 h 3669507"/>
                <a:gd name="connsiteX5" fmla="*/ 75144 w 1333019"/>
                <a:gd name="connsiteY5" fmla="*/ 3669507 h 3669507"/>
                <a:gd name="connsiteX6" fmla="*/ 71440 w 1333019"/>
                <a:gd name="connsiteY6" fmla="*/ 3330046 h 3669507"/>
                <a:gd name="connsiteX7" fmla="*/ 472019 w 1333019"/>
                <a:gd name="connsiteY7" fmla="*/ 2797175 h 3669507"/>
                <a:gd name="connsiteX8" fmla="*/ 410106 w 1333019"/>
                <a:gd name="connsiteY8" fmla="*/ 2095765 h 3669507"/>
                <a:gd name="connsiteX9" fmla="*/ 46040 w 1333019"/>
                <a:gd name="connsiteY9" fmla="*/ 1492779 h 3669507"/>
                <a:gd name="connsiteX10" fmla="*/ 46040 w 1333019"/>
                <a:gd name="connsiteY10" fmla="*/ 1272646 h 3669507"/>
                <a:gd name="connsiteX11" fmla="*/ 418573 w 1333019"/>
                <a:gd name="connsiteY11" fmla="*/ 1645179 h 3669507"/>
                <a:gd name="connsiteX12" fmla="*/ 717023 w 1333019"/>
                <a:gd name="connsiteY12" fmla="*/ 2413529 h 3669507"/>
                <a:gd name="connsiteX13" fmla="*/ 1116808 w 1333019"/>
                <a:gd name="connsiteY13" fmla="*/ 1227932 h 3669507"/>
                <a:gd name="connsiteX14" fmla="*/ 791106 w 1333019"/>
                <a:gd name="connsiteY14" fmla="*/ 2646 h 3669507"/>
                <a:gd name="connsiteX15" fmla="*/ 1003831 w 1333019"/>
                <a:gd name="connsiteY15" fmla="*/ 0 h 3669507"/>
                <a:gd name="connsiteX0" fmla="*/ 979454 w 1308642"/>
                <a:gd name="connsiteY0" fmla="*/ 0 h 3669507"/>
                <a:gd name="connsiteX1" fmla="*/ 1282402 w 1308642"/>
                <a:gd name="connsiteY1" fmla="*/ 881063 h 3669507"/>
                <a:gd name="connsiteX2" fmla="*/ 1244038 w 1308642"/>
                <a:gd name="connsiteY2" fmla="*/ 1684866 h 3669507"/>
                <a:gd name="connsiteX3" fmla="*/ 851396 w 1308642"/>
                <a:gd name="connsiteY3" fmla="*/ 2618846 h 3669507"/>
                <a:gd name="connsiteX4" fmla="*/ 586284 w 1308642"/>
                <a:gd name="connsiteY4" fmla="*/ 3149865 h 3669507"/>
                <a:gd name="connsiteX5" fmla="*/ 50767 w 1308642"/>
                <a:gd name="connsiteY5" fmla="*/ 3669507 h 3669507"/>
                <a:gd name="connsiteX6" fmla="*/ 47063 w 1308642"/>
                <a:gd name="connsiteY6" fmla="*/ 3330046 h 3669507"/>
                <a:gd name="connsiteX7" fmla="*/ 447642 w 1308642"/>
                <a:gd name="connsiteY7" fmla="*/ 2797175 h 3669507"/>
                <a:gd name="connsiteX8" fmla="*/ 385729 w 1308642"/>
                <a:gd name="connsiteY8" fmla="*/ 2095765 h 3669507"/>
                <a:gd name="connsiteX9" fmla="*/ 21663 w 1308642"/>
                <a:gd name="connsiteY9" fmla="*/ 1492779 h 3669507"/>
                <a:gd name="connsiteX10" fmla="*/ 21663 w 1308642"/>
                <a:gd name="connsiteY10" fmla="*/ 1272646 h 3669507"/>
                <a:gd name="connsiteX11" fmla="*/ 394196 w 1308642"/>
                <a:gd name="connsiteY11" fmla="*/ 1645179 h 3669507"/>
                <a:gd name="connsiteX12" fmla="*/ 692646 w 1308642"/>
                <a:gd name="connsiteY12" fmla="*/ 2413529 h 3669507"/>
                <a:gd name="connsiteX13" fmla="*/ 1092431 w 1308642"/>
                <a:gd name="connsiteY13" fmla="*/ 1227932 h 3669507"/>
                <a:gd name="connsiteX14" fmla="*/ 766729 w 1308642"/>
                <a:gd name="connsiteY14" fmla="*/ 2646 h 3669507"/>
                <a:gd name="connsiteX15" fmla="*/ 979454 w 1308642"/>
                <a:gd name="connsiteY15" fmla="*/ 0 h 3669507"/>
                <a:gd name="connsiteX0" fmla="*/ 972772 w 1301960"/>
                <a:gd name="connsiteY0" fmla="*/ 0 h 3669507"/>
                <a:gd name="connsiteX1" fmla="*/ 1275720 w 1301960"/>
                <a:gd name="connsiteY1" fmla="*/ 881063 h 3669507"/>
                <a:gd name="connsiteX2" fmla="*/ 1237356 w 1301960"/>
                <a:gd name="connsiteY2" fmla="*/ 1684866 h 3669507"/>
                <a:gd name="connsiteX3" fmla="*/ 844714 w 1301960"/>
                <a:gd name="connsiteY3" fmla="*/ 2618846 h 3669507"/>
                <a:gd name="connsiteX4" fmla="*/ 579602 w 1301960"/>
                <a:gd name="connsiteY4" fmla="*/ 3149865 h 3669507"/>
                <a:gd name="connsiteX5" fmla="*/ 44085 w 1301960"/>
                <a:gd name="connsiteY5" fmla="*/ 3669507 h 3669507"/>
                <a:gd name="connsiteX6" fmla="*/ 40381 w 1301960"/>
                <a:gd name="connsiteY6" fmla="*/ 3330046 h 3669507"/>
                <a:gd name="connsiteX7" fmla="*/ 440960 w 1301960"/>
                <a:gd name="connsiteY7" fmla="*/ 2797175 h 3669507"/>
                <a:gd name="connsiteX8" fmla="*/ 379047 w 1301960"/>
                <a:gd name="connsiteY8" fmla="*/ 2095765 h 3669507"/>
                <a:gd name="connsiteX9" fmla="*/ 14981 w 1301960"/>
                <a:gd name="connsiteY9" fmla="*/ 1492779 h 3669507"/>
                <a:gd name="connsiteX10" fmla="*/ 48318 w 1301960"/>
                <a:gd name="connsiteY10" fmla="*/ 1255978 h 3669507"/>
                <a:gd name="connsiteX11" fmla="*/ 387514 w 1301960"/>
                <a:gd name="connsiteY11" fmla="*/ 1645179 h 3669507"/>
                <a:gd name="connsiteX12" fmla="*/ 685964 w 1301960"/>
                <a:gd name="connsiteY12" fmla="*/ 2413529 h 3669507"/>
                <a:gd name="connsiteX13" fmla="*/ 1085749 w 1301960"/>
                <a:gd name="connsiteY13" fmla="*/ 1227932 h 3669507"/>
                <a:gd name="connsiteX14" fmla="*/ 760047 w 1301960"/>
                <a:gd name="connsiteY14" fmla="*/ 2646 h 3669507"/>
                <a:gd name="connsiteX15" fmla="*/ 972772 w 1301960"/>
                <a:gd name="connsiteY15" fmla="*/ 0 h 3669507"/>
                <a:gd name="connsiteX0" fmla="*/ 972772 w 1301960"/>
                <a:gd name="connsiteY0" fmla="*/ 0 h 3669507"/>
                <a:gd name="connsiteX1" fmla="*/ 1275720 w 1301960"/>
                <a:gd name="connsiteY1" fmla="*/ 881063 h 3669507"/>
                <a:gd name="connsiteX2" fmla="*/ 1237356 w 1301960"/>
                <a:gd name="connsiteY2" fmla="*/ 1684866 h 3669507"/>
                <a:gd name="connsiteX3" fmla="*/ 844714 w 1301960"/>
                <a:gd name="connsiteY3" fmla="*/ 2618846 h 3669507"/>
                <a:gd name="connsiteX4" fmla="*/ 579602 w 1301960"/>
                <a:gd name="connsiteY4" fmla="*/ 3149865 h 3669507"/>
                <a:gd name="connsiteX5" fmla="*/ 44085 w 1301960"/>
                <a:gd name="connsiteY5" fmla="*/ 3669507 h 3669507"/>
                <a:gd name="connsiteX6" fmla="*/ 40381 w 1301960"/>
                <a:gd name="connsiteY6" fmla="*/ 3330046 h 3669507"/>
                <a:gd name="connsiteX7" fmla="*/ 440960 w 1301960"/>
                <a:gd name="connsiteY7" fmla="*/ 2797175 h 3669507"/>
                <a:gd name="connsiteX8" fmla="*/ 379047 w 1301960"/>
                <a:gd name="connsiteY8" fmla="*/ 2095765 h 3669507"/>
                <a:gd name="connsiteX9" fmla="*/ 14981 w 1301960"/>
                <a:gd name="connsiteY9" fmla="*/ 1492779 h 3669507"/>
                <a:gd name="connsiteX10" fmla="*/ 48318 w 1301960"/>
                <a:gd name="connsiteY10" fmla="*/ 1255978 h 3669507"/>
                <a:gd name="connsiteX11" fmla="*/ 387514 w 1301960"/>
                <a:gd name="connsiteY11" fmla="*/ 1645179 h 3669507"/>
                <a:gd name="connsiteX12" fmla="*/ 685964 w 1301960"/>
                <a:gd name="connsiteY12" fmla="*/ 2413529 h 3669507"/>
                <a:gd name="connsiteX13" fmla="*/ 1085749 w 1301960"/>
                <a:gd name="connsiteY13" fmla="*/ 1227932 h 3669507"/>
                <a:gd name="connsiteX14" fmla="*/ 760047 w 1301960"/>
                <a:gd name="connsiteY14" fmla="*/ 2646 h 3669507"/>
                <a:gd name="connsiteX15" fmla="*/ 972772 w 1301960"/>
                <a:gd name="connsiteY15" fmla="*/ 0 h 3669507"/>
                <a:gd name="connsiteX0" fmla="*/ 975596 w 1304784"/>
                <a:gd name="connsiteY0" fmla="*/ 0 h 3669507"/>
                <a:gd name="connsiteX1" fmla="*/ 1278544 w 1304784"/>
                <a:gd name="connsiteY1" fmla="*/ 881063 h 3669507"/>
                <a:gd name="connsiteX2" fmla="*/ 1240180 w 1304784"/>
                <a:gd name="connsiteY2" fmla="*/ 1684866 h 3669507"/>
                <a:gd name="connsiteX3" fmla="*/ 847538 w 1304784"/>
                <a:gd name="connsiteY3" fmla="*/ 2618846 h 3669507"/>
                <a:gd name="connsiteX4" fmla="*/ 582426 w 1304784"/>
                <a:gd name="connsiteY4" fmla="*/ 3149865 h 3669507"/>
                <a:gd name="connsiteX5" fmla="*/ 46909 w 1304784"/>
                <a:gd name="connsiteY5" fmla="*/ 3669507 h 3669507"/>
                <a:gd name="connsiteX6" fmla="*/ 43205 w 1304784"/>
                <a:gd name="connsiteY6" fmla="*/ 3330046 h 3669507"/>
                <a:gd name="connsiteX7" fmla="*/ 443784 w 1304784"/>
                <a:gd name="connsiteY7" fmla="*/ 2797175 h 3669507"/>
                <a:gd name="connsiteX8" fmla="*/ 381871 w 1304784"/>
                <a:gd name="connsiteY8" fmla="*/ 2095765 h 3669507"/>
                <a:gd name="connsiteX9" fmla="*/ 17805 w 1304784"/>
                <a:gd name="connsiteY9" fmla="*/ 1492779 h 3669507"/>
                <a:gd name="connsiteX10" fmla="*/ 51142 w 1304784"/>
                <a:gd name="connsiteY10" fmla="*/ 1255978 h 3669507"/>
                <a:gd name="connsiteX11" fmla="*/ 390338 w 1304784"/>
                <a:gd name="connsiteY11" fmla="*/ 1645179 h 3669507"/>
                <a:gd name="connsiteX12" fmla="*/ 688788 w 1304784"/>
                <a:gd name="connsiteY12" fmla="*/ 2413529 h 3669507"/>
                <a:gd name="connsiteX13" fmla="*/ 1088573 w 1304784"/>
                <a:gd name="connsiteY13" fmla="*/ 1227932 h 3669507"/>
                <a:gd name="connsiteX14" fmla="*/ 762871 w 1304784"/>
                <a:gd name="connsiteY14" fmla="*/ 2646 h 3669507"/>
                <a:gd name="connsiteX15" fmla="*/ 975596 w 1304784"/>
                <a:gd name="connsiteY15" fmla="*/ 0 h 3669507"/>
                <a:gd name="connsiteX0" fmla="*/ 948470 w 1277658"/>
                <a:gd name="connsiteY0" fmla="*/ 0 h 3669507"/>
                <a:gd name="connsiteX1" fmla="*/ 1251418 w 1277658"/>
                <a:gd name="connsiteY1" fmla="*/ 881063 h 3669507"/>
                <a:gd name="connsiteX2" fmla="*/ 1213054 w 1277658"/>
                <a:gd name="connsiteY2" fmla="*/ 1684866 h 3669507"/>
                <a:gd name="connsiteX3" fmla="*/ 820412 w 1277658"/>
                <a:gd name="connsiteY3" fmla="*/ 2618846 h 3669507"/>
                <a:gd name="connsiteX4" fmla="*/ 555300 w 1277658"/>
                <a:gd name="connsiteY4" fmla="*/ 3149865 h 3669507"/>
                <a:gd name="connsiteX5" fmla="*/ 19783 w 1277658"/>
                <a:gd name="connsiteY5" fmla="*/ 3669507 h 3669507"/>
                <a:gd name="connsiteX6" fmla="*/ 16079 w 1277658"/>
                <a:gd name="connsiteY6" fmla="*/ 3330046 h 3669507"/>
                <a:gd name="connsiteX7" fmla="*/ 416658 w 1277658"/>
                <a:gd name="connsiteY7" fmla="*/ 2797175 h 3669507"/>
                <a:gd name="connsiteX8" fmla="*/ 354745 w 1277658"/>
                <a:gd name="connsiteY8" fmla="*/ 2095765 h 3669507"/>
                <a:gd name="connsiteX9" fmla="*/ 24017 w 1277658"/>
                <a:gd name="connsiteY9" fmla="*/ 1576123 h 3669507"/>
                <a:gd name="connsiteX10" fmla="*/ 24016 w 1277658"/>
                <a:gd name="connsiteY10" fmla="*/ 1255978 h 3669507"/>
                <a:gd name="connsiteX11" fmla="*/ 363212 w 1277658"/>
                <a:gd name="connsiteY11" fmla="*/ 1645179 h 3669507"/>
                <a:gd name="connsiteX12" fmla="*/ 661662 w 1277658"/>
                <a:gd name="connsiteY12" fmla="*/ 2413529 h 3669507"/>
                <a:gd name="connsiteX13" fmla="*/ 1061447 w 1277658"/>
                <a:gd name="connsiteY13" fmla="*/ 1227932 h 3669507"/>
                <a:gd name="connsiteX14" fmla="*/ 735745 w 1277658"/>
                <a:gd name="connsiteY14" fmla="*/ 2646 h 3669507"/>
                <a:gd name="connsiteX15" fmla="*/ 948470 w 1277658"/>
                <a:gd name="connsiteY15" fmla="*/ 0 h 3669507"/>
                <a:gd name="connsiteX0" fmla="*/ 948470 w 1277658"/>
                <a:gd name="connsiteY0" fmla="*/ 0 h 3669507"/>
                <a:gd name="connsiteX1" fmla="*/ 1251418 w 1277658"/>
                <a:gd name="connsiteY1" fmla="*/ 881063 h 3669507"/>
                <a:gd name="connsiteX2" fmla="*/ 1213054 w 1277658"/>
                <a:gd name="connsiteY2" fmla="*/ 1684866 h 3669507"/>
                <a:gd name="connsiteX3" fmla="*/ 820412 w 1277658"/>
                <a:gd name="connsiteY3" fmla="*/ 2618846 h 3669507"/>
                <a:gd name="connsiteX4" fmla="*/ 555300 w 1277658"/>
                <a:gd name="connsiteY4" fmla="*/ 3149865 h 3669507"/>
                <a:gd name="connsiteX5" fmla="*/ 19783 w 1277658"/>
                <a:gd name="connsiteY5" fmla="*/ 3669507 h 3669507"/>
                <a:gd name="connsiteX6" fmla="*/ 16079 w 1277658"/>
                <a:gd name="connsiteY6" fmla="*/ 3330046 h 3669507"/>
                <a:gd name="connsiteX7" fmla="*/ 416658 w 1277658"/>
                <a:gd name="connsiteY7" fmla="*/ 2797175 h 3669507"/>
                <a:gd name="connsiteX8" fmla="*/ 354745 w 1277658"/>
                <a:gd name="connsiteY8" fmla="*/ 2095765 h 3669507"/>
                <a:gd name="connsiteX9" fmla="*/ 24017 w 1277658"/>
                <a:gd name="connsiteY9" fmla="*/ 1576123 h 3669507"/>
                <a:gd name="connsiteX10" fmla="*/ 24016 w 1277658"/>
                <a:gd name="connsiteY10" fmla="*/ 1255978 h 3669507"/>
                <a:gd name="connsiteX11" fmla="*/ 363212 w 1277658"/>
                <a:gd name="connsiteY11" fmla="*/ 1645179 h 3669507"/>
                <a:gd name="connsiteX12" fmla="*/ 661662 w 1277658"/>
                <a:gd name="connsiteY12" fmla="*/ 2413529 h 3669507"/>
                <a:gd name="connsiteX13" fmla="*/ 1061447 w 1277658"/>
                <a:gd name="connsiteY13" fmla="*/ 1227932 h 3669507"/>
                <a:gd name="connsiteX14" fmla="*/ 735745 w 1277658"/>
                <a:gd name="connsiteY14" fmla="*/ 2646 h 3669507"/>
                <a:gd name="connsiteX15" fmla="*/ 948470 w 1277658"/>
                <a:gd name="connsiteY15" fmla="*/ 0 h 3669507"/>
                <a:gd name="connsiteX0" fmla="*/ 948470 w 1277658"/>
                <a:gd name="connsiteY0" fmla="*/ 0 h 3669507"/>
                <a:gd name="connsiteX1" fmla="*/ 1251418 w 1277658"/>
                <a:gd name="connsiteY1" fmla="*/ 881063 h 3669507"/>
                <a:gd name="connsiteX2" fmla="*/ 1213054 w 1277658"/>
                <a:gd name="connsiteY2" fmla="*/ 1684866 h 3669507"/>
                <a:gd name="connsiteX3" fmla="*/ 820412 w 1277658"/>
                <a:gd name="connsiteY3" fmla="*/ 2618846 h 3669507"/>
                <a:gd name="connsiteX4" fmla="*/ 555300 w 1277658"/>
                <a:gd name="connsiteY4" fmla="*/ 3149865 h 3669507"/>
                <a:gd name="connsiteX5" fmla="*/ 19783 w 1277658"/>
                <a:gd name="connsiteY5" fmla="*/ 3669507 h 3669507"/>
                <a:gd name="connsiteX6" fmla="*/ 16079 w 1277658"/>
                <a:gd name="connsiteY6" fmla="*/ 3330046 h 3669507"/>
                <a:gd name="connsiteX7" fmla="*/ 416658 w 1277658"/>
                <a:gd name="connsiteY7" fmla="*/ 2797175 h 3669507"/>
                <a:gd name="connsiteX8" fmla="*/ 354745 w 1277658"/>
                <a:gd name="connsiteY8" fmla="*/ 2095765 h 3669507"/>
                <a:gd name="connsiteX9" fmla="*/ 24017 w 1277658"/>
                <a:gd name="connsiteY9" fmla="*/ 1576123 h 3669507"/>
                <a:gd name="connsiteX10" fmla="*/ 24016 w 1277658"/>
                <a:gd name="connsiteY10" fmla="*/ 1255978 h 3669507"/>
                <a:gd name="connsiteX11" fmla="*/ 363212 w 1277658"/>
                <a:gd name="connsiteY11" fmla="*/ 1645179 h 3669507"/>
                <a:gd name="connsiteX12" fmla="*/ 661662 w 1277658"/>
                <a:gd name="connsiteY12" fmla="*/ 2413529 h 3669507"/>
                <a:gd name="connsiteX13" fmla="*/ 1061447 w 1277658"/>
                <a:gd name="connsiteY13" fmla="*/ 1227932 h 3669507"/>
                <a:gd name="connsiteX14" fmla="*/ 735745 w 1277658"/>
                <a:gd name="connsiteY14" fmla="*/ 2646 h 3669507"/>
                <a:gd name="connsiteX15" fmla="*/ 948470 w 1277658"/>
                <a:gd name="connsiteY15" fmla="*/ 0 h 3669507"/>
                <a:gd name="connsiteX0" fmla="*/ 932391 w 1261579"/>
                <a:gd name="connsiteY0" fmla="*/ 0 h 3669507"/>
                <a:gd name="connsiteX1" fmla="*/ 1235339 w 1261579"/>
                <a:gd name="connsiteY1" fmla="*/ 881063 h 3669507"/>
                <a:gd name="connsiteX2" fmla="*/ 1196975 w 1261579"/>
                <a:gd name="connsiteY2" fmla="*/ 1684866 h 3669507"/>
                <a:gd name="connsiteX3" fmla="*/ 804333 w 1261579"/>
                <a:gd name="connsiteY3" fmla="*/ 2618846 h 3669507"/>
                <a:gd name="connsiteX4" fmla="*/ 539221 w 1261579"/>
                <a:gd name="connsiteY4" fmla="*/ 3149865 h 3669507"/>
                <a:gd name="connsiteX5" fmla="*/ 3704 w 1261579"/>
                <a:gd name="connsiteY5" fmla="*/ 3669507 h 3669507"/>
                <a:gd name="connsiteX6" fmla="*/ 0 w 1261579"/>
                <a:gd name="connsiteY6" fmla="*/ 3330046 h 3669507"/>
                <a:gd name="connsiteX7" fmla="*/ 400579 w 1261579"/>
                <a:gd name="connsiteY7" fmla="*/ 2797175 h 3669507"/>
                <a:gd name="connsiteX8" fmla="*/ 338666 w 1261579"/>
                <a:gd name="connsiteY8" fmla="*/ 2095765 h 3669507"/>
                <a:gd name="connsiteX9" fmla="*/ 7938 w 1261579"/>
                <a:gd name="connsiteY9" fmla="*/ 1576123 h 3669507"/>
                <a:gd name="connsiteX10" fmla="*/ 7937 w 1261579"/>
                <a:gd name="connsiteY10" fmla="*/ 1255978 h 3669507"/>
                <a:gd name="connsiteX11" fmla="*/ 347133 w 1261579"/>
                <a:gd name="connsiteY11" fmla="*/ 1645179 h 3669507"/>
                <a:gd name="connsiteX12" fmla="*/ 645583 w 1261579"/>
                <a:gd name="connsiteY12" fmla="*/ 2413529 h 3669507"/>
                <a:gd name="connsiteX13" fmla="*/ 1045368 w 1261579"/>
                <a:gd name="connsiteY13" fmla="*/ 1227932 h 3669507"/>
                <a:gd name="connsiteX14" fmla="*/ 719666 w 1261579"/>
                <a:gd name="connsiteY14" fmla="*/ 2646 h 3669507"/>
                <a:gd name="connsiteX15" fmla="*/ 932391 w 1261579"/>
                <a:gd name="connsiteY15" fmla="*/ 0 h 3669507"/>
                <a:gd name="connsiteX0" fmla="*/ 932391 w 1261579"/>
                <a:gd name="connsiteY0" fmla="*/ 0 h 3669507"/>
                <a:gd name="connsiteX1" fmla="*/ 1235339 w 1261579"/>
                <a:gd name="connsiteY1" fmla="*/ 881063 h 3669507"/>
                <a:gd name="connsiteX2" fmla="*/ 1196975 w 1261579"/>
                <a:gd name="connsiteY2" fmla="*/ 1684866 h 3669507"/>
                <a:gd name="connsiteX3" fmla="*/ 804333 w 1261579"/>
                <a:gd name="connsiteY3" fmla="*/ 2618846 h 3669507"/>
                <a:gd name="connsiteX4" fmla="*/ 539221 w 1261579"/>
                <a:gd name="connsiteY4" fmla="*/ 3149865 h 3669507"/>
                <a:gd name="connsiteX5" fmla="*/ 3704 w 1261579"/>
                <a:gd name="connsiteY5" fmla="*/ 3669507 h 3669507"/>
                <a:gd name="connsiteX6" fmla="*/ 0 w 1261579"/>
                <a:gd name="connsiteY6" fmla="*/ 3330046 h 3669507"/>
                <a:gd name="connsiteX7" fmla="*/ 400579 w 1261579"/>
                <a:gd name="connsiteY7" fmla="*/ 2797175 h 3669507"/>
                <a:gd name="connsiteX8" fmla="*/ 338666 w 1261579"/>
                <a:gd name="connsiteY8" fmla="*/ 2095765 h 3669507"/>
                <a:gd name="connsiteX9" fmla="*/ 7938 w 1261579"/>
                <a:gd name="connsiteY9" fmla="*/ 1592792 h 3669507"/>
                <a:gd name="connsiteX10" fmla="*/ 7937 w 1261579"/>
                <a:gd name="connsiteY10" fmla="*/ 1255978 h 3669507"/>
                <a:gd name="connsiteX11" fmla="*/ 347133 w 1261579"/>
                <a:gd name="connsiteY11" fmla="*/ 1645179 h 3669507"/>
                <a:gd name="connsiteX12" fmla="*/ 645583 w 1261579"/>
                <a:gd name="connsiteY12" fmla="*/ 2413529 h 3669507"/>
                <a:gd name="connsiteX13" fmla="*/ 1045368 w 1261579"/>
                <a:gd name="connsiteY13" fmla="*/ 1227932 h 3669507"/>
                <a:gd name="connsiteX14" fmla="*/ 719666 w 1261579"/>
                <a:gd name="connsiteY14" fmla="*/ 2646 h 3669507"/>
                <a:gd name="connsiteX15" fmla="*/ 932391 w 1261579"/>
                <a:gd name="connsiteY15" fmla="*/ 0 h 366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1579" h="3669507">
                  <a:moveTo>
                    <a:pt x="932391" y="0"/>
                  </a:moveTo>
                  <a:cubicBezTo>
                    <a:pt x="995714" y="149578"/>
                    <a:pt x="1191242" y="600252"/>
                    <a:pt x="1235339" y="881063"/>
                  </a:cubicBezTo>
                  <a:cubicBezTo>
                    <a:pt x="1279436" y="1161874"/>
                    <a:pt x="1268809" y="1395236"/>
                    <a:pt x="1196975" y="1684866"/>
                  </a:cubicBezTo>
                  <a:cubicBezTo>
                    <a:pt x="1125141" y="1974496"/>
                    <a:pt x="830615" y="2512792"/>
                    <a:pt x="804333" y="2618846"/>
                  </a:cubicBezTo>
                  <a:cubicBezTo>
                    <a:pt x="778051" y="2724900"/>
                    <a:pt x="672659" y="2974755"/>
                    <a:pt x="539221" y="3149865"/>
                  </a:cubicBezTo>
                  <a:cubicBezTo>
                    <a:pt x="405783" y="3324975"/>
                    <a:pt x="91987" y="3558118"/>
                    <a:pt x="3704" y="3669507"/>
                  </a:cubicBezTo>
                  <a:cubicBezTo>
                    <a:pt x="5909" y="3528484"/>
                    <a:pt x="530" y="3467496"/>
                    <a:pt x="0" y="3330046"/>
                  </a:cubicBezTo>
                  <a:cubicBezTo>
                    <a:pt x="111389" y="3218789"/>
                    <a:pt x="344135" y="3002888"/>
                    <a:pt x="400579" y="2797175"/>
                  </a:cubicBezTo>
                  <a:cubicBezTo>
                    <a:pt x="457023" y="2591462"/>
                    <a:pt x="404106" y="2296495"/>
                    <a:pt x="338666" y="2095765"/>
                  </a:cubicBezTo>
                  <a:cubicBezTo>
                    <a:pt x="273226" y="1895035"/>
                    <a:pt x="84491" y="1694657"/>
                    <a:pt x="7938" y="1592792"/>
                  </a:cubicBezTo>
                  <a:cubicBezTo>
                    <a:pt x="5204" y="1433777"/>
                    <a:pt x="10142" y="1375834"/>
                    <a:pt x="7937" y="1255978"/>
                  </a:cubicBezTo>
                  <a:cubicBezTo>
                    <a:pt x="81932" y="1312335"/>
                    <a:pt x="240859" y="1452254"/>
                    <a:pt x="347133" y="1645179"/>
                  </a:cubicBezTo>
                  <a:cubicBezTo>
                    <a:pt x="453407" y="1838104"/>
                    <a:pt x="621683" y="2173111"/>
                    <a:pt x="645583" y="2413529"/>
                  </a:cubicBezTo>
                  <a:cubicBezTo>
                    <a:pt x="764734" y="2208654"/>
                    <a:pt x="1033021" y="1629746"/>
                    <a:pt x="1045368" y="1227932"/>
                  </a:cubicBezTo>
                  <a:cubicBezTo>
                    <a:pt x="1057715" y="826118"/>
                    <a:pt x="816150" y="235832"/>
                    <a:pt x="719666" y="2646"/>
                  </a:cubicBezTo>
                  <a:cubicBezTo>
                    <a:pt x="827969" y="2823"/>
                    <a:pt x="837846" y="2822"/>
                    <a:pt x="932391" y="0"/>
                  </a:cubicBezTo>
                  <a:close/>
                </a:path>
              </a:pathLst>
            </a:custGeom>
            <a:solidFill>
              <a:srgbClr val="00B0F0">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240992" y="2023863"/>
              <a:ext cx="2613331" cy="4669672"/>
            </a:xfrm>
            <a:custGeom>
              <a:avLst/>
              <a:gdLst>
                <a:gd name="connsiteX0" fmla="*/ 1804599 w 7207047"/>
                <a:gd name="connsiteY0" fmla="*/ 53989 h 4599905"/>
                <a:gd name="connsiteX1" fmla="*/ 1899849 w 7207047"/>
                <a:gd name="connsiteY1" fmla="*/ 593739 h 4599905"/>
                <a:gd name="connsiteX2" fmla="*/ 1664899 w 7207047"/>
                <a:gd name="connsiteY2" fmla="*/ 1184289 h 4599905"/>
                <a:gd name="connsiteX3" fmla="*/ 1582349 w 7207047"/>
                <a:gd name="connsiteY3" fmla="*/ 1831989 h 4599905"/>
                <a:gd name="connsiteX4" fmla="*/ 1531549 w 7207047"/>
                <a:gd name="connsiteY4" fmla="*/ 2339989 h 4599905"/>
                <a:gd name="connsiteX5" fmla="*/ 1461699 w 7207047"/>
                <a:gd name="connsiteY5" fmla="*/ 3527439 h 4599905"/>
                <a:gd name="connsiteX6" fmla="*/ 1055299 w 7207047"/>
                <a:gd name="connsiteY6" fmla="*/ 4060839 h 4599905"/>
                <a:gd name="connsiteX7" fmla="*/ 115499 w 7207047"/>
                <a:gd name="connsiteY7" fmla="*/ 4187839 h 4599905"/>
                <a:gd name="connsiteX8" fmla="*/ 115499 w 7207047"/>
                <a:gd name="connsiteY8" fmla="*/ 4562489 h 4599905"/>
                <a:gd name="connsiteX9" fmla="*/ 1023549 w 7207047"/>
                <a:gd name="connsiteY9" fmla="*/ 4556139 h 4599905"/>
                <a:gd name="connsiteX10" fmla="*/ 4427149 w 7207047"/>
                <a:gd name="connsiteY10" fmla="*/ 4537089 h 4599905"/>
                <a:gd name="connsiteX11" fmla="*/ 4808149 w 7207047"/>
                <a:gd name="connsiteY11" fmla="*/ 4048139 h 4599905"/>
                <a:gd name="connsiteX12" fmla="*/ 5722549 w 7207047"/>
                <a:gd name="connsiteY12" fmla="*/ 3717939 h 4599905"/>
                <a:gd name="connsiteX13" fmla="*/ 6154349 w 7207047"/>
                <a:gd name="connsiteY13" fmla="*/ 3140089 h 4599905"/>
                <a:gd name="connsiteX14" fmla="*/ 6649649 w 7207047"/>
                <a:gd name="connsiteY14" fmla="*/ 1565289 h 4599905"/>
                <a:gd name="connsiteX15" fmla="*/ 7138599 w 7207047"/>
                <a:gd name="connsiteY15" fmla="*/ 765189 h 4599905"/>
                <a:gd name="connsiteX16" fmla="*/ 7138599 w 7207047"/>
                <a:gd name="connsiteY16" fmla="*/ 473089 h 4599905"/>
                <a:gd name="connsiteX17" fmla="*/ 6535349 w 7207047"/>
                <a:gd name="connsiteY17" fmla="*/ 1323989 h 4599905"/>
                <a:gd name="connsiteX18" fmla="*/ 5665399 w 7207047"/>
                <a:gd name="connsiteY18" fmla="*/ 3362339 h 4599905"/>
                <a:gd name="connsiteX19" fmla="*/ 4598599 w 7207047"/>
                <a:gd name="connsiteY19" fmla="*/ 3768739 h 4599905"/>
                <a:gd name="connsiteX20" fmla="*/ 3715949 w 7207047"/>
                <a:gd name="connsiteY20" fmla="*/ 4537089 h 4599905"/>
                <a:gd name="connsiteX21" fmla="*/ 1918899 w 7207047"/>
                <a:gd name="connsiteY21" fmla="*/ 4518039 h 4599905"/>
                <a:gd name="connsiteX22" fmla="*/ 1156899 w 7207047"/>
                <a:gd name="connsiteY22" fmla="*/ 4219589 h 4599905"/>
                <a:gd name="connsiteX23" fmla="*/ 1442649 w 7207047"/>
                <a:gd name="connsiteY23" fmla="*/ 3908439 h 4599905"/>
                <a:gd name="connsiteX24" fmla="*/ 1595049 w 7207047"/>
                <a:gd name="connsiteY24" fmla="*/ 2841639 h 4599905"/>
                <a:gd name="connsiteX25" fmla="*/ 1658549 w 7207047"/>
                <a:gd name="connsiteY25" fmla="*/ 1958989 h 4599905"/>
                <a:gd name="connsiteX26" fmla="*/ 1715699 w 7207047"/>
                <a:gd name="connsiteY26" fmla="*/ 1266839 h 4599905"/>
                <a:gd name="connsiteX27" fmla="*/ 2128449 w 7207047"/>
                <a:gd name="connsiteY27" fmla="*/ 1108089 h 4599905"/>
                <a:gd name="connsiteX28" fmla="*/ 2598349 w 7207047"/>
                <a:gd name="connsiteY28" fmla="*/ 606439 h 4599905"/>
                <a:gd name="connsiteX29" fmla="*/ 2725349 w 7207047"/>
                <a:gd name="connsiteY29" fmla="*/ 85739 h 4599905"/>
                <a:gd name="connsiteX30" fmla="*/ 2649149 w 7207047"/>
                <a:gd name="connsiteY30" fmla="*/ 85739 h 4599905"/>
                <a:gd name="connsiteX31" fmla="*/ 2630099 w 7207047"/>
                <a:gd name="connsiteY31" fmla="*/ 409589 h 4599905"/>
                <a:gd name="connsiteX32" fmla="*/ 1963349 w 7207047"/>
                <a:gd name="connsiteY32" fmla="*/ 1063639 h 4599905"/>
                <a:gd name="connsiteX33" fmla="*/ 1791899 w 7207047"/>
                <a:gd name="connsiteY33" fmla="*/ 1076339 h 4599905"/>
                <a:gd name="connsiteX34" fmla="*/ 1956999 w 7207047"/>
                <a:gd name="connsiteY34" fmla="*/ 606439 h 4599905"/>
                <a:gd name="connsiteX35" fmla="*/ 1874449 w 7207047"/>
                <a:gd name="connsiteY35" fmla="*/ 79389 h 4599905"/>
                <a:gd name="connsiteX36" fmla="*/ 1804599 w 7207047"/>
                <a:gd name="connsiteY36" fmla="*/ 53989 h 4599905"/>
                <a:gd name="connsiteX0" fmla="*/ 1804599 w 7207047"/>
                <a:gd name="connsiteY0" fmla="*/ 53989 h 4588216"/>
                <a:gd name="connsiteX1" fmla="*/ 1899849 w 7207047"/>
                <a:gd name="connsiteY1" fmla="*/ 593739 h 4588216"/>
                <a:gd name="connsiteX2" fmla="*/ 1664899 w 7207047"/>
                <a:gd name="connsiteY2" fmla="*/ 1184289 h 4588216"/>
                <a:gd name="connsiteX3" fmla="*/ 1582349 w 7207047"/>
                <a:gd name="connsiteY3" fmla="*/ 1831989 h 4588216"/>
                <a:gd name="connsiteX4" fmla="*/ 1531549 w 7207047"/>
                <a:gd name="connsiteY4" fmla="*/ 2339989 h 4588216"/>
                <a:gd name="connsiteX5" fmla="*/ 1461699 w 7207047"/>
                <a:gd name="connsiteY5" fmla="*/ 3527439 h 4588216"/>
                <a:gd name="connsiteX6" fmla="*/ 1055299 w 7207047"/>
                <a:gd name="connsiteY6" fmla="*/ 4060839 h 4588216"/>
                <a:gd name="connsiteX7" fmla="*/ 115499 w 7207047"/>
                <a:gd name="connsiteY7" fmla="*/ 4187839 h 4588216"/>
                <a:gd name="connsiteX8" fmla="*/ 115499 w 7207047"/>
                <a:gd name="connsiteY8" fmla="*/ 4562489 h 4588216"/>
                <a:gd name="connsiteX9" fmla="*/ 1023549 w 7207047"/>
                <a:gd name="connsiteY9" fmla="*/ 4556139 h 4588216"/>
                <a:gd name="connsiteX10" fmla="*/ 4427149 w 7207047"/>
                <a:gd name="connsiteY10" fmla="*/ 4537089 h 4588216"/>
                <a:gd name="connsiteX11" fmla="*/ 4808149 w 7207047"/>
                <a:gd name="connsiteY11" fmla="*/ 4048139 h 4588216"/>
                <a:gd name="connsiteX12" fmla="*/ 5722549 w 7207047"/>
                <a:gd name="connsiteY12" fmla="*/ 3717939 h 4588216"/>
                <a:gd name="connsiteX13" fmla="*/ 6154349 w 7207047"/>
                <a:gd name="connsiteY13" fmla="*/ 3140089 h 4588216"/>
                <a:gd name="connsiteX14" fmla="*/ 6649649 w 7207047"/>
                <a:gd name="connsiteY14" fmla="*/ 1565289 h 4588216"/>
                <a:gd name="connsiteX15" fmla="*/ 7138599 w 7207047"/>
                <a:gd name="connsiteY15" fmla="*/ 765189 h 4588216"/>
                <a:gd name="connsiteX16" fmla="*/ 7138599 w 7207047"/>
                <a:gd name="connsiteY16" fmla="*/ 473089 h 4588216"/>
                <a:gd name="connsiteX17" fmla="*/ 6535349 w 7207047"/>
                <a:gd name="connsiteY17" fmla="*/ 1323989 h 4588216"/>
                <a:gd name="connsiteX18" fmla="*/ 5665399 w 7207047"/>
                <a:gd name="connsiteY18" fmla="*/ 3362339 h 4588216"/>
                <a:gd name="connsiteX19" fmla="*/ 4598599 w 7207047"/>
                <a:gd name="connsiteY19" fmla="*/ 3768739 h 4588216"/>
                <a:gd name="connsiteX20" fmla="*/ 3859882 w 7207047"/>
                <a:gd name="connsiteY20" fmla="*/ 4088356 h 4588216"/>
                <a:gd name="connsiteX21" fmla="*/ 1918899 w 7207047"/>
                <a:gd name="connsiteY21" fmla="*/ 4518039 h 4588216"/>
                <a:gd name="connsiteX22" fmla="*/ 1156899 w 7207047"/>
                <a:gd name="connsiteY22" fmla="*/ 4219589 h 4588216"/>
                <a:gd name="connsiteX23" fmla="*/ 1442649 w 7207047"/>
                <a:gd name="connsiteY23" fmla="*/ 3908439 h 4588216"/>
                <a:gd name="connsiteX24" fmla="*/ 1595049 w 7207047"/>
                <a:gd name="connsiteY24" fmla="*/ 2841639 h 4588216"/>
                <a:gd name="connsiteX25" fmla="*/ 1658549 w 7207047"/>
                <a:gd name="connsiteY25" fmla="*/ 1958989 h 4588216"/>
                <a:gd name="connsiteX26" fmla="*/ 1715699 w 7207047"/>
                <a:gd name="connsiteY26" fmla="*/ 1266839 h 4588216"/>
                <a:gd name="connsiteX27" fmla="*/ 2128449 w 7207047"/>
                <a:gd name="connsiteY27" fmla="*/ 1108089 h 4588216"/>
                <a:gd name="connsiteX28" fmla="*/ 2598349 w 7207047"/>
                <a:gd name="connsiteY28" fmla="*/ 606439 h 4588216"/>
                <a:gd name="connsiteX29" fmla="*/ 2725349 w 7207047"/>
                <a:gd name="connsiteY29" fmla="*/ 85739 h 4588216"/>
                <a:gd name="connsiteX30" fmla="*/ 2649149 w 7207047"/>
                <a:gd name="connsiteY30" fmla="*/ 85739 h 4588216"/>
                <a:gd name="connsiteX31" fmla="*/ 2630099 w 7207047"/>
                <a:gd name="connsiteY31" fmla="*/ 409589 h 4588216"/>
                <a:gd name="connsiteX32" fmla="*/ 1963349 w 7207047"/>
                <a:gd name="connsiteY32" fmla="*/ 1063639 h 4588216"/>
                <a:gd name="connsiteX33" fmla="*/ 1791899 w 7207047"/>
                <a:gd name="connsiteY33" fmla="*/ 1076339 h 4588216"/>
                <a:gd name="connsiteX34" fmla="*/ 1956999 w 7207047"/>
                <a:gd name="connsiteY34" fmla="*/ 606439 h 4588216"/>
                <a:gd name="connsiteX35" fmla="*/ 1874449 w 7207047"/>
                <a:gd name="connsiteY35" fmla="*/ 79389 h 4588216"/>
                <a:gd name="connsiteX36" fmla="*/ 1804599 w 7207047"/>
                <a:gd name="connsiteY36" fmla="*/ 53989 h 4588216"/>
                <a:gd name="connsiteX0" fmla="*/ 1804599 w 7207047"/>
                <a:gd name="connsiteY0" fmla="*/ 53989 h 4790634"/>
                <a:gd name="connsiteX1" fmla="*/ 1899849 w 7207047"/>
                <a:gd name="connsiteY1" fmla="*/ 593739 h 4790634"/>
                <a:gd name="connsiteX2" fmla="*/ 1664899 w 7207047"/>
                <a:gd name="connsiteY2" fmla="*/ 1184289 h 4790634"/>
                <a:gd name="connsiteX3" fmla="*/ 1582349 w 7207047"/>
                <a:gd name="connsiteY3" fmla="*/ 1831989 h 4790634"/>
                <a:gd name="connsiteX4" fmla="*/ 1531549 w 7207047"/>
                <a:gd name="connsiteY4" fmla="*/ 2339989 h 4790634"/>
                <a:gd name="connsiteX5" fmla="*/ 1461699 w 7207047"/>
                <a:gd name="connsiteY5" fmla="*/ 3527439 h 4790634"/>
                <a:gd name="connsiteX6" fmla="*/ 1055299 w 7207047"/>
                <a:gd name="connsiteY6" fmla="*/ 4060839 h 4790634"/>
                <a:gd name="connsiteX7" fmla="*/ 115499 w 7207047"/>
                <a:gd name="connsiteY7" fmla="*/ 4187839 h 4790634"/>
                <a:gd name="connsiteX8" fmla="*/ 115499 w 7207047"/>
                <a:gd name="connsiteY8" fmla="*/ 4562489 h 4790634"/>
                <a:gd name="connsiteX9" fmla="*/ 1023549 w 7207047"/>
                <a:gd name="connsiteY9" fmla="*/ 4556139 h 4790634"/>
                <a:gd name="connsiteX10" fmla="*/ 1887149 w 7207047"/>
                <a:gd name="connsiteY10" fmla="*/ 4774156 h 4790634"/>
                <a:gd name="connsiteX11" fmla="*/ 4808149 w 7207047"/>
                <a:gd name="connsiteY11" fmla="*/ 4048139 h 4790634"/>
                <a:gd name="connsiteX12" fmla="*/ 5722549 w 7207047"/>
                <a:gd name="connsiteY12" fmla="*/ 3717939 h 4790634"/>
                <a:gd name="connsiteX13" fmla="*/ 6154349 w 7207047"/>
                <a:gd name="connsiteY13" fmla="*/ 3140089 h 4790634"/>
                <a:gd name="connsiteX14" fmla="*/ 6649649 w 7207047"/>
                <a:gd name="connsiteY14" fmla="*/ 1565289 h 4790634"/>
                <a:gd name="connsiteX15" fmla="*/ 7138599 w 7207047"/>
                <a:gd name="connsiteY15" fmla="*/ 765189 h 4790634"/>
                <a:gd name="connsiteX16" fmla="*/ 7138599 w 7207047"/>
                <a:gd name="connsiteY16" fmla="*/ 473089 h 4790634"/>
                <a:gd name="connsiteX17" fmla="*/ 6535349 w 7207047"/>
                <a:gd name="connsiteY17" fmla="*/ 1323989 h 4790634"/>
                <a:gd name="connsiteX18" fmla="*/ 5665399 w 7207047"/>
                <a:gd name="connsiteY18" fmla="*/ 3362339 h 4790634"/>
                <a:gd name="connsiteX19" fmla="*/ 4598599 w 7207047"/>
                <a:gd name="connsiteY19" fmla="*/ 3768739 h 4790634"/>
                <a:gd name="connsiteX20" fmla="*/ 3859882 w 7207047"/>
                <a:gd name="connsiteY20" fmla="*/ 4088356 h 4790634"/>
                <a:gd name="connsiteX21" fmla="*/ 1918899 w 7207047"/>
                <a:gd name="connsiteY21" fmla="*/ 4518039 h 4790634"/>
                <a:gd name="connsiteX22" fmla="*/ 1156899 w 7207047"/>
                <a:gd name="connsiteY22" fmla="*/ 4219589 h 4790634"/>
                <a:gd name="connsiteX23" fmla="*/ 1442649 w 7207047"/>
                <a:gd name="connsiteY23" fmla="*/ 3908439 h 4790634"/>
                <a:gd name="connsiteX24" fmla="*/ 1595049 w 7207047"/>
                <a:gd name="connsiteY24" fmla="*/ 2841639 h 4790634"/>
                <a:gd name="connsiteX25" fmla="*/ 1658549 w 7207047"/>
                <a:gd name="connsiteY25" fmla="*/ 1958989 h 4790634"/>
                <a:gd name="connsiteX26" fmla="*/ 1715699 w 7207047"/>
                <a:gd name="connsiteY26" fmla="*/ 1266839 h 4790634"/>
                <a:gd name="connsiteX27" fmla="*/ 2128449 w 7207047"/>
                <a:gd name="connsiteY27" fmla="*/ 1108089 h 4790634"/>
                <a:gd name="connsiteX28" fmla="*/ 2598349 w 7207047"/>
                <a:gd name="connsiteY28" fmla="*/ 606439 h 4790634"/>
                <a:gd name="connsiteX29" fmla="*/ 2725349 w 7207047"/>
                <a:gd name="connsiteY29" fmla="*/ 85739 h 4790634"/>
                <a:gd name="connsiteX30" fmla="*/ 2649149 w 7207047"/>
                <a:gd name="connsiteY30" fmla="*/ 85739 h 4790634"/>
                <a:gd name="connsiteX31" fmla="*/ 2630099 w 7207047"/>
                <a:gd name="connsiteY31" fmla="*/ 409589 h 4790634"/>
                <a:gd name="connsiteX32" fmla="*/ 1963349 w 7207047"/>
                <a:gd name="connsiteY32" fmla="*/ 1063639 h 4790634"/>
                <a:gd name="connsiteX33" fmla="*/ 1791899 w 7207047"/>
                <a:gd name="connsiteY33" fmla="*/ 1076339 h 4790634"/>
                <a:gd name="connsiteX34" fmla="*/ 1956999 w 7207047"/>
                <a:gd name="connsiteY34" fmla="*/ 606439 h 4790634"/>
                <a:gd name="connsiteX35" fmla="*/ 1874449 w 7207047"/>
                <a:gd name="connsiteY35" fmla="*/ 79389 h 4790634"/>
                <a:gd name="connsiteX36" fmla="*/ 1804599 w 7207047"/>
                <a:gd name="connsiteY36" fmla="*/ 53989 h 4790634"/>
                <a:gd name="connsiteX0" fmla="*/ 1804599 w 7207047"/>
                <a:gd name="connsiteY0" fmla="*/ 53989 h 4809057"/>
                <a:gd name="connsiteX1" fmla="*/ 1899849 w 7207047"/>
                <a:gd name="connsiteY1" fmla="*/ 593739 h 4809057"/>
                <a:gd name="connsiteX2" fmla="*/ 1664899 w 7207047"/>
                <a:gd name="connsiteY2" fmla="*/ 1184289 h 4809057"/>
                <a:gd name="connsiteX3" fmla="*/ 1582349 w 7207047"/>
                <a:gd name="connsiteY3" fmla="*/ 1831989 h 4809057"/>
                <a:gd name="connsiteX4" fmla="*/ 1531549 w 7207047"/>
                <a:gd name="connsiteY4" fmla="*/ 2339989 h 4809057"/>
                <a:gd name="connsiteX5" fmla="*/ 1461699 w 7207047"/>
                <a:gd name="connsiteY5" fmla="*/ 3527439 h 4809057"/>
                <a:gd name="connsiteX6" fmla="*/ 1055299 w 7207047"/>
                <a:gd name="connsiteY6" fmla="*/ 4060839 h 4809057"/>
                <a:gd name="connsiteX7" fmla="*/ 115499 w 7207047"/>
                <a:gd name="connsiteY7" fmla="*/ 4187839 h 4809057"/>
                <a:gd name="connsiteX8" fmla="*/ 115499 w 7207047"/>
                <a:gd name="connsiteY8" fmla="*/ 4562489 h 4809057"/>
                <a:gd name="connsiteX9" fmla="*/ 1023549 w 7207047"/>
                <a:gd name="connsiteY9" fmla="*/ 4556139 h 4809057"/>
                <a:gd name="connsiteX10" fmla="*/ 1887149 w 7207047"/>
                <a:gd name="connsiteY10" fmla="*/ 4774156 h 4809057"/>
                <a:gd name="connsiteX11" fmla="*/ 5722549 w 7207047"/>
                <a:gd name="connsiteY11" fmla="*/ 3717939 h 4809057"/>
                <a:gd name="connsiteX12" fmla="*/ 6154349 w 7207047"/>
                <a:gd name="connsiteY12" fmla="*/ 3140089 h 4809057"/>
                <a:gd name="connsiteX13" fmla="*/ 6649649 w 7207047"/>
                <a:gd name="connsiteY13" fmla="*/ 1565289 h 4809057"/>
                <a:gd name="connsiteX14" fmla="*/ 7138599 w 7207047"/>
                <a:gd name="connsiteY14" fmla="*/ 765189 h 4809057"/>
                <a:gd name="connsiteX15" fmla="*/ 7138599 w 7207047"/>
                <a:gd name="connsiteY15" fmla="*/ 473089 h 4809057"/>
                <a:gd name="connsiteX16" fmla="*/ 6535349 w 7207047"/>
                <a:gd name="connsiteY16" fmla="*/ 1323989 h 4809057"/>
                <a:gd name="connsiteX17" fmla="*/ 5665399 w 7207047"/>
                <a:gd name="connsiteY17" fmla="*/ 3362339 h 4809057"/>
                <a:gd name="connsiteX18" fmla="*/ 4598599 w 7207047"/>
                <a:gd name="connsiteY18" fmla="*/ 3768739 h 4809057"/>
                <a:gd name="connsiteX19" fmla="*/ 3859882 w 7207047"/>
                <a:gd name="connsiteY19" fmla="*/ 4088356 h 4809057"/>
                <a:gd name="connsiteX20" fmla="*/ 1918899 w 7207047"/>
                <a:gd name="connsiteY20" fmla="*/ 4518039 h 4809057"/>
                <a:gd name="connsiteX21" fmla="*/ 1156899 w 7207047"/>
                <a:gd name="connsiteY21" fmla="*/ 4219589 h 4809057"/>
                <a:gd name="connsiteX22" fmla="*/ 1442649 w 7207047"/>
                <a:gd name="connsiteY22" fmla="*/ 3908439 h 4809057"/>
                <a:gd name="connsiteX23" fmla="*/ 1595049 w 7207047"/>
                <a:gd name="connsiteY23" fmla="*/ 2841639 h 4809057"/>
                <a:gd name="connsiteX24" fmla="*/ 1658549 w 7207047"/>
                <a:gd name="connsiteY24" fmla="*/ 1958989 h 4809057"/>
                <a:gd name="connsiteX25" fmla="*/ 1715699 w 7207047"/>
                <a:gd name="connsiteY25" fmla="*/ 1266839 h 4809057"/>
                <a:gd name="connsiteX26" fmla="*/ 2128449 w 7207047"/>
                <a:gd name="connsiteY26" fmla="*/ 1108089 h 4809057"/>
                <a:gd name="connsiteX27" fmla="*/ 2598349 w 7207047"/>
                <a:gd name="connsiteY27" fmla="*/ 606439 h 4809057"/>
                <a:gd name="connsiteX28" fmla="*/ 2725349 w 7207047"/>
                <a:gd name="connsiteY28" fmla="*/ 85739 h 4809057"/>
                <a:gd name="connsiteX29" fmla="*/ 2649149 w 7207047"/>
                <a:gd name="connsiteY29" fmla="*/ 85739 h 4809057"/>
                <a:gd name="connsiteX30" fmla="*/ 2630099 w 7207047"/>
                <a:gd name="connsiteY30" fmla="*/ 409589 h 4809057"/>
                <a:gd name="connsiteX31" fmla="*/ 1963349 w 7207047"/>
                <a:gd name="connsiteY31" fmla="*/ 1063639 h 4809057"/>
                <a:gd name="connsiteX32" fmla="*/ 1791899 w 7207047"/>
                <a:gd name="connsiteY32" fmla="*/ 1076339 h 4809057"/>
                <a:gd name="connsiteX33" fmla="*/ 1956999 w 7207047"/>
                <a:gd name="connsiteY33" fmla="*/ 606439 h 4809057"/>
                <a:gd name="connsiteX34" fmla="*/ 1874449 w 7207047"/>
                <a:gd name="connsiteY34" fmla="*/ 79389 h 4809057"/>
                <a:gd name="connsiteX35" fmla="*/ 1804599 w 7207047"/>
                <a:gd name="connsiteY35" fmla="*/ 53989 h 4809057"/>
                <a:gd name="connsiteX0" fmla="*/ 1804599 w 7207047"/>
                <a:gd name="connsiteY0" fmla="*/ 53989 h 4845911"/>
                <a:gd name="connsiteX1" fmla="*/ 1899849 w 7207047"/>
                <a:gd name="connsiteY1" fmla="*/ 593739 h 4845911"/>
                <a:gd name="connsiteX2" fmla="*/ 1664899 w 7207047"/>
                <a:gd name="connsiteY2" fmla="*/ 1184289 h 4845911"/>
                <a:gd name="connsiteX3" fmla="*/ 1582349 w 7207047"/>
                <a:gd name="connsiteY3" fmla="*/ 1831989 h 4845911"/>
                <a:gd name="connsiteX4" fmla="*/ 1531549 w 7207047"/>
                <a:gd name="connsiteY4" fmla="*/ 2339989 h 4845911"/>
                <a:gd name="connsiteX5" fmla="*/ 1461699 w 7207047"/>
                <a:gd name="connsiteY5" fmla="*/ 3527439 h 4845911"/>
                <a:gd name="connsiteX6" fmla="*/ 1055299 w 7207047"/>
                <a:gd name="connsiteY6" fmla="*/ 4060839 h 4845911"/>
                <a:gd name="connsiteX7" fmla="*/ 115499 w 7207047"/>
                <a:gd name="connsiteY7" fmla="*/ 4187839 h 4845911"/>
                <a:gd name="connsiteX8" fmla="*/ 115499 w 7207047"/>
                <a:gd name="connsiteY8" fmla="*/ 4562489 h 4845911"/>
                <a:gd name="connsiteX9" fmla="*/ 1023549 w 7207047"/>
                <a:gd name="connsiteY9" fmla="*/ 4556139 h 4845911"/>
                <a:gd name="connsiteX10" fmla="*/ 1887149 w 7207047"/>
                <a:gd name="connsiteY10" fmla="*/ 4774156 h 4845911"/>
                <a:gd name="connsiteX11" fmla="*/ 6154349 w 7207047"/>
                <a:gd name="connsiteY11" fmla="*/ 3140089 h 4845911"/>
                <a:gd name="connsiteX12" fmla="*/ 6649649 w 7207047"/>
                <a:gd name="connsiteY12" fmla="*/ 1565289 h 4845911"/>
                <a:gd name="connsiteX13" fmla="*/ 7138599 w 7207047"/>
                <a:gd name="connsiteY13" fmla="*/ 765189 h 4845911"/>
                <a:gd name="connsiteX14" fmla="*/ 7138599 w 7207047"/>
                <a:gd name="connsiteY14" fmla="*/ 473089 h 4845911"/>
                <a:gd name="connsiteX15" fmla="*/ 6535349 w 7207047"/>
                <a:gd name="connsiteY15" fmla="*/ 1323989 h 4845911"/>
                <a:gd name="connsiteX16" fmla="*/ 5665399 w 7207047"/>
                <a:gd name="connsiteY16" fmla="*/ 3362339 h 4845911"/>
                <a:gd name="connsiteX17" fmla="*/ 4598599 w 7207047"/>
                <a:gd name="connsiteY17" fmla="*/ 3768739 h 4845911"/>
                <a:gd name="connsiteX18" fmla="*/ 3859882 w 7207047"/>
                <a:gd name="connsiteY18" fmla="*/ 4088356 h 4845911"/>
                <a:gd name="connsiteX19" fmla="*/ 1918899 w 7207047"/>
                <a:gd name="connsiteY19" fmla="*/ 4518039 h 4845911"/>
                <a:gd name="connsiteX20" fmla="*/ 1156899 w 7207047"/>
                <a:gd name="connsiteY20" fmla="*/ 4219589 h 4845911"/>
                <a:gd name="connsiteX21" fmla="*/ 1442649 w 7207047"/>
                <a:gd name="connsiteY21" fmla="*/ 3908439 h 4845911"/>
                <a:gd name="connsiteX22" fmla="*/ 1595049 w 7207047"/>
                <a:gd name="connsiteY22" fmla="*/ 2841639 h 4845911"/>
                <a:gd name="connsiteX23" fmla="*/ 1658549 w 7207047"/>
                <a:gd name="connsiteY23" fmla="*/ 1958989 h 4845911"/>
                <a:gd name="connsiteX24" fmla="*/ 1715699 w 7207047"/>
                <a:gd name="connsiteY24" fmla="*/ 1266839 h 4845911"/>
                <a:gd name="connsiteX25" fmla="*/ 2128449 w 7207047"/>
                <a:gd name="connsiteY25" fmla="*/ 1108089 h 4845911"/>
                <a:gd name="connsiteX26" fmla="*/ 2598349 w 7207047"/>
                <a:gd name="connsiteY26" fmla="*/ 606439 h 4845911"/>
                <a:gd name="connsiteX27" fmla="*/ 2725349 w 7207047"/>
                <a:gd name="connsiteY27" fmla="*/ 85739 h 4845911"/>
                <a:gd name="connsiteX28" fmla="*/ 2649149 w 7207047"/>
                <a:gd name="connsiteY28" fmla="*/ 85739 h 4845911"/>
                <a:gd name="connsiteX29" fmla="*/ 2630099 w 7207047"/>
                <a:gd name="connsiteY29" fmla="*/ 409589 h 4845911"/>
                <a:gd name="connsiteX30" fmla="*/ 1963349 w 7207047"/>
                <a:gd name="connsiteY30" fmla="*/ 1063639 h 4845911"/>
                <a:gd name="connsiteX31" fmla="*/ 1791899 w 7207047"/>
                <a:gd name="connsiteY31" fmla="*/ 1076339 h 4845911"/>
                <a:gd name="connsiteX32" fmla="*/ 1956999 w 7207047"/>
                <a:gd name="connsiteY32" fmla="*/ 606439 h 4845911"/>
                <a:gd name="connsiteX33" fmla="*/ 1874449 w 7207047"/>
                <a:gd name="connsiteY33" fmla="*/ 79389 h 4845911"/>
                <a:gd name="connsiteX34" fmla="*/ 1804599 w 7207047"/>
                <a:gd name="connsiteY34" fmla="*/ 53989 h 4845911"/>
                <a:gd name="connsiteX0" fmla="*/ 1804599 w 7207047"/>
                <a:gd name="connsiteY0" fmla="*/ 53989 h 4955889"/>
                <a:gd name="connsiteX1" fmla="*/ 1899849 w 7207047"/>
                <a:gd name="connsiteY1" fmla="*/ 593739 h 4955889"/>
                <a:gd name="connsiteX2" fmla="*/ 1664899 w 7207047"/>
                <a:gd name="connsiteY2" fmla="*/ 1184289 h 4955889"/>
                <a:gd name="connsiteX3" fmla="*/ 1582349 w 7207047"/>
                <a:gd name="connsiteY3" fmla="*/ 1831989 h 4955889"/>
                <a:gd name="connsiteX4" fmla="*/ 1531549 w 7207047"/>
                <a:gd name="connsiteY4" fmla="*/ 2339989 h 4955889"/>
                <a:gd name="connsiteX5" fmla="*/ 1461699 w 7207047"/>
                <a:gd name="connsiteY5" fmla="*/ 3527439 h 4955889"/>
                <a:gd name="connsiteX6" fmla="*/ 1055299 w 7207047"/>
                <a:gd name="connsiteY6" fmla="*/ 4060839 h 4955889"/>
                <a:gd name="connsiteX7" fmla="*/ 115499 w 7207047"/>
                <a:gd name="connsiteY7" fmla="*/ 4187839 h 4955889"/>
                <a:gd name="connsiteX8" fmla="*/ 115499 w 7207047"/>
                <a:gd name="connsiteY8" fmla="*/ 4562489 h 4955889"/>
                <a:gd name="connsiteX9" fmla="*/ 1023549 w 7207047"/>
                <a:gd name="connsiteY9" fmla="*/ 4556139 h 4955889"/>
                <a:gd name="connsiteX10" fmla="*/ 1887149 w 7207047"/>
                <a:gd name="connsiteY10" fmla="*/ 4774156 h 4955889"/>
                <a:gd name="connsiteX11" fmla="*/ 6649649 w 7207047"/>
                <a:gd name="connsiteY11" fmla="*/ 1565289 h 4955889"/>
                <a:gd name="connsiteX12" fmla="*/ 7138599 w 7207047"/>
                <a:gd name="connsiteY12" fmla="*/ 765189 h 4955889"/>
                <a:gd name="connsiteX13" fmla="*/ 7138599 w 7207047"/>
                <a:gd name="connsiteY13" fmla="*/ 473089 h 4955889"/>
                <a:gd name="connsiteX14" fmla="*/ 6535349 w 7207047"/>
                <a:gd name="connsiteY14" fmla="*/ 1323989 h 4955889"/>
                <a:gd name="connsiteX15" fmla="*/ 5665399 w 7207047"/>
                <a:gd name="connsiteY15" fmla="*/ 3362339 h 4955889"/>
                <a:gd name="connsiteX16" fmla="*/ 4598599 w 7207047"/>
                <a:gd name="connsiteY16" fmla="*/ 3768739 h 4955889"/>
                <a:gd name="connsiteX17" fmla="*/ 3859882 w 7207047"/>
                <a:gd name="connsiteY17" fmla="*/ 4088356 h 4955889"/>
                <a:gd name="connsiteX18" fmla="*/ 1918899 w 7207047"/>
                <a:gd name="connsiteY18" fmla="*/ 4518039 h 4955889"/>
                <a:gd name="connsiteX19" fmla="*/ 1156899 w 7207047"/>
                <a:gd name="connsiteY19" fmla="*/ 4219589 h 4955889"/>
                <a:gd name="connsiteX20" fmla="*/ 1442649 w 7207047"/>
                <a:gd name="connsiteY20" fmla="*/ 3908439 h 4955889"/>
                <a:gd name="connsiteX21" fmla="*/ 1595049 w 7207047"/>
                <a:gd name="connsiteY21" fmla="*/ 2841639 h 4955889"/>
                <a:gd name="connsiteX22" fmla="*/ 1658549 w 7207047"/>
                <a:gd name="connsiteY22" fmla="*/ 1958989 h 4955889"/>
                <a:gd name="connsiteX23" fmla="*/ 1715699 w 7207047"/>
                <a:gd name="connsiteY23" fmla="*/ 1266839 h 4955889"/>
                <a:gd name="connsiteX24" fmla="*/ 2128449 w 7207047"/>
                <a:gd name="connsiteY24" fmla="*/ 1108089 h 4955889"/>
                <a:gd name="connsiteX25" fmla="*/ 2598349 w 7207047"/>
                <a:gd name="connsiteY25" fmla="*/ 606439 h 4955889"/>
                <a:gd name="connsiteX26" fmla="*/ 2725349 w 7207047"/>
                <a:gd name="connsiteY26" fmla="*/ 85739 h 4955889"/>
                <a:gd name="connsiteX27" fmla="*/ 2649149 w 7207047"/>
                <a:gd name="connsiteY27" fmla="*/ 85739 h 4955889"/>
                <a:gd name="connsiteX28" fmla="*/ 2630099 w 7207047"/>
                <a:gd name="connsiteY28" fmla="*/ 409589 h 4955889"/>
                <a:gd name="connsiteX29" fmla="*/ 1963349 w 7207047"/>
                <a:gd name="connsiteY29" fmla="*/ 1063639 h 4955889"/>
                <a:gd name="connsiteX30" fmla="*/ 1791899 w 7207047"/>
                <a:gd name="connsiteY30" fmla="*/ 1076339 h 4955889"/>
                <a:gd name="connsiteX31" fmla="*/ 1956999 w 7207047"/>
                <a:gd name="connsiteY31" fmla="*/ 606439 h 4955889"/>
                <a:gd name="connsiteX32" fmla="*/ 1874449 w 7207047"/>
                <a:gd name="connsiteY32" fmla="*/ 79389 h 4955889"/>
                <a:gd name="connsiteX33" fmla="*/ 1804599 w 7207047"/>
                <a:gd name="connsiteY33" fmla="*/ 53989 h 4955889"/>
                <a:gd name="connsiteX0" fmla="*/ 1804599 w 7550917"/>
                <a:gd name="connsiteY0" fmla="*/ 53989 h 5013568"/>
                <a:gd name="connsiteX1" fmla="*/ 1899849 w 7550917"/>
                <a:gd name="connsiteY1" fmla="*/ 593739 h 5013568"/>
                <a:gd name="connsiteX2" fmla="*/ 1664899 w 7550917"/>
                <a:gd name="connsiteY2" fmla="*/ 1184289 h 5013568"/>
                <a:gd name="connsiteX3" fmla="*/ 1582349 w 7550917"/>
                <a:gd name="connsiteY3" fmla="*/ 1831989 h 5013568"/>
                <a:gd name="connsiteX4" fmla="*/ 1531549 w 7550917"/>
                <a:gd name="connsiteY4" fmla="*/ 2339989 h 5013568"/>
                <a:gd name="connsiteX5" fmla="*/ 1461699 w 7550917"/>
                <a:gd name="connsiteY5" fmla="*/ 3527439 h 5013568"/>
                <a:gd name="connsiteX6" fmla="*/ 1055299 w 7550917"/>
                <a:gd name="connsiteY6" fmla="*/ 4060839 h 5013568"/>
                <a:gd name="connsiteX7" fmla="*/ 115499 w 7550917"/>
                <a:gd name="connsiteY7" fmla="*/ 4187839 h 5013568"/>
                <a:gd name="connsiteX8" fmla="*/ 115499 w 7550917"/>
                <a:gd name="connsiteY8" fmla="*/ 4562489 h 5013568"/>
                <a:gd name="connsiteX9" fmla="*/ 1023549 w 7550917"/>
                <a:gd name="connsiteY9" fmla="*/ 4556139 h 5013568"/>
                <a:gd name="connsiteX10" fmla="*/ 1887149 w 7550917"/>
                <a:gd name="connsiteY10" fmla="*/ 4774156 h 5013568"/>
                <a:gd name="connsiteX11" fmla="*/ 7138599 w 7550917"/>
                <a:gd name="connsiteY11" fmla="*/ 765189 h 5013568"/>
                <a:gd name="connsiteX12" fmla="*/ 7138599 w 7550917"/>
                <a:gd name="connsiteY12" fmla="*/ 473089 h 5013568"/>
                <a:gd name="connsiteX13" fmla="*/ 6535349 w 7550917"/>
                <a:gd name="connsiteY13" fmla="*/ 1323989 h 5013568"/>
                <a:gd name="connsiteX14" fmla="*/ 5665399 w 7550917"/>
                <a:gd name="connsiteY14" fmla="*/ 3362339 h 5013568"/>
                <a:gd name="connsiteX15" fmla="*/ 4598599 w 7550917"/>
                <a:gd name="connsiteY15" fmla="*/ 3768739 h 5013568"/>
                <a:gd name="connsiteX16" fmla="*/ 3859882 w 7550917"/>
                <a:gd name="connsiteY16" fmla="*/ 4088356 h 5013568"/>
                <a:gd name="connsiteX17" fmla="*/ 1918899 w 7550917"/>
                <a:gd name="connsiteY17" fmla="*/ 4518039 h 5013568"/>
                <a:gd name="connsiteX18" fmla="*/ 1156899 w 7550917"/>
                <a:gd name="connsiteY18" fmla="*/ 4219589 h 5013568"/>
                <a:gd name="connsiteX19" fmla="*/ 1442649 w 7550917"/>
                <a:gd name="connsiteY19" fmla="*/ 3908439 h 5013568"/>
                <a:gd name="connsiteX20" fmla="*/ 1595049 w 7550917"/>
                <a:gd name="connsiteY20" fmla="*/ 2841639 h 5013568"/>
                <a:gd name="connsiteX21" fmla="*/ 1658549 w 7550917"/>
                <a:gd name="connsiteY21" fmla="*/ 1958989 h 5013568"/>
                <a:gd name="connsiteX22" fmla="*/ 1715699 w 7550917"/>
                <a:gd name="connsiteY22" fmla="*/ 1266839 h 5013568"/>
                <a:gd name="connsiteX23" fmla="*/ 2128449 w 7550917"/>
                <a:gd name="connsiteY23" fmla="*/ 1108089 h 5013568"/>
                <a:gd name="connsiteX24" fmla="*/ 2598349 w 7550917"/>
                <a:gd name="connsiteY24" fmla="*/ 606439 h 5013568"/>
                <a:gd name="connsiteX25" fmla="*/ 2725349 w 7550917"/>
                <a:gd name="connsiteY25" fmla="*/ 85739 h 5013568"/>
                <a:gd name="connsiteX26" fmla="*/ 2649149 w 7550917"/>
                <a:gd name="connsiteY26" fmla="*/ 85739 h 5013568"/>
                <a:gd name="connsiteX27" fmla="*/ 2630099 w 7550917"/>
                <a:gd name="connsiteY27" fmla="*/ 409589 h 5013568"/>
                <a:gd name="connsiteX28" fmla="*/ 1963349 w 7550917"/>
                <a:gd name="connsiteY28" fmla="*/ 1063639 h 5013568"/>
                <a:gd name="connsiteX29" fmla="*/ 1791899 w 7550917"/>
                <a:gd name="connsiteY29" fmla="*/ 1076339 h 5013568"/>
                <a:gd name="connsiteX30" fmla="*/ 1956999 w 7550917"/>
                <a:gd name="connsiteY30" fmla="*/ 606439 h 5013568"/>
                <a:gd name="connsiteX31" fmla="*/ 1874449 w 7550917"/>
                <a:gd name="connsiteY31" fmla="*/ 79389 h 5013568"/>
                <a:gd name="connsiteX32" fmla="*/ 1804599 w 7550917"/>
                <a:gd name="connsiteY32" fmla="*/ 53989 h 5013568"/>
                <a:gd name="connsiteX0" fmla="*/ 1804599 w 7405706"/>
                <a:gd name="connsiteY0" fmla="*/ 53989 h 5034758"/>
                <a:gd name="connsiteX1" fmla="*/ 1899849 w 7405706"/>
                <a:gd name="connsiteY1" fmla="*/ 593739 h 5034758"/>
                <a:gd name="connsiteX2" fmla="*/ 1664899 w 7405706"/>
                <a:gd name="connsiteY2" fmla="*/ 1184289 h 5034758"/>
                <a:gd name="connsiteX3" fmla="*/ 1582349 w 7405706"/>
                <a:gd name="connsiteY3" fmla="*/ 1831989 h 5034758"/>
                <a:gd name="connsiteX4" fmla="*/ 1531549 w 7405706"/>
                <a:gd name="connsiteY4" fmla="*/ 2339989 h 5034758"/>
                <a:gd name="connsiteX5" fmla="*/ 1461699 w 7405706"/>
                <a:gd name="connsiteY5" fmla="*/ 3527439 h 5034758"/>
                <a:gd name="connsiteX6" fmla="*/ 1055299 w 7405706"/>
                <a:gd name="connsiteY6" fmla="*/ 4060839 h 5034758"/>
                <a:gd name="connsiteX7" fmla="*/ 115499 w 7405706"/>
                <a:gd name="connsiteY7" fmla="*/ 4187839 h 5034758"/>
                <a:gd name="connsiteX8" fmla="*/ 115499 w 7405706"/>
                <a:gd name="connsiteY8" fmla="*/ 4562489 h 5034758"/>
                <a:gd name="connsiteX9" fmla="*/ 1023549 w 7405706"/>
                <a:gd name="connsiteY9" fmla="*/ 4556139 h 5034758"/>
                <a:gd name="connsiteX10" fmla="*/ 1887149 w 7405706"/>
                <a:gd name="connsiteY10" fmla="*/ 4774156 h 5034758"/>
                <a:gd name="connsiteX11" fmla="*/ 7138599 w 7405706"/>
                <a:gd name="connsiteY11" fmla="*/ 473089 h 5034758"/>
                <a:gd name="connsiteX12" fmla="*/ 6535349 w 7405706"/>
                <a:gd name="connsiteY12" fmla="*/ 1323989 h 5034758"/>
                <a:gd name="connsiteX13" fmla="*/ 5665399 w 7405706"/>
                <a:gd name="connsiteY13" fmla="*/ 3362339 h 5034758"/>
                <a:gd name="connsiteX14" fmla="*/ 4598599 w 7405706"/>
                <a:gd name="connsiteY14" fmla="*/ 3768739 h 5034758"/>
                <a:gd name="connsiteX15" fmla="*/ 3859882 w 7405706"/>
                <a:gd name="connsiteY15" fmla="*/ 4088356 h 5034758"/>
                <a:gd name="connsiteX16" fmla="*/ 1918899 w 7405706"/>
                <a:gd name="connsiteY16" fmla="*/ 4518039 h 5034758"/>
                <a:gd name="connsiteX17" fmla="*/ 1156899 w 7405706"/>
                <a:gd name="connsiteY17" fmla="*/ 4219589 h 5034758"/>
                <a:gd name="connsiteX18" fmla="*/ 1442649 w 7405706"/>
                <a:gd name="connsiteY18" fmla="*/ 3908439 h 5034758"/>
                <a:gd name="connsiteX19" fmla="*/ 1595049 w 7405706"/>
                <a:gd name="connsiteY19" fmla="*/ 2841639 h 5034758"/>
                <a:gd name="connsiteX20" fmla="*/ 1658549 w 7405706"/>
                <a:gd name="connsiteY20" fmla="*/ 1958989 h 5034758"/>
                <a:gd name="connsiteX21" fmla="*/ 1715699 w 7405706"/>
                <a:gd name="connsiteY21" fmla="*/ 1266839 h 5034758"/>
                <a:gd name="connsiteX22" fmla="*/ 2128449 w 7405706"/>
                <a:gd name="connsiteY22" fmla="*/ 1108089 h 5034758"/>
                <a:gd name="connsiteX23" fmla="*/ 2598349 w 7405706"/>
                <a:gd name="connsiteY23" fmla="*/ 606439 h 5034758"/>
                <a:gd name="connsiteX24" fmla="*/ 2725349 w 7405706"/>
                <a:gd name="connsiteY24" fmla="*/ 85739 h 5034758"/>
                <a:gd name="connsiteX25" fmla="*/ 2649149 w 7405706"/>
                <a:gd name="connsiteY25" fmla="*/ 85739 h 5034758"/>
                <a:gd name="connsiteX26" fmla="*/ 2630099 w 7405706"/>
                <a:gd name="connsiteY26" fmla="*/ 409589 h 5034758"/>
                <a:gd name="connsiteX27" fmla="*/ 1963349 w 7405706"/>
                <a:gd name="connsiteY27" fmla="*/ 1063639 h 5034758"/>
                <a:gd name="connsiteX28" fmla="*/ 1791899 w 7405706"/>
                <a:gd name="connsiteY28" fmla="*/ 1076339 h 5034758"/>
                <a:gd name="connsiteX29" fmla="*/ 1956999 w 7405706"/>
                <a:gd name="connsiteY29" fmla="*/ 606439 h 5034758"/>
                <a:gd name="connsiteX30" fmla="*/ 1874449 w 7405706"/>
                <a:gd name="connsiteY30" fmla="*/ 79389 h 5034758"/>
                <a:gd name="connsiteX31" fmla="*/ 1804599 w 7405706"/>
                <a:gd name="connsiteY31" fmla="*/ 53989 h 5034758"/>
                <a:gd name="connsiteX0" fmla="*/ 1804599 w 6717777"/>
                <a:gd name="connsiteY0" fmla="*/ 53989 h 4973216"/>
                <a:gd name="connsiteX1" fmla="*/ 1899849 w 6717777"/>
                <a:gd name="connsiteY1" fmla="*/ 593739 h 4973216"/>
                <a:gd name="connsiteX2" fmla="*/ 1664899 w 6717777"/>
                <a:gd name="connsiteY2" fmla="*/ 1184289 h 4973216"/>
                <a:gd name="connsiteX3" fmla="*/ 1582349 w 6717777"/>
                <a:gd name="connsiteY3" fmla="*/ 1831989 h 4973216"/>
                <a:gd name="connsiteX4" fmla="*/ 1531549 w 6717777"/>
                <a:gd name="connsiteY4" fmla="*/ 2339989 h 4973216"/>
                <a:gd name="connsiteX5" fmla="*/ 1461699 w 6717777"/>
                <a:gd name="connsiteY5" fmla="*/ 3527439 h 4973216"/>
                <a:gd name="connsiteX6" fmla="*/ 1055299 w 6717777"/>
                <a:gd name="connsiteY6" fmla="*/ 4060839 h 4973216"/>
                <a:gd name="connsiteX7" fmla="*/ 115499 w 6717777"/>
                <a:gd name="connsiteY7" fmla="*/ 4187839 h 4973216"/>
                <a:gd name="connsiteX8" fmla="*/ 115499 w 6717777"/>
                <a:gd name="connsiteY8" fmla="*/ 4562489 h 4973216"/>
                <a:gd name="connsiteX9" fmla="*/ 1023549 w 6717777"/>
                <a:gd name="connsiteY9" fmla="*/ 4556139 h 4973216"/>
                <a:gd name="connsiteX10" fmla="*/ 1887149 w 6717777"/>
                <a:gd name="connsiteY10" fmla="*/ 4774156 h 4973216"/>
                <a:gd name="connsiteX11" fmla="*/ 6535349 w 6717777"/>
                <a:gd name="connsiteY11" fmla="*/ 1323989 h 4973216"/>
                <a:gd name="connsiteX12" fmla="*/ 5665399 w 6717777"/>
                <a:gd name="connsiteY12" fmla="*/ 3362339 h 4973216"/>
                <a:gd name="connsiteX13" fmla="*/ 4598599 w 6717777"/>
                <a:gd name="connsiteY13" fmla="*/ 3768739 h 4973216"/>
                <a:gd name="connsiteX14" fmla="*/ 3859882 w 6717777"/>
                <a:gd name="connsiteY14" fmla="*/ 4088356 h 4973216"/>
                <a:gd name="connsiteX15" fmla="*/ 1918899 w 6717777"/>
                <a:gd name="connsiteY15" fmla="*/ 4518039 h 4973216"/>
                <a:gd name="connsiteX16" fmla="*/ 1156899 w 6717777"/>
                <a:gd name="connsiteY16" fmla="*/ 4219589 h 4973216"/>
                <a:gd name="connsiteX17" fmla="*/ 1442649 w 6717777"/>
                <a:gd name="connsiteY17" fmla="*/ 3908439 h 4973216"/>
                <a:gd name="connsiteX18" fmla="*/ 1595049 w 6717777"/>
                <a:gd name="connsiteY18" fmla="*/ 2841639 h 4973216"/>
                <a:gd name="connsiteX19" fmla="*/ 1658549 w 6717777"/>
                <a:gd name="connsiteY19" fmla="*/ 1958989 h 4973216"/>
                <a:gd name="connsiteX20" fmla="*/ 1715699 w 6717777"/>
                <a:gd name="connsiteY20" fmla="*/ 1266839 h 4973216"/>
                <a:gd name="connsiteX21" fmla="*/ 2128449 w 6717777"/>
                <a:gd name="connsiteY21" fmla="*/ 1108089 h 4973216"/>
                <a:gd name="connsiteX22" fmla="*/ 2598349 w 6717777"/>
                <a:gd name="connsiteY22" fmla="*/ 606439 h 4973216"/>
                <a:gd name="connsiteX23" fmla="*/ 2725349 w 6717777"/>
                <a:gd name="connsiteY23" fmla="*/ 85739 h 4973216"/>
                <a:gd name="connsiteX24" fmla="*/ 2649149 w 6717777"/>
                <a:gd name="connsiteY24" fmla="*/ 85739 h 4973216"/>
                <a:gd name="connsiteX25" fmla="*/ 2630099 w 6717777"/>
                <a:gd name="connsiteY25" fmla="*/ 409589 h 4973216"/>
                <a:gd name="connsiteX26" fmla="*/ 1963349 w 6717777"/>
                <a:gd name="connsiteY26" fmla="*/ 1063639 h 4973216"/>
                <a:gd name="connsiteX27" fmla="*/ 1791899 w 6717777"/>
                <a:gd name="connsiteY27" fmla="*/ 1076339 h 4973216"/>
                <a:gd name="connsiteX28" fmla="*/ 1956999 w 6717777"/>
                <a:gd name="connsiteY28" fmla="*/ 606439 h 4973216"/>
                <a:gd name="connsiteX29" fmla="*/ 1874449 w 6717777"/>
                <a:gd name="connsiteY29" fmla="*/ 79389 h 4973216"/>
                <a:gd name="connsiteX30" fmla="*/ 1804599 w 6717777"/>
                <a:gd name="connsiteY30" fmla="*/ 53989 h 4973216"/>
                <a:gd name="connsiteX0" fmla="*/ 1804599 w 5764832"/>
                <a:gd name="connsiteY0" fmla="*/ 53989 h 4831299"/>
                <a:gd name="connsiteX1" fmla="*/ 1899849 w 5764832"/>
                <a:gd name="connsiteY1" fmla="*/ 593739 h 4831299"/>
                <a:gd name="connsiteX2" fmla="*/ 1664899 w 5764832"/>
                <a:gd name="connsiteY2" fmla="*/ 1184289 h 4831299"/>
                <a:gd name="connsiteX3" fmla="*/ 1582349 w 5764832"/>
                <a:gd name="connsiteY3" fmla="*/ 1831989 h 4831299"/>
                <a:gd name="connsiteX4" fmla="*/ 1531549 w 5764832"/>
                <a:gd name="connsiteY4" fmla="*/ 2339989 h 4831299"/>
                <a:gd name="connsiteX5" fmla="*/ 1461699 w 5764832"/>
                <a:gd name="connsiteY5" fmla="*/ 3527439 h 4831299"/>
                <a:gd name="connsiteX6" fmla="*/ 1055299 w 5764832"/>
                <a:gd name="connsiteY6" fmla="*/ 4060839 h 4831299"/>
                <a:gd name="connsiteX7" fmla="*/ 115499 w 5764832"/>
                <a:gd name="connsiteY7" fmla="*/ 4187839 h 4831299"/>
                <a:gd name="connsiteX8" fmla="*/ 115499 w 5764832"/>
                <a:gd name="connsiteY8" fmla="*/ 4562489 h 4831299"/>
                <a:gd name="connsiteX9" fmla="*/ 1023549 w 5764832"/>
                <a:gd name="connsiteY9" fmla="*/ 4556139 h 4831299"/>
                <a:gd name="connsiteX10" fmla="*/ 1887149 w 5764832"/>
                <a:gd name="connsiteY10" fmla="*/ 4774156 h 4831299"/>
                <a:gd name="connsiteX11" fmla="*/ 5665399 w 5764832"/>
                <a:gd name="connsiteY11" fmla="*/ 3362339 h 4831299"/>
                <a:gd name="connsiteX12" fmla="*/ 4598599 w 5764832"/>
                <a:gd name="connsiteY12" fmla="*/ 3768739 h 4831299"/>
                <a:gd name="connsiteX13" fmla="*/ 3859882 w 5764832"/>
                <a:gd name="connsiteY13" fmla="*/ 4088356 h 4831299"/>
                <a:gd name="connsiteX14" fmla="*/ 1918899 w 5764832"/>
                <a:gd name="connsiteY14" fmla="*/ 4518039 h 4831299"/>
                <a:gd name="connsiteX15" fmla="*/ 1156899 w 5764832"/>
                <a:gd name="connsiteY15" fmla="*/ 4219589 h 4831299"/>
                <a:gd name="connsiteX16" fmla="*/ 1442649 w 5764832"/>
                <a:gd name="connsiteY16" fmla="*/ 3908439 h 4831299"/>
                <a:gd name="connsiteX17" fmla="*/ 1595049 w 5764832"/>
                <a:gd name="connsiteY17" fmla="*/ 2841639 h 4831299"/>
                <a:gd name="connsiteX18" fmla="*/ 1658549 w 5764832"/>
                <a:gd name="connsiteY18" fmla="*/ 1958989 h 4831299"/>
                <a:gd name="connsiteX19" fmla="*/ 1715699 w 5764832"/>
                <a:gd name="connsiteY19" fmla="*/ 1266839 h 4831299"/>
                <a:gd name="connsiteX20" fmla="*/ 2128449 w 5764832"/>
                <a:gd name="connsiteY20" fmla="*/ 1108089 h 4831299"/>
                <a:gd name="connsiteX21" fmla="*/ 2598349 w 5764832"/>
                <a:gd name="connsiteY21" fmla="*/ 606439 h 4831299"/>
                <a:gd name="connsiteX22" fmla="*/ 2725349 w 5764832"/>
                <a:gd name="connsiteY22" fmla="*/ 85739 h 4831299"/>
                <a:gd name="connsiteX23" fmla="*/ 2649149 w 5764832"/>
                <a:gd name="connsiteY23" fmla="*/ 85739 h 4831299"/>
                <a:gd name="connsiteX24" fmla="*/ 2630099 w 5764832"/>
                <a:gd name="connsiteY24" fmla="*/ 409589 h 4831299"/>
                <a:gd name="connsiteX25" fmla="*/ 1963349 w 5764832"/>
                <a:gd name="connsiteY25" fmla="*/ 1063639 h 4831299"/>
                <a:gd name="connsiteX26" fmla="*/ 1791899 w 5764832"/>
                <a:gd name="connsiteY26" fmla="*/ 1076339 h 4831299"/>
                <a:gd name="connsiteX27" fmla="*/ 1956999 w 5764832"/>
                <a:gd name="connsiteY27" fmla="*/ 606439 h 4831299"/>
                <a:gd name="connsiteX28" fmla="*/ 1874449 w 5764832"/>
                <a:gd name="connsiteY28" fmla="*/ 79389 h 4831299"/>
                <a:gd name="connsiteX29" fmla="*/ 1804599 w 5764832"/>
                <a:gd name="connsiteY29" fmla="*/ 53989 h 4831299"/>
                <a:gd name="connsiteX0" fmla="*/ 1804599 w 4690941"/>
                <a:gd name="connsiteY0" fmla="*/ 53989 h 4806043"/>
                <a:gd name="connsiteX1" fmla="*/ 1899849 w 4690941"/>
                <a:gd name="connsiteY1" fmla="*/ 593739 h 4806043"/>
                <a:gd name="connsiteX2" fmla="*/ 1664899 w 4690941"/>
                <a:gd name="connsiteY2" fmla="*/ 1184289 h 4806043"/>
                <a:gd name="connsiteX3" fmla="*/ 1582349 w 4690941"/>
                <a:gd name="connsiteY3" fmla="*/ 1831989 h 4806043"/>
                <a:gd name="connsiteX4" fmla="*/ 1531549 w 4690941"/>
                <a:gd name="connsiteY4" fmla="*/ 2339989 h 4806043"/>
                <a:gd name="connsiteX5" fmla="*/ 1461699 w 4690941"/>
                <a:gd name="connsiteY5" fmla="*/ 3527439 h 4806043"/>
                <a:gd name="connsiteX6" fmla="*/ 1055299 w 4690941"/>
                <a:gd name="connsiteY6" fmla="*/ 4060839 h 4806043"/>
                <a:gd name="connsiteX7" fmla="*/ 115499 w 4690941"/>
                <a:gd name="connsiteY7" fmla="*/ 4187839 h 4806043"/>
                <a:gd name="connsiteX8" fmla="*/ 115499 w 4690941"/>
                <a:gd name="connsiteY8" fmla="*/ 4562489 h 4806043"/>
                <a:gd name="connsiteX9" fmla="*/ 1023549 w 4690941"/>
                <a:gd name="connsiteY9" fmla="*/ 4556139 h 4806043"/>
                <a:gd name="connsiteX10" fmla="*/ 1887149 w 4690941"/>
                <a:gd name="connsiteY10" fmla="*/ 4774156 h 4806043"/>
                <a:gd name="connsiteX11" fmla="*/ 4598599 w 4690941"/>
                <a:gd name="connsiteY11" fmla="*/ 3768739 h 4806043"/>
                <a:gd name="connsiteX12" fmla="*/ 3859882 w 4690941"/>
                <a:gd name="connsiteY12" fmla="*/ 4088356 h 4806043"/>
                <a:gd name="connsiteX13" fmla="*/ 1918899 w 4690941"/>
                <a:gd name="connsiteY13" fmla="*/ 4518039 h 4806043"/>
                <a:gd name="connsiteX14" fmla="*/ 1156899 w 4690941"/>
                <a:gd name="connsiteY14" fmla="*/ 4219589 h 4806043"/>
                <a:gd name="connsiteX15" fmla="*/ 1442649 w 4690941"/>
                <a:gd name="connsiteY15" fmla="*/ 3908439 h 4806043"/>
                <a:gd name="connsiteX16" fmla="*/ 1595049 w 4690941"/>
                <a:gd name="connsiteY16" fmla="*/ 2841639 h 4806043"/>
                <a:gd name="connsiteX17" fmla="*/ 1658549 w 4690941"/>
                <a:gd name="connsiteY17" fmla="*/ 1958989 h 4806043"/>
                <a:gd name="connsiteX18" fmla="*/ 1715699 w 4690941"/>
                <a:gd name="connsiteY18" fmla="*/ 1266839 h 4806043"/>
                <a:gd name="connsiteX19" fmla="*/ 2128449 w 4690941"/>
                <a:gd name="connsiteY19" fmla="*/ 1108089 h 4806043"/>
                <a:gd name="connsiteX20" fmla="*/ 2598349 w 4690941"/>
                <a:gd name="connsiteY20" fmla="*/ 606439 h 4806043"/>
                <a:gd name="connsiteX21" fmla="*/ 2725349 w 4690941"/>
                <a:gd name="connsiteY21" fmla="*/ 85739 h 4806043"/>
                <a:gd name="connsiteX22" fmla="*/ 2649149 w 4690941"/>
                <a:gd name="connsiteY22" fmla="*/ 85739 h 4806043"/>
                <a:gd name="connsiteX23" fmla="*/ 2630099 w 4690941"/>
                <a:gd name="connsiteY23" fmla="*/ 409589 h 4806043"/>
                <a:gd name="connsiteX24" fmla="*/ 1963349 w 4690941"/>
                <a:gd name="connsiteY24" fmla="*/ 1063639 h 4806043"/>
                <a:gd name="connsiteX25" fmla="*/ 1791899 w 4690941"/>
                <a:gd name="connsiteY25" fmla="*/ 1076339 h 4806043"/>
                <a:gd name="connsiteX26" fmla="*/ 1956999 w 4690941"/>
                <a:gd name="connsiteY26" fmla="*/ 606439 h 4806043"/>
                <a:gd name="connsiteX27" fmla="*/ 1874449 w 4690941"/>
                <a:gd name="connsiteY27" fmla="*/ 79389 h 4806043"/>
                <a:gd name="connsiteX28" fmla="*/ 1804599 w 4690941"/>
                <a:gd name="connsiteY28" fmla="*/ 53989 h 4806043"/>
                <a:gd name="connsiteX0" fmla="*/ 1804599 w 3859896"/>
                <a:gd name="connsiteY0" fmla="*/ 53989 h 4788631"/>
                <a:gd name="connsiteX1" fmla="*/ 1899849 w 3859896"/>
                <a:gd name="connsiteY1" fmla="*/ 593739 h 4788631"/>
                <a:gd name="connsiteX2" fmla="*/ 1664899 w 3859896"/>
                <a:gd name="connsiteY2" fmla="*/ 1184289 h 4788631"/>
                <a:gd name="connsiteX3" fmla="*/ 1582349 w 3859896"/>
                <a:gd name="connsiteY3" fmla="*/ 1831989 h 4788631"/>
                <a:gd name="connsiteX4" fmla="*/ 1531549 w 3859896"/>
                <a:gd name="connsiteY4" fmla="*/ 2339989 h 4788631"/>
                <a:gd name="connsiteX5" fmla="*/ 1461699 w 3859896"/>
                <a:gd name="connsiteY5" fmla="*/ 3527439 h 4788631"/>
                <a:gd name="connsiteX6" fmla="*/ 1055299 w 3859896"/>
                <a:gd name="connsiteY6" fmla="*/ 4060839 h 4788631"/>
                <a:gd name="connsiteX7" fmla="*/ 115499 w 3859896"/>
                <a:gd name="connsiteY7" fmla="*/ 4187839 h 4788631"/>
                <a:gd name="connsiteX8" fmla="*/ 115499 w 3859896"/>
                <a:gd name="connsiteY8" fmla="*/ 4562489 h 4788631"/>
                <a:gd name="connsiteX9" fmla="*/ 1023549 w 3859896"/>
                <a:gd name="connsiteY9" fmla="*/ 4556139 h 4788631"/>
                <a:gd name="connsiteX10" fmla="*/ 1887149 w 3859896"/>
                <a:gd name="connsiteY10" fmla="*/ 4774156 h 4788631"/>
                <a:gd name="connsiteX11" fmla="*/ 3859882 w 3859896"/>
                <a:gd name="connsiteY11" fmla="*/ 4088356 h 4788631"/>
                <a:gd name="connsiteX12" fmla="*/ 1918899 w 3859896"/>
                <a:gd name="connsiteY12" fmla="*/ 4518039 h 4788631"/>
                <a:gd name="connsiteX13" fmla="*/ 1156899 w 3859896"/>
                <a:gd name="connsiteY13" fmla="*/ 4219589 h 4788631"/>
                <a:gd name="connsiteX14" fmla="*/ 1442649 w 3859896"/>
                <a:gd name="connsiteY14" fmla="*/ 3908439 h 4788631"/>
                <a:gd name="connsiteX15" fmla="*/ 1595049 w 3859896"/>
                <a:gd name="connsiteY15" fmla="*/ 2841639 h 4788631"/>
                <a:gd name="connsiteX16" fmla="*/ 1658549 w 3859896"/>
                <a:gd name="connsiteY16" fmla="*/ 1958989 h 4788631"/>
                <a:gd name="connsiteX17" fmla="*/ 1715699 w 3859896"/>
                <a:gd name="connsiteY17" fmla="*/ 1266839 h 4788631"/>
                <a:gd name="connsiteX18" fmla="*/ 2128449 w 3859896"/>
                <a:gd name="connsiteY18" fmla="*/ 1108089 h 4788631"/>
                <a:gd name="connsiteX19" fmla="*/ 2598349 w 3859896"/>
                <a:gd name="connsiteY19" fmla="*/ 606439 h 4788631"/>
                <a:gd name="connsiteX20" fmla="*/ 2725349 w 3859896"/>
                <a:gd name="connsiteY20" fmla="*/ 85739 h 4788631"/>
                <a:gd name="connsiteX21" fmla="*/ 2649149 w 3859896"/>
                <a:gd name="connsiteY21" fmla="*/ 85739 h 4788631"/>
                <a:gd name="connsiteX22" fmla="*/ 2630099 w 3859896"/>
                <a:gd name="connsiteY22" fmla="*/ 409589 h 4788631"/>
                <a:gd name="connsiteX23" fmla="*/ 1963349 w 3859896"/>
                <a:gd name="connsiteY23" fmla="*/ 1063639 h 4788631"/>
                <a:gd name="connsiteX24" fmla="*/ 1791899 w 3859896"/>
                <a:gd name="connsiteY24" fmla="*/ 1076339 h 4788631"/>
                <a:gd name="connsiteX25" fmla="*/ 1956999 w 3859896"/>
                <a:gd name="connsiteY25" fmla="*/ 606439 h 4788631"/>
                <a:gd name="connsiteX26" fmla="*/ 1874449 w 3859896"/>
                <a:gd name="connsiteY26" fmla="*/ 79389 h 4788631"/>
                <a:gd name="connsiteX27" fmla="*/ 1804599 w 3859896"/>
                <a:gd name="connsiteY27" fmla="*/ 53989 h 4788631"/>
                <a:gd name="connsiteX0" fmla="*/ 1804599 w 2726067"/>
                <a:gd name="connsiteY0" fmla="*/ 53989 h 4774312"/>
                <a:gd name="connsiteX1" fmla="*/ 1899849 w 2726067"/>
                <a:gd name="connsiteY1" fmla="*/ 593739 h 4774312"/>
                <a:gd name="connsiteX2" fmla="*/ 1664899 w 2726067"/>
                <a:gd name="connsiteY2" fmla="*/ 1184289 h 4774312"/>
                <a:gd name="connsiteX3" fmla="*/ 1582349 w 2726067"/>
                <a:gd name="connsiteY3" fmla="*/ 1831989 h 4774312"/>
                <a:gd name="connsiteX4" fmla="*/ 1531549 w 2726067"/>
                <a:gd name="connsiteY4" fmla="*/ 2339989 h 4774312"/>
                <a:gd name="connsiteX5" fmla="*/ 1461699 w 2726067"/>
                <a:gd name="connsiteY5" fmla="*/ 3527439 h 4774312"/>
                <a:gd name="connsiteX6" fmla="*/ 1055299 w 2726067"/>
                <a:gd name="connsiteY6" fmla="*/ 4060839 h 4774312"/>
                <a:gd name="connsiteX7" fmla="*/ 115499 w 2726067"/>
                <a:gd name="connsiteY7" fmla="*/ 4187839 h 4774312"/>
                <a:gd name="connsiteX8" fmla="*/ 115499 w 2726067"/>
                <a:gd name="connsiteY8" fmla="*/ 4562489 h 4774312"/>
                <a:gd name="connsiteX9" fmla="*/ 1023549 w 2726067"/>
                <a:gd name="connsiteY9" fmla="*/ 4556139 h 4774312"/>
                <a:gd name="connsiteX10" fmla="*/ 1887149 w 2726067"/>
                <a:gd name="connsiteY10" fmla="*/ 4774156 h 4774312"/>
                <a:gd name="connsiteX11" fmla="*/ 1918899 w 2726067"/>
                <a:gd name="connsiteY11" fmla="*/ 4518039 h 4774312"/>
                <a:gd name="connsiteX12" fmla="*/ 1156899 w 2726067"/>
                <a:gd name="connsiteY12" fmla="*/ 4219589 h 4774312"/>
                <a:gd name="connsiteX13" fmla="*/ 1442649 w 2726067"/>
                <a:gd name="connsiteY13" fmla="*/ 3908439 h 4774312"/>
                <a:gd name="connsiteX14" fmla="*/ 1595049 w 2726067"/>
                <a:gd name="connsiteY14" fmla="*/ 2841639 h 4774312"/>
                <a:gd name="connsiteX15" fmla="*/ 1658549 w 2726067"/>
                <a:gd name="connsiteY15" fmla="*/ 1958989 h 4774312"/>
                <a:gd name="connsiteX16" fmla="*/ 1715699 w 2726067"/>
                <a:gd name="connsiteY16" fmla="*/ 1266839 h 4774312"/>
                <a:gd name="connsiteX17" fmla="*/ 2128449 w 2726067"/>
                <a:gd name="connsiteY17" fmla="*/ 1108089 h 4774312"/>
                <a:gd name="connsiteX18" fmla="*/ 2598349 w 2726067"/>
                <a:gd name="connsiteY18" fmla="*/ 606439 h 4774312"/>
                <a:gd name="connsiteX19" fmla="*/ 2725349 w 2726067"/>
                <a:gd name="connsiteY19" fmla="*/ 85739 h 4774312"/>
                <a:gd name="connsiteX20" fmla="*/ 2649149 w 2726067"/>
                <a:gd name="connsiteY20" fmla="*/ 85739 h 4774312"/>
                <a:gd name="connsiteX21" fmla="*/ 2630099 w 2726067"/>
                <a:gd name="connsiteY21" fmla="*/ 409589 h 4774312"/>
                <a:gd name="connsiteX22" fmla="*/ 1963349 w 2726067"/>
                <a:gd name="connsiteY22" fmla="*/ 1063639 h 4774312"/>
                <a:gd name="connsiteX23" fmla="*/ 1791899 w 2726067"/>
                <a:gd name="connsiteY23" fmla="*/ 1076339 h 4774312"/>
                <a:gd name="connsiteX24" fmla="*/ 1956999 w 2726067"/>
                <a:gd name="connsiteY24" fmla="*/ 606439 h 4774312"/>
                <a:gd name="connsiteX25" fmla="*/ 1874449 w 2726067"/>
                <a:gd name="connsiteY25" fmla="*/ 79389 h 4774312"/>
                <a:gd name="connsiteX26" fmla="*/ 1804599 w 2726067"/>
                <a:gd name="connsiteY26" fmla="*/ 53989 h 4774312"/>
                <a:gd name="connsiteX0" fmla="*/ 1804599 w 2726067"/>
                <a:gd name="connsiteY0" fmla="*/ 53989 h 4821368"/>
                <a:gd name="connsiteX1" fmla="*/ 1899849 w 2726067"/>
                <a:gd name="connsiteY1" fmla="*/ 593739 h 4821368"/>
                <a:gd name="connsiteX2" fmla="*/ 1664899 w 2726067"/>
                <a:gd name="connsiteY2" fmla="*/ 1184289 h 4821368"/>
                <a:gd name="connsiteX3" fmla="*/ 1582349 w 2726067"/>
                <a:gd name="connsiteY3" fmla="*/ 1831989 h 4821368"/>
                <a:gd name="connsiteX4" fmla="*/ 1531549 w 2726067"/>
                <a:gd name="connsiteY4" fmla="*/ 2339989 h 4821368"/>
                <a:gd name="connsiteX5" fmla="*/ 1461699 w 2726067"/>
                <a:gd name="connsiteY5" fmla="*/ 3527439 h 4821368"/>
                <a:gd name="connsiteX6" fmla="*/ 1055299 w 2726067"/>
                <a:gd name="connsiteY6" fmla="*/ 4060839 h 4821368"/>
                <a:gd name="connsiteX7" fmla="*/ 115499 w 2726067"/>
                <a:gd name="connsiteY7" fmla="*/ 4187839 h 4821368"/>
                <a:gd name="connsiteX8" fmla="*/ 115499 w 2726067"/>
                <a:gd name="connsiteY8" fmla="*/ 4562489 h 4821368"/>
                <a:gd name="connsiteX9" fmla="*/ 1023549 w 2726067"/>
                <a:gd name="connsiteY9" fmla="*/ 4556139 h 4821368"/>
                <a:gd name="connsiteX10" fmla="*/ 1887149 w 2726067"/>
                <a:gd name="connsiteY10" fmla="*/ 4774156 h 4821368"/>
                <a:gd name="connsiteX11" fmla="*/ 2322759 w 2726067"/>
                <a:gd name="connsiteY11" fmla="*/ 4769499 h 4821368"/>
                <a:gd name="connsiteX12" fmla="*/ 1156899 w 2726067"/>
                <a:gd name="connsiteY12" fmla="*/ 4219589 h 4821368"/>
                <a:gd name="connsiteX13" fmla="*/ 1442649 w 2726067"/>
                <a:gd name="connsiteY13" fmla="*/ 3908439 h 4821368"/>
                <a:gd name="connsiteX14" fmla="*/ 1595049 w 2726067"/>
                <a:gd name="connsiteY14" fmla="*/ 2841639 h 4821368"/>
                <a:gd name="connsiteX15" fmla="*/ 1658549 w 2726067"/>
                <a:gd name="connsiteY15" fmla="*/ 1958989 h 4821368"/>
                <a:gd name="connsiteX16" fmla="*/ 1715699 w 2726067"/>
                <a:gd name="connsiteY16" fmla="*/ 1266839 h 4821368"/>
                <a:gd name="connsiteX17" fmla="*/ 2128449 w 2726067"/>
                <a:gd name="connsiteY17" fmla="*/ 1108089 h 4821368"/>
                <a:gd name="connsiteX18" fmla="*/ 2598349 w 2726067"/>
                <a:gd name="connsiteY18" fmla="*/ 606439 h 4821368"/>
                <a:gd name="connsiteX19" fmla="*/ 2725349 w 2726067"/>
                <a:gd name="connsiteY19" fmla="*/ 85739 h 4821368"/>
                <a:gd name="connsiteX20" fmla="*/ 2649149 w 2726067"/>
                <a:gd name="connsiteY20" fmla="*/ 85739 h 4821368"/>
                <a:gd name="connsiteX21" fmla="*/ 2630099 w 2726067"/>
                <a:gd name="connsiteY21" fmla="*/ 409589 h 4821368"/>
                <a:gd name="connsiteX22" fmla="*/ 1963349 w 2726067"/>
                <a:gd name="connsiteY22" fmla="*/ 1063639 h 4821368"/>
                <a:gd name="connsiteX23" fmla="*/ 1791899 w 2726067"/>
                <a:gd name="connsiteY23" fmla="*/ 1076339 h 4821368"/>
                <a:gd name="connsiteX24" fmla="*/ 1956999 w 2726067"/>
                <a:gd name="connsiteY24" fmla="*/ 606439 h 4821368"/>
                <a:gd name="connsiteX25" fmla="*/ 1874449 w 2726067"/>
                <a:gd name="connsiteY25" fmla="*/ 79389 h 4821368"/>
                <a:gd name="connsiteX26" fmla="*/ 1804599 w 2726067"/>
                <a:gd name="connsiteY26" fmla="*/ 53989 h 4821368"/>
                <a:gd name="connsiteX0" fmla="*/ 1804599 w 2726067"/>
                <a:gd name="connsiteY0" fmla="*/ 53989 h 4821368"/>
                <a:gd name="connsiteX1" fmla="*/ 1899849 w 2726067"/>
                <a:gd name="connsiteY1" fmla="*/ 593739 h 4821368"/>
                <a:gd name="connsiteX2" fmla="*/ 1664899 w 2726067"/>
                <a:gd name="connsiteY2" fmla="*/ 1184289 h 4821368"/>
                <a:gd name="connsiteX3" fmla="*/ 1582349 w 2726067"/>
                <a:gd name="connsiteY3" fmla="*/ 1831989 h 4821368"/>
                <a:gd name="connsiteX4" fmla="*/ 1531549 w 2726067"/>
                <a:gd name="connsiteY4" fmla="*/ 2339989 h 4821368"/>
                <a:gd name="connsiteX5" fmla="*/ 1461699 w 2726067"/>
                <a:gd name="connsiteY5" fmla="*/ 3527439 h 4821368"/>
                <a:gd name="connsiteX6" fmla="*/ 1055299 w 2726067"/>
                <a:gd name="connsiteY6" fmla="*/ 4060839 h 4821368"/>
                <a:gd name="connsiteX7" fmla="*/ 115499 w 2726067"/>
                <a:gd name="connsiteY7" fmla="*/ 4187839 h 4821368"/>
                <a:gd name="connsiteX8" fmla="*/ 115499 w 2726067"/>
                <a:gd name="connsiteY8" fmla="*/ 4562489 h 4821368"/>
                <a:gd name="connsiteX9" fmla="*/ 1023549 w 2726067"/>
                <a:gd name="connsiteY9" fmla="*/ 4556139 h 4821368"/>
                <a:gd name="connsiteX10" fmla="*/ 1887149 w 2726067"/>
                <a:gd name="connsiteY10" fmla="*/ 4774156 h 4821368"/>
                <a:gd name="connsiteX11" fmla="*/ 2322759 w 2726067"/>
                <a:gd name="connsiteY11" fmla="*/ 4769499 h 4821368"/>
                <a:gd name="connsiteX12" fmla="*/ 1156899 w 2726067"/>
                <a:gd name="connsiteY12" fmla="*/ 4219589 h 4821368"/>
                <a:gd name="connsiteX13" fmla="*/ 1442649 w 2726067"/>
                <a:gd name="connsiteY13" fmla="*/ 3908439 h 4821368"/>
                <a:gd name="connsiteX14" fmla="*/ 1595049 w 2726067"/>
                <a:gd name="connsiteY14" fmla="*/ 2841639 h 4821368"/>
                <a:gd name="connsiteX15" fmla="*/ 1658549 w 2726067"/>
                <a:gd name="connsiteY15" fmla="*/ 1958989 h 4821368"/>
                <a:gd name="connsiteX16" fmla="*/ 1715699 w 2726067"/>
                <a:gd name="connsiteY16" fmla="*/ 1266839 h 4821368"/>
                <a:gd name="connsiteX17" fmla="*/ 2128449 w 2726067"/>
                <a:gd name="connsiteY17" fmla="*/ 1108089 h 4821368"/>
                <a:gd name="connsiteX18" fmla="*/ 2598349 w 2726067"/>
                <a:gd name="connsiteY18" fmla="*/ 606439 h 4821368"/>
                <a:gd name="connsiteX19" fmla="*/ 2725349 w 2726067"/>
                <a:gd name="connsiteY19" fmla="*/ 85739 h 4821368"/>
                <a:gd name="connsiteX20" fmla="*/ 2649149 w 2726067"/>
                <a:gd name="connsiteY20" fmla="*/ 85739 h 4821368"/>
                <a:gd name="connsiteX21" fmla="*/ 2630099 w 2726067"/>
                <a:gd name="connsiteY21" fmla="*/ 409589 h 4821368"/>
                <a:gd name="connsiteX22" fmla="*/ 1963349 w 2726067"/>
                <a:gd name="connsiteY22" fmla="*/ 1063639 h 4821368"/>
                <a:gd name="connsiteX23" fmla="*/ 1791899 w 2726067"/>
                <a:gd name="connsiteY23" fmla="*/ 1076339 h 4821368"/>
                <a:gd name="connsiteX24" fmla="*/ 1956999 w 2726067"/>
                <a:gd name="connsiteY24" fmla="*/ 606439 h 4821368"/>
                <a:gd name="connsiteX25" fmla="*/ 1874449 w 2726067"/>
                <a:gd name="connsiteY25" fmla="*/ 79389 h 4821368"/>
                <a:gd name="connsiteX26" fmla="*/ 1804599 w 2726067"/>
                <a:gd name="connsiteY26" fmla="*/ 53989 h 4821368"/>
                <a:gd name="connsiteX0" fmla="*/ 1804599 w 2726067"/>
                <a:gd name="connsiteY0" fmla="*/ 53989 h 4785813"/>
                <a:gd name="connsiteX1" fmla="*/ 1899849 w 2726067"/>
                <a:gd name="connsiteY1" fmla="*/ 593739 h 4785813"/>
                <a:gd name="connsiteX2" fmla="*/ 1664899 w 2726067"/>
                <a:gd name="connsiteY2" fmla="*/ 1184289 h 4785813"/>
                <a:gd name="connsiteX3" fmla="*/ 1582349 w 2726067"/>
                <a:gd name="connsiteY3" fmla="*/ 1831989 h 4785813"/>
                <a:gd name="connsiteX4" fmla="*/ 1531549 w 2726067"/>
                <a:gd name="connsiteY4" fmla="*/ 2339989 h 4785813"/>
                <a:gd name="connsiteX5" fmla="*/ 1461699 w 2726067"/>
                <a:gd name="connsiteY5" fmla="*/ 3527439 h 4785813"/>
                <a:gd name="connsiteX6" fmla="*/ 1055299 w 2726067"/>
                <a:gd name="connsiteY6" fmla="*/ 4060839 h 4785813"/>
                <a:gd name="connsiteX7" fmla="*/ 115499 w 2726067"/>
                <a:gd name="connsiteY7" fmla="*/ 4187839 h 4785813"/>
                <a:gd name="connsiteX8" fmla="*/ 115499 w 2726067"/>
                <a:gd name="connsiteY8" fmla="*/ 4562489 h 4785813"/>
                <a:gd name="connsiteX9" fmla="*/ 1023549 w 2726067"/>
                <a:gd name="connsiteY9" fmla="*/ 4556139 h 4785813"/>
                <a:gd name="connsiteX10" fmla="*/ 1887149 w 2726067"/>
                <a:gd name="connsiteY10" fmla="*/ 4774156 h 4785813"/>
                <a:gd name="connsiteX11" fmla="*/ 2322759 w 2726067"/>
                <a:gd name="connsiteY11" fmla="*/ 4769499 h 4785813"/>
                <a:gd name="connsiteX12" fmla="*/ 1156899 w 2726067"/>
                <a:gd name="connsiteY12" fmla="*/ 4219589 h 4785813"/>
                <a:gd name="connsiteX13" fmla="*/ 1442649 w 2726067"/>
                <a:gd name="connsiteY13" fmla="*/ 3908439 h 4785813"/>
                <a:gd name="connsiteX14" fmla="*/ 1595049 w 2726067"/>
                <a:gd name="connsiteY14" fmla="*/ 2841639 h 4785813"/>
                <a:gd name="connsiteX15" fmla="*/ 1658549 w 2726067"/>
                <a:gd name="connsiteY15" fmla="*/ 1958989 h 4785813"/>
                <a:gd name="connsiteX16" fmla="*/ 1715699 w 2726067"/>
                <a:gd name="connsiteY16" fmla="*/ 1266839 h 4785813"/>
                <a:gd name="connsiteX17" fmla="*/ 2128449 w 2726067"/>
                <a:gd name="connsiteY17" fmla="*/ 1108089 h 4785813"/>
                <a:gd name="connsiteX18" fmla="*/ 2598349 w 2726067"/>
                <a:gd name="connsiteY18" fmla="*/ 606439 h 4785813"/>
                <a:gd name="connsiteX19" fmla="*/ 2725349 w 2726067"/>
                <a:gd name="connsiteY19" fmla="*/ 85739 h 4785813"/>
                <a:gd name="connsiteX20" fmla="*/ 2649149 w 2726067"/>
                <a:gd name="connsiteY20" fmla="*/ 85739 h 4785813"/>
                <a:gd name="connsiteX21" fmla="*/ 2630099 w 2726067"/>
                <a:gd name="connsiteY21" fmla="*/ 409589 h 4785813"/>
                <a:gd name="connsiteX22" fmla="*/ 1963349 w 2726067"/>
                <a:gd name="connsiteY22" fmla="*/ 1063639 h 4785813"/>
                <a:gd name="connsiteX23" fmla="*/ 1791899 w 2726067"/>
                <a:gd name="connsiteY23" fmla="*/ 1076339 h 4785813"/>
                <a:gd name="connsiteX24" fmla="*/ 1956999 w 2726067"/>
                <a:gd name="connsiteY24" fmla="*/ 606439 h 4785813"/>
                <a:gd name="connsiteX25" fmla="*/ 1874449 w 2726067"/>
                <a:gd name="connsiteY25" fmla="*/ 79389 h 4785813"/>
                <a:gd name="connsiteX26" fmla="*/ 1804599 w 2726067"/>
                <a:gd name="connsiteY26" fmla="*/ 53989 h 4785813"/>
                <a:gd name="connsiteX0" fmla="*/ 1804599 w 2726067"/>
                <a:gd name="connsiteY0" fmla="*/ 53989 h 4783945"/>
                <a:gd name="connsiteX1" fmla="*/ 1899849 w 2726067"/>
                <a:gd name="connsiteY1" fmla="*/ 593739 h 4783945"/>
                <a:gd name="connsiteX2" fmla="*/ 1664899 w 2726067"/>
                <a:gd name="connsiteY2" fmla="*/ 1184289 h 4783945"/>
                <a:gd name="connsiteX3" fmla="*/ 1582349 w 2726067"/>
                <a:gd name="connsiteY3" fmla="*/ 1831989 h 4783945"/>
                <a:gd name="connsiteX4" fmla="*/ 1531549 w 2726067"/>
                <a:gd name="connsiteY4" fmla="*/ 2339989 h 4783945"/>
                <a:gd name="connsiteX5" fmla="*/ 1461699 w 2726067"/>
                <a:gd name="connsiteY5" fmla="*/ 3527439 h 4783945"/>
                <a:gd name="connsiteX6" fmla="*/ 1055299 w 2726067"/>
                <a:gd name="connsiteY6" fmla="*/ 4060839 h 4783945"/>
                <a:gd name="connsiteX7" fmla="*/ 115499 w 2726067"/>
                <a:gd name="connsiteY7" fmla="*/ 4187839 h 4783945"/>
                <a:gd name="connsiteX8" fmla="*/ 115499 w 2726067"/>
                <a:gd name="connsiteY8" fmla="*/ 4562489 h 4783945"/>
                <a:gd name="connsiteX9" fmla="*/ 1023549 w 2726067"/>
                <a:gd name="connsiteY9" fmla="*/ 4556139 h 4783945"/>
                <a:gd name="connsiteX10" fmla="*/ 1887149 w 2726067"/>
                <a:gd name="connsiteY10" fmla="*/ 4774156 h 4783945"/>
                <a:gd name="connsiteX11" fmla="*/ 2313234 w 2726067"/>
                <a:gd name="connsiteY11" fmla="*/ 4759974 h 4783945"/>
                <a:gd name="connsiteX12" fmla="*/ 1156899 w 2726067"/>
                <a:gd name="connsiteY12" fmla="*/ 4219589 h 4783945"/>
                <a:gd name="connsiteX13" fmla="*/ 1442649 w 2726067"/>
                <a:gd name="connsiteY13" fmla="*/ 3908439 h 4783945"/>
                <a:gd name="connsiteX14" fmla="*/ 1595049 w 2726067"/>
                <a:gd name="connsiteY14" fmla="*/ 2841639 h 4783945"/>
                <a:gd name="connsiteX15" fmla="*/ 1658549 w 2726067"/>
                <a:gd name="connsiteY15" fmla="*/ 1958989 h 4783945"/>
                <a:gd name="connsiteX16" fmla="*/ 1715699 w 2726067"/>
                <a:gd name="connsiteY16" fmla="*/ 1266839 h 4783945"/>
                <a:gd name="connsiteX17" fmla="*/ 2128449 w 2726067"/>
                <a:gd name="connsiteY17" fmla="*/ 1108089 h 4783945"/>
                <a:gd name="connsiteX18" fmla="*/ 2598349 w 2726067"/>
                <a:gd name="connsiteY18" fmla="*/ 606439 h 4783945"/>
                <a:gd name="connsiteX19" fmla="*/ 2725349 w 2726067"/>
                <a:gd name="connsiteY19" fmla="*/ 85739 h 4783945"/>
                <a:gd name="connsiteX20" fmla="*/ 2649149 w 2726067"/>
                <a:gd name="connsiteY20" fmla="*/ 85739 h 4783945"/>
                <a:gd name="connsiteX21" fmla="*/ 2630099 w 2726067"/>
                <a:gd name="connsiteY21" fmla="*/ 409589 h 4783945"/>
                <a:gd name="connsiteX22" fmla="*/ 1963349 w 2726067"/>
                <a:gd name="connsiteY22" fmla="*/ 1063639 h 4783945"/>
                <a:gd name="connsiteX23" fmla="*/ 1791899 w 2726067"/>
                <a:gd name="connsiteY23" fmla="*/ 1076339 h 4783945"/>
                <a:gd name="connsiteX24" fmla="*/ 1956999 w 2726067"/>
                <a:gd name="connsiteY24" fmla="*/ 606439 h 4783945"/>
                <a:gd name="connsiteX25" fmla="*/ 1874449 w 2726067"/>
                <a:gd name="connsiteY25" fmla="*/ 79389 h 4783945"/>
                <a:gd name="connsiteX26" fmla="*/ 1804599 w 2726067"/>
                <a:gd name="connsiteY26" fmla="*/ 53989 h 4783945"/>
                <a:gd name="connsiteX0" fmla="*/ 1804599 w 2726067"/>
                <a:gd name="connsiteY0" fmla="*/ 53989 h 4759974"/>
                <a:gd name="connsiteX1" fmla="*/ 1899849 w 2726067"/>
                <a:gd name="connsiteY1" fmla="*/ 593739 h 4759974"/>
                <a:gd name="connsiteX2" fmla="*/ 1664899 w 2726067"/>
                <a:gd name="connsiteY2" fmla="*/ 1184289 h 4759974"/>
                <a:gd name="connsiteX3" fmla="*/ 1582349 w 2726067"/>
                <a:gd name="connsiteY3" fmla="*/ 1831989 h 4759974"/>
                <a:gd name="connsiteX4" fmla="*/ 1531549 w 2726067"/>
                <a:gd name="connsiteY4" fmla="*/ 2339989 h 4759974"/>
                <a:gd name="connsiteX5" fmla="*/ 1461699 w 2726067"/>
                <a:gd name="connsiteY5" fmla="*/ 3527439 h 4759974"/>
                <a:gd name="connsiteX6" fmla="*/ 1055299 w 2726067"/>
                <a:gd name="connsiteY6" fmla="*/ 4060839 h 4759974"/>
                <a:gd name="connsiteX7" fmla="*/ 115499 w 2726067"/>
                <a:gd name="connsiteY7" fmla="*/ 4187839 h 4759974"/>
                <a:gd name="connsiteX8" fmla="*/ 115499 w 2726067"/>
                <a:gd name="connsiteY8" fmla="*/ 4562489 h 4759974"/>
                <a:gd name="connsiteX9" fmla="*/ 1023549 w 2726067"/>
                <a:gd name="connsiteY9" fmla="*/ 4556139 h 4759974"/>
                <a:gd name="connsiteX10" fmla="*/ 1620449 w 2726067"/>
                <a:gd name="connsiteY10" fmla="*/ 4739231 h 4759974"/>
                <a:gd name="connsiteX11" fmla="*/ 2313234 w 2726067"/>
                <a:gd name="connsiteY11" fmla="*/ 4759974 h 4759974"/>
                <a:gd name="connsiteX12" fmla="*/ 1156899 w 2726067"/>
                <a:gd name="connsiteY12" fmla="*/ 4219589 h 4759974"/>
                <a:gd name="connsiteX13" fmla="*/ 1442649 w 2726067"/>
                <a:gd name="connsiteY13" fmla="*/ 3908439 h 4759974"/>
                <a:gd name="connsiteX14" fmla="*/ 1595049 w 2726067"/>
                <a:gd name="connsiteY14" fmla="*/ 2841639 h 4759974"/>
                <a:gd name="connsiteX15" fmla="*/ 1658549 w 2726067"/>
                <a:gd name="connsiteY15" fmla="*/ 1958989 h 4759974"/>
                <a:gd name="connsiteX16" fmla="*/ 1715699 w 2726067"/>
                <a:gd name="connsiteY16" fmla="*/ 1266839 h 4759974"/>
                <a:gd name="connsiteX17" fmla="*/ 2128449 w 2726067"/>
                <a:gd name="connsiteY17" fmla="*/ 1108089 h 4759974"/>
                <a:gd name="connsiteX18" fmla="*/ 2598349 w 2726067"/>
                <a:gd name="connsiteY18" fmla="*/ 606439 h 4759974"/>
                <a:gd name="connsiteX19" fmla="*/ 2725349 w 2726067"/>
                <a:gd name="connsiteY19" fmla="*/ 85739 h 4759974"/>
                <a:gd name="connsiteX20" fmla="*/ 2649149 w 2726067"/>
                <a:gd name="connsiteY20" fmla="*/ 85739 h 4759974"/>
                <a:gd name="connsiteX21" fmla="*/ 2630099 w 2726067"/>
                <a:gd name="connsiteY21" fmla="*/ 409589 h 4759974"/>
                <a:gd name="connsiteX22" fmla="*/ 1963349 w 2726067"/>
                <a:gd name="connsiteY22" fmla="*/ 1063639 h 4759974"/>
                <a:gd name="connsiteX23" fmla="*/ 1791899 w 2726067"/>
                <a:gd name="connsiteY23" fmla="*/ 1076339 h 4759974"/>
                <a:gd name="connsiteX24" fmla="*/ 1956999 w 2726067"/>
                <a:gd name="connsiteY24" fmla="*/ 606439 h 4759974"/>
                <a:gd name="connsiteX25" fmla="*/ 1874449 w 2726067"/>
                <a:gd name="connsiteY25" fmla="*/ 79389 h 4759974"/>
                <a:gd name="connsiteX26" fmla="*/ 1804599 w 2726067"/>
                <a:gd name="connsiteY26" fmla="*/ 53989 h 4759974"/>
                <a:gd name="connsiteX0" fmla="*/ 1804599 w 2726067"/>
                <a:gd name="connsiteY0" fmla="*/ 53989 h 4759974"/>
                <a:gd name="connsiteX1" fmla="*/ 1899849 w 2726067"/>
                <a:gd name="connsiteY1" fmla="*/ 593739 h 4759974"/>
                <a:gd name="connsiteX2" fmla="*/ 1664899 w 2726067"/>
                <a:gd name="connsiteY2" fmla="*/ 1184289 h 4759974"/>
                <a:gd name="connsiteX3" fmla="*/ 1582349 w 2726067"/>
                <a:gd name="connsiteY3" fmla="*/ 1831989 h 4759974"/>
                <a:gd name="connsiteX4" fmla="*/ 1531549 w 2726067"/>
                <a:gd name="connsiteY4" fmla="*/ 2339989 h 4759974"/>
                <a:gd name="connsiteX5" fmla="*/ 1461699 w 2726067"/>
                <a:gd name="connsiteY5" fmla="*/ 3527439 h 4759974"/>
                <a:gd name="connsiteX6" fmla="*/ 1055299 w 2726067"/>
                <a:gd name="connsiteY6" fmla="*/ 4060839 h 4759974"/>
                <a:gd name="connsiteX7" fmla="*/ 115499 w 2726067"/>
                <a:gd name="connsiteY7" fmla="*/ 4187839 h 4759974"/>
                <a:gd name="connsiteX8" fmla="*/ 115499 w 2726067"/>
                <a:gd name="connsiteY8" fmla="*/ 4562489 h 4759974"/>
                <a:gd name="connsiteX9" fmla="*/ 1023549 w 2726067"/>
                <a:gd name="connsiteY9" fmla="*/ 4556139 h 4759974"/>
                <a:gd name="connsiteX10" fmla="*/ 1620449 w 2726067"/>
                <a:gd name="connsiteY10" fmla="*/ 4739231 h 4759974"/>
                <a:gd name="connsiteX11" fmla="*/ 2313234 w 2726067"/>
                <a:gd name="connsiteY11" fmla="*/ 4759974 h 4759974"/>
                <a:gd name="connsiteX12" fmla="*/ 1156899 w 2726067"/>
                <a:gd name="connsiteY12" fmla="*/ 4219589 h 4759974"/>
                <a:gd name="connsiteX13" fmla="*/ 1442649 w 2726067"/>
                <a:gd name="connsiteY13" fmla="*/ 3908439 h 4759974"/>
                <a:gd name="connsiteX14" fmla="*/ 1595049 w 2726067"/>
                <a:gd name="connsiteY14" fmla="*/ 2841639 h 4759974"/>
                <a:gd name="connsiteX15" fmla="*/ 1658549 w 2726067"/>
                <a:gd name="connsiteY15" fmla="*/ 1958989 h 4759974"/>
                <a:gd name="connsiteX16" fmla="*/ 1715699 w 2726067"/>
                <a:gd name="connsiteY16" fmla="*/ 1266839 h 4759974"/>
                <a:gd name="connsiteX17" fmla="*/ 2128449 w 2726067"/>
                <a:gd name="connsiteY17" fmla="*/ 1108089 h 4759974"/>
                <a:gd name="connsiteX18" fmla="*/ 2598349 w 2726067"/>
                <a:gd name="connsiteY18" fmla="*/ 606439 h 4759974"/>
                <a:gd name="connsiteX19" fmla="*/ 2725349 w 2726067"/>
                <a:gd name="connsiteY19" fmla="*/ 85739 h 4759974"/>
                <a:gd name="connsiteX20" fmla="*/ 2649149 w 2726067"/>
                <a:gd name="connsiteY20" fmla="*/ 85739 h 4759974"/>
                <a:gd name="connsiteX21" fmla="*/ 2630099 w 2726067"/>
                <a:gd name="connsiteY21" fmla="*/ 409589 h 4759974"/>
                <a:gd name="connsiteX22" fmla="*/ 1963349 w 2726067"/>
                <a:gd name="connsiteY22" fmla="*/ 1063639 h 4759974"/>
                <a:gd name="connsiteX23" fmla="*/ 1791899 w 2726067"/>
                <a:gd name="connsiteY23" fmla="*/ 1076339 h 4759974"/>
                <a:gd name="connsiteX24" fmla="*/ 1956999 w 2726067"/>
                <a:gd name="connsiteY24" fmla="*/ 606439 h 4759974"/>
                <a:gd name="connsiteX25" fmla="*/ 1874449 w 2726067"/>
                <a:gd name="connsiteY25" fmla="*/ 79389 h 4759974"/>
                <a:gd name="connsiteX26" fmla="*/ 1804599 w 2726067"/>
                <a:gd name="connsiteY26" fmla="*/ 53989 h 4759974"/>
                <a:gd name="connsiteX0" fmla="*/ 1804599 w 2726067"/>
                <a:gd name="connsiteY0" fmla="*/ 53989 h 4759974"/>
                <a:gd name="connsiteX1" fmla="*/ 1899849 w 2726067"/>
                <a:gd name="connsiteY1" fmla="*/ 593739 h 4759974"/>
                <a:gd name="connsiteX2" fmla="*/ 1664899 w 2726067"/>
                <a:gd name="connsiteY2" fmla="*/ 1184289 h 4759974"/>
                <a:gd name="connsiteX3" fmla="*/ 1582349 w 2726067"/>
                <a:gd name="connsiteY3" fmla="*/ 1831989 h 4759974"/>
                <a:gd name="connsiteX4" fmla="*/ 1531549 w 2726067"/>
                <a:gd name="connsiteY4" fmla="*/ 2339989 h 4759974"/>
                <a:gd name="connsiteX5" fmla="*/ 1461699 w 2726067"/>
                <a:gd name="connsiteY5" fmla="*/ 3527439 h 4759974"/>
                <a:gd name="connsiteX6" fmla="*/ 1055299 w 2726067"/>
                <a:gd name="connsiteY6" fmla="*/ 4060839 h 4759974"/>
                <a:gd name="connsiteX7" fmla="*/ 115499 w 2726067"/>
                <a:gd name="connsiteY7" fmla="*/ 4187839 h 4759974"/>
                <a:gd name="connsiteX8" fmla="*/ 115499 w 2726067"/>
                <a:gd name="connsiteY8" fmla="*/ 4562489 h 4759974"/>
                <a:gd name="connsiteX9" fmla="*/ 1023549 w 2726067"/>
                <a:gd name="connsiteY9" fmla="*/ 4556139 h 4759974"/>
                <a:gd name="connsiteX10" fmla="*/ 1620449 w 2726067"/>
                <a:gd name="connsiteY10" fmla="*/ 4739231 h 4759974"/>
                <a:gd name="connsiteX11" fmla="*/ 2313234 w 2726067"/>
                <a:gd name="connsiteY11" fmla="*/ 4759974 h 4759974"/>
                <a:gd name="connsiteX12" fmla="*/ 1156899 w 2726067"/>
                <a:gd name="connsiteY12" fmla="*/ 4219589 h 4759974"/>
                <a:gd name="connsiteX13" fmla="*/ 1442649 w 2726067"/>
                <a:gd name="connsiteY13" fmla="*/ 3908439 h 4759974"/>
                <a:gd name="connsiteX14" fmla="*/ 1595049 w 2726067"/>
                <a:gd name="connsiteY14" fmla="*/ 2841639 h 4759974"/>
                <a:gd name="connsiteX15" fmla="*/ 1658549 w 2726067"/>
                <a:gd name="connsiteY15" fmla="*/ 1958989 h 4759974"/>
                <a:gd name="connsiteX16" fmla="*/ 1715699 w 2726067"/>
                <a:gd name="connsiteY16" fmla="*/ 1266839 h 4759974"/>
                <a:gd name="connsiteX17" fmla="*/ 2128449 w 2726067"/>
                <a:gd name="connsiteY17" fmla="*/ 1108089 h 4759974"/>
                <a:gd name="connsiteX18" fmla="*/ 2598349 w 2726067"/>
                <a:gd name="connsiteY18" fmla="*/ 606439 h 4759974"/>
                <a:gd name="connsiteX19" fmla="*/ 2725349 w 2726067"/>
                <a:gd name="connsiteY19" fmla="*/ 85739 h 4759974"/>
                <a:gd name="connsiteX20" fmla="*/ 2649149 w 2726067"/>
                <a:gd name="connsiteY20" fmla="*/ 85739 h 4759974"/>
                <a:gd name="connsiteX21" fmla="*/ 2630099 w 2726067"/>
                <a:gd name="connsiteY21" fmla="*/ 409589 h 4759974"/>
                <a:gd name="connsiteX22" fmla="*/ 1963349 w 2726067"/>
                <a:gd name="connsiteY22" fmla="*/ 1063639 h 4759974"/>
                <a:gd name="connsiteX23" fmla="*/ 1791899 w 2726067"/>
                <a:gd name="connsiteY23" fmla="*/ 1076339 h 4759974"/>
                <a:gd name="connsiteX24" fmla="*/ 1956999 w 2726067"/>
                <a:gd name="connsiteY24" fmla="*/ 606439 h 4759974"/>
                <a:gd name="connsiteX25" fmla="*/ 1874449 w 2726067"/>
                <a:gd name="connsiteY25" fmla="*/ 79389 h 4759974"/>
                <a:gd name="connsiteX26" fmla="*/ 1804599 w 2726067"/>
                <a:gd name="connsiteY26" fmla="*/ 53989 h 47599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620449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620449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620449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528374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528374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528374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804599 w 2726067"/>
                <a:gd name="connsiteY0" fmla="*/ 53989 h 4747274"/>
                <a:gd name="connsiteX1" fmla="*/ 1899849 w 2726067"/>
                <a:gd name="connsiteY1" fmla="*/ 593739 h 4747274"/>
                <a:gd name="connsiteX2" fmla="*/ 1664899 w 2726067"/>
                <a:gd name="connsiteY2" fmla="*/ 1184289 h 4747274"/>
                <a:gd name="connsiteX3" fmla="*/ 1582349 w 2726067"/>
                <a:gd name="connsiteY3" fmla="*/ 1831989 h 4747274"/>
                <a:gd name="connsiteX4" fmla="*/ 1531549 w 2726067"/>
                <a:gd name="connsiteY4" fmla="*/ 2339989 h 4747274"/>
                <a:gd name="connsiteX5" fmla="*/ 1461699 w 2726067"/>
                <a:gd name="connsiteY5" fmla="*/ 3527439 h 4747274"/>
                <a:gd name="connsiteX6" fmla="*/ 1055299 w 2726067"/>
                <a:gd name="connsiteY6" fmla="*/ 4060839 h 4747274"/>
                <a:gd name="connsiteX7" fmla="*/ 115499 w 2726067"/>
                <a:gd name="connsiteY7" fmla="*/ 4187839 h 4747274"/>
                <a:gd name="connsiteX8" fmla="*/ 115499 w 2726067"/>
                <a:gd name="connsiteY8" fmla="*/ 4562489 h 4747274"/>
                <a:gd name="connsiteX9" fmla="*/ 1023549 w 2726067"/>
                <a:gd name="connsiteY9" fmla="*/ 4556139 h 4747274"/>
                <a:gd name="connsiteX10" fmla="*/ 1528374 w 2726067"/>
                <a:gd name="connsiteY10" fmla="*/ 4739231 h 4747274"/>
                <a:gd name="connsiteX11" fmla="*/ 2310059 w 2726067"/>
                <a:gd name="connsiteY11" fmla="*/ 4747274 h 4747274"/>
                <a:gd name="connsiteX12" fmla="*/ 1156899 w 2726067"/>
                <a:gd name="connsiteY12" fmla="*/ 4219589 h 4747274"/>
                <a:gd name="connsiteX13" fmla="*/ 1442649 w 2726067"/>
                <a:gd name="connsiteY13" fmla="*/ 3908439 h 4747274"/>
                <a:gd name="connsiteX14" fmla="*/ 1595049 w 2726067"/>
                <a:gd name="connsiteY14" fmla="*/ 2841639 h 4747274"/>
                <a:gd name="connsiteX15" fmla="*/ 1658549 w 2726067"/>
                <a:gd name="connsiteY15" fmla="*/ 1958989 h 4747274"/>
                <a:gd name="connsiteX16" fmla="*/ 1715699 w 2726067"/>
                <a:gd name="connsiteY16" fmla="*/ 1266839 h 4747274"/>
                <a:gd name="connsiteX17" fmla="*/ 2128449 w 2726067"/>
                <a:gd name="connsiteY17" fmla="*/ 1108089 h 4747274"/>
                <a:gd name="connsiteX18" fmla="*/ 2598349 w 2726067"/>
                <a:gd name="connsiteY18" fmla="*/ 606439 h 4747274"/>
                <a:gd name="connsiteX19" fmla="*/ 2725349 w 2726067"/>
                <a:gd name="connsiteY19" fmla="*/ 85739 h 4747274"/>
                <a:gd name="connsiteX20" fmla="*/ 2649149 w 2726067"/>
                <a:gd name="connsiteY20" fmla="*/ 85739 h 4747274"/>
                <a:gd name="connsiteX21" fmla="*/ 2630099 w 2726067"/>
                <a:gd name="connsiteY21" fmla="*/ 409589 h 4747274"/>
                <a:gd name="connsiteX22" fmla="*/ 1963349 w 2726067"/>
                <a:gd name="connsiteY22" fmla="*/ 1063639 h 4747274"/>
                <a:gd name="connsiteX23" fmla="*/ 1791899 w 2726067"/>
                <a:gd name="connsiteY23" fmla="*/ 1076339 h 4747274"/>
                <a:gd name="connsiteX24" fmla="*/ 1956999 w 2726067"/>
                <a:gd name="connsiteY24" fmla="*/ 606439 h 4747274"/>
                <a:gd name="connsiteX25" fmla="*/ 1874449 w 2726067"/>
                <a:gd name="connsiteY25" fmla="*/ 79389 h 4747274"/>
                <a:gd name="connsiteX26" fmla="*/ 1804599 w 2726067"/>
                <a:gd name="connsiteY26" fmla="*/ 53989 h 4747274"/>
                <a:gd name="connsiteX0" fmla="*/ 1758481 w 2679949"/>
                <a:gd name="connsiteY0" fmla="*/ 53989 h 4747274"/>
                <a:gd name="connsiteX1" fmla="*/ 1853731 w 2679949"/>
                <a:gd name="connsiteY1" fmla="*/ 593739 h 4747274"/>
                <a:gd name="connsiteX2" fmla="*/ 1618781 w 2679949"/>
                <a:gd name="connsiteY2" fmla="*/ 1184289 h 4747274"/>
                <a:gd name="connsiteX3" fmla="*/ 1536231 w 2679949"/>
                <a:gd name="connsiteY3" fmla="*/ 1831989 h 4747274"/>
                <a:gd name="connsiteX4" fmla="*/ 1485431 w 2679949"/>
                <a:gd name="connsiteY4" fmla="*/ 2339989 h 4747274"/>
                <a:gd name="connsiteX5" fmla="*/ 1415581 w 2679949"/>
                <a:gd name="connsiteY5" fmla="*/ 3527439 h 4747274"/>
                <a:gd name="connsiteX6" fmla="*/ 1009181 w 2679949"/>
                <a:gd name="connsiteY6" fmla="*/ 4060839 h 4747274"/>
                <a:gd name="connsiteX7" fmla="*/ 69381 w 2679949"/>
                <a:gd name="connsiteY7" fmla="*/ 4187839 h 4747274"/>
                <a:gd name="connsiteX8" fmla="*/ 69381 w 2679949"/>
                <a:gd name="connsiteY8" fmla="*/ 4562489 h 4747274"/>
                <a:gd name="connsiteX9" fmla="*/ 977431 w 2679949"/>
                <a:gd name="connsiteY9" fmla="*/ 4556139 h 4747274"/>
                <a:gd name="connsiteX10" fmla="*/ 1482256 w 2679949"/>
                <a:gd name="connsiteY10" fmla="*/ 4739231 h 4747274"/>
                <a:gd name="connsiteX11" fmla="*/ 2263941 w 2679949"/>
                <a:gd name="connsiteY11" fmla="*/ 4747274 h 4747274"/>
                <a:gd name="connsiteX12" fmla="*/ 1110781 w 2679949"/>
                <a:gd name="connsiteY12" fmla="*/ 4219589 h 4747274"/>
                <a:gd name="connsiteX13" fmla="*/ 1396531 w 2679949"/>
                <a:gd name="connsiteY13" fmla="*/ 3908439 h 4747274"/>
                <a:gd name="connsiteX14" fmla="*/ 1548931 w 2679949"/>
                <a:gd name="connsiteY14" fmla="*/ 2841639 h 4747274"/>
                <a:gd name="connsiteX15" fmla="*/ 1612431 w 2679949"/>
                <a:gd name="connsiteY15" fmla="*/ 1958989 h 4747274"/>
                <a:gd name="connsiteX16" fmla="*/ 1669581 w 2679949"/>
                <a:gd name="connsiteY16" fmla="*/ 1266839 h 4747274"/>
                <a:gd name="connsiteX17" fmla="*/ 2082331 w 2679949"/>
                <a:gd name="connsiteY17" fmla="*/ 1108089 h 4747274"/>
                <a:gd name="connsiteX18" fmla="*/ 2552231 w 2679949"/>
                <a:gd name="connsiteY18" fmla="*/ 606439 h 4747274"/>
                <a:gd name="connsiteX19" fmla="*/ 2679231 w 2679949"/>
                <a:gd name="connsiteY19" fmla="*/ 85739 h 4747274"/>
                <a:gd name="connsiteX20" fmla="*/ 2603031 w 2679949"/>
                <a:gd name="connsiteY20" fmla="*/ 85739 h 4747274"/>
                <a:gd name="connsiteX21" fmla="*/ 2583981 w 2679949"/>
                <a:gd name="connsiteY21" fmla="*/ 409589 h 4747274"/>
                <a:gd name="connsiteX22" fmla="*/ 1917231 w 2679949"/>
                <a:gd name="connsiteY22" fmla="*/ 1063639 h 4747274"/>
                <a:gd name="connsiteX23" fmla="*/ 1745781 w 2679949"/>
                <a:gd name="connsiteY23" fmla="*/ 1076339 h 4747274"/>
                <a:gd name="connsiteX24" fmla="*/ 1910881 w 2679949"/>
                <a:gd name="connsiteY24" fmla="*/ 606439 h 4747274"/>
                <a:gd name="connsiteX25" fmla="*/ 1828331 w 2679949"/>
                <a:gd name="connsiteY25" fmla="*/ 79389 h 4747274"/>
                <a:gd name="connsiteX26" fmla="*/ 1758481 w 2679949"/>
                <a:gd name="connsiteY26" fmla="*/ 53989 h 4747274"/>
                <a:gd name="connsiteX0" fmla="*/ 1758481 w 2679949"/>
                <a:gd name="connsiteY0" fmla="*/ 53989 h 4747274"/>
                <a:gd name="connsiteX1" fmla="*/ 1853731 w 2679949"/>
                <a:gd name="connsiteY1" fmla="*/ 593739 h 4747274"/>
                <a:gd name="connsiteX2" fmla="*/ 1618781 w 2679949"/>
                <a:gd name="connsiteY2" fmla="*/ 1184289 h 4747274"/>
                <a:gd name="connsiteX3" fmla="*/ 1536231 w 2679949"/>
                <a:gd name="connsiteY3" fmla="*/ 1831989 h 4747274"/>
                <a:gd name="connsiteX4" fmla="*/ 1485431 w 2679949"/>
                <a:gd name="connsiteY4" fmla="*/ 2339989 h 4747274"/>
                <a:gd name="connsiteX5" fmla="*/ 1415581 w 2679949"/>
                <a:gd name="connsiteY5" fmla="*/ 3527439 h 4747274"/>
                <a:gd name="connsiteX6" fmla="*/ 1009181 w 2679949"/>
                <a:gd name="connsiteY6" fmla="*/ 4060839 h 4747274"/>
                <a:gd name="connsiteX7" fmla="*/ 69381 w 2679949"/>
                <a:gd name="connsiteY7" fmla="*/ 4187839 h 4747274"/>
                <a:gd name="connsiteX8" fmla="*/ 69381 w 2679949"/>
                <a:gd name="connsiteY8" fmla="*/ 4562489 h 4747274"/>
                <a:gd name="connsiteX9" fmla="*/ 977431 w 2679949"/>
                <a:gd name="connsiteY9" fmla="*/ 4556139 h 4747274"/>
                <a:gd name="connsiteX10" fmla="*/ 1482256 w 2679949"/>
                <a:gd name="connsiteY10" fmla="*/ 4739231 h 4747274"/>
                <a:gd name="connsiteX11" fmla="*/ 2263941 w 2679949"/>
                <a:gd name="connsiteY11" fmla="*/ 4747274 h 4747274"/>
                <a:gd name="connsiteX12" fmla="*/ 1110781 w 2679949"/>
                <a:gd name="connsiteY12" fmla="*/ 4219589 h 4747274"/>
                <a:gd name="connsiteX13" fmla="*/ 1396531 w 2679949"/>
                <a:gd name="connsiteY13" fmla="*/ 3908439 h 4747274"/>
                <a:gd name="connsiteX14" fmla="*/ 1548931 w 2679949"/>
                <a:gd name="connsiteY14" fmla="*/ 2841639 h 4747274"/>
                <a:gd name="connsiteX15" fmla="*/ 1612431 w 2679949"/>
                <a:gd name="connsiteY15" fmla="*/ 1958989 h 4747274"/>
                <a:gd name="connsiteX16" fmla="*/ 1669581 w 2679949"/>
                <a:gd name="connsiteY16" fmla="*/ 1266839 h 4747274"/>
                <a:gd name="connsiteX17" fmla="*/ 2082331 w 2679949"/>
                <a:gd name="connsiteY17" fmla="*/ 1108089 h 4747274"/>
                <a:gd name="connsiteX18" fmla="*/ 2552231 w 2679949"/>
                <a:gd name="connsiteY18" fmla="*/ 606439 h 4747274"/>
                <a:gd name="connsiteX19" fmla="*/ 2679231 w 2679949"/>
                <a:gd name="connsiteY19" fmla="*/ 85739 h 4747274"/>
                <a:gd name="connsiteX20" fmla="*/ 2603031 w 2679949"/>
                <a:gd name="connsiteY20" fmla="*/ 85739 h 4747274"/>
                <a:gd name="connsiteX21" fmla="*/ 2583981 w 2679949"/>
                <a:gd name="connsiteY21" fmla="*/ 409589 h 4747274"/>
                <a:gd name="connsiteX22" fmla="*/ 1917231 w 2679949"/>
                <a:gd name="connsiteY22" fmla="*/ 1063639 h 4747274"/>
                <a:gd name="connsiteX23" fmla="*/ 1745781 w 2679949"/>
                <a:gd name="connsiteY23" fmla="*/ 1076339 h 4747274"/>
                <a:gd name="connsiteX24" fmla="*/ 1910881 w 2679949"/>
                <a:gd name="connsiteY24" fmla="*/ 606439 h 4747274"/>
                <a:gd name="connsiteX25" fmla="*/ 1828331 w 2679949"/>
                <a:gd name="connsiteY25" fmla="*/ 79389 h 4747274"/>
                <a:gd name="connsiteX26" fmla="*/ 1758481 w 2679949"/>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60839 h 4747274"/>
                <a:gd name="connsiteX7" fmla="*/ 306 w 2610874"/>
                <a:gd name="connsiteY7" fmla="*/ 41878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1041706 w 2610874"/>
                <a:gd name="connsiteY12" fmla="*/ 42195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60839 h 4747274"/>
                <a:gd name="connsiteX7" fmla="*/ 306 w 2610874"/>
                <a:gd name="connsiteY7" fmla="*/ 41878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1041706 w 2610874"/>
                <a:gd name="connsiteY12" fmla="*/ 42195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60839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1041706 w 2610874"/>
                <a:gd name="connsiteY12" fmla="*/ 42195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60839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1041706 w 2610874"/>
                <a:gd name="connsiteY12" fmla="*/ 42195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1041706 w 2610874"/>
                <a:gd name="connsiteY12" fmla="*/ 42195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1041706 w 2610874"/>
                <a:gd name="connsiteY12" fmla="*/ 42195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1635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43356 w 2610874"/>
                <a:gd name="connsiteY15" fmla="*/ 1958989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24306 w 2610874"/>
                <a:gd name="connsiteY15" fmla="*/ 2012964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24306 w 2610874"/>
                <a:gd name="connsiteY15" fmla="*/ 2012964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24306 w 2610874"/>
                <a:gd name="connsiteY15" fmla="*/ 2012964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24306 w 2610874"/>
                <a:gd name="connsiteY15" fmla="*/ 2012964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1848156 w 2610874"/>
                <a:gd name="connsiteY22" fmla="*/ 106363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24306 w 2610874"/>
                <a:gd name="connsiteY15" fmla="*/ 2012964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2092631 w 2610874"/>
                <a:gd name="connsiteY22" fmla="*/ 904889 h 4747274"/>
                <a:gd name="connsiteX23" fmla="*/ 1676706 w 2610874"/>
                <a:gd name="connsiteY23" fmla="*/ 107633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89406 w 2610874"/>
                <a:gd name="connsiteY0" fmla="*/ 53989 h 4747274"/>
                <a:gd name="connsiteX1" fmla="*/ 1784656 w 2610874"/>
                <a:gd name="connsiteY1" fmla="*/ 593739 h 4747274"/>
                <a:gd name="connsiteX2" fmla="*/ 1549706 w 2610874"/>
                <a:gd name="connsiteY2" fmla="*/ 1184289 h 4747274"/>
                <a:gd name="connsiteX3" fmla="*/ 1467156 w 2610874"/>
                <a:gd name="connsiteY3" fmla="*/ 1831989 h 4747274"/>
                <a:gd name="connsiteX4" fmla="*/ 1422706 w 2610874"/>
                <a:gd name="connsiteY4" fmla="*/ 2339989 h 4747274"/>
                <a:gd name="connsiteX5" fmla="*/ 1346506 w 2610874"/>
                <a:gd name="connsiteY5" fmla="*/ 3527439 h 4747274"/>
                <a:gd name="connsiteX6" fmla="*/ 940106 w 2610874"/>
                <a:gd name="connsiteY6" fmla="*/ 4083064 h 4747274"/>
                <a:gd name="connsiteX7" fmla="*/ 306 w 2610874"/>
                <a:gd name="connsiteY7" fmla="*/ 4162439 h 4747274"/>
                <a:gd name="connsiteX8" fmla="*/ 306 w 2610874"/>
                <a:gd name="connsiteY8" fmla="*/ 4562489 h 4747274"/>
                <a:gd name="connsiteX9" fmla="*/ 908356 w 2610874"/>
                <a:gd name="connsiteY9" fmla="*/ 4556139 h 4747274"/>
                <a:gd name="connsiteX10" fmla="*/ 1413181 w 2610874"/>
                <a:gd name="connsiteY10" fmla="*/ 4739231 h 4747274"/>
                <a:gd name="connsiteX11" fmla="*/ 2194866 w 2610874"/>
                <a:gd name="connsiteY11" fmla="*/ 4747274 h 4747274"/>
                <a:gd name="connsiteX12" fmla="*/ 921056 w 2610874"/>
                <a:gd name="connsiteY12" fmla="*/ 4206889 h 4747274"/>
                <a:gd name="connsiteX13" fmla="*/ 1327456 w 2610874"/>
                <a:gd name="connsiteY13" fmla="*/ 3908439 h 4747274"/>
                <a:gd name="connsiteX14" fmla="*/ 1479856 w 2610874"/>
                <a:gd name="connsiteY14" fmla="*/ 2841639 h 4747274"/>
                <a:gd name="connsiteX15" fmla="*/ 1524306 w 2610874"/>
                <a:gd name="connsiteY15" fmla="*/ 2012964 h 4747274"/>
                <a:gd name="connsiteX16" fmla="*/ 1600506 w 2610874"/>
                <a:gd name="connsiteY16" fmla="*/ 1266839 h 4747274"/>
                <a:gd name="connsiteX17" fmla="*/ 2013256 w 2610874"/>
                <a:gd name="connsiteY17" fmla="*/ 1108089 h 4747274"/>
                <a:gd name="connsiteX18" fmla="*/ 2483156 w 2610874"/>
                <a:gd name="connsiteY18" fmla="*/ 606439 h 4747274"/>
                <a:gd name="connsiteX19" fmla="*/ 2610156 w 2610874"/>
                <a:gd name="connsiteY19" fmla="*/ 85739 h 4747274"/>
                <a:gd name="connsiteX20" fmla="*/ 2533956 w 2610874"/>
                <a:gd name="connsiteY20" fmla="*/ 85739 h 4747274"/>
                <a:gd name="connsiteX21" fmla="*/ 2514906 w 2610874"/>
                <a:gd name="connsiteY21" fmla="*/ 409589 h 4747274"/>
                <a:gd name="connsiteX22" fmla="*/ 2092631 w 2610874"/>
                <a:gd name="connsiteY22" fmla="*/ 904889 h 4747274"/>
                <a:gd name="connsiteX23" fmla="*/ 1657656 w 2610874"/>
                <a:gd name="connsiteY23" fmla="*/ 1108089 h 4747274"/>
                <a:gd name="connsiteX24" fmla="*/ 1841806 w 2610874"/>
                <a:gd name="connsiteY24" fmla="*/ 606439 h 4747274"/>
                <a:gd name="connsiteX25" fmla="*/ 1759256 w 2610874"/>
                <a:gd name="connsiteY25" fmla="*/ 79389 h 4747274"/>
                <a:gd name="connsiteX26" fmla="*/ 1689406 w 2610874"/>
                <a:gd name="connsiteY26" fmla="*/ 53989 h 4747274"/>
                <a:gd name="connsiteX0" fmla="*/ 1673531 w 2610874"/>
                <a:gd name="connsiteY0" fmla="*/ 65091 h 4732976"/>
                <a:gd name="connsiteX1" fmla="*/ 1784656 w 2610874"/>
                <a:gd name="connsiteY1" fmla="*/ 579441 h 4732976"/>
                <a:gd name="connsiteX2" fmla="*/ 1549706 w 2610874"/>
                <a:gd name="connsiteY2" fmla="*/ 1169991 h 4732976"/>
                <a:gd name="connsiteX3" fmla="*/ 1467156 w 2610874"/>
                <a:gd name="connsiteY3" fmla="*/ 1817691 h 4732976"/>
                <a:gd name="connsiteX4" fmla="*/ 1422706 w 2610874"/>
                <a:gd name="connsiteY4" fmla="*/ 2325691 h 4732976"/>
                <a:gd name="connsiteX5" fmla="*/ 1346506 w 2610874"/>
                <a:gd name="connsiteY5" fmla="*/ 3513141 h 4732976"/>
                <a:gd name="connsiteX6" fmla="*/ 940106 w 2610874"/>
                <a:gd name="connsiteY6" fmla="*/ 4068766 h 4732976"/>
                <a:gd name="connsiteX7" fmla="*/ 306 w 2610874"/>
                <a:gd name="connsiteY7" fmla="*/ 4148141 h 4732976"/>
                <a:gd name="connsiteX8" fmla="*/ 306 w 2610874"/>
                <a:gd name="connsiteY8" fmla="*/ 4548191 h 4732976"/>
                <a:gd name="connsiteX9" fmla="*/ 908356 w 2610874"/>
                <a:gd name="connsiteY9" fmla="*/ 4541841 h 4732976"/>
                <a:gd name="connsiteX10" fmla="*/ 1413181 w 2610874"/>
                <a:gd name="connsiteY10" fmla="*/ 4724933 h 4732976"/>
                <a:gd name="connsiteX11" fmla="*/ 2194866 w 2610874"/>
                <a:gd name="connsiteY11" fmla="*/ 4732976 h 4732976"/>
                <a:gd name="connsiteX12" fmla="*/ 921056 w 2610874"/>
                <a:gd name="connsiteY12" fmla="*/ 4192591 h 4732976"/>
                <a:gd name="connsiteX13" fmla="*/ 1327456 w 2610874"/>
                <a:gd name="connsiteY13" fmla="*/ 3894141 h 4732976"/>
                <a:gd name="connsiteX14" fmla="*/ 1479856 w 2610874"/>
                <a:gd name="connsiteY14" fmla="*/ 2827341 h 4732976"/>
                <a:gd name="connsiteX15" fmla="*/ 1524306 w 2610874"/>
                <a:gd name="connsiteY15" fmla="*/ 1998666 h 4732976"/>
                <a:gd name="connsiteX16" fmla="*/ 1600506 w 2610874"/>
                <a:gd name="connsiteY16" fmla="*/ 1252541 h 4732976"/>
                <a:gd name="connsiteX17" fmla="*/ 2013256 w 2610874"/>
                <a:gd name="connsiteY17" fmla="*/ 1093791 h 4732976"/>
                <a:gd name="connsiteX18" fmla="*/ 2483156 w 2610874"/>
                <a:gd name="connsiteY18" fmla="*/ 592141 h 4732976"/>
                <a:gd name="connsiteX19" fmla="*/ 2610156 w 2610874"/>
                <a:gd name="connsiteY19" fmla="*/ 71441 h 4732976"/>
                <a:gd name="connsiteX20" fmla="*/ 2533956 w 2610874"/>
                <a:gd name="connsiteY20" fmla="*/ 71441 h 4732976"/>
                <a:gd name="connsiteX21" fmla="*/ 2514906 w 2610874"/>
                <a:gd name="connsiteY21" fmla="*/ 395291 h 4732976"/>
                <a:gd name="connsiteX22" fmla="*/ 2092631 w 2610874"/>
                <a:gd name="connsiteY22" fmla="*/ 890591 h 4732976"/>
                <a:gd name="connsiteX23" fmla="*/ 1657656 w 2610874"/>
                <a:gd name="connsiteY23" fmla="*/ 1093791 h 4732976"/>
                <a:gd name="connsiteX24" fmla="*/ 1841806 w 2610874"/>
                <a:gd name="connsiteY24" fmla="*/ 592141 h 4732976"/>
                <a:gd name="connsiteX25" fmla="*/ 1759256 w 2610874"/>
                <a:gd name="connsiteY25" fmla="*/ 65091 h 4732976"/>
                <a:gd name="connsiteX26" fmla="*/ 1673531 w 2610874"/>
                <a:gd name="connsiteY26" fmla="*/ 65091 h 4732976"/>
                <a:gd name="connsiteX0" fmla="*/ 1673531 w 2610874"/>
                <a:gd name="connsiteY0" fmla="*/ 65091 h 4732976"/>
                <a:gd name="connsiteX1" fmla="*/ 1784656 w 2610874"/>
                <a:gd name="connsiteY1" fmla="*/ 579441 h 4732976"/>
                <a:gd name="connsiteX2" fmla="*/ 1549706 w 2610874"/>
                <a:gd name="connsiteY2" fmla="*/ 1169991 h 4732976"/>
                <a:gd name="connsiteX3" fmla="*/ 1467156 w 2610874"/>
                <a:gd name="connsiteY3" fmla="*/ 1817691 h 4732976"/>
                <a:gd name="connsiteX4" fmla="*/ 1422706 w 2610874"/>
                <a:gd name="connsiteY4" fmla="*/ 2325691 h 4732976"/>
                <a:gd name="connsiteX5" fmla="*/ 1346506 w 2610874"/>
                <a:gd name="connsiteY5" fmla="*/ 3513141 h 4732976"/>
                <a:gd name="connsiteX6" fmla="*/ 940106 w 2610874"/>
                <a:gd name="connsiteY6" fmla="*/ 4068766 h 4732976"/>
                <a:gd name="connsiteX7" fmla="*/ 306 w 2610874"/>
                <a:gd name="connsiteY7" fmla="*/ 4148141 h 4732976"/>
                <a:gd name="connsiteX8" fmla="*/ 306 w 2610874"/>
                <a:gd name="connsiteY8" fmla="*/ 4548191 h 4732976"/>
                <a:gd name="connsiteX9" fmla="*/ 908356 w 2610874"/>
                <a:gd name="connsiteY9" fmla="*/ 4541841 h 4732976"/>
                <a:gd name="connsiteX10" fmla="*/ 1413181 w 2610874"/>
                <a:gd name="connsiteY10" fmla="*/ 4724933 h 4732976"/>
                <a:gd name="connsiteX11" fmla="*/ 2194866 w 2610874"/>
                <a:gd name="connsiteY11" fmla="*/ 4732976 h 4732976"/>
                <a:gd name="connsiteX12" fmla="*/ 921056 w 2610874"/>
                <a:gd name="connsiteY12" fmla="*/ 4192591 h 4732976"/>
                <a:gd name="connsiteX13" fmla="*/ 1327456 w 2610874"/>
                <a:gd name="connsiteY13" fmla="*/ 3894141 h 4732976"/>
                <a:gd name="connsiteX14" fmla="*/ 1479856 w 2610874"/>
                <a:gd name="connsiteY14" fmla="*/ 2827341 h 4732976"/>
                <a:gd name="connsiteX15" fmla="*/ 1524306 w 2610874"/>
                <a:gd name="connsiteY15" fmla="*/ 1998666 h 4732976"/>
                <a:gd name="connsiteX16" fmla="*/ 1600506 w 2610874"/>
                <a:gd name="connsiteY16" fmla="*/ 1252541 h 4732976"/>
                <a:gd name="connsiteX17" fmla="*/ 2013256 w 2610874"/>
                <a:gd name="connsiteY17" fmla="*/ 1093791 h 4732976"/>
                <a:gd name="connsiteX18" fmla="*/ 2483156 w 2610874"/>
                <a:gd name="connsiteY18" fmla="*/ 592141 h 4732976"/>
                <a:gd name="connsiteX19" fmla="*/ 2610156 w 2610874"/>
                <a:gd name="connsiteY19" fmla="*/ 71441 h 4732976"/>
                <a:gd name="connsiteX20" fmla="*/ 2533956 w 2610874"/>
                <a:gd name="connsiteY20" fmla="*/ 71441 h 4732976"/>
                <a:gd name="connsiteX21" fmla="*/ 2514906 w 2610874"/>
                <a:gd name="connsiteY21" fmla="*/ 395291 h 4732976"/>
                <a:gd name="connsiteX22" fmla="*/ 2092631 w 2610874"/>
                <a:gd name="connsiteY22" fmla="*/ 890591 h 4732976"/>
                <a:gd name="connsiteX23" fmla="*/ 1657656 w 2610874"/>
                <a:gd name="connsiteY23" fmla="*/ 1093791 h 4732976"/>
                <a:gd name="connsiteX24" fmla="*/ 1841806 w 2610874"/>
                <a:gd name="connsiteY24" fmla="*/ 592141 h 4732976"/>
                <a:gd name="connsiteX25" fmla="*/ 1759256 w 2610874"/>
                <a:gd name="connsiteY25" fmla="*/ 65091 h 4732976"/>
                <a:gd name="connsiteX26" fmla="*/ 1673531 w 2610874"/>
                <a:gd name="connsiteY26" fmla="*/ 65091 h 4732976"/>
                <a:gd name="connsiteX0" fmla="*/ 1673531 w 2610874"/>
                <a:gd name="connsiteY0" fmla="*/ 65091 h 4732976"/>
                <a:gd name="connsiteX1" fmla="*/ 1784656 w 2610874"/>
                <a:gd name="connsiteY1" fmla="*/ 579441 h 4732976"/>
                <a:gd name="connsiteX2" fmla="*/ 1549706 w 2610874"/>
                <a:gd name="connsiteY2" fmla="*/ 1169991 h 4732976"/>
                <a:gd name="connsiteX3" fmla="*/ 1467156 w 2610874"/>
                <a:gd name="connsiteY3" fmla="*/ 1817691 h 4732976"/>
                <a:gd name="connsiteX4" fmla="*/ 1422706 w 2610874"/>
                <a:gd name="connsiteY4" fmla="*/ 2325691 h 4732976"/>
                <a:gd name="connsiteX5" fmla="*/ 1346506 w 2610874"/>
                <a:gd name="connsiteY5" fmla="*/ 3513141 h 4732976"/>
                <a:gd name="connsiteX6" fmla="*/ 940106 w 2610874"/>
                <a:gd name="connsiteY6" fmla="*/ 4068766 h 4732976"/>
                <a:gd name="connsiteX7" fmla="*/ 306 w 2610874"/>
                <a:gd name="connsiteY7" fmla="*/ 4148141 h 4732976"/>
                <a:gd name="connsiteX8" fmla="*/ 306 w 2610874"/>
                <a:gd name="connsiteY8" fmla="*/ 4548191 h 4732976"/>
                <a:gd name="connsiteX9" fmla="*/ 908356 w 2610874"/>
                <a:gd name="connsiteY9" fmla="*/ 4541841 h 4732976"/>
                <a:gd name="connsiteX10" fmla="*/ 1413181 w 2610874"/>
                <a:gd name="connsiteY10" fmla="*/ 4724933 h 4732976"/>
                <a:gd name="connsiteX11" fmla="*/ 2194866 w 2610874"/>
                <a:gd name="connsiteY11" fmla="*/ 4732976 h 4732976"/>
                <a:gd name="connsiteX12" fmla="*/ 921056 w 2610874"/>
                <a:gd name="connsiteY12" fmla="*/ 4192591 h 4732976"/>
                <a:gd name="connsiteX13" fmla="*/ 1327456 w 2610874"/>
                <a:gd name="connsiteY13" fmla="*/ 3894141 h 4732976"/>
                <a:gd name="connsiteX14" fmla="*/ 1479856 w 2610874"/>
                <a:gd name="connsiteY14" fmla="*/ 2827341 h 4732976"/>
                <a:gd name="connsiteX15" fmla="*/ 1524306 w 2610874"/>
                <a:gd name="connsiteY15" fmla="*/ 1998666 h 4732976"/>
                <a:gd name="connsiteX16" fmla="*/ 1600506 w 2610874"/>
                <a:gd name="connsiteY16" fmla="*/ 1252541 h 4732976"/>
                <a:gd name="connsiteX17" fmla="*/ 2013256 w 2610874"/>
                <a:gd name="connsiteY17" fmla="*/ 1093791 h 4732976"/>
                <a:gd name="connsiteX18" fmla="*/ 2483156 w 2610874"/>
                <a:gd name="connsiteY18" fmla="*/ 592141 h 4732976"/>
                <a:gd name="connsiteX19" fmla="*/ 2610156 w 2610874"/>
                <a:gd name="connsiteY19" fmla="*/ 71441 h 4732976"/>
                <a:gd name="connsiteX20" fmla="*/ 2533956 w 2610874"/>
                <a:gd name="connsiteY20" fmla="*/ 71441 h 4732976"/>
                <a:gd name="connsiteX21" fmla="*/ 2514906 w 2610874"/>
                <a:gd name="connsiteY21" fmla="*/ 395291 h 4732976"/>
                <a:gd name="connsiteX22" fmla="*/ 2092631 w 2610874"/>
                <a:gd name="connsiteY22" fmla="*/ 890591 h 4732976"/>
                <a:gd name="connsiteX23" fmla="*/ 1657656 w 2610874"/>
                <a:gd name="connsiteY23" fmla="*/ 1093791 h 4732976"/>
                <a:gd name="connsiteX24" fmla="*/ 1841806 w 2610874"/>
                <a:gd name="connsiteY24" fmla="*/ 592141 h 4732976"/>
                <a:gd name="connsiteX25" fmla="*/ 1759256 w 2610874"/>
                <a:gd name="connsiteY25" fmla="*/ 65091 h 4732976"/>
                <a:gd name="connsiteX26" fmla="*/ 1673531 w 2610874"/>
                <a:gd name="connsiteY26" fmla="*/ 65091 h 4732976"/>
                <a:gd name="connsiteX0" fmla="*/ 1673531 w 2610874"/>
                <a:gd name="connsiteY0" fmla="*/ 65091 h 4732976"/>
                <a:gd name="connsiteX1" fmla="*/ 1784656 w 2610874"/>
                <a:gd name="connsiteY1" fmla="*/ 579441 h 4732976"/>
                <a:gd name="connsiteX2" fmla="*/ 1549706 w 2610874"/>
                <a:gd name="connsiteY2" fmla="*/ 1169991 h 4732976"/>
                <a:gd name="connsiteX3" fmla="*/ 1467156 w 2610874"/>
                <a:gd name="connsiteY3" fmla="*/ 1817691 h 4732976"/>
                <a:gd name="connsiteX4" fmla="*/ 1422706 w 2610874"/>
                <a:gd name="connsiteY4" fmla="*/ 2325691 h 4732976"/>
                <a:gd name="connsiteX5" fmla="*/ 1346506 w 2610874"/>
                <a:gd name="connsiteY5" fmla="*/ 3513141 h 4732976"/>
                <a:gd name="connsiteX6" fmla="*/ 940106 w 2610874"/>
                <a:gd name="connsiteY6" fmla="*/ 4068766 h 4732976"/>
                <a:gd name="connsiteX7" fmla="*/ 306 w 2610874"/>
                <a:gd name="connsiteY7" fmla="*/ 4148141 h 4732976"/>
                <a:gd name="connsiteX8" fmla="*/ 306 w 2610874"/>
                <a:gd name="connsiteY8" fmla="*/ 4548191 h 4732976"/>
                <a:gd name="connsiteX9" fmla="*/ 908356 w 2610874"/>
                <a:gd name="connsiteY9" fmla="*/ 4541841 h 4732976"/>
                <a:gd name="connsiteX10" fmla="*/ 1413181 w 2610874"/>
                <a:gd name="connsiteY10" fmla="*/ 4724933 h 4732976"/>
                <a:gd name="connsiteX11" fmla="*/ 2194866 w 2610874"/>
                <a:gd name="connsiteY11" fmla="*/ 4732976 h 4732976"/>
                <a:gd name="connsiteX12" fmla="*/ 921056 w 2610874"/>
                <a:gd name="connsiteY12" fmla="*/ 4192591 h 4732976"/>
                <a:gd name="connsiteX13" fmla="*/ 1327456 w 2610874"/>
                <a:gd name="connsiteY13" fmla="*/ 3894141 h 4732976"/>
                <a:gd name="connsiteX14" fmla="*/ 1479856 w 2610874"/>
                <a:gd name="connsiteY14" fmla="*/ 2827341 h 4732976"/>
                <a:gd name="connsiteX15" fmla="*/ 1524306 w 2610874"/>
                <a:gd name="connsiteY15" fmla="*/ 1998666 h 4732976"/>
                <a:gd name="connsiteX16" fmla="*/ 1600506 w 2610874"/>
                <a:gd name="connsiteY16" fmla="*/ 1252541 h 4732976"/>
                <a:gd name="connsiteX17" fmla="*/ 2013256 w 2610874"/>
                <a:gd name="connsiteY17" fmla="*/ 1093791 h 4732976"/>
                <a:gd name="connsiteX18" fmla="*/ 2483156 w 2610874"/>
                <a:gd name="connsiteY18" fmla="*/ 592141 h 4732976"/>
                <a:gd name="connsiteX19" fmla="*/ 2610156 w 2610874"/>
                <a:gd name="connsiteY19" fmla="*/ 71441 h 4732976"/>
                <a:gd name="connsiteX20" fmla="*/ 2533956 w 2610874"/>
                <a:gd name="connsiteY20" fmla="*/ 71441 h 4732976"/>
                <a:gd name="connsiteX21" fmla="*/ 2514906 w 2610874"/>
                <a:gd name="connsiteY21" fmla="*/ 395291 h 4732976"/>
                <a:gd name="connsiteX22" fmla="*/ 2092631 w 2610874"/>
                <a:gd name="connsiteY22" fmla="*/ 890591 h 4732976"/>
                <a:gd name="connsiteX23" fmla="*/ 1657656 w 2610874"/>
                <a:gd name="connsiteY23" fmla="*/ 1093791 h 4732976"/>
                <a:gd name="connsiteX24" fmla="*/ 1841806 w 2610874"/>
                <a:gd name="connsiteY24" fmla="*/ 592141 h 4732976"/>
                <a:gd name="connsiteX25" fmla="*/ 1759256 w 2610874"/>
                <a:gd name="connsiteY25" fmla="*/ 65091 h 4732976"/>
                <a:gd name="connsiteX26" fmla="*/ 1673531 w 2610874"/>
                <a:gd name="connsiteY26" fmla="*/ 65091 h 4732976"/>
                <a:gd name="connsiteX0" fmla="*/ 16735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75833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092631 w 2610874"/>
                <a:gd name="connsiteY22" fmla="*/ 87263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735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75833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092631 w 2610874"/>
                <a:gd name="connsiteY22" fmla="*/ 87263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75833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092631 w 2610874"/>
                <a:gd name="connsiteY22" fmla="*/ 87263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75833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092631 w 2610874"/>
                <a:gd name="connsiteY22" fmla="*/ 87263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40908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092631 w 2610874"/>
                <a:gd name="connsiteY22" fmla="*/ 87263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40908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111681 w 2610874"/>
                <a:gd name="connsiteY22" fmla="*/ 89168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40908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111681 w 2610874"/>
                <a:gd name="connsiteY22" fmla="*/ 89168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40908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111681 w 2610874"/>
                <a:gd name="connsiteY22" fmla="*/ 89168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874"/>
                <a:gd name="connsiteY0" fmla="*/ 47133 h 4715018"/>
                <a:gd name="connsiteX1" fmla="*/ 1784656 w 2610874"/>
                <a:gd name="connsiteY1" fmla="*/ 561483 h 4715018"/>
                <a:gd name="connsiteX2" fmla="*/ 1549706 w 2610874"/>
                <a:gd name="connsiteY2" fmla="*/ 1152033 h 4715018"/>
                <a:gd name="connsiteX3" fmla="*/ 1467156 w 2610874"/>
                <a:gd name="connsiteY3" fmla="*/ 1799733 h 4715018"/>
                <a:gd name="connsiteX4" fmla="*/ 1422706 w 2610874"/>
                <a:gd name="connsiteY4" fmla="*/ 2307733 h 4715018"/>
                <a:gd name="connsiteX5" fmla="*/ 1346506 w 2610874"/>
                <a:gd name="connsiteY5" fmla="*/ 3495183 h 4715018"/>
                <a:gd name="connsiteX6" fmla="*/ 940106 w 2610874"/>
                <a:gd name="connsiteY6" fmla="*/ 4050808 h 4715018"/>
                <a:gd name="connsiteX7" fmla="*/ 306 w 2610874"/>
                <a:gd name="connsiteY7" fmla="*/ 4130183 h 4715018"/>
                <a:gd name="connsiteX8" fmla="*/ 306 w 2610874"/>
                <a:gd name="connsiteY8" fmla="*/ 4530233 h 4715018"/>
                <a:gd name="connsiteX9" fmla="*/ 908356 w 2610874"/>
                <a:gd name="connsiteY9" fmla="*/ 4523883 h 4715018"/>
                <a:gd name="connsiteX10" fmla="*/ 1413181 w 2610874"/>
                <a:gd name="connsiteY10" fmla="*/ 4706975 h 4715018"/>
                <a:gd name="connsiteX11" fmla="*/ 2194866 w 2610874"/>
                <a:gd name="connsiteY11" fmla="*/ 4715018 h 4715018"/>
                <a:gd name="connsiteX12" fmla="*/ 921056 w 2610874"/>
                <a:gd name="connsiteY12" fmla="*/ 4174633 h 4715018"/>
                <a:gd name="connsiteX13" fmla="*/ 1327456 w 2610874"/>
                <a:gd name="connsiteY13" fmla="*/ 3876183 h 4715018"/>
                <a:gd name="connsiteX14" fmla="*/ 1479856 w 2610874"/>
                <a:gd name="connsiteY14" fmla="*/ 2809383 h 4715018"/>
                <a:gd name="connsiteX15" fmla="*/ 1524306 w 2610874"/>
                <a:gd name="connsiteY15" fmla="*/ 1980708 h 4715018"/>
                <a:gd name="connsiteX16" fmla="*/ 1600506 w 2610874"/>
                <a:gd name="connsiteY16" fmla="*/ 1234583 h 4715018"/>
                <a:gd name="connsiteX17" fmla="*/ 2013256 w 2610874"/>
                <a:gd name="connsiteY17" fmla="*/ 1040908 h 4715018"/>
                <a:gd name="connsiteX18" fmla="*/ 2483156 w 2610874"/>
                <a:gd name="connsiteY18" fmla="*/ 574183 h 4715018"/>
                <a:gd name="connsiteX19" fmla="*/ 2610156 w 2610874"/>
                <a:gd name="connsiteY19" fmla="*/ 53483 h 4715018"/>
                <a:gd name="connsiteX20" fmla="*/ 2533956 w 2610874"/>
                <a:gd name="connsiteY20" fmla="*/ 53483 h 4715018"/>
                <a:gd name="connsiteX21" fmla="*/ 2514906 w 2610874"/>
                <a:gd name="connsiteY21" fmla="*/ 377333 h 4715018"/>
                <a:gd name="connsiteX22" fmla="*/ 2111681 w 2610874"/>
                <a:gd name="connsiteY22" fmla="*/ 891683 h 4715018"/>
                <a:gd name="connsiteX23" fmla="*/ 1657656 w 2610874"/>
                <a:gd name="connsiteY23" fmla="*/ 1075833 h 4715018"/>
                <a:gd name="connsiteX24" fmla="*/ 1841806 w 2610874"/>
                <a:gd name="connsiteY24" fmla="*/ 574183 h 4715018"/>
                <a:gd name="connsiteX25" fmla="*/ 1759256 w 2610874"/>
                <a:gd name="connsiteY25" fmla="*/ 47133 h 4715018"/>
                <a:gd name="connsiteX26" fmla="*/ 1686231 w 2610874"/>
                <a:gd name="connsiteY26" fmla="*/ 47133 h 4715018"/>
                <a:gd name="connsiteX0" fmla="*/ 1686231 w 2610156"/>
                <a:gd name="connsiteY0" fmla="*/ 16506 h 4684391"/>
                <a:gd name="connsiteX1" fmla="*/ 1784656 w 2610156"/>
                <a:gd name="connsiteY1" fmla="*/ 530856 h 4684391"/>
                <a:gd name="connsiteX2" fmla="*/ 1549706 w 2610156"/>
                <a:gd name="connsiteY2" fmla="*/ 1121406 h 4684391"/>
                <a:gd name="connsiteX3" fmla="*/ 1467156 w 2610156"/>
                <a:gd name="connsiteY3" fmla="*/ 1769106 h 4684391"/>
                <a:gd name="connsiteX4" fmla="*/ 1422706 w 2610156"/>
                <a:gd name="connsiteY4" fmla="*/ 2277106 h 4684391"/>
                <a:gd name="connsiteX5" fmla="*/ 1346506 w 2610156"/>
                <a:gd name="connsiteY5" fmla="*/ 3464556 h 4684391"/>
                <a:gd name="connsiteX6" fmla="*/ 940106 w 2610156"/>
                <a:gd name="connsiteY6" fmla="*/ 4020181 h 4684391"/>
                <a:gd name="connsiteX7" fmla="*/ 306 w 2610156"/>
                <a:gd name="connsiteY7" fmla="*/ 4099556 h 4684391"/>
                <a:gd name="connsiteX8" fmla="*/ 306 w 2610156"/>
                <a:gd name="connsiteY8" fmla="*/ 4499606 h 4684391"/>
                <a:gd name="connsiteX9" fmla="*/ 908356 w 2610156"/>
                <a:gd name="connsiteY9" fmla="*/ 4493256 h 4684391"/>
                <a:gd name="connsiteX10" fmla="*/ 1413181 w 2610156"/>
                <a:gd name="connsiteY10" fmla="*/ 4676348 h 4684391"/>
                <a:gd name="connsiteX11" fmla="*/ 2194866 w 2610156"/>
                <a:gd name="connsiteY11" fmla="*/ 4684391 h 4684391"/>
                <a:gd name="connsiteX12" fmla="*/ 921056 w 2610156"/>
                <a:gd name="connsiteY12" fmla="*/ 4144006 h 4684391"/>
                <a:gd name="connsiteX13" fmla="*/ 1327456 w 2610156"/>
                <a:gd name="connsiteY13" fmla="*/ 3845556 h 4684391"/>
                <a:gd name="connsiteX14" fmla="*/ 1479856 w 2610156"/>
                <a:gd name="connsiteY14" fmla="*/ 2778756 h 4684391"/>
                <a:gd name="connsiteX15" fmla="*/ 1524306 w 2610156"/>
                <a:gd name="connsiteY15" fmla="*/ 1950081 h 4684391"/>
                <a:gd name="connsiteX16" fmla="*/ 1600506 w 2610156"/>
                <a:gd name="connsiteY16" fmla="*/ 1203956 h 4684391"/>
                <a:gd name="connsiteX17" fmla="*/ 2013256 w 2610156"/>
                <a:gd name="connsiteY17" fmla="*/ 1010281 h 4684391"/>
                <a:gd name="connsiteX18" fmla="*/ 2483156 w 2610156"/>
                <a:gd name="connsiteY18" fmla="*/ 543556 h 4684391"/>
                <a:gd name="connsiteX19" fmla="*/ 2610156 w 2610156"/>
                <a:gd name="connsiteY19" fmla="*/ 22856 h 4684391"/>
                <a:gd name="connsiteX20" fmla="*/ 2533956 w 2610156"/>
                <a:gd name="connsiteY20" fmla="*/ 22856 h 4684391"/>
                <a:gd name="connsiteX21" fmla="*/ 2514906 w 2610156"/>
                <a:gd name="connsiteY21" fmla="*/ 346706 h 4684391"/>
                <a:gd name="connsiteX22" fmla="*/ 2111681 w 2610156"/>
                <a:gd name="connsiteY22" fmla="*/ 861056 h 4684391"/>
                <a:gd name="connsiteX23" fmla="*/ 1657656 w 2610156"/>
                <a:gd name="connsiteY23" fmla="*/ 1045206 h 4684391"/>
                <a:gd name="connsiteX24" fmla="*/ 1841806 w 2610156"/>
                <a:gd name="connsiteY24" fmla="*/ 543556 h 4684391"/>
                <a:gd name="connsiteX25" fmla="*/ 1759256 w 2610156"/>
                <a:gd name="connsiteY25" fmla="*/ 16506 h 4684391"/>
                <a:gd name="connsiteX26" fmla="*/ 1686231 w 2610156"/>
                <a:gd name="connsiteY26" fmla="*/ 16506 h 4684391"/>
                <a:gd name="connsiteX0" fmla="*/ 1686231 w 2613331"/>
                <a:gd name="connsiteY0" fmla="*/ 17522 h 4685407"/>
                <a:gd name="connsiteX1" fmla="*/ 1784656 w 2613331"/>
                <a:gd name="connsiteY1" fmla="*/ 531872 h 4685407"/>
                <a:gd name="connsiteX2" fmla="*/ 1549706 w 2613331"/>
                <a:gd name="connsiteY2" fmla="*/ 1122422 h 4685407"/>
                <a:gd name="connsiteX3" fmla="*/ 1467156 w 2613331"/>
                <a:gd name="connsiteY3" fmla="*/ 1770122 h 4685407"/>
                <a:gd name="connsiteX4" fmla="*/ 1422706 w 2613331"/>
                <a:gd name="connsiteY4" fmla="*/ 2278122 h 4685407"/>
                <a:gd name="connsiteX5" fmla="*/ 1346506 w 2613331"/>
                <a:gd name="connsiteY5" fmla="*/ 3465572 h 4685407"/>
                <a:gd name="connsiteX6" fmla="*/ 940106 w 2613331"/>
                <a:gd name="connsiteY6" fmla="*/ 4021197 h 4685407"/>
                <a:gd name="connsiteX7" fmla="*/ 306 w 2613331"/>
                <a:gd name="connsiteY7" fmla="*/ 4100572 h 4685407"/>
                <a:gd name="connsiteX8" fmla="*/ 306 w 2613331"/>
                <a:gd name="connsiteY8" fmla="*/ 4500622 h 4685407"/>
                <a:gd name="connsiteX9" fmla="*/ 908356 w 2613331"/>
                <a:gd name="connsiteY9" fmla="*/ 4494272 h 4685407"/>
                <a:gd name="connsiteX10" fmla="*/ 1413181 w 2613331"/>
                <a:gd name="connsiteY10" fmla="*/ 4677364 h 4685407"/>
                <a:gd name="connsiteX11" fmla="*/ 2194866 w 2613331"/>
                <a:gd name="connsiteY11" fmla="*/ 4685407 h 4685407"/>
                <a:gd name="connsiteX12" fmla="*/ 921056 w 2613331"/>
                <a:gd name="connsiteY12" fmla="*/ 4145022 h 4685407"/>
                <a:gd name="connsiteX13" fmla="*/ 1327456 w 2613331"/>
                <a:gd name="connsiteY13" fmla="*/ 3846572 h 4685407"/>
                <a:gd name="connsiteX14" fmla="*/ 1479856 w 2613331"/>
                <a:gd name="connsiteY14" fmla="*/ 2779772 h 4685407"/>
                <a:gd name="connsiteX15" fmla="*/ 1524306 w 2613331"/>
                <a:gd name="connsiteY15" fmla="*/ 1951097 h 4685407"/>
                <a:gd name="connsiteX16" fmla="*/ 1600506 w 2613331"/>
                <a:gd name="connsiteY16" fmla="*/ 1204972 h 4685407"/>
                <a:gd name="connsiteX17" fmla="*/ 2013256 w 2613331"/>
                <a:gd name="connsiteY17" fmla="*/ 1011297 h 4685407"/>
                <a:gd name="connsiteX18" fmla="*/ 2483156 w 2613331"/>
                <a:gd name="connsiteY18" fmla="*/ 544572 h 4685407"/>
                <a:gd name="connsiteX19" fmla="*/ 2613331 w 2613331"/>
                <a:gd name="connsiteY19" fmla="*/ 20697 h 4685407"/>
                <a:gd name="connsiteX20" fmla="*/ 2533956 w 2613331"/>
                <a:gd name="connsiteY20" fmla="*/ 23872 h 4685407"/>
                <a:gd name="connsiteX21" fmla="*/ 2514906 w 2613331"/>
                <a:gd name="connsiteY21" fmla="*/ 347722 h 4685407"/>
                <a:gd name="connsiteX22" fmla="*/ 2111681 w 2613331"/>
                <a:gd name="connsiteY22" fmla="*/ 862072 h 4685407"/>
                <a:gd name="connsiteX23" fmla="*/ 1657656 w 2613331"/>
                <a:gd name="connsiteY23" fmla="*/ 1046222 h 4685407"/>
                <a:gd name="connsiteX24" fmla="*/ 1841806 w 2613331"/>
                <a:gd name="connsiteY24" fmla="*/ 544572 h 4685407"/>
                <a:gd name="connsiteX25" fmla="*/ 1759256 w 2613331"/>
                <a:gd name="connsiteY25" fmla="*/ 17522 h 4685407"/>
                <a:gd name="connsiteX26" fmla="*/ 1686231 w 2613331"/>
                <a:gd name="connsiteY26" fmla="*/ 17522 h 4685407"/>
                <a:gd name="connsiteX0" fmla="*/ 1686231 w 2613331"/>
                <a:gd name="connsiteY0" fmla="*/ 17522 h 4685407"/>
                <a:gd name="connsiteX1" fmla="*/ 1784656 w 2613331"/>
                <a:gd name="connsiteY1" fmla="*/ 531872 h 4685407"/>
                <a:gd name="connsiteX2" fmla="*/ 1549706 w 2613331"/>
                <a:gd name="connsiteY2" fmla="*/ 1122422 h 4685407"/>
                <a:gd name="connsiteX3" fmla="*/ 1467156 w 2613331"/>
                <a:gd name="connsiteY3" fmla="*/ 1770122 h 4685407"/>
                <a:gd name="connsiteX4" fmla="*/ 1422706 w 2613331"/>
                <a:gd name="connsiteY4" fmla="*/ 2278122 h 4685407"/>
                <a:gd name="connsiteX5" fmla="*/ 1346506 w 2613331"/>
                <a:gd name="connsiteY5" fmla="*/ 3465572 h 4685407"/>
                <a:gd name="connsiteX6" fmla="*/ 940106 w 2613331"/>
                <a:gd name="connsiteY6" fmla="*/ 4021197 h 4685407"/>
                <a:gd name="connsiteX7" fmla="*/ 306 w 2613331"/>
                <a:gd name="connsiteY7" fmla="*/ 4100572 h 4685407"/>
                <a:gd name="connsiteX8" fmla="*/ 306 w 2613331"/>
                <a:gd name="connsiteY8" fmla="*/ 4500622 h 4685407"/>
                <a:gd name="connsiteX9" fmla="*/ 908356 w 2613331"/>
                <a:gd name="connsiteY9" fmla="*/ 4494272 h 4685407"/>
                <a:gd name="connsiteX10" fmla="*/ 1413181 w 2613331"/>
                <a:gd name="connsiteY10" fmla="*/ 4677364 h 4685407"/>
                <a:gd name="connsiteX11" fmla="*/ 2194866 w 2613331"/>
                <a:gd name="connsiteY11" fmla="*/ 4685407 h 4685407"/>
                <a:gd name="connsiteX12" fmla="*/ 921056 w 2613331"/>
                <a:gd name="connsiteY12" fmla="*/ 4145022 h 4685407"/>
                <a:gd name="connsiteX13" fmla="*/ 1327456 w 2613331"/>
                <a:gd name="connsiteY13" fmla="*/ 3846572 h 4685407"/>
                <a:gd name="connsiteX14" fmla="*/ 1479856 w 2613331"/>
                <a:gd name="connsiteY14" fmla="*/ 2779772 h 4685407"/>
                <a:gd name="connsiteX15" fmla="*/ 1524306 w 2613331"/>
                <a:gd name="connsiteY15" fmla="*/ 1951097 h 4685407"/>
                <a:gd name="connsiteX16" fmla="*/ 1600506 w 2613331"/>
                <a:gd name="connsiteY16" fmla="*/ 1204972 h 4685407"/>
                <a:gd name="connsiteX17" fmla="*/ 2013256 w 2613331"/>
                <a:gd name="connsiteY17" fmla="*/ 1011297 h 4685407"/>
                <a:gd name="connsiteX18" fmla="*/ 2483156 w 2613331"/>
                <a:gd name="connsiteY18" fmla="*/ 544572 h 4685407"/>
                <a:gd name="connsiteX19" fmla="*/ 2613331 w 2613331"/>
                <a:gd name="connsiteY19" fmla="*/ 20697 h 4685407"/>
                <a:gd name="connsiteX20" fmla="*/ 2533956 w 2613331"/>
                <a:gd name="connsiteY20" fmla="*/ 23872 h 4685407"/>
                <a:gd name="connsiteX21" fmla="*/ 2514906 w 2613331"/>
                <a:gd name="connsiteY21" fmla="*/ 347722 h 4685407"/>
                <a:gd name="connsiteX22" fmla="*/ 2111681 w 2613331"/>
                <a:gd name="connsiteY22" fmla="*/ 862072 h 4685407"/>
                <a:gd name="connsiteX23" fmla="*/ 1657656 w 2613331"/>
                <a:gd name="connsiteY23" fmla="*/ 1046222 h 4685407"/>
                <a:gd name="connsiteX24" fmla="*/ 1841806 w 2613331"/>
                <a:gd name="connsiteY24" fmla="*/ 544572 h 4685407"/>
                <a:gd name="connsiteX25" fmla="*/ 1759256 w 2613331"/>
                <a:gd name="connsiteY25" fmla="*/ 17522 h 4685407"/>
                <a:gd name="connsiteX26" fmla="*/ 1686231 w 2613331"/>
                <a:gd name="connsiteY26" fmla="*/ 17522 h 4685407"/>
                <a:gd name="connsiteX0" fmla="*/ 1686231 w 2613331"/>
                <a:gd name="connsiteY0" fmla="*/ 17522 h 4685407"/>
                <a:gd name="connsiteX1" fmla="*/ 1784656 w 2613331"/>
                <a:gd name="connsiteY1" fmla="*/ 531872 h 4685407"/>
                <a:gd name="connsiteX2" fmla="*/ 1549706 w 2613331"/>
                <a:gd name="connsiteY2" fmla="*/ 1122422 h 4685407"/>
                <a:gd name="connsiteX3" fmla="*/ 1467156 w 2613331"/>
                <a:gd name="connsiteY3" fmla="*/ 1770122 h 4685407"/>
                <a:gd name="connsiteX4" fmla="*/ 1422706 w 2613331"/>
                <a:gd name="connsiteY4" fmla="*/ 2278122 h 4685407"/>
                <a:gd name="connsiteX5" fmla="*/ 1346506 w 2613331"/>
                <a:gd name="connsiteY5" fmla="*/ 3465572 h 4685407"/>
                <a:gd name="connsiteX6" fmla="*/ 940106 w 2613331"/>
                <a:gd name="connsiteY6" fmla="*/ 4021197 h 4685407"/>
                <a:gd name="connsiteX7" fmla="*/ 306 w 2613331"/>
                <a:gd name="connsiteY7" fmla="*/ 4100572 h 4685407"/>
                <a:gd name="connsiteX8" fmla="*/ 306 w 2613331"/>
                <a:gd name="connsiteY8" fmla="*/ 4500622 h 4685407"/>
                <a:gd name="connsiteX9" fmla="*/ 908356 w 2613331"/>
                <a:gd name="connsiteY9" fmla="*/ 4494272 h 4685407"/>
                <a:gd name="connsiteX10" fmla="*/ 1413181 w 2613331"/>
                <a:gd name="connsiteY10" fmla="*/ 4677364 h 4685407"/>
                <a:gd name="connsiteX11" fmla="*/ 2194866 w 2613331"/>
                <a:gd name="connsiteY11" fmla="*/ 4685407 h 4685407"/>
                <a:gd name="connsiteX12" fmla="*/ 921056 w 2613331"/>
                <a:gd name="connsiteY12" fmla="*/ 4145022 h 4685407"/>
                <a:gd name="connsiteX13" fmla="*/ 1327456 w 2613331"/>
                <a:gd name="connsiteY13" fmla="*/ 3846572 h 4685407"/>
                <a:gd name="connsiteX14" fmla="*/ 1479856 w 2613331"/>
                <a:gd name="connsiteY14" fmla="*/ 2779772 h 4685407"/>
                <a:gd name="connsiteX15" fmla="*/ 1524306 w 2613331"/>
                <a:gd name="connsiteY15" fmla="*/ 1951097 h 4685407"/>
                <a:gd name="connsiteX16" fmla="*/ 1600506 w 2613331"/>
                <a:gd name="connsiteY16" fmla="*/ 1204972 h 4685407"/>
                <a:gd name="connsiteX17" fmla="*/ 2013256 w 2613331"/>
                <a:gd name="connsiteY17" fmla="*/ 1011297 h 4685407"/>
                <a:gd name="connsiteX18" fmla="*/ 2483156 w 2613331"/>
                <a:gd name="connsiteY18" fmla="*/ 544572 h 4685407"/>
                <a:gd name="connsiteX19" fmla="*/ 2613331 w 2613331"/>
                <a:gd name="connsiteY19" fmla="*/ 20697 h 4685407"/>
                <a:gd name="connsiteX20" fmla="*/ 2533956 w 2613331"/>
                <a:gd name="connsiteY20" fmla="*/ 23872 h 4685407"/>
                <a:gd name="connsiteX21" fmla="*/ 2514906 w 2613331"/>
                <a:gd name="connsiteY21" fmla="*/ 347722 h 4685407"/>
                <a:gd name="connsiteX22" fmla="*/ 2111681 w 2613331"/>
                <a:gd name="connsiteY22" fmla="*/ 862072 h 4685407"/>
                <a:gd name="connsiteX23" fmla="*/ 1657656 w 2613331"/>
                <a:gd name="connsiteY23" fmla="*/ 1046222 h 4685407"/>
                <a:gd name="connsiteX24" fmla="*/ 1841806 w 2613331"/>
                <a:gd name="connsiteY24" fmla="*/ 544572 h 4685407"/>
                <a:gd name="connsiteX25" fmla="*/ 1759256 w 2613331"/>
                <a:gd name="connsiteY25" fmla="*/ 17522 h 4685407"/>
                <a:gd name="connsiteX26" fmla="*/ 1686231 w 2613331"/>
                <a:gd name="connsiteY26" fmla="*/ 17522 h 4685407"/>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95562 h 4669672"/>
                <a:gd name="connsiteX18" fmla="*/ 2483156 w 2613331"/>
                <a:gd name="connsiteY18" fmla="*/ 528837 h 4669672"/>
                <a:gd name="connsiteX19" fmla="*/ 2613331 w 2613331"/>
                <a:gd name="connsiteY19" fmla="*/ 4962 h 4669672"/>
                <a:gd name="connsiteX20" fmla="*/ 2533956 w 2613331"/>
                <a:gd name="connsiteY20" fmla="*/ 8137 h 4669672"/>
                <a:gd name="connsiteX21" fmla="*/ 2514906 w 2613331"/>
                <a:gd name="connsiteY21" fmla="*/ 3319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95562 h 4669672"/>
                <a:gd name="connsiteX18" fmla="*/ 2483156 w 2613331"/>
                <a:gd name="connsiteY18" fmla="*/ 528837 h 4669672"/>
                <a:gd name="connsiteX19" fmla="*/ 2613331 w 2613331"/>
                <a:gd name="connsiteY19" fmla="*/ 4962 h 4669672"/>
                <a:gd name="connsiteX20" fmla="*/ 2533956 w 2613331"/>
                <a:gd name="connsiteY20" fmla="*/ 8137 h 4669672"/>
                <a:gd name="connsiteX21" fmla="*/ 2514906 w 2613331"/>
                <a:gd name="connsiteY21" fmla="*/ 3319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95562 h 4669672"/>
                <a:gd name="connsiteX18" fmla="*/ 2483156 w 2613331"/>
                <a:gd name="connsiteY18" fmla="*/ 528837 h 4669672"/>
                <a:gd name="connsiteX19" fmla="*/ 2613331 w 2613331"/>
                <a:gd name="connsiteY19" fmla="*/ 4962 h 4669672"/>
                <a:gd name="connsiteX20" fmla="*/ 2533956 w 2613331"/>
                <a:gd name="connsiteY20" fmla="*/ 8137 h 4669672"/>
                <a:gd name="connsiteX21" fmla="*/ 2511731 w 2613331"/>
                <a:gd name="connsiteY21" fmla="*/ 33516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955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511731 w 2613331"/>
                <a:gd name="connsiteY21" fmla="*/ 33516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955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511731 w 2613331"/>
                <a:gd name="connsiteY21" fmla="*/ 33516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828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511731 w 2613331"/>
                <a:gd name="connsiteY21" fmla="*/ 33516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828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511731 w 2613331"/>
                <a:gd name="connsiteY21" fmla="*/ 33516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828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502206 w 2613331"/>
                <a:gd name="connsiteY21" fmla="*/ 39231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828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502206 w 2613331"/>
                <a:gd name="connsiteY21" fmla="*/ 392312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82862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492681 w 2613331"/>
                <a:gd name="connsiteY21" fmla="*/ 4208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73337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492681 w 2613331"/>
                <a:gd name="connsiteY21" fmla="*/ 4208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73337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492681 w 2613331"/>
                <a:gd name="connsiteY21" fmla="*/ 4208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73337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492681 w 2613331"/>
                <a:gd name="connsiteY21" fmla="*/ 4208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 name="connsiteX0" fmla="*/ 1686231 w 2613331"/>
                <a:gd name="connsiteY0" fmla="*/ 1787 h 4669672"/>
                <a:gd name="connsiteX1" fmla="*/ 1784656 w 2613331"/>
                <a:gd name="connsiteY1" fmla="*/ 516137 h 4669672"/>
                <a:gd name="connsiteX2" fmla="*/ 1549706 w 2613331"/>
                <a:gd name="connsiteY2" fmla="*/ 1106687 h 4669672"/>
                <a:gd name="connsiteX3" fmla="*/ 1467156 w 2613331"/>
                <a:gd name="connsiteY3" fmla="*/ 1754387 h 4669672"/>
                <a:gd name="connsiteX4" fmla="*/ 1422706 w 2613331"/>
                <a:gd name="connsiteY4" fmla="*/ 2262387 h 4669672"/>
                <a:gd name="connsiteX5" fmla="*/ 1346506 w 2613331"/>
                <a:gd name="connsiteY5" fmla="*/ 3449837 h 4669672"/>
                <a:gd name="connsiteX6" fmla="*/ 940106 w 2613331"/>
                <a:gd name="connsiteY6" fmla="*/ 4005462 h 4669672"/>
                <a:gd name="connsiteX7" fmla="*/ 306 w 2613331"/>
                <a:gd name="connsiteY7" fmla="*/ 4084837 h 4669672"/>
                <a:gd name="connsiteX8" fmla="*/ 306 w 2613331"/>
                <a:gd name="connsiteY8" fmla="*/ 4484887 h 4669672"/>
                <a:gd name="connsiteX9" fmla="*/ 908356 w 2613331"/>
                <a:gd name="connsiteY9" fmla="*/ 4478537 h 4669672"/>
                <a:gd name="connsiteX10" fmla="*/ 1413181 w 2613331"/>
                <a:gd name="connsiteY10" fmla="*/ 4661629 h 4669672"/>
                <a:gd name="connsiteX11" fmla="*/ 2194866 w 2613331"/>
                <a:gd name="connsiteY11" fmla="*/ 4669672 h 4669672"/>
                <a:gd name="connsiteX12" fmla="*/ 921056 w 2613331"/>
                <a:gd name="connsiteY12" fmla="*/ 4129287 h 4669672"/>
                <a:gd name="connsiteX13" fmla="*/ 1327456 w 2613331"/>
                <a:gd name="connsiteY13" fmla="*/ 3830837 h 4669672"/>
                <a:gd name="connsiteX14" fmla="*/ 1479856 w 2613331"/>
                <a:gd name="connsiteY14" fmla="*/ 2764037 h 4669672"/>
                <a:gd name="connsiteX15" fmla="*/ 1524306 w 2613331"/>
                <a:gd name="connsiteY15" fmla="*/ 1935362 h 4669672"/>
                <a:gd name="connsiteX16" fmla="*/ 1600506 w 2613331"/>
                <a:gd name="connsiteY16" fmla="*/ 1189237 h 4669672"/>
                <a:gd name="connsiteX17" fmla="*/ 2013256 w 2613331"/>
                <a:gd name="connsiteY17" fmla="*/ 973337 h 4669672"/>
                <a:gd name="connsiteX18" fmla="*/ 2527606 w 2613331"/>
                <a:gd name="connsiteY18" fmla="*/ 468512 h 4669672"/>
                <a:gd name="connsiteX19" fmla="*/ 2613331 w 2613331"/>
                <a:gd name="connsiteY19" fmla="*/ 4962 h 4669672"/>
                <a:gd name="connsiteX20" fmla="*/ 2533956 w 2613331"/>
                <a:gd name="connsiteY20" fmla="*/ 8137 h 4669672"/>
                <a:gd name="connsiteX21" fmla="*/ 2492681 w 2613331"/>
                <a:gd name="connsiteY21" fmla="*/ 420887 h 4669672"/>
                <a:gd name="connsiteX22" fmla="*/ 2111681 w 2613331"/>
                <a:gd name="connsiteY22" fmla="*/ 846337 h 4669672"/>
                <a:gd name="connsiteX23" fmla="*/ 1657656 w 2613331"/>
                <a:gd name="connsiteY23" fmla="*/ 1030487 h 4669672"/>
                <a:gd name="connsiteX24" fmla="*/ 1841806 w 2613331"/>
                <a:gd name="connsiteY24" fmla="*/ 528837 h 4669672"/>
                <a:gd name="connsiteX25" fmla="*/ 1759256 w 2613331"/>
                <a:gd name="connsiteY25" fmla="*/ 1787 h 4669672"/>
                <a:gd name="connsiteX26" fmla="*/ 1686231 w 2613331"/>
                <a:gd name="connsiteY26" fmla="*/ 1787 h 466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3331" h="4669672">
                  <a:moveTo>
                    <a:pt x="1686231" y="1787"/>
                  </a:moveTo>
                  <a:cubicBezTo>
                    <a:pt x="1709514" y="87512"/>
                    <a:pt x="1807410" y="331987"/>
                    <a:pt x="1784656" y="516137"/>
                  </a:cubicBezTo>
                  <a:cubicBezTo>
                    <a:pt x="1761902" y="700287"/>
                    <a:pt x="1602623" y="900312"/>
                    <a:pt x="1549706" y="1106687"/>
                  </a:cubicBezTo>
                  <a:cubicBezTo>
                    <a:pt x="1496789" y="1313062"/>
                    <a:pt x="1488323" y="1561770"/>
                    <a:pt x="1467156" y="1754387"/>
                  </a:cubicBezTo>
                  <a:cubicBezTo>
                    <a:pt x="1445989" y="1947004"/>
                    <a:pt x="1442814" y="1979812"/>
                    <a:pt x="1422706" y="2262387"/>
                  </a:cubicBezTo>
                  <a:cubicBezTo>
                    <a:pt x="1402598" y="2544962"/>
                    <a:pt x="1385664" y="3194250"/>
                    <a:pt x="1346506" y="3449837"/>
                  </a:cubicBezTo>
                  <a:cubicBezTo>
                    <a:pt x="1307348" y="3705424"/>
                    <a:pt x="1164473" y="3899629"/>
                    <a:pt x="940106" y="4005462"/>
                  </a:cubicBezTo>
                  <a:cubicBezTo>
                    <a:pt x="715739" y="4111295"/>
                    <a:pt x="160114" y="4102829"/>
                    <a:pt x="306" y="4084837"/>
                  </a:cubicBezTo>
                  <a:cubicBezTo>
                    <a:pt x="-752" y="4225595"/>
                    <a:pt x="1364" y="4296504"/>
                    <a:pt x="306" y="4484887"/>
                  </a:cubicBezTo>
                  <a:cubicBezTo>
                    <a:pt x="196098" y="4460545"/>
                    <a:pt x="672877" y="4449080"/>
                    <a:pt x="908356" y="4478537"/>
                  </a:cubicBezTo>
                  <a:cubicBezTo>
                    <a:pt x="1143835" y="4507994"/>
                    <a:pt x="1214109" y="4605432"/>
                    <a:pt x="1413181" y="4661629"/>
                  </a:cubicBezTo>
                  <a:lnTo>
                    <a:pt x="2194866" y="4669672"/>
                  </a:lnTo>
                  <a:cubicBezTo>
                    <a:pt x="2038233" y="4583594"/>
                    <a:pt x="1497636" y="4393129"/>
                    <a:pt x="921056" y="4129287"/>
                  </a:cubicBezTo>
                  <a:cubicBezTo>
                    <a:pt x="1113038" y="4062506"/>
                    <a:pt x="1231148" y="4042504"/>
                    <a:pt x="1327456" y="3830837"/>
                  </a:cubicBezTo>
                  <a:cubicBezTo>
                    <a:pt x="1423764" y="3619170"/>
                    <a:pt x="1472448" y="3032325"/>
                    <a:pt x="1479856" y="2764037"/>
                  </a:cubicBezTo>
                  <a:cubicBezTo>
                    <a:pt x="1487264" y="2495749"/>
                    <a:pt x="1504198" y="2197829"/>
                    <a:pt x="1524306" y="1935362"/>
                  </a:cubicBezTo>
                  <a:cubicBezTo>
                    <a:pt x="1544414" y="1672895"/>
                    <a:pt x="1519014" y="1349575"/>
                    <a:pt x="1600506" y="1189237"/>
                  </a:cubicBezTo>
                  <a:cubicBezTo>
                    <a:pt x="1681998" y="1028899"/>
                    <a:pt x="1880964" y="1049008"/>
                    <a:pt x="2013256" y="973337"/>
                  </a:cubicBezTo>
                  <a:cubicBezTo>
                    <a:pt x="2145548" y="897666"/>
                    <a:pt x="2424419" y="652133"/>
                    <a:pt x="2527606" y="468512"/>
                  </a:cubicBezTo>
                  <a:cubicBezTo>
                    <a:pt x="2630793" y="284891"/>
                    <a:pt x="2604864" y="91745"/>
                    <a:pt x="2613331" y="4962"/>
                  </a:cubicBezTo>
                  <a:cubicBezTo>
                    <a:pt x="2567823" y="10254"/>
                    <a:pt x="2575760" y="7608"/>
                    <a:pt x="2533956" y="8137"/>
                  </a:cubicBezTo>
                  <a:cubicBezTo>
                    <a:pt x="2530252" y="62641"/>
                    <a:pt x="2524960" y="363737"/>
                    <a:pt x="2492681" y="420887"/>
                  </a:cubicBezTo>
                  <a:cubicBezTo>
                    <a:pt x="2460402" y="478037"/>
                    <a:pt x="2250852" y="744737"/>
                    <a:pt x="2111681" y="846337"/>
                  </a:cubicBezTo>
                  <a:cubicBezTo>
                    <a:pt x="1972510" y="947937"/>
                    <a:pt x="1725389" y="1027312"/>
                    <a:pt x="1657656" y="1030487"/>
                  </a:cubicBezTo>
                  <a:cubicBezTo>
                    <a:pt x="1656598" y="954287"/>
                    <a:pt x="1828048" y="694995"/>
                    <a:pt x="1841806" y="528837"/>
                  </a:cubicBezTo>
                  <a:cubicBezTo>
                    <a:pt x="1855564" y="362679"/>
                    <a:pt x="1785185" y="89629"/>
                    <a:pt x="1759256" y="1787"/>
                  </a:cubicBezTo>
                  <a:cubicBezTo>
                    <a:pt x="1720627" y="-3505"/>
                    <a:pt x="1748673" y="4962"/>
                    <a:pt x="1686231" y="1787"/>
                  </a:cubicBezTo>
                  <a:close/>
                </a:path>
              </a:pathLst>
            </a:custGeom>
            <a:solidFill>
              <a:srgbClr val="00B0F0">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フリーフォーム 137"/>
            <p:cNvSpPr/>
            <p:nvPr/>
          </p:nvSpPr>
          <p:spPr>
            <a:xfrm>
              <a:off x="3383291" y="2201880"/>
              <a:ext cx="4337050" cy="4508500"/>
            </a:xfrm>
            <a:custGeom>
              <a:avLst/>
              <a:gdLst>
                <a:gd name="connsiteX0" fmla="*/ 1804599 w 7207047"/>
                <a:gd name="connsiteY0" fmla="*/ 53989 h 4599905"/>
                <a:gd name="connsiteX1" fmla="*/ 1899849 w 7207047"/>
                <a:gd name="connsiteY1" fmla="*/ 593739 h 4599905"/>
                <a:gd name="connsiteX2" fmla="*/ 1664899 w 7207047"/>
                <a:gd name="connsiteY2" fmla="*/ 1184289 h 4599905"/>
                <a:gd name="connsiteX3" fmla="*/ 1582349 w 7207047"/>
                <a:gd name="connsiteY3" fmla="*/ 1831989 h 4599905"/>
                <a:gd name="connsiteX4" fmla="*/ 1531549 w 7207047"/>
                <a:gd name="connsiteY4" fmla="*/ 2339989 h 4599905"/>
                <a:gd name="connsiteX5" fmla="*/ 1461699 w 7207047"/>
                <a:gd name="connsiteY5" fmla="*/ 3527439 h 4599905"/>
                <a:gd name="connsiteX6" fmla="*/ 1055299 w 7207047"/>
                <a:gd name="connsiteY6" fmla="*/ 4060839 h 4599905"/>
                <a:gd name="connsiteX7" fmla="*/ 115499 w 7207047"/>
                <a:gd name="connsiteY7" fmla="*/ 4187839 h 4599905"/>
                <a:gd name="connsiteX8" fmla="*/ 115499 w 7207047"/>
                <a:gd name="connsiteY8" fmla="*/ 4562489 h 4599905"/>
                <a:gd name="connsiteX9" fmla="*/ 1023549 w 7207047"/>
                <a:gd name="connsiteY9" fmla="*/ 4556139 h 4599905"/>
                <a:gd name="connsiteX10" fmla="*/ 4427149 w 7207047"/>
                <a:gd name="connsiteY10" fmla="*/ 4537089 h 4599905"/>
                <a:gd name="connsiteX11" fmla="*/ 4808149 w 7207047"/>
                <a:gd name="connsiteY11" fmla="*/ 4048139 h 4599905"/>
                <a:gd name="connsiteX12" fmla="*/ 5722549 w 7207047"/>
                <a:gd name="connsiteY12" fmla="*/ 3717939 h 4599905"/>
                <a:gd name="connsiteX13" fmla="*/ 6154349 w 7207047"/>
                <a:gd name="connsiteY13" fmla="*/ 3140089 h 4599905"/>
                <a:gd name="connsiteX14" fmla="*/ 6649649 w 7207047"/>
                <a:gd name="connsiteY14" fmla="*/ 1565289 h 4599905"/>
                <a:gd name="connsiteX15" fmla="*/ 7138599 w 7207047"/>
                <a:gd name="connsiteY15" fmla="*/ 765189 h 4599905"/>
                <a:gd name="connsiteX16" fmla="*/ 7138599 w 7207047"/>
                <a:gd name="connsiteY16" fmla="*/ 473089 h 4599905"/>
                <a:gd name="connsiteX17" fmla="*/ 6535349 w 7207047"/>
                <a:gd name="connsiteY17" fmla="*/ 1323989 h 4599905"/>
                <a:gd name="connsiteX18" fmla="*/ 5665399 w 7207047"/>
                <a:gd name="connsiteY18" fmla="*/ 3362339 h 4599905"/>
                <a:gd name="connsiteX19" fmla="*/ 4598599 w 7207047"/>
                <a:gd name="connsiteY19" fmla="*/ 3768739 h 4599905"/>
                <a:gd name="connsiteX20" fmla="*/ 3715949 w 7207047"/>
                <a:gd name="connsiteY20" fmla="*/ 4537089 h 4599905"/>
                <a:gd name="connsiteX21" fmla="*/ 1918899 w 7207047"/>
                <a:gd name="connsiteY21" fmla="*/ 4518039 h 4599905"/>
                <a:gd name="connsiteX22" fmla="*/ 1156899 w 7207047"/>
                <a:gd name="connsiteY22" fmla="*/ 4219589 h 4599905"/>
                <a:gd name="connsiteX23" fmla="*/ 1442649 w 7207047"/>
                <a:gd name="connsiteY23" fmla="*/ 3908439 h 4599905"/>
                <a:gd name="connsiteX24" fmla="*/ 1595049 w 7207047"/>
                <a:gd name="connsiteY24" fmla="*/ 2841639 h 4599905"/>
                <a:gd name="connsiteX25" fmla="*/ 1658549 w 7207047"/>
                <a:gd name="connsiteY25" fmla="*/ 1958989 h 4599905"/>
                <a:gd name="connsiteX26" fmla="*/ 1715699 w 7207047"/>
                <a:gd name="connsiteY26" fmla="*/ 1266839 h 4599905"/>
                <a:gd name="connsiteX27" fmla="*/ 2128449 w 7207047"/>
                <a:gd name="connsiteY27" fmla="*/ 1108089 h 4599905"/>
                <a:gd name="connsiteX28" fmla="*/ 2598349 w 7207047"/>
                <a:gd name="connsiteY28" fmla="*/ 606439 h 4599905"/>
                <a:gd name="connsiteX29" fmla="*/ 2725349 w 7207047"/>
                <a:gd name="connsiteY29" fmla="*/ 85739 h 4599905"/>
                <a:gd name="connsiteX30" fmla="*/ 2649149 w 7207047"/>
                <a:gd name="connsiteY30" fmla="*/ 85739 h 4599905"/>
                <a:gd name="connsiteX31" fmla="*/ 2630099 w 7207047"/>
                <a:gd name="connsiteY31" fmla="*/ 409589 h 4599905"/>
                <a:gd name="connsiteX32" fmla="*/ 1963349 w 7207047"/>
                <a:gd name="connsiteY32" fmla="*/ 1063639 h 4599905"/>
                <a:gd name="connsiteX33" fmla="*/ 1791899 w 7207047"/>
                <a:gd name="connsiteY33" fmla="*/ 1076339 h 4599905"/>
                <a:gd name="connsiteX34" fmla="*/ 1956999 w 7207047"/>
                <a:gd name="connsiteY34" fmla="*/ 606439 h 4599905"/>
                <a:gd name="connsiteX35" fmla="*/ 1874449 w 7207047"/>
                <a:gd name="connsiteY35" fmla="*/ 79389 h 4599905"/>
                <a:gd name="connsiteX36" fmla="*/ 1804599 w 7207047"/>
                <a:gd name="connsiteY36" fmla="*/ 53989 h 4599905"/>
                <a:gd name="connsiteX0" fmla="*/ 1804599 w 7207047"/>
                <a:gd name="connsiteY0" fmla="*/ 21733 h 4567649"/>
                <a:gd name="connsiteX1" fmla="*/ 1899849 w 7207047"/>
                <a:gd name="connsiteY1" fmla="*/ 561483 h 4567649"/>
                <a:gd name="connsiteX2" fmla="*/ 1664899 w 7207047"/>
                <a:gd name="connsiteY2" fmla="*/ 1152033 h 4567649"/>
                <a:gd name="connsiteX3" fmla="*/ 1582349 w 7207047"/>
                <a:gd name="connsiteY3" fmla="*/ 1799733 h 4567649"/>
                <a:gd name="connsiteX4" fmla="*/ 1531549 w 7207047"/>
                <a:gd name="connsiteY4" fmla="*/ 2307733 h 4567649"/>
                <a:gd name="connsiteX5" fmla="*/ 1461699 w 7207047"/>
                <a:gd name="connsiteY5" fmla="*/ 3495183 h 4567649"/>
                <a:gd name="connsiteX6" fmla="*/ 1055299 w 7207047"/>
                <a:gd name="connsiteY6" fmla="*/ 4028583 h 4567649"/>
                <a:gd name="connsiteX7" fmla="*/ 115499 w 7207047"/>
                <a:gd name="connsiteY7" fmla="*/ 4155583 h 4567649"/>
                <a:gd name="connsiteX8" fmla="*/ 115499 w 7207047"/>
                <a:gd name="connsiteY8" fmla="*/ 4530233 h 4567649"/>
                <a:gd name="connsiteX9" fmla="*/ 1023549 w 7207047"/>
                <a:gd name="connsiteY9" fmla="*/ 4523883 h 4567649"/>
                <a:gd name="connsiteX10" fmla="*/ 4427149 w 7207047"/>
                <a:gd name="connsiteY10" fmla="*/ 4504833 h 4567649"/>
                <a:gd name="connsiteX11" fmla="*/ 4808149 w 7207047"/>
                <a:gd name="connsiteY11" fmla="*/ 4015883 h 4567649"/>
                <a:gd name="connsiteX12" fmla="*/ 5722549 w 7207047"/>
                <a:gd name="connsiteY12" fmla="*/ 3685683 h 4567649"/>
                <a:gd name="connsiteX13" fmla="*/ 6154349 w 7207047"/>
                <a:gd name="connsiteY13" fmla="*/ 3107833 h 4567649"/>
                <a:gd name="connsiteX14" fmla="*/ 6649649 w 7207047"/>
                <a:gd name="connsiteY14" fmla="*/ 1533033 h 4567649"/>
                <a:gd name="connsiteX15" fmla="*/ 7138599 w 7207047"/>
                <a:gd name="connsiteY15" fmla="*/ 732933 h 4567649"/>
                <a:gd name="connsiteX16" fmla="*/ 7138599 w 7207047"/>
                <a:gd name="connsiteY16" fmla="*/ 440833 h 4567649"/>
                <a:gd name="connsiteX17" fmla="*/ 6535349 w 7207047"/>
                <a:gd name="connsiteY17" fmla="*/ 1291733 h 4567649"/>
                <a:gd name="connsiteX18" fmla="*/ 5665399 w 7207047"/>
                <a:gd name="connsiteY18" fmla="*/ 3330083 h 4567649"/>
                <a:gd name="connsiteX19" fmla="*/ 4598599 w 7207047"/>
                <a:gd name="connsiteY19" fmla="*/ 3736483 h 4567649"/>
                <a:gd name="connsiteX20" fmla="*/ 3715949 w 7207047"/>
                <a:gd name="connsiteY20" fmla="*/ 4504833 h 4567649"/>
                <a:gd name="connsiteX21" fmla="*/ 1918899 w 7207047"/>
                <a:gd name="connsiteY21" fmla="*/ 4485783 h 4567649"/>
                <a:gd name="connsiteX22" fmla="*/ 1156899 w 7207047"/>
                <a:gd name="connsiteY22" fmla="*/ 4187333 h 4567649"/>
                <a:gd name="connsiteX23" fmla="*/ 1442649 w 7207047"/>
                <a:gd name="connsiteY23" fmla="*/ 3876183 h 4567649"/>
                <a:gd name="connsiteX24" fmla="*/ 1595049 w 7207047"/>
                <a:gd name="connsiteY24" fmla="*/ 2809383 h 4567649"/>
                <a:gd name="connsiteX25" fmla="*/ 1658549 w 7207047"/>
                <a:gd name="connsiteY25" fmla="*/ 1926733 h 4567649"/>
                <a:gd name="connsiteX26" fmla="*/ 1715699 w 7207047"/>
                <a:gd name="connsiteY26" fmla="*/ 1234583 h 4567649"/>
                <a:gd name="connsiteX27" fmla="*/ 2128449 w 7207047"/>
                <a:gd name="connsiteY27" fmla="*/ 1075833 h 4567649"/>
                <a:gd name="connsiteX28" fmla="*/ 2598349 w 7207047"/>
                <a:gd name="connsiteY28" fmla="*/ 574183 h 4567649"/>
                <a:gd name="connsiteX29" fmla="*/ 2725349 w 7207047"/>
                <a:gd name="connsiteY29" fmla="*/ 53483 h 4567649"/>
                <a:gd name="connsiteX30" fmla="*/ 2649149 w 7207047"/>
                <a:gd name="connsiteY30" fmla="*/ 53483 h 4567649"/>
                <a:gd name="connsiteX31" fmla="*/ 2630099 w 7207047"/>
                <a:gd name="connsiteY31" fmla="*/ 377333 h 4567649"/>
                <a:gd name="connsiteX32" fmla="*/ 1963349 w 7207047"/>
                <a:gd name="connsiteY32" fmla="*/ 1031383 h 4567649"/>
                <a:gd name="connsiteX33" fmla="*/ 1791899 w 7207047"/>
                <a:gd name="connsiteY33" fmla="*/ 1044083 h 4567649"/>
                <a:gd name="connsiteX34" fmla="*/ 1956999 w 7207047"/>
                <a:gd name="connsiteY34" fmla="*/ 574183 h 4567649"/>
                <a:gd name="connsiteX35" fmla="*/ 1804599 w 7207047"/>
                <a:gd name="connsiteY35" fmla="*/ 21733 h 4567649"/>
                <a:gd name="connsiteX0" fmla="*/ 1956999 w 7207047"/>
                <a:gd name="connsiteY0" fmla="*/ 574183 h 4567649"/>
                <a:gd name="connsiteX1" fmla="*/ 1899849 w 7207047"/>
                <a:gd name="connsiteY1" fmla="*/ 561483 h 4567649"/>
                <a:gd name="connsiteX2" fmla="*/ 1664899 w 7207047"/>
                <a:gd name="connsiteY2" fmla="*/ 1152033 h 4567649"/>
                <a:gd name="connsiteX3" fmla="*/ 1582349 w 7207047"/>
                <a:gd name="connsiteY3" fmla="*/ 1799733 h 4567649"/>
                <a:gd name="connsiteX4" fmla="*/ 1531549 w 7207047"/>
                <a:gd name="connsiteY4" fmla="*/ 2307733 h 4567649"/>
                <a:gd name="connsiteX5" fmla="*/ 1461699 w 7207047"/>
                <a:gd name="connsiteY5" fmla="*/ 3495183 h 4567649"/>
                <a:gd name="connsiteX6" fmla="*/ 1055299 w 7207047"/>
                <a:gd name="connsiteY6" fmla="*/ 4028583 h 4567649"/>
                <a:gd name="connsiteX7" fmla="*/ 115499 w 7207047"/>
                <a:gd name="connsiteY7" fmla="*/ 4155583 h 4567649"/>
                <a:gd name="connsiteX8" fmla="*/ 115499 w 7207047"/>
                <a:gd name="connsiteY8" fmla="*/ 4530233 h 4567649"/>
                <a:gd name="connsiteX9" fmla="*/ 1023549 w 7207047"/>
                <a:gd name="connsiteY9" fmla="*/ 4523883 h 4567649"/>
                <a:gd name="connsiteX10" fmla="*/ 4427149 w 7207047"/>
                <a:gd name="connsiteY10" fmla="*/ 4504833 h 4567649"/>
                <a:gd name="connsiteX11" fmla="*/ 4808149 w 7207047"/>
                <a:gd name="connsiteY11" fmla="*/ 4015883 h 4567649"/>
                <a:gd name="connsiteX12" fmla="*/ 5722549 w 7207047"/>
                <a:gd name="connsiteY12" fmla="*/ 3685683 h 4567649"/>
                <a:gd name="connsiteX13" fmla="*/ 6154349 w 7207047"/>
                <a:gd name="connsiteY13" fmla="*/ 3107833 h 4567649"/>
                <a:gd name="connsiteX14" fmla="*/ 6649649 w 7207047"/>
                <a:gd name="connsiteY14" fmla="*/ 1533033 h 4567649"/>
                <a:gd name="connsiteX15" fmla="*/ 7138599 w 7207047"/>
                <a:gd name="connsiteY15" fmla="*/ 732933 h 4567649"/>
                <a:gd name="connsiteX16" fmla="*/ 7138599 w 7207047"/>
                <a:gd name="connsiteY16" fmla="*/ 440833 h 4567649"/>
                <a:gd name="connsiteX17" fmla="*/ 6535349 w 7207047"/>
                <a:gd name="connsiteY17" fmla="*/ 1291733 h 4567649"/>
                <a:gd name="connsiteX18" fmla="*/ 5665399 w 7207047"/>
                <a:gd name="connsiteY18" fmla="*/ 3330083 h 4567649"/>
                <a:gd name="connsiteX19" fmla="*/ 4598599 w 7207047"/>
                <a:gd name="connsiteY19" fmla="*/ 3736483 h 4567649"/>
                <a:gd name="connsiteX20" fmla="*/ 3715949 w 7207047"/>
                <a:gd name="connsiteY20" fmla="*/ 4504833 h 4567649"/>
                <a:gd name="connsiteX21" fmla="*/ 1918899 w 7207047"/>
                <a:gd name="connsiteY21" fmla="*/ 4485783 h 4567649"/>
                <a:gd name="connsiteX22" fmla="*/ 1156899 w 7207047"/>
                <a:gd name="connsiteY22" fmla="*/ 4187333 h 4567649"/>
                <a:gd name="connsiteX23" fmla="*/ 1442649 w 7207047"/>
                <a:gd name="connsiteY23" fmla="*/ 3876183 h 4567649"/>
                <a:gd name="connsiteX24" fmla="*/ 1595049 w 7207047"/>
                <a:gd name="connsiteY24" fmla="*/ 2809383 h 4567649"/>
                <a:gd name="connsiteX25" fmla="*/ 1658549 w 7207047"/>
                <a:gd name="connsiteY25" fmla="*/ 1926733 h 4567649"/>
                <a:gd name="connsiteX26" fmla="*/ 1715699 w 7207047"/>
                <a:gd name="connsiteY26" fmla="*/ 1234583 h 4567649"/>
                <a:gd name="connsiteX27" fmla="*/ 2128449 w 7207047"/>
                <a:gd name="connsiteY27" fmla="*/ 1075833 h 4567649"/>
                <a:gd name="connsiteX28" fmla="*/ 2598349 w 7207047"/>
                <a:gd name="connsiteY28" fmla="*/ 574183 h 4567649"/>
                <a:gd name="connsiteX29" fmla="*/ 2725349 w 7207047"/>
                <a:gd name="connsiteY29" fmla="*/ 53483 h 4567649"/>
                <a:gd name="connsiteX30" fmla="*/ 2649149 w 7207047"/>
                <a:gd name="connsiteY30" fmla="*/ 53483 h 4567649"/>
                <a:gd name="connsiteX31" fmla="*/ 2630099 w 7207047"/>
                <a:gd name="connsiteY31" fmla="*/ 377333 h 4567649"/>
                <a:gd name="connsiteX32" fmla="*/ 1963349 w 7207047"/>
                <a:gd name="connsiteY32" fmla="*/ 1031383 h 4567649"/>
                <a:gd name="connsiteX33" fmla="*/ 1791899 w 7207047"/>
                <a:gd name="connsiteY33" fmla="*/ 1044083 h 4567649"/>
                <a:gd name="connsiteX34" fmla="*/ 1956999 w 7207047"/>
                <a:gd name="connsiteY34" fmla="*/ 574183 h 4567649"/>
                <a:gd name="connsiteX0" fmla="*/ 1956999 w 7207047"/>
                <a:gd name="connsiteY0" fmla="*/ 574183 h 4567649"/>
                <a:gd name="connsiteX1" fmla="*/ 1664899 w 7207047"/>
                <a:gd name="connsiteY1" fmla="*/ 1152033 h 4567649"/>
                <a:gd name="connsiteX2" fmla="*/ 1582349 w 7207047"/>
                <a:gd name="connsiteY2" fmla="*/ 1799733 h 4567649"/>
                <a:gd name="connsiteX3" fmla="*/ 1531549 w 7207047"/>
                <a:gd name="connsiteY3" fmla="*/ 2307733 h 4567649"/>
                <a:gd name="connsiteX4" fmla="*/ 1461699 w 7207047"/>
                <a:gd name="connsiteY4" fmla="*/ 3495183 h 4567649"/>
                <a:gd name="connsiteX5" fmla="*/ 1055299 w 7207047"/>
                <a:gd name="connsiteY5" fmla="*/ 4028583 h 4567649"/>
                <a:gd name="connsiteX6" fmla="*/ 115499 w 7207047"/>
                <a:gd name="connsiteY6" fmla="*/ 4155583 h 4567649"/>
                <a:gd name="connsiteX7" fmla="*/ 115499 w 7207047"/>
                <a:gd name="connsiteY7" fmla="*/ 4530233 h 4567649"/>
                <a:gd name="connsiteX8" fmla="*/ 1023549 w 7207047"/>
                <a:gd name="connsiteY8" fmla="*/ 4523883 h 4567649"/>
                <a:gd name="connsiteX9" fmla="*/ 4427149 w 7207047"/>
                <a:gd name="connsiteY9" fmla="*/ 4504833 h 4567649"/>
                <a:gd name="connsiteX10" fmla="*/ 4808149 w 7207047"/>
                <a:gd name="connsiteY10" fmla="*/ 4015883 h 4567649"/>
                <a:gd name="connsiteX11" fmla="*/ 5722549 w 7207047"/>
                <a:gd name="connsiteY11" fmla="*/ 3685683 h 4567649"/>
                <a:gd name="connsiteX12" fmla="*/ 6154349 w 7207047"/>
                <a:gd name="connsiteY12" fmla="*/ 3107833 h 4567649"/>
                <a:gd name="connsiteX13" fmla="*/ 6649649 w 7207047"/>
                <a:gd name="connsiteY13" fmla="*/ 1533033 h 4567649"/>
                <a:gd name="connsiteX14" fmla="*/ 7138599 w 7207047"/>
                <a:gd name="connsiteY14" fmla="*/ 732933 h 4567649"/>
                <a:gd name="connsiteX15" fmla="*/ 7138599 w 7207047"/>
                <a:gd name="connsiteY15" fmla="*/ 440833 h 4567649"/>
                <a:gd name="connsiteX16" fmla="*/ 6535349 w 7207047"/>
                <a:gd name="connsiteY16" fmla="*/ 1291733 h 4567649"/>
                <a:gd name="connsiteX17" fmla="*/ 5665399 w 7207047"/>
                <a:gd name="connsiteY17" fmla="*/ 3330083 h 4567649"/>
                <a:gd name="connsiteX18" fmla="*/ 4598599 w 7207047"/>
                <a:gd name="connsiteY18" fmla="*/ 3736483 h 4567649"/>
                <a:gd name="connsiteX19" fmla="*/ 3715949 w 7207047"/>
                <a:gd name="connsiteY19" fmla="*/ 4504833 h 4567649"/>
                <a:gd name="connsiteX20" fmla="*/ 1918899 w 7207047"/>
                <a:gd name="connsiteY20" fmla="*/ 4485783 h 4567649"/>
                <a:gd name="connsiteX21" fmla="*/ 1156899 w 7207047"/>
                <a:gd name="connsiteY21" fmla="*/ 4187333 h 4567649"/>
                <a:gd name="connsiteX22" fmla="*/ 1442649 w 7207047"/>
                <a:gd name="connsiteY22" fmla="*/ 3876183 h 4567649"/>
                <a:gd name="connsiteX23" fmla="*/ 1595049 w 7207047"/>
                <a:gd name="connsiteY23" fmla="*/ 2809383 h 4567649"/>
                <a:gd name="connsiteX24" fmla="*/ 1658549 w 7207047"/>
                <a:gd name="connsiteY24" fmla="*/ 1926733 h 4567649"/>
                <a:gd name="connsiteX25" fmla="*/ 1715699 w 7207047"/>
                <a:gd name="connsiteY25" fmla="*/ 1234583 h 4567649"/>
                <a:gd name="connsiteX26" fmla="*/ 2128449 w 7207047"/>
                <a:gd name="connsiteY26" fmla="*/ 1075833 h 4567649"/>
                <a:gd name="connsiteX27" fmla="*/ 2598349 w 7207047"/>
                <a:gd name="connsiteY27" fmla="*/ 574183 h 4567649"/>
                <a:gd name="connsiteX28" fmla="*/ 2725349 w 7207047"/>
                <a:gd name="connsiteY28" fmla="*/ 53483 h 4567649"/>
                <a:gd name="connsiteX29" fmla="*/ 2649149 w 7207047"/>
                <a:gd name="connsiteY29" fmla="*/ 53483 h 4567649"/>
                <a:gd name="connsiteX30" fmla="*/ 2630099 w 7207047"/>
                <a:gd name="connsiteY30" fmla="*/ 377333 h 4567649"/>
                <a:gd name="connsiteX31" fmla="*/ 1963349 w 7207047"/>
                <a:gd name="connsiteY31" fmla="*/ 1031383 h 4567649"/>
                <a:gd name="connsiteX32" fmla="*/ 1791899 w 7207047"/>
                <a:gd name="connsiteY32" fmla="*/ 1044083 h 4567649"/>
                <a:gd name="connsiteX33" fmla="*/ 1956999 w 7207047"/>
                <a:gd name="connsiteY33" fmla="*/ 574183 h 4567649"/>
                <a:gd name="connsiteX0" fmla="*/ 1791899 w 7207047"/>
                <a:gd name="connsiteY0" fmla="*/ 1044083 h 4567649"/>
                <a:gd name="connsiteX1" fmla="*/ 1664899 w 7207047"/>
                <a:gd name="connsiteY1" fmla="*/ 1152033 h 4567649"/>
                <a:gd name="connsiteX2" fmla="*/ 1582349 w 7207047"/>
                <a:gd name="connsiteY2" fmla="*/ 1799733 h 4567649"/>
                <a:gd name="connsiteX3" fmla="*/ 1531549 w 7207047"/>
                <a:gd name="connsiteY3" fmla="*/ 2307733 h 4567649"/>
                <a:gd name="connsiteX4" fmla="*/ 1461699 w 7207047"/>
                <a:gd name="connsiteY4" fmla="*/ 3495183 h 4567649"/>
                <a:gd name="connsiteX5" fmla="*/ 1055299 w 7207047"/>
                <a:gd name="connsiteY5" fmla="*/ 4028583 h 4567649"/>
                <a:gd name="connsiteX6" fmla="*/ 115499 w 7207047"/>
                <a:gd name="connsiteY6" fmla="*/ 4155583 h 4567649"/>
                <a:gd name="connsiteX7" fmla="*/ 115499 w 7207047"/>
                <a:gd name="connsiteY7" fmla="*/ 4530233 h 4567649"/>
                <a:gd name="connsiteX8" fmla="*/ 1023549 w 7207047"/>
                <a:gd name="connsiteY8" fmla="*/ 4523883 h 4567649"/>
                <a:gd name="connsiteX9" fmla="*/ 4427149 w 7207047"/>
                <a:gd name="connsiteY9" fmla="*/ 4504833 h 4567649"/>
                <a:gd name="connsiteX10" fmla="*/ 4808149 w 7207047"/>
                <a:gd name="connsiteY10" fmla="*/ 4015883 h 4567649"/>
                <a:gd name="connsiteX11" fmla="*/ 5722549 w 7207047"/>
                <a:gd name="connsiteY11" fmla="*/ 3685683 h 4567649"/>
                <a:gd name="connsiteX12" fmla="*/ 6154349 w 7207047"/>
                <a:gd name="connsiteY12" fmla="*/ 3107833 h 4567649"/>
                <a:gd name="connsiteX13" fmla="*/ 6649649 w 7207047"/>
                <a:gd name="connsiteY13" fmla="*/ 1533033 h 4567649"/>
                <a:gd name="connsiteX14" fmla="*/ 7138599 w 7207047"/>
                <a:gd name="connsiteY14" fmla="*/ 732933 h 4567649"/>
                <a:gd name="connsiteX15" fmla="*/ 7138599 w 7207047"/>
                <a:gd name="connsiteY15" fmla="*/ 440833 h 4567649"/>
                <a:gd name="connsiteX16" fmla="*/ 6535349 w 7207047"/>
                <a:gd name="connsiteY16" fmla="*/ 1291733 h 4567649"/>
                <a:gd name="connsiteX17" fmla="*/ 5665399 w 7207047"/>
                <a:gd name="connsiteY17" fmla="*/ 3330083 h 4567649"/>
                <a:gd name="connsiteX18" fmla="*/ 4598599 w 7207047"/>
                <a:gd name="connsiteY18" fmla="*/ 3736483 h 4567649"/>
                <a:gd name="connsiteX19" fmla="*/ 3715949 w 7207047"/>
                <a:gd name="connsiteY19" fmla="*/ 4504833 h 4567649"/>
                <a:gd name="connsiteX20" fmla="*/ 1918899 w 7207047"/>
                <a:gd name="connsiteY20" fmla="*/ 4485783 h 4567649"/>
                <a:gd name="connsiteX21" fmla="*/ 1156899 w 7207047"/>
                <a:gd name="connsiteY21" fmla="*/ 4187333 h 4567649"/>
                <a:gd name="connsiteX22" fmla="*/ 1442649 w 7207047"/>
                <a:gd name="connsiteY22" fmla="*/ 3876183 h 4567649"/>
                <a:gd name="connsiteX23" fmla="*/ 1595049 w 7207047"/>
                <a:gd name="connsiteY23" fmla="*/ 2809383 h 4567649"/>
                <a:gd name="connsiteX24" fmla="*/ 1658549 w 7207047"/>
                <a:gd name="connsiteY24" fmla="*/ 1926733 h 4567649"/>
                <a:gd name="connsiteX25" fmla="*/ 1715699 w 7207047"/>
                <a:gd name="connsiteY25" fmla="*/ 1234583 h 4567649"/>
                <a:gd name="connsiteX26" fmla="*/ 2128449 w 7207047"/>
                <a:gd name="connsiteY26" fmla="*/ 1075833 h 4567649"/>
                <a:gd name="connsiteX27" fmla="*/ 2598349 w 7207047"/>
                <a:gd name="connsiteY27" fmla="*/ 574183 h 4567649"/>
                <a:gd name="connsiteX28" fmla="*/ 2725349 w 7207047"/>
                <a:gd name="connsiteY28" fmla="*/ 53483 h 4567649"/>
                <a:gd name="connsiteX29" fmla="*/ 2649149 w 7207047"/>
                <a:gd name="connsiteY29" fmla="*/ 53483 h 4567649"/>
                <a:gd name="connsiteX30" fmla="*/ 2630099 w 7207047"/>
                <a:gd name="connsiteY30" fmla="*/ 377333 h 4567649"/>
                <a:gd name="connsiteX31" fmla="*/ 1963349 w 7207047"/>
                <a:gd name="connsiteY31" fmla="*/ 1031383 h 4567649"/>
                <a:gd name="connsiteX32" fmla="*/ 1791899 w 7207047"/>
                <a:gd name="connsiteY32" fmla="*/ 1044083 h 4567649"/>
                <a:gd name="connsiteX0" fmla="*/ 1791899 w 7207047"/>
                <a:gd name="connsiteY0" fmla="*/ 1044083 h 4567649"/>
                <a:gd name="connsiteX1" fmla="*/ 1664899 w 7207047"/>
                <a:gd name="connsiteY1" fmla="*/ 1152033 h 4567649"/>
                <a:gd name="connsiteX2" fmla="*/ 1582349 w 7207047"/>
                <a:gd name="connsiteY2" fmla="*/ 1799733 h 4567649"/>
                <a:gd name="connsiteX3" fmla="*/ 1531549 w 7207047"/>
                <a:gd name="connsiteY3" fmla="*/ 2307733 h 4567649"/>
                <a:gd name="connsiteX4" fmla="*/ 1461699 w 7207047"/>
                <a:gd name="connsiteY4" fmla="*/ 3495183 h 4567649"/>
                <a:gd name="connsiteX5" fmla="*/ 1055299 w 7207047"/>
                <a:gd name="connsiteY5" fmla="*/ 4028583 h 4567649"/>
                <a:gd name="connsiteX6" fmla="*/ 115499 w 7207047"/>
                <a:gd name="connsiteY6" fmla="*/ 4155583 h 4567649"/>
                <a:gd name="connsiteX7" fmla="*/ 115499 w 7207047"/>
                <a:gd name="connsiteY7" fmla="*/ 4530233 h 4567649"/>
                <a:gd name="connsiteX8" fmla="*/ 1023549 w 7207047"/>
                <a:gd name="connsiteY8" fmla="*/ 4523883 h 4567649"/>
                <a:gd name="connsiteX9" fmla="*/ 4427149 w 7207047"/>
                <a:gd name="connsiteY9" fmla="*/ 4504833 h 4567649"/>
                <a:gd name="connsiteX10" fmla="*/ 4808149 w 7207047"/>
                <a:gd name="connsiteY10" fmla="*/ 4015883 h 4567649"/>
                <a:gd name="connsiteX11" fmla="*/ 5722549 w 7207047"/>
                <a:gd name="connsiteY11" fmla="*/ 3685683 h 4567649"/>
                <a:gd name="connsiteX12" fmla="*/ 6154349 w 7207047"/>
                <a:gd name="connsiteY12" fmla="*/ 3107833 h 4567649"/>
                <a:gd name="connsiteX13" fmla="*/ 6649649 w 7207047"/>
                <a:gd name="connsiteY13" fmla="*/ 1533033 h 4567649"/>
                <a:gd name="connsiteX14" fmla="*/ 7138599 w 7207047"/>
                <a:gd name="connsiteY14" fmla="*/ 732933 h 4567649"/>
                <a:gd name="connsiteX15" fmla="*/ 7138599 w 7207047"/>
                <a:gd name="connsiteY15" fmla="*/ 440833 h 4567649"/>
                <a:gd name="connsiteX16" fmla="*/ 6535349 w 7207047"/>
                <a:gd name="connsiteY16" fmla="*/ 1291733 h 4567649"/>
                <a:gd name="connsiteX17" fmla="*/ 5665399 w 7207047"/>
                <a:gd name="connsiteY17" fmla="*/ 3330083 h 4567649"/>
                <a:gd name="connsiteX18" fmla="*/ 4598599 w 7207047"/>
                <a:gd name="connsiteY18" fmla="*/ 3736483 h 4567649"/>
                <a:gd name="connsiteX19" fmla="*/ 3715949 w 7207047"/>
                <a:gd name="connsiteY19" fmla="*/ 4504833 h 4567649"/>
                <a:gd name="connsiteX20" fmla="*/ 1918899 w 7207047"/>
                <a:gd name="connsiteY20" fmla="*/ 4485783 h 4567649"/>
                <a:gd name="connsiteX21" fmla="*/ 1156899 w 7207047"/>
                <a:gd name="connsiteY21" fmla="*/ 4187333 h 4567649"/>
                <a:gd name="connsiteX22" fmla="*/ 1442649 w 7207047"/>
                <a:gd name="connsiteY22" fmla="*/ 3876183 h 4567649"/>
                <a:gd name="connsiteX23" fmla="*/ 1595049 w 7207047"/>
                <a:gd name="connsiteY23" fmla="*/ 2809383 h 4567649"/>
                <a:gd name="connsiteX24" fmla="*/ 1658549 w 7207047"/>
                <a:gd name="connsiteY24" fmla="*/ 1926733 h 4567649"/>
                <a:gd name="connsiteX25" fmla="*/ 1715699 w 7207047"/>
                <a:gd name="connsiteY25" fmla="*/ 1234583 h 4567649"/>
                <a:gd name="connsiteX26" fmla="*/ 2128449 w 7207047"/>
                <a:gd name="connsiteY26" fmla="*/ 1075833 h 4567649"/>
                <a:gd name="connsiteX27" fmla="*/ 2598349 w 7207047"/>
                <a:gd name="connsiteY27" fmla="*/ 574183 h 4567649"/>
                <a:gd name="connsiteX28" fmla="*/ 2725349 w 7207047"/>
                <a:gd name="connsiteY28" fmla="*/ 53483 h 4567649"/>
                <a:gd name="connsiteX29" fmla="*/ 2649149 w 7207047"/>
                <a:gd name="connsiteY29" fmla="*/ 53483 h 4567649"/>
                <a:gd name="connsiteX30" fmla="*/ 2630099 w 7207047"/>
                <a:gd name="connsiteY30" fmla="*/ 377333 h 4567649"/>
                <a:gd name="connsiteX31" fmla="*/ 1791899 w 7207047"/>
                <a:gd name="connsiteY31" fmla="*/ 1044083 h 4567649"/>
                <a:gd name="connsiteX0" fmla="*/ 1791899 w 7207047"/>
                <a:gd name="connsiteY0" fmla="*/ 1044083 h 4567649"/>
                <a:gd name="connsiteX1" fmla="*/ 1664899 w 7207047"/>
                <a:gd name="connsiteY1" fmla="*/ 1152033 h 4567649"/>
                <a:gd name="connsiteX2" fmla="*/ 1582349 w 7207047"/>
                <a:gd name="connsiteY2" fmla="*/ 1799733 h 4567649"/>
                <a:gd name="connsiteX3" fmla="*/ 1531549 w 7207047"/>
                <a:gd name="connsiteY3" fmla="*/ 2307733 h 4567649"/>
                <a:gd name="connsiteX4" fmla="*/ 1461699 w 7207047"/>
                <a:gd name="connsiteY4" fmla="*/ 3495183 h 4567649"/>
                <a:gd name="connsiteX5" fmla="*/ 1055299 w 7207047"/>
                <a:gd name="connsiteY5" fmla="*/ 4028583 h 4567649"/>
                <a:gd name="connsiteX6" fmla="*/ 115499 w 7207047"/>
                <a:gd name="connsiteY6" fmla="*/ 4155583 h 4567649"/>
                <a:gd name="connsiteX7" fmla="*/ 115499 w 7207047"/>
                <a:gd name="connsiteY7" fmla="*/ 4530233 h 4567649"/>
                <a:gd name="connsiteX8" fmla="*/ 1023549 w 7207047"/>
                <a:gd name="connsiteY8" fmla="*/ 4523883 h 4567649"/>
                <a:gd name="connsiteX9" fmla="*/ 4427149 w 7207047"/>
                <a:gd name="connsiteY9" fmla="*/ 4504833 h 4567649"/>
                <a:gd name="connsiteX10" fmla="*/ 4808149 w 7207047"/>
                <a:gd name="connsiteY10" fmla="*/ 4015883 h 4567649"/>
                <a:gd name="connsiteX11" fmla="*/ 5722549 w 7207047"/>
                <a:gd name="connsiteY11" fmla="*/ 3685683 h 4567649"/>
                <a:gd name="connsiteX12" fmla="*/ 6154349 w 7207047"/>
                <a:gd name="connsiteY12" fmla="*/ 3107833 h 4567649"/>
                <a:gd name="connsiteX13" fmla="*/ 6649649 w 7207047"/>
                <a:gd name="connsiteY13" fmla="*/ 1533033 h 4567649"/>
                <a:gd name="connsiteX14" fmla="*/ 7138599 w 7207047"/>
                <a:gd name="connsiteY14" fmla="*/ 732933 h 4567649"/>
                <a:gd name="connsiteX15" fmla="*/ 7138599 w 7207047"/>
                <a:gd name="connsiteY15" fmla="*/ 440833 h 4567649"/>
                <a:gd name="connsiteX16" fmla="*/ 6535349 w 7207047"/>
                <a:gd name="connsiteY16" fmla="*/ 1291733 h 4567649"/>
                <a:gd name="connsiteX17" fmla="*/ 5665399 w 7207047"/>
                <a:gd name="connsiteY17" fmla="*/ 3330083 h 4567649"/>
                <a:gd name="connsiteX18" fmla="*/ 4598599 w 7207047"/>
                <a:gd name="connsiteY18" fmla="*/ 3736483 h 4567649"/>
                <a:gd name="connsiteX19" fmla="*/ 3715949 w 7207047"/>
                <a:gd name="connsiteY19" fmla="*/ 4504833 h 4567649"/>
                <a:gd name="connsiteX20" fmla="*/ 1918899 w 7207047"/>
                <a:gd name="connsiteY20" fmla="*/ 4485783 h 4567649"/>
                <a:gd name="connsiteX21" fmla="*/ 1156899 w 7207047"/>
                <a:gd name="connsiteY21" fmla="*/ 4187333 h 4567649"/>
                <a:gd name="connsiteX22" fmla="*/ 1442649 w 7207047"/>
                <a:gd name="connsiteY22" fmla="*/ 3876183 h 4567649"/>
                <a:gd name="connsiteX23" fmla="*/ 1595049 w 7207047"/>
                <a:gd name="connsiteY23" fmla="*/ 2809383 h 4567649"/>
                <a:gd name="connsiteX24" fmla="*/ 1658549 w 7207047"/>
                <a:gd name="connsiteY24" fmla="*/ 1926733 h 4567649"/>
                <a:gd name="connsiteX25" fmla="*/ 1715699 w 7207047"/>
                <a:gd name="connsiteY25" fmla="*/ 1234583 h 4567649"/>
                <a:gd name="connsiteX26" fmla="*/ 2598349 w 7207047"/>
                <a:gd name="connsiteY26" fmla="*/ 574183 h 4567649"/>
                <a:gd name="connsiteX27" fmla="*/ 2725349 w 7207047"/>
                <a:gd name="connsiteY27" fmla="*/ 53483 h 4567649"/>
                <a:gd name="connsiteX28" fmla="*/ 2649149 w 7207047"/>
                <a:gd name="connsiteY28" fmla="*/ 53483 h 4567649"/>
                <a:gd name="connsiteX29" fmla="*/ 2630099 w 7207047"/>
                <a:gd name="connsiteY29" fmla="*/ 377333 h 4567649"/>
                <a:gd name="connsiteX30" fmla="*/ 1791899 w 7207047"/>
                <a:gd name="connsiteY30" fmla="*/ 1044083 h 4567649"/>
                <a:gd name="connsiteX0" fmla="*/ 1791899 w 7207047"/>
                <a:gd name="connsiteY0" fmla="*/ 1044083 h 4567649"/>
                <a:gd name="connsiteX1" fmla="*/ 1664899 w 7207047"/>
                <a:gd name="connsiteY1" fmla="*/ 1152033 h 4567649"/>
                <a:gd name="connsiteX2" fmla="*/ 1582349 w 7207047"/>
                <a:gd name="connsiteY2" fmla="*/ 1799733 h 4567649"/>
                <a:gd name="connsiteX3" fmla="*/ 1531549 w 7207047"/>
                <a:gd name="connsiteY3" fmla="*/ 2307733 h 4567649"/>
                <a:gd name="connsiteX4" fmla="*/ 1461699 w 7207047"/>
                <a:gd name="connsiteY4" fmla="*/ 3495183 h 4567649"/>
                <a:gd name="connsiteX5" fmla="*/ 1055299 w 7207047"/>
                <a:gd name="connsiteY5" fmla="*/ 4028583 h 4567649"/>
                <a:gd name="connsiteX6" fmla="*/ 115499 w 7207047"/>
                <a:gd name="connsiteY6" fmla="*/ 4155583 h 4567649"/>
                <a:gd name="connsiteX7" fmla="*/ 115499 w 7207047"/>
                <a:gd name="connsiteY7" fmla="*/ 4530233 h 4567649"/>
                <a:gd name="connsiteX8" fmla="*/ 1023549 w 7207047"/>
                <a:gd name="connsiteY8" fmla="*/ 4523883 h 4567649"/>
                <a:gd name="connsiteX9" fmla="*/ 4427149 w 7207047"/>
                <a:gd name="connsiteY9" fmla="*/ 4504833 h 4567649"/>
                <a:gd name="connsiteX10" fmla="*/ 4808149 w 7207047"/>
                <a:gd name="connsiteY10" fmla="*/ 4015883 h 4567649"/>
                <a:gd name="connsiteX11" fmla="*/ 5722549 w 7207047"/>
                <a:gd name="connsiteY11" fmla="*/ 3685683 h 4567649"/>
                <a:gd name="connsiteX12" fmla="*/ 6154349 w 7207047"/>
                <a:gd name="connsiteY12" fmla="*/ 3107833 h 4567649"/>
                <a:gd name="connsiteX13" fmla="*/ 6649649 w 7207047"/>
                <a:gd name="connsiteY13" fmla="*/ 1533033 h 4567649"/>
                <a:gd name="connsiteX14" fmla="*/ 7138599 w 7207047"/>
                <a:gd name="connsiteY14" fmla="*/ 732933 h 4567649"/>
                <a:gd name="connsiteX15" fmla="*/ 7138599 w 7207047"/>
                <a:gd name="connsiteY15" fmla="*/ 440833 h 4567649"/>
                <a:gd name="connsiteX16" fmla="*/ 6535349 w 7207047"/>
                <a:gd name="connsiteY16" fmla="*/ 1291733 h 4567649"/>
                <a:gd name="connsiteX17" fmla="*/ 5665399 w 7207047"/>
                <a:gd name="connsiteY17" fmla="*/ 3330083 h 4567649"/>
                <a:gd name="connsiteX18" fmla="*/ 4598599 w 7207047"/>
                <a:gd name="connsiteY18" fmla="*/ 3736483 h 4567649"/>
                <a:gd name="connsiteX19" fmla="*/ 3715949 w 7207047"/>
                <a:gd name="connsiteY19" fmla="*/ 4504833 h 4567649"/>
                <a:gd name="connsiteX20" fmla="*/ 1918899 w 7207047"/>
                <a:gd name="connsiteY20" fmla="*/ 4485783 h 4567649"/>
                <a:gd name="connsiteX21" fmla="*/ 1156899 w 7207047"/>
                <a:gd name="connsiteY21" fmla="*/ 4187333 h 4567649"/>
                <a:gd name="connsiteX22" fmla="*/ 1442649 w 7207047"/>
                <a:gd name="connsiteY22" fmla="*/ 3876183 h 4567649"/>
                <a:gd name="connsiteX23" fmla="*/ 1595049 w 7207047"/>
                <a:gd name="connsiteY23" fmla="*/ 2809383 h 4567649"/>
                <a:gd name="connsiteX24" fmla="*/ 1658549 w 7207047"/>
                <a:gd name="connsiteY24" fmla="*/ 1926733 h 4567649"/>
                <a:gd name="connsiteX25" fmla="*/ 1715699 w 7207047"/>
                <a:gd name="connsiteY25" fmla="*/ 1234583 h 4567649"/>
                <a:gd name="connsiteX26" fmla="*/ 2725349 w 7207047"/>
                <a:gd name="connsiteY26" fmla="*/ 53483 h 4567649"/>
                <a:gd name="connsiteX27" fmla="*/ 2649149 w 7207047"/>
                <a:gd name="connsiteY27" fmla="*/ 53483 h 4567649"/>
                <a:gd name="connsiteX28" fmla="*/ 2630099 w 7207047"/>
                <a:gd name="connsiteY28" fmla="*/ 377333 h 4567649"/>
                <a:gd name="connsiteX29" fmla="*/ 1791899 w 7207047"/>
                <a:gd name="connsiteY29" fmla="*/ 1044083 h 4567649"/>
                <a:gd name="connsiteX0" fmla="*/ 1791899 w 7207047"/>
                <a:gd name="connsiteY0" fmla="*/ 1044083 h 4567649"/>
                <a:gd name="connsiteX1" fmla="*/ 1664899 w 7207047"/>
                <a:gd name="connsiteY1" fmla="*/ 1152033 h 4567649"/>
                <a:gd name="connsiteX2" fmla="*/ 1582349 w 7207047"/>
                <a:gd name="connsiteY2" fmla="*/ 1799733 h 4567649"/>
                <a:gd name="connsiteX3" fmla="*/ 1531549 w 7207047"/>
                <a:gd name="connsiteY3" fmla="*/ 2307733 h 4567649"/>
                <a:gd name="connsiteX4" fmla="*/ 1461699 w 7207047"/>
                <a:gd name="connsiteY4" fmla="*/ 3495183 h 4567649"/>
                <a:gd name="connsiteX5" fmla="*/ 1055299 w 7207047"/>
                <a:gd name="connsiteY5" fmla="*/ 4028583 h 4567649"/>
                <a:gd name="connsiteX6" fmla="*/ 115499 w 7207047"/>
                <a:gd name="connsiteY6" fmla="*/ 4155583 h 4567649"/>
                <a:gd name="connsiteX7" fmla="*/ 115499 w 7207047"/>
                <a:gd name="connsiteY7" fmla="*/ 4530233 h 4567649"/>
                <a:gd name="connsiteX8" fmla="*/ 1023549 w 7207047"/>
                <a:gd name="connsiteY8" fmla="*/ 4523883 h 4567649"/>
                <a:gd name="connsiteX9" fmla="*/ 4427149 w 7207047"/>
                <a:gd name="connsiteY9" fmla="*/ 4504833 h 4567649"/>
                <a:gd name="connsiteX10" fmla="*/ 4808149 w 7207047"/>
                <a:gd name="connsiteY10" fmla="*/ 4015883 h 4567649"/>
                <a:gd name="connsiteX11" fmla="*/ 5722549 w 7207047"/>
                <a:gd name="connsiteY11" fmla="*/ 3685683 h 4567649"/>
                <a:gd name="connsiteX12" fmla="*/ 6154349 w 7207047"/>
                <a:gd name="connsiteY12" fmla="*/ 3107833 h 4567649"/>
                <a:gd name="connsiteX13" fmla="*/ 6649649 w 7207047"/>
                <a:gd name="connsiteY13" fmla="*/ 1533033 h 4567649"/>
                <a:gd name="connsiteX14" fmla="*/ 7138599 w 7207047"/>
                <a:gd name="connsiteY14" fmla="*/ 732933 h 4567649"/>
                <a:gd name="connsiteX15" fmla="*/ 7138599 w 7207047"/>
                <a:gd name="connsiteY15" fmla="*/ 440833 h 4567649"/>
                <a:gd name="connsiteX16" fmla="*/ 6535349 w 7207047"/>
                <a:gd name="connsiteY16" fmla="*/ 1291733 h 4567649"/>
                <a:gd name="connsiteX17" fmla="*/ 5665399 w 7207047"/>
                <a:gd name="connsiteY17" fmla="*/ 3330083 h 4567649"/>
                <a:gd name="connsiteX18" fmla="*/ 4598599 w 7207047"/>
                <a:gd name="connsiteY18" fmla="*/ 3736483 h 4567649"/>
                <a:gd name="connsiteX19" fmla="*/ 3715949 w 7207047"/>
                <a:gd name="connsiteY19" fmla="*/ 4504833 h 4567649"/>
                <a:gd name="connsiteX20" fmla="*/ 1918899 w 7207047"/>
                <a:gd name="connsiteY20" fmla="*/ 4485783 h 4567649"/>
                <a:gd name="connsiteX21" fmla="*/ 1156899 w 7207047"/>
                <a:gd name="connsiteY21" fmla="*/ 4187333 h 4567649"/>
                <a:gd name="connsiteX22" fmla="*/ 1442649 w 7207047"/>
                <a:gd name="connsiteY22" fmla="*/ 3876183 h 4567649"/>
                <a:gd name="connsiteX23" fmla="*/ 1595049 w 7207047"/>
                <a:gd name="connsiteY23" fmla="*/ 2809383 h 4567649"/>
                <a:gd name="connsiteX24" fmla="*/ 1658549 w 7207047"/>
                <a:gd name="connsiteY24" fmla="*/ 1926733 h 4567649"/>
                <a:gd name="connsiteX25" fmla="*/ 1715699 w 7207047"/>
                <a:gd name="connsiteY25" fmla="*/ 1234583 h 4567649"/>
                <a:gd name="connsiteX26" fmla="*/ 2725349 w 7207047"/>
                <a:gd name="connsiteY26" fmla="*/ 53483 h 4567649"/>
                <a:gd name="connsiteX27" fmla="*/ 2649149 w 7207047"/>
                <a:gd name="connsiteY27" fmla="*/ 53483 h 4567649"/>
                <a:gd name="connsiteX28" fmla="*/ 1791899 w 7207047"/>
                <a:gd name="connsiteY28" fmla="*/ 1044083 h 4567649"/>
                <a:gd name="connsiteX0" fmla="*/ 1791899 w 7207047"/>
                <a:gd name="connsiteY0" fmla="*/ 991478 h 4515044"/>
                <a:gd name="connsiteX1" fmla="*/ 1664899 w 7207047"/>
                <a:gd name="connsiteY1" fmla="*/ 1099428 h 4515044"/>
                <a:gd name="connsiteX2" fmla="*/ 1582349 w 7207047"/>
                <a:gd name="connsiteY2" fmla="*/ 1747128 h 4515044"/>
                <a:gd name="connsiteX3" fmla="*/ 1531549 w 7207047"/>
                <a:gd name="connsiteY3" fmla="*/ 2255128 h 4515044"/>
                <a:gd name="connsiteX4" fmla="*/ 1461699 w 7207047"/>
                <a:gd name="connsiteY4" fmla="*/ 3442578 h 4515044"/>
                <a:gd name="connsiteX5" fmla="*/ 1055299 w 7207047"/>
                <a:gd name="connsiteY5" fmla="*/ 3975978 h 4515044"/>
                <a:gd name="connsiteX6" fmla="*/ 115499 w 7207047"/>
                <a:gd name="connsiteY6" fmla="*/ 4102978 h 4515044"/>
                <a:gd name="connsiteX7" fmla="*/ 115499 w 7207047"/>
                <a:gd name="connsiteY7" fmla="*/ 4477628 h 4515044"/>
                <a:gd name="connsiteX8" fmla="*/ 1023549 w 7207047"/>
                <a:gd name="connsiteY8" fmla="*/ 4471278 h 4515044"/>
                <a:gd name="connsiteX9" fmla="*/ 4427149 w 7207047"/>
                <a:gd name="connsiteY9" fmla="*/ 4452228 h 4515044"/>
                <a:gd name="connsiteX10" fmla="*/ 4808149 w 7207047"/>
                <a:gd name="connsiteY10" fmla="*/ 3963278 h 4515044"/>
                <a:gd name="connsiteX11" fmla="*/ 5722549 w 7207047"/>
                <a:gd name="connsiteY11" fmla="*/ 3633078 h 4515044"/>
                <a:gd name="connsiteX12" fmla="*/ 6154349 w 7207047"/>
                <a:gd name="connsiteY12" fmla="*/ 3055228 h 4515044"/>
                <a:gd name="connsiteX13" fmla="*/ 6649649 w 7207047"/>
                <a:gd name="connsiteY13" fmla="*/ 1480428 h 4515044"/>
                <a:gd name="connsiteX14" fmla="*/ 7138599 w 7207047"/>
                <a:gd name="connsiteY14" fmla="*/ 680328 h 4515044"/>
                <a:gd name="connsiteX15" fmla="*/ 7138599 w 7207047"/>
                <a:gd name="connsiteY15" fmla="*/ 388228 h 4515044"/>
                <a:gd name="connsiteX16" fmla="*/ 6535349 w 7207047"/>
                <a:gd name="connsiteY16" fmla="*/ 1239128 h 4515044"/>
                <a:gd name="connsiteX17" fmla="*/ 5665399 w 7207047"/>
                <a:gd name="connsiteY17" fmla="*/ 3277478 h 4515044"/>
                <a:gd name="connsiteX18" fmla="*/ 4598599 w 7207047"/>
                <a:gd name="connsiteY18" fmla="*/ 3683878 h 4515044"/>
                <a:gd name="connsiteX19" fmla="*/ 3715949 w 7207047"/>
                <a:gd name="connsiteY19" fmla="*/ 4452228 h 4515044"/>
                <a:gd name="connsiteX20" fmla="*/ 1918899 w 7207047"/>
                <a:gd name="connsiteY20" fmla="*/ 4433178 h 4515044"/>
                <a:gd name="connsiteX21" fmla="*/ 1156899 w 7207047"/>
                <a:gd name="connsiteY21" fmla="*/ 4134728 h 4515044"/>
                <a:gd name="connsiteX22" fmla="*/ 1442649 w 7207047"/>
                <a:gd name="connsiteY22" fmla="*/ 3823578 h 4515044"/>
                <a:gd name="connsiteX23" fmla="*/ 1595049 w 7207047"/>
                <a:gd name="connsiteY23" fmla="*/ 2756778 h 4515044"/>
                <a:gd name="connsiteX24" fmla="*/ 1658549 w 7207047"/>
                <a:gd name="connsiteY24" fmla="*/ 1874128 h 4515044"/>
                <a:gd name="connsiteX25" fmla="*/ 1715699 w 7207047"/>
                <a:gd name="connsiteY25" fmla="*/ 1181978 h 4515044"/>
                <a:gd name="connsiteX26" fmla="*/ 2649149 w 7207047"/>
                <a:gd name="connsiteY26" fmla="*/ 878 h 4515044"/>
                <a:gd name="connsiteX27" fmla="*/ 1791899 w 7207047"/>
                <a:gd name="connsiteY27" fmla="*/ 991478 h 4515044"/>
                <a:gd name="connsiteX0" fmla="*/ 1791899 w 7207047"/>
                <a:gd name="connsiteY0" fmla="*/ 626624 h 4150190"/>
                <a:gd name="connsiteX1" fmla="*/ 1664899 w 7207047"/>
                <a:gd name="connsiteY1" fmla="*/ 734574 h 4150190"/>
                <a:gd name="connsiteX2" fmla="*/ 1582349 w 7207047"/>
                <a:gd name="connsiteY2" fmla="*/ 1382274 h 4150190"/>
                <a:gd name="connsiteX3" fmla="*/ 1531549 w 7207047"/>
                <a:gd name="connsiteY3" fmla="*/ 1890274 h 4150190"/>
                <a:gd name="connsiteX4" fmla="*/ 1461699 w 7207047"/>
                <a:gd name="connsiteY4" fmla="*/ 3077724 h 4150190"/>
                <a:gd name="connsiteX5" fmla="*/ 1055299 w 7207047"/>
                <a:gd name="connsiteY5" fmla="*/ 3611124 h 4150190"/>
                <a:gd name="connsiteX6" fmla="*/ 115499 w 7207047"/>
                <a:gd name="connsiteY6" fmla="*/ 3738124 h 4150190"/>
                <a:gd name="connsiteX7" fmla="*/ 115499 w 7207047"/>
                <a:gd name="connsiteY7" fmla="*/ 4112774 h 4150190"/>
                <a:gd name="connsiteX8" fmla="*/ 1023549 w 7207047"/>
                <a:gd name="connsiteY8" fmla="*/ 4106424 h 4150190"/>
                <a:gd name="connsiteX9" fmla="*/ 4427149 w 7207047"/>
                <a:gd name="connsiteY9" fmla="*/ 4087374 h 4150190"/>
                <a:gd name="connsiteX10" fmla="*/ 4808149 w 7207047"/>
                <a:gd name="connsiteY10" fmla="*/ 3598424 h 4150190"/>
                <a:gd name="connsiteX11" fmla="*/ 5722549 w 7207047"/>
                <a:gd name="connsiteY11" fmla="*/ 3268224 h 4150190"/>
                <a:gd name="connsiteX12" fmla="*/ 6154349 w 7207047"/>
                <a:gd name="connsiteY12" fmla="*/ 2690374 h 4150190"/>
                <a:gd name="connsiteX13" fmla="*/ 6649649 w 7207047"/>
                <a:gd name="connsiteY13" fmla="*/ 1115574 h 4150190"/>
                <a:gd name="connsiteX14" fmla="*/ 7138599 w 7207047"/>
                <a:gd name="connsiteY14" fmla="*/ 315474 h 4150190"/>
                <a:gd name="connsiteX15" fmla="*/ 7138599 w 7207047"/>
                <a:gd name="connsiteY15" fmla="*/ 23374 h 4150190"/>
                <a:gd name="connsiteX16" fmla="*/ 6535349 w 7207047"/>
                <a:gd name="connsiteY16" fmla="*/ 874274 h 4150190"/>
                <a:gd name="connsiteX17" fmla="*/ 5665399 w 7207047"/>
                <a:gd name="connsiteY17" fmla="*/ 2912624 h 4150190"/>
                <a:gd name="connsiteX18" fmla="*/ 4598599 w 7207047"/>
                <a:gd name="connsiteY18" fmla="*/ 3319024 h 4150190"/>
                <a:gd name="connsiteX19" fmla="*/ 3715949 w 7207047"/>
                <a:gd name="connsiteY19" fmla="*/ 4087374 h 4150190"/>
                <a:gd name="connsiteX20" fmla="*/ 1918899 w 7207047"/>
                <a:gd name="connsiteY20" fmla="*/ 4068324 h 4150190"/>
                <a:gd name="connsiteX21" fmla="*/ 1156899 w 7207047"/>
                <a:gd name="connsiteY21" fmla="*/ 3769874 h 4150190"/>
                <a:gd name="connsiteX22" fmla="*/ 1442649 w 7207047"/>
                <a:gd name="connsiteY22" fmla="*/ 3458724 h 4150190"/>
                <a:gd name="connsiteX23" fmla="*/ 1595049 w 7207047"/>
                <a:gd name="connsiteY23" fmla="*/ 2391924 h 4150190"/>
                <a:gd name="connsiteX24" fmla="*/ 1658549 w 7207047"/>
                <a:gd name="connsiteY24" fmla="*/ 1509274 h 4150190"/>
                <a:gd name="connsiteX25" fmla="*/ 1715699 w 7207047"/>
                <a:gd name="connsiteY25" fmla="*/ 817124 h 4150190"/>
                <a:gd name="connsiteX26" fmla="*/ 1791899 w 7207047"/>
                <a:gd name="connsiteY26" fmla="*/ 626624 h 4150190"/>
                <a:gd name="connsiteX0" fmla="*/ 1715699 w 7207047"/>
                <a:gd name="connsiteY0" fmla="*/ 817124 h 4150190"/>
                <a:gd name="connsiteX1" fmla="*/ 1664899 w 7207047"/>
                <a:gd name="connsiteY1" fmla="*/ 734574 h 4150190"/>
                <a:gd name="connsiteX2" fmla="*/ 1582349 w 7207047"/>
                <a:gd name="connsiteY2" fmla="*/ 1382274 h 4150190"/>
                <a:gd name="connsiteX3" fmla="*/ 1531549 w 7207047"/>
                <a:gd name="connsiteY3" fmla="*/ 1890274 h 4150190"/>
                <a:gd name="connsiteX4" fmla="*/ 1461699 w 7207047"/>
                <a:gd name="connsiteY4" fmla="*/ 3077724 h 4150190"/>
                <a:gd name="connsiteX5" fmla="*/ 1055299 w 7207047"/>
                <a:gd name="connsiteY5" fmla="*/ 3611124 h 4150190"/>
                <a:gd name="connsiteX6" fmla="*/ 115499 w 7207047"/>
                <a:gd name="connsiteY6" fmla="*/ 3738124 h 4150190"/>
                <a:gd name="connsiteX7" fmla="*/ 115499 w 7207047"/>
                <a:gd name="connsiteY7" fmla="*/ 4112774 h 4150190"/>
                <a:gd name="connsiteX8" fmla="*/ 1023549 w 7207047"/>
                <a:gd name="connsiteY8" fmla="*/ 4106424 h 4150190"/>
                <a:gd name="connsiteX9" fmla="*/ 4427149 w 7207047"/>
                <a:gd name="connsiteY9" fmla="*/ 4087374 h 4150190"/>
                <a:gd name="connsiteX10" fmla="*/ 4808149 w 7207047"/>
                <a:gd name="connsiteY10" fmla="*/ 3598424 h 4150190"/>
                <a:gd name="connsiteX11" fmla="*/ 5722549 w 7207047"/>
                <a:gd name="connsiteY11" fmla="*/ 3268224 h 4150190"/>
                <a:gd name="connsiteX12" fmla="*/ 6154349 w 7207047"/>
                <a:gd name="connsiteY12" fmla="*/ 2690374 h 4150190"/>
                <a:gd name="connsiteX13" fmla="*/ 6649649 w 7207047"/>
                <a:gd name="connsiteY13" fmla="*/ 1115574 h 4150190"/>
                <a:gd name="connsiteX14" fmla="*/ 7138599 w 7207047"/>
                <a:gd name="connsiteY14" fmla="*/ 315474 h 4150190"/>
                <a:gd name="connsiteX15" fmla="*/ 7138599 w 7207047"/>
                <a:gd name="connsiteY15" fmla="*/ 23374 h 4150190"/>
                <a:gd name="connsiteX16" fmla="*/ 6535349 w 7207047"/>
                <a:gd name="connsiteY16" fmla="*/ 874274 h 4150190"/>
                <a:gd name="connsiteX17" fmla="*/ 5665399 w 7207047"/>
                <a:gd name="connsiteY17" fmla="*/ 2912624 h 4150190"/>
                <a:gd name="connsiteX18" fmla="*/ 4598599 w 7207047"/>
                <a:gd name="connsiteY18" fmla="*/ 3319024 h 4150190"/>
                <a:gd name="connsiteX19" fmla="*/ 3715949 w 7207047"/>
                <a:gd name="connsiteY19" fmla="*/ 4087374 h 4150190"/>
                <a:gd name="connsiteX20" fmla="*/ 1918899 w 7207047"/>
                <a:gd name="connsiteY20" fmla="*/ 4068324 h 4150190"/>
                <a:gd name="connsiteX21" fmla="*/ 1156899 w 7207047"/>
                <a:gd name="connsiteY21" fmla="*/ 3769874 h 4150190"/>
                <a:gd name="connsiteX22" fmla="*/ 1442649 w 7207047"/>
                <a:gd name="connsiteY22" fmla="*/ 3458724 h 4150190"/>
                <a:gd name="connsiteX23" fmla="*/ 1595049 w 7207047"/>
                <a:gd name="connsiteY23" fmla="*/ 2391924 h 4150190"/>
                <a:gd name="connsiteX24" fmla="*/ 1658549 w 7207047"/>
                <a:gd name="connsiteY24" fmla="*/ 1509274 h 4150190"/>
                <a:gd name="connsiteX25" fmla="*/ 1715699 w 7207047"/>
                <a:gd name="connsiteY25" fmla="*/ 817124 h 4150190"/>
                <a:gd name="connsiteX0" fmla="*/ 1658549 w 7207047"/>
                <a:gd name="connsiteY0" fmla="*/ 1509274 h 4150190"/>
                <a:gd name="connsiteX1" fmla="*/ 1664899 w 7207047"/>
                <a:gd name="connsiteY1" fmla="*/ 734574 h 4150190"/>
                <a:gd name="connsiteX2" fmla="*/ 1582349 w 7207047"/>
                <a:gd name="connsiteY2" fmla="*/ 1382274 h 4150190"/>
                <a:gd name="connsiteX3" fmla="*/ 1531549 w 7207047"/>
                <a:gd name="connsiteY3" fmla="*/ 1890274 h 4150190"/>
                <a:gd name="connsiteX4" fmla="*/ 1461699 w 7207047"/>
                <a:gd name="connsiteY4" fmla="*/ 3077724 h 4150190"/>
                <a:gd name="connsiteX5" fmla="*/ 1055299 w 7207047"/>
                <a:gd name="connsiteY5" fmla="*/ 3611124 h 4150190"/>
                <a:gd name="connsiteX6" fmla="*/ 115499 w 7207047"/>
                <a:gd name="connsiteY6" fmla="*/ 3738124 h 4150190"/>
                <a:gd name="connsiteX7" fmla="*/ 115499 w 7207047"/>
                <a:gd name="connsiteY7" fmla="*/ 4112774 h 4150190"/>
                <a:gd name="connsiteX8" fmla="*/ 1023549 w 7207047"/>
                <a:gd name="connsiteY8" fmla="*/ 4106424 h 4150190"/>
                <a:gd name="connsiteX9" fmla="*/ 4427149 w 7207047"/>
                <a:gd name="connsiteY9" fmla="*/ 4087374 h 4150190"/>
                <a:gd name="connsiteX10" fmla="*/ 4808149 w 7207047"/>
                <a:gd name="connsiteY10" fmla="*/ 3598424 h 4150190"/>
                <a:gd name="connsiteX11" fmla="*/ 5722549 w 7207047"/>
                <a:gd name="connsiteY11" fmla="*/ 3268224 h 4150190"/>
                <a:gd name="connsiteX12" fmla="*/ 6154349 w 7207047"/>
                <a:gd name="connsiteY12" fmla="*/ 2690374 h 4150190"/>
                <a:gd name="connsiteX13" fmla="*/ 6649649 w 7207047"/>
                <a:gd name="connsiteY13" fmla="*/ 1115574 h 4150190"/>
                <a:gd name="connsiteX14" fmla="*/ 7138599 w 7207047"/>
                <a:gd name="connsiteY14" fmla="*/ 315474 h 4150190"/>
                <a:gd name="connsiteX15" fmla="*/ 7138599 w 7207047"/>
                <a:gd name="connsiteY15" fmla="*/ 23374 h 4150190"/>
                <a:gd name="connsiteX16" fmla="*/ 6535349 w 7207047"/>
                <a:gd name="connsiteY16" fmla="*/ 874274 h 4150190"/>
                <a:gd name="connsiteX17" fmla="*/ 5665399 w 7207047"/>
                <a:gd name="connsiteY17" fmla="*/ 2912624 h 4150190"/>
                <a:gd name="connsiteX18" fmla="*/ 4598599 w 7207047"/>
                <a:gd name="connsiteY18" fmla="*/ 3319024 h 4150190"/>
                <a:gd name="connsiteX19" fmla="*/ 3715949 w 7207047"/>
                <a:gd name="connsiteY19" fmla="*/ 4087374 h 4150190"/>
                <a:gd name="connsiteX20" fmla="*/ 1918899 w 7207047"/>
                <a:gd name="connsiteY20" fmla="*/ 4068324 h 4150190"/>
                <a:gd name="connsiteX21" fmla="*/ 1156899 w 7207047"/>
                <a:gd name="connsiteY21" fmla="*/ 3769874 h 4150190"/>
                <a:gd name="connsiteX22" fmla="*/ 1442649 w 7207047"/>
                <a:gd name="connsiteY22" fmla="*/ 3458724 h 4150190"/>
                <a:gd name="connsiteX23" fmla="*/ 1595049 w 7207047"/>
                <a:gd name="connsiteY23" fmla="*/ 2391924 h 4150190"/>
                <a:gd name="connsiteX24" fmla="*/ 1658549 w 7207047"/>
                <a:gd name="connsiteY24" fmla="*/ 1509274 h 4150190"/>
                <a:gd name="connsiteX0" fmla="*/ 1658549 w 7207047"/>
                <a:gd name="connsiteY0" fmla="*/ 1509274 h 4150190"/>
                <a:gd name="connsiteX1" fmla="*/ 1582349 w 7207047"/>
                <a:gd name="connsiteY1" fmla="*/ 1382274 h 4150190"/>
                <a:gd name="connsiteX2" fmla="*/ 1531549 w 7207047"/>
                <a:gd name="connsiteY2" fmla="*/ 1890274 h 4150190"/>
                <a:gd name="connsiteX3" fmla="*/ 1461699 w 7207047"/>
                <a:gd name="connsiteY3" fmla="*/ 3077724 h 4150190"/>
                <a:gd name="connsiteX4" fmla="*/ 1055299 w 7207047"/>
                <a:gd name="connsiteY4" fmla="*/ 3611124 h 4150190"/>
                <a:gd name="connsiteX5" fmla="*/ 115499 w 7207047"/>
                <a:gd name="connsiteY5" fmla="*/ 3738124 h 4150190"/>
                <a:gd name="connsiteX6" fmla="*/ 115499 w 7207047"/>
                <a:gd name="connsiteY6" fmla="*/ 4112774 h 4150190"/>
                <a:gd name="connsiteX7" fmla="*/ 1023549 w 7207047"/>
                <a:gd name="connsiteY7" fmla="*/ 4106424 h 4150190"/>
                <a:gd name="connsiteX8" fmla="*/ 4427149 w 7207047"/>
                <a:gd name="connsiteY8" fmla="*/ 4087374 h 4150190"/>
                <a:gd name="connsiteX9" fmla="*/ 4808149 w 7207047"/>
                <a:gd name="connsiteY9" fmla="*/ 3598424 h 4150190"/>
                <a:gd name="connsiteX10" fmla="*/ 5722549 w 7207047"/>
                <a:gd name="connsiteY10" fmla="*/ 3268224 h 4150190"/>
                <a:gd name="connsiteX11" fmla="*/ 6154349 w 7207047"/>
                <a:gd name="connsiteY11" fmla="*/ 2690374 h 4150190"/>
                <a:gd name="connsiteX12" fmla="*/ 6649649 w 7207047"/>
                <a:gd name="connsiteY12" fmla="*/ 1115574 h 4150190"/>
                <a:gd name="connsiteX13" fmla="*/ 7138599 w 7207047"/>
                <a:gd name="connsiteY13" fmla="*/ 315474 h 4150190"/>
                <a:gd name="connsiteX14" fmla="*/ 7138599 w 7207047"/>
                <a:gd name="connsiteY14" fmla="*/ 23374 h 4150190"/>
                <a:gd name="connsiteX15" fmla="*/ 6535349 w 7207047"/>
                <a:gd name="connsiteY15" fmla="*/ 874274 h 4150190"/>
                <a:gd name="connsiteX16" fmla="*/ 5665399 w 7207047"/>
                <a:gd name="connsiteY16" fmla="*/ 2912624 h 4150190"/>
                <a:gd name="connsiteX17" fmla="*/ 4598599 w 7207047"/>
                <a:gd name="connsiteY17" fmla="*/ 3319024 h 4150190"/>
                <a:gd name="connsiteX18" fmla="*/ 3715949 w 7207047"/>
                <a:gd name="connsiteY18" fmla="*/ 4087374 h 4150190"/>
                <a:gd name="connsiteX19" fmla="*/ 1918899 w 7207047"/>
                <a:gd name="connsiteY19" fmla="*/ 4068324 h 4150190"/>
                <a:gd name="connsiteX20" fmla="*/ 1156899 w 7207047"/>
                <a:gd name="connsiteY20" fmla="*/ 3769874 h 4150190"/>
                <a:gd name="connsiteX21" fmla="*/ 1442649 w 7207047"/>
                <a:gd name="connsiteY21" fmla="*/ 3458724 h 4150190"/>
                <a:gd name="connsiteX22" fmla="*/ 1595049 w 7207047"/>
                <a:gd name="connsiteY22" fmla="*/ 2391924 h 4150190"/>
                <a:gd name="connsiteX23" fmla="*/ 1658549 w 7207047"/>
                <a:gd name="connsiteY23" fmla="*/ 1509274 h 4150190"/>
                <a:gd name="connsiteX0" fmla="*/ 1595049 w 7207047"/>
                <a:gd name="connsiteY0" fmla="*/ 2391924 h 4150190"/>
                <a:gd name="connsiteX1" fmla="*/ 1582349 w 7207047"/>
                <a:gd name="connsiteY1" fmla="*/ 1382274 h 4150190"/>
                <a:gd name="connsiteX2" fmla="*/ 1531549 w 7207047"/>
                <a:gd name="connsiteY2" fmla="*/ 1890274 h 4150190"/>
                <a:gd name="connsiteX3" fmla="*/ 1461699 w 7207047"/>
                <a:gd name="connsiteY3" fmla="*/ 3077724 h 4150190"/>
                <a:gd name="connsiteX4" fmla="*/ 1055299 w 7207047"/>
                <a:gd name="connsiteY4" fmla="*/ 3611124 h 4150190"/>
                <a:gd name="connsiteX5" fmla="*/ 115499 w 7207047"/>
                <a:gd name="connsiteY5" fmla="*/ 3738124 h 4150190"/>
                <a:gd name="connsiteX6" fmla="*/ 115499 w 7207047"/>
                <a:gd name="connsiteY6" fmla="*/ 4112774 h 4150190"/>
                <a:gd name="connsiteX7" fmla="*/ 1023549 w 7207047"/>
                <a:gd name="connsiteY7" fmla="*/ 4106424 h 4150190"/>
                <a:gd name="connsiteX8" fmla="*/ 4427149 w 7207047"/>
                <a:gd name="connsiteY8" fmla="*/ 4087374 h 4150190"/>
                <a:gd name="connsiteX9" fmla="*/ 4808149 w 7207047"/>
                <a:gd name="connsiteY9" fmla="*/ 3598424 h 4150190"/>
                <a:gd name="connsiteX10" fmla="*/ 5722549 w 7207047"/>
                <a:gd name="connsiteY10" fmla="*/ 3268224 h 4150190"/>
                <a:gd name="connsiteX11" fmla="*/ 6154349 w 7207047"/>
                <a:gd name="connsiteY11" fmla="*/ 2690374 h 4150190"/>
                <a:gd name="connsiteX12" fmla="*/ 6649649 w 7207047"/>
                <a:gd name="connsiteY12" fmla="*/ 1115574 h 4150190"/>
                <a:gd name="connsiteX13" fmla="*/ 7138599 w 7207047"/>
                <a:gd name="connsiteY13" fmla="*/ 315474 h 4150190"/>
                <a:gd name="connsiteX14" fmla="*/ 7138599 w 7207047"/>
                <a:gd name="connsiteY14" fmla="*/ 23374 h 4150190"/>
                <a:gd name="connsiteX15" fmla="*/ 6535349 w 7207047"/>
                <a:gd name="connsiteY15" fmla="*/ 874274 h 4150190"/>
                <a:gd name="connsiteX16" fmla="*/ 5665399 w 7207047"/>
                <a:gd name="connsiteY16" fmla="*/ 2912624 h 4150190"/>
                <a:gd name="connsiteX17" fmla="*/ 4598599 w 7207047"/>
                <a:gd name="connsiteY17" fmla="*/ 3319024 h 4150190"/>
                <a:gd name="connsiteX18" fmla="*/ 3715949 w 7207047"/>
                <a:gd name="connsiteY18" fmla="*/ 4087374 h 4150190"/>
                <a:gd name="connsiteX19" fmla="*/ 1918899 w 7207047"/>
                <a:gd name="connsiteY19" fmla="*/ 4068324 h 4150190"/>
                <a:gd name="connsiteX20" fmla="*/ 1156899 w 7207047"/>
                <a:gd name="connsiteY20" fmla="*/ 3769874 h 4150190"/>
                <a:gd name="connsiteX21" fmla="*/ 1442649 w 7207047"/>
                <a:gd name="connsiteY21" fmla="*/ 3458724 h 4150190"/>
                <a:gd name="connsiteX22" fmla="*/ 1595049 w 7207047"/>
                <a:gd name="connsiteY22" fmla="*/ 2391924 h 4150190"/>
                <a:gd name="connsiteX0" fmla="*/ 1595049 w 7207047"/>
                <a:gd name="connsiteY0" fmla="*/ 2391924 h 4150190"/>
                <a:gd name="connsiteX1" fmla="*/ 1531549 w 7207047"/>
                <a:gd name="connsiteY1" fmla="*/ 1890274 h 4150190"/>
                <a:gd name="connsiteX2" fmla="*/ 1461699 w 7207047"/>
                <a:gd name="connsiteY2" fmla="*/ 3077724 h 4150190"/>
                <a:gd name="connsiteX3" fmla="*/ 1055299 w 7207047"/>
                <a:gd name="connsiteY3" fmla="*/ 3611124 h 4150190"/>
                <a:gd name="connsiteX4" fmla="*/ 115499 w 7207047"/>
                <a:gd name="connsiteY4" fmla="*/ 3738124 h 4150190"/>
                <a:gd name="connsiteX5" fmla="*/ 115499 w 7207047"/>
                <a:gd name="connsiteY5" fmla="*/ 4112774 h 4150190"/>
                <a:gd name="connsiteX6" fmla="*/ 1023549 w 7207047"/>
                <a:gd name="connsiteY6" fmla="*/ 4106424 h 4150190"/>
                <a:gd name="connsiteX7" fmla="*/ 4427149 w 7207047"/>
                <a:gd name="connsiteY7" fmla="*/ 4087374 h 4150190"/>
                <a:gd name="connsiteX8" fmla="*/ 4808149 w 7207047"/>
                <a:gd name="connsiteY8" fmla="*/ 3598424 h 4150190"/>
                <a:gd name="connsiteX9" fmla="*/ 5722549 w 7207047"/>
                <a:gd name="connsiteY9" fmla="*/ 3268224 h 4150190"/>
                <a:gd name="connsiteX10" fmla="*/ 6154349 w 7207047"/>
                <a:gd name="connsiteY10" fmla="*/ 2690374 h 4150190"/>
                <a:gd name="connsiteX11" fmla="*/ 6649649 w 7207047"/>
                <a:gd name="connsiteY11" fmla="*/ 1115574 h 4150190"/>
                <a:gd name="connsiteX12" fmla="*/ 7138599 w 7207047"/>
                <a:gd name="connsiteY12" fmla="*/ 315474 h 4150190"/>
                <a:gd name="connsiteX13" fmla="*/ 7138599 w 7207047"/>
                <a:gd name="connsiteY13" fmla="*/ 23374 h 4150190"/>
                <a:gd name="connsiteX14" fmla="*/ 6535349 w 7207047"/>
                <a:gd name="connsiteY14" fmla="*/ 874274 h 4150190"/>
                <a:gd name="connsiteX15" fmla="*/ 5665399 w 7207047"/>
                <a:gd name="connsiteY15" fmla="*/ 2912624 h 4150190"/>
                <a:gd name="connsiteX16" fmla="*/ 4598599 w 7207047"/>
                <a:gd name="connsiteY16" fmla="*/ 3319024 h 4150190"/>
                <a:gd name="connsiteX17" fmla="*/ 3715949 w 7207047"/>
                <a:gd name="connsiteY17" fmla="*/ 4087374 h 4150190"/>
                <a:gd name="connsiteX18" fmla="*/ 1918899 w 7207047"/>
                <a:gd name="connsiteY18" fmla="*/ 4068324 h 4150190"/>
                <a:gd name="connsiteX19" fmla="*/ 1156899 w 7207047"/>
                <a:gd name="connsiteY19" fmla="*/ 3769874 h 4150190"/>
                <a:gd name="connsiteX20" fmla="*/ 1442649 w 7207047"/>
                <a:gd name="connsiteY20" fmla="*/ 3458724 h 4150190"/>
                <a:gd name="connsiteX21" fmla="*/ 1595049 w 7207047"/>
                <a:gd name="connsiteY21" fmla="*/ 2391924 h 4150190"/>
                <a:gd name="connsiteX0" fmla="*/ 1595049 w 7207047"/>
                <a:gd name="connsiteY0" fmla="*/ 2391924 h 4150190"/>
                <a:gd name="connsiteX1" fmla="*/ 1461699 w 7207047"/>
                <a:gd name="connsiteY1" fmla="*/ 3077724 h 4150190"/>
                <a:gd name="connsiteX2" fmla="*/ 1055299 w 7207047"/>
                <a:gd name="connsiteY2" fmla="*/ 3611124 h 4150190"/>
                <a:gd name="connsiteX3" fmla="*/ 115499 w 7207047"/>
                <a:gd name="connsiteY3" fmla="*/ 3738124 h 4150190"/>
                <a:gd name="connsiteX4" fmla="*/ 115499 w 7207047"/>
                <a:gd name="connsiteY4" fmla="*/ 4112774 h 4150190"/>
                <a:gd name="connsiteX5" fmla="*/ 1023549 w 7207047"/>
                <a:gd name="connsiteY5" fmla="*/ 4106424 h 4150190"/>
                <a:gd name="connsiteX6" fmla="*/ 4427149 w 7207047"/>
                <a:gd name="connsiteY6" fmla="*/ 4087374 h 4150190"/>
                <a:gd name="connsiteX7" fmla="*/ 4808149 w 7207047"/>
                <a:gd name="connsiteY7" fmla="*/ 3598424 h 4150190"/>
                <a:gd name="connsiteX8" fmla="*/ 5722549 w 7207047"/>
                <a:gd name="connsiteY8" fmla="*/ 3268224 h 4150190"/>
                <a:gd name="connsiteX9" fmla="*/ 6154349 w 7207047"/>
                <a:gd name="connsiteY9" fmla="*/ 2690374 h 4150190"/>
                <a:gd name="connsiteX10" fmla="*/ 6649649 w 7207047"/>
                <a:gd name="connsiteY10" fmla="*/ 1115574 h 4150190"/>
                <a:gd name="connsiteX11" fmla="*/ 7138599 w 7207047"/>
                <a:gd name="connsiteY11" fmla="*/ 315474 h 4150190"/>
                <a:gd name="connsiteX12" fmla="*/ 7138599 w 7207047"/>
                <a:gd name="connsiteY12" fmla="*/ 23374 h 4150190"/>
                <a:gd name="connsiteX13" fmla="*/ 6535349 w 7207047"/>
                <a:gd name="connsiteY13" fmla="*/ 874274 h 4150190"/>
                <a:gd name="connsiteX14" fmla="*/ 5665399 w 7207047"/>
                <a:gd name="connsiteY14" fmla="*/ 2912624 h 4150190"/>
                <a:gd name="connsiteX15" fmla="*/ 4598599 w 7207047"/>
                <a:gd name="connsiteY15" fmla="*/ 3319024 h 4150190"/>
                <a:gd name="connsiteX16" fmla="*/ 3715949 w 7207047"/>
                <a:gd name="connsiteY16" fmla="*/ 4087374 h 4150190"/>
                <a:gd name="connsiteX17" fmla="*/ 1918899 w 7207047"/>
                <a:gd name="connsiteY17" fmla="*/ 4068324 h 4150190"/>
                <a:gd name="connsiteX18" fmla="*/ 1156899 w 7207047"/>
                <a:gd name="connsiteY18" fmla="*/ 3769874 h 4150190"/>
                <a:gd name="connsiteX19" fmla="*/ 1442649 w 7207047"/>
                <a:gd name="connsiteY19" fmla="*/ 3458724 h 4150190"/>
                <a:gd name="connsiteX20" fmla="*/ 1595049 w 7207047"/>
                <a:gd name="connsiteY20" fmla="*/ 2391924 h 4150190"/>
                <a:gd name="connsiteX0" fmla="*/ 1442649 w 7207047"/>
                <a:gd name="connsiteY0" fmla="*/ 3458724 h 4150190"/>
                <a:gd name="connsiteX1" fmla="*/ 1461699 w 7207047"/>
                <a:gd name="connsiteY1" fmla="*/ 3077724 h 4150190"/>
                <a:gd name="connsiteX2" fmla="*/ 1055299 w 7207047"/>
                <a:gd name="connsiteY2" fmla="*/ 3611124 h 4150190"/>
                <a:gd name="connsiteX3" fmla="*/ 115499 w 7207047"/>
                <a:gd name="connsiteY3" fmla="*/ 3738124 h 4150190"/>
                <a:gd name="connsiteX4" fmla="*/ 115499 w 7207047"/>
                <a:gd name="connsiteY4" fmla="*/ 4112774 h 4150190"/>
                <a:gd name="connsiteX5" fmla="*/ 1023549 w 7207047"/>
                <a:gd name="connsiteY5" fmla="*/ 4106424 h 4150190"/>
                <a:gd name="connsiteX6" fmla="*/ 4427149 w 7207047"/>
                <a:gd name="connsiteY6" fmla="*/ 4087374 h 4150190"/>
                <a:gd name="connsiteX7" fmla="*/ 4808149 w 7207047"/>
                <a:gd name="connsiteY7" fmla="*/ 3598424 h 4150190"/>
                <a:gd name="connsiteX8" fmla="*/ 5722549 w 7207047"/>
                <a:gd name="connsiteY8" fmla="*/ 3268224 h 4150190"/>
                <a:gd name="connsiteX9" fmla="*/ 6154349 w 7207047"/>
                <a:gd name="connsiteY9" fmla="*/ 2690374 h 4150190"/>
                <a:gd name="connsiteX10" fmla="*/ 6649649 w 7207047"/>
                <a:gd name="connsiteY10" fmla="*/ 1115574 h 4150190"/>
                <a:gd name="connsiteX11" fmla="*/ 7138599 w 7207047"/>
                <a:gd name="connsiteY11" fmla="*/ 315474 h 4150190"/>
                <a:gd name="connsiteX12" fmla="*/ 7138599 w 7207047"/>
                <a:gd name="connsiteY12" fmla="*/ 23374 h 4150190"/>
                <a:gd name="connsiteX13" fmla="*/ 6535349 w 7207047"/>
                <a:gd name="connsiteY13" fmla="*/ 874274 h 4150190"/>
                <a:gd name="connsiteX14" fmla="*/ 5665399 w 7207047"/>
                <a:gd name="connsiteY14" fmla="*/ 2912624 h 4150190"/>
                <a:gd name="connsiteX15" fmla="*/ 4598599 w 7207047"/>
                <a:gd name="connsiteY15" fmla="*/ 3319024 h 4150190"/>
                <a:gd name="connsiteX16" fmla="*/ 3715949 w 7207047"/>
                <a:gd name="connsiteY16" fmla="*/ 4087374 h 4150190"/>
                <a:gd name="connsiteX17" fmla="*/ 1918899 w 7207047"/>
                <a:gd name="connsiteY17" fmla="*/ 4068324 h 4150190"/>
                <a:gd name="connsiteX18" fmla="*/ 1156899 w 7207047"/>
                <a:gd name="connsiteY18" fmla="*/ 3769874 h 4150190"/>
                <a:gd name="connsiteX19" fmla="*/ 1442649 w 7207047"/>
                <a:gd name="connsiteY19" fmla="*/ 3458724 h 4150190"/>
                <a:gd name="connsiteX0" fmla="*/ 1442649 w 7207047"/>
                <a:gd name="connsiteY0" fmla="*/ 3458724 h 4150190"/>
                <a:gd name="connsiteX1" fmla="*/ 1055299 w 7207047"/>
                <a:gd name="connsiteY1" fmla="*/ 3611124 h 4150190"/>
                <a:gd name="connsiteX2" fmla="*/ 115499 w 7207047"/>
                <a:gd name="connsiteY2" fmla="*/ 3738124 h 4150190"/>
                <a:gd name="connsiteX3" fmla="*/ 115499 w 7207047"/>
                <a:gd name="connsiteY3" fmla="*/ 4112774 h 4150190"/>
                <a:gd name="connsiteX4" fmla="*/ 1023549 w 7207047"/>
                <a:gd name="connsiteY4" fmla="*/ 4106424 h 4150190"/>
                <a:gd name="connsiteX5" fmla="*/ 4427149 w 7207047"/>
                <a:gd name="connsiteY5" fmla="*/ 4087374 h 4150190"/>
                <a:gd name="connsiteX6" fmla="*/ 4808149 w 7207047"/>
                <a:gd name="connsiteY6" fmla="*/ 3598424 h 4150190"/>
                <a:gd name="connsiteX7" fmla="*/ 5722549 w 7207047"/>
                <a:gd name="connsiteY7" fmla="*/ 3268224 h 4150190"/>
                <a:gd name="connsiteX8" fmla="*/ 6154349 w 7207047"/>
                <a:gd name="connsiteY8" fmla="*/ 2690374 h 4150190"/>
                <a:gd name="connsiteX9" fmla="*/ 6649649 w 7207047"/>
                <a:gd name="connsiteY9" fmla="*/ 1115574 h 4150190"/>
                <a:gd name="connsiteX10" fmla="*/ 7138599 w 7207047"/>
                <a:gd name="connsiteY10" fmla="*/ 315474 h 4150190"/>
                <a:gd name="connsiteX11" fmla="*/ 7138599 w 7207047"/>
                <a:gd name="connsiteY11" fmla="*/ 23374 h 4150190"/>
                <a:gd name="connsiteX12" fmla="*/ 6535349 w 7207047"/>
                <a:gd name="connsiteY12" fmla="*/ 874274 h 4150190"/>
                <a:gd name="connsiteX13" fmla="*/ 5665399 w 7207047"/>
                <a:gd name="connsiteY13" fmla="*/ 2912624 h 4150190"/>
                <a:gd name="connsiteX14" fmla="*/ 4598599 w 7207047"/>
                <a:gd name="connsiteY14" fmla="*/ 3319024 h 4150190"/>
                <a:gd name="connsiteX15" fmla="*/ 3715949 w 7207047"/>
                <a:gd name="connsiteY15" fmla="*/ 4087374 h 4150190"/>
                <a:gd name="connsiteX16" fmla="*/ 1918899 w 7207047"/>
                <a:gd name="connsiteY16" fmla="*/ 4068324 h 4150190"/>
                <a:gd name="connsiteX17" fmla="*/ 1156899 w 7207047"/>
                <a:gd name="connsiteY17" fmla="*/ 3769874 h 4150190"/>
                <a:gd name="connsiteX18" fmla="*/ 1442649 w 7207047"/>
                <a:gd name="connsiteY18" fmla="*/ 3458724 h 4150190"/>
                <a:gd name="connsiteX0" fmla="*/ 1156899 w 7207047"/>
                <a:gd name="connsiteY0" fmla="*/ 3769874 h 4150190"/>
                <a:gd name="connsiteX1" fmla="*/ 1055299 w 7207047"/>
                <a:gd name="connsiteY1" fmla="*/ 3611124 h 4150190"/>
                <a:gd name="connsiteX2" fmla="*/ 115499 w 7207047"/>
                <a:gd name="connsiteY2" fmla="*/ 3738124 h 4150190"/>
                <a:gd name="connsiteX3" fmla="*/ 115499 w 7207047"/>
                <a:gd name="connsiteY3" fmla="*/ 4112774 h 4150190"/>
                <a:gd name="connsiteX4" fmla="*/ 1023549 w 7207047"/>
                <a:gd name="connsiteY4" fmla="*/ 4106424 h 4150190"/>
                <a:gd name="connsiteX5" fmla="*/ 4427149 w 7207047"/>
                <a:gd name="connsiteY5" fmla="*/ 4087374 h 4150190"/>
                <a:gd name="connsiteX6" fmla="*/ 4808149 w 7207047"/>
                <a:gd name="connsiteY6" fmla="*/ 3598424 h 4150190"/>
                <a:gd name="connsiteX7" fmla="*/ 5722549 w 7207047"/>
                <a:gd name="connsiteY7" fmla="*/ 3268224 h 4150190"/>
                <a:gd name="connsiteX8" fmla="*/ 6154349 w 7207047"/>
                <a:gd name="connsiteY8" fmla="*/ 2690374 h 4150190"/>
                <a:gd name="connsiteX9" fmla="*/ 6649649 w 7207047"/>
                <a:gd name="connsiteY9" fmla="*/ 1115574 h 4150190"/>
                <a:gd name="connsiteX10" fmla="*/ 7138599 w 7207047"/>
                <a:gd name="connsiteY10" fmla="*/ 315474 h 4150190"/>
                <a:gd name="connsiteX11" fmla="*/ 7138599 w 7207047"/>
                <a:gd name="connsiteY11" fmla="*/ 23374 h 4150190"/>
                <a:gd name="connsiteX12" fmla="*/ 6535349 w 7207047"/>
                <a:gd name="connsiteY12" fmla="*/ 874274 h 4150190"/>
                <a:gd name="connsiteX13" fmla="*/ 5665399 w 7207047"/>
                <a:gd name="connsiteY13" fmla="*/ 2912624 h 4150190"/>
                <a:gd name="connsiteX14" fmla="*/ 4598599 w 7207047"/>
                <a:gd name="connsiteY14" fmla="*/ 3319024 h 4150190"/>
                <a:gd name="connsiteX15" fmla="*/ 3715949 w 7207047"/>
                <a:gd name="connsiteY15" fmla="*/ 4087374 h 4150190"/>
                <a:gd name="connsiteX16" fmla="*/ 1918899 w 7207047"/>
                <a:gd name="connsiteY16" fmla="*/ 4068324 h 4150190"/>
                <a:gd name="connsiteX17" fmla="*/ 1156899 w 7207047"/>
                <a:gd name="connsiteY17" fmla="*/ 3769874 h 4150190"/>
                <a:gd name="connsiteX0" fmla="*/ 1163383 w 7213531"/>
                <a:gd name="connsiteY0" fmla="*/ 3769874 h 4150190"/>
                <a:gd name="connsiteX1" fmla="*/ 121983 w 7213531"/>
                <a:gd name="connsiteY1" fmla="*/ 3738124 h 4150190"/>
                <a:gd name="connsiteX2" fmla="*/ 121983 w 7213531"/>
                <a:gd name="connsiteY2" fmla="*/ 4112774 h 4150190"/>
                <a:gd name="connsiteX3" fmla="*/ 1030033 w 7213531"/>
                <a:gd name="connsiteY3" fmla="*/ 4106424 h 4150190"/>
                <a:gd name="connsiteX4" fmla="*/ 4433633 w 7213531"/>
                <a:gd name="connsiteY4" fmla="*/ 4087374 h 4150190"/>
                <a:gd name="connsiteX5" fmla="*/ 4814633 w 7213531"/>
                <a:gd name="connsiteY5" fmla="*/ 3598424 h 4150190"/>
                <a:gd name="connsiteX6" fmla="*/ 5729033 w 7213531"/>
                <a:gd name="connsiteY6" fmla="*/ 3268224 h 4150190"/>
                <a:gd name="connsiteX7" fmla="*/ 6160833 w 7213531"/>
                <a:gd name="connsiteY7" fmla="*/ 2690374 h 4150190"/>
                <a:gd name="connsiteX8" fmla="*/ 6656133 w 7213531"/>
                <a:gd name="connsiteY8" fmla="*/ 1115574 h 4150190"/>
                <a:gd name="connsiteX9" fmla="*/ 7145083 w 7213531"/>
                <a:gd name="connsiteY9" fmla="*/ 315474 h 4150190"/>
                <a:gd name="connsiteX10" fmla="*/ 7145083 w 7213531"/>
                <a:gd name="connsiteY10" fmla="*/ 23374 h 4150190"/>
                <a:gd name="connsiteX11" fmla="*/ 6541833 w 7213531"/>
                <a:gd name="connsiteY11" fmla="*/ 874274 h 4150190"/>
                <a:gd name="connsiteX12" fmla="*/ 5671883 w 7213531"/>
                <a:gd name="connsiteY12" fmla="*/ 2912624 h 4150190"/>
                <a:gd name="connsiteX13" fmla="*/ 4605083 w 7213531"/>
                <a:gd name="connsiteY13" fmla="*/ 3319024 h 4150190"/>
                <a:gd name="connsiteX14" fmla="*/ 3722433 w 7213531"/>
                <a:gd name="connsiteY14" fmla="*/ 4087374 h 4150190"/>
                <a:gd name="connsiteX15" fmla="*/ 1925383 w 7213531"/>
                <a:gd name="connsiteY15" fmla="*/ 4068324 h 4150190"/>
                <a:gd name="connsiteX16" fmla="*/ 1163383 w 7213531"/>
                <a:gd name="connsiteY16" fmla="*/ 3769874 h 4150190"/>
                <a:gd name="connsiteX0" fmla="*/ 1041400 w 7091548"/>
                <a:gd name="connsiteY0" fmla="*/ 3769874 h 4150190"/>
                <a:gd name="connsiteX1" fmla="*/ 0 w 7091548"/>
                <a:gd name="connsiteY1" fmla="*/ 4112774 h 4150190"/>
                <a:gd name="connsiteX2" fmla="*/ 908050 w 7091548"/>
                <a:gd name="connsiteY2" fmla="*/ 4106424 h 4150190"/>
                <a:gd name="connsiteX3" fmla="*/ 4311650 w 7091548"/>
                <a:gd name="connsiteY3" fmla="*/ 4087374 h 4150190"/>
                <a:gd name="connsiteX4" fmla="*/ 4692650 w 7091548"/>
                <a:gd name="connsiteY4" fmla="*/ 3598424 h 4150190"/>
                <a:gd name="connsiteX5" fmla="*/ 5607050 w 7091548"/>
                <a:gd name="connsiteY5" fmla="*/ 3268224 h 4150190"/>
                <a:gd name="connsiteX6" fmla="*/ 6038850 w 7091548"/>
                <a:gd name="connsiteY6" fmla="*/ 2690374 h 4150190"/>
                <a:gd name="connsiteX7" fmla="*/ 6534150 w 7091548"/>
                <a:gd name="connsiteY7" fmla="*/ 1115574 h 4150190"/>
                <a:gd name="connsiteX8" fmla="*/ 7023100 w 7091548"/>
                <a:gd name="connsiteY8" fmla="*/ 315474 h 4150190"/>
                <a:gd name="connsiteX9" fmla="*/ 7023100 w 7091548"/>
                <a:gd name="connsiteY9" fmla="*/ 23374 h 4150190"/>
                <a:gd name="connsiteX10" fmla="*/ 6419850 w 7091548"/>
                <a:gd name="connsiteY10" fmla="*/ 874274 h 4150190"/>
                <a:gd name="connsiteX11" fmla="*/ 5549900 w 7091548"/>
                <a:gd name="connsiteY11" fmla="*/ 2912624 h 4150190"/>
                <a:gd name="connsiteX12" fmla="*/ 4483100 w 7091548"/>
                <a:gd name="connsiteY12" fmla="*/ 3319024 h 4150190"/>
                <a:gd name="connsiteX13" fmla="*/ 3600450 w 7091548"/>
                <a:gd name="connsiteY13" fmla="*/ 4087374 h 4150190"/>
                <a:gd name="connsiteX14" fmla="*/ 1803400 w 7091548"/>
                <a:gd name="connsiteY14" fmla="*/ 4068324 h 4150190"/>
                <a:gd name="connsiteX15" fmla="*/ 1041400 w 7091548"/>
                <a:gd name="connsiteY15" fmla="*/ 3769874 h 4150190"/>
                <a:gd name="connsiteX0" fmla="*/ 374295 w 6424443"/>
                <a:gd name="connsiteY0" fmla="*/ 3769874 h 4150190"/>
                <a:gd name="connsiteX1" fmla="*/ 240945 w 6424443"/>
                <a:gd name="connsiteY1" fmla="*/ 4106424 h 4150190"/>
                <a:gd name="connsiteX2" fmla="*/ 3644545 w 6424443"/>
                <a:gd name="connsiteY2" fmla="*/ 4087374 h 4150190"/>
                <a:gd name="connsiteX3" fmla="*/ 4025545 w 6424443"/>
                <a:gd name="connsiteY3" fmla="*/ 3598424 h 4150190"/>
                <a:gd name="connsiteX4" fmla="*/ 4939945 w 6424443"/>
                <a:gd name="connsiteY4" fmla="*/ 3268224 h 4150190"/>
                <a:gd name="connsiteX5" fmla="*/ 5371745 w 6424443"/>
                <a:gd name="connsiteY5" fmla="*/ 2690374 h 4150190"/>
                <a:gd name="connsiteX6" fmla="*/ 5867045 w 6424443"/>
                <a:gd name="connsiteY6" fmla="*/ 1115574 h 4150190"/>
                <a:gd name="connsiteX7" fmla="*/ 6355995 w 6424443"/>
                <a:gd name="connsiteY7" fmla="*/ 315474 h 4150190"/>
                <a:gd name="connsiteX8" fmla="*/ 6355995 w 6424443"/>
                <a:gd name="connsiteY8" fmla="*/ 23374 h 4150190"/>
                <a:gd name="connsiteX9" fmla="*/ 5752745 w 6424443"/>
                <a:gd name="connsiteY9" fmla="*/ 874274 h 4150190"/>
                <a:gd name="connsiteX10" fmla="*/ 4882795 w 6424443"/>
                <a:gd name="connsiteY10" fmla="*/ 2912624 h 4150190"/>
                <a:gd name="connsiteX11" fmla="*/ 3815995 w 6424443"/>
                <a:gd name="connsiteY11" fmla="*/ 3319024 h 4150190"/>
                <a:gd name="connsiteX12" fmla="*/ 2933345 w 6424443"/>
                <a:gd name="connsiteY12" fmla="*/ 4087374 h 4150190"/>
                <a:gd name="connsiteX13" fmla="*/ 1136295 w 6424443"/>
                <a:gd name="connsiteY13" fmla="*/ 4068324 h 4150190"/>
                <a:gd name="connsiteX14" fmla="*/ 374295 w 6424443"/>
                <a:gd name="connsiteY14" fmla="*/ 3769874 h 4150190"/>
                <a:gd name="connsiteX0" fmla="*/ 0 w 6050148"/>
                <a:gd name="connsiteY0" fmla="*/ 3769874 h 4150190"/>
                <a:gd name="connsiteX1" fmla="*/ 3270250 w 6050148"/>
                <a:gd name="connsiteY1" fmla="*/ 4087374 h 4150190"/>
                <a:gd name="connsiteX2" fmla="*/ 3651250 w 6050148"/>
                <a:gd name="connsiteY2" fmla="*/ 3598424 h 4150190"/>
                <a:gd name="connsiteX3" fmla="*/ 4565650 w 6050148"/>
                <a:gd name="connsiteY3" fmla="*/ 3268224 h 4150190"/>
                <a:gd name="connsiteX4" fmla="*/ 4997450 w 6050148"/>
                <a:gd name="connsiteY4" fmla="*/ 2690374 h 4150190"/>
                <a:gd name="connsiteX5" fmla="*/ 5492750 w 6050148"/>
                <a:gd name="connsiteY5" fmla="*/ 1115574 h 4150190"/>
                <a:gd name="connsiteX6" fmla="*/ 5981700 w 6050148"/>
                <a:gd name="connsiteY6" fmla="*/ 315474 h 4150190"/>
                <a:gd name="connsiteX7" fmla="*/ 5981700 w 6050148"/>
                <a:gd name="connsiteY7" fmla="*/ 23374 h 4150190"/>
                <a:gd name="connsiteX8" fmla="*/ 5378450 w 6050148"/>
                <a:gd name="connsiteY8" fmla="*/ 874274 h 4150190"/>
                <a:gd name="connsiteX9" fmla="*/ 4508500 w 6050148"/>
                <a:gd name="connsiteY9" fmla="*/ 2912624 h 4150190"/>
                <a:gd name="connsiteX10" fmla="*/ 3441700 w 6050148"/>
                <a:gd name="connsiteY10" fmla="*/ 3319024 h 4150190"/>
                <a:gd name="connsiteX11" fmla="*/ 2559050 w 6050148"/>
                <a:gd name="connsiteY11" fmla="*/ 4087374 h 4150190"/>
                <a:gd name="connsiteX12" fmla="*/ 762000 w 6050148"/>
                <a:gd name="connsiteY12" fmla="*/ 4068324 h 4150190"/>
                <a:gd name="connsiteX13" fmla="*/ 0 w 6050148"/>
                <a:gd name="connsiteY13" fmla="*/ 3769874 h 4150190"/>
                <a:gd name="connsiteX0" fmla="*/ 6781 w 5294929"/>
                <a:gd name="connsiteY0" fmla="*/ 4068324 h 4138335"/>
                <a:gd name="connsiteX1" fmla="*/ 2515031 w 5294929"/>
                <a:gd name="connsiteY1" fmla="*/ 4087374 h 4138335"/>
                <a:gd name="connsiteX2" fmla="*/ 2896031 w 5294929"/>
                <a:gd name="connsiteY2" fmla="*/ 3598424 h 4138335"/>
                <a:gd name="connsiteX3" fmla="*/ 3810431 w 5294929"/>
                <a:gd name="connsiteY3" fmla="*/ 3268224 h 4138335"/>
                <a:gd name="connsiteX4" fmla="*/ 4242231 w 5294929"/>
                <a:gd name="connsiteY4" fmla="*/ 2690374 h 4138335"/>
                <a:gd name="connsiteX5" fmla="*/ 4737531 w 5294929"/>
                <a:gd name="connsiteY5" fmla="*/ 1115574 h 4138335"/>
                <a:gd name="connsiteX6" fmla="*/ 5226481 w 5294929"/>
                <a:gd name="connsiteY6" fmla="*/ 315474 h 4138335"/>
                <a:gd name="connsiteX7" fmla="*/ 5226481 w 5294929"/>
                <a:gd name="connsiteY7" fmla="*/ 23374 h 4138335"/>
                <a:gd name="connsiteX8" fmla="*/ 4623231 w 5294929"/>
                <a:gd name="connsiteY8" fmla="*/ 874274 h 4138335"/>
                <a:gd name="connsiteX9" fmla="*/ 3753281 w 5294929"/>
                <a:gd name="connsiteY9" fmla="*/ 2912624 h 4138335"/>
                <a:gd name="connsiteX10" fmla="*/ 2686481 w 5294929"/>
                <a:gd name="connsiteY10" fmla="*/ 3319024 h 4138335"/>
                <a:gd name="connsiteX11" fmla="*/ 1803831 w 5294929"/>
                <a:gd name="connsiteY11" fmla="*/ 4087374 h 4138335"/>
                <a:gd name="connsiteX12" fmla="*/ 6781 w 5294929"/>
                <a:gd name="connsiteY12" fmla="*/ 4068324 h 4138335"/>
                <a:gd name="connsiteX0" fmla="*/ 1059 w 3492157"/>
                <a:gd name="connsiteY0" fmla="*/ 4087374 h 4166902"/>
                <a:gd name="connsiteX1" fmla="*/ 712259 w 3492157"/>
                <a:gd name="connsiteY1" fmla="*/ 4087374 h 4166902"/>
                <a:gd name="connsiteX2" fmla="*/ 1093259 w 3492157"/>
                <a:gd name="connsiteY2" fmla="*/ 3598424 h 4166902"/>
                <a:gd name="connsiteX3" fmla="*/ 2007659 w 3492157"/>
                <a:gd name="connsiteY3" fmla="*/ 3268224 h 4166902"/>
                <a:gd name="connsiteX4" fmla="*/ 2439459 w 3492157"/>
                <a:gd name="connsiteY4" fmla="*/ 2690374 h 4166902"/>
                <a:gd name="connsiteX5" fmla="*/ 2934759 w 3492157"/>
                <a:gd name="connsiteY5" fmla="*/ 1115574 h 4166902"/>
                <a:gd name="connsiteX6" fmla="*/ 3423709 w 3492157"/>
                <a:gd name="connsiteY6" fmla="*/ 315474 h 4166902"/>
                <a:gd name="connsiteX7" fmla="*/ 3423709 w 3492157"/>
                <a:gd name="connsiteY7" fmla="*/ 23374 h 4166902"/>
                <a:gd name="connsiteX8" fmla="*/ 2820459 w 3492157"/>
                <a:gd name="connsiteY8" fmla="*/ 874274 h 4166902"/>
                <a:gd name="connsiteX9" fmla="*/ 1950509 w 3492157"/>
                <a:gd name="connsiteY9" fmla="*/ 2912624 h 4166902"/>
                <a:gd name="connsiteX10" fmla="*/ 883709 w 3492157"/>
                <a:gd name="connsiteY10" fmla="*/ 3319024 h 4166902"/>
                <a:gd name="connsiteX11" fmla="*/ 1059 w 3492157"/>
                <a:gd name="connsiteY11" fmla="*/ 4087374 h 4166902"/>
                <a:gd name="connsiteX0" fmla="*/ 1059 w 3823153"/>
                <a:gd name="connsiteY0" fmla="*/ 4399830 h 4479358"/>
                <a:gd name="connsiteX1" fmla="*/ 712259 w 3823153"/>
                <a:gd name="connsiteY1" fmla="*/ 4399830 h 4479358"/>
                <a:gd name="connsiteX2" fmla="*/ 1093259 w 3823153"/>
                <a:gd name="connsiteY2" fmla="*/ 3910880 h 4479358"/>
                <a:gd name="connsiteX3" fmla="*/ 2007659 w 3823153"/>
                <a:gd name="connsiteY3" fmla="*/ 3580680 h 4479358"/>
                <a:gd name="connsiteX4" fmla="*/ 2439459 w 3823153"/>
                <a:gd name="connsiteY4" fmla="*/ 3002830 h 4479358"/>
                <a:gd name="connsiteX5" fmla="*/ 2934759 w 3823153"/>
                <a:gd name="connsiteY5" fmla="*/ 1428030 h 4479358"/>
                <a:gd name="connsiteX6" fmla="*/ 3423709 w 3823153"/>
                <a:gd name="connsiteY6" fmla="*/ 627930 h 4479358"/>
                <a:gd name="connsiteX7" fmla="*/ 3804709 w 3823153"/>
                <a:gd name="connsiteY7" fmla="*/ 11980 h 4479358"/>
                <a:gd name="connsiteX8" fmla="*/ 2820459 w 3823153"/>
                <a:gd name="connsiteY8" fmla="*/ 1186730 h 4479358"/>
                <a:gd name="connsiteX9" fmla="*/ 1950509 w 3823153"/>
                <a:gd name="connsiteY9" fmla="*/ 3225080 h 4479358"/>
                <a:gd name="connsiteX10" fmla="*/ 883709 w 3823153"/>
                <a:gd name="connsiteY10" fmla="*/ 3631480 h 4479358"/>
                <a:gd name="connsiteX11" fmla="*/ 1059 w 3823153"/>
                <a:gd name="connsiteY11" fmla="*/ 4399830 h 4479358"/>
                <a:gd name="connsiteX0" fmla="*/ 1059 w 3985598"/>
                <a:gd name="connsiteY0" fmla="*/ 4446244 h 4525772"/>
                <a:gd name="connsiteX1" fmla="*/ 712259 w 3985598"/>
                <a:gd name="connsiteY1" fmla="*/ 4446244 h 4525772"/>
                <a:gd name="connsiteX2" fmla="*/ 1093259 w 3985598"/>
                <a:gd name="connsiteY2" fmla="*/ 3957294 h 4525772"/>
                <a:gd name="connsiteX3" fmla="*/ 2007659 w 3985598"/>
                <a:gd name="connsiteY3" fmla="*/ 3627094 h 4525772"/>
                <a:gd name="connsiteX4" fmla="*/ 2439459 w 3985598"/>
                <a:gd name="connsiteY4" fmla="*/ 3049244 h 4525772"/>
                <a:gd name="connsiteX5" fmla="*/ 2934759 w 3985598"/>
                <a:gd name="connsiteY5" fmla="*/ 1474444 h 4525772"/>
                <a:gd name="connsiteX6" fmla="*/ 3906309 w 3985598"/>
                <a:gd name="connsiteY6" fmla="*/ 312394 h 4525772"/>
                <a:gd name="connsiteX7" fmla="*/ 3804709 w 3985598"/>
                <a:gd name="connsiteY7" fmla="*/ 58394 h 4525772"/>
                <a:gd name="connsiteX8" fmla="*/ 2820459 w 3985598"/>
                <a:gd name="connsiteY8" fmla="*/ 1233144 h 4525772"/>
                <a:gd name="connsiteX9" fmla="*/ 1950509 w 3985598"/>
                <a:gd name="connsiteY9" fmla="*/ 3271494 h 4525772"/>
                <a:gd name="connsiteX10" fmla="*/ 883709 w 3985598"/>
                <a:gd name="connsiteY10" fmla="*/ 3677894 h 4525772"/>
                <a:gd name="connsiteX11" fmla="*/ 1059 w 3985598"/>
                <a:gd name="connsiteY11" fmla="*/ 4446244 h 4525772"/>
                <a:gd name="connsiteX0" fmla="*/ 1059 w 3985598"/>
                <a:gd name="connsiteY0" fmla="*/ 4446244 h 4525772"/>
                <a:gd name="connsiteX1" fmla="*/ 712259 w 3985598"/>
                <a:gd name="connsiteY1" fmla="*/ 4446244 h 4525772"/>
                <a:gd name="connsiteX2" fmla="*/ 1093259 w 3985598"/>
                <a:gd name="connsiteY2" fmla="*/ 3957294 h 4525772"/>
                <a:gd name="connsiteX3" fmla="*/ 2007659 w 3985598"/>
                <a:gd name="connsiteY3" fmla="*/ 3627094 h 4525772"/>
                <a:gd name="connsiteX4" fmla="*/ 2439459 w 3985598"/>
                <a:gd name="connsiteY4" fmla="*/ 3049244 h 4525772"/>
                <a:gd name="connsiteX5" fmla="*/ 2934759 w 3985598"/>
                <a:gd name="connsiteY5" fmla="*/ 1474444 h 4525772"/>
                <a:gd name="connsiteX6" fmla="*/ 3906309 w 3985598"/>
                <a:gd name="connsiteY6" fmla="*/ 312394 h 4525772"/>
                <a:gd name="connsiteX7" fmla="*/ 3804709 w 3985598"/>
                <a:gd name="connsiteY7" fmla="*/ 58394 h 4525772"/>
                <a:gd name="connsiteX8" fmla="*/ 2820459 w 3985598"/>
                <a:gd name="connsiteY8" fmla="*/ 1233144 h 4525772"/>
                <a:gd name="connsiteX9" fmla="*/ 1950509 w 3985598"/>
                <a:gd name="connsiteY9" fmla="*/ 3271494 h 4525772"/>
                <a:gd name="connsiteX10" fmla="*/ 883709 w 3985598"/>
                <a:gd name="connsiteY10" fmla="*/ 3677894 h 4525772"/>
                <a:gd name="connsiteX11" fmla="*/ 1059 w 3985598"/>
                <a:gd name="connsiteY11" fmla="*/ 4446244 h 4525772"/>
                <a:gd name="connsiteX0" fmla="*/ 1059 w 3985598"/>
                <a:gd name="connsiteY0" fmla="*/ 4446244 h 4525772"/>
                <a:gd name="connsiteX1" fmla="*/ 712259 w 3985598"/>
                <a:gd name="connsiteY1" fmla="*/ 4446244 h 4525772"/>
                <a:gd name="connsiteX2" fmla="*/ 1093259 w 3985598"/>
                <a:gd name="connsiteY2" fmla="*/ 3957294 h 4525772"/>
                <a:gd name="connsiteX3" fmla="*/ 2007659 w 3985598"/>
                <a:gd name="connsiteY3" fmla="*/ 3627094 h 4525772"/>
                <a:gd name="connsiteX4" fmla="*/ 2439459 w 3985598"/>
                <a:gd name="connsiteY4" fmla="*/ 3049244 h 4525772"/>
                <a:gd name="connsiteX5" fmla="*/ 2934759 w 3985598"/>
                <a:gd name="connsiteY5" fmla="*/ 1474444 h 4525772"/>
                <a:gd name="connsiteX6" fmla="*/ 3906309 w 3985598"/>
                <a:gd name="connsiteY6" fmla="*/ 312394 h 4525772"/>
                <a:gd name="connsiteX7" fmla="*/ 3804709 w 3985598"/>
                <a:gd name="connsiteY7" fmla="*/ 58394 h 4525772"/>
                <a:gd name="connsiteX8" fmla="*/ 2820459 w 3985598"/>
                <a:gd name="connsiteY8" fmla="*/ 1233144 h 4525772"/>
                <a:gd name="connsiteX9" fmla="*/ 1950509 w 3985598"/>
                <a:gd name="connsiteY9" fmla="*/ 3271494 h 4525772"/>
                <a:gd name="connsiteX10" fmla="*/ 883709 w 3985598"/>
                <a:gd name="connsiteY10" fmla="*/ 3677894 h 4525772"/>
                <a:gd name="connsiteX11" fmla="*/ 1059 w 3985598"/>
                <a:gd name="connsiteY11" fmla="*/ 4446244 h 4525772"/>
                <a:gd name="connsiteX0" fmla="*/ 1059 w 3994934"/>
                <a:gd name="connsiteY0" fmla="*/ 4438986 h 4518514"/>
                <a:gd name="connsiteX1" fmla="*/ 712259 w 3994934"/>
                <a:gd name="connsiteY1" fmla="*/ 4438986 h 4518514"/>
                <a:gd name="connsiteX2" fmla="*/ 1093259 w 3994934"/>
                <a:gd name="connsiteY2" fmla="*/ 3950036 h 4518514"/>
                <a:gd name="connsiteX3" fmla="*/ 2007659 w 3994934"/>
                <a:gd name="connsiteY3" fmla="*/ 3619836 h 4518514"/>
                <a:gd name="connsiteX4" fmla="*/ 2439459 w 3994934"/>
                <a:gd name="connsiteY4" fmla="*/ 3041986 h 4518514"/>
                <a:gd name="connsiteX5" fmla="*/ 2934759 w 3994934"/>
                <a:gd name="connsiteY5" fmla="*/ 1467186 h 4518514"/>
                <a:gd name="connsiteX6" fmla="*/ 3919009 w 3994934"/>
                <a:gd name="connsiteY6" fmla="*/ 336886 h 4518514"/>
                <a:gd name="connsiteX7" fmla="*/ 3804709 w 3994934"/>
                <a:gd name="connsiteY7" fmla="*/ 51136 h 4518514"/>
                <a:gd name="connsiteX8" fmla="*/ 2820459 w 3994934"/>
                <a:gd name="connsiteY8" fmla="*/ 1225886 h 4518514"/>
                <a:gd name="connsiteX9" fmla="*/ 1950509 w 3994934"/>
                <a:gd name="connsiteY9" fmla="*/ 3264236 h 4518514"/>
                <a:gd name="connsiteX10" fmla="*/ 883709 w 3994934"/>
                <a:gd name="connsiteY10" fmla="*/ 3670636 h 4518514"/>
                <a:gd name="connsiteX11" fmla="*/ 1059 w 3994934"/>
                <a:gd name="connsiteY11" fmla="*/ 4438986 h 4518514"/>
                <a:gd name="connsiteX0" fmla="*/ 1059 w 3994934"/>
                <a:gd name="connsiteY0" fmla="*/ 4438986 h 4518514"/>
                <a:gd name="connsiteX1" fmla="*/ 712259 w 3994934"/>
                <a:gd name="connsiteY1" fmla="*/ 4438986 h 4518514"/>
                <a:gd name="connsiteX2" fmla="*/ 1093259 w 3994934"/>
                <a:gd name="connsiteY2" fmla="*/ 3950036 h 4518514"/>
                <a:gd name="connsiteX3" fmla="*/ 2007659 w 3994934"/>
                <a:gd name="connsiteY3" fmla="*/ 3619836 h 4518514"/>
                <a:gd name="connsiteX4" fmla="*/ 2439459 w 3994934"/>
                <a:gd name="connsiteY4" fmla="*/ 3041986 h 4518514"/>
                <a:gd name="connsiteX5" fmla="*/ 2934759 w 3994934"/>
                <a:gd name="connsiteY5" fmla="*/ 1467186 h 4518514"/>
                <a:gd name="connsiteX6" fmla="*/ 3919009 w 3994934"/>
                <a:gd name="connsiteY6" fmla="*/ 336886 h 4518514"/>
                <a:gd name="connsiteX7" fmla="*/ 3804709 w 3994934"/>
                <a:gd name="connsiteY7" fmla="*/ 51136 h 4518514"/>
                <a:gd name="connsiteX8" fmla="*/ 2820459 w 3994934"/>
                <a:gd name="connsiteY8" fmla="*/ 1225886 h 4518514"/>
                <a:gd name="connsiteX9" fmla="*/ 1950509 w 3994934"/>
                <a:gd name="connsiteY9" fmla="*/ 3264236 h 4518514"/>
                <a:gd name="connsiteX10" fmla="*/ 883709 w 3994934"/>
                <a:gd name="connsiteY10" fmla="*/ 3670636 h 4518514"/>
                <a:gd name="connsiteX11" fmla="*/ 1059 w 3994934"/>
                <a:gd name="connsiteY11" fmla="*/ 4438986 h 4518514"/>
                <a:gd name="connsiteX0" fmla="*/ 1059 w 3925961"/>
                <a:gd name="connsiteY0" fmla="*/ 4426935 h 4506463"/>
                <a:gd name="connsiteX1" fmla="*/ 712259 w 3925961"/>
                <a:gd name="connsiteY1" fmla="*/ 4426935 h 4506463"/>
                <a:gd name="connsiteX2" fmla="*/ 1093259 w 3925961"/>
                <a:gd name="connsiteY2" fmla="*/ 3937985 h 4506463"/>
                <a:gd name="connsiteX3" fmla="*/ 2007659 w 3925961"/>
                <a:gd name="connsiteY3" fmla="*/ 3607785 h 4506463"/>
                <a:gd name="connsiteX4" fmla="*/ 2439459 w 3925961"/>
                <a:gd name="connsiteY4" fmla="*/ 3029935 h 4506463"/>
                <a:gd name="connsiteX5" fmla="*/ 2934759 w 3925961"/>
                <a:gd name="connsiteY5" fmla="*/ 1455135 h 4506463"/>
                <a:gd name="connsiteX6" fmla="*/ 3919009 w 3925961"/>
                <a:gd name="connsiteY6" fmla="*/ 324835 h 4506463"/>
                <a:gd name="connsiteX7" fmla="*/ 3804709 w 3925961"/>
                <a:gd name="connsiteY7" fmla="*/ 39085 h 4506463"/>
                <a:gd name="connsiteX8" fmla="*/ 2820459 w 3925961"/>
                <a:gd name="connsiteY8" fmla="*/ 1213835 h 4506463"/>
                <a:gd name="connsiteX9" fmla="*/ 1950509 w 3925961"/>
                <a:gd name="connsiteY9" fmla="*/ 3252185 h 4506463"/>
                <a:gd name="connsiteX10" fmla="*/ 883709 w 3925961"/>
                <a:gd name="connsiteY10" fmla="*/ 3658585 h 4506463"/>
                <a:gd name="connsiteX11" fmla="*/ 1059 w 3925961"/>
                <a:gd name="connsiteY11" fmla="*/ 4426935 h 4506463"/>
                <a:gd name="connsiteX0" fmla="*/ 1059 w 3978707"/>
                <a:gd name="connsiteY0" fmla="*/ 4370096 h 4449624"/>
                <a:gd name="connsiteX1" fmla="*/ 712259 w 3978707"/>
                <a:gd name="connsiteY1" fmla="*/ 4370096 h 4449624"/>
                <a:gd name="connsiteX2" fmla="*/ 1093259 w 3978707"/>
                <a:gd name="connsiteY2" fmla="*/ 3881146 h 4449624"/>
                <a:gd name="connsiteX3" fmla="*/ 2007659 w 3978707"/>
                <a:gd name="connsiteY3" fmla="*/ 3550946 h 4449624"/>
                <a:gd name="connsiteX4" fmla="*/ 2439459 w 3978707"/>
                <a:gd name="connsiteY4" fmla="*/ 2973096 h 4449624"/>
                <a:gd name="connsiteX5" fmla="*/ 2934759 w 3978707"/>
                <a:gd name="connsiteY5" fmla="*/ 1398296 h 4449624"/>
                <a:gd name="connsiteX6" fmla="*/ 3919009 w 3978707"/>
                <a:gd name="connsiteY6" fmla="*/ 267996 h 4449624"/>
                <a:gd name="connsiteX7" fmla="*/ 3893609 w 3978707"/>
                <a:gd name="connsiteY7" fmla="*/ 45746 h 4449624"/>
                <a:gd name="connsiteX8" fmla="*/ 2820459 w 3978707"/>
                <a:gd name="connsiteY8" fmla="*/ 1156996 h 4449624"/>
                <a:gd name="connsiteX9" fmla="*/ 1950509 w 3978707"/>
                <a:gd name="connsiteY9" fmla="*/ 3195346 h 4449624"/>
                <a:gd name="connsiteX10" fmla="*/ 883709 w 3978707"/>
                <a:gd name="connsiteY10" fmla="*/ 3601746 h 4449624"/>
                <a:gd name="connsiteX11" fmla="*/ 1059 w 3978707"/>
                <a:gd name="connsiteY11" fmla="*/ 4370096 h 4449624"/>
                <a:gd name="connsiteX0" fmla="*/ 1059 w 3978707"/>
                <a:gd name="connsiteY0" fmla="*/ 4370096 h 4449624"/>
                <a:gd name="connsiteX1" fmla="*/ 712259 w 3978707"/>
                <a:gd name="connsiteY1" fmla="*/ 4370096 h 4449624"/>
                <a:gd name="connsiteX2" fmla="*/ 1093259 w 3978707"/>
                <a:gd name="connsiteY2" fmla="*/ 3881146 h 4449624"/>
                <a:gd name="connsiteX3" fmla="*/ 2007659 w 3978707"/>
                <a:gd name="connsiteY3" fmla="*/ 3550946 h 4449624"/>
                <a:gd name="connsiteX4" fmla="*/ 2439459 w 3978707"/>
                <a:gd name="connsiteY4" fmla="*/ 2973096 h 4449624"/>
                <a:gd name="connsiteX5" fmla="*/ 2934759 w 3978707"/>
                <a:gd name="connsiteY5" fmla="*/ 1398296 h 4449624"/>
                <a:gd name="connsiteX6" fmla="*/ 3919009 w 3978707"/>
                <a:gd name="connsiteY6" fmla="*/ 267996 h 4449624"/>
                <a:gd name="connsiteX7" fmla="*/ 3893609 w 3978707"/>
                <a:gd name="connsiteY7" fmla="*/ 45746 h 4449624"/>
                <a:gd name="connsiteX8" fmla="*/ 2820459 w 3978707"/>
                <a:gd name="connsiteY8" fmla="*/ 1156996 h 4449624"/>
                <a:gd name="connsiteX9" fmla="*/ 1950509 w 3978707"/>
                <a:gd name="connsiteY9" fmla="*/ 3195346 h 4449624"/>
                <a:gd name="connsiteX10" fmla="*/ 883709 w 3978707"/>
                <a:gd name="connsiteY10" fmla="*/ 3601746 h 4449624"/>
                <a:gd name="connsiteX11" fmla="*/ 1059 w 3978707"/>
                <a:gd name="connsiteY11" fmla="*/ 4370096 h 4449624"/>
                <a:gd name="connsiteX0" fmla="*/ 1059 w 3978707"/>
                <a:gd name="connsiteY0" fmla="*/ 4370096 h 4449624"/>
                <a:gd name="connsiteX1" fmla="*/ 712259 w 3978707"/>
                <a:gd name="connsiteY1" fmla="*/ 4370096 h 4449624"/>
                <a:gd name="connsiteX2" fmla="*/ 1093259 w 3978707"/>
                <a:gd name="connsiteY2" fmla="*/ 3881146 h 4449624"/>
                <a:gd name="connsiteX3" fmla="*/ 2007659 w 3978707"/>
                <a:gd name="connsiteY3" fmla="*/ 3550946 h 4449624"/>
                <a:gd name="connsiteX4" fmla="*/ 2439459 w 3978707"/>
                <a:gd name="connsiteY4" fmla="*/ 2973096 h 4449624"/>
                <a:gd name="connsiteX5" fmla="*/ 2934759 w 3978707"/>
                <a:gd name="connsiteY5" fmla="*/ 1398296 h 4449624"/>
                <a:gd name="connsiteX6" fmla="*/ 3919009 w 3978707"/>
                <a:gd name="connsiteY6" fmla="*/ 267996 h 4449624"/>
                <a:gd name="connsiteX7" fmla="*/ 3893609 w 3978707"/>
                <a:gd name="connsiteY7" fmla="*/ 45746 h 4449624"/>
                <a:gd name="connsiteX8" fmla="*/ 2820459 w 3978707"/>
                <a:gd name="connsiteY8" fmla="*/ 1156996 h 4449624"/>
                <a:gd name="connsiteX9" fmla="*/ 1950509 w 3978707"/>
                <a:gd name="connsiteY9" fmla="*/ 3195346 h 4449624"/>
                <a:gd name="connsiteX10" fmla="*/ 883709 w 3978707"/>
                <a:gd name="connsiteY10" fmla="*/ 3601746 h 4449624"/>
                <a:gd name="connsiteX11" fmla="*/ 1059 w 3978707"/>
                <a:gd name="connsiteY11" fmla="*/ 4370096 h 4449624"/>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34759 w 3919009"/>
                <a:gd name="connsiteY5" fmla="*/ 1352550 h 4403878"/>
                <a:gd name="connsiteX6" fmla="*/ 3919009 w 3919009"/>
                <a:gd name="connsiteY6" fmla="*/ 222250 h 4403878"/>
                <a:gd name="connsiteX7" fmla="*/ 3893609 w 3919009"/>
                <a:gd name="connsiteY7" fmla="*/ 0 h 4403878"/>
                <a:gd name="connsiteX8" fmla="*/ 2820459 w 3919009"/>
                <a:gd name="connsiteY8" fmla="*/ 111125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34759 w 3919009"/>
                <a:gd name="connsiteY5" fmla="*/ 1352550 h 4403878"/>
                <a:gd name="connsiteX6" fmla="*/ 3919009 w 3919009"/>
                <a:gd name="connsiteY6" fmla="*/ 222250 h 4403878"/>
                <a:gd name="connsiteX7" fmla="*/ 3919009 w 3919009"/>
                <a:gd name="connsiteY7" fmla="*/ 0 h 4403878"/>
                <a:gd name="connsiteX8" fmla="*/ 2820459 w 3919009"/>
                <a:gd name="connsiteY8" fmla="*/ 111125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34759 w 3919009"/>
                <a:gd name="connsiteY5" fmla="*/ 1352550 h 4403878"/>
                <a:gd name="connsiteX6" fmla="*/ 3919009 w 3919009"/>
                <a:gd name="connsiteY6" fmla="*/ 222250 h 4403878"/>
                <a:gd name="connsiteX7" fmla="*/ 3919009 w 3919009"/>
                <a:gd name="connsiteY7" fmla="*/ 0 h 4403878"/>
                <a:gd name="connsiteX8" fmla="*/ 3099859 w 3919009"/>
                <a:gd name="connsiteY8" fmla="*/ 67945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34759 w 3919009"/>
                <a:gd name="connsiteY5" fmla="*/ 1352550 h 4403878"/>
                <a:gd name="connsiteX6" fmla="*/ 3919009 w 3919009"/>
                <a:gd name="connsiteY6" fmla="*/ 222250 h 4403878"/>
                <a:gd name="connsiteX7" fmla="*/ 3919009 w 3919009"/>
                <a:gd name="connsiteY7" fmla="*/ 0 h 4403878"/>
                <a:gd name="connsiteX8" fmla="*/ 3195109 w 3919009"/>
                <a:gd name="connsiteY8" fmla="*/ 57785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34759 w 3919009"/>
                <a:gd name="connsiteY5" fmla="*/ 1352550 h 4403878"/>
                <a:gd name="connsiteX6" fmla="*/ 3919009 w 3919009"/>
                <a:gd name="connsiteY6" fmla="*/ 222250 h 4403878"/>
                <a:gd name="connsiteX7" fmla="*/ 3919009 w 3919009"/>
                <a:gd name="connsiteY7" fmla="*/ 0 h 4403878"/>
                <a:gd name="connsiteX8" fmla="*/ 3195109 w 3919009"/>
                <a:gd name="connsiteY8" fmla="*/ 57785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34759 w 3919009"/>
                <a:gd name="connsiteY5" fmla="*/ 1352550 h 4403878"/>
                <a:gd name="connsiteX6" fmla="*/ 3919009 w 3919009"/>
                <a:gd name="connsiteY6" fmla="*/ 222250 h 4403878"/>
                <a:gd name="connsiteX7" fmla="*/ 3919009 w 3919009"/>
                <a:gd name="connsiteY7" fmla="*/ 0 h 4403878"/>
                <a:gd name="connsiteX8" fmla="*/ 3264959 w 3919009"/>
                <a:gd name="connsiteY8" fmla="*/ 40640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264959 w 3919009"/>
                <a:gd name="connsiteY8" fmla="*/ 40640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264959 w 3919009"/>
                <a:gd name="connsiteY8" fmla="*/ 40640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264959 w 3919009"/>
                <a:gd name="connsiteY8" fmla="*/ 406400 h 4403878"/>
                <a:gd name="connsiteX9" fmla="*/ 1950509 w 3919009"/>
                <a:gd name="connsiteY9" fmla="*/ 31496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264959 w 3919009"/>
                <a:gd name="connsiteY8" fmla="*/ 406400 h 4403878"/>
                <a:gd name="connsiteX9" fmla="*/ 2083859 w 3919009"/>
                <a:gd name="connsiteY9" fmla="*/ 29210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264959 w 3919009"/>
                <a:gd name="connsiteY8" fmla="*/ 406400 h 4403878"/>
                <a:gd name="connsiteX9" fmla="*/ 2083859 w 3919009"/>
                <a:gd name="connsiteY9" fmla="*/ 29210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083859 w 3919009"/>
                <a:gd name="connsiteY9" fmla="*/ 29210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083859 w 3919009"/>
                <a:gd name="connsiteY9" fmla="*/ 292100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147359 w 3919009"/>
                <a:gd name="connsiteY9" fmla="*/ 285115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147359 w 3919009"/>
                <a:gd name="connsiteY9" fmla="*/ 285115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147359 w 3919009"/>
                <a:gd name="connsiteY9" fmla="*/ 285115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200765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147359 w 3919009"/>
                <a:gd name="connsiteY9" fmla="*/ 285115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197590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147359 w 3919009"/>
                <a:gd name="connsiteY9" fmla="*/ 2851150 h 4403878"/>
                <a:gd name="connsiteX10" fmla="*/ 883709 w 3919009"/>
                <a:gd name="connsiteY10" fmla="*/ 3556000 h 4403878"/>
                <a:gd name="connsiteX11" fmla="*/ 1059 w 3919009"/>
                <a:gd name="connsiteY11" fmla="*/ 4324350 h 4403878"/>
                <a:gd name="connsiteX0" fmla="*/ 1059 w 3919009"/>
                <a:gd name="connsiteY0" fmla="*/ 4324350 h 4403878"/>
                <a:gd name="connsiteX1" fmla="*/ 712259 w 3919009"/>
                <a:gd name="connsiteY1" fmla="*/ 4324350 h 4403878"/>
                <a:gd name="connsiteX2" fmla="*/ 1093259 w 3919009"/>
                <a:gd name="connsiteY2" fmla="*/ 3835400 h 4403878"/>
                <a:gd name="connsiteX3" fmla="*/ 1975909 w 3919009"/>
                <a:gd name="connsiteY3" fmla="*/ 3505200 h 4403878"/>
                <a:gd name="connsiteX4" fmla="*/ 2439459 w 3919009"/>
                <a:gd name="connsiteY4" fmla="*/ 2927350 h 4403878"/>
                <a:gd name="connsiteX5" fmla="*/ 2991909 w 3919009"/>
                <a:gd name="connsiteY5" fmla="*/ 1352550 h 4403878"/>
                <a:gd name="connsiteX6" fmla="*/ 3919009 w 3919009"/>
                <a:gd name="connsiteY6" fmla="*/ 222250 h 4403878"/>
                <a:gd name="connsiteX7" fmla="*/ 3919009 w 3919009"/>
                <a:gd name="connsiteY7" fmla="*/ 0 h 4403878"/>
                <a:gd name="connsiteX8" fmla="*/ 3061759 w 3919009"/>
                <a:gd name="connsiteY8" fmla="*/ 660400 h 4403878"/>
                <a:gd name="connsiteX9" fmla="*/ 2147359 w 3919009"/>
                <a:gd name="connsiteY9" fmla="*/ 2851150 h 4403878"/>
                <a:gd name="connsiteX10" fmla="*/ 883709 w 3919009"/>
                <a:gd name="connsiteY10" fmla="*/ 3556000 h 4403878"/>
                <a:gd name="connsiteX11" fmla="*/ 1059 w 3919009"/>
                <a:gd name="connsiteY11" fmla="*/ 4324350 h 4403878"/>
                <a:gd name="connsiteX0" fmla="*/ 713 w 4255213"/>
                <a:gd name="connsiteY0" fmla="*/ 4438650 h 4489581"/>
                <a:gd name="connsiteX1" fmla="*/ 1048463 w 4255213"/>
                <a:gd name="connsiteY1" fmla="*/ 4324350 h 4489581"/>
                <a:gd name="connsiteX2" fmla="*/ 1429463 w 4255213"/>
                <a:gd name="connsiteY2" fmla="*/ 3835400 h 4489581"/>
                <a:gd name="connsiteX3" fmla="*/ 2312113 w 4255213"/>
                <a:gd name="connsiteY3" fmla="*/ 3505200 h 4489581"/>
                <a:gd name="connsiteX4" fmla="*/ 2775663 w 4255213"/>
                <a:gd name="connsiteY4" fmla="*/ 2927350 h 4489581"/>
                <a:gd name="connsiteX5" fmla="*/ 3328113 w 4255213"/>
                <a:gd name="connsiteY5" fmla="*/ 1352550 h 4489581"/>
                <a:gd name="connsiteX6" fmla="*/ 4255213 w 4255213"/>
                <a:gd name="connsiteY6" fmla="*/ 222250 h 4489581"/>
                <a:gd name="connsiteX7" fmla="*/ 4255213 w 4255213"/>
                <a:gd name="connsiteY7" fmla="*/ 0 h 4489581"/>
                <a:gd name="connsiteX8" fmla="*/ 3397963 w 4255213"/>
                <a:gd name="connsiteY8" fmla="*/ 660400 h 4489581"/>
                <a:gd name="connsiteX9" fmla="*/ 2483563 w 4255213"/>
                <a:gd name="connsiteY9" fmla="*/ 2851150 h 4489581"/>
                <a:gd name="connsiteX10" fmla="*/ 1219913 w 4255213"/>
                <a:gd name="connsiteY10" fmla="*/ 3556000 h 4489581"/>
                <a:gd name="connsiteX11" fmla="*/ 713 w 4255213"/>
                <a:gd name="connsiteY11" fmla="*/ 4438650 h 4489581"/>
                <a:gd name="connsiteX0" fmla="*/ 713 w 4255213"/>
                <a:gd name="connsiteY0" fmla="*/ 4438650 h 4489581"/>
                <a:gd name="connsiteX1" fmla="*/ 1048463 w 4255213"/>
                <a:gd name="connsiteY1" fmla="*/ 4324350 h 4489581"/>
                <a:gd name="connsiteX2" fmla="*/ 1429463 w 4255213"/>
                <a:gd name="connsiteY2" fmla="*/ 3835400 h 4489581"/>
                <a:gd name="connsiteX3" fmla="*/ 2312113 w 4255213"/>
                <a:gd name="connsiteY3" fmla="*/ 3505200 h 4489581"/>
                <a:gd name="connsiteX4" fmla="*/ 2775663 w 4255213"/>
                <a:gd name="connsiteY4" fmla="*/ 2927350 h 4489581"/>
                <a:gd name="connsiteX5" fmla="*/ 3328113 w 4255213"/>
                <a:gd name="connsiteY5" fmla="*/ 1352550 h 4489581"/>
                <a:gd name="connsiteX6" fmla="*/ 4255213 w 4255213"/>
                <a:gd name="connsiteY6" fmla="*/ 222250 h 4489581"/>
                <a:gd name="connsiteX7" fmla="*/ 4255213 w 4255213"/>
                <a:gd name="connsiteY7" fmla="*/ 0 h 4489581"/>
                <a:gd name="connsiteX8" fmla="*/ 3397963 w 4255213"/>
                <a:gd name="connsiteY8" fmla="*/ 660400 h 4489581"/>
                <a:gd name="connsiteX9" fmla="*/ 2483563 w 4255213"/>
                <a:gd name="connsiteY9" fmla="*/ 2851150 h 4489581"/>
                <a:gd name="connsiteX10" fmla="*/ 1219913 w 4255213"/>
                <a:gd name="connsiteY10" fmla="*/ 3556000 h 4489581"/>
                <a:gd name="connsiteX11" fmla="*/ 713 w 4255213"/>
                <a:gd name="connsiteY11" fmla="*/ 4438650 h 4489581"/>
                <a:gd name="connsiteX0" fmla="*/ 713 w 4255213"/>
                <a:gd name="connsiteY0" fmla="*/ 4438650 h 4489581"/>
                <a:gd name="connsiteX1" fmla="*/ 1048463 w 4255213"/>
                <a:gd name="connsiteY1" fmla="*/ 4324350 h 4489581"/>
                <a:gd name="connsiteX2" fmla="*/ 1429463 w 4255213"/>
                <a:gd name="connsiteY2" fmla="*/ 3835400 h 4489581"/>
                <a:gd name="connsiteX3" fmla="*/ 2312113 w 4255213"/>
                <a:gd name="connsiteY3" fmla="*/ 3505200 h 4489581"/>
                <a:gd name="connsiteX4" fmla="*/ 2775663 w 4255213"/>
                <a:gd name="connsiteY4" fmla="*/ 2927350 h 4489581"/>
                <a:gd name="connsiteX5" fmla="*/ 3328113 w 4255213"/>
                <a:gd name="connsiteY5" fmla="*/ 1352550 h 4489581"/>
                <a:gd name="connsiteX6" fmla="*/ 4255213 w 4255213"/>
                <a:gd name="connsiteY6" fmla="*/ 222250 h 4489581"/>
                <a:gd name="connsiteX7" fmla="*/ 4255213 w 4255213"/>
                <a:gd name="connsiteY7" fmla="*/ 0 h 4489581"/>
                <a:gd name="connsiteX8" fmla="*/ 3397963 w 4255213"/>
                <a:gd name="connsiteY8" fmla="*/ 660400 h 4489581"/>
                <a:gd name="connsiteX9" fmla="*/ 2483563 w 4255213"/>
                <a:gd name="connsiteY9" fmla="*/ 2851150 h 4489581"/>
                <a:gd name="connsiteX10" fmla="*/ 1219913 w 4255213"/>
                <a:gd name="connsiteY10" fmla="*/ 3556000 h 4489581"/>
                <a:gd name="connsiteX11" fmla="*/ 713 w 4255213"/>
                <a:gd name="connsiteY11" fmla="*/ 4438650 h 4489581"/>
                <a:gd name="connsiteX0" fmla="*/ 713 w 4255213"/>
                <a:gd name="connsiteY0" fmla="*/ 4438650 h 4489581"/>
                <a:gd name="connsiteX1" fmla="*/ 1048463 w 4255213"/>
                <a:gd name="connsiteY1" fmla="*/ 4324350 h 4489581"/>
                <a:gd name="connsiteX2" fmla="*/ 1429463 w 4255213"/>
                <a:gd name="connsiteY2" fmla="*/ 3835400 h 4489581"/>
                <a:gd name="connsiteX3" fmla="*/ 2312113 w 4255213"/>
                <a:gd name="connsiteY3" fmla="*/ 3505200 h 4489581"/>
                <a:gd name="connsiteX4" fmla="*/ 2775663 w 4255213"/>
                <a:gd name="connsiteY4" fmla="*/ 2927350 h 4489581"/>
                <a:gd name="connsiteX5" fmla="*/ 3328113 w 4255213"/>
                <a:gd name="connsiteY5" fmla="*/ 1352550 h 4489581"/>
                <a:gd name="connsiteX6" fmla="*/ 4255213 w 4255213"/>
                <a:gd name="connsiteY6" fmla="*/ 222250 h 4489581"/>
                <a:gd name="connsiteX7" fmla="*/ 4255213 w 4255213"/>
                <a:gd name="connsiteY7" fmla="*/ 0 h 4489581"/>
                <a:gd name="connsiteX8" fmla="*/ 3397963 w 4255213"/>
                <a:gd name="connsiteY8" fmla="*/ 660400 h 4489581"/>
                <a:gd name="connsiteX9" fmla="*/ 2483563 w 4255213"/>
                <a:gd name="connsiteY9" fmla="*/ 2851150 h 4489581"/>
                <a:gd name="connsiteX10" fmla="*/ 1219913 w 4255213"/>
                <a:gd name="connsiteY10" fmla="*/ 3556000 h 4489581"/>
                <a:gd name="connsiteX11" fmla="*/ 713 w 4255213"/>
                <a:gd name="connsiteY11" fmla="*/ 4438650 h 4489581"/>
                <a:gd name="connsiteX0" fmla="*/ 713 w 4255213"/>
                <a:gd name="connsiteY0" fmla="*/ 4438650 h 4489581"/>
                <a:gd name="connsiteX1" fmla="*/ 1048463 w 4255213"/>
                <a:gd name="connsiteY1" fmla="*/ 4324350 h 4489581"/>
                <a:gd name="connsiteX2" fmla="*/ 1429463 w 4255213"/>
                <a:gd name="connsiteY2" fmla="*/ 3835400 h 4489581"/>
                <a:gd name="connsiteX3" fmla="*/ 2312113 w 4255213"/>
                <a:gd name="connsiteY3" fmla="*/ 3505200 h 4489581"/>
                <a:gd name="connsiteX4" fmla="*/ 2775663 w 4255213"/>
                <a:gd name="connsiteY4" fmla="*/ 2927350 h 4489581"/>
                <a:gd name="connsiteX5" fmla="*/ 3328113 w 4255213"/>
                <a:gd name="connsiteY5" fmla="*/ 1352550 h 4489581"/>
                <a:gd name="connsiteX6" fmla="*/ 4255213 w 4255213"/>
                <a:gd name="connsiteY6" fmla="*/ 222250 h 4489581"/>
                <a:gd name="connsiteX7" fmla="*/ 4255213 w 4255213"/>
                <a:gd name="connsiteY7" fmla="*/ 0 h 4489581"/>
                <a:gd name="connsiteX8" fmla="*/ 3397963 w 4255213"/>
                <a:gd name="connsiteY8" fmla="*/ 660400 h 4489581"/>
                <a:gd name="connsiteX9" fmla="*/ 2483563 w 4255213"/>
                <a:gd name="connsiteY9" fmla="*/ 2851150 h 4489581"/>
                <a:gd name="connsiteX10" fmla="*/ 1143713 w 4255213"/>
                <a:gd name="connsiteY10" fmla="*/ 3625850 h 4489581"/>
                <a:gd name="connsiteX11" fmla="*/ 713 w 4255213"/>
                <a:gd name="connsiteY11" fmla="*/ 4438650 h 4489581"/>
                <a:gd name="connsiteX0" fmla="*/ 713 w 4255213"/>
                <a:gd name="connsiteY0" fmla="*/ 4438650 h 4489581"/>
                <a:gd name="connsiteX1" fmla="*/ 1048463 w 4255213"/>
                <a:gd name="connsiteY1" fmla="*/ 4324350 h 4489581"/>
                <a:gd name="connsiteX2" fmla="*/ 1429463 w 4255213"/>
                <a:gd name="connsiteY2" fmla="*/ 3835400 h 4489581"/>
                <a:gd name="connsiteX3" fmla="*/ 2312113 w 4255213"/>
                <a:gd name="connsiteY3" fmla="*/ 3505200 h 4489581"/>
                <a:gd name="connsiteX4" fmla="*/ 2775663 w 4255213"/>
                <a:gd name="connsiteY4" fmla="*/ 2927350 h 4489581"/>
                <a:gd name="connsiteX5" fmla="*/ 3328113 w 4255213"/>
                <a:gd name="connsiteY5" fmla="*/ 1352550 h 4489581"/>
                <a:gd name="connsiteX6" fmla="*/ 4255213 w 4255213"/>
                <a:gd name="connsiteY6" fmla="*/ 222250 h 4489581"/>
                <a:gd name="connsiteX7" fmla="*/ 4255213 w 4255213"/>
                <a:gd name="connsiteY7" fmla="*/ 0 h 4489581"/>
                <a:gd name="connsiteX8" fmla="*/ 3397963 w 4255213"/>
                <a:gd name="connsiteY8" fmla="*/ 660400 h 4489581"/>
                <a:gd name="connsiteX9" fmla="*/ 2483563 w 4255213"/>
                <a:gd name="connsiteY9" fmla="*/ 2851150 h 4489581"/>
                <a:gd name="connsiteX10" fmla="*/ 1143713 w 4255213"/>
                <a:gd name="connsiteY10" fmla="*/ 3625850 h 4489581"/>
                <a:gd name="connsiteX11" fmla="*/ 713 w 4255213"/>
                <a:gd name="connsiteY11" fmla="*/ 4438650 h 4489581"/>
                <a:gd name="connsiteX0" fmla="*/ 675 w 4312325"/>
                <a:gd name="connsiteY0" fmla="*/ 4464050 h 4511050"/>
                <a:gd name="connsiteX1" fmla="*/ 1105575 w 4312325"/>
                <a:gd name="connsiteY1" fmla="*/ 4324350 h 4511050"/>
                <a:gd name="connsiteX2" fmla="*/ 1486575 w 4312325"/>
                <a:gd name="connsiteY2" fmla="*/ 3835400 h 4511050"/>
                <a:gd name="connsiteX3" fmla="*/ 2369225 w 4312325"/>
                <a:gd name="connsiteY3" fmla="*/ 3505200 h 4511050"/>
                <a:gd name="connsiteX4" fmla="*/ 2832775 w 4312325"/>
                <a:gd name="connsiteY4" fmla="*/ 2927350 h 4511050"/>
                <a:gd name="connsiteX5" fmla="*/ 3385225 w 4312325"/>
                <a:gd name="connsiteY5" fmla="*/ 1352550 h 4511050"/>
                <a:gd name="connsiteX6" fmla="*/ 4312325 w 4312325"/>
                <a:gd name="connsiteY6" fmla="*/ 222250 h 4511050"/>
                <a:gd name="connsiteX7" fmla="*/ 4312325 w 4312325"/>
                <a:gd name="connsiteY7" fmla="*/ 0 h 4511050"/>
                <a:gd name="connsiteX8" fmla="*/ 3455075 w 4312325"/>
                <a:gd name="connsiteY8" fmla="*/ 660400 h 4511050"/>
                <a:gd name="connsiteX9" fmla="*/ 2540675 w 4312325"/>
                <a:gd name="connsiteY9" fmla="*/ 2851150 h 4511050"/>
                <a:gd name="connsiteX10" fmla="*/ 1200825 w 4312325"/>
                <a:gd name="connsiteY10" fmla="*/ 3625850 h 4511050"/>
                <a:gd name="connsiteX11" fmla="*/ 675 w 4312325"/>
                <a:gd name="connsiteY11" fmla="*/ 4464050 h 4511050"/>
                <a:gd name="connsiteX0" fmla="*/ 0 w 4311650"/>
                <a:gd name="connsiteY0" fmla="*/ 4464050 h 4464050"/>
                <a:gd name="connsiteX1" fmla="*/ 1104900 w 4311650"/>
                <a:gd name="connsiteY1" fmla="*/ 4324350 h 4464050"/>
                <a:gd name="connsiteX2" fmla="*/ 1485900 w 4311650"/>
                <a:gd name="connsiteY2" fmla="*/ 3835400 h 4464050"/>
                <a:gd name="connsiteX3" fmla="*/ 2368550 w 4311650"/>
                <a:gd name="connsiteY3" fmla="*/ 3505200 h 4464050"/>
                <a:gd name="connsiteX4" fmla="*/ 2832100 w 4311650"/>
                <a:gd name="connsiteY4" fmla="*/ 2927350 h 4464050"/>
                <a:gd name="connsiteX5" fmla="*/ 3384550 w 4311650"/>
                <a:gd name="connsiteY5" fmla="*/ 1352550 h 4464050"/>
                <a:gd name="connsiteX6" fmla="*/ 4311650 w 4311650"/>
                <a:gd name="connsiteY6" fmla="*/ 222250 h 4464050"/>
                <a:gd name="connsiteX7" fmla="*/ 4311650 w 4311650"/>
                <a:gd name="connsiteY7" fmla="*/ 0 h 4464050"/>
                <a:gd name="connsiteX8" fmla="*/ 3454400 w 4311650"/>
                <a:gd name="connsiteY8" fmla="*/ 660400 h 4464050"/>
                <a:gd name="connsiteX9" fmla="*/ 2540000 w 4311650"/>
                <a:gd name="connsiteY9" fmla="*/ 2851150 h 4464050"/>
                <a:gd name="connsiteX10" fmla="*/ 1200150 w 4311650"/>
                <a:gd name="connsiteY10" fmla="*/ 3625850 h 4464050"/>
                <a:gd name="connsiteX11" fmla="*/ 0 w 4311650"/>
                <a:gd name="connsiteY11" fmla="*/ 4464050 h 4464050"/>
                <a:gd name="connsiteX0" fmla="*/ 0 w 4337050"/>
                <a:gd name="connsiteY0" fmla="*/ 4508500 h 4508500"/>
                <a:gd name="connsiteX1" fmla="*/ 1130300 w 4337050"/>
                <a:gd name="connsiteY1" fmla="*/ 4324350 h 4508500"/>
                <a:gd name="connsiteX2" fmla="*/ 1511300 w 4337050"/>
                <a:gd name="connsiteY2" fmla="*/ 3835400 h 4508500"/>
                <a:gd name="connsiteX3" fmla="*/ 2393950 w 4337050"/>
                <a:gd name="connsiteY3" fmla="*/ 350520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1130300 w 4337050"/>
                <a:gd name="connsiteY1" fmla="*/ 4324350 h 4508500"/>
                <a:gd name="connsiteX2" fmla="*/ 1511300 w 4337050"/>
                <a:gd name="connsiteY2" fmla="*/ 3835400 h 4508500"/>
                <a:gd name="connsiteX3" fmla="*/ 2393950 w 4337050"/>
                <a:gd name="connsiteY3" fmla="*/ 350520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17709"/>
                <a:gd name="connsiteX1" fmla="*/ 857250 w 4337050"/>
                <a:gd name="connsiteY1" fmla="*/ 4451350 h 4517709"/>
                <a:gd name="connsiteX2" fmla="*/ 1511300 w 4337050"/>
                <a:gd name="connsiteY2" fmla="*/ 3835400 h 4517709"/>
                <a:gd name="connsiteX3" fmla="*/ 2393950 w 4337050"/>
                <a:gd name="connsiteY3" fmla="*/ 3505200 h 4517709"/>
                <a:gd name="connsiteX4" fmla="*/ 2857500 w 4337050"/>
                <a:gd name="connsiteY4" fmla="*/ 2927350 h 4517709"/>
                <a:gd name="connsiteX5" fmla="*/ 3409950 w 4337050"/>
                <a:gd name="connsiteY5" fmla="*/ 1352550 h 4517709"/>
                <a:gd name="connsiteX6" fmla="*/ 4337050 w 4337050"/>
                <a:gd name="connsiteY6" fmla="*/ 222250 h 4517709"/>
                <a:gd name="connsiteX7" fmla="*/ 4337050 w 4337050"/>
                <a:gd name="connsiteY7" fmla="*/ 0 h 4517709"/>
                <a:gd name="connsiteX8" fmla="*/ 3479800 w 4337050"/>
                <a:gd name="connsiteY8" fmla="*/ 660400 h 4517709"/>
                <a:gd name="connsiteX9" fmla="*/ 2565400 w 4337050"/>
                <a:gd name="connsiteY9" fmla="*/ 2851150 h 4517709"/>
                <a:gd name="connsiteX10" fmla="*/ 1225550 w 4337050"/>
                <a:gd name="connsiteY10" fmla="*/ 3625850 h 4517709"/>
                <a:gd name="connsiteX11" fmla="*/ 0 w 4337050"/>
                <a:gd name="connsiteY11" fmla="*/ 4508500 h 4517709"/>
                <a:gd name="connsiteX0" fmla="*/ 0 w 4337050"/>
                <a:gd name="connsiteY0" fmla="*/ 4508500 h 4517709"/>
                <a:gd name="connsiteX1" fmla="*/ 857250 w 4337050"/>
                <a:gd name="connsiteY1" fmla="*/ 4451350 h 4517709"/>
                <a:gd name="connsiteX2" fmla="*/ 1511300 w 4337050"/>
                <a:gd name="connsiteY2" fmla="*/ 3835400 h 4517709"/>
                <a:gd name="connsiteX3" fmla="*/ 2393950 w 4337050"/>
                <a:gd name="connsiteY3" fmla="*/ 3505200 h 4517709"/>
                <a:gd name="connsiteX4" fmla="*/ 2857500 w 4337050"/>
                <a:gd name="connsiteY4" fmla="*/ 2927350 h 4517709"/>
                <a:gd name="connsiteX5" fmla="*/ 3409950 w 4337050"/>
                <a:gd name="connsiteY5" fmla="*/ 1352550 h 4517709"/>
                <a:gd name="connsiteX6" fmla="*/ 4337050 w 4337050"/>
                <a:gd name="connsiteY6" fmla="*/ 222250 h 4517709"/>
                <a:gd name="connsiteX7" fmla="*/ 4337050 w 4337050"/>
                <a:gd name="connsiteY7" fmla="*/ 0 h 4517709"/>
                <a:gd name="connsiteX8" fmla="*/ 3479800 w 4337050"/>
                <a:gd name="connsiteY8" fmla="*/ 660400 h 4517709"/>
                <a:gd name="connsiteX9" fmla="*/ 2565400 w 4337050"/>
                <a:gd name="connsiteY9" fmla="*/ 2851150 h 4517709"/>
                <a:gd name="connsiteX10" fmla="*/ 1225550 w 4337050"/>
                <a:gd name="connsiteY10" fmla="*/ 3625850 h 4517709"/>
                <a:gd name="connsiteX11" fmla="*/ 0 w 4337050"/>
                <a:gd name="connsiteY11" fmla="*/ 4508500 h 4517709"/>
                <a:gd name="connsiteX0" fmla="*/ 0 w 4337050"/>
                <a:gd name="connsiteY0" fmla="*/ 4508500 h 4508500"/>
                <a:gd name="connsiteX1" fmla="*/ 857250 w 4337050"/>
                <a:gd name="connsiteY1" fmla="*/ 4451350 h 4508500"/>
                <a:gd name="connsiteX2" fmla="*/ 1511300 w 4337050"/>
                <a:gd name="connsiteY2" fmla="*/ 3835400 h 4508500"/>
                <a:gd name="connsiteX3" fmla="*/ 2393950 w 4337050"/>
                <a:gd name="connsiteY3" fmla="*/ 350520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11300 w 4337050"/>
                <a:gd name="connsiteY2" fmla="*/ 3835400 h 4508500"/>
                <a:gd name="connsiteX3" fmla="*/ 2393950 w 4337050"/>
                <a:gd name="connsiteY3" fmla="*/ 350520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11300 w 4337050"/>
                <a:gd name="connsiteY2" fmla="*/ 3835400 h 4508500"/>
                <a:gd name="connsiteX3" fmla="*/ 2393950 w 4337050"/>
                <a:gd name="connsiteY3" fmla="*/ 350520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93950 w 4337050"/>
                <a:gd name="connsiteY3" fmla="*/ 350520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479800 w 4337050"/>
                <a:gd name="connsiteY8" fmla="*/ 6604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340100 w 4337050"/>
                <a:gd name="connsiteY8" fmla="*/ 8636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340100 w 4337050"/>
                <a:gd name="connsiteY8" fmla="*/ 8636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340100 w 4337050"/>
                <a:gd name="connsiteY8" fmla="*/ 863600 h 4508500"/>
                <a:gd name="connsiteX9" fmla="*/ 2565400 w 4337050"/>
                <a:gd name="connsiteY9" fmla="*/ 28511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340100 w 4337050"/>
                <a:gd name="connsiteY8" fmla="*/ 863600 h 4508500"/>
                <a:gd name="connsiteX9" fmla="*/ 2489200 w 4337050"/>
                <a:gd name="connsiteY9" fmla="*/ 2965450 h 4508500"/>
                <a:gd name="connsiteX10" fmla="*/ 1225550 w 4337050"/>
                <a:gd name="connsiteY10" fmla="*/ 3625850 h 4508500"/>
                <a:gd name="connsiteX11" fmla="*/ 0 w 4337050"/>
                <a:gd name="connsiteY11" fmla="*/ 4508500 h 4508500"/>
                <a:gd name="connsiteX0" fmla="*/ 0 w 4337050"/>
                <a:gd name="connsiteY0" fmla="*/ 4508500 h 4508500"/>
                <a:gd name="connsiteX1" fmla="*/ 774700 w 4337050"/>
                <a:gd name="connsiteY1" fmla="*/ 4489450 h 4508500"/>
                <a:gd name="connsiteX2" fmla="*/ 1530350 w 4337050"/>
                <a:gd name="connsiteY2" fmla="*/ 3810000 h 4508500"/>
                <a:gd name="connsiteX3" fmla="*/ 2381250 w 4337050"/>
                <a:gd name="connsiteY3" fmla="*/ 3486150 h 4508500"/>
                <a:gd name="connsiteX4" fmla="*/ 2857500 w 4337050"/>
                <a:gd name="connsiteY4" fmla="*/ 2927350 h 4508500"/>
                <a:gd name="connsiteX5" fmla="*/ 3409950 w 4337050"/>
                <a:gd name="connsiteY5" fmla="*/ 1352550 h 4508500"/>
                <a:gd name="connsiteX6" fmla="*/ 4337050 w 4337050"/>
                <a:gd name="connsiteY6" fmla="*/ 222250 h 4508500"/>
                <a:gd name="connsiteX7" fmla="*/ 4337050 w 4337050"/>
                <a:gd name="connsiteY7" fmla="*/ 0 h 4508500"/>
                <a:gd name="connsiteX8" fmla="*/ 3340100 w 4337050"/>
                <a:gd name="connsiteY8" fmla="*/ 863600 h 4508500"/>
                <a:gd name="connsiteX9" fmla="*/ 2489200 w 4337050"/>
                <a:gd name="connsiteY9" fmla="*/ 2965450 h 4508500"/>
                <a:gd name="connsiteX10" fmla="*/ 1250950 w 4337050"/>
                <a:gd name="connsiteY10" fmla="*/ 3581400 h 4508500"/>
                <a:gd name="connsiteX11" fmla="*/ 0 w 4337050"/>
                <a:gd name="connsiteY11" fmla="*/ 4508500 h 4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7050" h="4508500">
                  <a:moveTo>
                    <a:pt x="0" y="4508500"/>
                  </a:moveTo>
                  <a:cubicBezTo>
                    <a:pt x="263525" y="4496858"/>
                    <a:pt x="452967" y="4500033"/>
                    <a:pt x="774700" y="4489450"/>
                  </a:cubicBezTo>
                  <a:cubicBezTo>
                    <a:pt x="1045633" y="4307417"/>
                    <a:pt x="1262592" y="3977217"/>
                    <a:pt x="1530350" y="3810000"/>
                  </a:cubicBezTo>
                  <a:cubicBezTo>
                    <a:pt x="1798108" y="3642783"/>
                    <a:pt x="2160058" y="3633258"/>
                    <a:pt x="2381250" y="3486150"/>
                  </a:cubicBezTo>
                  <a:cubicBezTo>
                    <a:pt x="2602442" y="3339042"/>
                    <a:pt x="2686050" y="3282950"/>
                    <a:pt x="2857500" y="2927350"/>
                  </a:cubicBezTo>
                  <a:cubicBezTo>
                    <a:pt x="3028950" y="2571750"/>
                    <a:pt x="3207808" y="1854200"/>
                    <a:pt x="3409950" y="1352550"/>
                  </a:cubicBezTo>
                  <a:cubicBezTo>
                    <a:pt x="3612092" y="850900"/>
                    <a:pt x="3969808" y="331258"/>
                    <a:pt x="4337050" y="222250"/>
                  </a:cubicBezTo>
                  <a:cubicBezTo>
                    <a:pt x="4323292" y="100542"/>
                    <a:pt x="4329641" y="118533"/>
                    <a:pt x="4337050" y="0"/>
                  </a:cubicBezTo>
                  <a:cubicBezTo>
                    <a:pt x="4058709" y="33867"/>
                    <a:pt x="3648075" y="369358"/>
                    <a:pt x="3340100" y="863600"/>
                  </a:cubicBezTo>
                  <a:cubicBezTo>
                    <a:pt x="3032125" y="1357842"/>
                    <a:pt x="2837392" y="2512483"/>
                    <a:pt x="2489200" y="2965450"/>
                  </a:cubicBezTo>
                  <a:cubicBezTo>
                    <a:pt x="2141008" y="3418417"/>
                    <a:pt x="1665817" y="3324225"/>
                    <a:pt x="1250950" y="3581400"/>
                  </a:cubicBezTo>
                  <a:cubicBezTo>
                    <a:pt x="836083" y="3838575"/>
                    <a:pt x="530225" y="4272492"/>
                    <a:pt x="0" y="4508500"/>
                  </a:cubicBezTo>
                  <a:close/>
                </a:path>
              </a:pathLst>
            </a:custGeom>
            <a:solidFill>
              <a:srgbClr val="00B0F0">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364"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5365" name="テキスト ボックス 4"/>
          <p:cNvSpPr txBox="1">
            <a:spLocks noChangeArrowheads="1"/>
          </p:cNvSpPr>
          <p:nvPr/>
        </p:nvSpPr>
        <p:spPr bwMode="auto">
          <a:xfrm>
            <a:off x="16868" y="547733"/>
            <a:ext cx="912713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■事業目的</a:t>
            </a:r>
            <a:endParaRPr lang="en-US" altLang="ja-JP" b="1" dirty="0">
              <a:solidFill>
                <a:srgbClr val="000000"/>
              </a:solidFill>
              <a:latin typeface="HGPｺﾞｼｯｸM" pitchFamily="50" charset="-128"/>
              <a:ea typeface="HGPｺﾞｼｯｸM" pitchFamily="50" charset="-128"/>
              <a:cs typeface="Meiryo UI" pitchFamily="50" charset="-128"/>
            </a:endParaRPr>
          </a:p>
          <a:p>
            <a:pPr eaLnBrk="1" hangingPunct="1"/>
            <a:r>
              <a:rPr lang="ja-JP" altLang="en-US" dirty="0">
                <a:solidFill>
                  <a:srgbClr val="000000"/>
                </a:solidFill>
                <a:latin typeface="ＭＳ Ｐゴシック" pitchFamily="50" charset="-128"/>
                <a:ea typeface="HGPｺﾞｼｯｸM" pitchFamily="50" charset="-128"/>
                <a:cs typeface="Meiryo UI" pitchFamily="50" charset="-128"/>
              </a:rPr>
              <a:t>　本路線は、国道１７６号から兵庫県境の旧猪名川までを結ぶ幹線道路である。</a:t>
            </a:r>
          </a:p>
          <a:p>
            <a:pPr eaLnBrk="1" hangingPunct="1"/>
            <a:r>
              <a:rPr lang="ja-JP" altLang="en-US" dirty="0">
                <a:solidFill>
                  <a:srgbClr val="000000"/>
                </a:solidFill>
                <a:latin typeface="ＭＳ Ｐゴシック" pitchFamily="50" charset="-128"/>
                <a:ea typeface="HGPｺﾞｼｯｸM" pitchFamily="50" charset="-128"/>
                <a:cs typeface="Meiryo UI" pitchFamily="50" charset="-128"/>
              </a:rPr>
              <a:t>本事業区間は、広域緊急交通路である国道</a:t>
            </a:r>
            <a:r>
              <a:rPr lang="en-US" altLang="ja-JP" dirty="0">
                <a:solidFill>
                  <a:srgbClr val="000000"/>
                </a:solidFill>
                <a:latin typeface="ＭＳ Ｐゴシック" pitchFamily="50" charset="-128"/>
                <a:ea typeface="HGPｺﾞｼｯｸM" pitchFamily="50" charset="-128"/>
                <a:cs typeface="Meiryo UI" pitchFamily="50" charset="-128"/>
              </a:rPr>
              <a:t>176</a:t>
            </a:r>
            <a:r>
              <a:rPr lang="ja-JP" altLang="en-US" dirty="0">
                <a:solidFill>
                  <a:srgbClr val="000000"/>
                </a:solidFill>
                <a:latin typeface="ＭＳ Ｐゴシック" pitchFamily="50" charset="-128"/>
                <a:ea typeface="HGPｺﾞｼｯｸM" pitchFamily="50" charset="-128"/>
                <a:cs typeface="Meiryo UI" pitchFamily="50" charset="-128"/>
              </a:rPr>
              <a:t>号と府道大阪池田線を結ぶ区間であり、慢性的な渋滞が生じていることから、本事業の整備により、渋滞緩和とともに、広域緊急交通路を補完する道路として防災機能の向上を図ることを目的としている。</a:t>
            </a:r>
            <a:endParaRPr lang="ja-JP" altLang="en-US" dirty="0">
              <a:solidFill>
                <a:schemeClr val="tx1"/>
              </a:solidFill>
              <a:latin typeface="ＭＳ Ｐゴシック" pitchFamily="50" charset="-128"/>
              <a:ea typeface="HGPｺﾞｼｯｸM" pitchFamily="50" charset="-128"/>
              <a:cs typeface="Meiryo UI" pitchFamily="50" charset="-128"/>
            </a:endParaRPr>
          </a:p>
        </p:txBody>
      </p:sp>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2</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88" name="Line 1023"/>
          <p:cNvSpPr>
            <a:spLocks noChangeShapeType="1"/>
          </p:cNvSpPr>
          <p:nvPr/>
        </p:nvSpPr>
        <p:spPr bwMode="auto">
          <a:xfrm>
            <a:off x="4308661" y="174073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14" name="グループ化 9"/>
          <p:cNvGrpSpPr>
            <a:grpSpLocks/>
          </p:cNvGrpSpPr>
          <p:nvPr/>
        </p:nvGrpSpPr>
        <p:grpSpPr bwMode="auto">
          <a:xfrm>
            <a:off x="7268538" y="2013882"/>
            <a:ext cx="1619250" cy="2065338"/>
            <a:chOff x="7489825" y="44450"/>
            <a:chExt cx="1619250" cy="2065338"/>
          </a:xfrm>
        </p:grpSpPr>
        <p:pic>
          <p:nvPicPr>
            <p:cNvPr id="15" name="Picture 91"/>
            <p:cNvPicPr>
              <a:picLocks noChangeAspect="1" noChangeArrowheads="1"/>
            </p:cNvPicPr>
            <p:nvPr/>
          </p:nvPicPr>
          <p:blipFill>
            <a:blip r:embed="rId3" cstate="print">
              <a:extLst>
                <a:ext uri="{28A0092B-C50C-407E-A947-70E740481C1C}">
                  <a14:useLocalDpi xmlns:a14="http://schemas.microsoft.com/office/drawing/2010/main" val="0"/>
                </a:ext>
              </a:extLst>
            </a:blip>
            <a:srcRect l="5122"/>
            <a:stretch>
              <a:fillRect/>
            </a:stretch>
          </p:blipFill>
          <p:spPr bwMode="auto">
            <a:xfrm>
              <a:off x="7489825" y="44450"/>
              <a:ext cx="1619250" cy="2065338"/>
            </a:xfrm>
            <a:prstGeom prst="rect">
              <a:avLst/>
            </a:prstGeom>
            <a:solidFill>
              <a:srgbClr val="FF0000">
                <a:alpha val="79999"/>
              </a:srgbClr>
            </a:solidFill>
            <a:ln w="9525">
              <a:solidFill>
                <a:srgbClr val="000000"/>
              </a:solidFill>
              <a:miter lim="800000"/>
              <a:headEnd/>
              <a:tailEnd/>
            </a:ln>
            <a:extLst/>
          </p:spPr>
        </p:pic>
        <p:sp>
          <p:nvSpPr>
            <p:cNvPr id="17" name="フリーフォーム 16"/>
            <p:cNvSpPr>
              <a:spLocks noChangeAspect="1"/>
            </p:cNvSpPr>
            <p:nvPr/>
          </p:nvSpPr>
          <p:spPr bwMode="auto">
            <a:xfrm>
              <a:off x="8234363" y="660400"/>
              <a:ext cx="152400" cy="234950"/>
            </a:xfrm>
            <a:custGeom>
              <a:avLst/>
              <a:gdLst>
                <a:gd name="connsiteX0" fmla="*/ 200025 w 285750"/>
                <a:gd name="connsiteY0" fmla="*/ 0 h 238125"/>
                <a:gd name="connsiteX1" fmla="*/ 0 w 285750"/>
                <a:gd name="connsiteY1" fmla="*/ 140494 h 238125"/>
                <a:gd name="connsiteX2" fmla="*/ 285750 w 285750"/>
                <a:gd name="connsiteY2" fmla="*/ 238125 h 238125"/>
                <a:gd name="connsiteX3" fmla="*/ 200025 w 285750"/>
                <a:gd name="connsiteY3" fmla="*/ 0 h 238125"/>
                <a:gd name="connsiteX0" fmla="*/ 111919 w 285750"/>
                <a:gd name="connsiteY0" fmla="*/ 0 h 161925"/>
                <a:gd name="connsiteX1" fmla="*/ 0 w 285750"/>
                <a:gd name="connsiteY1" fmla="*/ 64294 h 161925"/>
                <a:gd name="connsiteX2" fmla="*/ 285750 w 285750"/>
                <a:gd name="connsiteY2" fmla="*/ 161925 h 161925"/>
                <a:gd name="connsiteX3" fmla="*/ 111919 w 285750"/>
                <a:gd name="connsiteY3" fmla="*/ 0 h 161925"/>
                <a:gd name="connsiteX0" fmla="*/ 111919 w 285750"/>
                <a:gd name="connsiteY0" fmla="*/ 0 h 161925"/>
                <a:gd name="connsiteX1" fmla="*/ 0 w 285750"/>
                <a:gd name="connsiteY1" fmla="*/ 64294 h 161925"/>
                <a:gd name="connsiteX2" fmla="*/ 285750 w 285750"/>
                <a:gd name="connsiteY2" fmla="*/ 161925 h 161925"/>
                <a:gd name="connsiteX3" fmla="*/ 204788 w 285750"/>
                <a:gd name="connsiteY3" fmla="*/ 50006 h 161925"/>
                <a:gd name="connsiteX4" fmla="*/ 111919 w 285750"/>
                <a:gd name="connsiteY4" fmla="*/ 0 h 161925"/>
                <a:gd name="connsiteX0" fmla="*/ 111919 w 210075"/>
                <a:gd name="connsiteY0" fmla="*/ 0 h 88106"/>
                <a:gd name="connsiteX1" fmla="*/ 0 w 210075"/>
                <a:gd name="connsiteY1" fmla="*/ 64294 h 88106"/>
                <a:gd name="connsiteX2" fmla="*/ 183356 w 210075"/>
                <a:gd name="connsiteY2" fmla="*/ 88106 h 88106"/>
                <a:gd name="connsiteX3" fmla="*/ 204788 w 210075"/>
                <a:gd name="connsiteY3" fmla="*/ 50006 h 88106"/>
                <a:gd name="connsiteX4" fmla="*/ 111919 w 210075"/>
                <a:gd name="connsiteY4" fmla="*/ 0 h 88106"/>
                <a:gd name="connsiteX0" fmla="*/ 111919 w 210075"/>
                <a:gd name="connsiteY0" fmla="*/ 0 h 88106"/>
                <a:gd name="connsiteX1" fmla="*/ 0 w 210075"/>
                <a:gd name="connsiteY1" fmla="*/ 64294 h 88106"/>
                <a:gd name="connsiteX2" fmla="*/ 59533 w 210075"/>
                <a:gd name="connsiteY2" fmla="*/ 88106 h 88106"/>
                <a:gd name="connsiteX3" fmla="*/ 183356 w 210075"/>
                <a:gd name="connsiteY3" fmla="*/ 88106 h 88106"/>
                <a:gd name="connsiteX4" fmla="*/ 204788 w 210075"/>
                <a:gd name="connsiteY4" fmla="*/ 50006 h 88106"/>
                <a:gd name="connsiteX5" fmla="*/ 111919 w 210075"/>
                <a:gd name="connsiteY5" fmla="*/ 0 h 88106"/>
                <a:gd name="connsiteX0" fmla="*/ 111919 w 210075"/>
                <a:gd name="connsiteY0" fmla="*/ 0 h 89524"/>
                <a:gd name="connsiteX1" fmla="*/ 0 w 210075"/>
                <a:gd name="connsiteY1" fmla="*/ 64294 h 89524"/>
                <a:gd name="connsiteX2" fmla="*/ 59533 w 210075"/>
                <a:gd name="connsiteY2" fmla="*/ 88106 h 89524"/>
                <a:gd name="connsiteX3" fmla="*/ 183356 w 210075"/>
                <a:gd name="connsiteY3" fmla="*/ 88106 h 89524"/>
                <a:gd name="connsiteX4" fmla="*/ 204788 w 210075"/>
                <a:gd name="connsiteY4" fmla="*/ 50006 h 89524"/>
                <a:gd name="connsiteX5" fmla="*/ 111919 w 210075"/>
                <a:gd name="connsiteY5" fmla="*/ 0 h 89524"/>
                <a:gd name="connsiteX0" fmla="*/ 111919 w 210075"/>
                <a:gd name="connsiteY0" fmla="*/ 0 h 89524"/>
                <a:gd name="connsiteX1" fmla="*/ 0 w 210075"/>
                <a:gd name="connsiteY1" fmla="*/ 64294 h 89524"/>
                <a:gd name="connsiteX2" fmla="*/ 59533 w 210075"/>
                <a:gd name="connsiteY2" fmla="*/ 88106 h 89524"/>
                <a:gd name="connsiteX3" fmla="*/ 183356 w 210075"/>
                <a:gd name="connsiteY3" fmla="*/ 88106 h 89524"/>
                <a:gd name="connsiteX4" fmla="*/ 204788 w 210075"/>
                <a:gd name="connsiteY4" fmla="*/ 50006 h 89524"/>
                <a:gd name="connsiteX5" fmla="*/ 163524 w 210075"/>
                <a:gd name="connsiteY5" fmla="*/ 7573 h 89524"/>
                <a:gd name="connsiteX6" fmla="*/ 111919 w 210075"/>
                <a:gd name="connsiteY6" fmla="*/ 0 h 89524"/>
                <a:gd name="connsiteX0" fmla="*/ 89022 w 210075"/>
                <a:gd name="connsiteY0" fmla="*/ 0 h 92387"/>
                <a:gd name="connsiteX1" fmla="*/ 0 w 210075"/>
                <a:gd name="connsiteY1" fmla="*/ 67157 h 92387"/>
                <a:gd name="connsiteX2" fmla="*/ 59533 w 210075"/>
                <a:gd name="connsiteY2" fmla="*/ 90969 h 92387"/>
                <a:gd name="connsiteX3" fmla="*/ 183356 w 210075"/>
                <a:gd name="connsiteY3" fmla="*/ 90969 h 92387"/>
                <a:gd name="connsiteX4" fmla="*/ 204788 w 210075"/>
                <a:gd name="connsiteY4" fmla="*/ 52869 h 92387"/>
                <a:gd name="connsiteX5" fmla="*/ 163524 w 210075"/>
                <a:gd name="connsiteY5" fmla="*/ 10436 h 92387"/>
                <a:gd name="connsiteX6" fmla="*/ 89022 w 210075"/>
                <a:gd name="connsiteY6" fmla="*/ 0 h 92387"/>
                <a:gd name="connsiteX0" fmla="*/ 89022 w 210075"/>
                <a:gd name="connsiteY0" fmla="*/ 6736 h 99123"/>
                <a:gd name="connsiteX1" fmla="*/ 0 w 210075"/>
                <a:gd name="connsiteY1" fmla="*/ 73893 h 99123"/>
                <a:gd name="connsiteX2" fmla="*/ 59533 w 210075"/>
                <a:gd name="connsiteY2" fmla="*/ 97705 h 99123"/>
                <a:gd name="connsiteX3" fmla="*/ 183356 w 210075"/>
                <a:gd name="connsiteY3" fmla="*/ 97705 h 99123"/>
                <a:gd name="connsiteX4" fmla="*/ 204788 w 210075"/>
                <a:gd name="connsiteY4" fmla="*/ 59605 h 99123"/>
                <a:gd name="connsiteX5" fmla="*/ 163524 w 210075"/>
                <a:gd name="connsiteY5" fmla="*/ 17172 h 99123"/>
                <a:gd name="connsiteX6" fmla="*/ 140627 w 210075"/>
                <a:gd name="connsiteY6" fmla="*/ 0 h 99123"/>
                <a:gd name="connsiteX7" fmla="*/ 89022 w 210075"/>
                <a:gd name="connsiteY7" fmla="*/ 6736 h 99123"/>
                <a:gd name="connsiteX0" fmla="*/ 89022 w 214839"/>
                <a:gd name="connsiteY0" fmla="*/ 6736 h 100567"/>
                <a:gd name="connsiteX1" fmla="*/ 0 w 214839"/>
                <a:gd name="connsiteY1" fmla="*/ 73893 h 100567"/>
                <a:gd name="connsiteX2" fmla="*/ 59533 w 214839"/>
                <a:gd name="connsiteY2" fmla="*/ 97705 h 100567"/>
                <a:gd name="connsiteX3" fmla="*/ 214839 w 214839"/>
                <a:gd name="connsiteY3" fmla="*/ 100567 h 100567"/>
                <a:gd name="connsiteX4" fmla="*/ 204788 w 214839"/>
                <a:gd name="connsiteY4" fmla="*/ 59605 h 100567"/>
                <a:gd name="connsiteX5" fmla="*/ 163524 w 214839"/>
                <a:gd name="connsiteY5" fmla="*/ 17172 h 100567"/>
                <a:gd name="connsiteX6" fmla="*/ 140627 w 214839"/>
                <a:gd name="connsiteY6" fmla="*/ 0 h 100567"/>
                <a:gd name="connsiteX7" fmla="*/ 89022 w 214839"/>
                <a:gd name="connsiteY7" fmla="*/ 6736 h 100567"/>
                <a:gd name="connsiteX0" fmla="*/ 89022 w 204787"/>
                <a:gd name="connsiteY0" fmla="*/ 6736 h 99123"/>
                <a:gd name="connsiteX1" fmla="*/ 0 w 204787"/>
                <a:gd name="connsiteY1" fmla="*/ 73893 h 99123"/>
                <a:gd name="connsiteX2" fmla="*/ 59533 w 204787"/>
                <a:gd name="connsiteY2" fmla="*/ 97705 h 99123"/>
                <a:gd name="connsiteX3" fmla="*/ 204788 w 204787"/>
                <a:gd name="connsiteY3" fmla="*/ 59605 h 99123"/>
                <a:gd name="connsiteX4" fmla="*/ 163524 w 204787"/>
                <a:gd name="connsiteY4" fmla="*/ 17172 h 99123"/>
                <a:gd name="connsiteX5" fmla="*/ 140627 w 204787"/>
                <a:gd name="connsiteY5" fmla="*/ 0 h 99123"/>
                <a:gd name="connsiteX6" fmla="*/ 89022 w 204787"/>
                <a:gd name="connsiteY6" fmla="*/ 6736 h 99123"/>
                <a:gd name="connsiteX0" fmla="*/ 89022 w 212180"/>
                <a:gd name="connsiteY0" fmla="*/ 6736 h 99123"/>
                <a:gd name="connsiteX1" fmla="*/ 0 w 212180"/>
                <a:gd name="connsiteY1" fmla="*/ 73893 h 99123"/>
                <a:gd name="connsiteX2" fmla="*/ 59533 w 212180"/>
                <a:gd name="connsiteY2" fmla="*/ 97705 h 99123"/>
                <a:gd name="connsiteX3" fmla="*/ 212180 w 212180"/>
                <a:gd name="connsiteY3" fmla="*/ 91587 h 99123"/>
                <a:gd name="connsiteX4" fmla="*/ 204788 w 212180"/>
                <a:gd name="connsiteY4" fmla="*/ 59605 h 99123"/>
                <a:gd name="connsiteX5" fmla="*/ 163524 w 212180"/>
                <a:gd name="connsiteY5" fmla="*/ 17172 h 99123"/>
                <a:gd name="connsiteX6" fmla="*/ 140627 w 212180"/>
                <a:gd name="connsiteY6" fmla="*/ 0 h 99123"/>
                <a:gd name="connsiteX7" fmla="*/ 89022 w 212180"/>
                <a:gd name="connsiteY7" fmla="*/ 6736 h 99123"/>
                <a:gd name="connsiteX0" fmla="*/ 89022 w 227685"/>
                <a:gd name="connsiteY0" fmla="*/ 6736 h 99123"/>
                <a:gd name="connsiteX1" fmla="*/ 0 w 227685"/>
                <a:gd name="connsiteY1" fmla="*/ 73893 h 99123"/>
                <a:gd name="connsiteX2" fmla="*/ 59533 w 227685"/>
                <a:gd name="connsiteY2" fmla="*/ 97705 h 99123"/>
                <a:gd name="connsiteX3" fmla="*/ 212180 w 227685"/>
                <a:gd name="connsiteY3" fmla="*/ 91587 h 99123"/>
                <a:gd name="connsiteX4" fmla="*/ 227685 w 227685"/>
                <a:gd name="connsiteY4" fmla="*/ 59605 h 99123"/>
                <a:gd name="connsiteX5" fmla="*/ 163524 w 227685"/>
                <a:gd name="connsiteY5" fmla="*/ 17172 h 99123"/>
                <a:gd name="connsiteX6" fmla="*/ 140627 w 227685"/>
                <a:gd name="connsiteY6" fmla="*/ 0 h 99123"/>
                <a:gd name="connsiteX7" fmla="*/ 89022 w 227685"/>
                <a:gd name="connsiteY7" fmla="*/ 6736 h 99123"/>
                <a:gd name="connsiteX0" fmla="*/ 118496 w 257159"/>
                <a:gd name="connsiteY0" fmla="*/ 6736 h 98369"/>
                <a:gd name="connsiteX1" fmla="*/ 0 w 257159"/>
                <a:gd name="connsiteY1" fmla="*/ 35943 h 98369"/>
                <a:gd name="connsiteX2" fmla="*/ 89007 w 257159"/>
                <a:gd name="connsiteY2" fmla="*/ 97705 h 98369"/>
                <a:gd name="connsiteX3" fmla="*/ 241654 w 257159"/>
                <a:gd name="connsiteY3" fmla="*/ 91587 h 98369"/>
                <a:gd name="connsiteX4" fmla="*/ 257159 w 257159"/>
                <a:gd name="connsiteY4" fmla="*/ 59605 h 98369"/>
                <a:gd name="connsiteX5" fmla="*/ 192998 w 257159"/>
                <a:gd name="connsiteY5" fmla="*/ 17172 h 98369"/>
                <a:gd name="connsiteX6" fmla="*/ 170101 w 257159"/>
                <a:gd name="connsiteY6" fmla="*/ 0 h 98369"/>
                <a:gd name="connsiteX7" fmla="*/ 118496 w 257159"/>
                <a:gd name="connsiteY7" fmla="*/ 6736 h 98369"/>
                <a:gd name="connsiteX0" fmla="*/ 150650 w 289313"/>
                <a:gd name="connsiteY0" fmla="*/ 6736 h 99428"/>
                <a:gd name="connsiteX1" fmla="*/ 0 w 289313"/>
                <a:gd name="connsiteY1" fmla="*/ 79846 h 99428"/>
                <a:gd name="connsiteX2" fmla="*/ 121161 w 289313"/>
                <a:gd name="connsiteY2" fmla="*/ 97705 h 99428"/>
                <a:gd name="connsiteX3" fmla="*/ 273808 w 289313"/>
                <a:gd name="connsiteY3" fmla="*/ 91587 h 99428"/>
                <a:gd name="connsiteX4" fmla="*/ 289313 w 289313"/>
                <a:gd name="connsiteY4" fmla="*/ 59605 h 99428"/>
                <a:gd name="connsiteX5" fmla="*/ 225152 w 289313"/>
                <a:gd name="connsiteY5" fmla="*/ 17172 h 99428"/>
                <a:gd name="connsiteX6" fmla="*/ 202255 w 289313"/>
                <a:gd name="connsiteY6" fmla="*/ 0 h 99428"/>
                <a:gd name="connsiteX7" fmla="*/ 150650 w 289313"/>
                <a:gd name="connsiteY7" fmla="*/ 6736 h 99428"/>
                <a:gd name="connsiteX0" fmla="*/ 188170 w 326833"/>
                <a:gd name="connsiteY0" fmla="*/ 6736 h 99428"/>
                <a:gd name="connsiteX1" fmla="*/ 7399 w 326833"/>
                <a:gd name="connsiteY1" fmla="*/ 33780 h 99428"/>
                <a:gd name="connsiteX2" fmla="*/ 37520 w 326833"/>
                <a:gd name="connsiteY2" fmla="*/ 79846 h 99428"/>
                <a:gd name="connsiteX3" fmla="*/ 158681 w 326833"/>
                <a:gd name="connsiteY3" fmla="*/ 97705 h 99428"/>
                <a:gd name="connsiteX4" fmla="*/ 311328 w 326833"/>
                <a:gd name="connsiteY4" fmla="*/ 91587 h 99428"/>
                <a:gd name="connsiteX5" fmla="*/ 326833 w 326833"/>
                <a:gd name="connsiteY5" fmla="*/ 59605 h 99428"/>
                <a:gd name="connsiteX6" fmla="*/ 262672 w 326833"/>
                <a:gd name="connsiteY6" fmla="*/ 17172 h 99428"/>
                <a:gd name="connsiteX7" fmla="*/ 239775 w 326833"/>
                <a:gd name="connsiteY7" fmla="*/ 0 h 99428"/>
                <a:gd name="connsiteX8" fmla="*/ 188170 w 326833"/>
                <a:gd name="connsiteY8" fmla="*/ 6736 h 99428"/>
                <a:gd name="connsiteX0" fmla="*/ 182785 w 321448"/>
                <a:gd name="connsiteY0" fmla="*/ 6736 h 99428"/>
                <a:gd name="connsiteX1" fmla="*/ 79718 w 321448"/>
                <a:gd name="connsiteY1" fmla="*/ 13689 h 99428"/>
                <a:gd name="connsiteX2" fmla="*/ 2014 w 321448"/>
                <a:gd name="connsiteY2" fmla="*/ 33780 h 99428"/>
                <a:gd name="connsiteX3" fmla="*/ 32135 w 321448"/>
                <a:gd name="connsiteY3" fmla="*/ 79846 h 99428"/>
                <a:gd name="connsiteX4" fmla="*/ 153296 w 321448"/>
                <a:gd name="connsiteY4" fmla="*/ 97705 h 99428"/>
                <a:gd name="connsiteX5" fmla="*/ 305943 w 321448"/>
                <a:gd name="connsiteY5" fmla="*/ 91587 h 99428"/>
                <a:gd name="connsiteX6" fmla="*/ 321448 w 321448"/>
                <a:gd name="connsiteY6" fmla="*/ 59605 h 99428"/>
                <a:gd name="connsiteX7" fmla="*/ 257287 w 321448"/>
                <a:gd name="connsiteY7" fmla="*/ 17172 h 99428"/>
                <a:gd name="connsiteX8" fmla="*/ 234390 w 321448"/>
                <a:gd name="connsiteY8" fmla="*/ 0 h 99428"/>
                <a:gd name="connsiteX9" fmla="*/ 182785 w 321448"/>
                <a:gd name="connsiteY9" fmla="*/ 6736 h 99428"/>
                <a:gd name="connsiteX0" fmla="*/ 182785 w 321448"/>
                <a:gd name="connsiteY0" fmla="*/ 6736 h 93529"/>
                <a:gd name="connsiteX1" fmla="*/ 79718 w 321448"/>
                <a:gd name="connsiteY1" fmla="*/ 13689 h 93529"/>
                <a:gd name="connsiteX2" fmla="*/ 2014 w 321448"/>
                <a:gd name="connsiteY2" fmla="*/ 33780 h 93529"/>
                <a:gd name="connsiteX3" fmla="*/ 32135 w 321448"/>
                <a:gd name="connsiteY3" fmla="*/ 79846 h 93529"/>
                <a:gd name="connsiteX4" fmla="*/ 78270 w 321448"/>
                <a:gd name="connsiteY4" fmla="*/ 85055 h 93529"/>
                <a:gd name="connsiteX5" fmla="*/ 305943 w 321448"/>
                <a:gd name="connsiteY5" fmla="*/ 91587 h 93529"/>
                <a:gd name="connsiteX6" fmla="*/ 321448 w 321448"/>
                <a:gd name="connsiteY6" fmla="*/ 59605 h 93529"/>
                <a:gd name="connsiteX7" fmla="*/ 257287 w 321448"/>
                <a:gd name="connsiteY7" fmla="*/ 17172 h 93529"/>
                <a:gd name="connsiteX8" fmla="*/ 234390 w 321448"/>
                <a:gd name="connsiteY8" fmla="*/ 0 h 93529"/>
                <a:gd name="connsiteX9" fmla="*/ 182785 w 321448"/>
                <a:gd name="connsiteY9" fmla="*/ 6736 h 93529"/>
                <a:gd name="connsiteX0" fmla="*/ 182785 w 321448"/>
                <a:gd name="connsiteY0" fmla="*/ 6736 h 88187"/>
                <a:gd name="connsiteX1" fmla="*/ 79718 w 321448"/>
                <a:gd name="connsiteY1" fmla="*/ 13689 h 88187"/>
                <a:gd name="connsiteX2" fmla="*/ 2014 w 321448"/>
                <a:gd name="connsiteY2" fmla="*/ 33780 h 88187"/>
                <a:gd name="connsiteX3" fmla="*/ 32135 w 321448"/>
                <a:gd name="connsiteY3" fmla="*/ 79846 h 88187"/>
                <a:gd name="connsiteX4" fmla="*/ 78270 w 321448"/>
                <a:gd name="connsiteY4" fmla="*/ 85055 h 88187"/>
                <a:gd name="connsiteX5" fmla="*/ 118380 w 321448"/>
                <a:gd name="connsiteY5" fmla="*/ 67031 h 88187"/>
                <a:gd name="connsiteX6" fmla="*/ 321448 w 321448"/>
                <a:gd name="connsiteY6" fmla="*/ 59605 h 88187"/>
                <a:gd name="connsiteX7" fmla="*/ 257287 w 321448"/>
                <a:gd name="connsiteY7" fmla="*/ 17172 h 88187"/>
                <a:gd name="connsiteX8" fmla="*/ 234390 w 321448"/>
                <a:gd name="connsiteY8" fmla="*/ 0 h 88187"/>
                <a:gd name="connsiteX9" fmla="*/ 182785 w 321448"/>
                <a:gd name="connsiteY9" fmla="*/ 6736 h 88187"/>
                <a:gd name="connsiteX0" fmla="*/ 182785 w 258334"/>
                <a:gd name="connsiteY0" fmla="*/ 6736 h 88187"/>
                <a:gd name="connsiteX1" fmla="*/ 79718 w 258334"/>
                <a:gd name="connsiteY1" fmla="*/ 13689 h 88187"/>
                <a:gd name="connsiteX2" fmla="*/ 2014 w 258334"/>
                <a:gd name="connsiteY2" fmla="*/ 33780 h 88187"/>
                <a:gd name="connsiteX3" fmla="*/ 32135 w 258334"/>
                <a:gd name="connsiteY3" fmla="*/ 79846 h 88187"/>
                <a:gd name="connsiteX4" fmla="*/ 78270 w 258334"/>
                <a:gd name="connsiteY4" fmla="*/ 85055 h 88187"/>
                <a:gd name="connsiteX5" fmla="*/ 118380 w 258334"/>
                <a:gd name="connsiteY5" fmla="*/ 67031 h 88187"/>
                <a:gd name="connsiteX6" fmla="*/ 123167 w 258334"/>
                <a:gd name="connsiteY6" fmla="*/ 55884 h 88187"/>
                <a:gd name="connsiteX7" fmla="*/ 257287 w 258334"/>
                <a:gd name="connsiteY7" fmla="*/ 17172 h 88187"/>
                <a:gd name="connsiteX8" fmla="*/ 234390 w 258334"/>
                <a:gd name="connsiteY8" fmla="*/ 0 h 88187"/>
                <a:gd name="connsiteX9" fmla="*/ 182785 w 258334"/>
                <a:gd name="connsiteY9" fmla="*/ 6736 h 88187"/>
                <a:gd name="connsiteX0" fmla="*/ 182785 w 257288"/>
                <a:gd name="connsiteY0" fmla="*/ 6736 h 88187"/>
                <a:gd name="connsiteX1" fmla="*/ 79718 w 257288"/>
                <a:gd name="connsiteY1" fmla="*/ 13689 h 88187"/>
                <a:gd name="connsiteX2" fmla="*/ 2014 w 257288"/>
                <a:gd name="connsiteY2" fmla="*/ 33780 h 88187"/>
                <a:gd name="connsiteX3" fmla="*/ 32135 w 257288"/>
                <a:gd name="connsiteY3" fmla="*/ 79846 h 88187"/>
                <a:gd name="connsiteX4" fmla="*/ 78270 w 257288"/>
                <a:gd name="connsiteY4" fmla="*/ 85055 h 88187"/>
                <a:gd name="connsiteX5" fmla="*/ 118380 w 257288"/>
                <a:gd name="connsiteY5" fmla="*/ 67031 h 88187"/>
                <a:gd name="connsiteX6" fmla="*/ 123167 w 257288"/>
                <a:gd name="connsiteY6" fmla="*/ 55884 h 88187"/>
                <a:gd name="connsiteX7" fmla="*/ 144025 w 257288"/>
                <a:gd name="connsiteY7" fmla="*/ 49407 h 88187"/>
                <a:gd name="connsiteX8" fmla="*/ 257287 w 257288"/>
                <a:gd name="connsiteY8" fmla="*/ 17172 h 88187"/>
                <a:gd name="connsiteX9" fmla="*/ 234390 w 257288"/>
                <a:gd name="connsiteY9" fmla="*/ 0 h 88187"/>
                <a:gd name="connsiteX10" fmla="*/ 182785 w 257288"/>
                <a:gd name="connsiteY10" fmla="*/ 6736 h 88187"/>
                <a:gd name="connsiteX0" fmla="*/ 182785 w 257287"/>
                <a:gd name="connsiteY0" fmla="*/ 6736 h 88187"/>
                <a:gd name="connsiteX1" fmla="*/ 79718 w 257287"/>
                <a:gd name="connsiteY1" fmla="*/ 13689 h 88187"/>
                <a:gd name="connsiteX2" fmla="*/ 2014 w 257287"/>
                <a:gd name="connsiteY2" fmla="*/ 33780 h 88187"/>
                <a:gd name="connsiteX3" fmla="*/ 32135 w 257287"/>
                <a:gd name="connsiteY3" fmla="*/ 79846 h 88187"/>
                <a:gd name="connsiteX4" fmla="*/ 78270 w 257287"/>
                <a:gd name="connsiteY4" fmla="*/ 85055 h 88187"/>
                <a:gd name="connsiteX5" fmla="*/ 118380 w 257287"/>
                <a:gd name="connsiteY5" fmla="*/ 67031 h 88187"/>
                <a:gd name="connsiteX6" fmla="*/ 123167 w 257287"/>
                <a:gd name="connsiteY6" fmla="*/ 55884 h 88187"/>
                <a:gd name="connsiteX7" fmla="*/ 144025 w 257287"/>
                <a:gd name="connsiteY7" fmla="*/ 49407 h 88187"/>
                <a:gd name="connsiteX8" fmla="*/ 135986 w 257287"/>
                <a:gd name="connsiteY8" fmla="*/ 41222 h 88187"/>
                <a:gd name="connsiteX9" fmla="*/ 257287 w 257287"/>
                <a:gd name="connsiteY9" fmla="*/ 17172 h 88187"/>
                <a:gd name="connsiteX10" fmla="*/ 234390 w 257287"/>
                <a:gd name="connsiteY10" fmla="*/ 0 h 88187"/>
                <a:gd name="connsiteX11" fmla="*/ 182785 w 257287"/>
                <a:gd name="connsiteY11" fmla="*/ 6736 h 88187"/>
                <a:gd name="connsiteX0" fmla="*/ 182785 w 257287"/>
                <a:gd name="connsiteY0" fmla="*/ 6736 h 88187"/>
                <a:gd name="connsiteX1" fmla="*/ 79718 w 257287"/>
                <a:gd name="connsiteY1" fmla="*/ 13689 h 88187"/>
                <a:gd name="connsiteX2" fmla="*/ 2014 w 257287"/>
                <a:gd name="connsiteY2" fmla="*/ 33780 h 88187"/>
                <a:gd name="connsiteX3" fmla="*/ 32135 w 257287"/>
                <a:gd name="connsiteY3" fmla="*/ 79846 h 88187"/>
                <a:gd name="connsiteX4" fmla="*/ 78270 w 257287"/>
                <a:gd name="connsiteY4" fmla="*/ 85055 h 88187"/>
                <a:gd name="connsiteX5" fmla="*/ 118380 w 257287"/>
                <a:gd name="connsiteY5" fmla="*/ 67031 h 88187"/>
                <a:gd name="connsiteX6" fmla="*/ 123167 w 257287"/>
                <a:gd name="connsiteY6" fmla="*/ 55884 h 88187"/>
                <a:gd name="connsiteX7" fmla="*/ 144025 w 257287"/>
                <a:gd name="connsiteY7" fmla="*/ 49407 h 88187"/>
                <a:gd name="connsiteX8" fmla="*/ 135986 w 257287"/>
                <a:gd name="connsiteY8" fmla="*/ 41222 h 88187"/>
                <a:gd name="connsiteX9" fmla="*/ 146705 w 257287"/>
                <a:gd name="connsiteY9" fmla="*/ 31548 h 88187"/>
                <a:gd name="connsiteX10" fmla="*/ 257287 w 257287"/>
                <a:gd name="connsiteY10" fmla="*/ 17172 h 88187"/>
                <a:gd name="connsiteX11" fmla="*/ 234390 w 257287"/>
                <a:gd name="connsiteY11" fmla="*/ 0 h 88187"/>
                <a:gd name="connsiteX12" fmla="*/ 182785 w 257287"/>
                <a:gd name="connsiteY12" fmla="*/ 6736 h 88187"/>
                <a:gd name="connsiteX0" fmla="*/ 182785 w 235476"/>
                <a:gd name="connsiteY0" fmla="*/ 6736 h 88187"/>
                <a:gd name="connsiteX1" fmla="*/ 79718 w 235476"/>
                <a:gd name="connsiteY1" fmla="*/ 13689 h 88187"/>
                <a:gd name="connsiteX2" fmla="*/ 2014 w 235476"/>
                <a:gd name="connsiteY2" fmla="*/ 33780 h 88187"/>
                <a:gd name="connsiteX3" fmla="*/ 32135 w 235476"/>
                <a:gd name="connsiteY3" fmla="*/ 79846 h 88187"/>
                <a:gd name="connsiteX4" fmla="*/ 78270 w 235476"/>
                <a:gd name="connsiteY4" fmla="*/ 85055 h 88187"/>
                <a:gd name="connsiteX5" fmla="*/ 118380 w 235476"/>
                <a:gd name="connsiteY5" fmla="*/ 67031 h 88187"/>
                <a:gd name="connsiteX6" fmla="*/ 123167 w 235476"/>
                <a:gd name="connsiteY6" fmla="*/ 55884 h 88187"/>
                <a:gd name="connsiteX7" fmla="*/ 144025 w 235476"/>
                <a:gd name="connsiteY7" fmla="*/ 49407 h 88187"/>
                <a:gd name="connsiteX8" fmla="*/ 135986 w 235476"/>
                <a:gd name="connsiteY8" fmla="*/ 41222 h 88187"/>
                <a:gd name="connsiteX9" fmla="*/ 146705 w 235476"/>
                <a:gd name="connsiteY9" fmla="*/ 31548 h 88187"/>
                <a:gd name="connsiteX10" fmla="*/ 174224 w 235476"/>
                <a:gd name="connsiteY10" fmla="*/ 27590 h 88187"/>
                <a:gd name="connsiteX11" fmla="*/ 234390 w 235476"/>
                <a:gd name="connsiteY11" fmla="*/ 0 h 88187"/>
                <a:gd name="connsiteX12" fmla="*/ 182785 w 235476"/>
                <a:gd name="connsiteY12" fmla="*/ 6736 h 88187"/>
                <a:gd name="connsiteX0" fmla="*/ 182785 w 189028"/>
                <a:gd name="connsiteY0" fmla="*/ 606 h 82057"/>
                <a:gd name="connsiteX1" fmla="*/ 79718 w 189028"/>
                <a:gd name="connsiteY1" fmla="*/ 7559 h 82057"/>
                <a:gd name="connsiteX2" fmla="*/ 2014 w 189028"/>
                <a:gd name="connsiteY2" fmla="*/ 27650 h 82057"/>
                <a:gd name="connsiteX3" fmla="*/ 32135 w 189028"/>
                <a:gd name="connsiteY3" fmla="*/ 73716 h 82057"/>
                <a:gd name="connsiteX4" fmla="*/ 78270 w 189028"/>
                <a:gd name="connsiteY4" fmla="*/ 78925 h 82057"/>
                <a:gd name="connsiteX5" fmla="*/ 118380 w 189028"/>
                <a:gd name="connsiteY5" fmla="*/ 60901 h 82057"/>
                <a:gd name="connsiteX6" fmla="*/ 123167 w 189028"/>
                <a:gd name="connsiteY6" fmla="*/ 49754 h 82057"/>
                <a:gd name="connsiteX7" fmla="*/ 144025 w 189028"/>
                <a:gd name="connsiteY7" fmla="*/ 43277 h 82057"/>
                <a:gd name="connsiteX8" fmla="*/ 135986 w 189028"/>
                <a:gd name="connsiteY8" fmla="*/ 35092 h 82057"/>
                <a:gd name="connsiteX9" fmla="*/ 146705 w 189028"/>
                <a:gd name="connsiteY9" fmla="*/ 25418 h 82057"/>
                <a:gd name="connsiteX10" fmla="*/ 174224 w 189028"/>
                <a:gd name="connsiteY10" fmla="*/ 21460 h 82057"/>
                <a:gd name="connsiteX11" fmla="*/ 182785 w 189028"/>
                <a:gd name="connsiteY11" fmla="*/ 606 h 82057"/>
                <a:gd name="connsiteX0" fmla="*/ 126517 w 174864"/>
                <a:gd name="connsiteY0" fmla="*/ 4559 h 76337"/>
                <a:gd name="connsiteX1" fmla="*/ 79718 w 174864"/>
                <a:gd name="connsiteY1" fmla="*/ 1839 h 76337"/>
                <a:gd name="connsiteX2" fmla="*/ 2014 w 174864"/>
                <a:gd name="connsiteY2" fmla="*/ 21930 h 76337"/>
                <a:gd name="connsiteX3" fmla="*/ 32135 w 174864"/>
                <a:gd name="connsiteY3" fmla="*/ 67996 h 76337"/>
                <a:gd name="connsiteX4" fmla="*/ 78270 w 174864"/>
                <a:gd name="connsiteY4" fmla="*/ 73205 h 76337"/>
                <a:gd name="connsiteX5" fmla="*/ 118380 w 174864"/>
                <a:gd name="connsiteY5" fmla="*/ 55181 h 76337"/>
                <a:gd name="connsiteX6" fmla="*/ 123167 w 174864"/>
                <a:gd name="connsiteY6" fmla="*/ 44034 h 76337"/>
                <a:gd name="connsiteX7" fmla="*/ 144025 w 174864"/>
                <a:gd name="connsiteY7" fmla="*/ 37557 h 76337"/>
                <a:gd name="connsiteX8" fmla="*/ 135986 w 174864"/>
                <a:gd name="connsiteY8" fmla="*/ 29372 h 76337"/>
                <a:gd name="connsiteX9" fmla="*/ 146705 w 174864"/>
                <a:gd name="connsiteY9" fmla="*/ 19698 h 76337"/>
                <a:gd name="connsiteX10" fmla="*/ 174224 w 174864"/>
                <a:gd name="connsiteY10" fmla="*/ 15740 h 76337"/>
                <a:gd name="connsiteX11" fmla="*/ 126517 w 174864"/>
                <a:gd name="connsiteY11" fmla="*/ 4559 h 76337"/>
                <a:gd name="connsiteX0" fmla="*/ 126517 w 174404"/>
                <a:gd name="connsiteY0" fmla="*/ 4559 h 76337"/>
                <a:gd name="connsiteX1" fmla="*/ 79718 w 174404"/>
                <a:gd name="connsiteY1" fmla="*/ 1839 h 76337"/>
                <a:gd name="connsiteX2" fmla="*/ 2014 w 174404"/>
                <a:gd name="connsiteY2" fmla="*/ 21930 h 76337"/>
                <a:gd name="connsiteX3" fmla="*/ 32135 w 174404"/>
                <a:gd name="connsiteY3" fmla="*/ 67996 h 76337"/>
                <a:gd name="connsiteX4" fmla="*/ 78270 w 174404"/>
                <a:gd name="connsiteY4" fmla="*/ 73205 h 76337"/>
                <a:gd name="connsiteX5" fmla="*/ 118380 w 174404"/>
                <a:gd name="connsiteY5" fmla="*/ 55181 h 76337"/>
                <a:gd name="connsiteX6" fmla="*/ 123167 w 174404"/>
                <a:gd name="connsiteY6" fmla="*/ 44034 h 76337"/>
                <a:gd name="connsiteX7" fmla="*/ 144025 w 174404"/>
                <a:gd name="connsiteY7" fmla="*/ 37557 h 76337"/>
                <a:gd name="connsiteX8" fmla="*/ 135986 w 174404"/>
                <a:gd name="connsiteY8" fmla="*/ 29372 h 76337"/>
                <a:gd name="connsiteX9" fmla="*/ 146705 w 174404"/>
                <a:gd name="connsiteY9" fmla="*/ 19698 h 76337"/>
                <a:gd name="connsiteX10" fmla="*/ 174224 w 174404"/>
                <a:gd name="connsiteY10" fmla="*/ 15740 h 76337"/>
                <a:gd name="connsiteX11" fmla="*/ 149384 w 174404"/>
                <a:gd name="connsiteY11" fmla="*/ 351 h 76337"/>
                <a:gd name="connsiteX12" fmla="*/ 126517 w 174404"/>
                <a:gd name="connsiteY12" fmla="*/ 4559 h 76337"/>
                <a:gd name="connsiteX0" fmla="*/ 126083 w 173970"/>
                <a:gd name="connsiteY0" fmla="*/ 4559 h 75079"/>
                <a:gd name="connsiteX1" fmla="*/ 79284 w 173970"/>
                <a:gd name="connsiteY1" fmla="*/ 1839 h 75079"/>
                <a:gd name="connsiteX2" fmla="*/ 1580 w 173970"/>
                <a:gd name="connsiteY2" fmla="*/ 21930 h 75079"/>
                <a:gd name="connsiteX3" fmla="*/ 42418 w 173970"/>
                <a:gd name="connsiteY3" fmla="*/ 57578 h 75079"/>
                <a:gd name="connsiteX4" fmla="*/ 77836 w 173970"/>
                <a:gd name="connsiteY4" fmla="*/ 73205 h 75079"/>
                <a:gd name="connsiteX5" fmla="*/ 117946 w 173970"/>
                <a:gd name="connsiteY5" fmla="*/ 55181 h 75079"/>
                <a:gd name="connsiteX6" fmla="*/ 122733 w 173970"/>
                <a:gd name="connsiteY6" fmla="*/ 44034 h 75079"/>
                <a:gd name="connsiteX7" fmla="*/ 143591 w 173970"/>
                <a:gd name="connsiteY7" fmla="*/ 37557 h 75079"/>
                <a:gd name="connsiteX8" fmla="*/ 135552 w 173970"/>
                <a:gd name="connsiteY8" fmla="*/ 29372 h 75079"/>
                <a:gd name="connsiteX9" fmla="*/ 146271 w 173970"/>
                <a:gd name="connsiteY9" fmla="*/ 19698 h 75079"/>
                <a:gd name="connsiteX10" fmla="*/ 173790 w 173970"/>
                <a:gd name="connsiteY10" fmla="*/ 15740 h 75079"/>
                <a:gd name="connsiteX11" fmla="*/ 148950 w 173970"/>
                <a:gd name="connsiteY11" fmla="*/ 351 h 75079"/>
                <a:gd name="connsiteX12" fmla="*/ 126083 w 173970"/>
                <a:gd name="connsiteY12" fmla="*/ 4559 h 75079"/>
                <a:gd name="connsiteX0" fmla="*/ 126083 w 173970"/>
                <a:gd name="connsiteY0" fmla="*/ 4559 h 73025"/>
                <a:gd name="connsiteX1" fmla="*/ 79284 w 173970"/>
                <a:gd name="connsiteY1" fmla="*/ 1839 h 73025"/>
                <a:gd name="connsiteX2" fmla="*/ 1580 w 173970"/>
                <a:gd name="connsiteY2" fmla="*/ 21930 h 73025"/>
                <a:gd name="connsiteX3" fmla="*/ 42418 w 173970"/>
                <a:gd name="connsiteY3" fmla="*/ 57578 h 73025"/>
                <a:gd name="connsiteX4" fmla="*/ 69798 w 173970"/>
                <a:gd name="connsiteY4" fmla="*/ 70973 h 73025"/>
                <a:gd name="connsiteX5" fmla="*/ 117946 w 173970"/>
                <a:gd name="connsiteY5" fmla="*/ 55181 h 73025"/>
                <a:gd name="connsiteX6" fmla="*/ 122733 w 173970"/>
                <a:gd name="connsiteY6" fmla="*/ 44034 h 73025"/>
                <a:gd name="connsiteX7" fmla="*/ 143591 w 173970"/>
                <a:gd name="connsiteY7" fmla="*/ 37557 h 73025"/>
                <a:gd name="connsiteX8" fmla="*/ 135552 w 173970"/>
                <a:gd name="connsiteY8" fmla="*/ 29372 h 73025"/>
                <a:gd name="connsiteX9" fmla="*/ 146271 w 173970"/>
                <a:gd name="connsiteY9" fmla="*/ 19698 h 73025"/>
                <a:gd name="connsiteX10" fmla="*/ 173790 w 173970"/>
                <a:gd name="connsiteY10" fmla="*/ 15740 h 73025"/>
                <a:gd name="connsiteX11" fmla="*/ 148950 w 173970"/>
                <a:gd name="connsiteY11" fmla="*/ 351 h 73025"/>
                <a:gd name="connsiteX12" fmla="*/ 126083 w 173970"/>
                <a:gd name="connsiteY12" fmla="*/ 4559 h 73025"/>
                <a:gd name="connsiteX0" fmla="*/ 124503 w 172390"/>
                <a:gd name="connsiteY0" fmla="*/ 4559 h 73025"/>
                <a:gd name="connsiteX1" fmla="*/ 77704 w 172390"/>
                <a:gd name="connsiteY1" fmla="*/ 1839 h 73025"/>
                <a:gd name="connsiteX2" fmla="*/ 0 w 172390"/>
                <a:gd name="connsiteY2" fmla="*/ 21930 h 73025"/>
                <a:gd name="connsiteX3" fmla="*/ 40838 w 172390"/>
                <a:gd name="connsiteY3" fmla="*/ 57578 h 73025"/>
                <a:gd name="connsiteX4" fmla="*/ 68218 w 172390"/>
                <a:gd name="connsiteY4" fmla="*/ 70973 h 73025"/>
                <a:gd name="connsiteX5" fmla="*/ 116366 w 172390"/>
                <a:gd name="connsiteY5" fmla="*/ 55181 h 73025"/>
                <a:gd name="connsiteX6" fmla="*/ 121153 w 172390"/>
                <a:gd name="connsiteY6" fmla="*/ 44034 h 73025"/>
                <a:gd name="connsiteX7" fmla="*/ 142011 w 172390"/>
                <a:gd name="connsiteY7" fmla="*/ 37557 h 73025"/>
                <a:gd name="connsiteX8" fmla="*/ 133972 w 172390"/>
                <a:gd name="connsiteY8" fmla="*/ 29372 h 73025"/>
                <a:gd name="connsiteX9" fmla="*/ 144691 w 172390"/>
                <a:gd name="connsiteY9" fmla="*/ 19698 h 73025"/>
                <a:gd name="connsiteX10" fmla="*/ 172210 w 172390"/>
                <a:gd name="connsiteY10" fmla="*/ 15740 h 73025"/>
                <a:gd name="connsiteX11" fmla="*/ 147370 w 172390"/>
                <a:gd name="connsiteY11" fmla="*/ 351 h 73025"/>
                <a:gd name="connsiteX12" fmla="*/ 124503 w 172390"/>
                <a:gd name="connsiteY12" fmla="*/ 4559 h 73025"/>
                <a:gd name="connsiteX0" fmla="*/ 124503 w 172390"/>
                <a:gd name="connsiteY0" fmla="*/ 4559 h 73025"/>
                <a:gd name="connsiteX1" fmla="*/ 77704 w 172390"/>
                <a:gd name="connsiteY1" fmla="*/ 1839 h 73025"/>
                <a:gd name="connsiteX2" fmla="*/ 0 w 172390"/>
                <a:gd name="connsiteY2" fmla="*/ 21930 h 73025"/>
                <a:gd name="connsiteX3" fmla="*/ 40838 w 172390"/>
                <a:gd name="connsiteY3" fmla="*/ 57578 h 73025"/>
                <a:gd name="connsiteX4" fmla="*/ 68218 w 172390"/>
                <a:gd name="connsiteY4" fmla="*/ 70973 h 73025"/>
                <a:gd name="connsiteX5" fmla="*/ 116366 w 172390"/>
                <a:gd name="connsiteY5" fmla="*/ 55181 h 73025"/>
                <a:gd name="connsiteX6" fmla="*/ 121153 w 172390"/>
                <a:gd name="connsiteY6" fmla="*/ 44034 h 73025"/>
                <a:gd name="connsiteX7" fmla="*/ 142011 w 172390"/>
                <a:gd name="connsiteY7" fmla="*/ 37557 h 73025"/>
                <a:gd name="connsiteX8" fmla="*/ 133972 w 172390"/>
                <a:gd name="connsiteY8" fmla="*/ 29372 h 73025"/>
                <a:gd name="connsiteX9" fmla="*/ 144691 w 172390"/>
                <a:gd name="connsiteY9" fmla="*/ 19698 h 73025"/>
                <a:gd name="connsiteX10" fmla="*/ 172210 w 172390"/>
                <a:gd name="connsiteY10" fmla="*/ 15740 h 73025"/>
                <a:gd name="connsiteX11" fmla="*/ 147370 w 172390"/>
                <a:gd name="connsiteY11" fmla="*/ 351 h 73025"/>
                <a:gd name="connsiteX12" fmla="*/ 124503 w 172390"/>
                <a:gd name="connsiteY12" fmla="*/ 4559 h 73025"/>
                <a:gd name="connsiteX0" fmla="*/ 124503 w 172390"/>
                <a:gd name="connsiteY0" fmla="*/ 4559 h 71676"/>
                <a:gd name="connsiteX1" fmla="*/ 77704 w 172390"/>
                <a:gd name="connsiteY1" fmla="*/ 1839 h 71676"/>
                <a:gd name="connsiteX2" fmla="*/ 0 w 172390"/>
                <a:gd name="connsiteY2" fmla="*/ 21930 h 71676"/>
                <a:gd name="connsiteX3" fmla="*/ 40838 w 172390"/>
                <a:gd name="connsiteY3" fmla="*/ 57578 h 71676"/>
                <a:gd name="connsiteX4" fmla="*/ 57500 w 172390"/>
                <a:gd name="connsiteY4" fmla="*/ 69485 h 71676"/>
                <a:gd name="connsiteX5" fmla="*/ 116366 w 172390"/>
                <a:gd name="connsiteY5" fmla="*/ 55181 h 71676"/>
                <a:gd name="connsiteX6" fmla="*/ 121153 w 172390"/>
                <a:gd name="connsiteY6" fmla="*/ 44034 h 71676"/>
                <a:gd name="connsiteX7" fmla="*/ 142011 w 172390"/>
                <a:gd name="connsiteY7" fmla="*/ 37557 h 71676"/>
                <a:gd name="connsiteX8" fmla="*/ 133972 w 172390"/>
                <a:gd name="connsiteY8" fmla="*/ 29372 h 71676"/>
                <a:gd name="connsiteX9" fmla="*/ 144691 w 172390"/>
                <a:gd name="connsiteY9" fmla="*/ 19698 h 71676"/>
                <a:gd name="connsiteX10" fmla="*/ 172210 w 172390"/>
                <a:gd name="connsiteY10" fmla="*/ 15740 h 71676"/>
                <a:gd name="connsiteX11" fmla="*/ 147370 w 172390"/>
                <a:gd name="connsiteY11" fmla="*/ 351 h 71676"/>
                <a:gd name="connsiteX12" fmla="*/ 124503 w 172390"/>
                <a:gd name="connsiteY12" fmla="*/ 4559 h 71676"/>
                <a:gd name="connsiteX0" fmla="*/ 124503 w 172390"/>
                <a:gd name="connsiteY0" fmla="*/ 4559 h 71676"/>
                <a:gd name="connsiteX1" fmla="*/ 77704 w 172390"/>
                <a:gd name="connsiteY1" fmla="*/ 1839 h 71676"/>
                <a:gd name="connsiteX2" fmla="*/ 0 w 172390"/>
                <a:gd name="connsiteY2" fmla="*/ 21930 h 71676"/>
                <a:gd name="connsiteX3" fmla="*/ 40838 w 172390"/>
                <a:gd name="connsiteY3" fmla="*/ 57578 h 71676"/>
                <a:gd name="connsiteX4" fmla="*/ 57500 w 172390"/>
                <a:gd name="connsiteY4" fmla="*/ 69485 h 71676"/>
                <a:gd name="connsiteX5" fmla="*/ 99141 w 172390"/>
                <a:gd name="connsiteY5" fmla="*/ 65833 h 71676"/>
                <a:gd name="connsiteX6" fmla="*/ 116366 w 172390"/>
                <a:gd name="connsiteY6" fmla="*/ 55181 h 71676"/>
                <a:gd name="connsiteX7" fmla="*/ 121153 w 172390"/>
                <a:gd name="connsiteY7" fmla="*/ 44034 h 71676"/>
                <a:gd name="connsiteX8" fmla="*/ 142011 w 172390"/>
                <a:gd name="connsiteY8" fmla="*/ 37557 h 71676"/>
                <a:gd name="connsiteX9" fmla="*/ 133972 w 172390"/>
                <a:gd name="connsiteY9" fmla="*/ 29372 h 71676"/>
                <a:gd name="connsiteX10" fmla="*/ 144691 w 172390"/>
                <a:gd name="connsiteY10" fmla="*/ 19698 h 71676"/>
                <a:gd name="connsiteX11" fmla="*/ 172210 w 172390"/>
                <a:gd name="connsiteY11" fmla="*/ 15740 h 71676"/>
                <a:gd name="connsiteX12" fmla="*/ 147370 w 172390"/>
                <a:gd name="connsiteY12" fmla="*/ 351 h 71676"/>
                <a:gd name="connsiteX13" fmla="*/ 124503 w 172390"/>
                <a:gd name="connsiteY13" fmla="*/ 4559 h 71676"/>
                <a:gd name="connsiteX0" fmla="*/ 124503 w 172319"/>
                <a:gd name="connsiteY0" fmla="*/ 5947 h 73064"/>
                <a:gd name="connsiteX1" fmla="*/ 77704 w 172319"/>
                <a:gd name="connsiteY1" fmla="*/ 3227 h 73064"/>
                <a:gd name="connsiteX2" fmla="*/ 0 w 172319"/>
                <a:gd name="connsiteY2" fmla="*/ 23318 h 73064"/>
                <a:gd name="connsiteX3" fmla="*/ 40838 w 172319"/>
                <a:gd name="connsiteY3" fmla="*/ 58966 h 73064"/>
                <a:gd name="connsiteX4" fmla="*/ 57500 w 172319"/>
                <a:gd name="connsiteY4" fmla="*/ 70873 h 73064"/>
                <a:gd name="connsiteX5" fmla="*/ 99141 w 172319"/>
                <a:gd name="connsiteY5" fmla="*/ 67221 h 73064"/>
                <a:gd name="connsiteX6" fmla="*/ 116366 w 172319"/>
                <a:gd name="connsiteY6" fmla="*/ 56569 h 73064"/>
                <a:gd name="connsiteX7" fmla="*/ 121153 w 172319"/>
                <a:gd name="connsiteY7" fmla="*/ 45422 h 73064"/>
                <a:gd name="connsiteX8" fmla="*/ 142011 w 172319"/>
                <a:gd name="connsiteY8" fmla="*/ 38945 h 73064"/>
                <a:gd name="connsiteX9" fmla="*/ 133972 w 172319"/>
                <a:gd name="connsiteY9" fmla="*/ 30760 h 73064"/>
                <a:gd name="connsiteX10" fmla="*/ 144691 w 172319"/>
                <a:gd name="connsiteY10" fmla="*/ 21086 h 73064"/>
                <a:gd name="connsiteX11" fmla="*/ 172210 w 172319"/>
                <a:gd name="connsiteY11" fmla="*/ 17128 h 73064"/>
                <a:gd name="connsiteX12" fmla="*/ 133973 w 172319"/>
                <a:gd name="connsiteY12" fmla="*/ 251 h 73064"/>
                <a:gd name="connsiteX13" fmla="*/ 124503 w 172319"/>
                <a:gd name="connsiteY13" fmla="*/ 5947 h 7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319" h="73064">
                  <a:moveTo>
                    <a:pt x="124503" y="5947"/>
                  </a:moveTo>
                  <a:cubicBezTo>
                    <a:pt x="108752" y="3630"/>
                    <a:pt x="107832" y="-1280"/>
                    <a:pt x="77704" y="3227"/>
                  </a:cubicBezTo>
                  <a:cubicBezTo>
                    <a:pt x="47576" y="7734"/>
                    <a:pt x="34278" y="16137"/>
                    <a:pt x="0" y="23318"/>
                  </a:cubicBezTo>
                  <a:cubicBezTo>
                    <a:pt x="19311" y="41661"/>
                    <a:pt x="31701" y="50668"/>
                    <a:pt x="40838" y="58966"/>
                  </a:cubicBezTo>
                  <a:cubicBezTo>
                    <a:pt x="71795" y="62935"/>
                    <a:pt x="17018" y="78810"/>
                    <a:pt x="57500" y="70873"/>
                  </a:cubicBezTo>
                  <a:cubicBezTo>
                    <a:pt x="68701" y="68416"/>
                    <a:pt x="87940" y="69678"/>
                    <a:pt x="99141" y="67221"/>
                  </a:cubicBezTo>
                  <a:lnTo>
                    <a:pt x="116366" y="56569"/>
                  </a:lnTo>
                  <a:lnTo>
                    <a:pt x="121153" y="45422"/>
                  </a:lnTo>
                  <a:cubicBezTo>
                    <a:pt x="128553" y="41493"/>
                    <a:pt x="119658" y="45397"/>
                    <a:pt x="142011" y="38945"/>
                  </a:cubicBezTo>
                  <a:cubicBezTo>
                    <a:pt x="153526" y="35881"/>
                    <a:pt x="115095" y="36132"/>
                    <a:pt x="133972" y="30760"/>
                  </a:cubicBezTo>
                  <a:cubicBezTo>
                    <a:pt x="142457" y="27784"/>
                    <a:pt x="124474" y="25094"/>
                    <a:pt x="144691" y="21086"/>
                  </a:cubicBezTo>
                  <a:cubicBezTo>
                    <a:pt x="164908" y="17078"/>
                    <a:pt x="169977" y="18492"/>
                    <a:pt x="172210" y="17128"/>
                  </a:cubicBezTo>
                  <a:cubicBezTo>
                    <a:pt x="174443" y="15764"/>
                    <a:pt x="141924" y="2114"/>
                    <a:pt x="133973" y="251"/>
                  </a:cubicBezTo>
                  <a:cubicBezTo>
                    <a:pt x="126022" y="-1612"/>
                    <a:pt x="137900" y="7559"/>
                    <a:pt x="124503" y="5947"/>
                  </a:cubicBezTo>
                  <a:close/>
                </a:path>
              </a:pathLst>
            </a:custGeom>
            <a:solidFill>
              <a:srgbClr val="FF0000">
                <a:alpha val="9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pSp>
      <p:grpSp>
        <p:nvGrpSpPr>
          <p:cNvPr id="15368" name="グループ化 15367"/>
          <p:cNvGrpSpPr/>
          <p:nvPr/>
        </p:nvGrpSpPr>
        <p:grpSpPr>
          <a:xfrm>
            <a:off x="217274" y="2021417"/>
            <a:ext cx="7503818" cy="4692872"/>
            <a:chOff x="217274" y="2021417"/>
            <a:chExt cx="7503818" cy="4692872"/>
          </a:xfrm>
        </p:grpSpPr>
        <p:sp>
          <p:nvSpPr>
            <p:cNvPr id="91" name="フリーフォーム 90"/>
            <p:cNvSpPr/>
            <p:nvPr/>
          </p:nvSpPr>
          <p:spPr>
            <a:xfrm>
              <a:off x="1505098" y="2073927"/>
              <a:ext cx="1156946" cy="4640362"/>
            </a:xfrm>
            <a:custGeom>
              <a:avLst/>
              <a:gdLst>
                <a:gd name="connsiteX0" fmla="*/ 1097280 w 1354135"/>
                <a:gd name="connsiteY0" fmla="*/ 0 h 4686300"/>
                <a:gd name="connsiteX1" fmla="*/ 1303020 w 1354135"/>
                <a:gd name="connsiteY1" fmla="*/ 1729740 h 4686300"/>
                <a:gd name="connsiteX2" fmla="*/ 1257300 w 1354135"/>
                <a:gd name="connsiteY2" fmla="*/ 2506980 h 4686300"/>
                <a:gd name="connsiteX3" fmla="*/ 297180 w 1354135"/>
                <a:gd name="connsiteY3" fmla="*/ 3939540 h 4686300"/>
                <a:gd name="connsiteX4" fmla="*/ 0 w 1354135"/>
                <a:gd name="connsiteY4" fmla="*/ 4686300 h 4686300"/>
                <a:gd name="connsiteX0" fmla="*/ 1097280 w 1310151"/>
                <a:gd name="connsiteY0" fmla="*/ 0 h 4686300"/>
                <a:gd name="connsiteX1" fmla="*/ 1303020 w 1310151"/>
                <a:gd name="connsiteY1" fmla="*/ 1729740 h 4686300"/>
                <a:gd name="connsiteX2" fmla="*/ 1165860 w 1310151"/>
                <a:gd name="connsiteY2" fmla="*/ 2750820 h 4686300"/>
                <a:gd name="connsiteX3" fmla="*/ 297180 w 1310151"/>
                <a:gd name="connsiteY3" fmla="*/ 3939540 h 4686300"/>
                <a:gd name="connsiteX4" fmla="*/ 0 w 1310151"/>
                <a:gd name="connsiteY4" fmla="*/ 4686300 h 4686300"/>
                <a:gd name="connsiteX0" fmla="*/ 957580 w 1320386"/>
                <a:gd name="connsiteY0" fmla="*/ 0 h 5295900"/>
                <a:gd name="connsiteX1" fmla="*/ 1303020 w 1320386"/>
                <a:gd name="connsiteY1" fmla="*/ 2339340 h 5295900"/>
                <a:gd name="connsiteX2" fmla="*/ 1165860 w 1320386"/>
                <a:gd name="connsiteY2" fmla="*/ 3360420 h 5295900"/>
                <a:gd name="connsiteX3" fmla="*/ 297180 w 1320386"/>
                <a:gd name="connsiteY3" fmla="*/ 4549140 h 5295900"/>
                <a:gd name="connsiteX4" fmla="*/ 0 w 1320386"/>
                <a:gd name="connsiteY4" fmla="*/ 5295900 h 529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86" h="5295900">
                  <a:moveTo>
                    <a:pt x="957580" y="0"/>
                  </a:moveTo>
                  <a:cubicBezTo>
                    <a:pt x="1047115" y="655955"/>
                    <a:pt x="1268307" y="1779270"/>
                    <a:pt x="1303020" y="2339340"/>
                  </a:cubicBezTo>
                  <a:cubicBezTo>
                    <a:pt x="1337733" y="2899410"/>
                    <a:pt x="1333500" y="2992120"/>
                    <a:pt x="1165860" y="3360420"/>
                  </a:cubicBezTo>
                  <a:cubicBezTo>
                    <a:pt x="998220" y="3728720"/>
                    <a:pt x="491490" y="4226560"/>
                    <a:pt x="297180" y="4549140"/>
                  </a:cubicBezTo>
                  <a:cubicBezTo>
                    <a:pt x="102870" y="4871720"/>
                    <a:pt x="43815" y="5104130"/>
                    <a:pt x="0" y="52959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91"/>
            <p:cNvSpPr/>
            <p:nvPr/>
          </p:nvSpPr>
          <p:spPr>
            <a:xfrm>
              <a:off x="4904517" y="2049960"/>
              <a:ext cx="1281003" cy="4650973"/>
            </a:xfrm>
            <a:custGeom>
              <a:avLst/>
              <a:gdLst>
                <a:gd name="connsiteX0" fmla="*/ 125492 w 1524477"/>
                <a:gd name="connsiteY0" fmla="*/ 0 h 4594860"/>
                <a:gd name="connsiteX1" fmla="*/ 110252 w 1524477"/>
                <a:gd name="connsiteY1" fmla="*/ 1569720 h 4594860"/>
                <a:gd name="connsiteX2" fmla="*/ 1306592 w 1524477"/>
                <a:gd name="connsiteY2" fmla="*/ 3649980 h 4594860"/>
                <a:gd name="connsiteX3" fmla="*/ 1519952 w 1524477"/>
                <a:gd name="connsiteY3" fmla="*/ 4594860 h 4594860"/>
                <a:gd name="connsiteX0" fmla="*/ 64639 w 1463624"/>
                <a:gd name="connsiteY0" fmla="*/ 0 h 4594860"/>
                <a:gd name="connsiteX1" fmla="*/ 49399 w 1463624"/>
                <a:gd name="connsiteY1" fmla="*/ 1569720 h 4594860"/>
                <a:gd name="connsiteX2" fmla="*/ 1245739 w 1463624"/>
                <a:gd name="connsiteY2" fmla="*/ 3649980 h 4594860"/>
                <a:gd name="connsiteX3" fmla="*/ 1459099 w 1463624"/>
                <a:gd name="connsiteY3" fmla="*/ 4594860 h 4594860"/>
                <a:gd name="connsiteX0" fmla="*/ 34345 w 1433330"/>
                <a:gd name="connsiteY0" fmla="*/ 0 h 4594860"/>
                <a:gd name="connsiteX1" fmla="*/ 19105 w 1433330"/>
                <a:gd name="connsiteY1" fmla="*/ 1569720 h 4594860"/>
                <a:gd name="connsiteX2" fmla="*/ 1215445 w 1433330"/>
                <a:gd name="connsiteY2" fmla="*/ 3649980 h 4594860"/>
                <a:gd name="connsiteX3" fmla="*/ 1428805 w 1433330"/>
                <a:gd name="connsiteY3" fmla="*/ 4594860 h 4594860"/>
                <a:gd name="connsiteX0" fmla="*/ 34345 w 1428805"/>
                <a:gd name="connsiteY0" fmla="*/ 0 h 4594860"/>
                <a:gd name="connsiteX1" fmla="*/ 19105 w 1428805"/>
                <a:gd name="connsiteY1" fmla="*/ 1569720 h 4594860"/>
                <a:gd name="connsiteX2" fmla="*/ 1215445 w 1428805"/>
                <a:gd name="connsiteY2" fmla="*/ 3649980 h 4594860"/>
                <a:gd name="connsiteX3" fmla="*/ 1428805 w 1428805"/>
                <a:gd name="connsiteY3" fmla="*/ 4594860 h 4594860"/>
                <a:gd name="connsiteX0" fmla="*/ 34345 w 1428805"/>
                <a:gd name="connsiteY0" fmla="*/ 0 h 4648200"/>
                <a:gd name="connsiteX1" fmla="*/ 19105 w 1428805"/>
                <a:gd name="connsiteY1" fmla="*/ 1569720 h 4648200"/>
                <a:gd name="connsiteX2" fmla="*/ 1215445 w 1428805"/>
                <a:gd name="connsiteY2" fmla="*/ 3649980 h 4648200"/>
                <a:gd name="connsiteX3" fmla="*/ 1428805 w 1428805"/>
                <a:gd name="connsiteY3" fmla="*/ 4648200 h 4648200"/>
                <a:gd name="connsiteX0" fmla="*/ 34345 w 1428805"/>
                <a:gd name="connsiteY0" fmla="*/ 0 h 4648200"/>
                <a:gd name="connsiteX1" fmla="*/ 19105 w 1428805"/>
                <a:gd name="connsiteY1" fmla="*/ 1569720 h 4648200"/>
                <a:gd name="connsiteX2" fmla="*/ 1215445 w 1428805"/>
                <a:gd name="connsiteY2" fmla="*/ 3649980 h 4648200"/>
                <a:gd name="connsiteX3" fmla="*/ 1428805 w 1428805"/>
                <a:gd name="connsiteY3" fmla="*/ 4648200 h 4648200"/>
                <a:gd name="connsiteX0" fmla="*/ 41104 w 1435564"/>
                <a:gd name="connsiteY0" fmla="*/ 0 h 4648200"/>
                <a:gd name="connsiteX1" fmla="*/ 25864 w 1435564"/>
                <a:gd name="connsiteY1" fmla="*/ 1569720 h 4648200"/>
                <a:gd name="connsiteX2" fmla="*/ 1222204 w 1435564"/>
                <a:gd name="connsiteY2" fmla="*/ 3649980 h 4648200"/>
                <a:gd name="connsiteX3" fmla="*/ 1435564 w 1435564"/>
                <a:gd name="connsiteY3" fmla="*/ 4648200 h 4648200"/>
                <a:gd name="connsiteX0" fmla="*/ 99920 w 1494380"/>
                <a:gd name="connsiteY0" fmla="*/ 0 h 4648200"/>
                <a:gd name="connsiteX1" fmla="*/ 84680 w 1494380"/>
                <a:gd name="connsiteY1" fmla="*/ 1569720 h 4648200"/>
                <a:gd name="connsiteX2" fmla="*/ 1252445 w 1494380"/>
                <a:gd name="connsiteY2" fmla="*/ 3707130 h 4648200"/>
                <a:gd name="connsiteX3" fmla="*/ 1494380 w 1494380"/>
                <a:gd name="connsiteY3" fmla="*/ 4648200 h 4648200"/>
                <a:gd name="connsiteX0" fmla="*/ 99920 w 1494380"/>
                <a:gd name="connsiteY0" fmla="*/ 0 h 4648200"/>
                <a:gd name="connsiteX1" fmla="*/ 84680 w 1494380"/>
                <a:gd name="connsiteY1" fmla="*/ 1569720 h 4648200"/>
                <a:gd name="connsiteX2" fmla="*/ 1252445 w 1494380"/>
                <a:gd name="connsiteY2" fmla="*/ 3707130 h 4648200"/>
                <a:gd name="connsiteX3" fmla="*/ 1494380 w 1494380"/>
                <a:gd name="connsiteY3" fmla="*/ 4648200 h 4648200"/>
                <a:gd name="connsiteX0" fmla="*/ 81323 w 1504358"/>
                <a:gd name="connsiteY0" fmla="*/ 0 h 5210175"/>
                <a:gd name="connsiteX1" fmla="*/ 94658 w 1504358"/>
                <a:gd name="connsiteY1" fmla="*/ 2131695 h 5210175"/>
                <a:gd name="connsiteX2" fmla="*/ 1262423 w 1504358"/>
                <a:gd name="connsiteY2" fmla="*/ 4269105 h 5210175"/>
                <a:gd name="connsiteX3" fmla="*/ 1504358 w 1504358"/>
                <a:gd name="connsiteY3" fmla="*/ 5210175 h 5210175"/>
                <a:gd name="connsiteX0" fmla="*/ 27182 w 1450217"/>
                <a:gd name="connsiteY0" fmla="*/ 0 h 5210175"/>
                <a:gd name="connsiteX1" fmla="*/ 40517 w 1450217"/>
                <a:gd name="connsiteY1" fmla="*/ 2131695 h 5210175"/>
                <a:gd name="connsiteX2" fmla="*/ 1208282 w 1450217"/>
                <a:gd name="connsiteY2" fmla="*/ 4269105 h 5210175"/>
                <a:gd name="connsiteX3" fmla="*/ 1450217 w 1450217"/>
                <a:gd name="connsiteY3" fmla="*/ 5210175 h 5210175"/>
                <a:gd name="connsiteX0" fmla="*/ 39989 w 1463024"/>
                <a:gd name="connsiteY0" fmla="*/ 0 h 5210175"/>
                <a:gd name="connsiteX1" fmla="*/ 34274 w 1463024"/>
                <a:gd name="connsiteY1" fmla="*/ 2179320 h 5210175"/>
                <a:gd name="connsiteX2" fmla="*/ 1221089 w 1463024"/>
                <a:gd name="connsiteY2" fmla="*/ 4269105 h 5210175"/>
                <a:gd name="connsiteX3" fmla="*/ 1463024 w 1463024"/>
                <a:gd name="connsiteY3" fmla="*/ 5210175 h 5210175"/>
                <a:gd name="connsiteX0" fmla="*/ 39989 w 1463024"/>
                <a:gd name="connsiteY0" fmla="*/ 0 h 5210175"/>
                <a:gd name="connsiteX1" fmla="*/ 34274 w 1463024"/>
                <a:gd name="connsiteY1" fmla="*/ 2179320 h 5210175"/>
                <a:gd name="connsiteX2" fmla="*/ 1221089 w 1463024"/>
                <a:gd name="connsiteY2" fmla="*/ 4269105 h 5210175"/>
                <a:gd name="connsiteX3" fmla="*/ 1463024 w 1463024"/>
                <a:gd name="connsiteY3" fmla="*/ 5210175 h 5210175"/>
                <a:gd name="connsiteX0" fmla="*/ 102237 w 1514402"/>
                <a:gd name="connsiteY0" fmla="*/ 0 h 5308010"/>
                <a:gd name="connsiteX1" fmla="*/ 85652 w 1514402"/>
                <a:gd name="connsiteY1" fmla="*/ 2277155 h 5308010"/>
                <a:gd name="connsiteX2" fmla="*/ 1272467 w 1514402"/>
                <a:gd name="connsiteY2" fmla="*/ 4366940 h 5308010"/>
                <a:gd name="connsiteX3" fmla="*/ 1514402 w 1514402"/>
                <a:gd name="connsiteY3" fmla="*/ 5308010 h 5308010"/>
                <a:gd name="connsiteX0" fmla="*/ 97730 w 1509895"/>
                <a:gd name="connsiteY0" fmla="*/ 0 h 5308010"/>
                <a:gd name="connsiteX1" fmla="*/ 81145 w 1509895"/>
                <a:gd name="connsiteY1" fmla="*/ 2277155 h 5308010"/>
                <a:gd name="connsiteX2" fmla="*/ 1267960 w 1509895"/>
                <a:gd name="connsiteY2" fmla="*/ 4366940 h 5308010"/>
                <a:gd name="connsiteX3" fmla="*/ 1509895 w 1509895"/>
                <a:gd name="connsiteY3" fmla="*/ 5308010 h 5308010"/>
                <a:gd name="connsiteX0" fmla="*/ 49804 w 1461969"/>
                <a:gd name="connsiteY0" fmla="*/ 0 h 5308010"/>
                <a:gd name="connsiteX1" fmla="*/ 33219 w 1461969"/>
                <a:gd name="connsiteY1" fmla="*/ 2277155 h 5308010"/>
                <a:gd name="connsiteX2" fmla="*/ 1220034 w 1461969"/>
                <a:gd name="connsiteY2" fmla="*/ 4366940 h 5308010"/>
                <a:gd name="connsiteX3" fmla="*/ 1461969 w 1461969"/>
                <a:gd name="connsiteY3" fmla="*/ 5308010 h 5308010"/>
              </a:gdLst>
              <a:ahLst/>
              <a:cxnLst>
                <a:cxn ang="0">
                  <a:pos x="connsiteX0" y="connsiteY0"/>
                </a:cxn>
                <a:cxn ang="0">
                  <a:pos x="connsiteX1" y="connsiteY1"/>
                </a:cxn>
                <a:cxn ang="0">
                  <a:pos x="connsiteX2" y="connsiteY2"/>
                </a:cxn>
                <a:cxn ang="0">
                  <a:pos x="connsiteX3" y="connsiteY3"/>
                </a:cxn>
              </a:cxnLst>
              <a:rect l="l" t="t" r="r" b="b"/>
              <a:pathLst>
                <a:path w="1461969" h="5308010">
                  <a:moveTo>
                    <a:pt x="49804" y="0"/>
                  </a:moveTo>
                  <a:cubicBezTo>
                    <a:pt x="56940" y="871129"/>
                    <a:pt x="-53113" y="1973285"/>
                    <a:pt x="33219" y="2277155"/>
                  </a:cubicBezTo>
                  <a:cubicBezTo>
                    <a:pt x="119551" y="2581025"/>
                    <a:pt x="1152724" y="4189140"/>
                    <a:pt x="1220034" y="4366940"/>
                  </a:cubicBezTo>
                  <a:cubicBezTo>
                    <a:pt x="1287344" y="4544740"/>
                    <a:pt x="1348939" y="4792390"/>
                    <a:pt x="1461969" y="5308010"/>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93"/>
            <p:cNvSpPr/>
            <p:nvPr/>
          </p:nvSpPr>
          <p:spPr>
            <a:xfrm>
              <a:off x="4095735" y="2049181"/>
              <a:ext cx="540772" cy="3409874"/>
            </a:xfrm>
            <a:custGeom>
              <a:avLst/>
              <a:gdLst>
                <a:gd name="connsiteX0" fmla="*/ 15240 w 617220"/>
                <a:gd name="connsiteY0" fmla="*/ 0 h 3238500"/>
                <a:gd name="connsiteX1" fmla="*/ 30480 w 617220"/>
                <a:gd name="connsiteY1" fmla="*/ 1318260 h 3238500"/>
                <a:gd name="connsiteX2" fmla="*/ 289560 w 617220"/>
                <a:gd name="connsiteY2" fmla="*/ 2720340 h 3238500"/>
                <a:gd name="connsiteX3" fmla="*/ 617220 w 617220"/>
                <a:gd name="connsiteY3" fmla="*/ 3238500 h 3238500"/>
                <a:gd name="connsiteX0" fmla="*/ 15240 w 617220"/>
                <a:gd name="connsiteY0" fmla="*/ 0 h 3848100"/>
                <a:gd name="connsiteX1" fmla="*/ 30480 w 617220"/>
                <a:gd name="connsiteY1" fmla="*/ 1927860 h 3848100"/>
                <a:gd name="connsiteX2" fmla="*/ 289560 w 617220"/>
                <a:gd name="connsiteY2" fmla="*/ 3329940 h 3848100"/>
                <a:gd name="connsiteX3" fmla="*/ 617220 w 617220"/>
                <a:gd name="connsiteY3" fmla="*/ 3848100 h 3848100"/>
                <a:gd name="connsiteX0" fmla="*/ 11102 w 623952"/>
                <a:gd name="connsiteY0" fmla="*/ 0 h 3891582"/>
                <a:gd name="connsiteX1" fmla="*/ 37212 w 623952"/>
                <a:gd name="connsiteY1" fmla="*/ 1971342 h 3891582"/>
                <a:gd name="connsiteX2" fmla="*/ 296292 w 623952"/>
                <a:gd name="connsiteY2" fmla="*/ 3373422 h 3891582"/>
                <a:gd name="connsiteX3" fmla="*/ 623952 w 623952"/>
                <a:gd name="connsiteY3" fmla="*/ 3891582 h 3891582"/>
                <a:gd name="connsiteX0" fmla="*/ 11102 w 623952"/>
                <a:gd name="connsiteY0" fmla="*/ 0 h 3891582"/>
                <a:gd name="connsiteX1" fmla="*/ 37212 w 623952"/>
                <a:gd name="connsiteY1" fmla="*/ 1971342 h 3891582"/>
                <a:gd name="connsiteX2" fmla="*/ 296292 w 623952"/>
                <a:gd name="connsiteY2" fmla="*/ 3373422 h 3891582"/>
                <a:gd name="connsiteX3" fmla="*/ 623952 w 623952"/>
                <a:gd name="connsiteY3" fmla="*/ 3891582 h 3891582"/>
                <a:gd name="connsiteX0" fmla="*/ 4316 w 617166"/>
                <a:gd name="connsiteY0" fmla="*/ 0 h 3891582"/>
                <a:gd name="connsiteX1" fmla="*/ 63038 w 617166"/>
                <a:gd name="connsiteY1" fmla="*/ 1971342 h 3891582"/>
                <a:gd name="connsiteX2" fmla="*/ 289506 w 617166"/>
                <a:gd name="connsiteY2" fmla="*/ 3373422 h 3891582"/>
                <a:gd name="connsiteX3" fmla="*/ 617166 w 617166"/>
                <a:gd name="connsiteY3" fmla="*/ 3891582 h 3891582"/>
              </a:gdLst>
              <a:ahLst/>
              <a:cxnLst>
                <a:cxn ang="0">
                  <a:pos x="connsiteX0" y="connsiteY0"/>
                </a:cxn>
                <a:cxn ang="0">
                  <a:pos x="connsiteX1" y="connsiteY1"/>
                </a:cxn>
                <a:cxn ang="0">
                  <a:pos x="connsiteX2" y="connsiteY2"/>
                </a:cxn>
                <a:cxn ang="0">
                  <a:pos x="connsiteX3" y="connsiteY3"/>
                </a:cxn>
              </a:cxnLst>
              <a:rect l="l" t="t" r="r" b="b"/>
              <a:pathLst>
                <a:path w="617166" h="3891582">
                  <a:moveTo>
                    <a:pt x="4316" y="0"/>
                  </a:moveTo>
                  <a:cubicBezTo>
                    <a:pt x="-10924" y="736811"/>
                    <a:pt x="15506" y="1409105"/>
                    <a:pt x="63038" y="1971342"/>
                  </a:cubicBezTo>
                  <a:cubicBezTo>
                    <a:pt x="110570" y="2533579"/>
                    <a:pt x="191716" y="3053382"/>
                    <a:pt x="289506" y="3373422"/>
                  </a:cubicBezTo>
                  <a:cubicBezTo>
                    <a:pt x="387296" y="3693462"/>
                    <a:pt x="502231" y="3792522"/>
                    <a:pt x="617166" y="389158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94"/>
            <p:cNvSpPr/>
            <p:nvPr/>
          </p:nvSpPr>
          <p:spPr>
            <a:xfrm>
              <a:off x="253032" y="4249530"/>
              <a:ext cx="1402124" cy="54238"/>
            </a:xfrm>
            <a:custGeom>
              <a:avLst/>
              <a:gdLst>
                <a:gd name="connsiteX0" fmla="*/ 0 w 1600200"/>
                <a:gd name="connsiteY0" fmla="*/ 0 h 66825"/>
                <a:gd name="connsiteX1" fmla="*/ 929640 w 1600200"/>
                <a:gd name="connsiteY1" fmla="*/ 60960 h 66825"/>
                <a:gd name="connsiteX2" fmla="*/ 1600200 w 1600200"/>
                <a:gd name="connsiteY2" fmla="*/ 60960 h 66825"/>
                <a:gd name="connsiteX0" fmla="*/ 0 w 1600200"/>
                <a:gd name="connsiteY0" fmla="*/ 0 h 61420"/>
                <a:gd name="connsiteX1" fmla="*/ 918769 w 1600200"/>
                <a:gd name="connsiteY1" fmla="*/ 17477 h 61420"/>
                <a:gd name="connsiteX2" fmla="*/ 1600200 w 1600200"/>
                <a:gd name="connsiteY2" fmla="*/ 60960 h 61420"/>
                <a:gd name="connsiteX0" fmla="*/ 0 w 1600200"/>
                <a:gd name="connsiteY0" fmla="*/ 0 h 61900"/>
                <a:gd name="connsiteX1" fmla="*/ 940510 w 1600200"/>
                <a:gd name="connsiteY1" fmla="*/ 39219 h 61900"/>
                <a:gd name="connsiteX2" fmla="*/ 1600200 w 1600200"/>
                <a:gd name="connsiteY2" fmla="*/ 60960 h 61900"/>
              </a:gdLst>
              <a:ahLst/>
              <a:cxnLst>
                <a:cxn ang="0">
                  <a:pos x="connsiteX0" y="connsiteY0"/>
                </a:cxn>
                <a:cxn ang="0">
                  <a:pos x="connsiteX1" y="connsiteY1"/>
                </a:cxn>
                <a:cxn ang="0">
                  <a:pos x="connsiteX2" y="connsiteY2"/>
                </a:cxn>
              </a:cxnLst>
              <a:rect l="l" t="t" r="r" b="b"/>
              <a:pathLst>
                <a:path w="1600200" h="61900">
                  <a:moveTo>
                    <a:pt x="0" y="0"/>
                  </a:moveTo>
                  <a:cubicBezTo>
                    <a:pt x="331470" y="25400"/>
                    <a:pt x="673810" y="29059"/>
                    <a:pt x="940510" y="39219"/>
                  </a:cubicBezTo>
                  <a:cubicBezTo>
                    <a:pt x="1207210" y="49379"/>
                    <a:pt x="1398270" y="66040"/>
                    <a:pt x="1600200" y="6096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リーフォーム 95"/>
            <p:cNvSpPr/>
            <p:nvPr/>
          </p:nvSpPr>
          <p:spPr>
            <a:xfrm>
              <a:off x="1718949" y="4284458"/>
              <a:ext cx="908555" cy="11299"/>
            </a:xfrm>
            <a:custGeom>
              <a:avLst/>
              <a:gdLst>
                <a:gd name="connsiteX0" fmla="*/ 0 w 1089660"/>
                <a:gd name="connsiteY0" fmla="*/ 30480 h 30480"/>
                <a:gd name="connsiteX1" fmla="*/ 1089660 w 1089660"/>
                <a:gd name="connsiteY1" fmla="*/ 0 h 30480"/>
                <a:gd name="connsiteX0" fmla="*/ 0 w 1036906"/>
                <a:gd name="connsiteY0" fmla="*/ 12895 h 12895"/>
                <a:gd name="connsiteX1" fmla="*/ 1036906 w 1036906"/>
                <a:gd name="connsiteY1" fmla="*/ 0 h 12895"/>
              </a:gdLst>
              <a:ahLst/>
              <a:cxnLst>
                <a:cxn ang="0">
                  <a:pos x="connsiteX0" y="connsiteY0"/>
                </a:cxn>
                <a:cxn ang="0">
                  <a:pos x="connsiteX1" y="connsiteY1"/>
                </a:cxn>
              </a:cxnLst>
              <a:rect l="l" t="t" r="r" b="b"/>
              <a:pathLst>
                <a:path w="1036906" h="12895">
                  <a:moveTo>
                    <a:pt x="0" y="12895"/>
                  </a:moveTo>
                  <a:cubicBezTo>
                    <a:pt x="363220" y="2735"/>
                    <a:pt x="673686" y="10160"/>
                    <a:pt x="1036906" y="0"/>
                  </a:cubicBezTo>
                </a:path>
              </a:pathLst>
            </a:cu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96"/>
            <p:cNvSpPr/>
            <p:nvPr/>
          </p:nvSpPr>
          <p:spPr>
            <a:xfrm>
              <a:off x="217274" y="2746685"/>
              <a:ext cx="3971860" cy="3948201"/>
            </a:xfrm>
            <a:custGeom>
              <a:avLst/>
              <a:gdLst>
                <a:gd name="connsiteX0" fmla="*/ 0 w 4503420"/>
                <a:gd name="connsiteY0" fmla="*/ 0 h 4518660"/>
                <a:gd name="connsiteX1" fmla="*/ 1729740 w 4503420"/>
                <a:gd name="connsiteY1" fmla="*/ 1333500 h 4518660"/>
                <a:gd name="connsiteX2" fmla="*/ 3886200 w 4503420"/>
                <a:gd name="connsiteY2" fmla="*/ 3695700 h 4518660"/>
                <a:gd name="connsiteX3" fmla="*/ 4503420 w 4503420"/>
                <a:gd name="connsiteY3" fmla="*/ 4518660 h 4518660"/>
                <a:gd name="connsiteX0" fmla="*/ 0 w 4490720"/>
                <a:gd name="connsiteY0" fmla="*/ 0 h 4391660"/>
                <a:gd name="connsiteX1" fmla="*/ 1717040 w 4490720"/>
                <a:gd name="connsiteY1" fmla="*/ 1206500 h 4391660"/>
                <a:gd name="connsiteX2" fmla="*/ 3873500 w 4490720"/>
                <a:gd name="connsiteY2" fmla="*/ 3568700 h 4391660"/>
                <a:gd name="connsiteX3" fmla="*/ 4490720 w 4490720"/>
                <a:gd name="connsiteY3" fmla="*/ 4391660 h 4391660"/>
                <a:gd name="connsiteX0" fmla="*/ 0 w 4490720"/>
                <a:gd name="connsiteY0" fmla="*/ 0 h 4391660"/>
                <a:gd name="connsiteX1" fmla="*/ 1717040 w 4490720"/>
                <a:gd name="connsiteY1" fmla="*/ 1270000 h 4391660"/>
                <a:gd name="connsiteX2" fmla="*/ 3873500 w 4490720"/>
                <a:gd name="connsiteY2" fmla="*/ 3568700 h 4391660"/>
                <a:gd name="connsiteX3" fmla="*/ 4490720 w 4490720"/>
                <a:gd name="connsiteY3" fmla="*/ 4391660 h 4391660"/>
                <a:gd name="connsiteX0" fmla="*/ 0 w 4490720"/>
                <a:gd name="connsiteY0" fmla="*/ 0 h 4391660"/>
                <a:gd name="connsiteX1" fmla="*/ 1717040 w 4490720"/>
                <a:gd name="connsiteY1" fmla="*/ 1270000 h 4391660"/>
                <a:gd name="connsiteX2" fmla="*/ 3683000 w 4490720"/>
                <a:gd name="connsiteY2" fmla="*/ 3365500 h 4391660"/>
                <a:gd name="connsiteX3" fmla="*/ 4490720 w 4490720"/>
                <a:gd name="connsiteY3" fmla="*/ 4391660 h 4391660"/>
                <a:gd name="connsiteX0" fmla="*/ 0 w 4465320"/>
                <a:gd name="connsiteY0" fmla="*/ 0 h 4505960"/>
                <a:gd name="connsiteX1" fmla="*/ 1717040 w 4465320"/>
                <a:gd name="connsiteY1" fmla="*/ 1270000 h 4505960"/>
                <a:gd name="connsiteX2" fmla="*/ 3683000 w 4465320"/>
                <a:gd name="connsiteY2" fmla="*/ 3365500 h 4505960"/>
                <a:gd name="connsiteX3" fmla="*/ 4465320 w 4465320"/>
                <a:gd name="connsiteY3" fmla="*/ 4505960 h 4505960"/>
                <a:gd name="connsiteX0" fmla="*/ 0 w 4465320"/>
                <a:gd name="connsiteY0" fmla="*/ 0 h 4505960"/>
                <a:gd name="connsiteX1" fmla="*/ 1717040 w 4465320"/>
                <a:gd name="connsiteY1" fmla="*/ 1270000 h 4505960"/>
                <a:gd name="connsiteX2" fmla="*/ 3683000 w 4465320"/>
                <a:gd name="connsiteY2" fmla="*/ 3365500 h 4505960"/>
                <a:gd name="connsiteX3" fmla="*/ 4465320 w 4465320"/>
                <a:gd name="connsiteY3" fmla="*/ 4505960 h 4505960"/>
                <a:gd name="connsiteX0" fmla="*/ 0 w 4465320"/>
                <a:gd name="connsiteY0" fmla="*/ 0 h 4505960"/>
                <a:gd name="connsiteX1" fmla="*/ 1717040 w 4465320"/>
                <a:gd name="connsiteY1" fmla="*/ 1270000 h 4505960"/>
                <a:gd name="connsiteX2" fmla="*/ 3683000 w 4465320"/>
                <a:gd name="connsiteY2" fmla="*/ 3365500 h 4505960"/>
                <a:gd name="connsiteX3" fmla="*/ 4465320 w 4465320"/>
                <a:gd name="connsiteY3" fmla="*/ 4505960 h 4505960"/>
                <a:gd name="connsiteX0" fmla="*/ 0 w 4465320"/>
                <a:gd name="connsiteY0" fmla="*/ 0 h 4505960"/>
                <a:gd name="connsiteX1" fmla="*/ 1717040 w 4465320"/>
                <a:gd name="connsiteY1" fmla="*/ 1270000 h 4505960"/>
                <a:gd name="connsiteX2" fmla="*/ 3683000 w 4465320"/>
                <a:gd name="connsiteY2" fmla="*/ 3365500 h 4505960"/>
                <a:gd name="connsiteX3" fmla="*/ 4465320 w 4465320"/>
                <a:gd name="connsiteY3" fmla="*/ 4505960 h 4505960"/>
                <a:gd name="connsiteX0" fmla="*/ 0 w 4484646"/>
                <a:gd name="connsiteY0" fmla="*/ 0 h 4428657"/>
                <a:gd name="connsiteX1" fmla="*/ 1717040 w 4484646"/>
                <a:gd name="connsiteY1" fmla="*/ 1270000 h 4428657"/>
                <a:gd name="connsiteX2" fmla="*/ 3683000 w 4484646"/>
                <a:gd name="connsiteY2" fmla="*/ 3365500 h 4428657"/>
                <a:gd name="connsiteX3" fmla="*/ 4484646 w 4484646"/>
                <a:gd name="connsiteY3" fmla="*/ 4428657 h 4428657"/>
                <a:gd name="connsiteX0" fmla="*/ 0 w 4532959"/>
                <a:gd name="connsiteY0" fmla="*/ 0 h 4505959"/>
                <a:gd name="connsiteX1" fmla="*/ 1765353 w 4532959"/>
                <a:gd name="connsiteY1" fmla="*/ 1347302 h 4505959"/>
                <a:gd name="connsiteX2" fmla="*/ 3731313 w 4532959"/>
                <a:gd name="connsiteY2" fmla="*/ 3442802 h 4505959"/>
                <a:gd name="connsiteX3" fmla="*/ 4532959 w 4532959"/>
                <a:gd name="connsiteY3" fmla="*/ 4505959 h 4505959"/>
              </a:gdLst>
              <a:ahLst/>
              <a:cxnLst>
                <a:cxn ang="0">
                  <a:pos x="connsiteX0" y="connsiteY0"/>
                </a:cxn>
                <a:cxn ang="0">
                  <a:pos x="connsiteX1" y="connsiteY1"/>
                </a:cxn>
                <a:cxn ang="0">
                  <a:pos x="connsiteX2" y="connsiteY2"/>
                </a:cxn>
                <a:cxn ang="0">
                  <a:pos x="connsiteX3" y="connsiteY3"/>
                </a:cxn>
              </a:cxnLst>
              <a:rect l="l" t="t" r="r" b="b"/>
              <a:pathLst>
                <a:path w="4532959" h="4505959">
                  <a:moveTo>
                    <a:pt x="0" y="0"/>
                  </a:moveTo>
                  <a:cubicBezTo>
                    <a:pt x="541020" y="358775"/>
                    <a:pt x="1143468" y="773502"/>
                    <a:pt x="1765353" y="1347302"/>
                  </a:cubicBezTo>
                  <a:cubicBezTo>
                    <a:pt x="2387238" y="1921102"/>
                    <a:pt x="3269033" y="2962742"/>
                    <a:pt x="3731313" y="3442802"/>
                  </a:cubicBezTo>
                  <a:cubicBezTo>
                    <a:pt x="4193593" y="3973662"/>
                    <a:pt x="4455489" y="4359909"/>
                    <a:pt x="4532959" y="4505959"/>
                  </a:cubicBezTo>
                </a:path>
              </a:pathLst>
            </a:custGeom>
            <a:no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97"/>
            <p:cNvSpPr/>
            <p:nvPr/>
          </p:nvSpPr>
          <p:spPr>
            <a:xfrm>
              <a:off x="4667007" y="2031157"/>
              <a:ext cx="1764169" cy="4652828"/>
            </a:xfrm>
            <a:custGeom>
              <a:avLst/>
              <a:gdLst>
                <a:gd name="connsiteX0" fmla="*/ 134201 w 2117295"/>
                <a:gd name="connsiteY0" fmla="*/ 0 h 4231178"/>
                <a:gd name="connsiteX1" fmla="*/ 175765 w 2117295"/>
                <a:gd name="connsiteY1" fmla="*/ 640080 h 4231178"/>
                <a:gd name="connsiteX2" fmla="*/ 1854935 w 2117295"/>
                <a:gd name="connsiteY2" fmla="*/ 3142211 h 4231178"/>
                <a:gd name="connsiteX3" fmla="*/ 2087692 w 2117295"/>
                <a:gd name="connsiteY3" fmla="*/ 4231178 h 4231178"/>
                <a:gd name="connsiteX0" fmla="*/ 134201 w 2137304"/>
                <a:gd name="connsiteY0" fmla="*/ 0 h 4675678"/>
                <a:gd name="connsiteX1" fmla="*/ 175765 w 2137304"/>
                <a:gd name="connsiteY1" fmla="*/ 640080 h 4675678"/>
                <a:gd name="connsiteX2" fmla="*/ 1854935 w 2137304"/>
                <a:gd name="connsiteY2" fmla="*/ 3142211 h 4675678"/>
                <a:gd name="connsiteX3" fmla="*/ 2113092 w 2137304"/>
                <a:gd name="connsiteY3" fmla="*/ 4675678 h 4675678"/>
                <a:gd name="connsiteX0" fmla="*/ 134201 w 2113092"/>
                <a:gd name="connsiteY0" fmla="*/ 0 h 4675678"/>
                <a:gd name="connsiteX1" fmla="*/ 175765 w 2113092"/>
                <a:gd name="connsiteY1" fmla="*/ 640080 h 4675678"/>
                <a:gd name="connsiteX2" fmla="*/ 1854935 w 2113092"/>
                <a:gd name="connsiteY2" fmla="*/ 3142211 h 4675678"/>
                <a:gd name="connsiteX3" fmla="*/ 2113092 w 2113092"/>
                <a:gd name="connsiteY3" fmla="*/ 4675678 h 4675678"/>
                <a:gd name="connsiteX0" fmla="*/ 134201 w 2113092"/>
                <a:gd name="connsiteY0" fmla="*/ 0 h 4675678"/>
                <a:gd name="connsiteX1" fmla="*/ 175765 w 2113092"/>
                <a:gd name="connsiteY1" fmla="*/ 640080 h 4675678"/>
                <a:gd name="connsiteX2" fmla="*/ 1854935 w 2113092"/>
                <a:gd name="connsiteY2" fmla="*/ 3142211 h 4675678"/>
                <a:gd name="connsiteX3" fmla="*/ 2113092 w 2113092"/>
                <a:gd name="connsiteY3" fmla="*/ 4675678 h 4675678"/>
                <a:gd name="connsiteX0" fmla="*/ 134201 w 2113092"/>
                <a:gd name="connsiteY0" fmla="*/ 0 h 4675678"/>
                <a:gd name="connsiteX1" fmla="*/ 175765 w 2113092"/>
                <a:gd name="connsiteY1" fmla="*/ 640080 h 4675678"/>
                <a:gd name="connsiteX2" fmla="*/ 1854935 w 2113092"/>
                <a:gd name="connsiteY2" fmla="*/ 3243811 h 4675678"/>
                <a:gd name="connsiteX3" fmla="*/ 2113092 w 2113092"/>
                <a:gd name="connsiteY3" fmla="*/ 4675678 h 4675678"/>
                <a:gd name="connsiteX0" fmla="*/ 147431 w 2100922"/>
                <a:gd name="connsiteY0" fmla="*/ 0 h 5348778"/>
                <a:gd name="connsiteX1" fmla="*/ 163595 w 2100922"/>
                <a:gd name="connsiteY1" fmla="*/ 1313180 h 5348778"/>
                <a:gd name="connsiteX2" fmla="*/ 1842765 w 2100922"/>
                <a:gd name="connsiteY2" fmla="*/ 3916911 h 5348778"/>
                <a:gd name="connsiteX3" fmla="*/ 2100922 w 2100922"/>
                <a:gd name="connsiteY3" fmla="*/ 5348778 h 5348778"/>
                <a:gd name="connsiteX0" fmla="*/ 115728 w 2069219"/>
                <a:gd name="connsiteY0" fmla="*/ 0 h 5348778"/>
                <a:gd name="connsiteX1" fmla="*/ 131892 w 2069219"/>
                <a:gd name="connsiteY1" fmla="*/ 1313180 h 5348778"/>
                <a:gd name="connsiteX2" fmla="*/ 1811062 w 2069219"/>
                <a:gd name="connsiteY2" fmla="*/ 3916911 h 5348778"/>
                <a:gd name="connsiteX3" fmla="*/ 2069219 w 2069219"/>
                <a:gd name="connsiteY3" fmla="*/ 5348778 h 5348778"/>
                <a:gd name="connsiteX0" fmla="*/ 65125 w 2018616"/>
                <a:gd name="connsiteY0" fmla="*/ 0 h 5348778"/>
                <a:gd name="connsiteX1" fmla="*/ 81289 w 2018616"/>
                <a:gd name="connsiteY1" fmla="*/ 1313180 h 5348778"/>
                <a:gd name="connsiteX2" fmla="*/ 1760459 w 2018616"/>
                <a:gd name="connsiteY2" fmla="*/ 3916911 h 5348778"/>
                <a:gd name="connsiteX3" fmla="*/ 2018616 w 2018616"/>
                <a:gd name="connsiteY3" fmla="*/ 5348778 h 5348778"/>
                <a:gd name="connsiteX0" fmla="*/ 80624 w 2092091"/>
                <a:gd name="connsiteY0" fmla="*/ 0 h 5387429"/>
                <a:gd name="connsiteX1" fmla="*/ 154764 w 2092091"/>
                <a:gd name="connsiteY1" fmla="*/ 1351831 h 5387429"/>
                <a:gd name="connsiteX2" fmla="*/ 1833934 w 2092091"/>
                <a:gd name="connsiteY2" fmla="*/ 3955562 h 5387429"/>
                <a:gd name="connsiteX3" fmla="*/ 2092091 w 2092091"/>
                <a:gd name="connsiteY3" fmla="*/ 5387429 h 5387429"/>
                <a:gd name="connsiteX0" fmla="*/ 11587 w 2023054"/>
                <a:gd name="connsiteY0" fmla="*/ 0 h 5387429"/>
                <a:gd name="connsiteX1" fmla="*/ 85727 w 2023054"/>
                <a:gd name="connsiteY1" fmla="*/ 1351831 h 5387429"/>
                <a:gd name="connsiteX2" fmla="*/ 1764897 w 2023054"/>
                <a:gd name="connsiteY2" fmla="*/ 3955562 h 5387429"/>
                <a:gd name="connsiteX3" fmla="*/ 2023054 w 2023054"/>
                <a:gd name="connsiteY3" fmla="*/ 5387429 h 5387429"/>
                <a:gd name="connsiteX0" fmla="*/ 11587 w 2013391"/>
                <a:gd name="connsiteY0" fmla="*/ 0 h 5310127"/>
                <a:gd name="connsiteX1" fmla="*/ 85727 w 2013391"/>
                <a:gd name="connsiteY1" fmla="*/ 1351831 h 5310127"/>
                <a:gd name="connsiteX2" fmla="*/ 1764897 w 2013391"/>
                <a:gd name="connsiteY2" fmla="*/ 3955562 h 5310127"/>
                <a:gd name="connsiteX3" fmla="*/ 2013391 w 2013391"/>
                <a:gd name="connsiteY3" fmla="*/ 5310127 h 5310127"/>
              </a:gdLst>
              <a:ahLst/>
              <a:cxnLst>
                <a:cxn ang="0">
                  <a:pos x="connsiteX0" y="connsiteY0"/>
                </a:cxn>
                <a:cxn ang="0">
                  <a:pos x="connsiteX1" y="connsiteY1"/>
                </a:cxn>
                <a:cxn ang="0">
                  <a:pos x="connsiteX2" y="connsiteY2"/>
                </a:cxn>
                <a:cxn ang="0">
                  <a:pos x="connsiteX3" y="connsiteY3"/>
                </a:cxn>
              </a:cxnLst>
              <a:rect l="l" t="t" r="r" b="b"/>
              <a:pathLst>
                <a:path w="2013391" h="5310127">
                  <a:moveTo>
                    <a:pt x="11587" y="0"/>
                  </a:moveTo>
                  <a:cubicBezTo>
                    <a:pt x="3274" y="350289"/>
                    <a:pt x="-32562" y="1021104"/>
                    <a:pt x="85727" y="1351831"/>
                  </a:cubicBezTo>
                  <a:cubicBezTo>
                    <a:pt x="204016" y="1682558"/>
                    <a:pt x="1632509" y="3536962"/>
                    <a:pt x="1764897" y="3955562"/>
                  </a:cubicBezTo>
                  <a:cubicBezTo>
                    <a:pt x="1897285" y="4374162"/>
                    <a:pt x="1916640" y="4772801"/>
                    <a:pt x="2013391" y="5310127"/>
                  </a:cubicBezTo>
                </a:path>
              </a:pathLst>
            </a:custGeom>
            <a:no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98"/>
            <p:cNvSpPr/>
            <p:nvPr/>
          </p:nvSpPr>
          <p:spPr>
            <a:xfrm>
              <a:off x="1899024" y="2058146"/>
              <a:ext cx="4369518" cy="4346191"/>
            </a:xfrm>
            <a:custGeom>
              <a:avLst/>
              <a:gdLst>
                <a:gd name="connsiteX0" fmla="*/ 2576945 w 2618846"/>
                <a:gd name="connsiteY0" fmla="*/ 0 h 4006735"/>
                <a:gd name="connsiteX1" fmla="*/ 2560320 w 2618846"/>
                <a:gd name="connsiteY1" fmla="*/ 665018 h 4006735"/>
                <a:gd name="connsiteX2" fmla="*/ 2011680 w 2618846"/>
                <a:gd name="connsiteY2" fmla="*/ 1770611 h 4006735"/>
                <a:gd name="connsiteX3" fmla="*/ 1828800 w 2618846"/>
                <a:gd name="connsiteY3" fmla="*/ 2427316 h 4006735"/>
                <a:gd name="connsiteX4" fmla="*/ 1313411 w 2618846"/>
                <a:gd name="connsiteY4" fmla="*/ 2701636 h 4006735"/>
                <a:gd name="connsiteX5" fmla="*/ 407324 w 2618846"/>
                <a:gd name="connsiteY5" fmla="*/ 3524596 h 4006735"/>
                <a:gd name="connsiteX6" fmla="*/ 0 w 2618846"/>
                <a:gd name="connsiteY6" fmla="*/ 4006735 h 4006735"/>
                <a:gd name="connsiteX0" fmla="*/ 5015345 w 5057246"/>
                <a:gd name="connsiteY0" fmla="*/ 0 h 3844810"/>
                <a:gd name="connsiteX1" fmla="*/ 4998720 w 5057246"/>
                <a:gd name="connsiteY1" fmla="*/ 665018 h 3844810"/>
                <a:gd name="connsiteX2" fmla="*/ 4450080 w 5057246"/>
                <a:gd name="connsiteY2" fmla="*/ 1770611 h 3844810"/>
                <a:gd name="connsiteX3" fmla="*/ 4267200 w 5057246"/>
                <a:gd name="connsiteY3" fmla="*/ 2427316 h 3844810"/>
                <a:gd name="connsiteX4" fmla="*/ 3751811 w 5057246"/>
                <a:gd name="connsiteY4" fmla="*/ 2701636 h 3844810"/>
                <a:gd name="connsiteX5" fmla="*/ 2845724 w 5057246"/>
                <a:gd name="connsiteY5" fmla="*/ 3524596 h 3844810"/>
                <a:gd name="connsiteX6" fmla="*/ 0 w 5057246"/>
                <a:gd name="connsiteY6" fmla="*/ 3844810 h 3844810"/>
                <a:gd name="connsiteX0" fmla="*/ 5015345 w 5057246"/>
                <a:gd name="connsiteY0" fmla="*/ 0 h 4313682"/>
                <a:gd name="connsiteX1" fmla="*/ 4998720 w 5057246"/>
                <a:gd name="connsiteY1" fmla="*/ 665018 h 4313682"/>
                <a:gd name="connsiteX2" fmla="*/ 4450080 w 5057246"/>
                <a:gd name="connsiteY2" fmla="*/ 1770611 h 4313682"/>
                <a:gd name="connsiteX3" fmla="*/ 4267200 w 5057246"/>
                <a:gd name="connsiteY3" fmla="*/ 2427316 h 4313682"/>
                <a:gd name="connsiteX4" fmla="*/ 3751811 w 5057246"/>
                <a:gd name="connsiteY4" fmla="*/ 2701636 h 4313682"/>
                <a:gd name="connsiteX5" fmla="*/ 2845724 w 5057246"/>
                <a:gd name="connsiteY5" fmla="*/ 3524596 h 4313682"/>
                <a:gd name="connsiteX6" fmla="*/ 1295400 w 5057246"/>
                <a:gd name="connsiteY6" fmla="*/ 4309976 h 4313682"/>
                <a:gd name="connsiteX7" fmla="*/ 0 w 5057246"/>
                <a:gd name="connsiteY7" fmla="*/ 3844810 h 4313682"/>
                <a:gd name="connsiteX0" fmla="*/ 5015345 w 5057246"/>
                <a:gd name="connsiteY0" fmla="*/ 0 h 4315861"/>
                <a:gd name="connsiteX1" fmla="*/ 4998720 w 5057246"/>
                <a:gd name="connsiteY1" fmla="*/ 665018 h 4315861"/>
                <a:gd name="connsiteX2" fmla="*/ 4450080 w 5057246"/>
                <a:gd name="connsiteY2" fmla="*/ 1770611 h 4315861"/>
                <a:gd name="connsiteX3" fmla="*/ 4267200 w 5057246"/>
                <a:gd name="connsiteY3" fmla="*/ 2427316 h 4315861"/>
                <a:gd name="connsiteX4" fmla="*/ 3751811 w 5057246"/>
                <a:gd name="connsiteY4" fmla="*/ 2701636 h 4315861"/>
                <a:gd name="connsiteX5" fmla="*/ 2845724 w 5057246"/>
                <a:gd name="connsiteY5" fmla="*/ 3524596 h 4315861"/>
                <a:gd name="connsiteX6" fmla="*/ 1295400 w 5057246"/>
                <a:gd name="connsiteY6" fmla="*/ 4309976 h 4315861"/>
                <a:gd name="connsiteX7" fmla="*/ 0 w 5057246"/>
                <a:gd name="connsiteY7" fmla="*/ 3844810 h 4315861"/>
                <a:gd name="connsiteX0" fmla="*/ 5015345 w 5057246"/>
                <a:gd name="connsiteY0" fmla="*/ 0 h 4315861"/>
                <a:gd name="connsiteX1" fmla="*/ 4998720 w 5057246"/>
                <a:gd name="connsiteY1" fmla="*/ 665018 h 4315861"/>
                <a:gd name="connsiteX2" fmla="*/ 4450080 w 5057246"/>
                <a:gd name="connsiteY2" fmla="*/ 1770611 h 4315861"/>
                <a:gd name="connsiteX3" fmla="*/ 4267200 w 5057246"/>
                <a:gd name="connsiteY3" fmla="*/ 2427316 h 4315861"/>
                <a:gd name="connsiteX4" fmla="*/ 3751811 w 5057246"/>
                <a:gd name="connsiteY4" fmla="*/ 2701636 h 4315861"/>
                <a:gd name="connsiteX5" fmla="*/ 2617124 w 5057246"/>
                <a:gd name="connsiteY5" fmla="*/ 3657946 h 4315861"/>
                <a:gd name="connsiteX6" fmla="*/ 1295400 w 5057246"/>
                <a:gd name="connsiteY6" fmla="*/ 4309976 h 4315861"/>
                <a:gd name="connsiteX7" fmla="*/ 0 w 5057246"/>
                <a:gd name="connsiteY7" fmla="*/ 3844810 h 4315861"/>
                <a:gd name="connsiteX0" fmla="*/ 5015345 w 5057246"/>
                <a:gd name="connsiteY0" fmla="*/ 0 h 4315861"/>
                <a:gd name="connsiteX1" fmla="*/ 4998720 w 5057246"/>
                <a:gd name="connsiteY1" fmla="*/ 665018 h 4315861"/>
                <a:gd name="connsiteX2" fmla="*/ 4450080 w 5057246"/>
                <a:gd name="connsiteY2" fmla="*/ 1770611 h 4315861"/>
                <a:gd name="connsiteX3" fmla="*/ 4267200 w 5057246"/>
                <a:gd name="connsiteY3" fmla="*/ 2427316 h 4315861"/>
                <a:gd name="connsiteX4" fmla="*/ 3751811 w 5057246"/>
                <a:gd name="connsiteY4" fmla="*/ 2701636 h 4315861"/>
                <a:gd name="connsiteX5" fmla="*/ 2617124 w 5057246"/>
                <a:gd name="connsiteY5" fmla="*/ 3657946 h 4315861"/>
                <a:gd name="connsiteX6" fmla="*/ 1295400 w 5057246"/>
                <a:gd name="connsiteY6" fmla="*/ 4309976 h 4315861"/>
                <a:gd name="connsiteX7" fmla="*/ 0 w 5057246"/>
                <a:gd name="connsiteY7" fmla="*/ 3844810 h 4315861"/>
                <a:gd name="connsiteX0" fmla="*/ 5015345 w 5057246"/>
                <a:gd name="connsiteY0" fmla="*/ 0 h 4315861"/>
                <a:gd name="connsiteX1" fmla="*/ 4998720 w 5057246"/>
                <a:gd name="connsiteY1" fmla="*/ 665018 h 4315861"/>
                <a:gd name="connsiteX2" fmla="*/ 4450080 w 5057246"/>
                <a:gd name="connsiteY2" fmla="*/ 1770611 h 4315861"/>
                <a:gd name="connsiteX3" fmla="*/ 4267200 w 5057246"/>
                <a:gd name="connsiteY3" fmla="*/ 2427316 h 4315861"/>
                <a:gd name="connsiteX4" fmla="*/ 3751811 w 5057246"/>
                <a:gd name="connsiteY4" fmla="*/ 2701636 h 4315861"/>
                <a:gd name="connsiteX5" fmla="*/ 2731424 w 5057246"/>
                <a:gd name="connsiteY5" fmla="*/ 3734146 h 4315861"/>
                <a:gd name="connsiteX6" fmla="*/ 1295400 w 5057246"/>
                <a:gd name="connsiteY6" fmla="*/ 4309976 h 4315861"/>
                <a:gd name="connsiteX7" fmla="*/ 0 w 5057246"/>
                <a:gd name="connsiteY7" fmla="*/ 3844810 h 4315861"/>
                <a:gd name="connsiteX0" fmla="*/ 4986770 w 5044475"/>
                <a:gd name="connsiteY0" fmla="*/ 0 h 4963561"/>
                <a:gd name="connsiteX1" fmla="*/ 4998720 w 5044475"/>
                <a:gd name="connsiteY1" fmla="*/ 1312718 h 4963561"/>
                <a:gd name="connsiteX2" fmla="*/ 4450080 w 5044475"/>
                <a:gd name="connsiteY2" fmla="*/ 2418311 h 4963561"/>
                <a:gd name="connsiteX3" fmla="*/ 4267200 w 5044475"/>
                <a:gd name="connsiteY3" fmla="*/ 3075016 h 4963561"/>
                <a:gd name="connsiteX4" fmla="*/ 3751811 w 5044475"/>
                <a:gd name="connsiteY4" fmla="*/ 3349336 h 4963561"/>
                <a:gd name="connsiteX5" fmla="*/ 2731424 w 5044475"/>
                <a:gd name="connsiteY5" fmla="*/ 4381846 h 4963561"/>
                <a:gd name="connsiteX6" fmla="*/ 1295400 w 5044475"/>
                <a:gd name="connsiteY6" fmla="*/ 4957676 h 4963561"/>
                <a:gd name="connsiteX7" fmla="*/ 0 w 5044475"/>
                <a:gd name="connsiteY7" fmla="*/ 4492510 h 4963561"/>
                <a:gd name="connsiteX0" fmla="*/ 4986770 w 5035732"/>
                <a:gd name="connsiteY0" fmla="*/ 0 h 4963561"/>
                <a:gd name="connsiteX1" fmla="*/ 4998720 w 5035732"/>
                <a:gd name="connsiteY1" fmla="*/ 1312718 h 4963561"/>
                <a:gd name="connsiteX2" fmla="*/ 4450080 w 5035732"/>
                <a:gd name="connsiteY2" fmla="*/ 2418311 h 4963561"/>
                <a:gd name="connsiteX3" fmla="*/ 4267200 w 5035732"/>
                <a:gd name="connsiteY3" fmla="*/ 3075016 h 4963561"/>
                <a:gd name="connsiteX4" fmla="*/ 3751811 w 5035732"/>
                <a:gd name="connsiteY4" fmla="*/ 3349336 h 4963561"/>
                <a:gd name="connsiteX5" fmla="*/ 2731424 w 5035732"/>
                <a:gd name="connsiteY5" fmla="*/ 4381846 h 4963561"/>
                <a:gd name="connsiteX6" fmla="*/ 1295400 w 5035732"/>
                <a:gd name="connsiteY6" fmla="*/ 4957676 h 4963561"/>
                <a:gd name="connsiteX7" fmla="*/ 0 w 5035732"/>
                <a:gd name="connsiteY7" fmla="*/ 4492510 h 4963561"/>
                <a:gd name="connsiteX0" fmla="*/ 4986770 w 5003031"/>
                <a:gd name="connsiteY0" fmla="*/ 0 h 4963561"/>
                <a:gd name="connsiteX1" fmla="*/ 4951095 w 5003031"/>
                <a:gd name="connsiteY1" fmla="*/ 1360343 h 4963561"/>
                <a:gd name="connsiteX2" fmla="*/ 4450080 w 5003031"/>
                <a:gd name="connsiteY2" fmla="*/ 2418311 h 4963561"/>
                <a:gd name="connsiteX3" fmla="*/ 4267200 w 5003031"/>
                <a:gd name="connsiteY3" fmla="*/ 3075016 h 4963561"/>
                <a:gd name="connsiteX4" fmla="*/ 3751811 w 5003031"/>
                <a:gd name="connsiteY4" fmla="*/ 3349336 h 4963561"/>
                <a:gd name="connsiteX5" fmla="*/ 2731424 w 5003031"/>
                <a:gd name="connsiteY5" fmla="*/ 4381846 h 4963561"/>
                <a:gd name="connsiteX6" fmla="*/ 1295400 w 5003031"/>
                <a:gd name="connsiteY6" fmla="*/ 4957676 h 4963561"/>
                <a:gd name="connsiteX7" fmla="*/ 0 w 5003031"/>
                <a:gd name="connsiteY7" fmla="*/ 4492510 h 4963561"/>
                <a:gd name="connsiteX0" fmla="*/ 4986770 w 4989326"/>
                <a:gd name="connsiteY0" fmla="*/ 0 h 4963561"/>
                <a:gd name="connsiteX1" fmla="*/ 4951095 w 4989326"/>
                <a:gd name="connsiteY1" fmla="*/ 1360343 h 4963561"/>
                <a:gd name="connsiteX2" fmla="*/ 4450080 w 4989326"/>
                <a:gd name="connsiteY2" fmla="*/ 2418311 h 4963561"/>
                <a:gd name="connsiteX3" fmla="*/ 4267200 w 4989326"/>
                <a:gd name="connsiteY3" fmla="*/ 3075016 h 4963561"/>
                <a:gd name="connsiteX4" fmla="*/ 3751811 w 4989326"/>
                <a:gd name="connsiteY4" fmla="*/ 3349336 h 4963561"/>
                <a:gd name="connsiteX5" fmla="*/ 2731424 w 4989326"/>
                <a:gd name="connsiteY5" fmla="*/ 4381846 h 4963561"/>
                <a:gd name="connsiteX6" fmla="*/ 1295400 w 4989326"/>
                <a:gd name="connsiteY6" fmla="*/ 4957676 h 4963561"/>
                <a:gd name="connsiteX7" fmla="*/ 0 w 4989326"/>
                <a:gd name="connsiteY7" fmla="*/ 4492510 h 4963561"/>
                <a:gd name="connsiteX0" fmla="*/ 4986770 w 4989326"/>
                <a:gd name="connsiteY0" fmla="*/ 0 h 4963561"/>
                <a:gd name="connsiteX1" fmla="*/ 4951095 w 4989326"/>
                <a:gd name="connsiteY1" fmla="*/ 1360343 h 4963561"/>
                <a:gd name="connsiteX2" fmla="*/ 4450080 w 4989326"/>
                <a:gd name="connsiteY2" fmla="*/ 2418311 h 4963561"/>
                <a:gd name="connsiteX3" fmla="*/ 4267200 w 4989326"/>
                <a:gd name="connsiteY3" fmla="*/ 3075016 h 4963561"/>
                <a:gd name="connsiteX4" fmla="*/ 3751811 w 4989326"/>
                <a:gd name="connsiteY4" fmla="*/ 3349336 h 4963561"/>
                <a:gd name="connsiteX5" fmla="*/ 2731424 w 4989326"/>
                <a:gd name="connsiteY5" fmla="*/ 4381846 h 4963561"/>
                <a:gd name="connsiteX6" fmla="*/ 1295400 w 4989326"/>
                <a:gd name="connsiteY6" fmla="*/ 4957676 h 4963561"/>
                <a:gd name="connsiteX7" fmla="*/ 0 w 4989326"/>
                <a:gd name="connsiteY7" fmla="*/ 4492510 h 4963561"/>
                <a:gd name="connsiteX0" fmla="*/ 4986770 w 4986795"/>
                <a:gd name="connsiteY0" fmla="*/ 0 h 4963561"/>
                <a:gd name="connsiteX1" fmla="*/ 4951095 w 4986795"/>
                <a:gd name="connsiteY1" fmla="*/ 1360343 h 4963561"/>
                <a:gd name="connsiteX2" fmla="*/ 4450080 w 4986795"/>
                <a:gd name="connsiteY2" fmla="*/ 2418311 h 4963561"/>
                <a:gd name="connsiteX3" fmla="*/ 4267200 w 4986795"/>
                <a:gd name="connsiteY3" fmla="*/ 3075016 h 4963561"/>
                <a:gd name="connsiteX4" fmla="*/ 3751811 w 4986795"/>
                <a:gd name="connsiteY4" fmla="*/ 3349336 h 4963561"/>
                <a:gd name="connsiteX5" fmla="*/ 2731424 w 4986795"/>
                <a:gd name="connsiteY5" fmla="*/ 4381846 h 4963561"/>
                <a:gd name="connsiteX6" fmla="*/ 1295400 w 4986795"/>
                <a:gd name="connsiteY6" fmla="*/ 4957676 h 4963561"/>
                <a:gd name="connsiteX7" fmla="*/ 0 w 4986795"/>
                <a:gd name="connsiteY7" fmla="*/ 4492510 h 4963561"/>
                <a:gd name="connsiteX0" fmla="*/ 4986770 w 4986795"/>
                <a:gd name="connsiteY0" fmla="*/ 0 h 4963561"/>
                <a:gd name="connsiteX1" fmla="*/ 4951095 w 4986795"/>
                <a:gd name="connsiteY1" fmla="*/ 1360343 h 4963561"/>
                <a:gd name="connsiteX2" fmla="*/ 4450080 w 4986795"/>
                <a:gd name="connsiteY2" fmla="*/ 2418311 h 4963561"/>
                <a:gd name="connsiteX3" fmla="*/ 4191000 w 4986795"/>
                <a:gd name="connsiteY3" fmla="*/ 3113116 h 4963561"/>
                <a:gd name="connsiteX4" fmla="*/ 3751811 w 4986795"/>
                <a:gd name="connsiteY4" fmla="*/ 3349336 h 4963561"/>
                <a:gd name="connsiteX5" fmla="*/ 2731424 w 4986795"/>
                <a:gd name="connsiteY5" fmla="*/ 4381846 h 4963561"/>
                <a:gd name="connsiteX6" fmla="*/ 1295400 w 4986795"/>
                <a:gd name="connsiteY6" fmla="*/ 4957676 h 4963561"/>
                <a:gd name="connsiteX7" fmla="*/ 0 w 4986795"/>
                <a:gd name="connsiteY7" fmla="*/ 4492510 h 4963561"/>
                <a:gd name="connsiteX0" fmla="*/ 4986770 w 4986795"/>
                <a:gd name="connsiteY0" fmla="*/ 0 h 4963561"/>
                <a:gd name="connsiteX1" fmla="*/ 4951095 w 4986795"/>
                <a:gd name="connsiteY1" fmla="*/ 1360343 h 4963561"/>
                <a:gd name="connsiteX2" fmla="*/ 4450080 w 4986795"/>
                <a:gd name="connsiteY2" fmla="*/ 2418311 h 4963561"/>
                <a:gd name="connsiteX3" fmla="*/ 4191000 w 4986795"/>
                <a:gd name="connsiteY3" fmla="*/ 3113116 h 4963561"/>
                <a:gd name="connsiteX4" fmla="*/ 3647036 w 4986795"/>
                <a:gd name="connsiteY4" fmla="*/ 3416011 h 4963561"/>
                <a:gd name="connsiteX5" fmla="*/ 2731424 w 4986795"/>
                <a:gd name="connsiteY5" fmla="*/ 4381846 h 4963561"/>
                <a:gd name="connsiteX6" fmla="*/ 1295400 w 4986795"/>
                <a:gd name="connsiteY6" fmla="*/ 4957676 h 4963561"/>
                <a:gd name="connsiteX7" fmla="*/ 0 w 4986795"/>
                <a:gd name="connsiteY7" fmla="*/ 4492510 h 4963561"/>
                <a:gd name="connsiteX0" fmla="*/ 4986770 w 4986795"/>
                <a:gd name="connsiteY0" fmla="*/ 0 h 4963561"/>
                <a:gd name="connsiteX1" fmla="*/ 4951095 w 4986795"/>
                <a:gd name="connsiteY1" fmla="*/ 1360343 h 4963561"/>
                <a:gd name="connsiteX2" fmla="*/ 4450080 w 4986795"/>
                <a:gd name="connsiteY2" fmla="*/ 2418311 h 4963561"/>
                <a:gd name="connsiteX3" fmla="*/ 4191000 w 4986795"/>
                <a:gd name="connsiteY3" fmla="*/ 3113116 h 4963561"/>
                <a:gd name="connsiteX4" fmla="*/ 3647036 w 4986795"/>
                <a:gd name="connsiteY4" fmla="*/ 3416011 h 4963561"/>
                <a:gd name="connsiteX5" fmla="*/ 2731424 w 4986795"/>
                <a:gd name="connsiteY5" fmla="*/ 4381846 h 4963561"/>
                <a:gd name="connsiteX6" fmla="*/ 1295400 w 4986795"/>
                <a:gd name="connsiteY6" fmla="*/ 4957676 h 4963561"/>
                <a:gd name="connsiteX7" fmla="*/ 0 w 4986795"/>
                <a:gd name="connsiteY7" fmla="*/ 4492510 h 4963561"/>
                <a:gd name="connsiteX0" fmla="*/ 4986770 w 4986795"/>
                <a:gd name="connsiteY0" fmla="*/ 0 h 4999193"/>
                <a:gd name="connsiteX1" fmla="*/ 4951095 w 4986795"/>
                <a:gd name="connsiteY1" fmla="*/ 1360343 h 4999193"/>
                <a:gd name="connsiteX2" fmla="*/ 4450080 w 4986795"/>
                <a:gd name="connsiteY2" fmla="*/ 2418311 h 4999193"/>
                <a:gd name="connsiteX3" fmla="*/ 4191000 w 4986795"/>
                <a:gd name="connsiteY3" fmla="*/ 3113116 h 4999193"/>
                <a:gd name="connsiteX4" fmla="*/ 3647036 w 4986795"/>
                <a:gd name="connsiteY4" fmla="*/ 3416011 h 4999193"/>
                <a:gd name="connsiteX5" fmla="*/ 2731424 w 4986795"/>
                <a:gd name="connsiteY5" fmla="*/ 4381846 h 4999193"/>
                <a:gd name="connsiteX6" fmla="*/ 1295400 w 4986795"/>
                <a:gd name="connsiteY6" fmla="*/ 4957676 h 4999193"/>
                <a:gd name="connsiteX7" fmla="*/ 571503 w 4986795"/>
                <a:gd name="connsiteY7" fmla="*/ 4919576 h 4999193"/>
                <a:gd name="connsiteX8" fmla="*/ 0 w 4986795"/>
                <a:gd name="connsiteY8" fmla="*/ 4492510 h 4999193"/>
                <a:gd name="connsiteX0" fmla="*/ 4986770 w 4986795"/>
                <a:gd name="connsiteY0" fmla="*/ 0 h 4971005"/>
                <a:gd name="connsiteX1" fmla="*/ 4951095 w 4986795"/>
                <a:gd name="connsiteY1" fmla="*/ 1360343 h 4971005"/>
                <a:gd name="connsiteX2" fmla="*/ 4450080 w 4986795"/>
                <a:gd name="connsiteY2" fmla="*/ 2418311 h 4971005"/>
                <a:gd name="connsiteX3" fmla="*/ 4191000 w 4986795"/>
                <a:gd name="connsiteY3" fmla="*/ 3113116 h 4971005"/>
                <a:gd name="connsiteX4" fmla="*/ 3647036 w 4986795"/>
                <a:gd name="connsiteY4" fmla="*/ 3416011 h 4971005"/>
                <a:gd name="connsiteX5" fmla="*/ 2731424 w 4986795"/>
                <a:gd name="connsiteY5" fmla="*/ 4381846 h 4971005"/>
                <a:gd name="connsiteX6" fmla="*/ 1295400 w 4986795"/>
                <a:gd name="connsiteY6" fmla="*/ 4957676 h 4971005"/>
                <a:gd name="connsiteX7" fmla="*/ 571503 w 4986795"/>
                <a:gd name="connsiteY7" fmla="*/ 4919576 h 4971005"/>
                <a:gd name="connsiteX8" fmla="*/ 0 w 4986795"/>
                <a:gd name="connsiteY8" fmla="*/ 4492510 h 4971005"/>
                <a:gd name="connsiteX0" fmla="*/ 4986770 w 4986795"/>
                <a:gd name="connsiteY0" fmla="*/ 0 h 4971005"/>
                <a:gd name="connsiteX1" fmla="*/ 4951095 w 4986795"/>
                <a:gd name="connsiteY1" fmla="*/ 1360343 h 4971005"/>
                <a:gd name="connsiteX2" fmla="*/ 4450080 w 4986795"/>
                <a:gd name="connsiteY2" fmla="*/ 2418311 h 4971005"/>
                <a:gd name="connsiteX3" fmla="*/ 4191000 w 4986795"/>
                <a:gd name="connsiteY3" fmla="*/ 3113116 h 4971005"/>
                <a:gd name="connsiteX4" fmla="*/ 3647036 w 4986795"/>
                <a:gd name="connsiteY4" fmla="*/ 3416011 h 4971005"/>
                <a:gd name="connsiteX5" fmla="*/ 2731424 w 4986795"/>
                <a:gd name="connsiteY5" fmla="*/ 4381846 h 4971005"/>
                <a:gd name="connsiteX6" fmla="*/ 1295400 w 4986795"/>
                <a:gd name="connsiteY6" fmla="*/ 4957676 h 4971005"/>
                <a:gd name="connsiteX7" fmla="*/ 571503 w 4986795"/>
                <a:gd name="connsiteY7" fmla="*/ 4919576 h 4971005"/>
                <a:gd name="connsiteX8" fmla="*/ 0 w 4986795"/>
                <a:gd name="connsiteY8" fmla="*/ 4492510 h 4971005"/>
                <a:gd name="connsiteX0" fmla="*/ 4986770 w 4986795"/>
                <a:gd name="connsiteY0" fmla="*/ 0 h 4962354"/>
                <a:gd name="connsiteX1" fmla="*/ 4951095 w 4986795"/>
                <a:gd name="connsiteY1" fmla="*/ 1360343 h 4962354"/>
                <a:gd name="connsiteX2" fmla="*/ 4450080 w 4986795"/>
                <a:gd name="connsiteY2" fmla="*/ 2418311 h 4962354"/>
                <a:gd name="connsiteX3" fmla="*/ 4191000 w 4986795"/>
                <a:gd name="connsiteY3" fmla="*/ 3113116 h 4962354"/>
                <a:gd name="connsiteX4" fmla="*/ 3647036 w 4986795"/>
                <a:gd name="connsiteY4" fmla="*/ 3416011 h 4962354"/>
                <a:gd name="connsiteX5" fmla="*/ 2731424 w 4986795"/>
                <a:gd name="connsiteY5" fmla="*/ 4381846 h 4962354"/>
                <a:gd name="connsiteX6" fmla="*/ 1457325 w 4986795"/>
                <a:gd name="connsiteY6" fmla="*/ 4938626 h 4962354"/>
                <a:gd name="connsiteX7" fmla="*/ 571503 w 4986795"/>
                <a:gd name="connsiteY7" fmla="*/ 4919576 h 4962354"/>
                <a:gd name="connsiteX8" fmla="*/ 0 w 4986795"/>
                <a:gd name="connsiteY8" fmla="*/ 4492510 h 4962354"/>
                <a:gd name="connsiteX0" fmla="*/ 4986770 w 4986795"/>
                <a:gd name="connsiteY0" fmla="*/ 0 h 4962354"/>
                <a:gd name="connsiteX1" fmla="*/ 4951095 w 4986795"/>
                <a:gd name="connsiteY1" fmla="*/ 1360343 h 4962354"/>
                <a:gd name="connsiteX2" fmla="*/ 4450080 w 4986795"/>
                <a:gd name="connsiteY2" fmla="*/ 2418311 h 4962354"/>
                <a:gd name="connsiteX3" fmla="*/ 4191000 w 4986795"/>
                <a:gd name="connsiteY3" fmla="*/ 3113116 h 4962354"/>
                <a:gd name="connsiteX4" fmla="*/ 3647036 w 4986795"/>
                <a:gd name="connsiteY4" fmla="*/ 3416011 h 4962354"/>
                <a:gd name="connsiteX5" fmla="*/ 2731424 w 4986795"/>
                <a:gd name="connsiteY5" fmla="*/ 4381846 h 4962354"/>
                <a:gd name="connsiteX6" fmla="*/ 1457325 w 4986795"/>
                <a:gd name="connsiteY6" fmla="*/ 4938626 h 4962354"/>
                <a:gd name="connsiteX7" fmla="*/ 571503 w 4986795"/>
                <a:gd name="connsiteY7" fmla="*/ 4919576 h 4962354"/>
                <a:gd name="connsiteX8" fmla="*/ 0 w 4986795"/>
                <a:gd name="connsiteY8" fmla="*/ 4492510 h 4962354"/>
                <a:gd name="connsiteX0" fmla="*/ 4986770 w 4986795"/>
                <a:gd name="connsiteY0" fmla="*/ 0 h 4952529"/>
                <a:gd name="connsiteX1" fmla="*/ 4951095 w 4986795"/>
                <a:gd name="connsiteY1" fmla="*/ 1360343 h 4952529"/>
                <a:gd name="connsiteX2" fmla="*/ 4450080 w 4986795"/>
                <a:gd name="connsiteY2" fmla="*/ 2418311 h 4952529"/>
                <a:gd name="connsiteX3" fmla="*/ 4191000 w 4986795"/>
                <a:gd name="connsiteY3" fmla="*/ 3113116 h 4952529"/>
                <a:gd name="connsiteX4" fmla="*/ 3647036 w 4986795"/>
                <a:gd name="connsiteY4" fmla="*/ 3416011 h 4952529"/>
                <a:gd name="connsiteX5" fmla="*/ 2731424 w 4986795"/>
                <a:gd name="connsiteY5" fmla="*/ 4381846 h 4952529"/>
                <a:gd name="connsiteX6" fmla="*/ 1473632 w 4986795"/>
                <a:gd name="connsiteY6" fmla="*/ 4906014 h 4952529"/>
                <a:gd name="connsiteX7" fmla="*/ 571503 w 4986795"/>
                <a:gd name="connsiteY7" fmla="*/ 4919576 h 4952529"/>
                <a:gd name="connsiteX8" fmla="*/ 0 w 4986795"/>
                <a:gd name="connsiteY8" fmla="*/ 4492510 h 4952529"/>
                <a:gd name="connsiteX0" fmla="*/ 4986770 w 4986795"/>
                <a:gd name="connsiteY0" fmla="*/ 0 h 4958274"/>
                <a:gd name="connsiteX1" fmla="*/ 4951095 w 4986795"/>
                <a:gd name="connsiteY1" fmla="*/ 1360343 h 4958274"/>
                <a:gd name="connsiteX2" fmla="*/ 4450080 w 4986795"/>
                <a:gd name="connsiteY2" fmla="*/ 2418311 h 4958274"/>
                <a:gd name="connsiteX3" fmla="*/ 4191000 w 4986795"/>
                <a:gd name="connsiteY3" fmla="*/ 3113116 h 4958274"/>
                <a:gd name="connsiteX4" fmla="*/ 3647036 w 4986795"/>
                <a:gd name="connsiteY4" fmla="*/ 3416011 h 4958274"/>
                <a:gd name="connsiteX5" fmla="*/ 2731424 w 4986795"/>
                <a:gd name="connsiteY5" fmla="*/ 4381846 h 4958274"/>
                <a:gd name="connsiteX6" fmla="*/ 1473632 w 4986795"/>
                <a:gd name="connsiteY6" fmla="*/ 4906014 h 4958274"/>
                <a:gd name="connsiteX7" fmla="*/ 555198 w 4986795"/>
                <a:gd name="connsiteY7" fmla="*/ 4886964 h 4958274"/>
                <a:gd name="connsiteX8" fmla="*/ 0 w 4986795"/>
                <a:gd name="connsiteY8" fmla="*/ 4492510 h 4958274"/>
                <a:gd name="connsiteX0" fmla="*/ 4986770 w 4986795"/>
                <a:gd name="connsiteY0" fmla="*/ 0 h 4938802"/>
                <a:gd name="connsiteX1" fmla="*/ 4951095 w 4986795"/>
                <a:gd name="connsiteY1" fmla="*/ 1360343 h 4938802"/>
                <a:gd name="connsiteX2" fmla="*/ 4450080 w 4986795"/>
                <a:gd name="connsiteY2" fmla="*/ 2418311 h 4938802"/>
                <a:gd name="connsiteX3" fmla="*/ 4191000 w 4986795"/>
                <a:gd name="connsiteY3" fmla="*/ 3113116 h 4938802"/>
                <a:gd name="connsiteX4" fmla="*/ 3647036 w 4986795"/>
                <a:gd name="connsiteY4" fmla="*/ 3416011 h 4938802"/>
                <a:gd name="connsiteX5" fmla="*/ 2731424 w 4986795"/>
                <a:gd name="connsiteY5" fmla="*/ 4381846 h 4938802"/>
                <a:gd name="connsiteX6" fmla="*/ 1473632 w 4986795"/>
                <a:gd name="connsiteY6" fmla="*/ 4906014 h 4938802"/>
                <a:gd name="connsiteX7" fmla="*/ 555198 w 4986795"/>
                <a:gd name="connsiteY7" fmla="*/ 4886964 h 4938802"/>
                <a:gd name="connsiteX8" fmla="*/ 0 w 4986795"/>
                <a:gd name="connsiteY8" fmla="*/ 4492510 h 4938802"/>
                <a:gd name="connsiteX0" fmla="*/ 4986770 w 4986795"/>
                <a:gd name="connsiteY0" fmla="*/ 0 h 4938802"/>
                <a:gd name="connsiteX1" fmla="*/ 4951095 w 4986795"/>
                <a:gd name="connsiteY1" fmla="*/ 1360343 h 4938802"/>
                <a:gd name="connsiteX2" fmla="*/ 4450080 w 4986795"/>
                <a:gd name="connsiteY2" fmla="*/ 2418311 h 4938802"/>
                <a:gd name="connsiteX3" fmla="*/ 4191000 w 4986795"/>
                <a:gd name="connsiteY3" fmla="*/ 3113116 h 4938802"/>
                <a:gd name="connsiteX4" fmla="*/ 3570943 w 4986795"/>
                <a:gd name="connsiteY4" fmla="*/ 3421447 h 4938802"/>
                <a:gd name="connsiteX5" fmla="*/ 2731424 w 4986795"/>
                <a:gd name="connsiteY5" fmla="*/ 4381846 h 4938802"/>
                <a:gd name="connsiteX6" fmla="*/ 1473632 w 4986795"/>
                <a:gd name="connsiteY6" fmla="*/ 4906014 h 4938802"/>
                <a:gd name="connsiteX7" fmla="*/ 555198 w 4986795"/>
                <a:gd name="connsiteY7" fmla="*/ 4886964 h 4938802"/>
                <a:gd name="connsiteX8" fmla="*/ 0 w 4986795"/>
                <a:gd name="connsiteY8" fmla="*/ 4492510 h 4938802"/>
                <a:gd name="connsiteX0" fmla="*/ 4986770 w 4986795"/>
                <a:gd name="connsiteY0" fmla="*/ 0 h 4938802"/>
                <a:gd name="connsiteX1" fmla="*/ 4951095 w 4986795"/>
                <a:gd name="connsiteY1" fmla="*/ 1360343 h 4938802"/>
                <a:gd name="connsiteX2" fmla="*/ 4450080 w 4986795"/>
                <a:gd name="connsiteY2" fmla="*/ 2418311 h 4938802"/>
                <a:gd name="connsiteX3" fmla="*/ 4191000 w 4986795"/>
                <a:gd name="connsiteY3" fmla="*/ 3113116 h 4938802"/>
                <a:gd name="connsiteX4" fmla="*/ 3570943 w 4986795"/>
                <a:gd name="connsiteY4" fmla="*/ 3421447 h 4938802"/>
                <a:gd name="connsiteX5" fmla="*/ 2731424 w 4986795"/>
                <a:gd name="connsiteY5" fmla="*/ 4381846 h 4938802"/>
                <a:gd name="connsiteX6" fmla="*/ 1473632 w 4986795"/>
                <a:gd name="connsiteY6" fmla="*/ 4906014 h 4938802"/>
                <a:gd name="connsiteX7" fmla="*/ 555198 w 4986795"/>
                <a:gd name="connsiteY7" fmla="*/ 4886964 h 4938802"/>
                <a:gd name="connsiteX8" fmla="*/ 0 w 4986795"/>
                <a:gd name="connsiteY8" fmla="*/ 4492510 h 4938802"/>
                <a:gd name="connsiteX0" fmla="*/ 4986770 w 4986795"/>
                <a:gd name="connsiteY0" fmla="*/ 0 h 4960172"/>
                <a:gd name="connsiteX1" fmla="*/ 4951095 w 4986795"/>
                <a:gd name="connsiteY1" fmla="*/ 1360343 h 4960172"/>
                <a:gd name="connsiteX2" fmla="*/ 4450080 w 4986795"/>
                <a:gd name="connsiteY2" fmla="*/ 2418311 h 4960172"/>
                <a:gd name="connsiteX3" fmla="*/ 4191000 w 4986795"/>
                <a:gd name="connsiteY3" fmla="*/ 3113116 h 4960172"/>
                <a:gd name="connsiteX4" fmla="*/ 3570943 w 4986795"/>
                <a:gd name="connsiteY4" fmla="*/ 3421447 h 4960172"/>
                <a:gd name="connsiteX5" fmla="*/ 2698812 w 4986795"/>
                <a:gd name="connsiteY5" fmla="*/ 4354670 h 4960172"/>
                <a:gd name="connsiteX6" fmla="*/ 1473632 w 4986795"/>
                <a:gd name="connsiteY6" fmla="*/ 4906014 h 4960172"/>
                <a:gd name="connsiteX7" fmla="*/ 555198 w 4986795"/>
                <a:gd name="connsiteY7" fmla="*/ 4886964 h 4960172"/>
                <a:gd name="connsiteX8" fmla="*/ 0 w 4986795"/>
                <a:gd name="connsiteY8" fmla="*/ 4492510 h 49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6795" h="4960172">
                  <a:moveTo>
                    <a:pt x="4986770" y="0"/>
                  </a:moveTo>
                  <a:cubicBezTo>
                    <a:pt x="4987463" y="442133"/>
                    <a:pt x="4973868" y="1100166"/>
                    <a:pt x="4951095" y="1360343"/>
                  </a:cubicBezTo>
                  <a:cubicBezTo>
                    <a:pt x="4928322" y="1620520"/>
                    <a:pt x="4576763" y="2126182"/>
                    <a:pt x="4450080" y="2418311"/>
                  </a:cubicBezTo>
                  <a:cubicBezTo>
                    <a:pt x="4323398" y="2710440"/>
                    <a:pt x="4337523" y="2945927"/>
                    <a:pt x="4191000" y="3113116"/>
                  </a:cubicBezTo>
                  <a:cubicBezTo>
                    <a:pt x="4044477" y="3280305"/>
                    <a:pt x="3819641" y="3214521"/>
                    <a:pt x="3570943" y="3421447"/>
                  </a:cubicBezTo>
                  <a:cubicBezTo>
                    <a:pt x="3322245" y="3628373"/>
                    <a:pt x="2885306" y="4167031"/>
                    <a:pt x="2698812" y="4354670"/>
                  </a:cubicBezTo>
                  <a:cubicBezTo>
                    <a:pt x="2512318" y="4542309"/>
                    <a:pt x="1830901" y="4817298"/>
                    <a:pt x="1473632" y="4906014"/>
                  </a:cubicBezTo>
                  <a:cubicBezTo>
                    <a:pt x="1116363" y="4994730"/>
                    <a:pt x="771098" y="4964492"/>
                    <a:pt x="555198" y="4886964"/>
                  </a:cubicBezTo>
                  <a:cubicBezTo>
                    <a:pt x="339298" y="4809436"/>
                    <a:pt x="101600" y="4549400"/>
                    <a:pt x="0" y="449251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100"/>
            <p:cNvSpPr/>
            <p:nvPr/>
          </p:nvSpPr>
          <p:spPr>
            <a:xfrm>
              <a:off x="6462319" y="4702353"/>
              <a:ext cx="1258773" cy="0"/>
            </a:xfrm>
            <a:custGeom>
              <a:avLst/>
              <a:gdLst>
                <a:gd name="connsiteX0" fmla="*/ 0 w 1552575"/>
                <a:gd name="connsiteY0" fmla="*/ 0 h 0"/>
                <a:gd name="connsiteX1" fmla="*/ 1552575 w 1552575"/>
                <a:gd name="connsiteY1" fmla="*/ 0 h 0"/>
                <a:gd name="connsiteX0" fmla="*/ 0 w 9253"/>
                <a:gd name="connsiteY0" fmla="*/ 0 h 0"/>
                <a:gd name="connsiteX1" fmla="*/ 9253 w 9253"/>
                <a:gd name="connsiteY1" fmla="*/ 0 h 0"/>
              </a:gdLst>
              <a:ahLst/>
              <a:cxnLst>
                <a:cxn ang="0">
                  <a:pos x="connsiteX0" y="connsiteY0"/>
                </a:cxn>
                <a:cxn ang="0">
                  <a:pos x="connsiteX1" y="connsiteY1"/>
                </a:cxn>
              </a:cxnLst>
              <a:rect l="l" t="t" r="r" b="b"/>
              <a:pathLst>
                <a:path w="9253">
                  <a:moveTo>
                    <a:pt x="0" y="0"/>
                  </a:moveTo>
                  <a:lnTo>
                    <a:pt x="9253" y="0"/>
                  </a:lnTo>
                </a:path>
              </a:pathLst>
            </a:cu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p:cNvSpPr/>
            <p:nvPr/>
          </p:nvSpPr>
          <p:spPr>
            <a:xfrm>
              <a:off x="5086162" y="3949181"/>
              <a:ext cx="144000" cy="144000"/>
            </a:xfrm>
            <a:prstGeom prst="ellipse">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p:cNvSpPr/>
            <p:nvPr/>
          </p:nvSpPr>
          <p:spPr>
            <a:xfrm>
              <a:off x="5359147" y="3973176"/>
              <a:ext cx="144000" cy="144000"/>
            </a:xfrm>
            <a:prstGeom prst="ellipse">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p:cNvSpPr/>
            <p:nvPr/>
          </p:nvSpPr>
          <p:spPr>
            <a:xfrm>
              <a:off x="5525399" y="4177530"/>
              <a:ext cx="144000" cy="144000"/>
            </a:xfrm>
            <a:prstGeom prst="ellipse">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p:cNvSpPr/>
            <p:nvPr/>
          </p:nvSpPr>
          <p:spPr>
            <a:xfrm>
              <a:off x="5708429" y="4374217"/>
              <a:ext cx="144000" cy="144000"/>
            </a:xfrm>
            <a:prstGeom prst="ellipse">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p:cNvSpPr/>
            <p:nvPr/>
          </p:nvSpPr>
          <p:spPr>
            <a:xfrm>
              <a:off x="5936727" y="4501452"/>
              <a:ext cx="144000" cy="144000"/>
            </a:xfrm>
            <a:prstGeom prst="ellipse">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楕円 133"/>
            <p:cNvSpPr/>
            <p:nvPr/>
          </p:nvSpPr>
          <p:spPr>
            <a:xfrm>
              <a:off x="6170089" y="4585178"/>
              <a:ext cx="144000" cy="144000"/>
            </a:xfrm>
            <a:prstGeom prst="ellipse">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92"/>
            <p:cNvSpPr/>
            <p:nvPr/>
          </p:nvSpPr>
          <p:spPr>
            <a:xfrm>
              <a:off x="2670870" y="4160678"/>
              <a:ext cx="1188186" cy="118128"/>
            </a:xfrm>
            <a:custGeom>
              <a:avLst/>
              <a:gdLst>
                <a:gd name="connsiteX0" fmla="*/ 0 w 2590800"/>
                <a:gd name="connsiteY0" fmla="*/ 213360 h 213360"/>
                <a:gd name="connsiteX1" fmla="*/ 883920 w 2590800"/>
                <a:gd name="connsiteY1" fmla="*/ 190500 h 213360"/>
                <a:gd name="connsiteX2" fmla="*/ 1714500 w 2590800"/>
                <a:gd name="connsiteY2" fmla="*/ 83820 h 213360"/>
                <a:gd name="connsiteX3" fmla="*/ 2590800 w 2590800"/>
                <a:gd name="connsiteY3" fmla="*/ 0 h 213360"/>
                <a:gd name="connsiteX0" fmla="*/ 0 w 2564424"/>
                <a:gd name="connsiteY0" fmla="*/ 283699 h 283699"/>
                <a:gd name="connsiteX1" fmla="*/ 857544 w 2564424"/>
                <a:gd name="connsiteY1" fmla="*/ 190500 h 283699"/>
                <a:gd name="connsiteX2" fmla="*/ 1688124 w 2564424"/>
                <a:gd name="connsiteY2" fmla="*/ 83820 h 283699"/>
                <a:gd name="connsiteX3" fmla="*/ 2564424 w 2564424"/>
                <a:gd name="connsiteY3" fmla="*/ 0 h 283699"/>
                <a:gd name="connsiteX0" fmla="*/ 0 w 2564424"/>
                <a:gd name="connsiteY0" fmla="*/ 283699 h 283699"/>
                <a:gd name="connsiteX1" fmla="*/ 831167 w 2564424"/>
                <a:gd name="connsiteY1" fmla="*/ 216877 h 283699"/>
                <a:gd name="connsiteX2" fmla="*/ 1688124 w 2564424"/>
                <a:gd name="connsiteY2" fmla="*/ 83820 h 283699"/>
                <a:gd name="connsiteX3" fmla="*/ 2564424 w 2564424"/>
                <a:gd name="connsiteY3" fmla="*/ 0 h 283699"/>
                <a:gd name="connsiteX0" fmla="*/ 0 w 2564424"/>
                <a:gd name="connsiteY0" fmla="*/ 283699 h 283699"/>
                <a:gd name="connsiteX1" fmla="*/ 831167 w 2564424"/>
                <a:gd name="connsiteY1" fmla="*/ 216877 h 283699"/>
                <a:gd name="connsiteX2" fmla="*/ 1696917 w 2564424"/>
                <a:gd name="connsiteY2" fmla="*/ 118989 h 283699"/>
                <a:gd name="connsiteX3" fmla="*/ 2564424 w 2564424"/>
                <a:gd name="connsiteY3" fmla="*/ 0 h 283699"/>
                <a:gd name="connsiteX0" fmla="*/ 0 w 2573216"/>
                <a:gd name="connsiteY0" fmla="*/ 283699 h 283699"/>
                <a:gd name="connsiteX1" fmla="*/ 839959 w 2573216"/>
                <a:gd name="connsiteY1" fmla="*/ 216877 h 283699"/>
                <a:gd name="connsiteX2" fmla="*/ 1705709 w 2573216"/>
                <a:gd name="connsiteY2" fmla="*/ 118989 h 283699"/>
                <a:gd name="connsiteX3" fmla="*/ 2573216 w 2573216"/>
                <a:gd name="connsiteY3" fmla="*/ 0 h 283699"/>
                <a:gd name="connsiteX0" fmla="*/ 0 w 2521037"/>
                <a:gd name="connsiteY0" fmla="*/ 257610 h 257610"/>
                <a:gd name="connsiteX1" fmla="*/ 839959 w 2521037"/>
                <a:gd name="connsiteY1" fmla="*/ 190788 h 257610"/>
                <a:gd name="connsiteX2" fmla="*/ 1705709 w 2521037"/>
                <a:gd name="connsiteY2" fmla="*/ 92900 h 257610"/>
                <a:gd name="connsiteX3" fmla="*/ 2521037 w 2521037"/>
                <a:gd name="connsiteY3" fmla="*/ 0 h 257610"/>
                <a:gd name="connsiteX0" fmla="*/ 0 w 2521037"/>
                <a:gd name="connsiteY0" fmla="*/ 292396 h 292396"/>
                <a:gd name="connsiteX1" fmla="*/ 839959 w 2521037"/>
                <a:gd name="connsiteY1" fmla="*/ 225574 h 292396"/>
                <a:gd name="connsiteX2" fmla="*/ 1705709 w 2521037"/>
                <a:gd name="connsiteY2" fmla="*/ 127686 h 292396"/>
                <a:gd name="connsiteX3" fmla="*/ 2521037 w 2521037"/>
                <a:gd name="connsiteY3" fmla="*/ 0 h 292396"/>
                <a:gd name="connsiteX0" fmla="*/ 0 w 2564519"/>
                <a:gd name="connsiteY0" fmla="*/ 292396 h 292396"/>
                <a:gd name="connsiteX1" fmla="*/ 883441 w 2564519"/>
                <a:gd name="connsiteY1" fmla="*/ 225574 h 292396"/>
                <a:gd name="connsiteX2" fmla="*/ 1749191 w 2564519"/>
                <a:gd name="connsiteY2" fmla="*/ 127686 h 292396"/>
                <a:gd name="connsiteX3" fmla="*/ 2564519 w 2564519"/>
                <a:gd name="connsiteY3" fmla="*/ 0 h 292396"/>
                <a:gd name="connsiteX0" fmla="*/ 0 w 1749191"/>
                <a:gd name="connsiteY0" fmla="*/ 164711 h 164711"/>
                <a:gd name="connsiteX1" fmla="*/ 883441 w 1749191"/>
                <a:gd name="connsiteY1" fmla="*/ 97889 h 164711"/>
                <a:gd name="connsiteX2" fmla="*/ 1749191 w 1749191"/>
                <a:gd name="connsiteY2" fmla="*/ 1 h 164711"/>
                <a:gd name="connsiteX0" fmla="*/ 0 w 1372344"/>
                <a:gd name="connsiteY0" fmla="*/ 121227 h 121227"/>
                <a:gd name="connsiteX1" fmla="*/ 883441 w 1372344"/>
                <a:gd name="connsiteY1" fmla="*/ 54405 h 121227"/>
                <a:gd name="connsiteX2" fmla="*/ 1372344 w 1372344"/>
                <a:gd name="connsiteY2" fmla="*/ 0 h 121227"/>
                <a:gd name="connsiteX0" fmla="*/ 0 w 1356039"/>
                <a:gd name="connsiteY0" fmla="*/ 123946 h 123946"/>
                <a:gd name="connsiteX1" fmla="*/ 883441 w 1356039"/>
                <a:gd name="connsiteY1" fmla="*/ 57124 h 123946"/>
                <a:gd name="connsiteX2" fmla="*/ 1356039 w 1356039"/>
                <a:gd name="connsiteY2" fmla="*/ 0 h 123946"/>
                <a:gd name="connsiteX0" fmla="*/ 0 w 1356039"/>
                <a:gd name="connsiteY0" fmla="*/ 134817 h 134817"/>
                <a:gd name="connsiteX1" fmla="*/ 883441 w 1356039"/>
                <a:gd name="connsiteY1" fmla="*/ 67995 h 134817"/>
                <a:gd name="connsiteX2" fmla="*/ 1356039 w 1356039"/>
                <a:gd name="connsiteY2" fmla="*/ 0 h 134817"/>
              </a:gdLst>
              <a:ahLst/>
              <a:cxnLst>
                <a:cxn ang="0">
                  <a:pos x="connsiteX0" y="connsiteY0"/>
                </a:cxn>
                <a:cxn ang="0">
                  <a:pos x="connsiteX1" y="connsiteY1"/>
                </a:cxn>
                <a:cxn ang="0">
                  <a:pos x="connsiteX2" y="connsiteY2"/>
                </a:cxn>
              </a:cxnLst>
              <a:rect l="l" t="t" r="r" b="b"/>
              <a:pathLst>
                <a:path w="1356039" h="134817">
                  <a:moveTo>
                    <a:pt x="0" y="134817"/>
                  </a:moveTo>
                  <a:cubicBezTo>
                    <a:pt x="299085" y="134182"/>
                    <a:pt x="657434" y="90465"/>
                    <a:pt x="883441" y="67995"/>
                  </a:cubicBezTo>
                  <a:cubicBezTo>
                    <a:pt x="1109448" y="45525"/>
                    <a:pt x="1071559" y="31750"/>
                    <a:pt x="1356039" y="0"/>
                  </a:cubicBez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フリーフォーム 156"/>
            <p:cNvSpPr/>
            <p:nvPr/>
          </p:nvSpPr>
          <p:spPr>
            <a:xfrm>
              <a:off x="3891261" y="4081124"/>
              <a:ext cx="558187" cy="72839"/>
            </a:xfrm>
            <a:custGeom>
              <a:avLst/>
              <a:gdLst>
                <a:gd name="connsiteX0" fmla="*/ 0 w 2590800"/>
                <a:gd name="connsiteY0" fmla="*/ 213360 h 213360"/>
                <a:gd name="connsiteX1" fmla="*/ 883920 w 2590800"/>
                <a:gd name="connsiteY1" fmla="*/ 190500 h 213360"/>
                <a:gd name="connsiteX2" fmla="*/ 1714500 w 2590800"/>
                <a:gd name="connsiteY2" fmla="*/ 83820 h 213360"/>
                <a:gd name="connsiteX3" fmla="*/ 2590800 w 2590800"/>
                <a:gd name="connsiteY3" fmla="*/ 0 h 213360"/>
                <a:gd name="connsiteX0" fmla="*/ 0 w 2564424"/>
                <a:gd name="connsiteY0" fmla="*/ 283699 h 283699"/>
                <a:gd name="connsiteX1" fmla="*/ 857544 w 2564424"/>
                <a:gd name="connsiteY1" fmla="*/ 190500 h 283699"/>
                <a:gd name="connsiteX2" fmla="*/ 1688124 w 2564424"/>
                <a:gd name="connsiteY2" fmla="*/ 83820 h 283699"/>
                <a:gd name="connsiteX3" fmla="*/ 2564424 w 2564424"/>
                <a:gd name="connsiteY3" fmla="*/ 0 h 283699"/>
                <a:gd name="connsiteX0" fmla="*/ 0 w 2564424"/>
                <a:gd name="connsiteY0" fmla="*/ 283699 h 283699"/>
                <a:gd name="connsiteX1" fmla="*/ 831167 w 2564424"/>
                <a:gd name="connsiteY1" fmla="*/ 216877 h 283699"/>
                <a:gd name="connsiteX2" fmla="*/ 1688124 w 2564424"/>
                <a:gd name="connsiteY2" fmla="*/ 83820 h 283699"/>
                <a:gd name="connsiteX3" fmla="*/ 2564424 w 2564424"/>
                <a:gd name="connsiteY3" fmla="*/ 0 h 283699"/>
                <a:gd name="connsiteX0" fmla="*/ 0 w 2564424"/>
                <a:gd name="connsiteY0" fmla="*/ 283699 h 283699"/>
                <a:gd name="connsiteX1" fmla="*/ 831167 w 2564424"/>
                <a:gd name="connsiteY1" fmla="*/ 216877 h 283699"/>
                <a:gd name="connsiteX2" fmla="*/ 1696917 w 2564424"/>
                <a:gd name="connsiteY2" fmla="*/ 118989 h 283699"/>
                <a:gd name="connsiteX3" fmla="*/ 2564424 w 2564424"/>
                <a:gd name="connsiteY3" fmla="*/ 0 h 283699"/>
                <a:gd name="connsiteX0" fmla="*/ 0 w 2573216"/>
                <a:gd name="connsiteY0" fmla="*/ 283699 h 283699"/>
                <a:gd name="connsiteX1" fmla="*/ 839959 w 2573216"/>
                <a:gd name="connsiteY1" fmla="*/ 216877 h 283699"/>
                <a:gd name="connsiteX2" fmla="*/ 1705709 w 2573216"/>
                <a:gd name="connsiteY2" fmla="*/ 118989 h 283699"/>
                <a:gd name="connsiteX3" fmla="*/ 2573216 w 2573216"/>
                <a:gd name="connsiteY3" fmla="*/ 0 h 283699"/>
                <a:gd name="connsiteX0" fmla="*/ 0 w 2521037"/>
                <a:gd name="connsiteY0" fmla="*/ 257610 h 257610"/>
                <a:gd name="connsiteX1" fmla="*/ 839959 w 2521037"/>
                <a:gd name="connsiteY1" fmla="*/ 190788 h 257610"/>
                <a:gd name="connsiteX2" fmla="*/ 1705709 w 2521037"/>
                <a:gd name="connsiteY2" fmla="*/ 92900 h 257610"/>
                <a:gd name="connsiteX3" fmla="*/ 2521037 w 2521037"/>
                <a:gd name="connsiteY3" fmla="*/ 0 h 257610"/>
                <a:gd name="connsiteX0" fmla="*/ 0 w 2521037"/>
                <a:gd name="connsiteY0" fmla="*/ 292396 h 292396"/>
                <a:gd name="connsiteX1" fmla="*/ 839959 w 2521037"/>
                <a:gd name="connsiteY1" fmla="*/ 225574 h 292396"/>
                <a:gd name="connsiteX2" fmla="*/ 1705709 w 2521037"/>
                <a:gd name="connsiteY2" fmla="*/ 127686 h 292396"/>
                <a:gd name="connsiteX3" fmla="*/ 2521037 w 2521037"/>
                <a:gd name="connsiteY3" fmla="*/ 0 h 292396"/>
                <a:gd name="connsiteX0" fmla="*/ 0 w 2564519"/>
                <a:gd name="connsiteY0" fmla="*/ 292396 h 292396"/>
                <a:gd name="connsiteX1" fmla="*/ 883441 w 2564519"/>
                <a:gd name="connsiteY1" fmla="*/ 225574 h 292396"/>
                <a:gd name="connsiteX2" fmla="*/ 1749191 w 2564519"/>
                <a:gd name="connsiteY2" fmla="*/ 127686 h 292396"/>
                <a:gd name="connsiteX3" fmla="*/ 2564519 w 2564519"/>
                <a:gd name="connsiteY3" fmla="*/ 0 h 292396"/>
                <a:gd name="connsiteX0" fmla="*/ 0 w 1749191"/>
                <a:gd name="connsiteY0" fmla="*/ 164711 h 164711"/>
                <a:gd name="connsiteX1" fmla="*/ 883441 w 1749191"/>
                <a:gd name="connsiteY1" fmla="*/ 97889 h 164711"/>
                <a:gd name="connsiteX2" fmla="*/ 1749191 w 1749191"/>
                <a:gd name="connsiteY2" fmla="*/ 1 h 164711"/>
                <a:gd name="connsiteX0" fmla="*/ 0 w 1372344"/>
                <a:gd name="connsiteY0" fmla="*/ 121227 h 121227"/>
                <a:gd name="connsiteX1" fmla="*/ 883441 w 1372344"/>
                <a:gd name="connsiteY1" fmla="*/ 54405 h 121227"/>
                <a:gd name="connsiteX2" fmla="*/ 1372344 w 1372344"/>
                <a:gd name="connsiteY2" fmla="*/ 0 h 121227"/>
                <a:gd name="connsiteX0" fmla="*/ 0 w 883441"/>
                <a:gd name="connsiteY0" fmla="*/ 66821 h 66821"/>
                <a:gd name="connsiteX1" fmla="*/ 883441 w 883441"/>
                <a:gd name="connsiteY1" fmla="*/ -1 h 66821"/>
                <a:gd name="connsiteX0" fmla="*/ 0 w 637041"/>
                <a:gd name="connsiteY0" fmla="*/ 66822 h 66822"/>
                <a:gd name="connsiteX1" fmla="*/ 637041 w 637041"/>
                <a:gd name="connsiteY1" fmla="*/ 0 h 66822"/>
                <a:gd name="connsiteX0" fmla="*/ 0 w 637041"/>
                <a:gd name="connsiteY0" fmla="*/ 66822 h 66822"/>
                <a:gd name="connsiteX1" fmla="*/ 637041 w 637041"/>
                <a:gd name="connsiteY1" fmla="*/ 0 h 66822"/>
                <a:gd name="connsiteX0" fmla="*/ 0 w 637041"/>
                <a:gd name="connsiteY0" fmla="*/ 83128 h 83128"/>
                <a:gd name="connsiteX1" fmla="*/ 637041 w 637041"/>
                <a:gd name="connsiteY1" fmla="*/ 0 h 83128"/>
              </a:gdLst>
              <a:ahLst/>
              <a:cxnLst>
                <a:cxn ang="0">
                  <a:pos x="connsiteX0" y="connsiteY0"/>
                </a:cxn>
                <a:cxn ang="0">
                  <a:pos x="connsiteX1" y="connsiteY1"/>
                </a:cxn>
              </a:cxnLst>
              <a:rect l="l" t="t" r="r" b="b"/>
              <a:pathLst>
                <a:path w="637041" h="83128">
                  <a:moveTo>
                    <a:pt x="0" y="83128"/>
                  </a:moveTo>
                  <a:lnTo>
                    <a:pt x="637041" y="0"/>
                  </a:lnTo>
                </a:path>
              </a:pathLst>
            </a:cu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フリーフォーム 157"/>
            <p:cNvSpPr/>
            <p:nvPr/>
          </p:nvSpPr>
          <p:spPr>
            <a:xfrm>
              <a:off x="4471032" y="4018272"/>
              <a:ext cx="441506" cy="51408"/>
            </a:xfrm>
            <a:custGeom>
              <a:avLst/>
              <a:gdLst>
                <a:gd name="connsiteX0" fmla="*/ 0 w 2590800"/>
                <a:gd name="connsiteY0" fmla="*/ 213360 h 213360"/>
                <a:gd name="connsiteX1" fmla="*/ 883920 w 2590800"/>
                <a:gd name="connsiteY1" fmla="*/ 190500 h 213360"/>
                <a:gd name="connsiteX2" fmla="*/ 1714500 w 2590800"/>
                <a:gd name="connsiteY2" fmla="*/ 83820 h 213360"/>
                <a:gd name="connsiteX3" fmla="*/ 2590800 w 2590800"/>
                <a:gd name="connsiteY3" fmla="*/ 0 h 213360"/>
                <a:gd name="connsiteX0" fmla="*/ 0 w 2564424"/>
                <a:gd name="connsiteY0" fmla="*/ 283699 h 283699"/>
                <a:gd name="connsiteX1" fmla="*/ 857544 w 2564424"/>
                <a:gd name="connsiteY1" fmla="*/ 190500 h 283699"/>
                <a:gd name="connsiteX2" fmla="*/ 1688124 w 2564424"/>
                <a:gd name="connsiteY2" fmla="*/ 83820 h 283699"/>
                <a:gd name="connsiteX3" fmla="*/ 2564424 w 2564424"/>
                <a:gd name="connsiteY3" fmla="*/ 0 h 283699"/>
                <a:gd name="connsiteX0" fmla="*/ 0 w 2564424"/>
                <a:gd name="connsiteY0" fmla="*/ 283699 h 283699"/>
                <a:gd name="connsiteX1" fmla="*/ 831167 w 2564424"/>
                <a:gd name="connsiteY1" fmla="*/ 216877 h 283699"/>
                <a:gd name="connsiteX2" fmla="*/ 1688124 w 2564424"/>
                <a:gd name="connsiteY2" fmla="*/ 83820 h 283699"/>
                <a:gd name="connsiteX3" fmla="*/ 2564424 w 2564424"/>
                <a:gd name="connsiteY3" fmla="*/ 0 h 283699"/>
                <a:gd name="connsiteX0" fmla="*/ 0 w 2564424"/>
                <a:gd name="connsiteY0" fmla="*/ 283699 h 283699"/>
                <a:gd name="connsiteX1" fmla="*/ 831167 w 2564424"/>
                <a:gd name="connsiteY1" fmla="*/ 216877 h 283699"/>
                <a:gd name="connsiteX2" fmla="*/ 1696917 w 2564424"/>
                <a:gd name="connsiteY2" fmla="*/ 118989 h 283699"/>
                <a:gd name="connsiteX3" fmla="*/ 2564424 w 2564424"/>
                <a:gd name="connsiteY3" fmla="*/ 0 h 283699"/>
                <a:gd name="connsiteX0" fmla="*/ 0 w 2573216"/>
                <a:gd name="connsiteY0" fmla="*/ 283699 h 283699"/>
                <a:gd name="connsiteX1" fmla="*/ 839959 w 2573216"/>
                <a:gd name="connsiteY1" fmla="*/ 216877 h 283699"/>
                <a:gd name="connsiteX2" fmla="*/ 1705709 w 2573216"/>
                <a:gd name="connsiteY2" fmla="*/ 118989 h 283699"/>
                <a:gd name="connsiteX3" fmla="*/ 2573216 w 2573216"/>
                <a:gd name="connsiteY3" fmla="*/ 0 h 283699"/>
                <a:gd name="connsiteX0" fmla="*/ 0 w 2521037"/>
                <a:gd name="connsiteY0" fmla="*/ 257610 h 257610"/>
                <a:gd name="connsiteX1" fmla="*/ 839959 w 2521037"/>
                <a:gd name="connsiteY1" fmla="*/ 190788 h 257610"/>
                <a:gd name="connsiteX2" fmla="*/ 1705709 w 2521037"/>
                <a:gd name="connsiteY2" fmla="*/ 92900 h 257610"/>
                <a:gd name="connsiteX3" fmla="*/ 2521037 w 2521037"/>
                <a:gd name="connsiteY3" fmla="*/ 0 h 257610"/>
                <a:gd name="connsiteX0" fmla="*/ 0 w 2521037"/>
                <a:gd name="connsiteY0" fmla="*/ 292396 h 292396"/>
                <a:gd name="connsiteX1" fmla="*/ 839959 w 2521037"/>
                <a:gd name="connsiteY1" fmla="*/ 225574 h 292396"/>
                <a:gd name="connsiteX2" fmla="*/ 1705709 w 2521037"/>
                <a:gd name="connsiteY2" fmla="*/ 127686 h 292396"/>
                <a:gd name="connsiteX3" fmla="*/ 2521037 w 2521037"/>
                <a:gd name="connsiteY3" fmla="*/ 0 h 292396"/>
                <a:gd name="connsiteX0" fmla="*/ 0 w 2564519"/>
                <a:gd name="connsiteY0" fmla="*/ 292396 h 292396"/>
                <a:gd name="connsiteX1" fmla="*/ 883441 w 2564519"/>
                <a:gd name="connsiteY1" fmla="*/ 225574 h 292396"/>
                <a:gd name="connsiteX2" fmla="*/ 1749191 w 2564519"/>
                <a:gd name="connsiteY2" fmla="*/ 127686 h 292396"/>
                <a:gd name="connsiteX3" fmla="*/ 2564519 w 2564519"/>
                <a:gd name="connsiteY3" fmla="*/ 0 h 292396"/>
                <a:gd name="connsiteX0" fmla="*/ 0 w 1749191"/>
                <a:gd name="connsiteY0" fmla="*/ 164711 h 164711"/>
                <a:gd name="connsiteX1" fmla="*/ 883441 w 1749191"/>
                <a:gd name="connsiteY1" fmla="*/ 97889 h 164711"/>
                <a:gd name="connsiteX2" fmla="*/ 1749191 w 1749191"/>
                <a:gd name="connsiteY2" fmla="*/ 1 h 164711"/>
                <a:gd name="connsiteX0" fmla="*/ 0 w 1372344"/>
                <a:gd name="connsiteY0" fmla="*/ 121227 h 121227"/>
                <a:gd name="connsiteX1" fmla="*/ 883441 w 1372344"/>
                <a:gd name="connsiteY1" fmla="*/ 54405 h 121227"/>
                <a:gd name="connsiteX2" fmla="*/ 1372344 w 1372344"/>
                <a:gd name="connsiteY2" fmla="*/ 0 h 121227"/>
                <a:gd name="connsiteX0" fmla="*/ 0 w 883441"/>
                <a:gd name="connsiteY0" fmla="*/ 66821 h 66821"/>
                <a:gd name="connsiteX1" fmla="*/ 883441 w 883441"/>
                <a:gd name="connsiteY1" fmla="*/ -1 h 66821"/>
                <a:gd name="connsiteX0" fmla="*/ 0 w 637041"/>
                <a:gd name="connsiteY0" fmla="*/ 66822 h 66822"/>
                <a:gd name="connsiteX1" fmla="*/ 637041 w 637041"/>
                <a:gd name="connsiteY1" fmla="*/ 0 h 66822"/>
                <a:gd name="connsiteX0" fmla="*/ 0 w 637041"/>
                <a:gd name="connsiteY0" fmla="*/ 66822 h 66822"/>
                <a:gd name="connsiteX1" fmla="*/ 637041 w 637041"/>
                <a:gd name="connsiteY1" fmla="*/ 0 h 66822"/>
                <a:gd name="connsiteX0" fmla="*/ 0 w 637041"/>
                <a:gd name="connsiteY0" fmla="*/ 83128 h 83128"/>
                <a:gd name="connsiteX1" fmla="*/ 637041 w 637041"/>
                <a:gd name="connsiteY1" fmla="*/ 0 h 83128"/>
                <a:gd name="connsiteX0" fmla="*/ 0 w 544641"/>
                <a:gd name="connsiteY0" fmla="*/ 69540 h 69540"/>
                <a:gd name="connsiteX1" fmla="*/ 544641 w 544641"/>
                <a:gd name="connsiteY1" fmla="*/ 0 h 69540"/>
                <a:gd name="connsiteX0" fmla="*/ 0 w 520182"/>
                <a:gd name="connsiteY0" fmla="*/ 58670 h 58670"/>
                <a:gd name="connsiteX1" fmla="*/ 520182 w 520182"/>
                <a:gd name="connsiteY1" fmla="*/ 0 h 58670"/>
                <a:gd name="connsiteX0" fmla="*/ 0 w 503877"/>
                <a:gd name="connsiteY0" fmla="*/ 58670 h 58670"/>
                <a:gd name="connsiteX1" fmla="*/ 503877 w 503877"/>
                <a:gd name="connsiteY1" fmla="*/ 0 h 58670"/>
              </a:gdLst>
              <a:ahLst/>
              <a:cxnLst>
                <a:cxn ang="0">
                  <a:pos x="connsiteX0" y="connsiteY0"/>
                </a:cxn>
                <a:cxn ang="0">
                  <a:pos x="connsiteX1" y="connsiteY1"/>
                </a:cxn>
              </a:cxnLst>
              <a:rect l="l" t="t" r="r" b="b"/>
              <a:pathLst>
                <a:path w="503877" h="58670">
                  <a:moveTo>
                    <a:pt x="0" y="58670"/>
                  </a:moveTo>
                  <a:lnTo>
                    <a:pt x="503877"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66" name="フリーフォーム 15365"/>
            <p:cNvSpPr/>
            <p:nvPr/>
          </p:nvSpPr>
          <p:spPr>
            <a:xfrm>
              <a:off x="3280833" y="2021417"/>
              <a:ext cx="630767" cy="4099983"/>
            </a:xfrm>
            <a:custGeom>
              <a:avLst/>
              <a:gdLst>
                <a:gd name="connsiteX0" fmla="*/ 0 w 668867"/>
                <a:gd name="connsiteY0" fmla="*/ 0 h 4080933"/>
                <a:gd name="connsiteX1" fmla="*/ 160867 w 668867"/>
                <a:gd name="connsiteY1" fmla="*/ 2015066 h 4080933"/>
                <a:gd name="connsiteX2" fmla="*/ 84667 w 668867"/>
                <a:gd name="connsiteY2" fmla="*/ 2540000 h 4080933"/>
                <a:gd name="connsiteX3" fmla="*/ 93134 w 668867"/>
                <a:gd name="connsiteY3" fmla="*/ 3395133 h 4080933"/>
                <a:gd name="connsiteX4" fmla="*/ 668867 w 668867"/>
                <a:gd name="connsiteY4" fmla="*/ 4080933 h 4080933"/>
                <a:gd name="connsiteX0" fmla="*/ 0 w 668867"/>
                <a:gd name="connsiteY0" fmla="*/ 0 h 4080933"/>
                <a:gd name="connsiteX1" fmla="*/ 160867 w 668867"/>
                <a:gd name="connsiteY1" fmla="*/ 2015066 h 4080933"/>
                <a:gd name="connsiteX2" fmla="*/ 84667 w 668867"/>
                <a:gd name="connsiteY2" fmla="*/ 2854325 h 4080933"/>
                <a:gd name="connsiteX3" fmla="*/ 93134 w 668867"/>
                <a:gd name="connsiteY3" fmla="*/ 3395133 h 4080933"/>
                <a:gd name="connsiteX4" fmla="*/ 668867 w 668867"/>
                <a:gd name="connsiteY4" fmla="*/ 4080933 h 4080933"/>
                <a:gd name="connsiteX0" fmla="*/ 0 w 668867"/>
                <a:gd name="connsiteY0" fmla="*/ 0 h 4080933"/>
                <a:gd name="connsiteX1" fmla="*/ 160867 w 668867"/>
                <a:gd name="connsiteY1" fmla="*/ 2015066 h 4080933"/>
                <a:gd name="connsiteX2" fmla="*/ 84667 w 668867"/>
                <a:gd name="connsiteY2" fmla="*/ 2854325 h 4080933"/>
                <a:gd name="connsiteX3" fmla="*/ 93134 w 668867"/>
                <a:gd name="connsiteY3" fmla="*/ 3395133 h 4080933"/>
                <a:gd name="connsiteX4" fmla="*/ 668867 w 668867"/>
                <a:gd name="connsiteY4" fmla="*/ 4080933 h 4080933"/>
                <a:gd name="connsiteX0" fmla="*/ 0 w 668867"/>
                <a:gd name="connsiteY0" fmla="*/ 0 h 4080933"/>
                <a:gd name="connsiteX1" fmla="*/ 160867 w 668867"/>
                <a:gd name="connsiteY1" fmla="*/ 2015066 h 4080933"/>
                <a:gd name="connsiteX2" fmla="*/ 84667 w 668867"/>
                <a:gd name="connsiteY2" fmla="*/ 2854325 h 4080933"/>
                <a:gd name="connsiteX3" fmla="*/ 93134 w 668867"/>
                <a:gd name="connsiteY3" fmla="*/ 3395133 h 4080933"/>
                <a:gd name="connsiteX4" fmla="*/ 668867 w 668867"/>
                <a:gd name="connsiteY4" fmla="*/ 4080933 h 4080933"/>
                <a:gd name="connsiteX0" fmla="*/ 0 w 668867"/>
                <a:gd name="connsiteY0" fmla="*/ 0 h 4080933"/>
                <a:gd name="connsiteX1" fmla="*/ 160867 w 668867"/>
                <a:gd name="connsiteY1" fmla="*/ 2015066 h 4080933"/>
                <a:gd name="connsiteX2" fmla="*/ 84667 w 668867"/>
                <a:gd name="connsiteY2" fmla="*/ 2854325 h 4080933"/>
                <a:gd name="connsiteX3" fmla="*/ 93134 w 668867"/>
                <a:gd name="connsiteY3" fmla="*/ 3395133 h 4080933"/>
                <a:gd name="connsiteX4" fmla="*/ 668867 w 668867"/>
                <a:gd name="connsiteY4" fmla="*/ 4080933 h 4080933"/>
                <a:gd name="connsiteX0" fmla="*/ 0 w 668867"/>
                <a:gd name="connsiteY0" fmla="*/ 0 h 4080933"/>
                <a:gd name="connsiteX1" fmla="*/ 160867 w 668867"/>
                <a:gd name="connsiteY1" fmla="*/ 2015066 h 4080933"/>
                <a:gd name="connsiteX2" fmla="*/ 84667 w 668867"/>
                <a:gd name="connsiteY2" fmla="*/ 2854325 h 4080933"/>
                <a:gd name="connsiteX3" fmla="*/ 93134 w 668867"/>
                <a:gd name="connsiteY3" fmla="*/ 3395133 h 4080933"/>
                <a:gd name="connsiteX4" fmla="*/ 668867 w 668867"/>
                <a:gd name="connsiteY4" fmla="*/ 4080933 h 4080933"/>
                <a:gd name="connsiteX0" fmla="*/ 0 w 668867"/>
                <a:gd name="connsiteY0" fmla="*/ 0 h 4080933"/>
                <a:gd name="connsiteX1" fmla="*/ 160867 w 668867"/>
                <a:gd name="connsiteY1" fmla="*/ 2015066 h 4080933"/>
                <a:gd name="connsiteX2" fmla="*/ 86255 w 668867"/>
                <a:gd name="connsiteY2" fmla="*/ 2760133 h 4080933"/>
                <a:gd name="connsiteX3" fmla="*/ 84667 w 668867"/>
                <a:gd name="connsiteY3" fmla="*/ 2854325 h 4080933"/>
                <a:gd name="connsiteX4" fmla="*/ 93134 w 668867"/>
                <a:gd name="connsiteY4" fmla="*/ 3395133 h 4080933"/>
                <a:gd name="connsiteX5" fmla="*/ 668867 w 668867"/>
                <a:gd name="connsiteY5" fmla="*/ 4080933 h 4080933"/>
                <a:gd name="connsiteX0" fmla="*/ 0 w 668867"/>
                <a:gd name="connsiteY0" fmla="*/ 0 h 4080933"/>
                <a:gd name="connsiteX1" fmla="*/ 175155 w 668867"/>
                <a:gd name="connsiteY1" fmla="*/ 2053166 h 4080933"/>
                <a:gd name="connsiteX2" fmla="*/ 86255 w 668867"/>
                <a:gd name="connsiteY2" fmla="*/ 2760133 h 4080933"/>
                <a:gd name="connsiteX3" fmla="*/ 84667 w 668867"/>
                <a:gd name="connsiteY3" fmla="*/ 2854325 h 4080933"/>
                <a:gd name="connsiteX4" fmla="*/ 93134 w 668867"/>
                <a:gd name="connsiteY4" fmla="*/ 3395133 h 4080933"/>
                <a:gd name="connsiteX5" fmla="*/ 668867 w 668867"/>
                <a:gd name="connsiteY5" fmla="*/ 4080933 h 4080933"/>
                <a:gd name="connsiteX0" fmla="*/ 0 w 668867"/>
                <a:gd name="connsiteY0" fmla="*/ 0 h 4080933"/>
                <a:gd name="connsiteX1" fmla="*/ 175155 w 668867"/>
                <a:gd name="connsiteY1" fmla="*/ 2053166 h 4080933"/>
                <a:gd name="connsiteX2" fmla="*/ 86255 w 668867"/>
                <a:gd name="connsiteY2" fmla="*/ 2760133 h 4080933"/>
                <a:gd name="connsiteX3" fmla="*/ 84667 w 668867"/>
                <a:gd name="connsiteY3" fmla="*/ 2854325 h 4080933"/>
                <a:gd name="connsiteX4" fmla="*/ 93134 w 668867"/>
                <a:gd name="connsiteY4" fmla="*/ 3395133 h 4080933"/>
                <a:gd name="connsiteX5" fmla="*/ 668867 w 668867"/>
                <a:gd name="connsiteY5" fmla="*/ 4080933 h 4080933"/>
                <a:gd name="connsiteX0" fmla="*/ 0 w 630767"/>
                <a:gd name="connsiteY0" fmla="*/ 0 h 4099983"/>
                <a:gd name="connsiteX1" fmla="*/ 137055 w 630767"/>
                <a:gd name="connsiteY1" fmla="*/ 2072216 h 4099983"/>
                <a:gd name="connsiteX2" fmla="*/ 48155 w 630767"/>
                <a:gd name="connsiteY2" fmla="*/ 2779183 h 4099983"/>
                <a:gd name="connsiteX3" fmla="*/ 46567 w 630767"/>
                <a:gd name="connsiteY3" fmla="*/ 2873375 h 4099983"/>
                <a:gd name="connsiteX4" fmla="*/ 55034 w 630767"/>
                <a:gd name="connsiteY4" fmla="*/ 3414183 h 4099983"/>
                <a:gd name="connsiteX5" fmla="*/ 630767 w 630767"/>
                <a:gd name="connsiteY5" fmla="*/ 4099983 h 4099983"/>
                <a:gd name="connsiteX0" fmla="*/ 0 w 630767"/>
                <a:gd name="connsiteY0" fmla="*/ 0 h 4099983"/>
                <a:gd name="connsiteX1" fmla="*/ 137055 w 630767"/>
                <a:gd name="connsiteY1" fmla="*/ 2072216 h 4099983"/>
                <a:gd name="connsiteX2" fmla="*/ 48155 w 630767"/>
                <a:gd name="connsiteY2" fmla="*/ 2779183 h 4099983"/>
                <a:gd name="connsiteX3" fmla="*/ 46567 w 630767"/>
                <a:gd name="connsiteY3" fmla="*/ 2873375 h 4099983"/>
                <a:gd name="connsiteX4" fmla="*/ 55034 w 630767"/>
                <a:gd name="connsiteY4" fmla="*/ 3414183 h 4099983"/>
                <a:gd name="connsiteX5" fmla="*/ 630767 w 630767"/>
                <a:gd name="connsiteY5" fmla="*/ 4099983 h 4099983"/>
                <a:gd name="connsiteX0" fmla="*/ 0 w 630767"/>
                <a:gd name="connsiteY0" fmla="*/ 0 h 4099983"/>
                <a:gd name="connsiteX1" fmla="*/ 137055 w 630767"/>
                <a:gd name="connsiteY1" fmla="*/ 2072216 h 4099983"/>
                <a:gd name="connsiteX2" fmla="*/ 48155 w 630767"/>
                <a:gd name="connsiteY2" fmla="*/ 2779183 h 4099983"/>
                <a:gd name="connsiteX3" fmla="*/ 46567 w 630767"/>
                <a:gd name="connsiteY3" fmla="*/ 2873375 h 4099983"/>
                <a:gd name="connsiteX4" fmla="*/ 55034 w 630767"/>
                <a:gd name="connsiteY4" fmla="*/ 3414183 h 4099983"/>
                <a:gd name="connsiteX5" fmla="*/ 630767 w 630767"/>
                <a:gd name="connsiteY5" fmla="*/ 4099983 h 4099983"/>
                <a:gd name="connsiteX0" fmla="*/ 0 w 630767"/>
                <a:gd name="connsiteY0" fmla="*/ 0 h 4099983"/>
                <a:gd name="connsiteX1" fmla="*/ 137055 w 630767"/>
                <a:gd name="connsiteY1" fmla="*/ 2072216 h 4099983"/>
                <a:gd name="connsiteX2" fmla="*/ 48155 w 630767"/>
                <a:gd name="connsiteY2" fmla="*/ 2779183 h 4099983"/>
                <a:gd name="connsiteX3" fmla="*/ 46567 w 630767"/>
                <a:gd name="connsiteY3" fmla="*/ 2873375 h 4099983"/>
                <a:gd name="connsiteX4" fmla="*/ 55034 w 630767"/>
                <a:gd name="connsiteY4" fmla="*/ 3414183 h 4099983"/>
                <a:gd name="connsiteX5" fmla="*/ 630767 w 630767"/>
                <a:gd name="connsiteY5" fmla="*/ 4099983 h 4099983"/>
                <a:gd name="connsiteX0" fmla="*/ 0 w 630767"/>
                <a:gd name="connsiteY0" fmla="*/ 0 h 4099983"/>
                <a:gd name="connsiteX1" fmla="*/ 137055 w 630767"/>
                <a:gd name="connsiteY1" fmla="*/ 2072216 h 4099983"/>
                <a:gd name="connsiteX2" fmla="*/ 48155 w 630767"/>
                <a:gd name="connsiteY2" fmla="*/ 2779183 h 4099983"/>
                <a:gd name="connsiteX3" fmla="*/ 46567 w 630767"/>
                <a:gd name="connsiteY3" fmla="*/ 2873375 h 4099983"/>
                <a:gd name="connsiteX4" fmla="*/ 55034 w 630767"/>
                <a:gd name="connsiteY4" fmla="*/ 3414183 h 4099983"/>
                <a:gd name="connsiteX5" fmla="*/ 630767 w 630767"/>
                <a:gd name="connsiteY5" fmla="*/ 4099983 h 40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767" h="4099983">
                  <a:moveTo>
                    <a:pt x="0" y="0"/>
                  </a:moveTo>
                  <a:cubicBezTo>
                    <a:pt x="49565" y="795866"/>
                    <a:pt x="157604" y="1894769"/>
                    <a:pt x="137055" y="2072216"/>
                  </a:cubicBezTo>
                  <a:cubicBezTo>
                    <a:pt x="116506" y="2249663"/>
                    <a:pt x="60855" y="2639307"/>
                    <a:pt x="48155" y="2779183"/>
                  </a:cubicBezTo>
                  <a:cubicBezTo>
                    <a:pt x="35455" y="2919059"/>
                    <a:pt x="45421" y="2767542"/>
                    <a:pt x="46567" y="2873375"/>
                  </a:cubicBezTo>
                  <a:cubicBezTo>
                    <a:pt x="47713" y="2979208"/>
                    <a:pt x="57679" y="3171648"/>
                    <a:pt x="55034" y="3414183"/>
                  </a:cubicBezTo>
                  <a:cubicBezTo>
                    <a:pt x="185738" y="3604331"/>
                    <a:pt x="410634" y="3847394"/>
                    <a:pt x="630767" y="409998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67" name="グループ化 15366"/>
          <p:cNvGrpSpPr/>
          <p:nvPr/>
        </p:nvGrpSpPr>
        <p:grpSpPr>
          <a:xfrm>
            <a:off x="1667540" y="4006284"/>
            <a:ext cx="3239296" cy="2088000"/>
            <a:chOff x="1667540" y="4006284"/>
            <a:chExt cx="3239296" cy="2088000"/>
          </a:xfrm>
          <a:effectLst>
            <a:glow rad="25400">
              <a:schemeClr val="bg1"/>
            </a:glow>
            <a:outerShdw blurRad="50800" dist="38100" dir="2700000" algn="tl" rotWithShape="0">
              <a:prstClr val="black">
                <a:alpha val="40000"/>
              </a:prstClr>
            </a:outerShdw>
          </a:effectLst>
        </p:grpSpPr>
        <p:cxnSp>
          <p:nvCxnSpPr>
            <p:cNvPr id="120" name="直線コネクタ 119"/>
            <p:cNvCxnSpPr/>
            <p:nvPr/>
          </p:nvCxnSpPr>
          <p:spPr>
            <a:xfrm>
              <a:off x="1668518" y="4323568"/>
              <a:ext cx="0" cy="1728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2662044" y="4278345"/>
              <a:ext cx="0" cy="1152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4906836" y="4006284"/>
              <a:ext cx="0" cy="2088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1667540" y="6041276"/>
              <a:ext cx="3204000" cy="0"/>
            </a:xfrm>
            <a:prstGeom prst="line">
              <a:avLst/>
            </a:prstGeom>
            <a:ln w="127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1690330" y="5327362"/>
              <a:ext cx="972000" cy="0"/>
            </a:xfrm>
            <a:prstGeom prst="line">
              <a:avLst/>
            </a:prstGeom>
            <a:ln w="127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2671037" y="5326159"/>
              <a:ext cx="2196000"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3416435" y="4267559"/>
              <a:ext cx="0" cy="540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3911600" y="4227609"/>
              <a:ext cx="0" cy="540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4445208" y="4220340"/>
              <a:ext cx="0" cy="540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2670871" y="4582015"/>
              <a:ext cx="756000"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3416435" y="4571561"/>
              <a:ext cx="504000"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3912819" y="4570632"/>
              <a:ext cx="540000"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4449268" y="4571561"/>
              <a:ext cx="432000"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363" name="グループ化 15362"/>
          <p:cNvGrpSpPr/>
          <p:nvPr/>
        </p:nvGrpSpPr>
        <p:grpSpPr>
          <a:xfrm>
            <a:off x="203742" y="2474874"/>
            <a:ext cx="7236292" cy="4170955"/>
            <a:chOff x="203742" y="2474874"/>
            <a:chExt cx="7236292" cy="4170955"/>
          </a:xfrm>
        </p:grpSpPr>
        <p:sp>
          <p:nvSpPr>
            <p:cNvPr id="103" name="テキスト ボックス 102"/>
            <p:cNvSpPr txBox="1"/>
            <p:nvPr/>
          </p:nvSpPr>
          <p:spPr>
            <a:xfrm>
              <a:off x="1816223" y="5749316"/>
              <a:ext cx="2786340" cy="584775"/>
            </a:xfrm>
            <a:prstGeom prst="rect">
              <a:avLst/>
            </a:prstGeom>
            <a:noFill/>
            <a:effectLst>
              <a:glow rad="127000">
                <a:schemeClr val="bg1"/>
              </a:glow>
            </a:effectLst>
          </p:spPr>
          <p:txBody>
            <a:bodyPr vert="horz" wrap="none" rtlCol="0">
              <a:spAutoFit/>
            </a:bodyPr>
            <a:lstStyle/>
            <a:p>
              <a:pPr algn="ctr"/>
              <a:r>
                <a:rPr lang="ja-JP" altLang="en-US" sz="1600" dirty="0" smtClean="0">
                  <a:solidFill>
                    <a:srgbClr val="0000FF"/>
                  </a:solidFill>
                  <a:effectLst>
                    <a:glow rad="63500">
                      <a:schemeClr val="bg1"/>
                    </a:glow>
                    <a:outerShdw blurRad="50800" dist="38100" dir="2700000" algn="tl" rotWithShape="0">
                      <a:prstClr val="black"/>
                    </a:outerShdw>
                  </a:effectLst>
                </a:rPr>
                <a:t>（都）三国塚口線　延長</a:t>
              </a:r>
              <a:r>
                <a:rPr lang="en-US" altLang="ja-JP" sz="1600" dirty="0" smtClean="0">
                  <a:solidFill>
                    <a:srgbClr val="0000FF"/>
                  </a:solidFill>
                  <a:effectLst>
                    <a:glow rad="63500">
                      <a:schemeClr val="bg1"/>
                    </a:glow>
                    <a:outerShdw blurRad="50800" dist="38100" dir="2700000" algn="tl" rotWithShape="0">
                      <a:prstClr val="black"/>
                    </a:outerShdw>
                  </a:effectLst>
                </a:rPr>
                <a:t>=1.5km</a:t>
              </a:r>
            </a:p>
            <a:p>
              <a:pPr algn="ctr"/>
              <a:r>
                <a:rPr kumimoji="1" lang="ja-JP" altLang="en-US" sz="1600" dirty="0" smtClean="0">
                  <a:solidFill>
                    <a:srgbClr val="0000FF"/>
                  </a:solidFill>
                  <a:effectLst>
                    <a:glow rad="63500">
                      <a:schemeClr val="bg1"/>
                    </a:glow>
                    <a:outerShdw blurRad="50800" dist="38100" dir="2700000" algn="tl" rotWithShape="0">
                      <a:prstClr val="black"/>
                    </a:outerShdw>
                  </a:effectLst>
                </a:rPr>
                <a:t>（府道庄本牛立線）</a:t>
              </a:r>
              <a:endParaRPr kumimoji="1" lang="en-US" altLang="ja-JP" sz="1600" dirty="0" smtClean="0">
                <a:solidFill>
                  <a:srgbClr val="0000FF"/>
                </a:solidFill>
                <a:effectLst>
                  <a:glow rad="63500">
                    <a:schemeClr val="bg1"/>
                  </a:glow>
                  <a:outerShdw blurRad="50800" dist="38100" dir="2700000" algn="tl" rotWithShape="0">
                    <a:prstClr val="black"/>
                  </a:outerShdw>
                </a:effectLst>
              </a:endParaRPr>
            </a:p>
          </p:txBody>
        </p:sp>
        <p:sp>
          <p:nvSpPr>
            <p:cNvPr id="104" name="テキスト ボックス 103"/>
            <p:cNvSpPr txBox="1"/>
            <p:nvPr/>
          </p:nvSpPr>
          <p:spPr>
            <a:xfrm>
              <a:off x="1707018" y="5010451"/>
              <a:ext cx="920445" cy="600164"/>
            </a:xfrm>
            <a:prstGeom prst="rect">
              <a:avLst/>
            </a:prstGeom>
            <a:noFill/>
            <a:effectLst>
              <a:glow rad="127000">
                <a:schemeClr val="bg1"/>
              </a:glow>
            </a:effectLst>
          </p:spPr>
          <p:txBody>
            <a:bodyPr vert="horz" wrap="none" rtlCol="0">
              <a:spAutoFit/>
            </a:bodyPr>
            <a:lstStyle/>
            <a:p>
              <a:pPr algn="ctr">
                <a:lnSpc>
                  <a:spcPct val="150000"/>
                </a:lnSpc>
              </a:pPr>
              <a:r>
                <a:rPr lang="ja-JP" altLang="en-US" sz="1100" dirty="0" smtClean="0">
                  <a:solidFill>
                    <a:srgbClr val="0000FF"/>
                  </a:solidFill>
                  <a:effectLst>
                    <a:glow rad="63500">
                      <a:schemeClr val="bg1"/>
                    </a:glow>
                    <a:outerShdw blurRad="50800" dist="38100" dir="2700000" algn="tl" rotWithShape="0">
                      <a:prstClr val="black"/>
                    </a:outerShdw>
                  </a:effectLst>
                </a:rPr>
                <a:t>府県境区間</a:t>
              </a:r>
              <a:endParaRPr lang="en-US" altLang="ja-JP" sz="1100" dirty="0" smtClean="0">
                <a:solidFill>
                  <a:srgbClr val="0000FF"/>
                </a:solidFill>
                <a:effectLst>
                  <a:glow rad="63500">
                    <a:schemeClr val="bg1"/>
                  </a:glow>
                  <a:outerShdw blurRad="50800" dist="38100" dir="2700000" algn="tl" rotWithShape="0">
                    <a:prstClr val="black"/>
                  </a:outerShdw>
                </a:effectLst>
              </a:endParaRPr>
            </a:p>
            <a:p>
              <a:pPr algn="ctr">
                <a:lnSpc>
                  <a:spcPct val="150000"/>
                </a:lnSpc>
              </a:pPr>
              <a:r>
                <a:rPr lang="ja-JP" altLang="en-US" sz="1100" dirty="0" smtClean="0">
                  <a:solidFill>
                    <a:srgbClr val="0000FF"/>
                  </a:solidFill>
                  <a:effectLst>
                    <a:glow rad="63500">
                      <a:schemeClr val="bg1"/>
                    </a:glow>
                    <a:outerShdw blurRad="50800" dist="38100" dir="2700000" algn="tl" rotWithShape="0">
                      <a:prstClr val="black"/>
                    </a:outerShdw>
                  </a:effectLst>
                </a:rPr>
                <a:t>延長</a:t>
              </a:r>
              <a:r>
                <a:rPr lang="en-US" altLang="ja-JP" sz="1100" dirty="0" smtClean="0">
                  <a:solidFill>
                    <a:srgbClr val="0000FF"/>
                  </a:solidFill>
                  <a:effectLst>
                    <a:glow rad="63500">
                      <a:schemeClr val="bg1"/>
                    </a:glow>
                    <a:outerShdw blurRad="50800" dist="38100" dir="2700000" algn="tl" rotWithShape="0">
                      <a:prstClr val="black"/>
                    </a:outerShdw>
                  </a:effectLst>
                </a:rPr>
                <a:t>=0.4km</a:t>
              </a:r>
            </a:p>
          </p:txBody>
        </p:sp>
        <p:sp>
          <p:nvSpPr>
            <p:cNvPr id="105" name="テキスト ボックス 104"/>
            <p:cNvSpPr txBox="1"/>
            <p:nvPr/>
          </p:nvSpPr>
          <p:spPr>
            <a:xfrm>
              <a:off x="2283475" y="3401637"/>
              <a:ext cx="353943" cy="797654"/>
            </a:xfrm>
            <a:prstGeom prst="rect">
              <a:avLst/>
            </a:prstGeom>
            <a:noFill/>
            <a:effectLst>
              <a:glow rad="127000">
                <a:schemeClr val="bg1"/>
              </a:glow>
            </a:effectLst>
          </p:spPr>
          <p:txBody>
            <a:bodyPr vert="eaVert" wrap="none" rtlCol="0">
              <a:spAutoFit/>
            </a:bodyPr>
            <a:lstStyle/>
            <a:p>
              <a:r>
                <a:rPr lang="ja-JP" altLang="en-US" sz="1100" dirty="0" smtClean="0">
                  <a:effectLst>
                    <a:glow rad="63500">
                      <a:schemeClr val="bg1"/>
                    </a:glow>
                    <a:outerShdw blurRad="50800" dist="38100" dir="2700000" algn="tl" rotWithShape="0">
                      <a:prstClr val="black"/>
                    </a:outerShdw>
                  </a:effectLst>
                </a:rPr>
                <a:t>大阪池田</a:t>
              </a:r>
              <a:r>
                <a:rPr lang="ja-JP" altLang="en-US" sz="1100" dirty="0">
                  <a:effectLst>
                    <a:glow rad="63500">
                      <a:schemeClr val="bg1"/>
                    </a:glow>
                    <a:outerShdw blurRad="50800" dist="38100" dir="2700000" algn="tl" rotWithShape="0">
                      <a:prstClr val="black"/>
                    </a:outerShdw>
                  </a:effectLst>
                </a:rPr>
                <a:t>線</a:t>
              </a:r>
              <a:endParaRPr kumimoji="1" lang="en-US" altLang="ja-JP" sz="1100" dirty="0" smtClean="0">
                <a:effectLst>
                  <a:glow rad="63500">
                    <a:schemeClr val="bg1"/>
                  </a:glow>
                  <a:outerShdw blurRad="50800" dist="38100" dir="2700000" algn="tl" rotWithShape="0">
                    <a:prstClr val="black"/>
                  </a:outerShdw>
                </a:effectLst>
              </a:endParaRPr>
            </a:p>
          </p:txBody>
        </p:sp>
        <p:sp>
          <p:nvSpPr>
            <p:cNvPr id="106" name="テキスト ボックス 105"/>
            <p:cNvSpPr txBox="1"/>
            <p:nvPr/>
          </p:nvSpPr>
          <p:spPr>
            <a:xfrm>
              <a:off x="4571652" y="3105059"/>
              <a:ext cx="353943" cy="856966"/>
            </a:xfrm>
            <a:prstGeom prst="rect">
              <a:avLst/>
            </a:prstGeom>
            <a:noFill/>
            <a:effectLst>
              <a:glow rad="127000">
                <a:schemeClr val="bg1"/>
              </a:glow>
            </a:effectLst>
          </p:spPr>
          <p:txBody>
            <a:bodyPr vert="eaVert" wrap="none" rtlCol="0">
              <a:spAutoFit/>
            </a:bodyPr>
            <a:lstStyle/>
            <a:p>
              <a:r>
                <a:rPr lang="ja-JP" altLang="en-US" sz="1100" dirty="0" smtClean="0">
                  <a:effectLst>
                    <a:glow rad="63500">
                      <a:schemeClr val="bg1"/>
                    </a:glow>
                    <a:outerShdw blurRad="50800" dist="38100" dir="2700000" algn="tl" rotWithShape="0">
                      <a:prstClr val="black"/>
                    </a:outerShdw>
                  </a:effectLst>
                </a:rPr>
                <a:t>国道１７６号</a:t>
              </a:r>
              <a:endParaRPr kumimoji="1" lang="en-US" altLang="ja-JP" sz="1100" dirty="0" smtClean="0">
                <a:effectLst>
                  <a:glow rad="63500">
                    <a:schemeClr val="bg1"/>
                  </a:glow>
                  <a:outerShdw blurRad="50800" dist="38100" dir="2700000" algn="tl" rotWithShape="0">
                    <a:prstClr val="black"/>
                  </a:outerShdw>
                </a:effectLst>
              </a:endParaRPr>
            </a:p>
          </p:txBody>
        </p:sp>
        <p:sp>
          <p:nvSpPr>
            <p:cNvPr id="107" name="テキスト ボックス 106"/>
            <p:cNvSpPr txBox="1"/>
            <p:nvPr/>
          </p:nvSpPr>
          <p:spPr>
            <a:xfrm>
              <a:off x="2240782" y="6384219"/>
              <a:ext cx="1313180" cy="261610"/>
            </a:xfrm>
            <a:prstGeom prst="rect">
              <a:avLst/>
            </a:prstGeom>
            <a:noFill/>
            <a:effectLst>
              <a:glow rad="127000">
                <a:schemeClr val="bg1"/>
              </a:glow>
            </a:effectLst>
          </p:spPr>
          <p:txBody>
            <a:bodyPr vert="horz" wrap="none" rtlCol="0">
              <a:spAutoFit/>
            </a:bodyPr>
            <a:lstStyle/>
            <a:p>
              <a:r>
                <a:rPr lang="ja-JP" altLang="en-US" sz="1100" dirty="0" smtClean="0">
                  <a:effectLst>
                    <a:glow rad="63500">
                      <a:schemeClr val="bg1"/>
                    </a:glow>
                    <a:outerShdw blurRad="50800" dist="38100" dir="2700000" algn="tl" rotWithShape="0">
                      <a:prstClr val="black"/>
                    </a:outerShdw>
                  </a:effectLst>
                </a:rPr>
                <a:t>（都）神崎刀根山線</a:t>
              </a:r>
              <a:endParaRPr kumimoji="1" lang="en-US" altLang="ja-JP" sz="1100" dirty="0" smtClean="0">
                <a:effectLst>
                  <a:glow rad="63500">
                    <a:schemeClr val="bg1"/>
                  </a:glow>
                  <a:outerShdw blurRad="50800" dist="38100" dir="2700000" algn="tl" rotWithShape="0">
                    <a:prstClr val="black"/>
                  </a:outerShdw>
                </a:effectLst>
              </a:endParaRPr>
            </a:p>
          </p:txBody>
        </p:sp>
        <p:sp>
          <p:nvSpPr>
            <p:cNvPr id="108" name="テキスト ボックス 107"/>
            <p:cNvSpPr txBox="1"/>
            <p:nvPr/>
          </p:nvSpPr>
          <p:spPr>
            <a:xfrm rot="2307241">
              <a:off x="5470457" y="3944473"/>
              <a:ext cx="889987" cy="430887"/>
            </a:xfrm>
            <a:prstGeom prst="rect">
              <a:avLst/>
            </a:prstGeom>
            <a:noFill/>
            <a:effectLst>
              <a:glow rad="127000">
                <a:schemeClr val="bg1"/>
              </a:glow>
            </a:effectLst>
          </p:spPr>
          <p:txBody>
            <a:bodyPr vert="horz" wrap="none" rtlCol="0">
              <a:spAutoFit/>
            </a:bodyPr>
            <a:lstStyle/>
            <a:p>
              <a:pPr algn="ctr"/>
              <a:r>
                <a:rPr lang="ja-JP" altLang="en-US" sz="1100" dirty="0" smtClean="0">
                  <a:effectLst>
                    <a:glow rad="63500">
                      <a:schemeClr val="bg1"/>
                    </a:glow>
                    <a:outerShdw blurRad="50800" dist="38100" dir="2700000" algn="tl" rotWithShape="0">
                      <a:prstClr val="black"/>
                    </a:outerShdw>
                  </a:effectLst>
                </a:rPr>
                <a:t>都市計画</a:t>
              </a:r>
              <a:endParaRPr lang="en-US" altLang="ja-JP" sz="1100" dirty="0" smtClean="0">
                <a:effectLst>
                  <a:glow rad="63500">
                    <a:schemeClr val="bg1"/>
                  </a:glow>
                  <a:outerShdw blurRad="50800" dist="38100" dir="2700000" algn="tl" rotWithShape="0">
                    <a:prstClr val="black"/>
                  </a:outerShdw>
                </a:effectLst>
              </a:endParaRPr>
            </a:p>
            <a:p>
              <a:pPr algn="ctr"/>
              <a:r>
                <a:rPr lang="ja-JP" altLang="en-US" sz="1100" dirty="0" smtClean="0">
                  <a:effectLst>
                    <a:glow rad="63500">
                      <a:schemeClr val="bg1"/>
                    </a:glow>
                    <a:outerShdw blurRad="50800" dist="38100" dir="2700000" algn="tl" rotWithShape="0">
                      <a:prstClr val="black"/>
                    </a:outerShdw>
                  </a:effectLst>
                </a:rPr>
                <a:t>未決定区間</a:t>
              </a:r>
              <a:endParaRPr lang="en-US" altLang="ja-JP" sz="1100" dirty="0" smtClean="0">
                <a:effectLst>
                  <a:glow rad="63500">
                    <a:schemeClr val="bg1"/>
                  </a:glow>
                  <a:outerShdw blurRad="50800" dist="38100" dir="2700000" algn="tl" rotWithShape="0">
                    <a:prstClr val="black"/>
                  </a:outerShdw>
                </a:effectLst>
              </a:endParaRPr>
            </a:p>
          </p:txBody>
        </p:sp>
        <p:sp>
          <p:nvSpPr>
            <p:cNvPr id="109" name="テキスト ボックス 108"/>
            <p:cNvSpPr txBox="1"/>
            <p:nvPr/>
          </p:nvSpPr>
          <p:spPr>
            <a:xfrm>
              <a:off x="203742" y="4303768"/>
              <a:ext cx="1031051" cy="261610"/>
            </a:xfrm>
            <a:prstGeom prst="rect">
              <a:avLst/>
            </a:prstGeom>
            <a:noFill/>
            <a:effectLst>
              <a:glow rad="127000">
                <a:schemeClr val="bg1"/>
              </a:glow>
            </a:effectLst>
          </p:spPr>
          <p:txBody>
            <a:bodyPr vert="horz" wrap="none" rtlCol="0">
              <a:spAutoFit/>
            </a:bodyPr>
            <a:lstStyle/>
            <a:p>
              <a:r>
                <a:rPr lang="ja-JP" altLang="en-US" sz="1100" dirty="0" smtClean="0">
                  <a:solidFill>
                    <a:srgbClr val="00B050"/>
                  </a:solidFill>
                  <a:effectLst>
                    <a:glow rad="63500">
                      <a:schemeClr val="bg1"/>
                    </a:glow>
                    <a:outerShdw blurRad="50800" dist="38100" dir="2700000" algn="tl" rotWithShape="0">
                      <a:prstClr val="black"/>
                    </a:outerShdw>
                  </a:effectLst>
                </a:rPr>
                <a:t>（都）山手幹線</a:t>
              </a:r>
              <a:endParaRPr kumimoji="1" lang="en-US" altLang="ja-JP" sz="1100" dirty="0" smtClean="0">
                <a:solidFill>
                  <a:srgbClr val="00B050"/>
                </a:solidFill>
                <a:effectLst>
                  <a:glow rad="63500">
                    <a:schemeClr val="bg1"/>
                  </a:glow>
                  <a:outerShdw blurRad="50800" dist="38100" dir="2700000" algn="tl" rotWithShape="0">
                    <a:prstClr val="black"/>
                  </a:outerShdw>
                </a:effectLst>
              </a:endParaRPr>
            </a:p>
          </p:txBody>
        </p:sp>
        <p:sp>
          <p:nvSpPr>
            <p:cNvPr id="110" name="テキスト ボックス 109"/>
            <p:cNvSpPr txBox="1"/>
            <p:nvPr/>
          </p:nvSpPr>
          <p:spPr>
            <a:xfrm>
              <a:off x="6267918" y="4700177"/>
              <a:ext cx="1172116" cy="261610"/>
            </a:xfrm>
            <a:prstGeom prst="rect">
              <a:avLst/>
            </a:prstGeom>
            <a:noFill/>
            <a:effectLst>
              <a:glow rad="127000">
                <a:schemeClr val="bg1"/>
              </a:glow>
            </a:effectLst>
          </p:spPr>
          <p:txBody>
            <a:bodyPr vert="horz" wrap="none" rtlCol="0">
              <a:spAutoFit/>
            </a:bodyPr>
            <a:lstStyle/>
            <a:p>
              <a:r>
                <a:rPr lang="ja-JP" altLang="en-US" sz="1100" dirty="0" smtClean="0">
                  <a:solidFill>
                    <a:srgbClr val="00B050"/>
                  </a:solidFill>
                  <a:effectLst>
                    <a:glow rad="63500">
                      <a:schemeClr val="bg1"/>
                    </a:glow>
                    <a:outerShdw blurRad="50800" dist="38100" dir="2700000" algn="tl" rotWithShape="0">
                      <a:prstClr val="black"/>
                    </a:outerShdw>
                  </a:effectLst>
                </a:rPr>
                <a:t>（都）庄内新庄線</a:t>
              </a:r>
              <a:endParaRPr kumimoji="1" lang="en-US" altLang="ja-JP" sz="1100" dirty="0" smtClean="0">
                <a:solidFill>
                  <a:srgbClr val="00B050"/>
                </a:solidFill>
                <a:effectLst>
                  <a:glow rad="63500">
                    <a:schemeClr val="bg1"/>
                  </a:glow>
                  <a:outerShdw blurRad="50800" dist="38100" dir="2700000" algn="tl" rotWithShape="0">
                    <a:prstClr val="black"/>
                  </a:outerShdw>
                </a:effectLst>
              </a:endParaRPr>
            </a:p>
          </p:txBody>
        </p:sp>
        <p:sp>
          <p:nvSpPr>
            <p:cNvPr id="112" name="テキスト ボックス 111"/>
            <p:cNvSpPr txBox="1"/>
            <p:nvPr/>
          </p:nvSpPr>
          <p:spPr>
            <a:xfrm rot="18103615">
              <a:off x="422722" y="4914437"/>
              <a:ext cx="607859" cy="261610"/>
            </a:xfrm>
            <a:prstGeom prst="rect">
              <a:avLst/>
            </a:prstGeom>
            <a:noFill/>
            <a:effectLst>
              <a:glow rad="127000">
                <a:schemeClr val="bg1"/>
              </a:glow>
            </a:effectLst>
          </p:spPr>
          <p:txBody>
            <a:bodyPr vert="horz" wrap="none" rtlCol="0">
              <a:spAutoFit/>
            </a:bodyPr>
            <a:lstStyle/>
            <a:p>
              <a:r>
                <a:rPr lang="ja-JP" altLang="en-US" sz="1100" i="1" dirty="0">
                  <a:solidFill>
                    <a:srgbClr val="00B0F0"/>
                  </a:solidFill>
                  <a:effectLst>
                    <a:glow rad="63500">
                      <a:schemeClr val="bg1"/>
                    </a:glow>
                    <a:outerShdw blurRad="50800" dist="38100" dir="2700000" algn="tl" rotWithShape="0">
                      <a:prstClr val="black"/>
                    </a:outerShdw>
                  </a:effectLst>
                </a:rPr>
                <a:t>猪名</a:t>
              </a:r>
              <a:r>
                <a:rPr lang="ja-JP" altLang="en-US" sz="1100" i="1" dirty="0" smtClean="0">
                  <a:solidFill>
                    <a:srgbClr val="00B0F0"/>
                  </a:solidFill>
                  <a:effectLst>
                    <a:glow rad="63500">
                      <a:schemeClr val="bg1"/>
                    </a:glow>
                    <a:outerShdw blurRad="50800" dist="38100" dir="2700000" algn="tl" rotWithShape="0">
                      <a:prstClr val="black"/>
                    </a:outerShdw>
                  </a:effectLst>
                </a:rPr>
                <a:t>川</a:t>
              </a:r>
              <a:endParaRPr kumimoji="1" lang="en-US" altLang="ja-JP" sz="1100" i="1" dirty="0" smtClean="0">
                <a:solidFill>
                  <a:srgbClr val="00B0F0"/>
                </a:solidFill>
                <a:effectLst>
                  <a:glow rad="63500">
                    <a:schemeClr val="bg1"/>
                  </a:glow>
                  <a:outerShdw blurRad="50800" dist="38100" dir="2700000" algn="tl" rotWithShape="0">
                    <a:prstClr val="black"/>
                  </a:outerShdw>
                </a:effectLst>
              </a:endParaRPr>
            </a:p>
          </p:txBody>
        </p:sp>
        <p:sp>
          <p:nvSpPr>
            <p:cNvPr id="113" name="テキスト ボックス 112"/>
            <p:cNvSpPr txBox="1"/>
            <p:nvPr/>
          </p:nvSpPr>
          <p:spPr>
            <a:xfrm rot="16404743">
              <a:off x="1161963" y="4998418"/>
              <a:ext cx="748923" cy="261610"/>
            </a:xfrm>
            <a:prstGeom prst="rect">
              <a:avLst/>
            </a:prstGeom>
            <a:noFill/>
            <a:effectLst>
              <a:glow rad="127000">
                <a:schemeClr val="bg1"/>
              </a:glow>
            </a:effectLst>
          </p:spPr>
          <p:txBody>
            <a:bodyPr vert="horz" wrap="none" rtlCol="0">
              <a:spAutoFit/>
            </a:bodyPr>
            <a:lstStyle/>
            <a:p>
              <a:r>
                <a:rPr lang="ja-JP" altLang="en-US" sz="1100" i="1" dirty="0" smtClean="0">
                  <a:solidFill>
                    <a:srgbClr val="00B0F0"/>
                  </a:solidFill>
                  <a:effectLst>
                    <a:glow rad="63500">
                      <a:schemeClr val="bg1"/>
                    </a:glow>
                    <a:outerShdw blurRad="50800" dist="38100" dir="2700000" algn="tl" rotWithShape="0">
                      <a:prstClr val="black"/>
                    </a:outerShdw>
                  </a:effectLst>
                </a:rPr>
                <a:t>旧猪名川</a:t>
              </a:r>
              <a:endParaRPr kumimoji="1" lang="en-US" altLang="ja-JP" sz="1100" i="1" dirty="0" smtClean="0">
                <a:solidFill>
                  <a:srgbClr val="00B0F0"/>
                </a:solidFill>
                <a:effectLst>
                  <a:glow rad="63500">
                    <a:schemeClr val="bg1"/>
                  </a:glow>
                  <a:outerShdw blurRad="50800" dist="38100" dir="2700000" algn="tl" rotWithShape="0">
                    <a:prstClr val="black"/>
                  </a:outerShdw>
                </a:effectLst>
              </a:endParaRPr>
            </a:p>
          </p:txBody>
        </p:sp>
        <p:sp>
          <p:nvSpPr>
            <p:cNvPr id="114" name="テキスト ボックス 113"/>
            <p:cNvSpPr txBox="1"/>
            <p:nvPr/>
          </p:nvSpPr>
          <p:spPr>
            <a:xfrm rot="17052678">
              <a:off x="6119890" y="4119753"/>
              <a:ext cx="607859" cy="261610"/>
            </a:xfrm>
            <a:prstGeom prst="rect">
              <a:avLst/>
            </a:prstGeom>
            <a:noFill/>
            <a:effectLst>
              <a:glow rad="127000">
                <a:schemeClr val="bg1"/>
              </a:glow>
            </a:effectLst>
          </p:spPr>
          <p:txBody>
            <a:bodyPr vert="horz" wrap="none" rtlCol="0">
              <a:spAutoFit/>
            </a:bodyPr>
            <a:lstStyle/>
            <a:p>
              <a:r>
                <a:rPr lang="ja-JP" altLang="en-US" sz="1100" i="1" dirty="0" smtClean="0">
                  <a:solidFill>
                    <a:srgbClr val="00B0F0"/>
                  </a:solidFill>
                  <a:effectLst>
                    <a:glow rad="63500">
                      <a:schemeClr val="bg1"/>
                    </a:glow>
                    <a:outerShdw blurRad="50800" dist="38100" dir="2700000" algn="tl" rotWithShape="0">
                      <a:prstClr val="black"/>
                    </a:outerShdw>
                  </a:effectLst>
                </a:rPr>
                <a:t>神崎川</a:t>
              </a:r>
              <a:endParaRPr kumimoji="1" lang="en-US" altLang="ja-JP" sz="1100" i="1" dirty="0" smtClean="0">
                <a:solidFill>
                  <a:srgbClr val="00B0F0"/>
                </a:solidFill>
                <a:effectLst>
                  <a:glow rad="63500">
                    <a:schemeClr val="bg1"/>
                  </a:glow>
                  <a:outerShdw blurRad="50800" dist="38100" dir="2700000" algn="tl" rotWithShape="0">
                    <a:prstClr val="black"/>
                  </a:outerShdw>
                </a:effectLst>
              </a:endParaRPr>
            </a:p>
          </p:txBody>
        </p:sp>
        <p:sp>
          <p:nvSpPr>
            <p:cNvPr id="115" name="テキスト ボックス 114"/>
            <p:cNvSpPr txBox="1"/>
            <p:nvPr/>
          </p:nvSpPr>
          <p:spPr>
            <a:xfrm>
              <a:off x="3046407" y="3015843"/>
              <a:ext cx="800219" cy="338554"/>
            </a:xfrm>
            <a:prstGeom prst="rect">
              <a:avLst/>
            </a:prstGeom>
            <a:solidFill>
              <a:srgbClr val="FFFFFF">
                <a:alpha val="69804"/>
              </a:srgbClr>
            </a:solidFill>
            <a:ln>
              <a:solidFill>
                <a:schemeClr val="tx1"/>
              </a:solidFill>
            </a:ln>
            <a:effectLst/>
          </p:spPr>
          <p:txBody>
            <a:bodyPr vert="horz" wrap="none" rtlCol="0">
              <a:spAutoFit/>
            </a:bodyPr>
            <a:lstStyle/>
            <a:p>
              <a:r>
                <a:rPr lang="ja-JP" altLang="en-US" sz="1600" dirty="0" smtClean="0">
                  <a:effectLst>
                    <a:glow rad="63500">
                      <a:schemeClr val="bg1"/>
                    </a:glow>
                    <a:outerShdw blurRad="50800" dist="38100" dir="2700000" algn="tl" rotWithShape="0">
                      <a:prstClr val="black"/>
                    </a:outerShdw>
                  </a:effectLst>
                </a:rPr>
                <a:t>豊中市</a:t>
              </a:r>
              <a:endParaRPr kumimoji="1" lang="en-US" altLang="ja-JP" sz="1600" dirty="0" smtClean="0">
                <a:effectLst>
                  <a:glow rad="63500">
                    <a:schemeClr val="bg1"/>
                  </a:glow>
                  <a:outerShdw blurRad="50800" dist="38100" dir="2700000" algn="tl" rotWithShape="0">
                    <a:prstClr val="black"/>
                  </a:outerShdw>
                </a:effectLst>
              </a:endParaRPr>
            </a:p>
          </p:txBody>
        </p:sp>
        <p:sp>
          <p:nvSpPr>
            <p:cNvPr id="116" name="テキスト ボックス 115"/>
            <p:cNvSpPr txBox="1"/>
            <p:nvPr/>
          </p:nvSpPr>
          <p:spPr>
            <a:xfrm>
              <a:off x="4976829" y="6216056"/>
              <a:ext cx="800219" cy="338554"/>
            </a:xfrm>
            <a:prstGeom prst="rect">
              <a:avLst/>
            </a:prstGeom>
            <a:solidFill>
              <a:srgbClr val="FFFFFF">
                <a:alpha val="69804"/>
              </a:srgbClr>
            </a:solidFill>
            <a:ln>
              <a:solidFill>
                <a:schemeClr val="tx1"/>
              </a:solidFill>
            </a:ln>
            <a:effectLst/>
          </p:spPr>
          <p:txBody>
            <a:bodyPr vert="horz" wrap="none" rtlCol="0">
              <a:spAutoFit/>
            </a:bodyPr>
            <a:lstStyle/>
            <a:p>
              <a:r>
                <a:rPr lang="ja-JP" altLang="en-US" sz="1600" dirty="0" smtClean="0">
                  <a:effectLst>
                    <a:glow rad="63500">
                      <a:schemeClr val="bg1"/>
                    </a:glow>
                    <a:outerShdw blurRad="50800" dist="38100" dir="2700000" algn="tl" rotWithShape="0">
                      <a:prstClr val="black"/>
                    </a:outerShdw>
                  </a:effectLst>
                </a:rPr>
                <a:t>大阪市</a:t>
              </a:r>
              <a:endParaRPr kumimoji="1" lang="en-US" altLang="ja-JP" sz="1600" dirty="0" smtClean="0">
                <a:effectLst>
                  <a:glow rad="63500">
                    <a:schemeClr val="bg1"/>
                  </a:glow>
                  <a:outerShdw blurRad="50800" dist="38100" dir="2700000" algn="tl" rotWithShape="0">
                    <a:prstClr val="black"/>
                  </a:outerShdw>
                </a:effectLst>
              </a:endParaRPr>
            </a:p>
          </p:txBody>
        </p:sp>
        <p:sp>
          <p:nvSpPr>
            <p:cNvPr id="117" name="テキスト ボックス 116"/>
            <p:cNvSpPr txBox="1"/>
            <p:nvPr/>
          </p:nvSpPr>
          <p:spPr>
            <a:xfrm>
              <a:off x="501444" y="2600285"/>
              <a:ext cx="800219" cy="338554"/>
            </a:xfrm>
            <a:prstGeom prst="rect">
              <a:avLst/>
            </a:prstGeom>
            <a:solidFill>
              <a:srgbClr val="FFFFFF">
                <a:alpha val="69804"/>
              </a:srgbClr>
            </a:solidFill>
            <a:ln>
              <a:solidFill>
                <a:schemeClr val="tx1"/>
              </a:solidFill>
            </a:ln>
            <a:effectLst/>
          </p:spPr>
          <p:txBody>
            <a:bodyPr vert="horz" wrap="none" rtlCol="0">
              <a:spAutoFit/>
            </a:bodyPr>
            <a:lstStyle/>
            <a:p>
              <a:r>
                <a:rPr lang="ja-JP" altLang="en-US" sz="1600" dirty="0" smtClean="0">
                  <a:effectLst>
                    <a:glow rad="63500">
                      <a:schemeClr val="bg1"/>
                    </a:glow>
                    <a:outerShdw blurRad="50800" dist="38100" dir="2700000" algn="tl" rotWithShape="0">
                      <a:prstClr val="black"/>
                    </a:outerShdw>
                  </a:effectLst>
                </a:rPr>
                <a:t>尼崎市</a:t>
              </a:r>
              <a:endParaRPr kumimoji="1" lang="en-US" altLang="ja-JP" sz="1600" dirty="0" smtClean="0">
                <a:effectLst>
                  <a:glow rad="63500">
                    <a:schemeClr val="bg1"/>
                  </a:glow>
                  <a:outerShdw blurRad="50800" dist="38100" dir="2700000" algn="tl" rotWithShape="0">
                    <a:prstClr val="black"/>
                  </a:outerShdw>
                </a:effectLst>
              </a:endParaRPr>
            </a:p>
          </p:txBody>
        </p:sp>
        <p:sp>
          <p:nvSpPr>
            <p:cNvPr id="118" name="テキスト ボックス 117"/>
            <p:cNvSpPr txBox="1"/>
            <p:nvPr/>
          </p:nvSpPr>
          <p:spPr>
            <a:xfrm rot="20996655">
              <a:off x="6317586" y="5832308"/>
              <a:ext cx="353943" cy="797654"/>
            </a:xfrm>
            <a:prstGeom prst="rect">
              <a:avLst/>
            </a:prstGeom>
            <a:noFill/>
            <a:effectLst>
              <a:glow rad="127000">
                <a:schemeClr val="bg1"/>
              </a:glow>
            </a:effectLst>
          </p:spPr>
          <p:txBody>
            <a:bodyPr vert="eaVert" wrap="none" rtlCol="0">
              <a:spAutoFit/>
            </a:bodyPr>
            <a:lstStyle/>
            <a:p>
              <a:r>
                <a:rPr lang="ja-JP" altLang="en-US" sz="1100" dirty="0" smtClean="0">
                  <a:solidFill>
                    <a:srgbClr val="996633"/>
                  </a:solidFill>
                  <a:effectLst>
                    <a:glow rad="63500">
                      <a:schemeClr val="bg1"/>
                    </a:glow>
                    <a:outerShdw blurRad="50800" dist="38100" dir="2700000" algn="tl" rotWithShape="0">
                      <a:prstClr val="black"/>
                    </a:outerShdw>
                  </a:effectLst>
                </a:rPr>
                <a:t>阪急宝塚線</a:t>
              </a:r>
              <a:endParaRPr kumimoji="1" lang="en-US" altLang="ja-JP" sz="1100" dirty="0" smtClean="0">
                <a:solidFill>
                  <a:srgbClr val="996633"/>
                </a:solidFill>
                <a:effectLst>
                  <a:glow rad="63500">
                    <a:schemeClr val="bg1"/>
                  </a:glow>
                  <a:outerShdw blurRad="50800" dist="38100" dir="2700000" algn="tl" rotWithShape="0">
                    <a:prstClr val="black"/>
                  </a:outerShdw>
                </a:effectLst>
              </a:endParaRPr>
            </a:p>
          </p:txBody>
        </p:sp>
        <p:sp>
          <p:nvSpPr>
            <p:cNvPr id="119" name="テキスト ボックス 118"/>
            <p:cNvSpPr txBox="1"/>
            <p:nvPr/>
          </p:nvSpPr>
          <p:spPr>
            <a:xfrm rot="2796921">
              <a:off x="1464405" y="3695988"/>
              <a:ext cx="889987" cy="261610"/>
            </a:xfrm>
            <a:prstGeom prst="rect">
              <a:avLst/>
            </a:prstGeom>
            <a:noFill/>
            <a:effectLst>
              <a:glow rad="127000">
                <a:schemeClr val="bg1"/>
              </a:glow>
            </a:effectLst>
          </p:spPr>
          <p:txBody>
            <a:bodyPr vert="horz" wrap="none" rtlCol="0">
              <a:spAutoFit/>
            </a:bodyPr>
            <a:lstStyle/>
            <a:p>
              <a:r>
                <a:rPr lang="ja-JP" altLang="en-US" sz="1100" dirty="0" smtClean="0">
                  <a:solidFill>
                    <a:srgbClr val="996633"/>
                  </a:solidFill>
                  <a:effectLst>
                    <a:glow rad="63500">
                      <a:schemeClr val="bg1"/>
                    </a:glow>
                    <a:outerShdw blurRad="50800" dist="38100" dir="2700000" algn="tl" rotWithShape="0">
                      <a:prstClr val="black"/>
                    </a:outerShdw>
                  </a:effectLst>
                </a:rPr>
                <a:t>阪急神戸線</a:t>
              </a:r>
              <a:endParaRPr kumimoji="1" lang="en-US" altLang="ja-JP" sz="1100" dirty="0" smtClean="0">
                <a:solidFill>
                  <a:srgbClr val="996633"/>
                </a:solidFill>
                <a:effectLst>
                  <a:glow rad="63500">
                    <a:schemeClr val="bg1"/>
                  </a:glow>
                  <a:outerShdw blurRad="50800" dist="38100" dir="2700000" algn="tl" rotWithShape="0">
                    <a:prstClr val="black"/>
                  </a:outerShdw>
                </a:effectLst>
              </a:endParaRPr>
            </a:p>
          </p:txBody>
        </p:sp>
        <p:sp>
          <p:nvSpPr>
            <p:cNvPr id="144" name="テキスト ボックス 143"/>
            <p:cNvSpPr txBox="1"/>
            <p:nvPr/>
          </p:nvSpPr>
          <p:spPr>
            <a:xfrm>
              <a:off x="4088768" y="2474874"/>
              <a:ext cx="353943" cy="1079783"/>
            </a:xfrm>
            <a:prstGeom prst="rect">
              <a:avLst/>
            </a:prstGeom>
            <a:noFill/>
            <a:effectLst>
              <a:glow rad="127000">
                <a:schemeClr val="bg1"/>
              </a:glow>
            </a:effectLst>
          </p:spPr>
          <p:txBody>
            <a:bodyPr vert="eaVert" wrap="none" rtlCol="0">
              <a:spAutoFit/>
            </a:bodyPr>
            <a:lstStyle/>
            <a:p>
              <a:r>
                <a:rPr lang="ja-JP" altLang="en-US" sz="1100" dirty="0" smtClean="0">
                  <a:effectLst>
                    <a:glow rad="63500">
                      <a:schemeClr val="bg1"/>
                    </a:glow>
                    <a:outerShdw blurRad="50800" dist="38100" dir="2700000" algn="tl" rotWithShape="0">
                      <a:prstClr val="black"/>
                    </a:outerShdw>
                  </a:effectLst>
                </a:rPr>
                <a:t>（都）穂積菰江線</a:t>
              </a:r>
              <a:endParaRPr kumimoji="1" lang="en-US" altLang="ja-JP" sz="1100" dirty="0" smtClean="0">
                <a:effectLst>
                  <a:glow rad="63500">
                    <a:schemeClr val="bg1"/>
                  </a:glow>
                  <a:outerShdw blurRad="50800" dist="38100" dir="2700000" algn="tl" rotWithShape="0">
                    <a:prstClr val="black"/>
                  </a:outerShdw>
                </a:effectLst>
              </a:endParaRPr>
            </a:p>
          </p:txBody>
        </p:sp>
        <p:sp>
          <p:nvSpPr>
            <p:cNvPr id="102" name="テキスト ボックス 101"/>
            <p:cNvSpPr txBox="1"/>
            <p:nvPr/>
          </p:nvSpPr>
          <p:spPr>
            <a:xfrm>
              <a:off x="3174062" y="5025594"/>
              <a:ext cx="1213794" cy="584775"/>
            </a:xfrm>
            <a:prstGeom prst="rect">
              <a:avLst/>
            </a:prstGeom>
            <a:noFill/>
            <a:effectLst>
              <a:glow rad="127000">
                <a:schemeClr val="bg1"/>
              </a:glow>
            </a:effectLst>
          </p:spPr>
          <p:txBody>
            <a:bodyPr vert="horz" wrap="none" rtlCol="0">
              <a:spAutoFit/>
            </a:bodyPr>
            <a:lstStyle/>
            <a:p>
              <a:pPr algn="ctr"/>
              <a:r>
                <a:rPr kumimoji="1" lang="ja-JP" altLang="en-US" sz="1600" dirty="0" smtClean="0">
                  <a:solidFill>
                    <a:srgbClr val="FF0000"/>
                  </a:solidFill>
                  <a:effectLst>
                    <a:glow rad="63500">
                      <a:schemeClr val="bg1"/>
                    </a:glow>
                    <a:outerShdw blurRad="50800" dist="38100" dir="2700000" algn="tl" rotWithShape="0">
                      <a:prstClr val="black"/>
                    </a:outerShdw>
                  </a:effectLst>
                </a:rPr>
                <a:t>事業区間　</a:t>
              </a:r>
              <a:endParaRPr kumimoji="1" lang="en-US" altLang="ja-JP" sz="1600" dirty="0" smtClean="0">
                <a:solidFill>
                  <a:srgbClr val="FF0000"/>
                </a:solidFill>
                <a:effectLst>
                  <a:glow rad="63500">
                    <a:schemeClr val="bg1"/>
                  </a:glow>
                  <a:outerShdw blurRad="50800" dist="38100" dir="2700000" algn="tl" rotWithShape="0">
                    <a:prstClr val="black"/>
                  </a:outerShdw>
                </a:effectLst>
              </a:endParaRPr>
            </a:p>
            <a:p>
              <a:pPr algn="ctr"/>
              <a:r>
                <a:rPr kumimoji="1" lang="ja-JP" altLang="en-US" sz="1600" dirty="0" smtClean="0">
                  <a:solidFill>
                    <a:srgbClr val="FF0000"/>
                  </a:solidFill>
                  <a:effectLst>
                    <a:glow rad="63500">
                      <a:schemeClr val="bg1"/>
                    </a:glow>
                    <a:outerShdw blurRad="50800" dist="38100" dir="2700000" algn="tl" rotWithShape="0">
                      <a:prstClr val="black"/>
                    </a:outerShdw>
                  </a:effectLst>
                </a:rPr>
                <a:t>延長</a:t>
              </a:r>
              <a:r>
                <a:rPr kumimoji="1" lang="en-US" altLang="ja-JP" sz="1600" dirty="0" smtClean="0">
                  <a:solidFill>
                    <a:srgbClr val="FF0000"/>
                  </a:solidFill>
                  <a:effectLst>
                    <a:glow rad="63500">
                      <a:schemeClr val="bg1"/>
                    </a:glow>
                    <a:outerShdw blurRad="50800" dist="38100" dir="2700000" algn="tl" rotWithShape="0">
                      <a:prstClr val="black"/>
                    </a:outerShdw>
                  </a:effectLst>
                </a:rPr>
                <a:t>=1.1km</a:t>
              </a:r>
              <a:endParaRPr kumimoji="1" lang="ja-JP" altLang="en-US" sz="1600" dirty="0">
                <a:solidFill>
                  <a:srgbClr val="FF0000"/>
                </a:solidFill>
                <a:effectLst>
                  <a:glow rad="63500">
                    <a:schemeClr val="bg1"/>
                  </a:glow>
                  <a:outerShdw blurRad="50800" dist="38100" dir="2700000" algn="tl" rotWithShape="0">
                    <a:prstClr val="black"/>
                  </a:outerShdw>
                </a:effectLst>
              </a:endParaRPr>
            </a:p>
          </p:txBody>
        </p:sp>
        <p:sp>
          <p:nvSpPr>
            <p:cNvPr id="150" name="テキスト ボックス 149"/>
            <p:cNvSpPr txBox="1"/>
            <p:nvPr/>
          </p:nvSpPr>
          <p:spPr>
            <a:xfrm>
              <a:off x="2798602" y="4277801"/>
              <a:ext cx="513281" cy="854080"/>
            </a:xfrm>
            <a:prstGeom prst="rect">
              <a:avLst/>
            </a:prstGeom>
            <a:noFill/>
            <a:effectLst>
              <a:glow rad="127000">
                <a:schemeClr val="bg1"/>
              </a:glow>
            </a:effectLst>
          </p:spPr>
          <p:txBody>
            <a:bodyPr vert="horz" wrap="none" rtlCol="0">
              <a:spAutoFit/>
            </a:bodyPr>
            <a:lstStyle/>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Ⅱ</a:t>
              </a:r>
              <a:r>
                <a:rPr lang="ja-JP" altLang="en-US" sz="1100" dirty="0" smtClean="0">
                  <a:solidFill>
                    <a:srgbClr val="FF0000"/>
                  </a:solidFill>
                  <a:effectLst>
                    <a:glow rad="63500">
                      <a:schemeClr val="bg1"/>
                    </a:glow>
                    <a:outerShdw blurRad="50800" dist="38100" dir="2700000" algn="tl" rotWithShape="0">
                      <a:prstClr val="black"/>
                    </a:outerShdw>
                  </a:effectLst>
                </a:rPr>
                <a:t>期</a:t>
              </a:r>
              <a:endParaRPr lang="en-US" altLang="ja-JP" sz="1100" dirty="0" smtClean="0">
                <a:solidFill>
                  <a:srgbClr val="FF0000"/>
                </a:solidFill>
                <a:effectLst>
                  <a:glow rad="63500">
                    <a:schemeClr val="bg1"/>
                  </a:glow>
                  <a:outerShdw blurRad="50800" dist="38100" dir="2700000" algn="tl" rotWithShape="0">
                    <a:prstClr val="black"/>
                  </a:outerShdw>
                </a:effectLst>
              </a:endParaRPr>
            </a:p>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345m</a:t>
              </a:r>
            </a:p>
            <a:p>
              <a:pPr algn="ctr">
                <a:lnSpc>
                  <a:spcPct val="150000"/>
                </a:lnSpc>
              </a:pPr>
              <a:endParaRPr lang="en-US" altLang="ja-JP" sz="1100" dirty="0" smtClean="0">
                <a:solidFill>
                  <a:srgbClr val="FF0000"/>
                </a:solidFill>
                <a:effectLst>
                  <a:glow rad="63500">
                    <a:schemeClr val="bg1"/>
                  </a:glow>
                  <a:outerShdw blurRad="50800" dist="38100" dir="2700000" algn="tl" rotWithShape="0">
                    <a:prstClr val="black"/>
                  </a:outerShdw>
                </a:effectLst>
              </a:endParaRPr>
            </a:p>
          </p:txBody>
        </p:sp>
        <p:sp>
          <p:nvSpPr>
            <p:cNvPr id="151" name="テキスト ボックス 150"/>
            <p:cNvSpPr txBox="1"/>
            <p:nvPr/>
          </p:nvSpPr>
          <p:spPr>
            <a:xfrm>
              <a:off x="3410901" y="4275144"/>
              <a:ext cx="513281" cy="854080"/>
            </a:xfrm>
            <a:prstGeom prst="rect">
              <a:avLst/>
            </a:prstGeom>
            <a:noFill/>
            <a:effectLst>
              <a:glow rad="127000">
                <a:schemeClr val="bg1"/>
              </a:glow>
            </a:effectLst>
          </p:spPr>
          <p:txBody>
            <a:bodyPr vert="horz" wrap="none" rtlCol="0">
              <a:spAutoFit/>
            </a:bodyPr>
            <a:lstStyle/>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Ⅳ</a:t>
              </a:r>
              <a:r>
                <a:rPr lang="ja-JP" altLang="en-US" sz="1100" dirty="0" smtClean="0">
                  <a:solidFill>
                    <a:srgbClr val="FF0000"/>
                  </a:solidFill>
                  <a:effectLst>
                    <a:glow rad="63500">
                      <a:schemeClr val="bg1"/>
                    </a:glow>
                    <a:outerShdw blurRad="50800" dist="38100" dir="2700000" algn="tl" rotWithShape="0">
                      <a:prstClr val="black"/>
                    </a:outerShdw>
                  </a:effectLst>
                </a:rPr>
                <a:t>期</a:t>
              </a:r>
              <a:endParaRPr lang="en-US" altLang="ja-JP" sz="1100" dirty="0" smtClean="0">
                <a:solidFill>
                  <a:srgbClr val="FF0000"/>
                </a:solidFill>
                <a:effectLst>
                  <a:glow rad="63500">
                    <a:schemeClr val="bg1"/>
                  </a:glow>
                  <a:outerShdw blurRad="50800" dist="38100" dir="2700000" algn="tl" rotWithShape="0">
                    <a:prstClr val="black"/>
                  </a:outerShdw>
                </a:effectLst>
              </a:endParaRPr>
            </a:p>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295m</a:t>
              </a:r>
            </a:p>
            <a:p>
              <a:pPr algn="ctr">
                <a:lnSpc>
                  <a:spcPct val="150000"/>
                </a:lnSpc>
              </a:pPr>
              <a:endParaRPr lang="en-US" altLang="ja-JP" sz="1100" dirty="0" smtClean="0">
                <a:solidFill>
                  <a:srgbClr val="FF0000"/>
                </a:solidFill>
                <a:effectLst>
                  <a:glow rad="63500">
                    <a:schemeClr val="bg1"/>
                  </a:glow>
                  <a:outerShdw blurRad="50800" dist="38100" dir="2700000" algn="tl" rotWithShape="0">
                    <a:prstClr val="black"/>
                  </a:outerShdw>
                </a:effectLst>
              </a:endParaRPr>
            </a:p>
          </p:txBody>
        </p:sp>
        <p:sp>
          <p:nvSpPr>
            <p:cNvPr id="152" name="テキスト ボックス 151"/>
            <p:cNvSpPr txBox="1"/>
            <p:nvPr/>
          </p:nvSpPr>
          <p:spPr>
            <a:xfrm>
              <a:off x="3906469" y="4267397"/>
              <a:ext cx="513281" cy="600164"/>
            </a:xfrm>
            <a:prstGeom prst="rect">
              <a:avLst/>
            </a:prstGeom>
            <a:noFill/>
            <a:effectLst>
              <a:glow rad="127000">
                <a:schemeClr val="bg1"/>
              </a:glow>
            </a:effectLst>
          </p:spPr>
          <p:txBody>
            <a:bodyPr vert="horz" wrap="none" rtlCol="0">
              <a:spAutoFit/>
            </a:bodyPr>
            <a:lstStyle/>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Ⅰ</a:t>
              </a:r>
              <a:r>
                <a:rPr lang="ja-JP" altLang="en-US" sz="1100" dirty="0" smtClean="0">
                  <a:solidFill>
                    <a:srgbClr val="FF0000"/>
                  </a:solidFill>
                  <a:effectLst>
                    <a:glow rad="63500">
                      <a:schemeClr val="bg1"/>
                    </a:glow>
                    <a:outerShdw blurRad="50800" dist="38100" dir="2700000" algn="tl" rotWithShape="0">
                      <a:prstClr val="black"/>
                    </a:outerShdw>
                  </a:effectLst>
                </a:rPr>
                <a:t>期</a:t>
              </a:r>
              <a:endParaRPr lang="en-US" altLang="ja-JP" sz="1100" dirty="0" smtClean="0">
                <a:solidFill>
                  <a:srgbClr val="FF0000"/>
                </a:solidFill>
                <a:effectLst>
                  <a:glow rad="63500">
                    <a:schemeClr val="bg1"/>
                  </a:glow>
                  <a:outerShdw blurRad="50800" dist="38100" dir="2700000" algn="tl" rotWithShape="0">
                    <a:prstClr val="black"/>
                  </a:outerShdw>
                </a:effectLst>
              </a:endParaRPr>
            </a:p>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220m</a:t>
              </a:r>
            </a:p>
          </p:txBody>
        </p:sp>
        <p:sp>
          <p:nvSpPr>
            <p:cNvPr id="153" name="テキスト ボックス 152"/>
            <p:cNvSpPr txBox="1"/>
            <p:nvPr/>
          </p:nvSpPr>
          <p:spPr>
            <a:xfrm>
              <a:off x="4426560" y="4260863"/>
              <a:ext cx="513281" cy="854080"/>
            </a:xfrm>
            <a:prstGeom prst="rect">
              <a:avLst/>
            </a:prstGeom>
            <a:noFill/>
            <a:effectLst>
              <a:glow rad="127000">
                <a:schemeClr val="bg1"/>
              </a:glow>
            </a:effectLst>
          </p:spPr>
          <p:txBody>
            <a:bodyPr vert="horz" wrap="none" rtlCol="0">
              <a:spAutoFit/>
            </a:bodyPr>
            <a:lstStyle/>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Ⅲ</a:t>
              </a:r>
              <a:r>
                <a:rPr lang="ja-JP" altLang="en-US" sz="1100" dirty="0" smtClean="0">
                  <a:solidFill>
                    <a:srgbClr val="FF0000"/>
                  </a:solidFill>
                  <a:effectLst>
                    <a:glow rad="63500">
                      <a:schemeClr val="bg1"/>
                    </a:glow>
                    <a:outerShdw blurRad="50800" dist="38100" dir="2700000" algn="tl" rotWithShape="0">
                      <a:prstClr val="black"/>
                    </a:outerShdw>
                  </a:effectLst>
                </a:rPr>
                <a:t>期</a:t>
              </a:r>
              <a:endParaRPr lang="en-US" altLang="ja-JP" sz="1100" dirty="0" smtClean="0">
                <a:solidFill>
                  <a:srgbClr val="FF0000"/>
                </a:solidFill>
                <a:effectLst>
                  <a:glow rad="63500">
                    <a:schemeClr val="bg1"/>
                  </a:glow>
                  <a:outerShdw blurRad="50800" dist="38100" dir="2700000" algn="tl" rotWithShape="0">
                    <a:prstClr val="black"/>
                  </a:outerShdw>
                </a:effectLst>
              </a:endParaRPr>
            </a:p>
            <a:p>
              <a:pPr algn="ctr">
                <a:lnSpc>
                  <a:spcPct val="150000"/>
                </a:lnSpc>
              </a:pPr>
              <a:r>
                <a:rPr lang="en-US" altLang="ja-JP" sz="1100" dirty="0" smtClean="0">
                  <a:solidFill>
                    <a:srgbClr val="FF0000"/>
                  </a:solidFill>
                  <a:effectLst>
                    <a:glow rad="63500">
                      <a:schemeClr val="bg1"/>
                    </a:glow>
                    <a:outerShdw blurRad="50800" dist="38100" dir="2700000" algn="tl" rotWithShape="0">
                      <a:prstClr val="black"/>
                    </a:outerShdw>
                  </a:effectLst>
                </a:rPr>
                <a:t>200m</a:t>
              </a:r>
            </a:p>
            <a:p>
              <a:pPr algn="ctr">
                <a:lnSpc>
                  <a:spcPct val="150000"/>
                </a:lnSpc>
              </a:pPr>
              <a:endParaRPr lang="en-US" altLang="ja-JP" sz="1100" dirty="0" smtClean="0">
                <a:solidFill>
                  <a:srgbClr val="FF0000"/>
                </a:solidFill>
                <a:effectLst>
                  <a:glow rad="63500">
                    <a:schemeClr val="bg1"/>
                  </a:glow>
                  <a:outerShdw blurRad="50800" dist="38100" dir="2700000" algn="tl" rotWithShape="0">
                    <a:prstClr val="black"/>
                  </a:outerShdw>
                </a:effectLst>
              </a:endParaRPr>
            </a:p>
          </p:txBody>
        </p:sp>
        <p:sp>
          <p:nvSpPr>
            <p:cNvPr id="159" name="テキスト ボックス 158"/>
            <p:cNvSpPr txBox="1"/>
            <p:nvPr/>
          </p:nvSpPr>
          <p:spPr>
            <a:xfrm>
              <a:off x="3819405" y="4701718"/>
              <a:ext cx="750525" cy="323165"/>
            </a:xfrm>
            <a:prstGeom prst="rect">
              <a:avLst/>
            </a:prstGeom>
            <a:noFill/>
            <a:effectLst>
              <a:glow rad="127000">
                <a:schemeClr val="bg1"/>
              </a:glow>
            </a:effectLst>
          </p:spPr>
          <p:txBody>
            <a:bodyPr vert="horz" wrap="none" rtlCol="0">
              <a:spAutoFit/>
            </a:bodyPr>
            <a:lstStyle/>
            <a:p>
              <a:pPr algn="ctr">
                <a:lnSpc>
                  <a:spcPct val="150000"/>
                </a:lnSpc>
              </a:pPr>
              <a:r>
                <a:rPr lang="en-US" altLang="ja-JP" sz="1000" dirty="0" smtClean="0">
                  <a:solidFill>
                    <a:srgbClr val="FF0000"/>
                  </a:solidFill>
                  <a:effectLst>
                    <a:glow rad="63500">
                      <a:schemeClr val="bg1"/>
                    </a:glow>
                    <a:outerShdw blurRad="50800" dist="38100" dir="2700000" algn="tl" rotWithShape="0">
                      <a:prstClr val="black"/>
                    </a:outerShdw>
                  </a:effectLst>
                </a:rPr>
                <a:t>H25.7</a:t>
              </a:r>
              <a:r>
                <a:rPr lang="ja-JP" altLang="en-US" sz="1000" dirty="0" smtClean="0">
                  <a:solidFill>
                    <a:srgbClr val="FF0000"/>
                  </a:solidFill>
                  <a:effectLst>
                    <a:glow rad="63500">
                      <a:schemeClr val="bg1"/>
                    </a:glow>
                    <a:outerShdw blurRad="50800" dist="38100" dir="2700000" algn="tl" rotWithShape="0">
                      <a:prstClr val="black"/>
                    </a:outerShdw>
                  </a:effectLst>
                </a:rPr>
                <a:t>供用</a:t>
              </a:r>
              <a:endParaRPr lang="en-US" altLang="ja-JP" sz="1000" dirty="0" smtClean="0">
                <a:solidFill>
                  <a:srgbClr val="FF0000"/>
                </a:solidFill>
                <a:effectLst>
                  <a:glow rad="63500">
                    <a:schemeClr val="bg1"/>
                  </a:glow>
                  <a:outerShdw blurRad="50800" dist="38100" dir="2700000" algn="tl" rotWithShape="0">
                    <a:prstClr val="black"/>
                  </a:outerShdw>
                </a:effectLst>
              </a:endParaRPr>
            </a:p>
          </p:txBody>
        </p:sp>
      </p:grpSp>
      <p:pic>
        <p:nvPicPr>
          <p:cNvPr id="1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15" y="2064090"/>
            <a:ext cx="504000" cy="54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198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44017" y="893326"/>
            <a:ext cx="8999983"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zh-TW" altLang="en-US" sz="1800" dirty="0">
                <a:latin typeface="ＭＳ ゴシック" panose="020B0609070205080204" pitchFamily="49" charset="-128"/>
                <a:ea typeface="ＭＳ ゴシック" panose="020B0609070205080204" pitchFamily="49" charset="-128"/>
              </a:rPr>
              <a:t>○事業区間</a:t>
            </a:r>
            <a:r>
              <a:rPr lang="en-US" altLang="zh-TW"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a:t>
            </a:r>
            <a:r>
              <a:rPr lang="zh-CN" altLang="en-US" sz="1800" dirty="0">
                <a:latin typeface="ＭＳ ゴシック" panose="020B0609070205080204" pitchFamily="49" charset="-128"/>
                <a:ea typeface="ＭＳ ゴシック" panose="020B0609070205080204" pitchFamily="49" charset="-128"/>
              </a:rPr>
              <a:t>豊中市庄内栄町５丁目～庄内西町５丁目</a:t>
            </a:r>
          </a:p>
          <a:p>
            <a:pPr eaLnBrk="1" hangingPunct="1">
              <a:lnSpc>
                <a:spcPct val="150000"/>
              </a:lnSpc>
              <a:spcBef>
                <a:spcPct val="0"/>
              </a:spcBef>
              <a:buFontTx/>
              <a:buNone/>
            </a:pPr>
            <a:r>
              <a:rPr lang="ja-JP" altLang="en-US" sz="1800" dirty="0" smtClean="0">
                <a:latin typeface="ＭＳ ゴシック" panose="020B0609070205080204" pitchFamily="49" charset="-128"/>
                <a:ea typeface="ＭＳ ゴシック" panose="020B0609070205080204" pitchFamily="49" charset="-128"/>
              </a:rPr>
              <a:t>　　　　</a:t>
            </a:r>
            <a:r>
              <a:rPr lang="ja-JP" altLang="en-US" sz="1800" smtClean="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　</a:t>
            </a:r>
            <a:r>
              <a:rPr lang="zh-CN" altLang="en-US" sz="1800" dirty="0" smtClean="0">
                <a:latin typeface="ＭＳ ゴシック" panose="020B0609070205080204" pitchFamily="49" charset="-128"/>
                <a:ea typeface="ＭＳ ゴシック" panose="020B0609070205080204" pitchFamily="49" charset="-128"/>
              </a:rPr>
              <a:t>（</a:t>
            </a:r>
            <a:r>
              <a:rPr lang="zh-CN" altLang="en-US" sz="1800" dirty="0">
                <a:latin typeface="ＭＳ ゴシック" panose="020B0609070205080204" pitchFamily="49" charset="-128"/>
                <a:ea typeface="ＭＳ ゴシック" panose="020B0609070205080204" pitchFamily="49" charset="-128"/>
              </a:rPr>
              <a:t>国道１７６号交差点～府道大阪池田線交差点</a:t>
            </a:r>
            <a:r>
              <a:rPr lang="zh-CN" altLang="en-US" sz="1800" dirty="0" smtClean="0">
                <a:latin typeface="ＭＳ ゴシック" panose="020B0609070205080204" pitchFamily="49" charset="-128"/>
                <a:ea typeface="ＭＳ ゴシック" panose="020B0609070205080204" pitchFamily="49" charset="-128"/>
              </a:rPr>
              <a:t>）</a:t>
            </a:r>
            <a:endParaRPr lang="en-US" altLang="zh-CN" sz="1800" dirty="0" smtClean="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smtClean="0">
                <a:latin typeface="ＭＳ ゴシック" panose="020B0609070205080204" pitchFamily="49" charset="-128"/>
                <a:ea typeface="ＭＳ ゴシック" panose="020B0609070205080204" pitchFamily="49" charset="-128"/>
              </a:rPr>
              <a:t>○</a:t>
            </a:r>
            <a:r>
              <a:rPr lang="ja-JP" altLang="en-US" sz="1800" dirty="0">
                <a:latin typeface="ＭＳ ゴシック" panose="020B0609070205080204" pitchFamily="49" charset="-128"/>
                <a:ea typeface="ＭＳ ゴシック" panose="020B0609070205080204" pitchFamily="49" charset="-128"/>
              </a:rPr>
              <a:t>延長</a:t>
            </a:r>
            <a:r>
              <a:rPr lang="en-US" altLang="ja-JP" sz="1800" dirty="0">
                <a:latin typeface="ＭＳ ゴシック" panose="020B0609070205080204" pitchFamily="49" charset="-128"/>
                <a:ea typeface="ＭＳ ゴシック" panose="020B0609070205080204" pitchFamily="49" charset="-128"/>
              </a:rPr>
              <a:t>	</a:t>
            </a: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約</a:t>
            </a:r>
            <a:r>
              <a:rPr lang="en-US" altLang="ja-JP" sz="1800" dirty="0" smtClean="0">
                <a:latin typeface="ＭＳ ゴシック" panose="020B0609070205080204" pitchFamily="49" charset="-128"/>
                <a:ea typeface="ＭＳ ゴシック" panose="020B0609070205080204" pitchFamily="49" charset="-128"/>
              </a:rPr>
              <a:t>1.1km</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zh-TW" altLang="en-US" sz="1800" dirty="0">
                <a:latin typeface="ＭＳ ゴシック" panose="020B0609070205080204" pitchFamily="49" charset="-128"/>
                <a:ea typeface="ＭＳ ゴシック" panose="020B0609070205080204" pitchFamily="49" charset="-128"/>
              </a:rPr>
              <a:t>○幅員</a:t>
            </a:r>
            <a:r>
              <a:rPr lang="en-US" altLang="zh-TW" sz="1800" dirty="0">
                <a:latin typeface="ＭＳ ゴシック" panose="020B0609070205080204" pitchFamily="49" charset="-128"/>
                <a:ea typeface="ＭＳ ゴシック" panose="020B0609070205080204" pitchFamily="49" charset="-128"/>
              </a:rPr>
              <a:t>	</a:t>
            </a:r>
            <a:r>
              <a:rPr lang="ja-JP" altLang="en-US" sz="1800" dirty="0">
                <a:latin typeface="ＭＳ ゴシック" panose="020B0609070205080204" pitchFamily="49" charset="-128"/>
                <a:ea typeface="ＭＳ ゴシック" panose="020B0609070205080204" pitchFamily="49" charset="-128"/>
              </a:rPr>
              <a:t>： </a:t>
            </a:r>
            <a:r>
              <a:rPr lang="en-US" altLang="ja-JP" sz="1800" dirty="0" smtClean="0">
                <a:latin typeface="ＭＳ ゴシック" panose="020B0609070205080204" pitchFamily="49" charset="-128"/>
                <a:ea typeface="ＭＳ ゴシック" panose="020B0609070205080204" pitchFamily="49" charset="-128"/>
              </a:rPr>
              <a:t>27.0m </a:t>
            </a:r>
            <a:r>
              <a:rPr lang="ja-JP" altLang="en-US" sz="1800" dirty="0" smtClean="0">
                <a:latin typeface="ＭＳ ゴシック" panose="020B0609070205080204" pitchFamily="49" charset="-128"/>
                <a:ea typeface="ＭＳ ゴシック" panose="020B0609070205080204" pitchFamily="49" charset="-128"/>
              </a:rPr>
              <a:t> </a:t>
            </a:r>
            <a:r>
              <a:rPr lang="en-US" altLang="ja-JP" sz="1800" dirty="0" smtClean="0">
                <a:latin typeface="ＭＳ ゴシック" panose="020B0609070205080204" pitchFamily="49" charset="-128"/>
                <a:ea typeface="ＭＳ ゴシック" panose="020B0609070205080204" pitchFamily="49" charset="-128"/>
              </a:rPr>
              <a:t>〔4</a:t>
            </a:r>
            <a:r>
              <a:rPr lang="ja-JP" altLang="en-US" sz="1800" dirty="0" smtClean="0">
                <a:latin typeface="ＭＳ ゴシック" panose="020B0609070205080204" pitchFamily="49" charset="-128"/>
                <a:ea typeface="ＭＳ ゴシック" panose="020B0609070205080204" pitchFamily="49" charset="-128"/>
              </a:rPr>
              <a:t>車線</a:t>
            </a:r>
            <a:r>
              <a:rPr lang="en-US" altLang="ja-JP" sz="1800" dirty="0" smtClean="0">
                <a:latin typeface="ＭＳ ゴシック" panose="020B0609070205080204" pitchFamily="49" charset="-128"/>
                <a:ea typeface="ＭＳ ゴシック" panose="020B0609070205080204" pitchFamily="49" charset="-128"/>
              </a:rPr>
              <a:t>〕</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○全体事業費 ：</a:t>
            </a:r>
            <a:r>
              <a:rPr lang="ja-JP" altLang="en-US" sz="1800" dirty="0" smtClean="0">
                <a:latin typeface="ＭＳ ゴシック" panose="020B0609070205080204" pitchFamily="49" charset="-128"/>
                <a:ea typeface="ＭＳ ゴシック" panose="020B0609070205080204" pitchFamily="49" charset="-128"/>
              </a:rPr>
              <a:t>約</a:t>
            </a:r>
            <a:r>
              <a:rPr lang="en-US" altLang="ja-JP" sz="1800" dirty="0" smtClean="0">
                <a:latin typeface="ＭＳ ゴシック" panose="020B0609070205080204" pitchFamily="49" charset="-128"/>
                <a:ea typeface="ＭＳ ゴシック" panose="020B0609070205080204" pitchFamily="49" charset="-128"/>
              </a:rPr>
              <a:t>88.3</a:t>
            </a:r>
            <a:r>
              <a:rPr lang="ja-JP" altLang="en-US" sz="1800" dirty="0" smtClean="0">
                <a:latin typeface="ＭＳ ゴシック" panose="020B0609070205080204" pitchFamily="49" charset="-128"/>
                <a:ea typeface="ＭＳ ゴシック" panose="020B0609070205080204" pitchFamily="49" charset="-128"/>
              </a:rPr>
              <a:t>億円</a:t>
            </a:r>
            <a:r>
              <a:rPr lang="ja-JP" altLang="en-US" sz="1800" dirty="0">
                <a:latin typeface="ＭＳ ゴシック" panose="020B0609070205080204" pitchFamily="49" charset="-128"/>
                <a:ea typeface="ＭＳ ゴシック" panose="020B0609070205080204" pitchFamily="49" charset="-128"/>
              </a:rPr>
              <a:t>（約 </a:t>
            </a:r>
            <a:r>
              <a:rPr lang="en-US" altLang="ja-JP" sz="1800" dirty="0" smtClean="0">
                <a:latin typeface="ＭＳ ゴシック" panose="020B0609070205080204" pitchFamily="49" charset="-128"/>
                <a:ea typeface="ＭＳ ゴシック" panose="020B0609070205080204" pitchFamily="49" charset="-128"/>
              </a:rPr>
              <a:t>77.8</a:t>
            </a:r>
            <a:r>
              <a:rPr lang="ja-JP" altLang="en-US" sz="1800" dirty="0" smtClean="0">
                <a:latin typeface="ＭＳ ゴシック" panose="020B0609070205080204" pitchFamily="49" charset="-128"/>
                <a:ea typeface="ＭＳ ゴシック" panose="020B0609070205080204" pitchFamily="49" charset="-128"/>
              </a:rPr>
              <a:t>億</a:t>
            </a:r>
            <a:r>
              <a:rPr lang="ja-JP" altLang="en-US" sz="1800" dirty="0">
                <a:latin typeface="ＭＳ ゴシック" panose="020B0609070205080204" pitchFamily="49" charset="-128"/>
                <a:ea typeface="ＭＳ ゴシック" panose="020B0609070205080204" pitchFamily="49" charset="-128"/>
              </a:rPr>
              <a:t>円）</a:t>
            </a:r>
            <a:r>
              <a:rPr lang="en-US" altLang="ja-JP" sz="1800" dirty="0">
                <a:latin typeface="ＭＳ ゴシック" panose="020B0609070205080204" pitchFamily="49" charset="-128"/>
                <a:ea typeface="ＭＳ ゴシック" panose="020B0609070205080204" pitchFamily="49" charset="-128"/>
              </a:rPr>
              <a:t>〔</a:t>
            </a:r>
            <a:r>
              <a:rPr lang="ja-JP" altLang="en-US" sz="1800" dirty="0">
                <a:latin typeface="ＭＳ ゴシック" panose="020B0609070205080204" pitchFamily="49" charset="-128"/>
                <a:ea typeface="ＭＳ ゴシック" panose="020B0609070205080204" pitchFamily="49" charset="-128"/>
              </a:rPr>
              <a:t>国</a:t>
            </a:r>
            <a:r>
              <a:rPr lang="ja-JP" altLang="en-US" sz="1800" dirty="0" smtClean="0">
                <a:latin typeface="ＭＳ ゴシック" panose="020B0609070205080204" pitchFamily="49" charset="-128"/>
                <a:ea typeface="ＭＳ ゴシック" panose="020B0609070205080204" pitchFamily="49" charset="-128"/>
              </a:rPr>
              <a:t>：</a:t>
            </a:r>
            <a:r>
              <a:rPr lang="en-US" altLang="ja-JP" sz="1800" dirty="0" smtClean="0">
                <a:latin typeface="ＭＳ ゴシック" panose="020B0609070205080204" pitchFamily="49" charset="-128"/>
                <a:ea typeface="ＭＳ ゴシック" panose="020B0609070205080204" pitchFamily="49" charset="-128"/>
              </a:rPr>
              <a:t>48.6</a:t>
            </a:r>
            <a:r>
              <a:rPr lang="ja-JP" altLang="en-US" sz="1800" dirty="0" smtClean="0">
                <a:latin typeface="ＭＳ ゴシック" panose="020B0609070205080204" pitchFamily="49" charset="-128"/>
                <a:ea typeface="ＭＳ ゴシック" panose="020B0609070205080204" pitchFamily="49" charset="-128"/>
              </a:rPr>
              <a:t>億円</a:t>
            </a:r>
            <a:r>
              <a:rPr lang="ja-JP" altLang="en-US" sz="1800" dirty="0">
                <a:latin typeface="ＭＳ ゴシック" panose="020B0609070205080204" pitchFamily="49" charset="-128"/>
                <a:ea typeface="ＭＳ ゴシック" panose="020B0609070205080204" pitchFamily="49" charset="-128"/>
              </a:rPr>
              <a:t>、府： </a:t>
            </a:r>
            <a:r>
              <a:rPr lang="en-US" altLang="ja-JP" sz="1800" dirty="0" smtClean="0">
                <a:latin typeface="ＭＳ ゴシック" panose="020B0609070205080204" pitchFamily="49" charset="-128"/>
                <a:ea typeface="ＭＳ ゴシック" panose="020B0609070205080204" pitchFamily="49" charset="-128"/>
              </a:rPr>
              <a:t>39.7</a:t>
            </a:r>
            <a:r>
              <a:rPr lang="ja-JP" altLang="en-US" sz="1800" dirty="0" smtClean="0">
                <a:latin typeface="ＭＳ ゴシック" panose="020B0609070205080204" pitchFamily="49" charset="-128"/>
                <a:ea typeface="ＭＳ ゴシック" panose="020B0609070205080204" pitchFamily="49" charset="-128"/>
              </a:rPr>
              <a:t>億円</a:t>
            </a:r>
            <a:r>
              <a:rPr lang="en-US" altLang="ja-JP" sz="1800" dirty="0">
                <a:latin typeface="ＭＳ ゴシック" panose="020B0609070205080204" pitchFamily="49" charset="-128"/>
                <a:ea typeface="ＭＳ ゴシック" panose="020B0609070205080204" pitchFamily="49" charset="-128"/>
              </a:rPr>
              <a:t>〕</a:t>
            </a:r>
          </a:p>
          <a:p>
            <a:pPr eaLnBrk="1" hangingPunct="1">
              <a:lnSpc>
                <a:spcPct val="150000"/>
              </a:lnSpc>
              <a:spcBef>
                <a:spcPct val="0"/>
              </a:spcBef>
              <a:buFontTx/>
              <a:buNone/>
            </a:pPr>
            <a:r>
              <a:rPr lang="en-US" altLang="ja-JP" sz="1800" dirty="0">
                <a:latin typeface="ＭＳ ゴシック" panose="020B0609070205080204" pitchFamily="49" charset="-128"/>
                <a:ea typeface="ＭＳ ゴシック" panose="020B0609070205080204" pitchFamily="49" charset="-128"/>
              </a:rPr>
              <a:t>【</a:t>
            </a:r>
            <a:r>
              <a:rPr lang="ja-JP" altLang="en-US" sz="1800" dirty="0">
                <a:latin typeface="ＭＳ ゴシック" panose="020B0609070205080204" pitchFamily="49" charset="-128"/>
                <a:ea typeface="ＭＳ ゴシック" panose="020B0609070205080204" pitchFamily="49" charset="-128"/>
              </a:rPr>
              <a:t>内訳</a:t>
            </a:r>
            <a:r>
              <a:rPr lang="en-US" altLang="ja-JP" sz="1800" dirty="0" smtClean="0">
                <a:latin typeface="ＭＳ ゴシック" panose="020B0609070205080204" pitchFamily="49" charset="-128"/>
                <a:ea typeface="ＭＳ ゴシック" panose="020B0609070205080204" pitchFamily="49" charset="-128"/>
              </a:rPr>
              <a:t>】</a:t>
            </a:r>
            <a:r>
              <a:rPr lang="ja-JP" altLang="en-US" sz="1800" dirty="0" smtClean="0">
                <a:latin typeface="ＭＳ ゴシック" panose="020B0609070205080204" pitchFamily="49" charset="-128"/>
                <a:ea typeface="ＭＳ ゴシック" panose="020B0609070205080204" pitchFamily="49" charset="-128"/>
              </a:rPr>
              <a:t>調査費等</a:t>
            </a: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約 </a:t>
            </a:r>
            <a:r>
              <a:rPr lang="en-US" altLang="ja-JP" sz="1800" dirty="0" smtClean="0">
                <a:latin typeface="ＭＳ ゴシック" panose="020B0609070205080204" pitchFamily="49" charset="-128"/>
                <a:ea typeface="ＭＳ ゴシック" panose="020B0609070205080204" pitchFamily="49" charset="-128"/>
              </a:rPr>
              <a:t>3.3</a:t>
            </a:r>
            <a:r>
              <a:rPr lang="ja-JP" altLang="en-US" sz="1800" dirty="0" smtClean="0">
                <a:latin typeface="ＭＳ ゴシック" panose="020B0609070205080204" pitchFamily="49" charset="-128"/>
                <a:ea typeface="ＭＳ ゴシック" panose="020B0609070205080204" pitchFamily="49" charset="-128"/>
              </a:rPr>
              <a:t>億円</a:t>
            </a:r>
            <a:r>
              <a:rPr lang="ja-JP" altLang="en-US" sz="1800" dirty="0">
                <a:latin typeface="ＭＳ ゴシック" panose="020B0609070205080204" pitchFamily="49" charset="-128"/>
                <a:ea typeface="ＭＳ ゴシック" panose="020B0609070205080204" pitchFamily="49" charset="-128"/>
              </a:rPr>
              <a:t>（</a:t>
            </a:r>
            <a:r>
              <a:rPr lang="ja-JP" altLang="en-US" sz="1800" dirty="0" smtClean="0">
                <a:latin typeface="ＭＳ ゴシック" panose="020B0609070205080204" pitchFamily="49" charset="-128"/>
                <a:ea typeface="ＭＳ ゴシック" panose="020B0609070205080204" pitchFamily="49" charset="-128"/>
              </a:rPr>
              <a:t>約 </a:t>
            </a:r>
            <a:r>
              <a:rPr lang="en-US" altLang="ja-JP" sz="1800" dirty="0" smtClean="0">
                <a:latin typeface="ＭＳ ゴシック" panose="020B0609070205080204" pitchFamily="49" charset="-128"/>
                <a:ea typeface="ＭＳ ゴシック" panose="020B0609070205080204" pitchFamily="49" charset="-128"/>
              </a:rPr>
              <a:t>4.3</a:t>
            </a:r>
            <a:r>
              <a:rPr lang="ja-JP" altLang="en-US" sz="1800" dirty="0" smtClean="0">
                <a:latin typeface="ＭＳ ゴシック" panose="020B0609070205080204" pitchFamily="49" charset="-128"/>
                <a:ea typeface="ＭＳ ゴシック" panose="020B0609070205080204" pitchFamily="49" charset="-128"/>
              </a:rPr>
              <a:t>億</a:t>
            </a:r>
            <a:r>
              <a:rPr lang="ja-JP" altLang="en-US" sz="1800" dirty="0">
                <a:latin typeface="ＭＳ ゴシック" panose="020B0609070205080204" pitchFamily="49" charset="-128"/>
                <a:ea typeface="ＭＳ ゴシック" panose="020B0609070205080204" pitchFamily="49" charset="-128"/>
              </a:rPr>
              <a:t>円）</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用地費</a:t>
            </a: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　約</a:t>
            </a:r>
            <a:r>
              <a:rPr lang="en-US" altLang="ja-JP" sz="1800" dirty="0" smtClean="0">
                <a:latin typeface="ＭＳ ゴシック" panose="020B0609070205080204" pitchFamily="49" charset="-128"/>
                <a:ea typeface="ＭＳ ゴシック" panose="020B0609070205080204" pitchFamily="49" charset="-128"/>
              </a:rPr>
              <a:t>68.3</a:t>
            </a:r>
            <a:r>
              <a:rPr lang="ja-JP" altLang="en-US" sz="1800" dirty="0" smtClean="0">
                <a:latin typeface="ＭＳ ゴシック" panose="020B0609070205080204" pitchFamily="49" charset="-128"/>
                <a:ea typeface="ＭＳ ゴシック" panose="020B0609070205080204" pitchFamily="49" charset="-128"/>
              </a:rPr>
              <a:t>億円</a:t>
            </a:r>
            <a:r>
              <a:rPr lang="ja-JP" altLang="en-US" sz="1800" dirty="0">
                <a:latin typeface="ＭＳ ゴシック" panose="020B0609070205080204" pitchFamily="49" charset="-128"/>
                <a:ea typeface="ＭＳ ゴシック" panose="020B0609070205080204" pitchFamily="49" charset="-128"/>
              </a:rPr>
              <a:t>（</a:t>
            </a:r>
            <a:r>
              <a:rPr lang="ja-JP" altLang="en-US" sz="1800" dirty="0" smtClean="0">
                <a:latin typeface="ＭＳ ゴシック" panose="020B0609070205080204" pitchFamily="49" charset="-128"/>
                <a:ea typeface="ＭＳ ゴシック" panose="020B0609070205080204" pitchFamily="49" charset="-128"/>
              </a:rPr>
              <a:t>約</a:t>
            </a:r>
            <a:r>
              <a:rPr lang="en-US" altLang="ja-JP" sz="1800" dirty="0" smtClean="0">
                <a:latin typeface="ＭＳ ゴシック" panose="020B0609070205080204" pitchFamily="49" charset="-128"/>
                <a:ea typeface="ＭＳ ゴシック" panose="020B0609070205080204" pitchFamily="49" charset="-128"/>
              </a:rPr>
              <a:t>56.8</a:t>
            </a:r>
            <a:r>
              <a:rPr lang="ja-JP" altLang="en-US" sz="1800" dirty="0" smtClean="0">
                <a:latin typeface="ＭＳ ゴシック" panose="020B0609070205080204" pitchFamily="49" charset="-128"/>
                <a:ea typeface="ＭＳ ゴシック" panose="020B0609070205080204" pitchFamily="49" charset="-128"/>
              </a:rPr>
              <a:t>億円）</a:t>
            </a:r>
            <a:r>
              <a:rPr lang="ja-JP" altLang="en-US" sz="1800" dirty="0">
                <a:latin typeface="ＭＳ ゴシック" panose="020B0609070205080204" pitchFamily="49" charset="-128"/>
                <a:ea typeface="ＭＳ ゴシック" panose="020B0609070205080204" pitchFamily="49" charset="-128"/>
              </a:rPr>
              <a:t>　</a:t>
            </a:r>
            <a:endParaRPr lang="en-US" altLang="ja-JP" sz="1800" dirty="0" smtClean="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　　　工事費</a:t>
            </a:r>
            <a:r>
              <a:rPr lang="ja-JP" altLang="en-US" sz="1800" dirty="0">
                <a:latin typeface="ＭＳ ゴシック" panose="020B0609070205080204" pitchFamily="49" charset="-128"/>
                <a:ea typeface="ＭＳ ゴシック" panose="020B0609070205080204" pitchFamily="49" charset="-128"/>
              </a:rPr>
              <a:t>　</a:t>
            </a:r>
            <a:r>
              <a:rPr lang="ja-JP" altLang="en-US" sz="1800" dirty="0" smtClean="0">
                <a:latin typeface="ＭＳ ゴシック" panose="020B0609070205080204" pitchFamily="49" charset="-128"/>
                <a:ea typeface="ＭＳ ゴシック" panose="020B0609070205080204" pitchFamily="49" charset="-128"/>
              </a:rPr>
              <a:t>　約</a:t>
            </a:r>
            <a:r>
              <a:rPr lang="en-US" altLang="ja-JP" sz="1800" dirty="0" smtClean="0">
                <a:latin typeface="ＭＳ ゴシック" panose="020B0609070205080204" pitchFamily="49" charset="-128"/>
                <a:ea typeface="ＭＳ ゴシック" panose="020B0609070205080204" pitchFamily="49" charset="-128"/>
              </a:rPr>
              <a:t>16.7</a:t>
            </a:r>
            <a:r>
              <a:rPr lang="ja-JP" altLang="en-US" sz="1800" dirty="0" smtClean="0">
                <a:latin typeface="ＭＳ ゴシック" panose="020B0609070205080204" pitchFamily="49" charset="-128"/>
                <a:ea typeface="ＭＳ ゴシック" panose="020B0609070205080204" pitchFamily="49" charset="-128"/>
              </a:rPr>
              <a:t>億円</a:t>
            </a:r>
            <a:r>
              <a:rPr lang="ja-JP" altLang="en-US" sz="1800" dirty="0">
                <a:latin typeface="ＭＳ ゴシック" panose="020B0609070205080204" pitchFamily="49" charset="-128"/>
                <a:ea typeface="ＭＳ ゴシック" panose="020B0609070205080204" pitchFamily="49" charset="-128"/>
              </a:rPr>
              <a:t>（</a:t>
            </a:r>
            <a:r>
              <a:rPr lang="ja-JP" altLang="en-US" sz="1800" dirty="0" smtClean="0">
                <a:latin typeface="ＭＳ ゴシック" panose="020B0609070205080204" pitchFamily="49" charset="-128"/>
                <a:ea typeface="ＭＳ ゴシック" panose="020B0609070205080204" pitchFamily="49" charset="-128"/>
              </a:rPr>
              <a:t>約</a:t>
            </a:r>
            <a:r>
              <a:rPr lang="en-US" altLang="ja-JP" sz="1800" dirty="0" smtClean="0">
                <a:latin typeface="ＭＳ ゴシック" panose="020B0609070205080204" pitchFamily="49" charset="-128"/>
                <a:ea typeface="ＭＳ ゴシック" panose="020B0609070205080204" pitchFamily="49" charset="-128"/>
              </a:rPr>
              <a:t>16.7</a:t>
            </a:r>
            <a:r>
              <a:rPr lang="ja-JP" altLang="en-US" sz="1800" dirty="0" smtClean="0">
                <a:latin typeface="ＭＳ ゴシック" panose="020B0609070205080204" pitchFamily="49" charset="-128"/>
                <a:ea typeface="ＭＳ ゴシック" panose="020B0609070205080204" pitchFamily="49" charset="-128"/>
              </a:rPr>
              <a:t>億</a:t>
            </a:r>
            <a:r>
              <a:rPr lang="ja-JP" altLang="en-US" sz="1800" dirty="0">
                <a:latin typeface="ＭＳ ゴシック" panose="020B0609070205080204" pitchFamily="49" charset="-128"/>
                <a:ea typeface="ＭＳ ゴシック" panose="020B0609070205080204" pitchFamily="49" charset="-128"/>
              </a:rPr>
              <a:t>円</a:t>
            </a:r>
            <a:r>
              <a:rPr lang="ja-JP" altLang="en-US" sz="1800" dirty="0" smtClean="0">
                <a:latin typeface="ＭＳ ゴシック" panose="020B0609070205080204" pitchFamily="49" charset="-128"/>
                <a:ea typeface="ＭＳ ゴシック" panose="020B0609070205080204" pitchFamily="49" charset="-128"/>
              </a:rPr>
              <a:t>）</a:t>
            </a:r>
            <a:r>
              <a:rPr lang="zh-TW" altLang="en-US" sz="1100" dirty="0">
                <a:latin typeface="ＭＳ ゴシック" panose="020B0609070205080204" pitchFamily="49" charset="-128"/>
                <a:ea typeface="ＭＳ ゴシック" panose="020B0609070205080204" pitchFamily="49" charset="-128"/>
              </a:rPr>
              <a:t>内訳：道路築造工事▲</a:t>
            </a:r>
            <a:r>
              <a:rPr lang="en-US" altLang="zh-TW" sz="1100" dirty="0">
                <a:latin typeface="ＭＳ ゴシック" panose="020B0609070205080204" pitchFamily="49" charset="-128"/>
                <a:ea typeface="ＭＳ ゴシック" panose="020B0609070205080204" pitchFamily="49" charset="-128"/>
              </a:rPr>
              <a:t>0.2</a:t>
            </a:r>
            <a:r>
              <a:rPr lang="zh-TW" altLang="en-US" sz="1100" dirty="0">
                <a:latin typeface="ＭＳ ゴシック" panose="020B0609070205080204" pitchFamily="49" charset="-128"/>
                <a:ea typeface="ＭＳ ゴシック" panose="020B0609070205080204" pitchFamily="49" charset="-128"/>
              </a:rPr>
              <a:t>億円　電線共同溝築造</a:t>
            </a:r>
            <a:r>
              <a:rPr lang="zh-TW" altLang="en-US" sz="1100" dirty="0" smtClean="0">
                <a:latin typeface="ＭＳ ゴシック" panose="020B0609070205080204" pitchFamily="49" charset="-128"/>
                <a:ea typeface="ＭＳ ゴシック" panose="020B0609070205080204" pitchFamily="49" charset="-128"/>
              </a:rPr>
              <a:t>工事</a:t>
            </a:r>
            <a:r>
              <a:rPr lang="en-US" altLang="ja-JP" sz="1100" dirty="0" smtClean="0">
                <a:latin typeface="ＭＳ ゴシック" panose="020B0609070205080204" pitchFamily="49" charset="-128"/>
                <a:ea typeface="ＭＳ ゴシック" panose="020B0609070205080204" pitchFamily="49" charset="-128"/>
              </a:rPr>
              <a:t>+0.2</a:t>
            </a:r>
            <a:r>
              <a:rPr lang="ja-JP" altLang="en-US" sz="1100" dirty="0" smtClean="0">
                <a:latin typeface="ＭＳ ゴシック" panose="020B0609070205080204" pitchFamily="49" charset="-128"/>
                <a:ea typeface="ＭＳ ゴシック" panose="020B0609070205080204" pitchFamily="49" charset="-128"/>
              </a:rPr>
              <a:t>億円</a:t>
            </a:r>
            <a:endParaRPr lang="zh-TW" altLang="en-US" sz="11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smtClean="0">
                <a:latin typeface="ＭＳ ゴシック" panose="020B0609070205080204" pitchFamily="49" charset="-128"/>
                <a:ea typeface="ＭＳ ゴシック" panose="020B0609070205080204" pitchFamily="49" charset="-128"/>
              </a:rPr>
              <a:t>　　　　　　　　　　　　　　　　　　　　　　　　　　</a:t>
            </a:r>
            <a:r>
              <a:rPr lang="en-US" altLang="ja-JP" sz="1400" dirty="0" smtClean="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　）内は、平成</a:t>
            </a:r>
            <a:r>
              <a:rPr lang="en-US" altLang="ja-JP" sz="1400" dirty="0" smtClean="0">
                <a:latin typeface="ＭＳ ゴシック" panose="020B0609070205080204" pitchFamily="49" charset="-128"/>
                <a:ea typeface="ＭＳ ゴシック" panose="020B0609070205080204" pitchFamily="49" charset="-128"/>
              </a:rPr>
              <a:t>24</a:t>
            </a:r>
            <a:r>
              <a:rPr lang="ja-JP" altLang="en-US" sz="1400" dirty="0" smtClean="0">
                <a:latin typeface="ＭＳ ゴシック" panose="020B0609070205080204" pitchFamily="49" charset="-128"/>
                <a:ea typeface="ＭＳ ゴシック" panose="020B0609070205080204" pitchFamily="49" charset="-128"/>
              </a:rPr>
              <a:t>年度評価</a:t>
            </a:r>
            <a:r>
              <a:rPr lang="ja-JP" altLang="en-US" sz="1400" dirty="0">
                <a:latin typeface="ＭＳ ゴシック" panose="020B0609070205080204" pitchFamily="49" charset="-128"/>
                <a:ea typeface="ＭＳ ゴシック" panose="020B0609070205080204" pitchFamily="49" charset="-128"/>
              </a:rPr>
              <a:t>時点</a:t>
            </a:r>
            <a:endParaRPr lang="en-US" altLang="ja-JP" sz="1400" dirty="0">
              <a:latin typeface="ＭＳ ゴシック" panose="020B0609070205080204" pitchFamily="49" charset="-128"/>
              <a:ea typeface="ＭＳ ゴシック" panose="020B0609070205080204" pitchFamily="49" charset="-128"/>
            </a:endParaRPr>
          </a:p>
        </p:txBody>
      </p:sp>
      <p:sp>
        <p:nvSpPr>
          <p:cNvPr id="19460" name="正方形/長方形 5"/>
          <p:cNvSpPr>
            <a:spLocks noChangeArrowheads="1"/>
          </p:cNvSpPr>
          <p:nvPr/>
        </p:nvSpPr>
        <p:spPr bwMode="auto">
          <a:xfrm>
            <a:off x="-13681" y="564832"/>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b="1" dirty="0">
                <a:latin typeface="HGSｺﾞｼｯｸM" panose="020B0600000000000000" pitchFamily="50" charset="-128"/>
                <a:ea typeface="HGSｺﾞｼｯｸM" panose="020B0600000000000000" pitchFamily="50" charset="-128"/>
              </a:rPr>
              <a:t>■事業概要</a:t>
            </a:r>
          </a:p>
        </p:txBody>
      </p:sp>
      <p:sp>
        <p:nvSpPr>
          <p:cNvPr id="1946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3</a:t>
            </a:fld>
            <a:endParaRPr lang="ja-JP" altLang="en-US" sz="2000" dirty="0">
              <a:latin typeface="Arial" pitchFamily="34" charset="0"/>
            </a:endParaRPr>
          </a:p>
        </p:txBody>
      </p:sp>
      <p:sp>
        <p:nvSpPr>
          <p:cNvPr id="6" name="タイトル 2"/>
          <p:cNvSpPr txBox="1">
            <a:spLocks/>
          </p:cNvSpPr>
          <p:nvPr/>
        </p:nvSpPr>
        <p:spPr>
          <a:xfrm>
            <a:off x="0" y="0"/>
            <a:ext cx="9144000" cy="554400"/>
          </a:xfrm>
          <a:prstGeom prst="rect">
            <a:avLst/>
          </a:prstGeo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73" name="テキスト ボックス 72">
            <a:extLst>
              <a:ext uri="{FF2B5EF4-FFF2-40B4-BE49-F238E27FC236}">
                <a16:creationId xmlns:a16="http://schemas.microsoft.com/office/drawing/2014/main" id="{9B97EFFC-0001-4396-88BF-0B6D9D8843C4}"/>
              </a:ext>
            </a:extLst>
          </p:cNvPr>
          <p:cNvSpPr txBox="1"/>
          <p:nvPr/>
        </p:nvSpPr>
        <p:spPr>
          <a:xfrm>
            <a:off x="955669" y="4575228"/>
            <a:ext cx="1082348" cy="307777"/>
          </a:xfrm>
          <a:prstGeom prst="rect">
            <a:avLst/>
          </a:prstGeom>
          <a:noFill/>
        </p:spPr>
        <p:txBody>
          <a:bodyPr wrap="none" rtlCol="0">
            <a:spAutoFit/>
          </a:bodyPr>
          <a:lstStyle/>
          <a:p>
            <a:r>
              <a:rPr lang="ja-JP" altLang="en-US" sz="1400" dirty="0" smtClean="0"/>
              <a:t>現況</a:t>
            </a:r>
            <a:r>
              <a:rPr kumimoji="1" lang="ja-JP" altLang="en-US" sz="1400" dirty="0" smtClean="0"/>
              <a:t>横断図</a:t>
            </a:r>
            <a:endParaRPr kumimoji="1" lang="ja-JP" altLang="en-US" sz="1400" dirty="0"/>
          </a:p>
        </p:txBody>
      </p:sp>
      <p:sp>
        <p:nvSpPr>
          <p:cNvPr id="74" name="テキスト ボックス 73">
            <a:extLst>
              <a:ext uri="{FF2B5EF4-FFF2-40B4-BE49-F238E27FC236}">
                <a16:creationId xmlns:a16="http://schemas.microsoft.com/office/drawing/2014/main" id="{B806CA99-AC76-4CF0-BC8F-79A9B5229A20}"/>
              </a:ext>
            </a:extLst>
          </p:cNvPr>
          <p:cNvSpPr txBox="1"/>
          <p:nvPr/>
        </p:nvSpPr>
        <p:spPr>
          <a:xfrm>
            <a:off x="5555691" y="4670392"/>
            <a:ext cx="1200970" cy="307777"/>
          </a:xfrm>
          <a:prstGeom prst="rect">
            <a:avLst/>
          </a:prstGeom>
          <a:noFill/>
        </p:spPr>
        <p:txBody>
          <a:bodyPr wrap="none" rtlCol="0">
            <a:spAutoFit/>
          </a:bodyPr>
          <a:lstStyle/>
          <a:p>
            <a:pPr algn="ctr"/>
            <a:r>
              <a:rPr kumimoji="1" lang="ja-JP" altLang="en-US" sz="1400" dirty="0"/>
              <a:t>　標準横断図</a:t>
            </a:r>
          </a:p>
        </p:txBody>
      </p:sp>
      <p:sp>
        <p:nvSpPr>
          <p:cNvPr id="13" name="矢印: 右 11"/>
          <p:cNvSpPr/>
          <p:nvPr/>
        </p:nvSpPr>
        <p:spPr>
          <a:xfrm>
            <a:off x="2637656" y="5536491"/>
            <a:ext cx="268288" cy="360362"/>
          </a:xfrm>
          <a:prstGeom prst="rightArrow">
            <a:avLst/>
          </a:prstGeom>
          <a:solidFill>
            <a:schemeClr val="tx1">
              <a:alpha val="7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 name="図 11"/>
          <p:cNvPicPr>
            <a:picLocks noChangeAspect="1"/>
          </p:cNvPicPr>
          <p:nvPr/>
        </p:nvPicPr>
        <p:blipFill rotWithShape="1">
          <a:blip r:embed="rId3"/>
          <a:srcRect t="42922"/>
          <a:stretch/>
        </p:blipFill>
        <p:spPr>
          <a:xfrm>
            <a:off x="3563888" y="5123775"/>
            <a:ext cx="5400600" cy="1689601"/>
          </a:xfrm>
          <a:prstGeom prst="rect">
            <a:avLst/>
          </a:prstGeom>
        </p:spPr>
      </p:pic>
      <p:sp>
        <p:nvSpPr>
          <p:cNvPr id="2" name="テキスト ボックス 1"/>
          <p:cNvSpPr txBox="1"/>
          <p:nvPr/>
        </p:nvSpPr>
        <p:spPr>
          <a:xfrm>
            <a:off x="4355976" y="5445224"/>
            <a:ext cx="723275" cy="184666"/>
          </a:xfrm>
          <a:prstGeom prst="rect">
            <a:avLst/>
          </a:prstGeom>
          <a:solidFill>
            <a:schemeClr val="bg1"/>
          </a:solidFill>
        </p:spPr>
        <p:txBody>
          <a:bodyPr wrap="none" rtlCol="0">
            <a:spAutoFit/>
          </a:bodyPr>
          <a:lstStyle/>
          <a:p>
            <a:r>
              <a:rPr kumimoji="1" lang="ja-JP" altLang="en-US" sz="600" dirty="0" smtClean="0"/>
              <a:t>自転車通行空間</a:t>
            </a:r>
            <a:endParaRPr kumimoji="1" lang="ja-JP" altLang="en-US" sz="600" dirty="0"/>
          </a:p>
        </p:txBody>
      </p:sp>
      <p:sp>
        <p:nvSpPr>
          <p:cNvPr id="14" name="テキスト ボックス 13"/>
          <p:cNvSpPr txBox="1"/>
          <p:nvPr/>
        </p:nvSpPr>
        <p:spPr>
          <a:xfrm>
            <a:off x="7452320" y="5445224"/>
            <a:ext cx="723275" cy="184666"/>
          </a:xfrm>
          <a:prstGeom prst="rect">
            <a:avLst/>
          </a:prstGeom>
          <a:solidFill>
            <a:schemeClr val="bg1"/>
          </a:solidFill>
        </p:spPr>
        <p:txBody>
          <a:bodyPr wrap="none" rtlCol="0">
            <a:spAutoFit/>
          </a:bodyPr>
          <a:lstStyle/>
          <a:p>
            <a:r>
              <a:rPr kumimoji="1" lang="ja-JP" altLang="en-US" sz="600" dirty="0" smtClean="0"/>
              <a:t>自転車通行空間</a:t>
            </a:r>
            <a:endParaRPr kumimoji="1" lang="ja-JP" altLang="en-US" sz="600" dirty="0"/>
          </a:p>
        </p:txBody>
      </p:sp>
      <p:pic>
        <p:nvPicPr>
          <p:cNvPr id="15" name="図 14"/>
          <p:cNvPicPr>
            <a:picLocks noChangeAspect="1"/>
          </p:cNvPicPr>
          <p:nvPr/>
        </p:nvPicPr>
        <p:blipFill rotWithShape="1">
          <a:blip r:embed="rId3"/>
          <a:srcRect l="61901" b="55858"/>
          <a:stretch/>
        </p:blipFill>
        <p:spPr>
          <a:xfrm>
            <a:off x="436181" y="5134581"/>
            <a:ext cx="2121324" cy="1347152"/>
          </a:xfrm>
          <a:prstGeom prst="rect">
            <a:avLst/>
          </a:prstGeom>
        </p:spPr>
      </p:pic>
    </p:spTree>
    <p:extLst>
      <p:ext uri="{BB962C8B-B14F-4D97-AF65-F5344CB8AC3E}">
        <p14:creationId xmlns:p14="http://schemas.microsoft.com/office/powerpoint/2010/main" val="4021039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4</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11" name="正方形/長方形 5"/>
          <p:cNvSpPr>
            <a:spLocks noChangeArrowheads="1"/>
          </p:cNvSpPr>
          <p:nvPr/>
        </p:nvSpPr>
        <p:spPr bwMode="auto">
          <a:xfrm>
            <a:off x="-13681" y="564832"/>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b="1" dirty="0">
                <a:latin typeface="HGSｺﾞｼｯｸM" panose="020B0600000000000000" pitchFamily="50" charset="-128"/>
                <a:ea typeface="HGSｺﾞｼｯｸM" panose="020B0600000000000000" pitchFamily="50" charset="-128"/>
              </a:rPr>
              <a:t>■主な増額の要因</a:t>
            </a:r>
          </a:p>
        </p:txBody>
      </p:sp>
      <p:sp>
        <p:nvSpPr>
          <p:cNvPr id="20" name="テキスト ボックス 1"/>
          <p:cNvSpPr txBox="1">
            <a:spLocks noChangeArrowheads="1"/>
          </p:cNvSpPr>
          <p:nvPr/>
        </p:nvSpPr>
        <p:spPr bwMode="auto">
          <a:xfrm>
            <a:off x="25189" y="1268760"/>
            <a:ext cx="8491538" cy="3323987"/>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50000"/>
              </a:lnSpc>
              <a:spcBef>
                <a:spcPct val="0"/>
              </a:spcBef>
              <a:buNone/>
              <a:defRPr/>
            </a:pPr>
            <a:r>
              <a:rPr lang="en-US" altLang="ja-JP" sz="2000" b="1" dirty="0" smtClean="0">
                <a:latin typeface="Arial" panose="020B0604020202020204" pitchFamily="34" charset="0"/>
              </a:rPr>
              <a:t>〔</a:t>
            </a:r>
            <a:r>
              <a:rPr lang="ja-JP" altLang="en-US" sz="2000" b="1" dirty="0" smtClean="0">
                <a:latin typeface="Arial" panose="020B0604020202020204" pitchFamily="34" charset="0"/>
              </a:rPr>
              <a:t>工事</a:t>
            </a:r>
            <a:r>
              <a:rPr lang="ja-JP" altLang="ja-JP" sz="2000" b="1" dirty="0" smtClean="0">
                <a:latin typeface="Arial" panose="020B0604020202020204" pitchFamily="34" charset="0"/>
              </a:rPr>
              <a:t>費</a:t>
            </a:r>
            <a:r>
              <a:rPr lang="ja-JP" altLang="en-US" sz="2000" b="1" dirty="0" smtClean="0">
                <a:latin typeface="Arial" panose="020B0604020202020204" pitchFamily="34" charset="0"/>
              </a:rPr>
              <a:t>（電線共同溝築造工事）</a:t>
            </a:r>
            <a:r>
              <a:rPr lang="ja-JP" altLang="ja-JP" sz="2000" b="1" dirty="0" smtClean="0">
                <a:latin typeface="Arial" panose="020B0604020202020204" pitchFamily="34" charset="0"/>
              </a:rPr>
              <a:t>について</a:t>
            </a:r>
            <a:r>
              <a:rPr lang="en-US" altLang="ja-JP" sz="2000" b="1" dirty="0" smtClean="0">
                <a:latin typeface="Arial" panose="020B0604020202020204" pitchFamily="34" charset="0"/>
              </a:rPr>
              <a:t>〕</a:t>
            </a:r>
            <a:endParaRPr lang="en-US" altLang="ja-JP" sz="2000" dirty="0" smtClean="0">
              <a:latin typeface="Arial" panose="020B0604020202020204" pitchFamily="34" charset="0"/>
            </a:endParaRPr>
          </a:p>
          <a:p>
            <a:pPr>
              <a:lnSpc>
                <a:spcPct val="150000"/>
              </a:lnSpc>
              <a:spcBef>
                <a:spcPct val="0"/>
              </a:spcBef>
              <a:buFontTx/>
              <a:buNone/>
              <a:defRPr/>
            </a:pPr>
            <a:r>
              <a:rPr lang="ja-JP" altLang="en-US" sz="2000" dirty="0" smtClean="0">
                <a:latin typeface="Arial" panose="020B0604020202020204" pitchFamily="34" charset="0"/>
              </a:rPr>
              <a:t>　・地下</a:t>
            </a:r>
            <a:r>
              <a:rPr lang="ja-JP" altLang="en-US" sz="2000" dirty="0">
                <a:latin typeface="Arial" panose="020B0604020202020204" pitchFamily="34" charset="0"/>
              </a:rPr>
              <a:t>埋設物の影響で配線計画等</a:t>
            </a:r>
            <a:r>
              <a:rPr lang="ja-JP" altLang="en-US" sz="2000" dirty="0" smtClean="0">
                <a:latin typeface="Arial" panose="020B0604020202020204" pitchFamily="34" charset="0"/>
              </a:rPr>
              <a:t>の</a:t>
            </a:r>
            <a:endParaRPr lang="en-US" altLang="ja-JP" sz="2000" dirty="0" smtClean="0">
              <a:latin typeface="Arial" panose="020B0604020202020204" pitchFamily="34" charset="0"/>
            </a:endParaRPr>
          </a:p>
          <a:p>
            <a:pPr>
              <a:lnSpc>
                <a:spcPct val="150000"/>
              </a:lnSpc>
              <a:spcBef>
                <a:spcPct val="0"/>
              </a:spcBef>
              <a:buFontTx/>
              <a:buNone/>
              <a:defRPr/>
            </a:pPr>
            <a:r>
              <a:rPr lang="ja-JP" altLang="en-US" sz="2000" dirty="0">
                <a:latin typeface="Arial" panose="020B0604020202020204" pitchFamily="34" charset="0"/>
              </a:rPr>
              <a:t>　</a:t>
            </a:r>
            <a:r>
              <a:rPr lang="ja-JP" altLang="en-US" sz="2000" dirty="0" smtClean="0">
                <a:latin typeface="Arial" panose="020B0604020202020204" pitchFamily="34" charset="0"/>
              </a:rPr>
              <a:t>　見直し</a:t>
            </a:r>
            <a:r>
              <a:rPr lang="ja-JP" altLang="en-US" sz="2000" dirty="0">
                <a:latin typeface="Arial" panose="020B0604020202020204" pitchFamily="34" charset="0"/>
              </a:rPr>
              <a:t>が必要</a:t>
            </a:r>
            <a:r>
              <a:rPr lang="ja-JP" altLang="en-US" sz="2000" dirty="0" smtClean="0">
                <a:latin typeface="Arial" panose="020B0604020202020204" pitchFamily="34" charset="0"/>
              </a:rPr>
              <a:t>になった</a:t>
            </a:r>
            <a:r>
              <a:rPr lang="ja-JP" altLang="en-US" sz="2000" dirty="0">
                <a:latin typeface="Arial" panose="020B0604020202020204" pitchFamily="34" charset="0"/>
              </a:rPr>
              <a:t>ことにより費用が</a:t>
            </a:r>
            <a:r>
              <a:rPr lang="ja-JP" altLang="en-US" sz="2000" dirty="0" smtClean="0">
                <a:latin typeface="Arial" panose="020B0604020202020204" pitchFamily="34" charset="0"/>
              </a:rPr>
              <a:t>増額（</a:t>
            </a:r>
            <a:r>
              <a:rPr lang="en-US" altLang="ja-JP" sz="2000" dirty="0" smtClean="0">
                <a:latin typeface="Arial" panose="020B0604020202020204" pitchFamily="34" charset="0"/>
              </a:rPr>
              <a:t>+0.2</a:t>
            </a:r>
            <a:r>
              <a:rPr lang="ja-JP" altLang="en-US" sz="2000" dirty="0" smtClean="0">
                <a:latin typeface="Arial" panose="020B0604020202020204" pitchFamily="34" charset="0"/>
              </a:rPr>
              <a:t>億円）</a:t>
            </a:r>
            <a:endParaRPr lang="en-US" altLang="ja-JP" sz="2000" dirty="0" smtClean="0">
              <a:latin typeface="Arial" panose="020B0604020202020204" pitchFamily="34" charset="0"/>
            </a:endParaRPr>
          </a:p>
          <a:p>
            <a:pPr>
              <a:lnSpc>
                <a:spcPct val="150000"/>
              </a:lnSpc>
              <a:spcBef>
                <a:spcPct val="0"/>
              </a:spcBef>
              <a:buFontTx/>
              <a:buNone/>
              <a:defRPr/>
            </a:pPr>
            <a:endParaRPr lang="en-US" altLang="ja-JP" sz="2000" dirty="0" smtClean="0">
              <a:latin typeface="Arial" panose="020B0604020202020204" pitchFamily="34" charset="0"/>
            </a:endParaRPr>
          </a:p>
          <a:p>
            <a:pPr>
              <a:lnSpc>
                <a:spcPct val="150000"/>
              </a:lnSpc>
              <a:spcBef>
                <a:spcPct val="0"/>
              </a:spcBef>
              <a:buFontTx/>
              <a:buNone/>
              <a:defRPr/>
            </a:pPr>
            <a:r>
              <a:rPr lang="en-US" altLang="ja-JP" sz="2000" b="1" dirty="0" smtClean="0">
                <a:latin typeface="Arial" panose="020B0604020202020204" pitchFamily="34" charset="0"/>
              </a:rPr>
              <a:t>〔</a:t>
            </a:r>
            <a:r>
              <a:rPr lang="ja-JP" altLang="ja-JP" sz="2000" b="1" dirty="0">
                <a:latin typeface="Arial" panose="020B0604020202020204" pitchFamily="34" charset="0"/>
              </a:rPr>
              <a:t>用地費について</a:t>
            </a:r>
            <a:r>
              <a:rPr lang="en-US" altLang="ja-JP" sz="2000" b="1" dirty="0">
                <a:latin typeface="Arial" panose="020B0604020202020204" pitchFamily="34" charset="0"/>
              </a:rPr>
              <a:t>〕</a:t>
            </a:r>
          </a:p>
          <a:p>
            <a:pPr>
              <a:lnSpc>
                <a:spcPct val="150000"/>
              </a:lnSpc>
              <a:spcBef>
                <a:spcPct val="0"/>
              </a:spcBef>
              <a:buFontTx/>
              <a:buNone/>
              <a:defRPr/>
            </a:pPr>
            <a:r>
              <a:rPr lang="ja-JP" altLang="en-US" sz="2000" dirty="0">
                <a:latin typeface="Arial" panose="020B0604020202020204" pitchFamily="34" charset="0"/>
              </a:rPr>
              <a:t>　</a:t>
            </a:r>
            <a:r>
              <a:rPr lang="ja-JP" altLang="en-US" sz="2000" dirty="0" smtClean="0">
                <a:latin typeface="Arial" panose="020B0604020202020204" pitchFamily="34" charset="0"/>
              </a:rPr>
              <a:t>・建物</a:t>
            </a:r>
            <a:r>
              <a:rPr lang="ja-JP" altLang="en-US" sz="2000" dirty="0">
                <a:latin typeface="Arial" panose="020B0604020202020204" pitchFamily="34" charset="0"/>
              </a:rPr>
              <a:t>種別による概算額で試算していたが</a:t>
            </a:r>
            <a:r>
              <a:rPr lang="ja-JP" altLang="en-US" sz="2000" dirty="0" smtClean="0">
                <a:latin typeface="Arial" panose="020B0604020202020204" pitchFamily="34" charset="0"/>
              </a:rPr>
              <a:t>、大型物件の物件調査の</a:t>
            </a:r>
            <a:endParaRPr lang="en-US" altLang="ja-JP" sz="2000" dirty="0" smtClean="0">
              <a:latin typeface="Arial" panose="020B0604020202020204" pitchFamily="34" charset="0"/>
            </a:endParaRPr>
          </a:p>
          <a:p>
            <a:pPr>
              <a:lnSpc>
                <a:spcPct val="150000"/>
              </a:lnSpc>
              <a:spcBef>
                <a:spcPct val="0"/>
              </a:spcBef>
              <a:buFontTx/>
              <a:buNone/>
              <a:defRPr/>
            </a:pPr>
            <a:r>
              <a:rPr lang="ja-JP" altLang="en-US" sz="2000" dirty="0">
                <a:latin typeface="Arial" panose="020B0604020202020204" pitchFamily="34" charset="0"/>
              </a:rPr>
              <a:t>　</a:t>
            </a:r>
            <a:r>
              <a:rPr lang="ja-JP" altLang="en-US" sz="2000" dirty="0" smtClean="0">
                <a:latin typeface="Arial" panose="020B0604020202020204" pitchFamily="34" charset="0"/>
              </a:rPr>
              <a:t>　実施の結果、補償額</a:t>
            </a:r>
            <a:r>
              <a:rPr lang="ja-JP" altLang="en-US" sz="2000" dirty="0">
                <a:latin typeface="Arial" panose="020B0604020202020204" pitchFamily="34" charset="0"/>
              </a:rPr>
              <a:t>の確定により、用地費が</a:t>
            </a:r>
            <a:r>
              <a:rPr lang="ja-JP" altLang="en-US" sz="2000" dirty="0" smtClean="0">
                <a:latin typeface="Arial" panose="020B0604020202020204" pitchFamily="34" charset="0"/>
              </a:rPr>
              <a:t>増額（</a:t>
            </a:r>
            <a:r>
              <a:rPr lang="en-US" altLang="ja-JP" sz="2000" dirty="0" smtClean="0">
                <a:latin typeface="Arial" panose="020B0604020202020204" pitchFamily="34" charset="0"/>
              </a:rPr>
              <a:t>+11.5</a:t>
            </a:r>
            <a:r>
              <a:rPr lang="ja-JP" altLang="en-US" sz="2000" dirty="0" smtClean="0">
                <a:latin typeface="Arial" panose="020B0604020202020204" pitchFamily="34" charset="0"/>
              </a:rPr>
              <a:t>億円）</a:t>
            </a:r>
            <a:endParaRPr lang="en-US" altLang="ja-JP" sz="2000" dirty="0">
              <a:latin typeface="Arial" panose="020B0604020202020204" pitchFamily="34" charset="0"/>
            </a:endParaRPr>
          </a:p>
        </p:txBody>
      </p:sp>
    </p:spTree>
    <p:extLst>
      <p:ext uri="{BB962C8B-B14F-4D97-AF65-F5344CB8AC3E}">
        <p14:creationId xmlns:p14="http://schemas.microsoft.com/office/powerpoint/2010/main" val="204594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495372" y="967547"/>
            <a:ext cx="5897413" cy="3701429"/>
          </a:xfrm>
          <a:prstGeom prst="rect">
            <a:avLst/>
          </a:prstGeom>
        </p:spPr>
      </p:pic>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21650" t="23750" r="27950" b="25850"/>
          <a:stretch/>
        </p:blipFill>
        <p:spPr>
          <a:xfrm rot="10800000">
            <a:off x="230345" y="4648076"/>
            <a:ext cx="2736000" cy="2052000"/>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22831" t="23750" r="20469" b="19551"/>
          <a:stretch/>
        </p:blipFill>
        <p:spPr>
          <a:xfrm rot="10800000">
            <a:off x="3164426" y="4648076"/>
            <a:ext cx="2736000" cy="2052000"/>
          </a:xfrm>
          <a:prstGeom prst="rect">
            <a:avLst/>
          </a:prstGeom>
        </p:spPr>
      </p:pic>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l="22169" t="32800" r="28481" b="17850"/>
          <a:stretch/>
        </p:blipFill>
        <p:spPr>
          <a:xfrm rot="10800000">
            <a:off x="6098505" y="4648076"/>
            <a:ext cx="2736000" cy="2052000"/>
          </a:xfrm>
          <a:prstGeom prst="rect">
            <a:avLst/>
          </a:prstGeom>
        </p:spPr>
      </p:pic>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5</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11" name="正方形/長方形 5"/>
          <p:cNvSpPr>
            <a:spLocks noChangeArrowheads="1"/>
          </p:cNvSpPr>
          <p:nvPr/>
        </p:nvSpPr>
        <p:spPr bwMode="auto">
          <a:xfrm>
            <a:off x="-13681" y="564832"/>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b="1" dirty="0" smtClean="0">
                <a:latin typeface="HGSｺﾞｼｯｸM" panose="020B0600000000000000" pitchFamily="50" charset="-128"/>
                <a:ea typeface="HGSｺﾞｼｯｸM" panose="020B0600000000000000" pitchFamily="50" charset="-128"/>
              </a:rPr>
              <a:t>■現地状況写真</a:t>
            </a:r>
            <a:endParaRPr lang="ja-JP" altLang="en-US" sz="2400" b="1" dirty="0">
              <a:latin typeface="HGSｺﾞｼｯｸM" panose="020B0600000000000000" pitchFamily="50" charset="-128"/>
              <a:ea typeface="HGSｺﾞｼｯｸM" panose="020B0600000000000000" pitchFamily="50" charset="-128"/>
            </a:endParaRPr>
          </a:p>
        </p:txBody>
      </p:sp>
      <p:sp>
        <p:nvSpPr>
          <p:cNvPr id="7" name="右矢印 6"/>
          <p:cNvSpPr/>
          <p:nvPr/>
        </p:nvSpPr>
        <p:spPr>
          <a:xfrm rot="20431298">
            <a:off x="3235975" y="2668663"/>
            <a:ext cx="394931" cy="213985"/>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700" dirty="0" smtClean="0">
                <a:solidFill>
                  <a:schemeClr val="tx1"/>
                </a:solidFill>
              </a:rPr>
              <a:t>写真①</a:t>
            </a:r>
            <a:endParaRPr kumimoji="1" lang="ja-JP" altLang="en-US" sz="700" dirty="0">
              <a:solidFill>
                <a:schemeClr val="tx1"/>
              </a:solidFill>
            </a:endParaRPr>
          </a:p>
        </p:txBody>
      </p:sp>
      <p:sp>
        <p:nvSpPr>
          <p:cNvPr id="16" name="テキスト ボックス 15"/>
          <p:cNvSpPr txBox="1"/>
          <p:nvPr/>
        </p:nvSpPr>
        <p:spPr>
          <a:xfrm>
            <a:off x="305156" y="4673664"/>
            <a:ext cx="607859" cy="261610"/>
          </a:xfrm>
          <a:prstGeom prst="rect">
            <a:avLst/>
          </a:prstGeom>
          <a:solidFill>
            <a:schemeClr val="bg1"/>
          </a:solidFill>
          <a:ln>
            <a:solidFill>
              <a:schemeClr val="tx1"/>
            </a:solidFill>
          </a:ln>
        </p:spPr>
        <p:txBody>
          <a:bodyPr wrap="none" rtlCol="0">
            <a:spAutoFit/>
          </a:bodyPr>
          <a:lstStyle/>
          <a:p>
            <a:r>
              <a:rPr kumimoji="1" lang="ja-JP" altLang="en-US" sz="1100" dirty="0" smtClean="0"/>
              <a:t>写真①</a:t>
            </a:r>
            <a:endParaRPr kumimoji="1" lang="ja-JP" altLang="en-US" sz="1100" dirty="0"/>
          </a:p>
        </p:txBody>
      </p:sp>
      <p:sp>
        <p:nvSpPr>
          <p:cNvPr id="22" name="テキスト ボックス 21"/>
          <p:cNvSpPr txBox="1"/>
          <p:nvPr/>
        </p:nvSpPr>
        <p:spPr>
          <a:xfrm>
            <a:off x="3240631" y="4679558"/>
            <a:ext cx="607859" cy="261610"/>
          </a:xfrm>
          <a:prstGeom prst="rect">
            <a:avLst/>
          </a:prstGeom>
          <a:solidFill>
            <a:schemeClr val="bg1"/>
          </a:solidFill>
          <a:ln>
            <a:solidFill>
              <a:schemeClr val="tx1"/>
            </a:solidFill>
          </a:ln>
        </p:spPr>
        <p:txBody>
          <a:bodyPr wrap="none" rtlCol="0">
            <a:spAutoFit/>
          </a:bodyPr>
          <a:lstStyle/>
          <a:p>
            <a:r>
              <a:rPr kumimoji="1" lang="ja-JP" altLang="en-US" sz="1100" dirty="0" smtClean="0"/>
              <a:t>写真②</a:t>
            </a:r>
            <a:endParaRPr kumimoji="1" lang="ja-JP" altLang="en-US" sz="1100" dirty="0"/>
          </a:p>
        </p:txBody>
      </p:sp>
      <p:sp>
        <p:nvSpPr>
          <p:cNvPr id="24" name="テキスト ボックス 23"/>
          <p:cNvSpPr txBox="1"/>
          <p:nvPr/>
        </p:nvSpPr>
        <p:spPr>
          <a:xfrm>
            <a:off x="6156176" y="4673664"/>
            <a:ext cx="607859" cy="261610"/>
          </a:xfrm>
          <a:prstGeom prst="rect">
            <a:avLst/>
          </a:prstGeom>
          <a:solidFill>
            <a:schemeClr val="bg1"/>
          </a:solidFill>
          <a:ln>
            <a:solidFill>
              <a:schemeClr val="tx1"/>
            </a:solidFill>
          </a:ln>
        </p:spPr>
        <p:txBody>
          <a:bodyPr wrap="none" rtlCol="0">
            <a:spAutoFit/>
          </a:bodyPr>
          <a:lstStyle/>
          <a:p>
            <a:r>
              <a:rPr kumimoji="1" lang="ja-JP" altLang="en-US" sz="1100" dirty="0" smtClean="0"/>
              <a:t>写真③</a:t>
            </a:r>
            <a:endParaRPr kumimoji="1" lang="ja-JP" altLang="en-US" sz="1100" dirty="0"/>
          </a:p>
        </p:txBody>
      </p:sp>
      <p:sp>
        <p:nvSpPr>
          <p:cNvPr id="25" name="右矢印 24"/>
          <p:cNvSpPr/>
          <p:nvPr/>
        </p:nvSpPr>
        <p:spPr>
          <a:xfrm rot="20243460">
            <a:off x="3731830" y="2605483"/>
            <a:ext cx="394931" cy="213985"/>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700" dirty="0" smtClean="0">
                <a:solidFill>
                  <a:schemeClr val="tx1"/>
                </a:solidFill>
              </a:rPr>
              <a:t>写真②</a:t>
            </a:r>
            <a:endParaRPr kumimoji="1" lang="ja-JP" altLang="en-US" sz="700" dirty="0">
              <a:solidFill>
                <a:schemeClr val="tx1"/>
              </a:solidFill>
            </a:endParaRPr>
          </a:p>
        </p:txBody>
      </p:sp>
      <p:sp>
        <p:nvSpPr>
          <p:cNvPr id="26" name="右矢印 25"/>
          <p:cNvSpPr/>
          <p:nvPr/>
        </p:nvSpPr>
        <p:spPr>
          <a:xfrm rot="20398525">
            <a:off x="4183319" y="2567405"/>
            <a:ext cx="394929" cy="213985"/>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kumimoji="1" lang="ja-JP" altLang="en-US" sz="700" dirty="0" smtClean="0">
                <a:solidFill>
                  <a:schemeClr val="tx1"/>
                </a:solidFill>
              </a:rPr>
              <a:t>写真③</a:t>
            </a:r>
            <a:endParaRPr kumimoji="1" lang="ja-JP" altLang="en-US" sz="700" dirty="0">
              <a:solidFill>
                <a:schemeClr val="tx1"/>
              </a:solidFill>
            </a:endParaRPr>
          </a:p>
        </p:txBody>
      </p:sp>
    </p:spTree>
    <p:extLst>
      <p:ext uri="{BB962C8B-B14F-4D97-AF65-F5344CB8AC3E}">
        <p14:creationId xmlns:p14="http://schemas.microsoft.com/office/powerpoint/2010/main" val="1378820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7" name="正方形/長方形 5"/>
          <p:cNvSpPr>
            <a:spLocks noChangeArrowheads="1"/>
          </p:cNvSpPr>
          <p:nvPr/>
        </p:nvSpPr>
        <p:spPr bwMode="auto">
          <a:xfrm>
            <a:off x="35496" y="579985"/>
            <a:ext cx="900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■事業を巡る社会経済情勢</a:t>
            </a:r>
            <a:r>
              <a:rPr lang="ja-JP" altLang="en-US" sz="2000" b="1" dirty="0" smtClean="0">
                <a:latin typeface="HGSｺﾞｼｯｸM" panose="020B0600000000000000" pitchFamily="50" charset="-128"/>
                <a:ea typeface="HGSｺﾞｼｯｸM" panose="020B0600000000000000" pitchFamily="50" charset="-128"/>
              </a:rPr>
              <a:t>等</a:t>
            </a:r>
            <a:endParaRPr lang="en-US" altLang="ja-JP" sz="2000" b="1" dirty="0" smtClean="0">
              <a:latin typeface="HGSｺﾞｼｯｸM" panose="020B0600000000000000" pitchFamily="50" charset="-128"/>
              <a:ea typeface="HGSｺﾞｼｯｸM" panose="020B0600000000000000" pitchFamily="50" charset="-128"/>
            </a:endParaRPr>
          </a:p>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　</a:t>
            </a:r>
            <a:endParaRPr lang="en-US" altLang="ja-JP" sz="1800" b="1" dirty="0">
              <a:latin typeface="HGSｺﾞｼｯｸM" panose="020B0600000000000000" pitchFamily="50" charset="-128"/>
              <a:ea typeface="HGSｺﾞｼｯｸM" panose="020B0600000000000000" pitchFamily="50" charset="-128"/>
            </a:endParaRPr>
          </a:p>
        </p:txBody>
      </p:sp>
      <p:sp>
        <p:nvSpPr>
          <p:cNvPr id="8"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6</a:t>
            </a:fld>
            <a:endParaRPr lang="ja-JP" altLang="en-US" sz="2000" dirty="0">
              <a:latin typeface="Arial" pitchFamily="34" charset="0"/>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t="13912" b="12293"/>
          <a:stretch/>
        </p:blipFill>
        <p:spPr>
          <a:xfrm>
            <a:off x="1154402" y="2204864"/>
            <a:ext cx="5266395" cy="4526107"/>
          </a:xfrm>
          <a:prstGeom prst="rect">
            <a:avLst/>
          </a:prstGeom>
          <a:ln w="3175">
            <a:solidFill>
              <a:schemeClr val="tx1"/>
            </a:solidFill>
          </a:ln>
        </p:spPr>
      </p:pic>
      <p:sp>
        <p:nvSpPr>
          <p:cNvPr id="7" name="正方形/長方形 6"/>
          <p:cNvSpPr/>
          <p:nvPr/>
        </p:nvSpPr>
        <p:spPr>
          <a:xfrm>
            <a:off x="104110" y="980471"/>
            <a:ext cx="8932386" cy="1077218"/>
          </a:xfrm>
          <a:prstGeom prst="rect">
            <a:avLst/>
          </a:prstGeom>
          <a:solidFill>
            <a:schemeClr val="bg1"/>
          </a:solidFill>
          <a:ln>
            <a:solidFill>
              <a:schemeClr val="tx1"/>
            </a:solidFill>
            <a:prstDash val="solid"/>
          </a:ln>
        </p:spPr>
        <p:txBody>
          <a:bodyPr wrap="square" lIns="36000" rIns="0">
            <a:spAutoFit/>
          </a:bodyPr>
          <a:lstStyle/>
          <a:p>
            <a:pPr marL="180000" indent="-457200"/>
            <a:r>
              <a:rPr lang="ja-JP" altLang="en-US" sz="1600" dirty="0" smtClean="0">
                <a:latin typeface="ＭＳ ゴシック" panose="020B0609070205080204" pitchFamily="49" charset="-128"/>
                <a:ea typeface="ＭＳ ゴシック" panose="020B0609070205080204" pitchFamily="49" charset="-128"/>
              </a:rPr>
              <a:t>・事業区間のうち島江町交差点～阪急バス本社前交差点の区間に</a:t>
            </a:r>
            <a:r>
              <a:rPr lang="ja-JP" altLang="en-US" sz="1600" dirty="0">
                <a:latin typeface="ＭＳ ゴシック" panose="020B0609070205080204" pitchFamily="49" charset="-128"/>
                <a:ea typeface="ＭＳ ゴシック" panose="020B0609070205080204" pitchFamily="49" charset="-128"/>
              </a:rPr>
              <a:t>ついては、</a:t>
            </a:r>
            <a:r>
              <a:rPr lang="ja-JP" altLang="en-US" sz="1600" dirty="0" smtClean="0">
                <a:latin typeface="ＭＳ ゴシック" panose="020B0609070205080204" pitchFamily="49" charset="-128"/>
                <a:ea typeface="ＭＳ ゴシック" panose="020B0609070205080204" pitchFamily="49" charset="-128"/>
              </a:rPr>
              <a:t>大阪府密集市街地</a:t>
            </a:r>
            <a:r>
              <a:rPr lang="ja-JP" altLang="en-US" sz="1600" dirty="0">
                <a:latin typeface="ＭＳ ゴシック" panose="020B0609070205080204" pitchFamily="49" charset="-128"/>
                <a:ea typeface="ＭＳ ゴシック" panose="020B0609070205080204" pitchFamily="49" charset="-128"/>
              </a:rPr>
              <a:t>整備方針に基づき「地震時等に著しく危険な</a:t>
            </a:r>
            <a:r>
              <a:rPr lang="ja-JP" altLang="en-US" sz="1600" dirty="0" smtClean="0">
                <a:latin typeface="ＭＳ ゴシック" panose="020B0609070205080204" pitchFamily="49" charset="-128"/>
                <a:ea typeface="ＭＳ ゴシック" panose="020B0609070205080204" pitchFamily="49" charset="-128"/>
              </a:rPr>
              <a:t>密集市街地</a:t>
            </a:r>
            <a:r>
              <a:rPr lang="ja-JP" altLang="en-US" sz="1600" dirty="0">
                <a:latin typeface="ＭＳ ゴシック" panose="020B0609070205080204" pitchFamily="49" charset="-128"/>
                <a:ea typeface="ＭＳ ゴシック" panose="020B0609070205080204" pitchFamily="49" charset="-128"/>
              </a:rPr>
              <a:t>（危険密集）」に</a:t>
            </a:r>
            <a:r>
              <a:rPr lang="ja-JP" altLang="en-US" sz="1600" dirty="0" smtClean="0">
                <a:latin typeface="ＭＳ ゴシック" panose="020B0609070205080204" pitchFamily="49" charset="-128"/>
                <a:ea typeface="ＭＳ ゴシック" panose="020B0609070205080204" pitchFamily="49" charset="-128"/>
              </a:rPr>
              <a:t>位置付けられている。</a:t>
            </a:r>
            <a:endParaRPr lang="en-US" altLang="ja-JP" sz="1600" dirty="0" smtClean="0">
              <a:latin typeface="ＭＳ ゴシック" panose="020B0609070205080204" pitchFamily="49" charset="-128"/>
              <a:ea typeface="ＭＳ ゴシック" panose="020B0609070205080204" pitchFamily="49" charset="-128"/>
            </a:endParaRPr>
          </a:p>
          <a:p>
            <a:pPr marL="180000" indent="-457200"/>
            <a:r>
              <a:rPr lang="ja-JP" altLang="en-US" sz="1600" dirty="0" smtClean="0">
                <a:latin typeface="ＭＳ ゴシック" panose="020B0609070205080204" pitchFamily="49" charset="-128"/>
                <a:ea typeface="ＭＳ ゴシック" panose="020B0609070205080204" pitchFamily="49" charset="-128"/>
              </a:rPr>
              <a:t>・島江町交差点～豊中南消防署西交差点の南側区域については解消済みとなっている。</a:t>
            </a:r>
            <a:endParaRPr lang="en-US" altLang="ja-JP" sz="1600" dirty="0" smtClean="0">
              <a:latin typeface="ＭＳ ゴシック" panose="020B0609070205080204" pitchFamily="49" charset="-128"/>
              <a:ea typeface="ＭＳ ゴシック" panose="020B0609070205080204" pitchFamily="49" charset="-128"/>
            </a:endParaRPr>
          </a:p>
          <a:p>
            <a:pPr marL="180000" indent="-457200"/>
            <a:r>
              <a:rPr lang="ja-JP" altLang="en-US" sz="1600" dirty="0" smtClean="0">
                <a:latin typeface="ＭＳ ゴシック" panose="020B0609070205080204" pitchFamily="49" charset="-128"/>
                <a:ea typeface="ＭＳ ゴシック" panose="020B0609070205080204" pitchFamily="49" charset="-128"/>
              </a:rPr>
              <a:t>・北側の未解消箇所についても、令和７年度末までに</a:t>
            </a:r>
            <a:r>
              <a:rPr lang="en-US" altLang="ja-JP" sz="1600" dirty="0" smtClean="0">
                <a:latin typeface="ＭＳ ゴシック" panose="020B0609070205080204" pitchFamily="49" charset="-128"/>
                <a:ea typeface="ＭＳ ゴシック" panose="020B0609070205080204" pitchFamily="49" charset="-128"/>
              </a:rPr>
              <a:t>9</a:t>
            </a:r>
            <a:r>
              <a:rPr lang="ja-JP" altLang="en-US" sz="1600" dirty="0" smtClean="0">
                <a:latin typeface="ＭＳ ゴシック" panose="020B0609070205080204" pitchFamily="49" charset="-128"/>
                <a:ea typeface="ＭＳ ゴシック" panose="020B0609070205080204" pitchFamily="49" charset="-128"/>
              </a:rPr>
              <a:t>割以上を解消する</a:t>
            </a:r>
            <a:r>
              <a:rPr lang="ja-JP" altLang="en-US" sz="1600" dirty="0">
                <a:latin typeface="ＭＳ ゴシック" panose="020B0609070205080204" pitchFamily="49" charset="-128"/>
                <a:ea typeface="ＭＳ ゴシック" panose="020B0609070205080204" pitchFamily="49" charset="-128"/>
              </a:rPr>
              <a:t>こととしている。</a:t>
            </a:r>
            <a:endParaRPr lang="en-US" altLang="ja-JP" sz="1600" dirty="0">
              <a:latin typeface="ＭＳ ゴシック" panose="020B0609070205080204" pitchFamily="49" charset="-128"/>
              <a:ea typeface="ＭＳ ゴシック" panose="020B0609070205080204" pitchFamily="49" charset="-128"/>
            </a:endParaRPr>
          </a:p>
        </p:txBody>
      </p:sp>
      <p:sp>
        <p:nvSpPr>
          <p:cNvPr id="2" name="フリーフォーム 1"/>
          <p:cNvSpPr/>
          <p:nvPr/>
        </p:nvSpPr>
        <p:spPr>
          <a:xfrm>
            <a:off x="2243687" y="4548698"/>
            <a:ext cx="1990725" cy="190500"/>
          </a:xfrm>
          <a:custGeom>
            <a:avLst/>
            <a:gdLst>
              <a:gd name="connsiteX0" fmla="*/ 0 w 1762125"/>
              <a:gd name="connsiteY0" fmla="*/ 123825 h 147470"/>
              <a:gd name="connsiteX1" fmla="*/ 476250 w 1762125"/>
              <a:gd name="connsiteY1" fmla="*/ 138113 h 147470"/>
              <a:gd name="connsiteX2" fmla="*/ 1762125 w 1762125"/>
              <a:gd name="connsiteY2" fmla="*/ 0 h 147470"/>
              <a:gd name="connsiteX0" fmla="*/ 0 w 1990725"/>
              <a:gd name="connsiteY0" fmla="*/ 168275 h 195210"/>
              <a:gd name="connsiteX1" fmla="*/ 476250 w 1990725"/>
              <a:gd name="connsiteY1" fmla="*/ 182563 h 195210"/>
              <a:gd name="connsiteX2" fmla="*/ 1990725 w 1990725"/>
              <a:gd name="connsiteY2" fmla="*/ 0 h 195210"/>
              <a:gd name="connsiteX0" fmla="*/ 0 w 1990725"/>
              <a:gd name="connsiteY0" fmla="*/ 168275 h 180066"/>
              <a:gd name="connsiteX1" fmla="*/ 609600 w 1990725"/>
              <a:gd name="connsiteY1" fmla="*/ 157163 h 180066"/>
              <a:gd name="connsiteX2" fmla="*/ 1990725 w 1990725"/>
              <a:gd name="connsiteY2" fmla="*/ 0 h 180066"/>
              <a:gd name="connsiteX0" fmla="*/ 0 w 1990725"/>
              <a:gd name="connsiteY0" fmla="*/ 190500 h 197135"/>
              <a:gd name="connsiteX1" fmla="*/ 609600 w 1990725"/>
              <a:gd name="connsiteY1" fmla="*/ 157163 h 197135"/>
              <a:gd name="connsiteX2" fmla="*/ 1990725 w 1990725"/>
              <a:gd name="connsiteY2" fmla="*/ 0 h 197135"/>
              <a:gd name="connsiteX0" fmla="*/ 0 w 1990725"/>
              <a:gd name="connsiteY0" fmla="*/ 190500 h 190500"/>
              <a:gd name="connsiteX1" fmla="*/ 609600 w 1990725"/>
              <a:gd name="connsiteY1" fmla="*/ 157163 h 190500"/>
              <a:gd name="connsiteX2" fmla="*/ 1990725 w 1990725"/>
              <a:gd name="connsiteY2" fmla="*/ 0 h 190500"/>
            </a:gdLst>
            <a:ahLst/>
            <a:cxnLst>
              <a:cxn ang="0">
                <a:pos x="connsiteX0" y="connsiteY0"/>
              </a:cxn>
              <a:cxn ang="0">
                <a:pos x="connsiteX1" y="connsiteY1"/>
              </a:cxn>
              <a:cxn ang="0">
                <a:pos x="connsiteX2" y="connsiteY2"/>
              </a:cxn>
            </a:cxnLst>
            <a:rect l="l" t="t" r="r" b="b"/>
            <a:pathLst>
              <a:path w="1990725" h="190500">
                <a:moveTo>
                  <a:pt x="0" y="190500"/>
                </a:moveTo>
                <a:cubicBezTo>
                  <a:pt x="91281" y="188913"/>
                  <a:pt x="277813" y="188913"/>
                  <a:pt x="609600" y="157163"/>
                </a:cubicBezTo>
                <a:cubicBezTo>
                  <a:pt x="941387" y="125413"/>
                  <a:pt x="1494631" y="58737"/>
                  <a:pt x="1990725" y="0"/>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p:cNvSpPr/>
          <p:nvPr/>
        </p:nvSpPr>
        <p:spPr>
          <a:xfrm>
            <a:off x="2152852" y="4666883"/>
            <a:ext cx="144016" cy="144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817296" y="4631041"/>
            <a:ext cx="144016" cy="144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3592875" y="4548698"/>
            <a:ext cx="144016" cy="144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186324" y="4476698"/>
            <a:ext cx="144016" cy="144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6578574" y="5888961"/>
            <a:ext cx="1944216" cy="842010"/>
            <a:chOff x="0" y="0"/>
            <a:chExt cx="1397202" cy="842010"/>
          </a:xfrm>
        </p:grpSpPr>
        <p:sp>
          <p:nvSpPr>
            <p:cNvPr id="13" name="正方形/長方形 12"/>
            <p:cNvSpPr/>
            <p:nvPr/>
          </p:nvSpPr>
          <p:spPr>
            <a:xfrm>
              <a:off x="0" y="0"/>
              <a:ext cx="1396720" cy="84201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2400"/>
            </a:p>
          </p:txBody>
        </p:sp>
        <p:sp>
          <p:nvSpPr>
            <p:cNvPr id="14" name="正方形/長方形 13"/>
            <p:cNvSpPr/>
            <p:nvPr/>
          </p:nvSpPr>
          <p:spPr>
            <a:xfrm>
              <a:off x="80467" y="351129"/>
              <a:ext cx="252000" cy="144000"/>
            </a:xfrm>
            <a:prstGeom prst="rect">
              <a:avLst/>
            </a:prstGeom>
            <a:solidFill>
              <a:srgbClr val="FFFF00">
                <a:alpha val="63000"/>
              </a:srgb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2400"/>
            </a:p>
          </p:txBody>
        </p:sp>
        <p:sp>
          <p:nvSpPr>
            <p:cNvPr id="15" name="正方形/長方形 14"/>
            <p:cNvSpPr/>
            <p:nvPr/>
          </p:nvSpPr>
          <p:spPr>
            <a:xfrm>
              <a:off x="80467" y="585216"/>
              <a:ext cx="251460" cy="143510"/>
            </a:xfrm>
            <a:prstGeom prst="rect">
              <a:avLst/>
            </a:prstGeom>
            <a:solidFill>
              <a:srgbClr val="FF0000">
                <a:alpha val="50000"/>
              </a:srgb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2400"/>
            </a:p>
          </p:txBody>
        </p:sp>
        <p:sp>
          <p:nvSpPr>
            <p:cNvPr id="16" name="正方形/長方形 15"/>
            <p:cNvSpPr/>
            <p:nvPr/>
          </p:nvSpPr>
          <p:spPr>
            <a:xfrm>
              <a:off x="80467" y="102413"/>
              <a:ext cx="251460" cy="143510"/>
            </a:xfrm>
            <a:prstGeom prst="rect">
              <a:avLst/>
            </a:prstGeom>
            <a:solidFill>
              <a:schemeClr val="bg1"/>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2400"/>
            </a:p>
          </p:txBody>
        </p:sp>
        <p:sp>
          <p:nvSpPr>
            <p:cNvPr id="17" name="テキスト ボックス 2"/>
            <p:cNvSpPr txBox="1">
              <a:spLocks noChangeArrowheads="1"/>
            </p:cNvSpPr>
            <p:nvPr/>
          </p:nvSpPr>
          <p:spPr bwMode="auto">
            <a:xfrm>
              <a:off x="387705" y="51206"/>
              <a:ext cx="1009015" cy="251460"/>
            </a:xfrm>
            <a:prstGeom prst="rect">
              <a:avLst/>
            </a:prstGeom>
            <a:noFill/>
            <a:ln w="9525">
              <a:noFill/>
              <a:miter lim="800000"/>
              <a:headEnd/>
              <a:tailEnd/>
            </a:ln>
          </p:spPr>
          <p:txBody>
            <a:bodyPr rot="0" vert="horz" wrap="square" lIns="0" tIns="0" rIns="0" bIns="0" anchor="ctr" anchorCtr="0">
              <a:noAutofit/>
            </a:bodyPr>
            <a:lstStyle/>
            <a:p>
              <a:pPr algn="just">
                <a:lnSpc>
                  <a:spcPts val="800"/>
                </a:lnSpc>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地震時等に著しく危険な</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800"/>
                </a:lnSpc>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密集市街地（</a:t>
              </a:r>
              <a:r>
                <a:rPr lang="en-US" sz="800" kern="100" dirty="0">
                  <a:effectLst/>
                  <a:latin typeface="Century" panose="02040604050505020304" pitchFamily="18" charset="0"/>
                  <a:ea typeface="ＭＳ ゴシック" panose="020B0609070205080204" pitchFamily="49" charset="-128"/>
                  <a:cs typeface="Times New Roman" panose="02020603050405020304" pitchFamily="18" charset="0"/>
                </a:rPr>
                <a:t>H24</a:t>
              </a: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設定時）</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2"/>
            <p:cNvSpPr txBox="1">
              <a:spLocks noChangeArrowheads="1"/>
            </p:cNvSpPr>
            <p:nvPr/>
          </p:nvSpPr>
          <p:spPr bwMode="auto">
            <a:xfrm>
              <a:off x="387705" y="358445"/>
              <a:ext cx="1009497" cy="108000"/>
            </a:xfrm>
            <a:prstGeom prst="rect">
              <a:avLst/>
            </a:prstGeom>
            <a:noFill/>
            <a:ln w="9525">
              <a:noFill/>
              <a:miter lim="800000"/>
              <a:headEnd/>
              <a:tailEnd/>
            </a:ln>
          </p:spPr>
          <p:txBody>
            <a:bodyPr rot="0" vert="horz" wrap="square" lIns="0" tIns="0" rIns="0" bIns="0" anchor="ctr" anchorCtr="0">
              <a:noAutofit/>
            </a:bodyPr>
            <a:lstStyle/>
            <a:p>
              <a:pPr algn="just">
                <a:lnSpc>
                  <a:spcPts val="800"/>
                </a:lnSpc>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解消区域（</a:t>
              </a:r>
              <a:r>
                <a:rPr lang="en-US" sz="800" kern="100" dirty="0">
                  <a:effectLst/>
                  <a:latin typeface="Century" panose="02040604050505020304" pitchFamily="18" charset="0"/>
                  <a:ea typeface="ＭＳ ゴシック" panose="020B0609070205080204" pitchFamily="49" charset="-128"/>
                  <a:cs typeface="Times New Roman" panose="02020603050405020304" pitchFamily="18" charset="0"/>
                </a:rPr>
                <a:t>R</a:t>
              </a: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２年度末）</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2"/>
            <p:cNvSpPr txBox="1">
              <a:spLocks noChangeArrowheads="1"/>
            </p:cNvSpPr>
            <p:nvPr/>
          </p:nvSpPr>
          <p:spPr bwMode="auto">
            <a:xfrm>
              <a:off x="387705" y="592531"/>
              <a:ext cx="1009015" cy="107950"/>
            </a:xfrm>
            <a:prstGeom prst="rect">
              <a:avLst/>
            </a:prstGeom>
            <a:noFill/>
            <a:ln w="9525">
              <a:noFill/>
              <a:miter lim="800000"/>
              <a:headEnd/>
              <a:tailEnd/>
            </a:ln>
          </p:spPr>
          <p:txBody>
            <a:bodyPr rot="0" vert="horz" wrap="square" lIns="0" tIns="0" rIns="0" bIns="0" anchor="ctr" anchorCtr="0">
              <a:noAutofit/>
            </a:bodyPr>
            <a:lstStyle/>
            <a:p>
              <a:pPr algn="just">
                <a:lnSpc>
                  <a:spcPts val="800"/>
                </a:lnSpc>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未解消区域（</a:t>
              </a:r>
              <a:r>
                <a:rPr lang="en-US" sz="800" kern="100" dirty="0">
                  <a:effectLst/>
                  <a:latin typeface="Century" panose="02040604050505020304" pitchFamily="18" charset="0"/>
                  <a:ea typeface="ＭＳ ゴシック" panose="020B0609070205080204" pitchFamily="49" charset="-128"/>
                  <a:cs typeface="Times New Roman" panose="02020603050405020304" pitchFamily="18" charset="0"/>
                </a:rPr>
                <a:t>R</a:t>
              </a: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２年度末）</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cxnSp>
        <p:nvCxnSpPr>
          <p:cNvPr id="20" name="直線コネクタ 19"/>
          <p:cNvCxnSpPr/>
          <p:nvPr/>
        </p:nvCxnSpPr>
        <p:spPr>
          <a:xfrm>
            <a:off x="2223669" y="4800233"/>
            <a:ext cx="0" cy="57600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2243687" y="5301208"/>
            <a:ext cx="20160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77"/>
          <p:cNvSpPr txBox="1">
            <a:spLocks noChangeArrowheads="1"/>
          </p:cNvSpPr>
          <p:nvPr/>
        </p:nvSpPr>
        <p:spPr bwMode="auto">
          <a:xfrm>
            <a:off x="2501570" y="5355832"/>
            <a:ext cx="1582733" cy="230832"/>
          </a:xfrm>
          <a:prstGeom prst="rect">
            <a:avLst/>
          </a:prstGeom>
          <a:solidFill>
            <a:srgbClr val="FFFFFF">
              <a:alpha val="80000"/>
            </a:srgbClr>
          </a:solidFill>
          <a:ln>
            <a:noFill/>
          </a:ln>
          <a:extLst/>
        </p:spPr>
        <p:txBody>
          <a:bodyPr wrap="none" lIns="36000" tIns="0" rIns="3600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1800"/>
              </a:lnSpc>
              <a:spcBef>
                <a:spcPct val="0"/>
              </a:spcBef>
              <a:buFontTx/>
              <a:buNone/>
            </a:pPr>
            <a:r>
              <a:rPr lang="ja-JP" altLang="en-US" sz="1200" dirty="0" smtClean="0">
                <a:latin typeface="Meiryo UI" panose="020B0604030504040204" pitchFamily="50" charset="-128"/>
                <a:ea typeface="Meiryo UI" panose="020B0604030504040204" pitchFamily="50" charset="-128"/>
              </a:rPr>
              <a:t>事業</a:t>
            </a:r>
            <a:r>
              <a:rPr lang="ja-JP" altLang="en-US" sz="1200" dirty="0">
                <a:latin typeface="Meiryo UI" panose="020B0604030504040204" pitchFamily="50" charset="-128"/>
                <a:ea typeface="Meiryo UI" panose="020B0604030504040204" pitchFamily="50" charset="-128"/>
              </a:rPr>
              <a:t>中</a:t>
            </a:r>
            <a:r>
              <a:rPr lang="ja-JP" altLang="en-US" sz="1200" dirty="0" smtClean="0">
                <a:latin typeface="Meiryo UI" panose="020B0604030504040204" pitchFamily="50" charset="-128"/>
                <a:ea typeface="Meiryo UI" panose="020B0604030504040204" pitchFamily="50" charset="-128"/>
              </a:rPr>
              <a:t>区間 </a:t>
            </a:r>
            <a:r>
              <a:rPr lang="en-US" altLang="ja-JP" sz="1200" dirty="0" smtClean="0">
                <a:latin typeface="Meiryo UI" panose="020B0604030504040204" pitchFamily="50" charset="-128"/>
                <a:ea typeface="Meiryo UI" panose="020B0604030504040204" pitchFamily="50" charset="-128"/>
              </a:rPr>
              <a:t>L=1.1km</a:t>
            </a:r>
          </a:p>
        </p:txBody>
      </p:sp>
      <p:cxnSp>
        <p:nvCxnSpPr>
          <p:cNvPr id="23" name="直線コネクタ 22"/>
          <p:cNvCxnSpPr/>
          <p:nvPr/>
        </p:nvCxnSpPr>
        <p:spPr>
          <a:xfrm>
            <a:off x="4274719" y="4620845"/>
            <a:ext cx="0" cy="72000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テキスト ボックス 77"/>
          <p:cNvSpPr txBox="1">
            <a:spLocks noChangeArrowheads="1"/>
          </p:cNvSpPr>
          <p:nvPr/>
        </p:nvSpPr>
        <p:spPr bwMode="auto">
          <a:xfrm>
            <a:off x="1999939" y="4364227"/>
            <a:ext cx="380480" cy="246221"/>
          </a:xfrm>
          <a:prstGeom prst="rect">
            <a:avLst/>
          </a:prstGeom>
          <a:solidFill>
            <a:srgbClr val="FFFFFF">
              <a:alpha val="80000"/>
            </a:srgbClr>
          </a:solidFill>
          <a:ln w="9525">
            <a:solidFill>
              <a:srgbClr val="000000"/>
            </a:solidFill>
            <a:miter lim="800000"/>
            <a:headEnd/>
            <a:tailEnd/>
          </a:ln>
          <a:extLst/>
        </p:spPr>
        <p:txBody>
          <a:bodyPr wrap="none" lIns="36000" tIns="0" rIns="3600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庄本</a:t>
            </a:r>
            <a:endParaRPr lang="en-US" altLang="ja-JP" sz="800"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a:latin typeface="Meiryo UI" panose="020B0604030504040204" pitchFamily="50" charset="-128"/>
                <a:ea typeface="Meiryo UI" panose="020B0604030504040204" pitchFamily="50" charset="-128"/>
              </a:rPr>
              <a:t>交差点</a:t>
            </a:r>
            <a:endParaRPr lang="en-US" altLang="ja-JP" sz="800" dirty="0" smtClean="0">
              <a:latin typeface="Meiryo UI" panose="020B0604030504040204" pitchFamily="50" charset="-128"/>
              <a:ea typeface="Meiryo UI" panose="020B0604030504040204" pitchFamily="50" charset="-128"/>
            </a:endParaRPr>
          </a:p>
        </p:txBody>
      </p:sp>
      <p:sp>
        <p:nvSpPr>
          <p:cNvPr id="26" name="テキスト ボックス 77"/>
          <p:cNvSpPr txBox="1">
            <a:spLocks noChangeArrowheads="1"/>
          </p:cNvSpPr>
          <p:nvPr/>
        </p:nvSpPr>
        <p:spPr bwMode="auto">
          <a:xfrm>
            <a:off x="2667871" y="4343648"/>
            <a:ext cx="380480" cy="246221"/>
          </a:xfrm>
          <a:prstGeom prst="rect">
            <a:avLst/>
          </a:prstGeom>
          <a:solidFill>
            <a:srgbClr val="FFFFFF">
              <a:alpha val="80000"/>
            </a:srgbClr>
          </a:solidFill>
          <a:ln w="9525">
            <a:solidFill>
              <a:srgbClr val="000000"/>
            </a:solidFill>
            <a:miter lim="800000"/>
            <a:headEnd/>
            <a:tailEnd/>
          </a:ln>
          <a:extLst/>
        </p:spPr>
        <p:txBody>
          <a:bodyPr wrap="none" lIns="36000" tIns="0" rIns="3600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島江町</a:t>
            </a:r>
            <a:endParaRPr lang="en-US" altLang="ja-JP" sz="800"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交差点</a:t>
            </a:r>
            <a:endParaRPr lang="en-US" altLang="ja-JP" sz="800" dirty="0" smtClean="0">
              <a:latin typeface="Meiryo UI" panose="020B0604030504040204" pitchFamily="50" charset="-128"/>
              <a:ea typeface="Meiryo UI" panose="020B0604030504040204" pitchFamily="50" charset="-128"/>
            </a:endParaRPr>
          </a:p>
        </p:txBody>
      </p:sp>
      <p:sp>
        <p:nvSpPr>
          <p:cNvPr id="27" name="テキスト ボックス 77"/>
          <p:cNvSpPr txBox="1">
            <a:spLocks noChangeArrowheads="1"/>
          </p:cNvSpPr>
          <p:nvPr/>
        </p:nvSpPr>
        <p:spPr bwMode="auto">
          <a:xfrm>
            <a:off x="3377310" y="4136253"/>
            <a:ext cx="483072" cy="369332"/>
          </a:xfrm>
          <a:prstGeom prst="rect">
            <a:avLst/>
          </a:prstGeom>
          <a:solidFill>
            <a:srgbClr val="FFFFFF">
              <a:alpha val="80000"/>
            </a:srgbClr>
          </a:solidFill>
          <a:ln w="9525">
            <a:solidFill>
              <a:srgbClr val="000000"/>
            </a:solidFill>
            <a:miter lim="800000"/>
            <a:headEnd/>
            <a:tailEnd/>
          </a:ln>
          <a:extLst/>
        </p:spPr>
        <p:txBody>
          <a:bodyPr wrap="none" lIns="36000" tIns="0" rIns="3600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豊中南</a:t>
            </a:r>
            <a:endParaRPr lang="en-US" altLang="ja-JP" sz="800"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a:latin typeface="Meiryo UI" panose="020B0604030504040204" pitchFamily="50" charset="-128"/>
                <a:ea typeface="Meiryo UI" panose="020B0604030504040204" pitchFamily="50" charset="-128"/>
              </a:rPr>
              <a:t>消防</a:t>
            </a:r>
            <a:r>
              <a:rPr lang="ja-JP" altLang="en-US" sz="800" dirty="0" smtClean="0">
                <a:latin typeface="Meiryo UI" panose="020B0604030504040204" pitchFamily="50" charset="-128"/>
                <a:ea typeface="Meiryo UI" panose="020B0604030504040204" pitchFamily="50" charset="-128"/>
              </a:rPr>
              <a:t>署西</a:t>
            </a:r>
            <a:endParaRPr lang="en-US" altLang="ja-JP" sz="800"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交差点</a:t>
            </a:r>
            <a:endParaRPr lang="en-US" altLang="ja-JP" sz="800" dirty="0" smtClean="0">
              <a:latin typeface="Meiryo UI" panose="020B0604030504040204" pitchFamily="50" charset="-128"/>
              <a:ea typeface="Meiryo UI" panose="020B0604030504040204" pitchFamily="50" charset="-128"/>
            </a:endParaRPr>
          </a:p>
        </p:txBody>
      </p:sp>
      <p:sp>
        <p:nvSpPr>
          <p:cNvPr id="28" name="テキスト ボックス 77"/>
          <p:cNvSpPr txBox="1">
            <a:spLocks noChangeArrowheads="1"/>
          </p:cNvSpPr>
          <p:nvPr/>
        </p:nvSpPr>
        <p:spPr bwMode="auto">
          <a:xfrm>
            <a:off x="4036834" y="4066774"/>
            <a:ext cx="442996" cy="369332"/>
          </a:xfrm>
          <a:prstGeom prst="rect">
            <a:avLst/>
          </a:prstGeom>
          <a:solidFill>
            <a:srgbClr val="FFFFFF">
              <a:alpha val="80000"/>
            </a:srgbClr>
          </a:solidFill>
          <a:ln w="9525">
            <a:solidFill>
              <a:srgbClr val="000000"/>
            </a:solidFill>
            <a:miter lim="800000"/>
            <a:headEnd/>
            <a:tailEnd/>
          </a:ln>
          <a:extLst/>
        </p:spPr>
        <p:txBody>
          <a:bodyPr wrap="none" lIns="36000" tIns="0" rIns="3600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阪急バス</a:t>
            </a:r>
            <a:endParaRPr lang="en-US" altLang="ja-JP" sz="800"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本社前</a:t>
            </a:r>
            <a:endParaRPr lang="en-US" altLang="ja-JP" sz="800"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smtClean="0">
                <a:latin typeface="Meiryo UI" panose="020B0604030504040204" pitchFamily="50" charset="-128"/>
                <a:ea typeface="Meiryo UI" panose="020B0604030504040204" pitchFamily="50" charset="-128"/>
              </a:rPr>
              <a:t>交差点</a:t>
            </a:r>
            <a:endParaRPr lang="en-US" altLang="ja-JP" sz="800" dirty="0" smtClean="0">
              <a:latin typeface="Meiryo UI" panose="020B0604030504040204" pitchFamily="50" charset="-128"/>
              <a:ea typeface="Meiryo UI" panose="020B0604030504040204" pitchFamily="50" charset="-128"/>
            </a:endParaRPr>
          </a:p>
        </p:txBody>
      </p:sp>
      <p:pic>
        <p:nvPicPr>
          <p:cNvPr id="2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402" y="2238648"/>
            <a:ext cx="504000" cy="54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161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458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4BF2CF2-6DE1-4B40-B1A9-63B8B3754E71}" type="slidenum">
              <a:rPr lang="ja-JP" altLang="en-US" sz="2000" smtClean="0">
                <a:latin typeface="Arial" panose="020B0604020202020204" pitchFamily="34" charset="0"/>
              </a:rPr>
              <a:pPr>
                <a:spcBef>
                  <a:spcPct val="0"/>
                </a:spcBef>
                <a:buFontTx/>
                <a:buNone/>
              </a:pPr>
              <a:t>7</a:t>
            </a:fld>
            <a:endParaRPr lang="ja-JP" altLang="en-US" sz="2000">
              <a:latin typeface="Arial" panose="020B0604020202020204" pitchFamily="34" charset="0"/>
            </a:endParaRPr>
          </a:p>
        </p:txBody>
      </p:sp>
      <p:sp>
        <p:nvSpPr>
          <p:cNvPr id="24581" name="正方形/長方形 4"/>
          <p:cNvSpPr>
            <a:spLocks noChangeArrowheads="1"/>
          </p:cNvSpPr>
          <p:nvPr/>
        </p:nvSpPr>
        <p:spPr bwMode="auto">
          <a:xfrm>
            <a:off x="0" y="563563"/>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a:t>
            </a:r>
          </a:p>
        </p:txBody>
      </p:sp>
      <p:grpSp>
        <p:nvGrpSpPr>
          <p:cNvPr id="24582" name="グループ化 16"/>
          <p:cNvGrpSpPr>
            <a:grpSpLocks/>
          </p:cNvGrpSpPr>
          <p:nvPr/>
        </p:nvGrpSpPr>
        <p:grpSpPr bwMode="auto">
          <a:xfrm>
            <a:off x="703263" y="4681538"/>
            <a:ext cx="7685087" cy="2040645"/>
            <a:chOff x="703262" y="4812249"/>
            <a:chExt cx="7685161" cy="2040988"/>
          </a:xfrm>
        </p:grpSpPr>
        <p:grpSp>
          <p:nvGrpSpPr>
            <p:cNvPr id="24595" name="グループ化 12"/>
            <p:cNvGrpSpPr>
              <a:grpSpLocks/>
            </p:cNvGrpSpPr>
            <p:nvPr/>
          </p:nvGrpSpPr>
          <p:grpSpPr bwMode="auto">
            <a:xfrm>
              <a:off x="3039442" y="4886325"/>
              <a:ext cx="5061295" cy="1966912"/>
              <a:chOff x="2562225" y="4886325"/>
              <a:chExt cx="5061295" cy="1966912"/>
            </a:xfrm>
          </p:grpSpPr>
          <p:grpSp>
            <p:nvGrpSpPr>
              <p:cNvPr id="24598" name="グループ化 9"/>
              <p:cNvGrpSpPr>
                <a:grpSpLocks/>
              </p:cNvGrpSpPr>
              <p:nvPr/>
            </p:nvGrpSpPr>
            <p:grpSpPr bwMode="auto">
              <a:xfrm>
                <a:off x="2654645" y="4886325"/>
                <a:ext cx="4968875" cy="1966912"/>
                <a:chOff x="2654645" y="4886325"/>
                <a:chExt cx="4968875" cy="1966912"/>
              </a:xfrm>
            </p:grpSpPr>
            <p:pic>
              <p:nvPicPr>
                <p:cNvPr id="24600"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4645" y="4886325"/>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1" name="テキスト ボックス 17"/>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整備なし</a:t>
                  </a:r>
                </a:p>
              </p:txBody>
            </p:sp>
            <p:sp>
              <p:nvSpPr>
                <p:cNvPr id="24602" name="テキスト ボックス 18"/>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24599"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24583" name="グループ化 19"/>
          <p:cNvGrpSpPr>
            <a:grpSpLocks/>
          </p:cNvGrpSpPr>
          <p:nvPr/>
        </p:nvGrpSpPr>
        <p:grpSpPr bwMode="auto">
          <a:xfrm>
            <a:off x="712788" y="2862263"/>
            <a:ext cx="7675562" cy="1790700"/>
            <a:chOff x="712787" y="2921001"/>
            <a:chExt cx="7675635" cy="1791443"/>
          </a:xfrm>
        </p:grpSpPr>
        <p:sp>
          <p:nvSpPr>
            <p:cNvPr id="16" name="正方形/長方形 15"/>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4585" name="グループ化 6"/>
            <p:cNvGrpSpPr>
              <a:grpSpLocks/>
            </p:cNvGrpSpPr>
            <p:nvPr/>
          </p:nvGrpSpPr>
          <p:grpSpPr bwMode="auto">
            <a:xfrm>
              <a:off x="2124075" y="3016459"/>
              <a:ext cx="5600700" cy="1614487"/>
              <a:chOff x="2124075" y="2944813"/>
              <a:chExt cx="5600700" cy="1614487"/>
            </a:xfrm>
          </p:grpSpPr>
          <p:pic>
            <p:nvPicPr>
              <p:cNvPr id="24587"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4590" name="グループ化 4"/>
              <p:cNvGrpSpPr>
                <a:grpSpLocks/>
              </p:cNvGrpSpPr>
              <p:nvPr/>
            </p:nvGrpSpPr>
            <p:grpSpPr bwMode="auto">
              <a:xfrm>
                <a:off x="4211960" y="3789040"/>
                <a:ext cx="3096344" cy="432048"/>
                <a:chOff x="4211960" y="3789040"/>
                <a:chExt cx="3096344" cy="432048"/>
              </a:xfrm>
            </p:grpSpPr>
            <p:sp>
              <p:nvSpPr>
                <p:cNvPr id="3" name="正方形/長方形 2"/>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592"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4593"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4594"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9" name="正方形/長方形 8"/>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extLst>
      <p:ext uri="{BB962C8B-B14F-4D97-AF65-F5344CB8AC3E}">
        <p14:creationId xmlns:p14="http://schemas.microsoft.com/office/powerpoint/2010/main" val="4012444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8"/>
          <p:cNvSpPr>
            <a:spLocks noChangeArrowheads="1"/>
          </p:cNvSpPr>
          <p:nvPr/>
        </p:nvSpPr>
        <p:spPr bwMode="auto">
          <a:xfrm>
            <a:off x="131763" y="533400"/>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Arial" panose="020B0604020202020204" pitchFamily="34" charset="0"/>
              </a:rPr>
              <a:t>■事業の投資効果（費用便益分析）</a:t>
            </a:r>
          </a:p>
        </p:txBody>
      </p:sp>
      <p:sp>
        <p:nvSpPr>
          <p:cNvPr id="179"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628" name="テキスト ボックス 9"/>
          <p:cNvSpPr txBox="1">
            <a:spLocks noChangeArrowheads="1"/>
          </p:cNvSpPr>
          <p:nvPr/>
        </p:nvSpPr>
        <p:spPr bwMode="auto">
          <a:xfrm>
            <a:off x="157163" y="908050"/>
            <a:ext cx="8355012" cy="771525"/>
          </a:xfrm>
          <a:prstGeom prst="rect">
            <a:avLst/>
          </a:prstGeom>
          <a:solidFill>
            <a:schemeClr val="bg1"/>
          </a:solidFill>
          <a:ln w="9525">
            <a:solidFill>
              <a:schemeClr val="tx1"/>
            </a:solidFill>
            <a:miter lim="800000"/>
            <a:headEnd/>
            <a:tailEnd/>
          </a:ln>
        </p:spPr>
        <p:txBody>
          <a:bodyPr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Arial" panose="020B0604020202020204" pitchFamily="34" charset="0"/>
              </a:rPr>
              <a:t>差分図：各リンクについて、本事業の整備有無による交通量の差を図化したもの</a:t>
            </a:r>
            <a:endParaRPr lang="en-US" altLang="ja-JP" sz="1800" dirty="0">
              <a:latin typeface="Arial" panose="020B0604020202020204" pitchFamily="34" charset="0"/>
            </a:endParaRPr>
          </a:p>
          <a:p>
            <a:pPr eaLnBrk="1" hangingPunct="1">
              <a:spcBef>
                <a:spcPct val="0"/>
              </a:spcBef>
              <a:buFontTx/>
              <a:buNone/>
            </a:pPr>
            <a:r>
              <a:rPr lang="ja-JP" altLang="en-US" sz="1800" dirty="0">
                <a:latin typeface="Arial" panose="020B0604020202020204" pitchFamily="34" charset="0"/>
              </a:rPr>
              <a:t>　　　　　（</a:t>
            </a:r>
            <a:r>
              <a:rPr lang="en-US" altLang="ja-JP" sz="1800" dirty="0">
                <a:latin typeface="Arial" panose="020B0604020202020204" pitchFamily="34" charset="0"/>
              </a:rPr>
              <a:t>※</a:t>
            </a:r>
            <a:r>
              <a:rPr lang="ja-JP" altLang="en-US" sz="1800" dirty="0">
                <a:latin typeface="Arial" panose="020B0604020202020204" pitchFamily="34" charset="0"/>
              </a:rPr>
              <a:t>主な道路について記載）</a:t>
            </a:r>
            <a:endParaRPr lang="en-US" altLang="ja-JP" sz="1800" dirty="0">
              <a:latin typeface="Arial" panose="020B0604020202020204" pitchFamily="34" charset="0"/>
            </a:endParaRPr>
          </a:p>
        </p:txBody>
      </p:sp>
      <p:sp>
        <p:nvSpPr>
          <p:cNvPr id="26629" name="スライド番号プレースホルダー 5"/>
          <p:cNvSpPr>
            <a:spLocks noGrp="1"/>
          </p:cNvSpPr>
          <p:nvPr>
            <p:ph type="sldNum" sz="quarter" idx="12"/>
          </p:nvPr>
        </p:nvSpPr>
        <p:spPr bwMode="auto">
          <a:xfrm>
            <a:off x="8642350" y="6492875"/>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1A0543F-9F4C-4997-95C6-CC8A2A6592D0}" type="slidenum">
              <a:rPr lang="ja-JP" altLang="en-US" sz="2000">
                <a:latin typeface="Arial" panose="020B0604020202020204" pitchFamily="34" charset="0"/>
              </a:rPr>
              <a:pPr>
                <a:spcBef>
                  <a:spcPct val="0"/>
                </a:spcBef>
                <a:buFontTx/>
                <a:buNone/>
              </a:pPr>
              <a:t>8</a:t>
            </a:fld>
            <a:endParaRPr lang="ja-JP" altLang="en-US" sz="2000">
              <a:latin typeface="Arial" panose="020B0604020202020204" pitchFamily="34" charset="0"/>
            </a:endParaRPr>
          </a:p>
        </p:txBody>
      </p:sp>
      <p:sp>
        <p:nvSpPr>
          <p:cNvPr id="26687" name="テキスト ボックス 9"/>
          <p:cNvSpPr txBox="1">
            <a:spLocks noChangeArrowheads="1"/>
          </p:cNvSpPr>
          <p:nvPr/>
        </p:nvSpPr>
        <p:spPr bwMode="auto">
          <a:xfrm>
            <a:off x="528638" y="5843588"/>
            <a:ext cx="8091487" cy="956773"/>
          </a:xfrm>
          <a:prstGeom prst="rect">
            <a:avLst/>
          </a:prstGeom>
          <a:solidFill>
            <a:schemeClr val="bg1"/>
          </a:solidFill>
          <a:ln w="9525">
            <a:solidFill>
              <a:schemeClr val="tx1"/>
            </a:solidFill>
            <a:miter lim="800000"/>
            <a:headEnd/>
            <a:tailEnd/>
          </a:ln>
        </p:spPr>
        <p:txBody>
          <a:bodyPr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600" u="sng" dirty="0">
                <a:latin typeface="Arial" panose="020B0604020202020204" pitchFamily="34" charset="0"/>
              </a:rPr>
              <a:t>本事業により</a:t>
            </a:r>
            <a:r>
              <a:rPr lang="ja-JP" altLang="en-US" sz="1600" u="sng" dirty="0" smtClean="0">
                <a:latin typeface="Arial" panose="020B0604020202020204" pitchFamily="34" charset="0"/>
              </a:rPr>
              <a:t>、並行する</a:t>
            </a:r>
            <a:r>
              <a:rPr lang="ja-JP" altLang="en-US" sz="1600" u="sng" dirty="0">
                <a:latin typeface="Arial" panose="020B0604020202020204" pitchFamily="34" charset="0"/>
              </a:rPr>
              <a:t>南北</a:t>
            </a:r>
            <a:r>
              <a:rPr lang="ja-JP" altLang="en-US" sz="1600" u="sng" dirty="0" smtClean="0">
                <a:latin typeface="Arial" panose="020B0604020202020204" pitchFamily="34" charset="0"/>
              </a:rPr>
              <a:t>道路</a:t>
            </a:r>
            <a:r>
              <a:rPr lang="ja-JP" altLang="en-US" sz="1600" u="sng" dirty="0">
                <a:latin typeface="Arial" panose="020B0604020202020204" pitchFamily="34" charset="0"/>
              </a:rPr>
              <a:t>より交通が転換し</a:t>
            </a:r>
            <a:r>
              <a:rPr lang="ja-JP" altLang="en-US" sz="1600" u="sng" dirty="0" smtClean="0">
                <a:latin typeface="Arial" panose="020B0604020202020204" pitchFamily="34" charset="0"/>
              </a:rPr>
              <a:t>、市道神崎刀根山線、市道庄内中央線、府道西宮豊中線等</a:t>
            </a:r>
            <a:r>
              <a:rPr lang="ja-JP" altLang="en-US" sz="1600" u="sng" dirty="0">
                <a:latin typeface="Arial" panose="020B0604020202020204" pitchFamily="34" charset="0"/>
              </a:rPr>
              <a:t>の交通量が削減されることで、プラス便益が発生している。また、事業区間は交通量が増加するが、４車線化による渋滞緩和が期待される。</a:t>
            </a:r>
          </a:p>
        </p:txBody>
      </p:sp>
      <p:sp>
        <p:nvSpPr>
          <p:cNvPr id="70" name="テキスト ボックス 4"/>
          <p:cNvSpPr txBox="1">
            <a:spLocks noChangeArrowheads="1"/>
          </p:cNvSpPr>
          <p:nvPr/>
        </p:nvSpPr>
        <p:spPr bwMode="auto">
          <a:xfrm>
            <a:off x="6392438" y="1835802"/>
            <a:ext cx="2022959" cy="648997"/>
          </a:xfrm>
          <a:prstGeom prst="rect">
            <a:avLst/>
          </a:prstGeom>
          <a:solidFill>
            <a:schemeClr val="bg1"/>
          </a:solidFill>
          <a:ln w="9525">
            <a:solidFill>
              <a:schemeClr val="tx1"/>
            </a:solidFill>
            <a:miter lim="800000"/>
            <a:headEnd/>
            <a:tailEnd/>
          </a:ln>
        </p:spPr>
        <p:txBody>
          <a:bodyPr wrap="square"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Arial" panose="020B0604020202020204" pitchFamily="34" charset="0"/>
              </a:rPr>
              <a:t>・将来交通量予測（</a:t>
            </a:r>
            <a:r>
              <a:rPr lang="en-US" altLang="ja-JP" sz="1400" dirty="0">
                <a:latin typeface="Arial" panose="020B0604020202020204" pitchFamily="34" charset="0"/>
              </a:rPr>
              <a:t>R12</a:t>
            </a:r>
            <a:r>
              <a:rPr lang="ja-JP" altLang="en-US" sz="1400" dirty="0">
                <a:latin typeface="Arial" panose="020B0604020202020204" pitchFamily="34" charset="0"/>
              </a:rPr>
              <a:t>）</a:t>
            </a:r>
            <a:endParaRPr lang="en-US" altLang="ja-JP" sz="1400" dirty="0">
              <a:latin typeface="Arial" panose="020B0604020202020204" pitchFamily="34" charset="0"/>
            </a:endParaRPr>
          </a:p>
          <a:p>
            <a:pPr eaLnBrk="1" hangingPunct="1">
              <a:spcBef>
                <a:spcPct val="0"/>
              </a:spcBef>
              <a:buFontTx/>
              <a:buNone/>
            </a:pPr>
            <a:r>
              <a:rPr lang="ja-JP" altLang="en-US" sz="1400" dirty="0">
                <a:latin typeface="Arial" panose="020B0604020202020204" pitchFamily="34" charset="0"/>
              </a:rPr>
              <a:t>・単位：（百台</a:t>
            </a:r>
            <a:r>
              <a:rPr lang="en-US" altLang="ja-JP" sz="1400" dirty="0">
                <a:latin typeface="Arial" panose="020B0604020202020204" pitchFamily="34" charset="0"/>
              </a:rPr>
              <a:t>/</a:t>
            </a:r>
            <a:r>
              <a:rPr lang="ja-JP" altLang="en-US" sz="1400" dirty="0">
                <a:latin typeface="Arial" panose="020B0604020202020204" pitchFamily="34" charset="0"/>
              </a:rPr>
              <a:t>日）</a:t>
            </a:r>
            <a:endParaRPr lang="en-US" altLang="ja-JP" sz="1400" dirty="0">
              <a:latin typeface="Arial" panose="020B0604020202020204" pitchFamily="34" charset="0"/>
            </a:endParaRPr>
          </a:p>
        </p:txBody>
      </p:sp>
      <p:grpSp>
        <p:nvGrpSpPr>
          <p:cNvPr id="73" name="グループ化 72"/>
          <p:cNvGrpSpPr/>
          <p:nvPr/>
        </p:nvGrpSpPr>
        <p:grpSpPr>
          <a:xfrm>
            <a:off x="6392438" y="2623547"/>
            <a:ext cx="2079767" cy="1152000"/>
            <a:chOff x="4910510" y="3886746"/>
            <a:chExt cx="2303462" cy="1349063"/>
          </a:xfrm>
        </p:grpSpPr>
        <p:sp>
          <p:nvSpPr>
            <p:cNvPr id="77" name="正方形/長方形 76"/>
            <p:cNvSpPr/>
            <p:nvPr/>
          </p:nvSpPr>
          <p:spPr bwMode="auto">
            <a:xfrm>
              <a:off x="4910510" y="3886746"/>
              <a:ext cx="2303462" cy="134906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cxnSp>
          <p:nvCxnSpPr>
            <p:cNvPr id="78" name="直線コネクタ 77"/>
            <p:cNvCxnSpPr/>
            <p:nvPr/>
          </p:nvCxnSpPr>
          <p:spPr bwMode="auto">
            <a:xfrm>
              <a:off x="5075610" y="4548733"/>
              <a:ext cx="503237"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bwMode="auto">
            <a:xfrm>
              <a:off x="5089897" y="4213615"/>
              <a:ext cx="503238"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sp>
          <p:nvSpPr>
            <p:cNvPr id="80" name="テキスト ボックス 11"/>
            <p:cNvSpPr txBox="1">
              <a:spLocks noChangeArrowheads="1"/>
            </p:cNvSpPr>
            <p:nvPr/>
          </p:nvSpPr>
          <p:spPr bwMode="auto">
            <a:xfrm>
              <a:off x="5701408" y="4062144"/>
              <a:ext cx="1340796" cy="39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smtClean="0">
                  <a:latin typeface="Arial" pitchFamily="34" charset="0"/>
                </a:rPr>
                <a:t>交通量減少</a:t>
              </a:r>
              <a:endParaRPr lang="ja-JP" altLang="en-US" sz="1600" dirty="0">
                <a:latin typeface="Arial" pitchFamily="34" charset="0"/>
              </a:endParaRPr>
            </a:p>
          </p:txBody>
        </p:sp>
        <p:sp>
          <p:nvSpPr>
            <p:cNvPr id="81" name="テキスト ボックス 19"/>
            <p:cNvSpPr txBox="1">
              <a:spLocks noChangeArrowheads="1"/>
            </p:cNvSpPr>
            <p:nvPr/>
          </p:nvSpPr>
          <p:spPr bwMode="auto">
            <a:xfrm>
              <a:off x="5701407" y="4382047"/>
              <a:ext cx="1340796" cy="39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smtClean="0">
                  <a:latin typeface="Arial" pitchFamily="34" charset="0"/>
                </a:rPr>
                <a:t>交通量増加</a:t>
              </a:r>
              <a:endParaRPr lang="ja-JP" altLang="en-US" sz="1600" dirty="0">
                <a:latin typeface="Arial" pitchFamily="34" charset="0"/>
              </a:endParaRPr>
            </a:p>
          </p:txBody>
        </p:sp>
        <p:cxnSp>
          <p:nvCxnSpPr>
            <p:cNvPr id="82" name="直線コネクタ 81"/>
            <p:cNvCxnSpPr/>
            <p:nvPr/>
          </p:nvCxnSpPr>
          <p:spPr bwMode="auto">
            <a:xfrm>
              <a:off x="5075610" y="4879836"/>
              <a:ext cx="503237" cy="0"/>
            </a:xfrm>
            <a:prstGeom prst="line">
              <a:avLst/>
            </a:prstGeom>
            <a:ln w="50800"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83" name="テキスト ボックス 19"/>
            <p:cNvSpPr txBox="1">
              <a:spLocks noChangeArrowheads="1"/>
            </p:cNvSpPr>
            <p:nvPr/>
          </p:nvSpPr>
          <p:spPr bwMode="auto">
            <a:xfrm>
              <a:off x="5750888" y="4727560"/>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a:latin typeface="Arial" pitchFamily="34" charset="0"/>
                </a:rPr>
                <a:t>事業箇所</a:t>
              </a:r>
            </a:p>
          </p:txBody>
        </p:sp>
      </p:grpSp>
      <p:sp>
        <p:nvSpPr>
          <p:cNvPr id="26647" name="テキスト ボックス 25"/>
          <p:cNvSpPr txBox="1">
            <a:spLocks noChangeArrowheads="1"/>
          </p:cNvSpPr>
          <p:nvPr/>
        </p:nvSpPr>
        <p:spPr bwMode="auto">
          <a:xfrm>
            <a:off x="6167771" y="4771276"/>
            <a:ext cx="2448272" cy="605909"/>
          </a:xfrm>
          <a:prstGeom prst="ellipse">
            <a:avLst/>
          </a:prstGeom>
          <a:solidFill>
            <a:schemeClr val="accent1">
              <a:lumMod val="40000"/>
              <a:lumOff val="60000"/>
            </a:schemeClr>
          </a:solidFill>
          <a:ln>
            <a:noFill/>
          </a:ln>
          <a:extLst/>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Arial" panose="020B0604020202020204" pitchFamily="34" charset="0"/>
              </a:rPr>
              <a:t>交通量が減少している</a:t>
            </a:r>
            <a:endParaRPr lang="en-US" altLang="ja-JP" sz="1400" dirty="0">
              <a:latin typeface="Arial" panose="020B0604020202020204" pitchFamily="34" charset="0"/>
            </a:endParaRPr>
          </a:p>
          <a:p>
            <a:pPr algn="ctr" eaLnBrk="1" hangingPunct="1">
              <a:spcBef>
                <a:spcPct val="0"/>
              </a:spcBef>
              <a:buFontTx/>
              <a:buNone/>
            </a:pPr>
            <a:r>
              <a:rPr lang="ja-JP" altLang="en-US" sz="1400" dirty="0">
                <a:latin typeface="Arial" panose="020B0604020202020204" pitchFamily="34" charset="0"/>
              </a:rPr>
              <a:t>箇所は、</a:t>
            </a:r>
            <a:r>
              <a:rPr lang="ja-JP" altLang="en-US" sz="1400" b="1" dirty="0">
                <a:solidFill>
                  <a:srgbClr val="0000FF"/>
                </a:solidFill>
                <a:latin typeface="Arial" panose="020B0604020202020204" pitchFamily="34" charset="0"/>
              </a:rPr>
              <a:t>＋便益</a:t>
            </a:r>
            <a:r>
              <a:rPr lang="ja-JP" altLang="en-US" sz="1400" dirty="0">
                <a:latin typeface="Arial" panose="020B0604020202020204" pitchFamily="34" charset="0"/>
              </a:rPr>
              <a:t>が発生</a:t>
            </a:r>
            <a:endParaRPr lang="en-US" altLang="ja-JP" sz="1400" dirty="0">
              <a:latin typeface="Arial" panose="020B0604020202020204" pitchFamily="34" charset="0"/>
            </a:endParaRPr>
          </a:p>
        </p:txBody>
      </p:sp>
      <p:grpSp>
        <p:nvGrpSpPr>
          <p:cNvPr id="3" name="グループ化 2"/>
          <p:cNvGrpSpPr>
            <a:grpSpLocks noChangeAspect="1"/>
          </p:cNvGrpSpPr>
          <p:nvPr/>
        </p:nvGrpSpPr>
        <p:grpSpPr>
          <a:xfrm>
            <a:off x="910882" y="1770622"/>
            <a:ext cx="4093166" cy="4011094"/>
            <a:chOff x="510540" y="1341120"/>
            <a:chExt cx="5357604" cy="5250180"/>
          </a:xfrm>
        </p:grpSpPr>
        <p:pic>
          <p:nvPicPr>
            <p:cNvPr id="50" name="図 49"/>
            <p:cNvPicPr>
              <a:picLocks noChangeAspect="1"/>
            </p:cNvPicPr>
            <p:nvPr/>
          </p:nvPicPr>
          <p:blipFill rotWithShape="1">
            <a:blip r:embed="rId2">
              <a:extLst>
                <a:ext uri="{28A0092B-C50C-407E-A947-70E740481C1C}">
                  <a14:useLocalDpi xmlns:a14="http://schemas.microsoft.com/office/drawing/2010/main" val="0"/>
                </a:ext>
              </a:extLst>
            </a:blip>
            <a:srcRect l="2787" t="5903" r="21612" b="469"/>
            <a:stretch/>
          </p:blipFill>
          <p:spPr>
            <a:xfrm>
              <a:off x="520068" y="1365870"/>
              <a:ext cx="5348076" cy="5208192"/>
            </a:xfrm>
            <a:prstGeom prst="rect">
              <a:avLst/>
            </a:prstGeom>
          </p:spPr>
        </p:pic>
        <p:sp>
          <p:nvSpPr>
            <p:cNvPr id="51" name="フリーフォーム 50"/>
            <p:cNvSpPr/>
            <p:nvPr/>
          </p:nvSpPr>
          <p:spPr>
            <a:xfrm>
              <a:off x="2654300" y="4426181"/>
              <a:ext cx="1818061" cy="500913"/>
            </a:xfrm>
            <a:custGeom>
              <a:avLst/>
              <a:gdLst>
                <a:gd name="connsiteX0" fmla="*/ 1809750 w 1809750"/>
                <a:gd name="connsiteY0" fmla="*/ 0 h 488445"/>
                <a:gd name="connsiteX1" fmla="*/ 1727200 w 1809750"/>
                <a:gd name="connsiteY1" fmla="*/ 139700 h 488445"/>
                <a:gd name="connsiteX2" fmla="*/ 1517650 w 1809750"/>
                <a:gd name="connsiteY2" fmla="*/ 190500 h 488445"/>
                <a:gd name="connsiteX3" fmla="*/ 1295400 w 1809750"/>
                <a:gd name="connsiteY3" fmla="*/ 260350 h 488445"/>
                <a:gd name="connsiteX4" fmla="*/ 914400 w 1809750"/>
                <a:gd name="connsiteY4" fmla="*/ 476250 h 488445"/>
                <a:gd name="connsiteX5" fmla="*/ 501650 w 1809750"/>
                <a:gd name="connsiteY5" fmla="*/ 450850 h 488445"/>
                <a:gd name="connsiteX6" fmla="*/ 304800 w 1809750"/>
                <a:gd name="connsiteY6" fmla="*/ 361950 h 488445"/>
                <a:gd name="connsiteX7" fmla="*/ 0 w 1809750"/>
                <a:gd name="connsiteY7" fmla="*/ 355600 h 488445"/>
                <a:gd name="connsiteX0" fmla="*/ 1818062 w 1818062"/>
                <a:gd name="connsiteY0" fmla="*/ 0 h 500912"/>
                <a:gd name="connsiteX1" fmla="*/ 1727200 w 1818062"/>
                <a:gd name="connsiteY1" fmla="*/ 152167 h 500912"/>
                <a:gd name="connsiteX2" fmla="*/ 1517650 w 1818062"/>
                <a:gd name="connsiteY2" fmla="*/ 202967 h 500912"/>
                <a:gd name="connsiteX3" fmla="*/ 1295400 w 1818062"/>
                <a:gd name="connsiteY3" fmla="*/ 272817 h 500912"/>
                <a:gd name="connsiteX4" fmla="*/ 914400 w 1818062"/>
                <a:gd name="connsiteY4" fmla="*/ 488717 h 500912"/>
                <a:gd name="connsiteX5" fmla="*/ 501650 w 1818062"/>
                <a:gd name="connsiteY5" fmla="*/ 463317 h 500912"/>
                <a:gd name="connsiteX6" fmla="*/ 304800 w 1818062"/>
                <a:gd name="connsiteY6" fmla="*/ 374417 h 500912"/>
                <a:gd name="connsiteX7" fmla="*/ 0 w 1818062"/>
                <a:gd name="connsiteY7" fmla="*/ 368067 h 500912"/>
                <a:gd name="connsiteX0" fmla="*/ 1818062 w 1818062"/>
                <a:gd name="connsiteY0" fmla="*/ 0 h 500912"/>
                <a:gd name="connsiteX1" fmla="*/ 1727200 w 1818062"/>
                <a:gd name="connsiteY1" fmla="*/ 152167 h 500912"/>
                <a:gd name="connsiteX2" fmla="*/ 1517650 w 1818062"/>
                <a:gd name="connsiteY2" fmla="*/ 202967 h 500912"/>
                <a:gd name="connsiteX3" fmla="*/ 1295400 w 1818062"/>
                <a:gd name="connsiteY3" fmla="*/ 272817 h 500912"/>
                <a:gd name="connsiteX4" fmla="*/ 914400 w 1818062"/>
                <a:gd name="connsiteY4" fmla="*/ 488717 h 500912"/>
                <a:gd name="connsiteX5" fmla="*/ 501650 w 1818062"/>
                <a:gd name="connsiteY5" fmla="*/ 463317 h 500912"/>
                <a:gd name="connsiteX6" fmla="*/ 304800 w 1818062"/>
                <a:gd name="connsiteY6" fmla="*/ 374417 h 500912"/>
                <a:gd name="connsiteX7" fmla="*/ 0 w 1818062"/>
                <a:gd name="connsiteY7" fmla="*/ 368067 h 50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062" h="500912">
                  <a:moveTo>
                    <a:pt x="1818062" y="0"/>
                  </a:moveTo>
                  <a:cubicBezTo>
                    <a:pt x="1788661" y="53974"/>
                    <a:pt x="1777269" y="118339"/>
                    <a:pt x="1727200" y="152167"/>
                  </a:cubicBezTo>
                  <a:cubicBezTo>
                    <a:pt x="1677131" y="185995"/>
                    <a:pt x="1589617" y="182859"/>
                    <a:pt x="1517650" y="202967"/>
                  </a:cubicBezTo>
                  <a:cubicBezTo>
                    <a:pt x="1445683" y="223075"/>
                    <a:pt x="1395942" y="225192"/>
                    <a:pt x="1295400" y="272817"/>
                  </a:cubicBezTo>
                  <a:cubicBezTo>
                    <a:pt x="1194858" y="320442"/>
                    <a:pt x="1046692" y="456967"/>
                    <a:pt x="914400" y="488717"/>
                  </a:cubicBezTo>
                  <a:cubicBezTo>
                    <a:pt x="782108" y="520467"/>
                    <a:pt x="603250" y="482367"/>
                    <a:pt x="501650" y="463317"/>
                  </a:cubicBezTo>
                  <a:cubicBezTo>
                    <a:pt x="400050" y="444267"/>
                    <a:pt x="388408" y="390292"/>
                    <a:pt x="304800" y="374417"/>
                  </a:cubicBezTo>
                  <a:cubicBezTo>
                    <a:pt x="221192" y="358542"/>
                    <a:pt x="110596" y="363304"/>
                    <a:pt x="0" y="368067"/>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2032000" y="4978400"/>
              <a:ext cx="2768600" cy="1167564"/>
            </a:xfrm>
            <a:custGeom>
              <a:avLst/>
              <a:gdLst>
                <a:gd name="connsiteX0" fmla="*/ 0 w 2768600"/>
                <a:gd name="connsiteY0" fmla="*/ 825500 h 1167564"/>
                <a:gd name="connsiteX1" fmla="*/ 400050 w 2768600"/>
                <a:gd name="connsiteY1" fmla="*/ 1143000 h 1167564"/>
                <a:gd name="connsiteX2" fmla="*/ 1060450 w 2768600"/>
                <a:gd name="connsiteY2" fmla="*/ 1117600 h 1167564"/>
                <a:gd name="connsiteX3" fmla="*/ 1714500 w 2768600"/>
                <a:gd name="connsiteY3" fmla="*/ 889000 h 1167564"/>
                <a:gd name="connsiteX4" fmla="*/ 1924050 w 2768600"/>
                <a:gd name="connsiteY4" fmla="*/ 679450 h 1167564"/>
                <a:gd name="connsiteX5" fmla="*/ 2406650 w 2768600"/>
                <a:gd name="connsiteY5" fmla="*/ 158750 h 1167564"/>
                <a:gd name="connsiteX6" fmla="*/ 2603500 w 2768600"/>
                <a:gd name="connsiteY6" fmla="*/ 50800 h 1167564"/>
                <a:gd name="connsiteX7" fmla="*/ 2768600 w 2768600"/>
                <a:gd name="connsiteY7" fmla="*/ 0 h 116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8600" h="1167564">
                  <a:moveTo>
                    <a:pt x="0" y="825500"/>
                  </a:moveTo>
                  <a:cubicBezTo>
                    <a:pt x="111654" y="959908"/>
                    <a:pt x="223308" y="1094317"/>
                    <a:pt x="400050" y="1143000"/>
                  </a:cubicBezTo>
                  <a:cubicBezTo>
                    <a:pt x="576792" y="1191683"/>
                    <a:pt x="841375" y="1159933"/>
                    <a:pt x="1060450" y="1117600"/>
                  </a:cubicBezTo>
                  <a:cubicBezTo>
                    <a:pt x="1279525" y="1075267"/>
                    <a:pt x="1570567" y="962025"/>
                    <a:pt x="1714500" y="889000"/>
                  </a:cubicBezTo>
                  <a:cubicBezTo>
                    <a:pt x="1858433" y="815975"/>
                    <a:pt x="1808692" y="801158"/>
                    <a:pt x="1924050" y="679450"/>
                  </a:cubicBezTo>
                  <a:cubicBezTo>
                    <a:pt x="2039408" y="557742"/>
                    <a:pt x="2293408" y="263525"/>
                    <a:pt x="2406650" y="158750"/>
                  </a:cubicBezTo>
                  <a:cubicBezTo>
                    <a:pt x="2519892" y="53975"/>
                    <a:pt x="2543175" y="77258"/>
                    <a:pt x="2603500" y="50800"/>
                  </a:cubicBezTo>
                  <a:cubicBezTo>
                    <a:pt x="2663825" y="24342"/>
                    <a:pt x="2716212" y="12171"/>
                    <a:pt x="2768600" y="0"/>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4394200" y="4260850"/>
              <a:ext cx="1047750" cy="2317750"/>
            </a:xfrm>
            <a:custGeom>
              <a:avLst/>
              <a:gdLst>
                <a:gd name="connsiteX0" fmla="*/ 0 w 946150"/>
                <a:gd name="connsiteY0" fmla="*/ 0 h 1962150"/>
                <a:gd name="connsiteX1" fmla="*/ 755650 w 946150"/>
                <a:gd name="connsiteY1" fmla="*/ 1308100 h 1962150"/>
                <a:gd name="connsiteX2" fmla="*/ 857250 w 946150"/>
                <a:gd name="connsiteY2" fmla="*/ 1504950 h 1962150"/>
                <a:gd name="connsiteX3" fmla="*/ 946150 w 946150"/>
                <a:gd name="connsiteY3" fmla="*/ 1962150 h 1962150"/>
                <a:gd name="connsiteX0" fmla="*/ 0 w 1047750"/>
                <a:gd name="connsiteY0" fmla="*/ 0 h 2317750"/>
                <a:gd name="connsiteX1" fmla="*/ 755650 w 1047750"/>
                <a:gd name="connsiteY1" fmla="*/ 1308100 h 2317750"/>
                <a:gd name="connsiteX2" fmla="*/ 857250 w 1047750"/>
                <a:gd name="connsiteY2" fmla="*/ 1504950 h 2317750"/>
                <a:gd name="connsiteX3" fmla="*/ 1047750 w 1047750"/>
                <a:gd name="connsiteY3" fmla="*/ 2317750 h 2317750"/>
                <a:gd name="connsiteX0" fmla="*/ 0 w 1047750"/>
                <a:gd name="connsiteY0" fmla="*/ 0 h 2317750"/>
                <a:gd name="connsiteX1" fmla="*/ 666750 w 1047750"/>
                <a:gd name="connsiteY1" fmla="*/ 1181100 h 2317750"/>
                <a:gd name="connsiteX2" fmla="*/ 857250 w 1047750"/>
                <a:gd name="connsiteY2" fmla="*/ 1504950 h 2317750"/>
                <a:gd name="connsiteX3" fmla="*/ 1047750 w 1047750"/>
                <a:gd name="connsiteY3" fmla="*/ 2317750 h 2317750"/>
                <a:gd name="connsiteX0" fmla="*/ 0 w 1047750"/>
                <a:gd name="connsiteY0" fmla="*/ 0 h 2317750"/>
                <a:gd name="connsiteX1" fmla="*/ 857250 w 1047750"/>
                <a:gd name="connsiteY1" fmla="*/ 1504950 h 2317750"/>
                <a:gd name="connsiteX2" fmla="*/ 1047750 w 1047750"/>
                <a:gd name="connsiteY2" fmla="*/ 2317750 h 2317750"/>
                <a:gd name="connsiteX0" fmla="*/ 0 w 1047750"/>
                <a:gd name="connsiteY0" fmla="*/ 0 h 2317750"/>
                <a:gd name="connsiteX1" fmla="*/ 882650 w 1047750"/>
                <a:gd name="connsiteY1" fmla="*/ 1498600 h 2317750"/>
                <a:gd name="connsiteX2" fmla="*/ 1047750 w 1047750"/>
                <a:gd name="connsiteY2" fmla="*/ 2317750 h 2317750"/>
              </a:gdLst>
              <a:ahLst/>
              <a:cxnLst>
                <a:cxn ang="0">
                  <a:pos x="connsiteX0" y="connsiteY0"/>
                </a:cxn>
                <a:cxn ang="0">
                  <a:pos x="connsiteX1" y="connsiteY1"/>
                </a:cxn>
                <a:cxn ang="0">
                  <a:pos x="connsiteX2" y="connsiteY2"/>
                </a:cxn>
              </a:cxnLst>
              <a:rect l="l" t="t" r="r" b="b"/>
              <a:pathLst>
                <a:path w="1047750" h="2317750">
                  <a:moveTo>
                    <a:pt x="0" y="0"/>
                  </a:moveTo>
                  <a:lnTo>
                    <a:pt x="882650" y="1498600"/>
                  </a:lnTo>
                  <a:cubicBezTo>
                    <a:pt x="946150" y="1688042"/>
                    <a:pt x="1019175" y="2143654"/>
                    <a:pt x="1047750" y="231775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2690610" y="4273550"/>
              <a:ext cx="1697241" cy="196733"/>
            </a:xfrm>
            <a:custGeom>
              <a:avLst/>
              <a:gdLst>
                <a:gd name="connsiteX0" fmla="*/ 0 w 2133600"/>
                <a:gd name="connsiteY0" fmla="*/ 190500 h 199651"/>
                <a:gd name="connsiteX1" fmla="*/ 774700 w 2133600"/>
                <a:gd name="connsiteY1" fmla="*/ 177800 h 199651"/>
                <a:gd name="connsiteX2" fmla="*/ 2133600 w 2133600"/>
                <a:gd name="connsiteY2" fmla="*/ 0 h 199651"/>
                <a:gd name="connsiteX0" fmla="*/ 0 w 1697241"/>
                <a:gd name="connsiteY0" fmla="*/ 196733 h 203629"/>
                <a:gd name="connsiteX1" fmla="*/ 338341 w 1697241"/>
                <a:gd name="connsiteY1" fmla="*/ 177800 h 203629"/>
                <a:gd name="connsiteX2" fmla="*/ 1697241 w 1697241"/>
                <a:gd name="connsiteY2" fmla="*/ 0 h 203629"/>
                <a:gd name="connsiteX0" fmla="*/ 0 w 1697241"/>
                <a:gd name="connsiteY0" fmla="*/ 196733 h 200458"/>
                <a:gd name="connsiteX1" fmla="*/ 525353 w 1697241"/>
                <a:gd name="connsiteY1" fmla="*/ 165333 h 200458"/>
                <a:gd name="connsiteX2" fmla="*/ 1697241 w 1697241"/>
                <a:gd name="connsiteY2" fmla="*/ 0 h 200458"/>
                <a:gd name="connsiteX0" fmla="*/ 0 w 1697241"/>
                <a:gd name="connsiteY0" fmla="*/ 196733 h 196733"/>
                <a:gd name="connsiteX1" fmla="*/ 525353 w 1697241"/>
                <a:gd name="connsiteY1" fmla="*/ 165333 h 196733"/>
                <a:gd name="connsiteX2" fmla="*/ 1697241 w 1697241"/>
                <a:gd name="connsiteY2" fmla="*/ 0 h 196733"/>
                <a:gd name="connsiteX0" fmla="*/ 0 w 1697241"/>
                <a:gd name="connsiteY0" fmla="*/ 196733 h 196733"/>
                <a:gd name="connsiteX1" fmla="*/ 525353 w 1697241"/>
                <a:gd name="connsiteY1" fmla="*/ 165333 h 196733"/>
                <a:gd name="connsiteX2" fmla="*/ 1697241 w 1697241"/>
                <a:gd name="connsiteY2" fmla="*/ 0 h 196733"/>
              </a:gdLst>
              <a:ahLst/>
              <a:cxnLst>
                <a:cxn ang="0">
                  <a:pos x="connsiteX0" y="connsiteY0"/>
                </a:cxn>
                <a:cxn ang="0">
                  <a:pos x="connsiteX1" y="connsiteY1"/>
                </a:cxn>
                <a:cxn ang="0">
                  <a:pos x="connsiteX2" y="connsiteY2"/>
                </a:cxn>
              </a:cxnLst>
              <a:rect l="l" t="t" r="r" b="b"/>
              <a:pathLst>
                <a:path w="1697241" h="196733">
                  <a:moveTo>
                    <a:pt x="0" y="196733"/>
                  </a:moveTo>
                  <a:cubicBezTo>
                    <a:pt x="259419" y="193791"/>
                    <a:pt x="242480" y="198122"/>
                    <a:pt x="525353" y="165333"/>
                  </a:cubicBezTo>
                  <a:cubicBezTo>
                    <a:pt x="808227" y="132544"/>
                    <a:pt x="1195591" y="73025"/>
                    <a:pt x="169724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2254250" y="4533900"/>
              <a:ext cx="1746250" cy="2057400"/>
            </a:xfrm>
            <a:custGeom>
              <a:avLst/>
              <a:gdLst>
                <a:gd name="connsiteX0" fmla="*/ 0 w 1746250"/>
                <a:gd name="connsiteY0" fmla="*/ 0 h 2057400"/>
                <a:gd name="connsiteX1" fmla="*/ 1276350 w 1746250"/>
                <a:gd name="connsiteY1" fmla="*/ 1428750 h 2057400"/>
                <a:gd name="connsiteX2" fmla="*/ 1746250 w 1746250"/>
                <a:gd name="connsiteY2" fmla="*/ 2057400 h 2057400"/>
              </a:gdLst>
              <a:ahLst/>
              <a:cxnLst>
                <a:cxn ang="0">
                  <a:pos x="connsiteX0" y="connsiteY0"/>
                </a:cxn>
                <a:cxn ang="0">
                  <a:pos x="connsiteX1" y="connsiteY1"/>
                </a:cxn>
                <a:cxn ang="0">
                  <a:pos x="connsiteX2" y="connsiteY2"/>
                </a:cxn>
              </a:cxnLst>
              <a:rect l="l" t="t" r="r" b="b"/>
              <a:pathLst>
                <a:path w="1746250" h="2057400">
                  <a:moveTo>
                    <a:pt x="0" y="0"/>
                  </a:moveTo>
                  <a:cubicBezTo>
                    <a:pt x="492654" y="542925"/>
                    <a:pt x="985308" y="1085850"/>
                    <a:pt x="1276350" y="1428750"/>
                  </a:cubicBezTo>
                  <a:cubicBezTo>
                    <a:pt x="1567392" y="1771650"/>
                    <a:pt x="1656821" y="1914525"/>
                    <a:pt x="1746250" y="2057400"/>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510540" y="4450080"/>
              <a:ext cx="1303020" cy="30480"/>
            </a:xfrm>
            <a:custGeom>
              <a:avLst/>
              <a:gdLst>
                <a:gd name="connsiteX0" fmla="*/ 0 w 1303020"/>
                <a:gd name="connsiteY0" fmla="*/ 0 h 30480"/>
                <a:gd name="connsiteX1" fmla="*/ 1303020 w 1303020"/>
                <a:gd name="connsiteY1" fmla="*/ 30480 h 30480"/>
              </a:gdLst>
              <a:ahLst/>
              <a:cxnLst>
                <a:cxn ang="0">
                  <a:pos x="connsiteX0" y="connsiteY0"/>
                </a:cxn>
                <a:cxn ang="0">
                  <a:pos x="connsiteX1" y="connsiteY1"/>
                </a:cxn>
              </a:cxnLst>
              <a:rect l="l" t="t" r="r" b="b"/>
              <a:pathLst>
                <a:path w="1303020" h="30480">
                  <a:moveTo>
                    <a:pt x="0" y="0"/>
                  </a:moveTo>
                  <a:lnTo>
                    <a:pt x="1303020" y="3048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flipH="1">
              <a:off x="1804034" y="4481196"/>
              <a:ext cx="4444" cy="401592"/>
            </a:xfrm>
            <a:custGeom>
              <a:avLst/>
              <a:gdLst>
                <a:gd name="connsiteX0" fmla="*/ 0 w 1303020"/>
                <a:gd name="connsiteY0" fmla="*/ 0 h 30480"/>
                <a:gd name="connsiteX1" fmla="*/ 1303020 w 1303020"/>
                <a:gd name="connsiteY1" fmla="*/ 30480 h 30480"/>
                <a:gd name="connsiteX0" fmla="*/ 144812 w 144812"/>
                <a:gd name="connsiteY0" fmla="*/ 0 h 29137"/>
                <a:gd name="connsiteX1" fmla="*/ 0 w 144812"/>
                <a:gd name="connsiteY1" fmla="*/ 29137 h 29137"/>
                <a:gd name="connsiteX0" fmla="*/ 0 w 126657"/>
                <a:gd name="connsiteY0" fmla="*/ 0 h 33972"/>
                <a:gd name="connsiteX1" fmla="*/ 126657 w 126657"/>
                <a:gd name="connsiteY1" fmla="*/ 33972 h 33972"/>
              </a:gdLst>
              <a:ahLst/>
              <a:cxnLst>
                <a:cxn ang="0">
                  <a:pos x="connsiteX0" y="connsiteY0"/>
                </a:cxn>
                <a:cxn ang="0">
                  <a:pos x="connsiteX1" y="connsiteY1"/>
                </a:cxn>
              </a:cxnLst>
              <a:rect l="l" t="t" r="r" b="b"/>
              <a:pathLst>
                <a:path w="126657" h="33972">
                  <a:moveTo>
                    <a:pt x="0" y="0"/>
                  </a:moveTo>
                  <a:lnTo>
                    <a:pt x="126657" y="33972"/>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flipV="1">
              <a:off x="1796839" y="4796047"/>
              <a:ext cx="489955" cy="82377"/>
            </a:xfrm>
            <a:custGeom>
              <a:avLst/>
              <a:gdLst>
                <a:gd name="connsiteX0" fmla="*/ 0 w 1303020"/>
                <a:gd name="connsiteY0" fmla="*/ 0 h 30480"/>
                <a:gd name="connsiteX1" fmla="*/ 1303020 w 1303020"/>
                <a:gd name="connsiteY1" fmla="*/ 30480 h 30480"/>
                <a:gd name="connsiteX0" fmla="*/ 0 w 1303020"/>
                <a:gd name="connsiteY0" fmla="*/ 0 h 30480"/>
                <a:gd name="connsiteX1" fmla="*/ 343214 w 1303020"/>
                <a:gd name="connsiteY1" fmla="*/ 23347 h 30480"/>
                <a:gd name="connsiteX2" fmla="*/ 1303020 w 1303020"/>
                <a:gd name="connsiteY2" fmla="*/ 30480 h 30480"/>
                <a:gd name="connsiteX0" fmla="*/ 0 w 1355732"/>
                <a:gd name="connsiteY0" fmla="*/ 0 h 41742"/>
                <a:gd name="connsiteX1" fmla="*/ 343214 w 1355732"/>
                <a:gd name="connsiteY1" fmla="*/ 23347 h 41742"/>
                <a:gd name="connsiteX2" fmla="*/ 1355732 w 1355732"/>
                <a:gd name="connsiteY2" fmla="*/ 41742 h 41742"/>
                <a:gd name="connsiteX0" fmla="*/ 0 w 1355732"/>
                <a:gd name="connsiteY0" fmla="*/ 0 h 41742"/>
                <a:gd name="connsiteX1" fmla="*/ 343214 w 1355732"/>
                <a:gd name="connsiteY1" fmla="*/ 23347 h 41742"/>
                <a:gd name="connsiteX2" fmla="*/ 1355732 w 1355732"/>
                <a:gd name="connsiteY2" fmla="*/ 41742 h 41742"/>
              </a:gdLst>
              <a:ahLst/>
              <a:cxnLst>
                <a:cxn ang="0">
                  <a:pos x="connsiteX0" y="connsiteY0"/>
                </a:cxn>
                <a:cxn ang="0">
                  <a:pos x="connsiteX1" y="connsiteY1"/>
                </a:cxn>
                <a:cxn ang="0">
                  <a:pos x="connsiteX2" y="connsiteY2"/>
                </a:cxn>
              </a:cxnLst>
              <a:rect l="l" t="t" r="r" b="b"/>
              <a:pathLst>
                <a:path w="1355732" h="41742">
                  <a:moveTo>
                    <a:pt x="0" y="0"/>
                  </a:moveTo>
                  <a:cubicBezTo>
                    <a:pt x="129047" y="2420"/>
                    <a:pt x="214167" y="6447"/>
                    <a:pt x="343214" y="23347"/>
                  </a:cubicBezTo>
                  <a:lnTo>
                    <a:pt x="1355732" y="41742"/>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2240280" y="4533900"/>
              <a:ext cx="129540" cy="708660"/>
            </a:xfrm>
            <a:custGeom>
              <a:avLst/>
              <a:gdLst>
                <a:gd name="connsiteX0" fmla="*/ 0 w 129540"/>
                <a:gd name="connsiteY0" fmla="*/ 0 h 708660"/>
                <a:gd name="connsiteX1" fmla="*/ 30480 w 129540"/>
                <a:gd name="connsiteY1" fmla="*/ 251460 h 708660"/>
                <a:gd name="connsiteX2" fmla="*/ 129540 w 129540"/>
                <a:gd name="connsiteY2" fmla="*/ 708660 h 708660"/>
              </a:gdLst>
              <a:ahLst/>
              <a:cxnLst>
                <a:cxn ang="0">
                  <a:pos x="connsiteX0" y="connsiteY0"/>
                </a:cxn>
                <a:cxn ang="0">
                  <a:pos x="connsiteX1" y="connsiteY1"/>
                </a:cxn>
                <a:cxn ang="0">
                  <a:pos x="connsiteX2" y="connsiteY2"/>
                </a:cxn>
              </a:cxnLst>
              <a:rect l="l" t="t" r="r" b="b"/>
              <a:pathLst>
                <a:path w="129540" h="708660">
                  <a:moveTo>
                    <a:pt x="0" y="0"/>
                  </a:moveTo>
                  <a:cubicBezTo>
                    <a:pt x="4445" y="66675"/>
                    <a:pt x="8890" y="133350"/>
                    <a:pt x="30480" y="251460"/>
                  </a:cubicBezTo>
                  <a:cubicBezTo>
                    <a:pt x="52070" y="369570"/>
                    <a:pt x="90805" y="539115"/>
                    <a:pt x="129540" y="70866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2034540" y="1761261"/>
              <a:ext cx="208013" cy="2765018"/>
            </a:xfrm>
            <a:custGeom>
              <a:avLst/>
              <a:gdLst>
                <a:gd name="connsiteX0" fmla="*/ 0 w 208013"/>
                <a:gd name="connsiteY0" fmla="*/ 0 h 2743200"/>
                <a:gd name="connsiteX1" fmla="*/ 76200 w 208013"/>
                <a:gd name="connsiteY1" fmla="*/ 1112520 h 2743200"/>
                <a:gd name="connsiteX2" fmla="*/ 190500 w 208013"/>
                <a:gd name="connsiteY2" fmla="*/ 1744980 h 2743200"/>
                <a:gd name="connsiteX3" fmla="*/ 205740 w 208013"/>
                <a:gd name="connsiteY3" fmla="*/ 2743200 h 2743200"/>
                <a:gd name="connsiteX0" fmla="*/ 0 w 208013"/>
                <a:gd name="connsiteY0" fmla="*/ 0 h 2765018"/>
                <a:gd name="connsiteX1" fmla="*/ 76200 w 208013"/>
                <a:gd name="connsiteY1" fmla="*/ 1134338 h 2765018"/>
                <a:gd name="connsiteX2" fmla="*/ 190500 w 208013"/>
                <a:gd name="connsiteY2" fmla="*/ 1766798 h 2765018"/>
                <a:gd name="connsiteX3" fmla="*/ 205740 w 208013"/>
                <a:gd name="connsiteY3" fmla="*/ 2765018 h 2765018"/>
              </a:gdLst>
              <a:ahLst/>
              <a:cxnLst>
                <a:cxn ang="0">
                  <a:pos x="connsiteX0" y="connsiteY0"/>
                </a:cxn>
                <a:cxn ang="0">
                  <a:pos x="connsiteX1" y="connsiteY1"/>
                </a:cxn>
                <a:cxn ang="0">
                  <a:pos x="connsiteX2" y="connsiteY2"/>
                </a:cxn>
                <a:cxn ang="0">
                  <a:pos x="connsiteX3" y="connsiteY3"/>
                </a:cxn>
              </a:cxnLst>
              <a:rect l="l" t="t" r="r" b="b"/>
              <a:pathLst>
                <a:path w="208013" h="2765018">
                  <a:moveTo>
                    <a:pt x="0" y="0"/>
                  </a:moveTo>
                  <a:cubicBezTo>
                    <a:pt x="22225" y="410845"/>
                    <a:pt x="44450" y="839872"/>
                    <a:pt x="76200" y="1134338"/>
                  </a:cubicBezTo>
                  <a:cubicBezTo>
                    <a:pt x="107950" y="1428804"/>
                    <a:pt x="168910" y="1495018"/>
                    <a:pt x="190500" y="1766798"/>
                  </a:cubicBezTo>
                  <a:cubicBezTo>
                    <a:pt x="212090" y="2038578"/>
                    <a:pt x="208915" y="2401798"/>
                    <a:pt x="205740" y="2765018"/>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62"/>
            <p:cNvSpPr/>
            <p:nvPr/>
          </p:nvSpPr>
          <p:spPr>
            <a:xfrm>
              <a:off x="1897381" y="4869181"/>
              <a:ext cx="236564" cy="707962"/>
            </a:xfrm>
            <a:custGeom>
              <a:avLst/>
              <a:gdLst>
                <a:gd name="connsiteX0" fmla="*/ 0 w 220980"/>
                <a:gd name="connsiteY0" fmla="*/ 0 h 670560"/>
                <a:gd name="connsiteX1" fmla="*/ 53340 w 220980"/>
                <a:gd name="connsiteY1" fmla="*/ 388620 h 670560"/>
                <a:gd name="connsiteX2" fmla="*/ 121920 w 220980"/>
                <a:gd name="connsiteY2" fmla="*/ 411480 h 670560"/>
                <a:gd name="connsiteX3" fmla="*/ 220980 w 220980"/>
                <a:gd name="connsiteY3" fmla="*/ 670560 h 670560"/>
                <a:gd name="connsiteX0" fmla="*/ 0 w 236564"/>
                <a:gd name="connsiteY0" fmla="*/ 0 h 707962"/>
                <a:gd name="connsiteX1" fmla="*/ 53340 w 236564"/>
                <a:gd name="connsiteY1" fmla="*/ 388620 h 707962"/>
                <a:gd name="connsiteX2" fmla="*/ 121920 w 236564"/>
                <a:gd name="connsiteY2" fmla="*/ 411480 h 707962"/>
                <a:gd name="connsiteX3" fmla="*/ 236564 w 236564"/>
                <a:gd name="connsiteY3" fmla="*/ 707962 h 707962"/>
              </a:gdLst>
              <a:ahLst/>
              <a:cxnLst>
                <a:cxn ang="0">
                  <a:pos x="connsiteX0" y="connsiteY0"/>
                </a:cxn>
                <a:cxn ang="0">
                  <a:pos x="connsiteX1" y="connsiteY1"/>
                </a:cxn>
                <a:cxn ang="0">
                  <a:pos x="connsiteX2" y="connsiteY2"/>
                </a:cxn>
                <a:cxn ang="0">
                  <a:pos x="connsiteX3" y="connsiteY3"/>
                </a:cxn>
              </a:cxnLst>
              <a:rect l="l" t="t" r="r" b="b"/>
              <a:pathLst>
                <a:path w="236564" h="707962">
                  <a:moveTo>
                    <a:pt x="0" y="0"/>
                  </a:moveTo>
                  <a:cubicBezTo>
                    <a:pt x="16510" y="160020"/>
                    <a:pt x="33020" y="320040"/>
                    <a:pt x="53340" y="388620"/>
                  </a:cubicBezTo>
                  <a:cubicBezTo>
                    <a:pt x="73660" y="457200"/>
                    <a:pt x="91383" y="358256"/>
                    <a:pt x="121920" y="411480"/>
                  </a:cubicBezTo>
                  <a:cubicBezTo>
                    <a:pt x="152457" y="464704"/>
                    <a:pt x="201004" y="601917"/>
                    <a:pt x="236564" y="707962"/>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542750" y="1699250"/>
              <a:ext cx="1496293" cy="37070"/>
            </a:xfrm>
            <a:custGeom>
              <a:avLst/>
              <a:gdLst>
                <a:gd name="connsiteX0" fmla="*/ 0 w 1691640"/>
                <a:gd name="connsiteY0" fmla="*/ 79892 h 79892"/>
                <a:gd name="connsiteX1" fmla="*/ 723900 w 1691640"/>
                <a:gd name="connsiteY1" fmla="*/ 3692 h 79892"/>
                <a:gd name="connsiteX2" fmla="*/ 1691640 w 1691640"/>
                <a:gd name="connsiteY2" fmla="*/ 18932 h 79892"/>
                <a:gd name="connsiteX0" fmla="*/ 0 w 1508760"/>
                <a:gd name="connsiteY0" fmla="*/ 79892 h 79892"/>
                <a:gd name="connsiteX1" fmla="*/ 723900 w 1508760"/>
                <a:gd name="connsiteY1" fmla="*/ 3692 h 79892"/>
                <a:gd name="connsiteX2" fmla="*/ 1508760 w 1508760"/>
                <a:gd name="connsiteY2" fmla="*/ 18932 h 79892"/>
                <a:gd name="connsiteX0" fmla="*/ 0 w 1505643"/>
                <a:gd name="connsiteY0" fmla="*/ 77095 h 77095"/>
                <a:gd name="connsiteX1" fmla="*/ 723900 w 1505643"/>
                <a:gd name="connsiteY1" fmla="*/ 895 h 77095"/>
                <a:gd name="connsiteX2" fmla="*/ 1505643 w 1505643"/>
                <a:gd name="connsiteY2" fmla="*/ 37953 h 77095"/>
                <a:gd name="connsiteX0" fmla="*/ 0 w 1496293"/>
                <a:gd name="connsiteY0" fmla="*/ 35692 h 37070"/>
                <a:gd name="connsiteX1" fmla="*/ 714550 w 1496293"/>
                <a:gd name="connsiteY1" fmla="*/ 11 h 37070"/>
                <a:gd name="connsiteX2" fmla="*/ 1496293 w 1496293"/>
                <a:gd name="connsiteY2" fmla="*/ 37069 h 37070"/>
              </a:gdLst>
              <a:ahLst/>
              <a:cxnLst>
                <a:cxn ang="0">
                  <a:pos x="connsiteX0" y="connsiteY0"/>
                </a:cxn>
                <a:cxn ang="0">
                  <a:pos x="connsiteX1" y="connsiteY1"/>
                </a:cxn>
                <a:cxn ang="0">
                  <a:pos x="connsiteX2" y="connsiteY2"/>
                </a:cxn>
              </a:cxnLst>
              <a:rect l="l" t="t" r="r" b="b"/>
              <a:pathLst>
                <a:path w="1496293" h="37070">
                  <a:moveTo>
                    <a:pt x="0" y="35692"/>
                  </a:moveTo>
                  <a:cubicBezTo>
                    <a:pt x="220980" y="2672"/>
                    <a:pt x="465168" y="-218"/>
                    <a:pt x="714550" y="11"/>
                  </a:cubicBezTo>
                  <a:cubicBezTo>
                    <a:pt x="963932" y="240"/>
                    <a:pt x="1153393" y="24369"/>
                    <a:pt x="1496293" y="3706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2049780" y="1736664"/>
              <a:ext cx="2392680" cy="31208"/>
            </a:xfrm>
            <a:custGeom>
              <a:avLst/>
              <a:gdLst>
                <a:gd name="connsiteX0" fmla="*/ 0 w 2392680"/>
                <a:gd name="connsiteY0" fmla="*/ 0 h 68839"/>
                <a:gd name="connsiteX1" fmla="*/ 320040 w 2392680"/>
                <a:gd name="connsiteY1" fmla="*/ 7620 h 68839"/>
                <a:gd name="connsiteX2" fmla="*/ 1203960 w 2392680"/>
                <a:gd name="connsiteY2" fmla="*/ 68580 h 68839"/>
                <a:gd name="connsiteX3" fmla="*/ 1889760 w 2392680"/>
                <a:gd name="connsiteY3" fmla="*/ 30480 h 68839"/>
                <a:gd name="connsiteX4" fmla="*/ 2392680 w 2392680"/>
                <a:gd name="connsiteY4" fmla="*/ 53340 h 68839"/>
                <a:gd name="connsiteX0" fmla="*/ 0 w 2392680"/>
                <a:gd name="connsiteY0" fmla="*/ 0 h 70550"/>
                <a:gd name="connsiteX1" fmla="*/ 320040 w 2392680"/>
                <a:gd name="connsiteY1" fmla="*/ 7620 h 70550"/>
                <a:gd name="connsiteX2" fmla="*/ 1203960 w 2392680"/>
                <a:gd name="connsiteY2" fmla="*/ 68580 h 70550"/>
                <a:gd name="connsiteX3" fmla="*/ 1889760 w 2392680"/>
                <a:gd name="connsiteY3" fmla="*/ 55415 h 70550"/>
                <a:gd name="connsiteX4" fmla="*/ 2392680 w 2392680"/>
                <a:gd name="connsiteY4" fmla="*/ 53340 h 70550"/>
                <a:gd name="connsiteX0" fmla="*/ 0 w 2392680"/>
                <a:gd name="connsiteY0" fmla="*/ 0 h 70631"/>
                <a:gd name="connsiteX1" fmla="*/ 320040 w 2392680"/>
                <a:gd name="connsiteY1" fmla="*/ 7620 h 70631"/>
                <a:gd name="connsiteX2" fmla="*/ 1203960 w 2392680"/>
                <a:gd name="connsiteY2" fmla="*/ 68580 h 70631"/>
                <a:gd name="connsiteX3" fmla="*/ 1889760 w 2392680"/>
                <a:gd name="connsiteY3" fmla="*/ 55415 h 70631"/>
                <a:gd name="connsiteX4" fmla="*/ 2392680 w 2392680"/>
                <a:gd name="connsiteY4" fmla="*/ 47106 h 70631"/>
                <a:gd name="connsiteX0" fmla="*/ 0 w 2392680"/>
                <a:gd name="connsiteY0" fmla="*/ 0 h 68613"/>
                <a:gd name="connsiteX1" fmla="*/ 320040 w 2392680"/>
                <a:gd name="connsiteY1" fmla="*/ 51258 h 68613"/>
                <a:gd name="connsiteX2" fmla="*/ 1203960 w 2392680"/>
                <a:gd name="connsiteY2" fmla="*/ 68580 h 68613"/>
                <a:gd name="connsiteX3" fmla="*/ 1889760 w 2392680"/>
                <a:gd name="connsiteY3" fmla="*/ 55415 h 68613"/>
                <a:gd name="connsiteX4" fmla="*/ 2392680 w 2392680"/>
                <a:gd name="connsiteY4" fmla="*/ 47106 h 68613"/>
                <a:gd name="connsiteX0" fmla="*/ 0 w 2392680"/>
                <a:gd name="connsiteY0" fmla="*/ 1101 h 26077"/>
                <a:gd name="connsiteX1" fmla="*/ 320040 w 2392680"/>
                <a:gd name="connsiteY1" fmla="*/ 8722 h 26077"/>
                <a:gd name="connsiteX2" fmla="*/ 1203960 w 2392680"/>
                <a:gd name="connsiteY2" fmla="*/ 26044 h 26077"/>
                <a:gd name="connsiteX3" fmla="*/ 1889760 w 2392680"/>
                <a:gd name="connsiteY3" fmla="*/ 12879 h 26077"/>
                <a:gd name="connsiteX4" fmla="*/ 2392680 w 2392680"/>
                <a:gd name="connsiteY4" fmla="*/ 4570 h 26077"/>
                <a:gd name="connsiteX0" fmla="*/ 0 w 2392680"/>
                <a:gd name="connsiteY0" fmla="*/ 0 h 31209"/>
                <a:gd name="connsiteX1" fmla="*/ 320040 w 2392680"/>
                <a:gd name="connsiteY1" fmla="*/ 13854 h 31209"/>
                <a:gd name="connsiteX2" fmla="*/ 1203960 w 2392680"/>
                <a:gd name="connsiteY2" fmla="*/ 31176 h 31209"/>
                <a:gd name="connsiteX3" fmla="*/ 1889760 w 2392680"/>
                <a:gd name="connsiteY3" fmla="*/ 18011 h 31209"/>
                <a:gd name="connsiteX4" fmla="*/ 2392680 w 2392680"/>
                <a:gd name="connsiteY4" fmla="*/ 9702 h 3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680" h="31209">
                  <a:moveTo>
                    <a:pt x="0" y="0"/>
                  </a:moveTo>
                  <a:cubicBezTo>
                    <a:pt x="106680" y="4618"/>
                    <a:pt x="119380" y="8658"/>
                    <a:pt x="320040" y="13854"/>
                  </a:cubicBezTo>
                  <a:lnTo>
                    <a:pt x="1203960" y="31176"/>
                  </a:lnTo>
                  <a:cubicBezTo>
                    <a:pt x="1465580" y="31869"/>
                    <a:pt x="1691640" y="21590"/>
                    <a:pt x="1889760" y="18011"/>
                  </a:cubicBezTo>
                  <a:cubicBezTo>
                    <a:pt x="2087880" y="14432"/>
                    <a:pt x="2240280" y="-2998"/>
                    <a:pt x="2392680" y="9702"/>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a:off x="2011679" y="1356361"/>
              <a:ext cx="21130" cy="361601"/>
            </a:xfrm>
            <a:custGeom>
              <a:avLst/>
              <a:gdLst>
                <a:gd name="connsiteX0" fmla="*/ 0 w 30480"/>
                <a:gd name="connsiteY0" fmla="*/ 0 h 342900"/>
                <a:gd name="connsiteX1" fmla="*/ 30480 w 30480"/>
                <a:gd name="connsiteY1" fmla="*/ 342900 h 342900"/>
                <a:gd name="connsiteX0" fmla="*/ 0 w 21130"/>
                <a:gd name="connsiteY0" fmla="*/ 0 h 361600"/>
                <a:gd name="connsiteX1" fmla="*/ 21130 w 21130"/>
                <a:gd name="connsiteY1" fmla="*/ 361600 h 361600"/>
              </a:gdLst>
              <a:ahLst/>
              <a:cxnLst>
                <a:cxn ang="0">
                  <a:pos x="connsiteX0" y="connsiteY0"/>
                </a:cxn>
                <a:cxn ang="0">
                  <a:pos x="connsiteX1" y="connsiteY1"/>
                </a:cxn>
              </a:cxnLst>
              <a:rect l="l" t="t" r="r" b="b"/>
              <a:pathLst>
                <a:path w="21130" h="361600">
                  <a:moveTo>
                    <a:pt x="0" y="0"/>
                  </a:moveTo>
                  <a:lnTo>
                    <a:pt x="21130" y="3616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2636520" y="3649980"/>
              <a:ext cx="1630680" cy="137160"/>
            </a:xfrm>
            <a:custGeom>
              <a:avLst/>
              <a:gdLst>
                <a:gd name="connsiteX0" fmla="*/ 0 w 1630680"/>
                <a:gd name="connsiteY0" fmla="*/ 137160 h 137160"/>
                <a:gd name="connsiteX1" fmla="*/ 1630680 w 1630680"/>
                <a:gd name="connsiteY1" fmla="*/ 0 h 137160"/>
              </a:gdLst>
              <a:ahLst/>
              <a:cxnLst>
                <a:cxn ang="0">
                  <a:pos x="connsiteX0" y="connsiteY0"/>
                </a:cxn>
                <a:cxn ang="0">
                  <a:pos x="connsiteX1" y="connsiteY1"/>
                </a:cxn>
              </a:cxnLst>
              <a:rect l="l" t="t" r="r" b="b"/>
              <a:pathLst>
                <a:path w="1630680" h="137160">
                  <a:moveTo>
                    <a:pt x="0" y="137160"/>
                  </a:moveTo>
                  <a:lnTo>
                    <a:pt x="1630680" y="0"/>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74"/>
            <p:cNvSpPr/>
            <p:nvPr/>
          </p:nvSpPr>
          <p:spPr>
            <a:xfrm flipH="1" flipV="1">
              <a:off x="4464049" y="1370213"/>
              <a:ext cx="30135" cy="372109"/>
            </a:xfrm>
            <a:custGeom>
              <a:avLst/>
              <a:gdLst>
                <a:gd name="connsiteX0" fmla="*/ 0 w 1630680"/>
                <a:gd name="connsiteY0" fmla="*/ 137160 h 137160"/>
                <a:gd name="connsiteX1" fmla="*/ 1630680 w 1630680"/>
                <a:gd name="connsiteY1" fmla="*/ 0 h 137160"/>
                <a:gd name="connsiteX0" fmla="*/ 0 w 1186000"/>
                <a:gd name="connsiteY0" fmla="*/ 160367 h 160367"/>
                <a:gd name="connsiteX1" fmla="*/ 1186000 w 1186000"/>
                <a:gd name="connsiteY1" fmla="*/ 0 h 160367"/>
                <a:gd name="connsiteX0" fmla="*/ 148040 w 148040"/>
                <a:gd name="connsiteY0" fmla="*/ 152632 h 152632"/>
                <a:gd name="connsiteX1" fmla="*/ 0 w 148040"/>
                <a:gd name="connsiteY1" fmla="*/ 0 h 152632"/>
                <a:gd name="connsiteX0" fmla="*/ 0 w 296640"/>
                <a:gd name="connsiteY0" fmla="*/ 148764 h 148764"/>
                <a:gd name="connsiteX1" fmla="*/ 296640 w 296640"/>
                <a:gd name="connsiteY1" fmla="*/ 0 h 148764"/>
                <a:gd name="connsiteX0" fmla="*/ 0 w 1074841"/>
                <a:gd name="connsiteY0" fmla="*/ 153921 h 153921"/>
                <a:gd name="connsiteX1" fmla="*/ 1074841 w 1074841"/>
                <a:gd name="connsiteY1" fmla="*/ 0 h 153921"/>
              </a:gdLst>
              <a:ahLst/>
              <a:cxnLst>
                <a:cxn ang="0">
                  <a:pos x="connsiteX0" y="connsiteY0"/>
                </a:cxn>
                <a:cxn ang="0">
                  <a:pos x="connsiteX1" y="connsiteY1"/>
                </a:cxn>
              </a:cxnLst>
              <a:rect l="l" t="t" r="r" b="b"/>
              <a:pathLst>
                <a:path w="1074841" h="153921">
                  <a:moveTo>
                    <a:pt x="0" y="153921"/>
                  </a:moveTo>
                  <a:lnTo>
                    <a:pt x="1074841"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flipH="1" flipV="1">
              <a:off x="4420491" y="1758914"/>
              <a:ext cx="45719" cy="916104"/>
            </a:xfrm>
            <a:custGeom>
              <a:avLst/>
              <a:gdLst>
                <a:gd name="connsiteX0" fmla="*/ 0 w 1630680"/>
                <a:gd name="connsiteY0" fmla="*/ 137160 h 137160"/>
                <a:gd name="connsiteX1" fmla="*/ 1630680 w 1630680"/>
                <a:gd name="connsiteY1" fmla="*/ 0 h 137160"/>
                <a:gd name="connsiteX0" fmla="*/ 0 w 1519475"/>
                <a:gd name="connsiteY0" fmla="*/ 134496 h 134496"/>
                <a:gd name="connsiteX1" fmla="*/ 1519475 w 1519475"/>
                <a:gd name="connsiteY1" fmla="*/ 0 h 134496"/>
                <a:gd name="connsiteX0" fmla="*/ 0 w 1074795"/>
                <a:gd name="connsiteY0" fmla="*/ 132720 h 132720"/>
                <a:gd name="connsiteX1" fmla="*/ 1074795 w 1074795"/>
                <a:gd name="connsiteY1" fmla="*/ 0 h 132720"/>
                <a:gd name="connsiteX0" fmla="*/ 0 w 1519475"/>
                <a:gd name="connsiteY0" fmla="*/ 134940 h 134940"/>
                <a:gd name="connsiteX1" fmla="*/ 1519475 w 1519475"/>
                <a:gd name="connsiteY1" fmla="*/ 0 h 134940"/>
                <a:gd name="connsiteX0" fmla="*/ 0 w 963637"/>
                <a:gd name="connsiteY0" fmla="*/ 135384 h 135384"/>
                <a:gd name="connsiteX1" fmla="*/ 963637 w 963637"/>
                <a:gd name="connsiteY1" fmla="*/ 0 h 135384"/>
                <a:gd name="connsiteX0" fmla="*/ 0 w 1408317"/>
                <a:gd name="connsiteY0" fmla="*/ 135828 h 135828"/>
                <a:gd name="connsiteX1" fmla="*/ 1408317 w 1408317"/>
                <a:gd name="connsiteY1" fmla="*/ 0 h 135828"/>
                <a:gd name="connsiteX0" fmla="*/ 0 w 1964202"/>
                <a:gd name="connsiteY0" fmla="*/ 128280 h 128280"/>
                <a:gd name="connsiteX1" fmla="*/ 1964202 w 1964202"/>
                <a:gd name="connsiteY1" fmla="*/ 0 h 128280"/>
                <a:gd name="connsiteX0" fmla="*/ 0 w 1630680"/>
                <a:gd name="connsiteY0" fmla="*/ 130500 h 130500"/>
                <a:gd name="connsiteX1" fmla="*/ 1630680 w 1630680"/>
                <a:gd name="connsiteY1" fmla="*/ 0 h 130500"/>
              </a:gdLst>
              <a:ahLst/>
              <a:cxnLst>
                <a:cxn ang="0">
                  <a:pos x="connsiteX0" y="connsiteY0"/>
                </a:cxn>
                <a:cxn ang="0">
                  <a:pos x="connsiteX1" y="connsiteY1"/>
                </a:cxn>
              </a:cxnLst>
              <a:rect l="l" t="t" r="r" b="b"/>
              <a:pathLst>
                <a:path w="1630680" h="130500">
                  <a:moveTo>
                    <a:pt x="0" y="130500"/>
                  </a:moveTo>
                  <a:lnTo>
                    <a:pt x="1630680" y="0"/>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flipH="1" flipV="1">
              <a:off x="4401950" y="2679671"/>
              <a:ext cx="21384" cy="1188144"/>
            </a:xfrm>
            <a:custGeom>
              <a:avLst/>
              <a:gdLst>
                <a:gd name="connsiteX0" fmla="*/ 0 w 1630680"/>
                <a:gd name="connsiteY0" fmla="*/ 137160 h 137160"/>
                <a:gd name="connsiteX1" fmla="*/ 1630680 w 1630680"/>
                <a:gd name="connsiteY1" fmla="*/ 0 h 137160"/>
                <a:gd name="connsiteX0" fmla="*/ 237831 w 237831"/>
                <a:gd name="connsiteY0" fmla="*/ 215729 h 215729"/>
                <a:gd name="connsiteX1" fmla="*/ 0 w 237831"/>
                <a:gd name="connsiteY1" fmla="*/ 0 h 215729"/>
                <a:gd name="connsiteX0" fmla="*/ 0 w 206877"/>
                <a:gd name="connsiteY0" fmla="*/ 219819 h 219819"/>
                <a:gd name="connsiteX1" fmla="*/ 206877 w 206877"/>
                <a:gd name="connsiteY1" fmla="*/ 0 h 219819"/>
                <a:gd name="connsiteX0" fmla="*/ 0 w 762751"/>
                <a:gd name="connsiteY0" fmla="*/ 222741 h 222741"/>
                <a:gd name="connsiteX1" fmla="*/ 762751 w 762751"/>
                <a:gd name="connsiteY1" fmla="*/ 0 h 222741"/>
              </a:gdLst>
              <a:ahLst/>
              <a:cxnLst>
                <a:cxn ang="0">
                  <a:pos x="connsiteX0" y="connsiteY0"/>
                </a:cxn>
                <a:cxn ang="0">
                  <a:pos x="connsiteX1" y="connsiteY1"/>
                </a:cxn>
              </a:cxnLst>
              <a:rect l="l" t="t" r="r" b="b"/>
              <a:pathLst>
                <a:path w="762751" h="222741">
                  <a:moveTo>
                    <a:pt x="0" y="222741"/>
                  </a:moveTo>
                  <a:lnTo>
                    <a:pt x="762751"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flipH="1" flipV="1">
              <a:off x="4400865" y="3894337"/>
              <a:ext cx="1905" cy="379213"/>
            </a:xfrm>
            <a:custGeom>
              <a:avLst/>
              <a:gdLst>
                <a:gd name="connsiteX0" fmla="*/ 0 w 1630680"/>
                <a:gd name="connsiteY0" fmla="*/ 137160 h 137160"/>
                <a:gd name="connsiteX1" fmla="*/ 1630680 w 1630680"/>
                <a:gd name="connsiteY1" fmla="*/ 0 h 137160"/>
                <a:gd name="connsiteX0" fmla="*/ 237831 w 237831"/>
                <a:gd name="connsiteY0" fmla="*/ 215729 h 215729"/>
                <a:gd name="connsiteX1" fmla="*/ 0 w 237831"/>
                <a:gd name="connsiteY1" fmla="*/ 0 h 215729"/>
                <a:gd name="connsiteX0" fmla="*/ 67947 w 67947"/>
                <a:gd name="connsiteY0" fmla="*/ 71091 h 71091"/>
                <a:gd name="connsiteX1" fmla="*/ 0 w 67947"/>
                <a:gd name="connsiteY1" fmla="*/ 0 h 71091"/>
              </a:gdLst>
              <a:ahLst/>
              <a:cxnLst>
                <a:cxn ang="0">
                  <a:pos x="connsiteX0" y="connsiteY0"/>
                </a:cxn>
                <a:cxn ang="0">
                  <a:pos x="connsiteX1" y="connsiteY1"/>
                </a:cxn>
              </a:cxnLst>
              <a:rect l="l" t="t" r="r" b="b"/>
              <a:pathLst>
                <a:path w="67947" h="71091">
                  <a:moveTo>
                    <a:pt x="67947" y="71091"/>
                  </a:moveTo>
                  <a:lnTo>
                    <a:pt x="0" y="0"/>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a:off x="4262438" y="3643313"/>
              <a:ext cx="142875" cy="252412"/>
            </a:xfrm>
            <a:custGeom>
              <a:avLst/>
              <a:gdLst>
                <a:gd name="connsiteX0" fmla="*/ 0 w 142875"/>
                <a:gd name="connsiteY0" fmla="*/ 0 h 252412"/>
                <a:gd name="connsiteX1" fmla="*/ 76200 w 142875"/>
                <a:gd name="connsiteY1" fmla="*/ 166687 h 252412"/>
                <a:gd name="connsiteX2" fmla="*/ 142875 w 142875"/>
                <a:gd name="connsiteY2" fmla="*/ 252412 h 252412"/>
              </a:gdLst>
              <a:ahLst/>
              <a:cxnLst>
                <a:cxn ang="0">
                  <a:pos x="connsiteX0" y="connsiteY0"/>
                </a:cxn>
                <a:cxn ang="0">
                  <a:pos x="connsiteX1" y="connsiteY1"/>
                </a:cxn>
                <a:cxn ang="0">
                  <a:pos x="connsiteX2" y="connsiteY2"/>
                </a:cxn>
              </a:cxnLst>
              <a:rect l="l" t="t" r="r" b="b"/>
              <a:pathLst>
                <a:path w="142875" h="252412">
                  <a:moveTo>
                    <a:pt x="0" y="0"/>
                  </a:moveTo>
                  <a:cubicBezTo>
                    <a:pt x="26194" y="62309"/>
                    <a:pt x="52388" y="124618"/>
                    <a:pt x="76200" y="166687"/>
                  </a:cubicBezTo>
                  <a:cubicBezTo>
                    <a:pt x="100012" y="208756"/>
                    <a:pt x="121443" y="230584"/>
                    <a:pt x="142875" y="252412"/>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a:off x="4225719" y="3259875"/>
              <a:ext cx="35097" cy="377360"/>
            </a:xfrm>
            <a:custGeom>
              <a:avLst/>
              <a:gdLst>
                <a:gd name="connsiteX0" fmla="*/ 3666 w 41766"/>
                <a:gd name="connsiteY0" fmla="*/ 0 h 352425"/>
                <a:gd name="connsiteX1" fmla="*/ 3666 w 41766"/>
                <a:gd name="connsiteY1" fmla="*/ 200025 h 352425"/>
                <a:gd name="connsiteX2" fmla="*/ 41766 w 41766"/>
                <a:gd name="connsiteY2" fmla="*/ 352425 h 352425"/>
                <a:gd name="connsiteX0" fmla="*/ 3231 w 35097"/>
                <a:gd name="connsiteY0" fmla="*/ 0 h 377360"/>
                <a:gd name="connsiteX1" fmla="*/ 3231 w 35097"/>
                <a:gd name="connsiteY1" fmla="*/ 200025 h 377360"/>
                <a:gd name="connsiteX2" fmla="*/ 35097 w 35097"/>
                <a:gd name="connsiteY2" fmla="*/ 377360 h 377360"/>
              </a:gdLst>
              <a:ahLst/>
              <a:cxnLst>
                <a:cxn ang="0">
                  <a:pos x="connsiteX0" y="connsiteY0"/>
                </a:cxn>
                <a:cxn ang="0">
                  <a:pos x="connsiteX1" y="connsiteY1"/>
                </a:cxn>
                <a:cxn ang="0">
                  <a:pos x="connsiteX2" y="connsiteY2"/>
                </a:cxn>
              </a:cxnLst>
              <a:rect l="l" t="t" r="r" b="b"/>
              <a:pathLst>
                <a:path w="35097" h="377360">
                  <a:moveTo>
                    <a:pt x="3231" y="0"/>
                  </a:moveTo>
                  <a:cubicBezTo>
                    <a:pt x="56" y="70644"/>
                    <a:pt x="-2080" y="137132"/>
                    <a:pt x="3231" y="200025"/>
                  </a:cubicBezTo>
                  <a:cubicBezTo>
                    <a:pt x="8542" y="262918"/>
                    <a:pt x="19222" y="330528"/>
                    <a:pt x="35097" y="37736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p:cNvSpPr/>
            <p:nvPr/>
          </p:nvSpPr>
          <p:spPr>
            <a:xfrm>
              <a:off x="4227281" y="1759779"/>
              <a:ext cx="8228" cy="1510583"/>
            </a:xfrm>
            <a:custGeom>
              <a:avLst/>
              <a:gdLst>
                <a:gd name="connsiteX0" fmla="*/ 23812 w 23812"/>
                <a:gd name="connsiteY0" fmla="*/ 0 h 1578680"/>
                <a:gd name="connsiteX1" fmla="*/ 9525 w 23812"/>
                <a:gd name="connsiteY1" fmla="*/ 1362075 h 1578680"/>
                <a:gd name="connsiteX2" fmla="*/ 0 w 23812"/>
                <a:gd name="connsiteY2" fmla="*/ 1557337 h 1578680"/>
                <a:gd name="connsiteX0" fmla="*/ 20695 w 20695"/>
                <a:gd name="connsiteY0" fmla="*/ 0 h 1536710"/>
                <a:gd name="connsiteX1" fmla="*/ 9525 w 20695"/>
                <a:gd name="connsiteY1" fmla="*/ 1321556 h 1536710"/>
                <a:gd name="connsiteX2" fmla="*/ 0 w 20695"/>
                <a:gd name="connsiteY2" fmla="*/ 1516818 h 1536710"/>
                <a:gd name="connsiteX0" fmla="*/ 20695 w 20695"/>
                <a:gd name="connsiteY0" fmla="*/ 0 h 1516818"/>
                <a:gd name="connsiteX1" fmla="*/ 9525 w 20695"/>
                <a:gd name="connsiteY1" fmla="*/ 1321556 h 1516818"/>
                <a:gd name="connsiteX2" fmla="*/ 0 w 20695"/>
                <a:gd name="connsiteY2" fmla="*/ 1516818 h 1516818"/>
                <a:gd name="connsiteX0" fmla="*/ 20695 w 20695"/>
                <a:gd name="connsiteY0" fmla="*/ 0 h 1516818"/>
                <a:gd name="connsiteX1" fmla="*/ 9525 w 20695"/>
                <a:gd name="connsiteY1" fmla="*/ 1321556 h 1516818"/>
                <a:gd name="connsiteX2" fmla="*/ 0 w 20695"/>
                <a:gd name="connsiteY2" fmla="*/ 1516818 h 1516818"/>
                <a:gd name="connsiteX0" fmla="*/ 20695 w 20695"/>
                <a:gd name="connsiteY0" fmla="*/ 0 h 1516818"/>
                <a:gd name="connsiteX1" fmla="*/ 9525 w 20695"/>
                <a:gd name="connsiteY1" fmla="*/ 1321556 h 1516818"/>
                <a:gd name="connsiteX2" fmla="*/ 0 w 20695"/>
                <a:gd name="connsiteY2" fmla="*/ 1516818 h 1516818"/>
                <a:gd name="connsiteX0" fmla="*/ 20695 w 20695"/>
                <a:gd name="connsiteY0" fmla="*/ 0 h 1516818"/>
                <a:gd name="connsiteX1" fmla="*/ 0 w 20695"/>
                <a:gd name="connsiteY1" fmla="*/ 1516818 h 1516818"/>
                <a:gd name="connsiteX0" fmla="*/ 20695 w 20695"/>
                <a:gd name="connsiteY0" fmla="*/ 0 h 1516818"/>
                <a:gd name="connsiteX1" fmla="*/ 0 w 20695"/>
                <a:gd name="connsiteY1" fmla="*/ 1516818 h 1516818"/>
                <a:gd name="connsiteX0" fmla="*/ 8228 w 12039"/>
                <a:gd name="connsiteY0" fmla="*/ 0 h 1510584"/>
                <a:gd name="connsiteX1" fmla="*/ 0 w 12039"/>
                <a:gd name="connsiteY1" fmla="*/ 1510584 h 1510584"/>
                <a:gd name="connsiteX0" fmla="*/ 8228 w 8228"/>
                <a:gd name="connsiteY0" fmla="*/ 0 h 1510584"/>
                <a:gd name="connsiteX1" fmla="*/ 0 w 8228"/>
                <a:gd name="connsiteY1" fmla="*/ 1510584 h 1510584"/>
              </a:gdLst>
              <a:ahLst/>
              <a:cxnLst>
                <a:cxn ang="0">
                  <a:pos x="connsiteX0" y="connsiteY0"/>
                </a:cxn>
                <a:cxn ang="0">
                  <a:pos x="connsiteX1" y="connsiteY1"/>
                </a:cxn>
              </a:cxnLst>
              <a:rect l="l" t="t" r="r" b="b"/>
              <a:pathLst>
                <a:path w="8228" h="1510584">
                  <a:moveTo>
                    <a:pt x="8228" y="0"/>
                  </a:moveTo>
                  <a:cubicBezTo>
                    <a:pt x="1330" y="505606"/>
                    <a:pt x="6898" y="1254326"/>
                    <a:pt x="0" y="151058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89"/>
            <p:cNvSpPr/>
            <p:nvPr/>
          </p:nvSpPr>
          <p:spPr>
            <a:xfrm>
              <a:off x="4818612" y="1341120"/>
              <a:ext cx="736368" cy="3612572"/>
            </a:xfrm>
            <a:custGeom>
              <a:avLst/>
              <a:gdLst>
                <a:gd name="connsiteX0" fmla="*/ 723900 w 723900"/>
                <a:gd name="connsiteY0" fmla="*/ 0 h 3604260"/>
                <a:gd name="connsiteX1" fmla="*/ 701040 w 723900"/>
                <a:gd name="connsiteY1" fmla="*/ 472440 h 3604260"/>
                <a:gd name="connsiteX2" fmla="*/ 662940 w 723900"/>
                <a:gd name="connsiteY2" fmla="*/ 800100 h 3604260"/>
                <a:gd name="connsiteX3" fmla="*/ 601980 w 723900"/>
                <a:gd name="connsiteY3" fmla="*/ 2247900 h 3604260"/>
                <a:gd name="connsiteX4" fmla="*/ 502920 w 723900"/>
                <a:gd name="connsiteY4" fmla="*/ 2575560 h 3604260"/>
                <a:gd name="connsiteX5" fmla="*/ 426720 w 723900"/>
                <a:gd name="connsiteY5" fmla="*/ 2758440 h 3604260"/>
                <a:gd name="connsiteX6" fmla="*/ 243840 w 723900"/>
                <a:gd name="connsiteY6" fmla="*/ 3025140 h 3604260"/>
                <a:gd name="connsiteX7" fmla="*/ 121920 w 723900"/>
                <a:gd name="connsiteY7" fmla="*/ 3390900 h 3604260"/>
                <a:gd name="connsiteX8" fmla="*/ 68580 w 723900"/>
                <a:gd name="connsiteY8" fmla="*/ 3543300 h 3604260"/>
                <a:gd name="connsiteX9" fmla="*/ 0 w 723900"/>
                <a:gd name="connsiteY9" fmla="*/ 3604260 h 3604260"/>
                <a:gd name="connsiteX0" fmla="*/ 736367 w 736367"/>
                <a:gd name="connsiteY0" fmla="*/ 0 h 3612572"/>
                <a:gd name="connsiteX1" fmla="*/ 713507 w 736367"/>
                <a:gd name="connsiteY1" fmla="*/ 472440 h 3612572"/>
                <a:gd name="connsiteX2" fmla="*/ 675407 w 736367"/>
                <a:gd name="connsiteY2" fmla="*/ 800100 h 3612572"/>
                <a:gd name="connsiteX3" fmla="*/ 614447 w 736367"/>
                <a:gd name="connsiteY3" fmla="*/ 2247900 h 3612572"/>
                <a:gd name="connsiteX4" fmla="*/ 515387 w 736367"/>
                <a:gd name="connsiteY4" fmla="*/ 2575560 h 3612572"/>
                <a:gd name="connsiteX5" fmla="*/ 439187 w 736367"/>
                <a:gd name="connsiteY5" fmla="*/ 2758440 h 3612572"/>
                <a:gd name="connsiteX6" fmla="*/ 256307 w 736367"/>
                <a:gd name="connsiteY6" fmla="*/ 3025140 h 3612572"/>
                <a:gd name="connsiteX7" fmla="*/ 134387 w 736367"/>
                <a:gd name="connsiteY7" fmla="*/ 3390900 h 3612572"/>
                <a:gd name="connsiteX8" fmla="*/ 81047 w 736367"/>
                <a:gd name="connsiteY8" fmla="*/ 3543300 h 3612572"/>
                <a:gd name="connsiteX9" fmla="*/ 0 w 736367"/>
                <a:gd name="connsiteY9" fmla="*/ 3612572 h 361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367" h="3612572">
                  <a:moveTo>
                    <a:pt x="736367" y="0"/>
                  </a:moveTo>
                  <a:cubicBezTo>
                    <a:pt x="730017" y="169545"/>
                    <a:pt x="723667" y="339090"/>
                    <a:pt x="713507" y="472440"/>
                  </a:cubicBezTo>
                  <a:cubicBezTo>
                    <a:pt x="703347" y="605790"/>
                    <a:pt x="691917" y="504190"/>
                    <a:pt x="675407" y="800100"/>
                  </a:cubicBezTo>
                  <a:cubicBezTo>
                    <a:pt x="658897" y="1096010"/>
                    <a:pt x="641117" y="1951990"/>
                    <a:pt x="614447" y="2247900"/>
                  </a:cubicBezTo>
                  <a:cubicBezTo>
                    <a:pt x="587777" y="2543810"/>
                    <a:pt x="544597" y="2490470"/>
                    <a:pt x="515387" y="2575560"/>
                  </a:cubicBezTo>
                  <a:cubicBezTo>
                    <a:pt x="486177" y="2660650"/>
                    <a:pt x="482367" y="2683510"/>
                    <a:pt x="439187" y="2758440"/>
                  </a:cubicBezTo>
                  <a:cubicBezTo>
                    <a:pt x="396007" y="2833370"/>
                    <a:pt x="307107" y="2919730"/>
                    <a:pt x="256307" y="3025140"/>
                  </a:cubicBezTo>
                  <a:cubicBezTo>
                    <a:pt x="205507" y="3130550"/>
                    <a:pt x="163597" y="3304540"/>
                    <a:pt x="134387" y="3390900"/>
                  </a:cubicBezTo>
                  <a:cubicBezTo>
                    <a:pt x="105177" y="3477260"/>
                    <a:pt x="103445" y="3506355"/>
                    <a:pt x="81047" y="3543300"/>
                  </a:cubicBezTo>
                  <a:cubicBezTo>
                    <a:pt x="58649" y="3580245"/>
                    <a:pt x="24130" y="3599872"/>
                    <a:pt x="0" y="361257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94"/>
            <p:cNvSpPr/>
            <p:nvPr/>
          </p:nvSpPr>
          <p:spPr>
            <a:xfrm>
              <a:off x="4449738" y="2606038"/>
              <a:ext cx="1417664" cy="112374"/>
            </a:xfrm>
            <a:custGeom>
              <a:avLst/>
              <a:gdLst>
                <a:gd name="connsiteX0" fmla="*/ 0 w 1455420"/>
                <a:gd name="connsiteY0" fmla="*/ 83820 h 132238"/>
                <a:gd name="connsiteX1" fmla="*/ 53340 w 1455420"/>
                <a:gd name="connsiteY1" fmla="*/ 91440 h 132238"/>
                <a:gd name="connsiteX2" fmla="*/ 259080 w 1455420"/>
                <a:gd name="connsiteY2" fmla="*/ 129540 h 132238"/>
                <a:gd name="connsiteX3" fmla="*/ 708660 w 1455420"/>
                <a:gd name="connsiteY3" fmla="*/ 7620 h 132238"/>
                <a:gd name="connsiteX4" fmla="*/ 1089660 w 1455420"/>
                <a:gd name="connsiteY4" fmla="*/ 15240 h 132238"/>
                <a:gd name="connsiteX5" fmla="*/ 1455420 w 1455420"/>
                <a:gd name="connsiteY5" fmla="*/ 0 h 132238"/>
                <a:gd name="connsiteX0" fmla="*/ 0 w 1455420"/>
                <a:gd name="connsiteY0" fmla="*/ 83820 h 126289"/>
                <a:gd name="connsiteX1" fmla="*/ 53340 w 1455420"/>
                <a:gd name="connsiteY1" fmla="*/ 91440 h 126289"/>
                <a:gd name="connsiteX2" fmla="*/ 265313 w 1455420"/>
                <a:gd name="connsiteY2" fmla="*/ 123306 h 126289"/>
                <a:gd name="connsiteX3" fmla="*/ 708660 w 1455420"/>
                <a:gd name="connsiteY3" fmla="*/ 7620 h 126289"/>
                <a:gd name="connsiteX4" fmla="*/ 1089660 w 1455420"/>
                <a:gd name="connsiteY4" fmla="*/ 15240 h 126289"/>
                <a:gd name="connsiteX5" fmla="*/ 1455420 w 1455420"/>
                <a:gd name="connsiteY5" fmla="*/ 0 h 126289"/>
                <a:gd name="connsiteX0" fmla="*/ 0 w 1402080"/>
                <a:gd name="connsiteY0" fmla="*/ 91440 h 126289"/>
                <a:gd name="connsiteX1" fmla="*/ 211973 w 1402080"/>
                <a:gd name="connsiteY1" fmla="*/ 123306 h 126289"/>
                <a:gd name="connsiteX2" fmla="*/ 655320 w 1402080"/>
                <a:gd name="connsiteY2" fmla="*/ 7620 h 126289"/>
                <a:gd name="connsiteX3" fmla="*/ 1036320 w 1402080"/>
                <a:gd name="connsiteY3" fmla="*/ 15240 h 126289"/>
                <a:gd name="connsiteX4" fmla="*/ 1402080 w 1402080"/>
                <a:gd name="connsiteY4" fmla="*/ 0 h 126289"/>
                <a:gd name="connsiteX0" fmla="*/ 0 w 1417664"/>
                <a:gd name="connsiteY0" fmla="*/ 69624 h 124546"/>
                <a:gd name="connsiteX1" fmla="*/ 227557 w 1417664"/>
                <a:gd name="connsiteY1" fmla="*/ 123306 h 124546"/>
                <a:gd name="connsiteX2" fmla="*/ 670904 w 1417664"/>
                <a:gd name="connsiteY2" fmla="*/ 7620 h 124546"/>
                <a:gd name="connsiteX3" fmla="*/ 1051904 w 1417664"/>
                <a:gd name="connsiteY3" fmla="*/ 15240 h 124546"/>
                <a:gd name="connsiteX4" fmla="*/ 1417664 w 1417664"/>
                <a:gd name="connsiteY4" fmla="*/ 0 h 124546"/>
                <a:gd name="connsiteX0" fmla="*/ 0 w 1417664"/>
                <a:gd name="connsiteY0" fmla="*/ 69624 h 112374"/>
                <a:gd name="connsiteX1" fmla="*/ 218206 w 1417664"/>
                <a:gd name="connsiteY1" fmla="*/ 110839 h 112374"/>
                <a:gd name="connsiteX2" fmla="*/ 670904 w 1417664"/>
                <a:gd name="connsiteY2" fmla="*/ 7620 h 112374"/>
                <a:gd name="connsiteX3" fmla="*/ 1051904 w 1417664"/>
                <a:gd name="connsiteY3" fmla="*/ 15240 h 112374"/>
                <a:gd name="connsiteX4" fmla="*/ 1417664 w 1417664"/>
                <a:gd name="connsiteY4" fmla="*/ 0 h 11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664" h="112374">
                  <a:moveTo>
                    <a:pt x="0" y="69624"/>
                  </a:moveTo>
                  <a:cubicBezTo>
                    <a:pt x="44219" y="76205"/>
                    <a:pt x="106389" y="121173"/>
                    <a:pt x="218206" y="110839"/>
                  </a:cubicBezTo>
                  <a:cubicBezTo>
                    <a:pt x="330023" y="100505"/>
                    <a:pt x="531954" y="23553"/>
                    <a:pt x="670904" y="7620"/>
                  </a:cubicBezTo>
                  <a:cubicBezTo>
                    <a:pt x="809854" y="-8313"/>
                    <a:pt x="927444" y="16510"/>
                    <a:pt x="1051904" y="15240"/>
                  </a:cubicBezTo>
                  <a:cubicBezTo>
                    <a:pt x="1176364" y="13970"/>
                    <a:pt x="1297014" y="6985"/>
                    <a:pt x="1417664"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103"/>
            <p:cNvSpPr/>
            <p:nvPr/>
          </p:nvSpPr>
          <p:spPr>
            <a:xfrm>
              <a:off x="4425146" y="3253738"/>
              <a:ext cx="1007915" cy="114742"/>
            </a:xfrm>
            <a:custGeom>
              <a:avLst/>
              <a:gdLst>
                <a:gd name="connsiteX0" fmla="*/ 0 w 982980"/>
                <a:gd name="connsiteY0" fmla="*/ 0 h 114739"/>
                <a:gd name="connsiteX1" fmla="*/ 403860 w 982980"/>
                <a:gd name="connsiteY1" fmla="*/ 106680 h 114739"/>
                <a:gd name="connsiteX2" fmla="*/ 982980 w 982980"/>
                <a:gd name="connsiteY2" fmla="*/ 99060 h 114739"/>
                <a:gd name="connsiteX0" fmla="*/ 0 w 1007915"/>
                <a:gd name="connsiteY0" fmla="*/ 0 h 114739"/>
                <a:gd name="connsiteX1" fmla="*/ 428795 w 1007915"/>
                <a:gd name="connsiteY1" fmla="*/ 106680 h 114739"/>
                <a:gd name="connsiteX2" fmla="*/ 1007915 w 1007915"/>
                <a:gd name="connsiteY2" fmla="*/ 99060 h 114739"/>
                <a:gd name="connsiteX0" fmla="*/ 0 w 1007915"/>
                <a:gd name="connsiteY0" fmla="*/ 3 h 114742"/>
                <a:gd name="connsiteX1" fmla="*/ 428795 w 1007915"/>
                <a:gd name="connsiteY1" fmla="*/ 106683 h 114742"/>
                <a:gd name="connsiteX2" fmla="*/ 1007915 w 1007915"/>
                <a:gd name="connsiteY2" fmla="*/ 99063 h 114742"/>
              </a:gdLst>
              <a:ahLst/>
              <a:cxnLst>
                <a:cxn ang="0">
                  <a:pos x="connsiteX0" y="connsiteY0"/>
                </a:cxn>
                <a:cxn ang="0">
                  <a:pos x="connsiteX1" y="connsiteY1"/>
                </a:cxn>
                <a:cxn ang="0">
                  <a:pos x="connsiteX2" y="connsiteY2"/>
                </a:cxn>
              </a:cxnLst>
              <a:rect l="l" t="t" r="r" b="b"/>
              <a:pathLst>
                <a:path w="1007915" h="114742">
                  <a:moveTo>
                    <a:pt x="0" y="3"/>
                  </a:moveTo>
                  <a:cubicBezTo>
                    <a:pt x="90925" y="-625"/>
                    <a:pt x="260809" y="90173"/>
                    <a:pt x="428795" y="106683"/>
                  </a:cubicBezTo>
                  <a:cubicBezTo>
                    <a:pt x="596781" y="123193"/>
                    <a:pt x="800270" y="111128"/>
                    <a:pt x="1007915" y="99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104"/>
            <p:cNvSpPr/>
            <p:nvPr/>
          </p:nvSpPr>
          <p:spPr>
            <a:xfrm>
              <a:off x="3116581" y="1752601"/>
              <a:ext cx="25977" cy="1279119"/>
            </a:xfrm>
            <a:custGeom>
              <a:avLst/>
              <a:gdLst>
                <a:gd name="connsiteX0" fmla="*/ 0 w 22860"/>
                <a:gd name="connsiteY0" fmla="*/ 0 h 1257300"/>
                <a:gd name="connsiteX1" fmla="*/ 22860 w 22860"/>
                <a:gd name="connsiteY1" fmla="*/ 1257300 h 1257300"/>
                <a:gd name="connsiteX0" fmla="*/ 0 w 25976"/>
                <a:gd name="connsiteY0" fmla="*/ 0 h 1279118"/>
                <a:gd name="connsiteX1" fmla="*/ 25976 w 25976"/>
                <a:gd name="connsiteY1" fmla="*/ 1279118 h 1279118"/>
              </a:gdLst>
              <a:ahLst/>
              <a:cxnLst>
                <a:cxn ang="0">
                  <a:pos x="connsiteX0" y="connsiteY0"/>
                </a:cxn>
                <a:cxn ang="0">
                  <a:pos x="connsiteX1" y="connsiteY1"/>
                </a:cxn>
              </a:cxnLst>
              <a:rect l="l" t="t" r="r" b="b"/>
              <a:pathLst>
                <a:path w="25976" h="1279118">
                  <a:moveTo>
                    <a:pt x="0" y="0"/>
                  </a:moveTo>
                  <a:lnTo>
                    <a:pt x="25976" y="127911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105"/>
            <p:cNvSpPr/>
            <p:nvPr/>
          </p:nvSpPr>
          <p:spPr>
            <a:xfrm>
              <a:off x="3141275" y="3036909"/>
              <a:ext cx="45719" cy="693076"/>
            </a:xfrm>
            <a:custGeom>
              <a:avLst/>
              <a:gdLst>
                <a:gd name="connsiteX0" fmla="*/ 0 w 22860"/>
                <a:gd name="connsiteY0" fmla="*/ 0 h 1257300"/>
                <a:gd name="connsiteX1" fmla="*/ 22860 w 22860"/>
                <a:gd name="connsiteY1" fmla="*/ 1257300 h 1257300"/>
                <a:gd name="connsiteX0" fmla="*/ 0 w 45720"/>
                <a:gd name="connsiteY0" fmla="*/ 0 h 708660"/>
                <a:gd name="connsiteX1" fmla="*/ 45720 w 45720"/>
                <a:gd name="connsiteY1" fmla="*/ 708660 h 708660"/>
                <a:gd name="connsiteX0" fmla="*/ 0 w 48836"/>
                <a:gd name="connsiteY0" fmla="*/ 0 h 742946"/>
                <a:gd name="connsiteX1" fmla="*/ 48836 w 48836"/>
                <a:gd name="connsiteY1" fmla="*/ 742946 h 742946"/>
                <a:gd name="connsiteX0" fmla="*/ 0 w 45718"/>
                <a:gd name="connsiteY0" fmla="*/ 0 h 693076"/>
                <a:gd name="connsiteX1" fmla="*/ 45718 w 45718"/>
                <a:gd name="connsiteY1" fmla="*/ 693076 h 693076"/>
              </a:gdLst>
              <a:ahLst/>
              <a:cxnLst>
                <a:cxn ang="0">
                  <a:pos x="connsiteX0" y="connsiteY0"/>
                </a:cxn>
                <a:cxn ang="0">
                  <a:pos x="connsiteX1" y="connsiteY1"/>
                </a:cxn>
              </a:cxnLst>
              <a:rect l="l" t="t" r="r" b="b"/>
              <a:pathLst>
                <a:path w="45718" h="693076">
                  <a:moveTo>
                    <a:pt x="0" y="0"/>
                  </a:moveTo>
                  <a:lnTo>
                    <a:pt x="45718" y="693076"/>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106"/>
            <p:cNvSpPr/>
            <p:nvPr/>
          </p:nvSpPr>
          <p:spPr>
            <a:xfrm>
              <a:off x="3741919" y="1758145"/>
              <a:ext cx="99832" cy="2606845"/>
            </a:xfrm>
            <a:custGeom>
              <a:avLst/>
              <a:gdLst>
                <a:gd name="connsiteX0" fmla="*/ 15321 w 22941"/>
                <a:gd name="connsiteY0" fmla="*/ 0 h 1927860"/>
                <a:gd name="connsiteX1" fmla="*/ 15321 w 22941"/>
                <a:gd name="connsiteY1" fmla="*/ 990600 h 1927860"/>
                <a:gd name="connsiteX2" fmla="*/ 15321 w 22941"/>
                <a:gd name="connsiteY2" fmla="*/ 1402080 h 1927860"/>
                <a:gd name="connsiteX3" fmla="*/ 81 w 22941"/>
                <a:gd name="connsiteY3" fmla="*/ 1546860 h 1927860"/>
                <a:gd name="connsiteX4" fmla="*/ 22941 w 22941"/>
                <a:gd name="connsiteY4" fmla="*/ 1927860 h 1927860"/>
                <a:gd name="connsiteX0" fmla="*/ 18857 w 96327"/>
                <a:gd name="connsiteY0" fmla="*/ 0 h 2581910"/>
                <a:gd name="connsiteX1" fmla="*/ 18857 w 96327"/>
                <a:gd name="connsiteY1" fmla="*/ 990600 h 2581910"/>
                <a:gd name="connsiteX2" fmla="*/ 18857 w 96327"/>
                <a:gd name="connsiteY2" fmla="*/ 1402080 h 2581910"/>
                <a:gd name="connsiteX3" fmla="*/ 3617 w 96327"/>
                <a:gd name="connsiteY3" fmla="*/ 1546860 h 2581910"/>
                <a:gd name="connsiteX4" fmla="*/ 96327 w 96327"/>
                <a:gd name="connsiteY4" fmla="*/ 2581910 h 2581910"/>
                <a:gd name="connsiteX0" fmla="*/ 5739 w 83209"/>
                <a:gd name="connsiteY0" fmla="*/ 0 h 2581910"/>
                <a:gd name="connsiteX1" fmla="*/ 5739 w 83209"/>
                <a:gd name="connsiteY1" fmla="*/ 990600 h 2581910"/>
                <a:gd name="connsiteX2" fmla="*/ 5739 w 83209"/>
                <a:gd name="connsiteY2" fmla="*/ 1402080 h 2581910"/>
                <a:gd name="connsiteX3" fmla="*/ 83209 w 83209"/>
                <a:gd name="connsiteY3" fmla="*/ 2581910 h 2581910"/>
                <a:gd name="connsiteX0" fmla="*/ 22362 w 99832"/>
                <a:gd name="connsiteY0" fmla="*/ 0 h 2581910"/>
                <a:gd name="connsiteX1" fmla="*/ 22362 w 99832"/>
                <a:gd name="connsiteY1" fmla="*/ 990600 h 2581910"/>
                <a:gd name="connsiteX2" fmla="*/ 3312 w 99832"/>
                <a:gd name="connsiteY2" fmla="*/ 1522730 h 2581910"/>
                <a:gd name="connsiteX3" fmla="*/ 99832 w 99832"/>
                <a:gd name="connsiteY3" fmla="*/ 2581910 h 2581910"/>
                <a:gd name="connsiteX0" fmla="*/ 22361 w 99832"/>
                <a:gd name="connsiteY0" fmla="*/ 0 h 2606845"/>
                <a:gd name="connsiteX1" fmla="*/ 22362 w 99832"/>
                <a:gd name="connsiteY1" fmla="*/ 1015535 h 2606845"/>
                <a:gd name="connsiteX2" fmla="*/ 3312 w 99832"/>
                <a:gd name="connsiteY2" fmla="*/ 1547665 h 2606845"/>
                <a:gd name="connsiteX3" fmla="*/ 99832 w 99832"/>
                <a:gd name="connsiteY3" fmla="*/ 2606845 h 2606845"/>
                <a:gd name="connsiteX0" fmla="*/ 22361 w 99832"/>
                <a:gd name="connsiteY0" fmla="*/ 0 h 2606845"/>
                <a:gd name="connsiteX1" fmla="*/ 22362 w 99832"/>
                <a:gd name="connsiteY1" fmla="*/ 1015535 h 2606845"/>
                <a:gd name="connsiteX2" fmla="*/ 3312 w 99832"/>
                <a:gd name="connsiteY2" fmla="*/ 1547665 h 2606845"/>
                <a:gd name="connsiteX3" fmla="*/ 99832 w 99832"/>
                <a:gd name="connsiteY3" fmla="*/ 2606845 h 2606845"/>
              </a:gdLst>
              <a:ahLst/>
              <a:cxnLst>
                <a:cxn ang="0">
                  <a:pos x="connsiteX0" y="connsiteY0"/>
                </a:cxn>
                <a:cxn ang="0">
                  <a:pos x="connsiteX1" y="connsiteY1"/>
                </a:cxn>
                <a:cxn ang="0">
                  <a:pos x="connsiteX2" y="connsiteY2"/>
                </a:cxn>
                <a:cxn ang="0">
                  <a:pos x="connsiteX3" y="connsiteY3"/>
                </a:cxn>
              </a:cxnLst>
              <a:rect l="l" t="t" r="r" b="b"/>
              <a:pathLst>
                <a:path w="99832" h="2606845">
                  <a:moveTo>
                    <a:pt x="22361" y="0"/>
                  </a:moveTo>
                  <a:cubicBezTo>
                    <a:pt x="22361" y="330200"/>
                    <a:pt x="25537" y="757591"/>
                    <a:pt x="22362" y="1015535"/>
                  </a:cubicBezTo>
                  <a:cubicBezTo>
                    <a:pt x="19187" y="1273479"/>
                    <a:pt x="-9600" y="1282447"/>
                    <a:pt x="3312" y="1547665"/>
                  </a:cubicBezTo>
                  <a:cubicBezTo>
                    <a:pt x="16224" y="1812883"/>
                    <a:pt x="83693" y="2361047"/>
                    <a:pt x="99832" y="2606845"/>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リーフォーム 107"/>
            <p:cNvSpPr/>
            <p:nvPr/>
          </p:nvSpPr>
          <p:spPr>
            <a:xfrm>
              <a:off x="3184209" y="3731895"/>
              <a:ext cx="45720" cy="708660"/>
            </a:xfrm>
            <a:custGeom>
              <a:avLst/>
              <a:gdLst>
                <a:gd name="connsiteX0" fmla="*/ 0 w 22860"/>
                <a:gd name="connsiteY0" fmla="*/ 0 h 1257300"/>
                <a:gd name="connsiteX1" fmla="*/ 22860 w 22860"/>
                <a:gd name="connsiteY1" fmla="*/ 1257300 h 1257300"/>
                <a:gd name="connsiteX0" fmla="*/ 0 w 45720"/>
                <a:gd name="connsiteY0" fmla="*/ 0 h 708660"/>
                <a:gd name="connsiteX1" fmla="*/ 45720 w 45720"/>
                <a:gd name="connsiteY1" fmla="*/ 708660 h 708660"/>
              </a:gdLst>
              <a:ahLst/>
              <a:cxnLst>
                <a:cxn ang="0">
                  <a:pos x="connsiteX0" y="connsiteY0"/>
                </a:cxn>
                <a:cxn ang="0">
                  <a:pos x="connsiteX1" y="connsiteY1"/>
                </a:cxn>
              </a:cxnLst>
              <a:rect l="l" t="t" r="r" b="b"/>
              <a:pathLst>
                <a:path w="45720" h="708660">
                  <a:moveTo>
                    <a:pt x="0" y="0"/>
                  </a:moveTo>
                  <a:lnTo>
                    <a:pt x="45720" y="70866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リーフォーム 108"/>
            <p:cNvSpPr/>
            <p:nvPr/>
          </p:nvSpPr>
          <p:spPr>
            <a:xfrm>
              <a:off x="3176375" y="4416555"/>
              <a:ext cx="60960" cy="472440"/>
            </a:xfrm>
            <a:custGeom>
              <a:avLst/>
              <a:gdLst>
                <a:gd name="connsiteX0" fmla="*/ 0 w 22860"/>
                <a:gd name="connsiteY0" fmla="*/ 0 h 1257300"/>
                <a:gd name="connsiteX1" fmla="*/ 22860 w 22860"/>
                <a:gd name="connsiteY1" fmla="*/ 1257300 h 1257300"/>
                <a:gd name="connsiteX0" fmla="*/ 0 w 45720"/>
                <a:gd name="connsiteY0" fmla="*/ 0 h 708660"/>
                <a:gd name="connsiteX1" fmla="*/ 45720 w 45720"/>
                <a:gd name="connsiteY1" fmla="*/ 708660 h 708660"/>
                <a:gd name="connsiteX0" fmla="*/ 60960 w 60960"/>
                <a:gd name="connsiteY0" fmla="*/ 0 h 472440"/>
                <a:gd name="connsiteX1" fmla="*/ 0 w 60960"/>
                <a:gd name="connsiteY1" fmla="*/ 472440 h 472440"/>
              </a:gdLst>
              <a:ahLst/>
              <a:cxnLst>
                <a:cxn ang="0">
                  <a:pos x="connsiteX0" y="connsiteY0"/>
                </a:cxn>
                <a:cxn ang="0">
                  <a:pos x="connsiteX1" y="connsiteY1"/>
                </a:cxn>
              </a:cxnLst>
              <a:rect l="l" t="t" r="r" b="b"/>
              <a:pathLst>
                <a:path w="60960" h="472440">
                  <a:moveTo>
                    <a:pt x="60960" y="0"/>
                  </a:moveTo>
                  <a:lnTo>
                    <a:pt x="0" y="472440"/>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109"/>
            <p:cNvSpPr/>
            <p:nvPr/>
          </p:nvSpPr>
          <p:spPr>
            <a:xfrm>
              <a:off x="3147061" y="4899660"/>
              <a:ext cx="464820" cy="1005840"/>
            </a:xfrm>
            <a:custGeom>
              <a:avLst/>
              <a:gdLst>
                <a:gd name="connsiteX0" fmla="*/ 51209 w 493169"/>
                <a:gd name="connsiteY0" fmla="*/ 0 h 1005840"/>
                <a:gd name="connsiteX1" fmla="*/ 51209 w 493169"/>
                <a:gd name="connsiteY1" fmla="*/ 83820 h 1005840"/>
                <a:gd name="connsiteX2" fmla="*/ 28349 w 493169"/>
                <a:gd name="connsiteY2" fmla="*/ 449580 h 1005840"/>
                <a:gd name="connsiteX3" fmla="*/ 493169 w 493169"/>
                <a:gd name="connsiteY3" fmla="*/ 1005840 h 1005840"/>
                <a:gd name="connsiteX0" fmla="*/ 51209 w 493169"/>
                <a:gd name="connsiteY0" fmla="*/ 0 h 1005840"/>
                <a:gd name="connsiteX1" fmla="*/ 51209 w 493169"/>
                <a:gd name="connsiteY1" fmla="*/ 83820 h 1005840"/>
                <a:gd name="connsiteX2" fmla="*/ 28349 w 493169"/>
                <a:gd name="connsiteY2" fmla="*/ 449580 h 1005840"/>
                <a:gd name="connsiteX3" fmla="*/ 493169 w 493169"/>
                <a:gd name="connsiteY3" fmla="*/ 1005840 h 1005840"/>
                <a:gd name="connsiteX0" fmla="*/ 51209 w 493169"/>
                <a:gd name="connsiteY0" fmla="*/ 0 h 1005840"/>
                <a:gd name="connsiteX1" fmla="*/ 51209 w 493169"/>
                <a:gd name="connsiteY1" fmla="*/ 83820 h 1005840"/>
                <a:gd name="connsiteX2" fmla="*/ 28349 w 493169"/>
                <a:gd name="connsiteY2" fmla="*/ 449580 h 1005840"/>
                <a:gd name="connsiteX3" fmla="*/ 493169 w 493169"/>
                <a:gd name="connsiteY3" fmla="*/ 1005840 h 1005840"/>
                <a:gd name="connsiteX0" fmla="*/ 22860 w 464820"/>
                <a:gd name="connsiteY0" fmla="*/ 0 h 1005840"/>
                <a:gd name="connsiteX1" fmla="*/ 22860 w 464820"/>
                <a:gd name="connsiteY1" fmla="*/ 83820 h 1005840"/>
                <a:gd name="connsiteX2" fmla="*/ 0 w 464820"/>
                <a:gd name="connsiteY2" fmla="*/ 449580 h 1005840"/>
                <a:gd name="connsiteX3" fmla="*/ 464820 w 464820"/>
                <a:gd name="connsiteY3" fmla="*/ 1005840 h 1005840"/>
              </a:gdLst>
              <a:ahLst/>
              <a:cxnLst>
                <a:cxn ang="0">
                  <a:pos x="connsiteX0" y="connsiteY0"/>
                </a:cxn>
                <a:cxn ang="0">
                  <a:pos x="connsiteX1" y="connsiteY1"/>
                </a:cxn>
                <a:cxn ang="0">
                  <a:pos x="connsiteX2" y="connsiteY2"/>
                </a:cxn>
                <a:cxn ang="0">
                  <a:pos x="connsiteX3" y="connsiteY3"/>
                </a:cxn>
              </a:cxnLst>
              <a:rect l="l" t="t" r="r" b="b"/>
              <a:pathLst>
                <a:path w="464820" h="1005840">
                  <a:moveTo>
                    <a:pt x="22860" y="0"/>
                  </a:moveTo>
                  <a:cubicBezTo>
                    <a:pt x="24765" y="4445"/>
                    <a:pt x="26670" y="8890"/>
                    <a:pt x="22860" y="83820"/>
                  </a:cubicBezTo>
                  <a:cubicBezTo>
                    <a:pt x="19050" y="158750"/>
                    <a:pt x="9684" y="264954"/>
                    <a:pt x="0" y="449580"/>
                  </a:cubicBezTo>
                  <a:cubicBezTo>
                    <a:pt x="95091" y="588963"/>
                    <a:pt x="269240" y="804545"/>
                    <a:pt x="464820" y="100584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110"/>
            <p:cNvSpPr/>
            <p:nvPr/>
          </p:nvSpPr>
          <p:spPr>
            <a:xfrm>
              <a:off x="3848100" y="4368800"/>
              <a:ext cx="317500" cy="1041400"/>
            </a:xfrm>
            <a:custGeom>
              <a:avLst/>
              <a:gdLst>
                <a:gd name="connsiteX0" fmla="*/ 0 w 317500"/>
                <a:gd name="connsiteY0" fmla="*/ 0 h 1041400"/>
                <a:gd name="connsiteX1" fmla="*/ 171450 w 317500"/>
                <a:gd name="connsiteY1" fmla="*/ 825500 h 1041400"/>
                <a:gd name="connsiteX2" fmla="*/ 317500 w 317500"/>
                <a:gd name="connsiteY2" fmla="*/ 1041400 h 1041400"/>
              </a:gdLst>
              <a:ahLst/>
              <a:cxnLst>
                <a:cxn ang="0">
                  <a:pos x="connsiteX0" y="connsiteY0"/>
                </a:cxn>
                <a:cxn ang="0">
                  <a:pos x="connsiteX1" y="connsiteY1"/>
                </a:cxn>
                <a:cxn ang="0">
                  <a:pos x="connsiteX2" y="connsiteY2"/>
                </a:cxn>
              </a:cxnLst>
              <a:rect l="l" t="t" r="r" b="b"/>
              <a:pathLst>
                <a:path w="317500" h="1041400">
                  <a:moveTo>
                    <a:pt x="0" y="0"/>
                  </a:moveTo>
                  <a:cubicBezTo>
                    <a:pt x="59266" y="325966"/>
                    <a:pt x="118533" y="651933"/>
                    <a:pt x="171450" y="825500"/>
                  </a:cubicBezTo>
                  <a:cubicBezTo>
                    <a:pt x="224367" y="999067"/>
                    <a:pt x="270933" y="1020233"/>
                    <a:pt x="317500" y="104140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a:off x="3499658" y="5561215"/>
              <a:ext cx="1645921" cy="1022465"/>
            </a:xfrm>
            <a:custGeom>
              <a:avLst/>
              <a:gdLst>
                <a:gd name="connsiteX0" fmla="*/ 8312 w 1654232"/>
                <a:gd name="connsiteY0" fmla="*/ 1022465 h 1050882"/>
                <a:gd name="connsiteX1" fmla="*/ 83127 w 1654232"/>
                <a:gd name="connsiteY1" fmla="*/ 1005840 h 1050882"/>
                <a:gd name="connsiteX2" fmla="*/ 606829 w 1654232"/>
                <a:gd name="connsiteY2" fmla="*/ 598516 h 1050882"/>
                <a:gd name="connsiteX3" fmla="*/ 914399 w 1654232"/>
                <a:gd name="connsiteY3" fmla="*/ 290945 h 1050882"/>
                <a:gd name="connsiteX4" fmla="*/ 1446414 w 1654232"/>
                <a:gd name="connsiteY4" fmla="*/ 149629 h 1050882"/>
                <a:gd name="connsiteX5" fmla="*/ 1654232 w 1654232"/>
                <a:gd name="connsiteY5" fmla="*/ 0 h 1050882"/>
                <a:gd name="connsiteX0" fmla="*/ 0 w 1645920"/>
                <a:gd name="connsiteY0" fmla="*/ 1022465 h 1022465"/>
                <a:gd name="connsiteX1" fmla="*/ 598517 w 1645920"/>
                <a:gd name="connsiteY1" fmla="*/ 598516 h 1022465"/>
                <a:gd name="connsiteX2" fmla="*/ 906087 w 1645920"/>
                <a:gd name="connsiteY2" fmla="*/ 290945 h 1022465"/>
                <a:gd name="connsiteX3" fmla="*/ 1438102 w 1645920"/>
                <a:gd name="connsiteY3" fmla="*/ 149629 h 1022465"/>
                <a:gd name="connsiteX4" fmla="*/ 1645920 w 1645920"/>
                <a:gd name="connsiteY4" fmla="*/ 0 h 102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022465">
                  <a:moveTo>
                    <a:pt x="0" y="1022465"/>
                  </a:moveTo>
                  <a:cubicBezTo>
                    <a:pt x="124691" y="934142"/>
                    <a:pt x="447503" y="720436"/>
                    <a:pt x="598517" y="598516"/>
                  </a:cubicBezTo>
                  <a:cubicBezTo>
                    <a:pt x="749531" y="476596"/>
                    <a:pt x="766156" y="365759"/>
                    <a:pt x="906087" y="290945"/>
                  </a:cubicBezTo>
                  <a:cubicBezTo>
                    <a:pt x="1046018" y="216131"/>
                    <a:pt x="1314797" y="198120"/>
                    <a:pt x="1438102" y="149629"/>
                  </a:cubicBezTo>
                  <a:cubicBezTo>
                    <a:pt x="1561408" y="101138"/>
                    <a:pt x="1603664" y="50569"/>
                    <a:pt x="1645920" y="0"/>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リーフォーム 112"/>
            <p:cNvSpPr/>
            <p:nvPr/>
          </p:nvSpPr>
          <p:spPr>
            <a:xfrm>
              <a:off x="515102" y="6232067"/>
              <a:ext cx="1729334" cy="334988"/>
            </a:xfrm>
            <a:custGeom>
              <a:avLst/>
              <a:gdLst>
                <a:gd name="connsiteX0" fmla="*/ 287 w 1729334"/>
                <a:gd name="connsiteY0" fmla="*/ 77293 h 334988"/>
                <a:gd name="connsiteX1" fmla="*/ 124978 w 1729334"/>
                <a:gd name="connsiteY1" fmla="*/ 77293 h 334988"/>
                <a:gd name="connsiteX2" fmla="*/ 765058 w 1729334"/>
                <a:gd name="connsiteY2" fmla="*/ 10791 h 334988"/>
                <a:gd name="connsiteX3" fmla="*/ 1729334 w 1729334"/>
                <a:gd name="connsiteY3" fmla="*/ 334988 h 334988"/>
              </a:gdLst>
              <a:ahLst/>
              <a:cxnLst>
                <a:cxn ang="0">
                  <a:pos x="connsiteX0" y="connsiteY0"/>
                </a:cxn>
                <a:cxn ang="0">
                  <a:pos x="connsiteX1" y="connsiteY1"/>
                </a:cxn>
                <a:cxn ang="0">
                  <a:pos x="connsiteX2" y="connsiteY2"/>
                </a:cxn>
                <a:cxn ang="0">
                  <a:pos x="connsiteX3" y="connsiteY3"/>
                </a:cxn>
              </a:cxnLst>
              <a:rect l="l" t="t" r="r" b="b"/>
              <a:pathLst>
                <a:path w="1729334" h="334988">
                  <a:moveTo>
                    <a:pt x="287" y="77293"/>
                  </a:moveTo>
                  <a:cubicBezTo>
                    <a:pt x="-1099" y="82835"/>
                    <a:pt x="-2484" y="88377"/>
                    <a:pt x="124978" y="77293"/>
                  </a:cubicBezTo>
                  <a:cubicBezTo>
                    <a:pt x="252440" y="66209"/>
                    <a:pt x="497665" y="-32158"/>
                    <a:pt x="765058" y="10791"/>
                  </a:cubicBezTo>
                  <a:cubicBezTo>
                    <a:pt x="1032451" y="53740"/>
                    <a:pt x="1380892" y="194364"/>
                    <a:pt x="1729334" y="334988"/>
                  </a:cubicBez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フリーフォーム 113"/>
            <p:cNvSpPr/>
            <p:nvPr/>
          </p:nvSpPr>
          <p:spPr>
            <a:xfrm>
              <a:off x="4482644" y="1603831"/>
              <a:ext cx="1045321" cy="191717"/>
            </a:xfrm>
            <a:custGeom>
              <a:avLst/>
              <a:gdLst>
                <a:gd name="connsiteX0" fmla="*/ 0 w 1022465"/>
                <a:gd name="connsiteY0" fmla="*/ 149727 h 191463"/>
                <a:gd name="connsiteX1" fmla="*/ 157942 w 1022465"/>
                <a:gd name="connsiteY1" fmla="*/ 149727 h 191463"/>
                <a:gd name="connsiteX2" fmla="*/ 656705 w 1022465"/>
                <a:gd name="connsiteY2" fmla="*/ 98 h 191463"/>
                <a:gd name="connsiteX3" fmla="*/ 914400 w 1022465"/>
                <a:gd name="connsiteY3" fmla="*/ 174666 h 191463"/>
                <a:gd name="connsiteX4" fmla="*/ 1022465 w 1022465"/>
                <a:gd name="connsiteY4" fmla="*/ 174666 h 191463"/>
                <a:gd name="connsiteX0" fmla="*/ 0 w 1047400"/>
                <a:gd name="connsiteY0" fmla="*/ 149727 h 191463"/>
                <a:gd name="connsiteX1" fmla="*/ 182877 w 1047400"/>
                <a:gd name="connsiteY1" fmla="*/ 149727 h 191463"/>
                <a:gd name="connsiteX2" fmla="*/ 681640 w 1047400"/>
                <a:gd name="connsiteY2" fmla="*/ 98 h 191463"/>
                <a:gd name="connsiteX3" fmla="*/ 939335 w 1047400"/>
                <a:gd name="connsiteY3" fmla="*/ 174666 h 191463"/>
                <a:gd name="connsiteX4" fmla="*/ 1047400 w 1047400"/>
                <a:gd name="connsiteY4" fmla="*/ 174666 h 191463"/>
                <a:gd name="connsiteX0" fmla="*/ 0 w 1028698"/>
                <a:gd name="connsiteY0" fmla="*/ 146610 h 191463"/>
                <a:gd name="connsiteX1" fmla="*/ 164175 w 1028698"/>
                <a:gd name="connsiteY1" fmla="*/ 149727 h 191463"/>
                <a:gd name="connsiteX2" fmla="*/ 662938 w 1028698"/>
                <a:gd name="connsiteY2" fmla="*/ 98 h 191463"/>
                <a:gd name="connsiteX3" fmla="*/ 920633 w 1028698"/>
                <a:gd name="connsiteY3" fmla="*/ 174666 h 191463"/>
                <a:gd name="connsiteX4" fmla="*/ 1028698 w 1028698"/>
                <a:gd name="connsiteY4" fmla="*/ 174666 h 191463"/>
                <a:gd name="connsiteX0" fmla="*/ 0 w 1053633"/>
                <a:gd name="connsiteY0" fmla="*/ 146610 h 191463"/>
                <a:gd name="connsiteX1" fmla="*/ 189110 w 1053633"/>
                <a:gd name="connsiteY1" fmla="*/ 149727 h 191463"/>
                <a:gd name="connsiteX2" fmla="*/ 687873 w 1053633"/>
                <a:gd name="connsiteY2" fmla="*/ 98 h 191463"/>
                <a:gd name="connsiteX3" fmla="*/ 945568 w 1053633"/>
                <a:gd name="connsiteY3" fmla="*/ 174666 h 191463"/>
                <a:gd name="connsiteX4" fmla="*/ 1053633 w 1053633"/>
                <a:gd name="connsiteY4" fmla="*/ 174666 h 191463"/>
                <a:gd name="connsiteX0" fmla="*/ 0 w 1053633"/>
                <a:gd name="connsiteY0" fmla="*/ 146610 h 191463"/>
                <a:gd name="connsiteX1" fmla="*/ 189110 w 1053633"/>
                <a:gd name="connsiteY1" fmla="*/ 149727 h 191463"/>
                <a:gd name="connsiteX2" fmla="*/ 687873 w 1053633"/>
                <a:gd name="connsiteY2" fmla="*/ 98 h 191463"/>
                <a:gd name="connsiteX3" fmla="*/ 945568 w 1053633"/>
                <a:gd name="connsiteY3" fmla="*/ 174666 h 191463"/>
                <a:gd name="connsiteX4" fmla="*/ 1053633 w 1053633"/>
                <a:gd name="connsiteY4" fmla="*/ 174666 h 191463"/>
                <a:gd name="connsiteX0" fmla="*/ 0 w 1053633"/>
                <a:gd name="connsiteY0" fmla="*/ 146963 h 191816"/>
                <a:gd name="connsiteX1" fmla="*/ 189111 w 1053633"/>
                <a:gd name="connsiteY1" fmla="*/ 125145 h 191816"/>
                <a:gd name="connsiteX2" fmla="*/ 687873 w 1053633"/>
                <a:gd name="connsiteY2" fmla="*/ 451 h 191816"/>
                <a:gd name="connsiteX3" fmla="*/ 945568 w 1053633"/>
                <a:gd name="connsiteY3" fmla="*/ 175019 h 191816"/>
                <a:gd name="connsiteX4" fmla="*/ 1053633 w 1053633"/>
                <a:gd name="connsiteY4" fmla="*/ 175019 h 191816"/>
                <a:gd name="connsiteX0" fmla="*/ 0 w 1053633"/>
                <a:gd name="connsiteY0" fmla="*/ 146675 h 182282"/>
                <a:gd name="connsiteX1" fmla="*/ 189111 w 1053633"/>
                <a:gd name="connsiteY1" fmla="*/ 124857 h 182282"/>
                <a:gd name="connsiteX2" fmla="*/ 687873 w 1053633"/>
                <a:gd name="connsiteY2" fmla="*/ 163 h 182282"/>
                <a:gd name="connsiteX3" fmla="*/ 879075 w 1053633"/>
                <a:gd name="connsiteY3" fmla="*/ 153952 h 182282"/>
                <a:gd name="connsiteX4" fmla="*/ 1053633 w 1053633"/>
                <a:gd name="connsiteY4" fmla="*/ 174731 h 182282"/>
                <a:gd name="connsiteX0" fmla="*/ 0 w 1053633"/>
                <a:gd name="connsiteY0" fmla="*/ 146674 h 182279"/>
                <a:gd name="connsiteX1" fmla="*/ 189111 w 1053633"/>
                <a:gd name="connsiteY1" fmla="*/ 124856 h 182279"/>
                <a:gd name="connsiteX2" fmla="*/ 683717 w 1053633"/>
                <a:gd name="connsiteY2" fmla="*/ 163 h 182279"/>
                <a:gd name="connsiteX3" fmla="*/ 879075 w 1053633"/>
                <a:gd name="connsiteY3" fmla="*/ 153951 h 182279"/>
                <a:gd name="connsiteX4" fmla="*/ 1053633 w 1053633"/>
                <a:gd name="connsiteY4" fmla="*/ 174730 h 182279"/>
                <a:gd name="connsiteX0" fmla="*/ 0 w 1053633"/>
                <a:gd name="connsiteY0" fmla="*/ 147037 h 182643"/>
                <a:gd name="connsiteX1" fmla="*/ 189111 w 1053633"/>
                <a:gd name="connsiteY1" fmla="*/ 125219 h 182643"/>
                <a:gd name="connsiteX2" fmla="*/ 683717 w 1053633"/>
                <a:gd name="connsiteY2" fmla="*/ 526 h 182643"/>
                <a:gd name="connsiteX3" fmla="*/ 879075 w 1053633"/>
                <a:gd name="connsiteY3" fmla="*/ 154314 h 182643"/>
                <a:gd name="connsiteX4" fmla="*/ 1053633 w 1053633"/>
                <a:gd name="connsiteY4" fmla="*/ 175093 h 182643"/>
                <a:gd name="connsiteX0" fmla="*/ 0 w 1045321"/>
                <a:gd name="connsiteY0" fmla="*/ 147037 h 182643"/>
                <a:gd name="connsiteX1" fmla="*/ 189111 w 1045321"/>
                <a:gd name="connsiteY1" fmla="*/ 125219 h 182643"/>
                <a:gd name="connsiteX2" fmla="*/ 683717 w 1045321"/>
                <a:gd name="connsiteY2" fmla="*/ 526 h 182643"/>
                <a:gd name="connsiteX3" fmla="*/ 879075 w 1045321"/>
                <a:gd name="connsiteY3" fmla="*/ 154314 h 182643"/>
                <a:gd name="connsiteX4" fmla="*/ 1045321 w 1045321"/>
                <a:gd name="connsiteY4" fmla="*/ 175093 h 182643"/>
                <a:gd name="connsiteX0" fmla="*/ 0 w 1045321"/>
                <a:gd name="connsiteY0" fmla="*/ 147037 h 196536"/>
                <a:gd name="connsiteX1" fmla="*/ 189111 w 1045321"/>
                <a:gd name="connsiteY1" fmla="*/ 125219 h 196536"/>
                <a:gd name="connsiteX2" fmla="*/ 683717 w 1045321"/>
                <a:gd name="connsiteY2" fmla="*/ 526 h 196536"/>
                <a:gd name="connsiteX3" fmla="*/ 879075 w 1045321"/>
                <a:gd name="connsiteY3" fmla="*/ 154314 h 196536"/>
                <a:gd name="connsiteX4" fmla="*/ 1045321 w 1045321"/>
                <a:gd name="connsiteY4" fmla="*/ 191716 h 196536"/>
                <a:gd name="connsiteX0" fmla="*/ 0 w 1045321"/>
                <a:gd name="connsiteY0" fmla="*/ 147037 h 191717"/>
                <a:gd name="connsiteX1" fmla="*/ 189111 w 1045321"/>
                <a:gd name="connsiteY1" fmla="*/ 125219 h 191717"/>
                <a:gd name="connsiteX2" fmla="*/ 683717 w 1045321"/>
                <a:gd name="connsiteY2" fmla="*/ 526 h 191717"/>
                <a:gd name="connsiteX3" fmla="*/ 879075 w 1045321"/>
                <a:gd name="connsiteY3" fmla="*/ 154314 h 191717"/>
                <a:gd name="connsiteX4" fmla="*/ 1045321 w 1045321"/>
                <a:gd name="connsiteY4" fmla="*/ 191716 h 19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21" h="191717">
                  <a:moveTo>
                    <a:pt x="0" y="147037"/>
                  </a:moveTo>
                  <a:cubicBezTo>
                    <a:pt x="55413" y="150157"/>
                    <a:pt x="75158" y="149637"/>
                    <a:pt x="189111" y="125219"/>
                  </a:cubicBezTo>
                  <a:cubicBezTo>
                    <a:pt x="303064" y="100801"/>
                    <a:pt x="601969" y="-8479"/>
                    <a:pt x="683717" y="526"/>
                  </a:cubicBezTo>
                  <a:cubicBezTo>
                    <a:pt x="765465" y="9531"/>
                    <a:pt x="818808" y="122449"/>
                    <a:pt x="879075" y="154314"/>
                  </a:cubicBezTo>
                  <a:cubicBezTo>
                    <a:pt x="939342" y="186179"/>
                    <a:pt x="963587" y="189639"/>
                    <a:pt x="1045321" y="19171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114"/>
            <p:cNvSpPr/>
            <p:nvPr/>
          </p:nvSpPr>
          <p:spPr>
            <a:xfrm>
              <a:off x="5523126" y="1782101"/>
              <a:ext cx="342208" cy="12469"/>
            </a:xfrm>
            <a:custGeom>
              <a:avLst/>
              <a:gdLst>
                <a:gd name="connsiteX0" fmla="*/ 0 w 1630680"/>
                <a:gd name="connsiteY0" fmla="*/ 137160 h 137160"/>
                <a:gd name="connsiteX1" fmla="*/ 1630680 w 1630680"/>
                <a:gd name="connsiteY1" fmla="*/ 0 h 137160"/>
                <a:gd name="connsiteX0" fmla="*/ 0 w 342208"/>
                <a:gd name="connsiteY0" fmla="*/ 12469 h 12469"/>
                <a:gd name="connsiteX1" fmla="*/ 342208 w 342208"/>
                <a:gd name="connsiteY1" fmla="*/ 0 h 12469"/>
              </a:gdLst>
              <a:ahLst/>
              <a:cxnLst>
                <a:cxn ang="0">
                  <a:pos x="connsiteX0" y="connsiteY0"/>
                </a:cxn>
                <a:cxn ang="0">
                  <a:pos x="connsiteX1" y="connsiteY1"/>
                </a:cxn>
              </a:cxnLst>
              <a:rect l="l" t="t" r="r" b="b"/>
              <a:pathLst>
                <a:path w="342208" h="12469">
                  <a:moveTo>
                    <a:pt x="0" y="12469"/>
                  </a:moveTo>
                  <a:lnTo>
                    <a:pt x="342208"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115"/>
            <p:cNvSpPr/>
            <p:nvPr/>
          </p:nvSpPr>
          <p:spPr>
            <a:xfrm flipV="1">
              <a:off x="4221428" y="2663945"/>
              <a:ext cx="189639" cy="5613"/>
            </a:xfrm>
            <a:custGeom>
              <a:avLst/>
              <a:gdLst>
                <a:gd name="connsiteX0" fmla="*/ 0 w 1630680"/>
                <a:gd name="connsiteY0" fmla="*/ 137160 h 137160"/>
                <a:gd name="connsiteX1" fmla="*/ 1630680 w 1630680"/>
                <a:gd name="connsiteY1" fmla="*/ 0 h 137160"/>
                <a:gd name="connsiteX0" fmla="*/ 0 w 342208"/>
                <a:gd name="connsiteY0" fmla="*/ 12469 h 12469"/>
                <a:gd name="connsiteX1" fmla="*/ 342208 w 342208"/>
                <a:gd name="connsiteY1" fmla="*/ 0 h 12469"/>
                <a:gd name="connsiteX0" fmla="*/ 0 w 180283"/>
                <a:gd name="connsiteY0" fmla="*/ 0 h 6581"/>
                <a:gd name="connsiteX1" fmla="*/ 180283 w 180283"/>
                <a:gd name="connsiteY1" fmla="*/ 6581 h 6581"/>
                <a:gd name="connsiteX0" fmla="*/ 0 w 10519"/>
                <a:gd name="connsiteY0" fmla="*/ 938 h 938"/>
                <a:gd name="connsiteX1" fmla="*/ 10519 w 10519"/>
                <a:gd name="connsiteY1" fmla="*/ 0 h 938"/>
              </a:gdLst>
              <a:ahLst/>
              <a:cxnLst>
                <a:cxn ang="0">
                  <a:pos x="connsiteX0" y="connsiteY0"/>
                </a:cxn>
                <a:cxn ang="0">
                  <a:pos x="connsiteX1" y="connsiteY1"/>
                </a:cxn>
              </a:cxnLst>
              <a:rect l="l" t="t" r="r" b="b"/>
              <a:pathLst>
                <a:path w="10519" h="938">
                  <a:moveTo>
                    <a:pt x="0" y="938"/>
                  </a:moveTo>
                  <a:lnTo>
                    <a:pt x="10519" y="0"/>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リーフォーム 116"/>
            <p:cNvSpPr/>
            <p:nvPr/>
          </p:nvSpPr>
          <p:spPr>
            <a:xfrm>
              <a:off x="4211032" y="3250279"/>
              <a:ext cx="185045" cy="7706"/>
            </a:xfrm>
            <a:custGeom>
              <a:avLst/>
              <a:gdLst>
                <a:gd name="connsiteX0" fmla="*/ 0 w 1630680"/>
                <a:gd name="connsiteY0" fmla="*/ 137160 h 137160"/>
                <a:gd name="connsiteX1" fmla="*/ 1630680 w 1630680"/>
                <a:gd name="connsiteY1" fmla="*/ 0 h 137160"/>
                <a:gd name="connsiteX0" fmla="*/ 0 w 342208"/>
                <a:gd name="connsiteY0" fmla="*/ 12469 h 12469"/>
                <a:gd name="connsiteX1" fmla="*/ 342208 w 342208"/>
                <a:gd name="connsiteY1" fmla="*/ 0 h 12469"/>
                <a:gd name="connsiteX0" fmla="*/ 0 w 185045"/>
                <a:gd name="connsiteY0" fmla="*/ 7706 h 7706"/>
                <a:gd name="connsiteX1" fmla="*/ 185045 w 185045"/>
                <a:gd name="connsiteY1" fmla="*/ 0 h 7706"/>
              </a:gdLst>
              <a:ahLst/>
              <a:cxnLst>
                <a:cxn ang="0">
                  <a:pos x="connsiteX0" y="connsiteY0"/>
                </a:cxn>
                <a:cxn ang="0">
                  <a:pos x="connsiteX1" y="connsiteY1"/>
                </a:cxn>
              </a:cxnLst>
              <a:rect l="l" t="t" r="r" b="b"/>
              <a:pathLst>
                <a:path w="185045" h="7706">
                  <a:moveTo>
                    <a:pt x="0" y="7706"/>
                  </a:moveTo>
                  <a:lnTo>
                    <a:pt x="18504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リーフォーム 117"/>
            <p:cNvSpPr/>
            <p:nvPr/>
          </p:nvSpPr>
          <p:spPr>
            <a:xfrm>
              <a:off x="3150162" y="3031491"/>
              <a:ext cx="1080396" cy="63731"/>
            </a:xfrm>
            <a:custGeom>
              <a:avLst/>
              <a:gdLst>
                <a:gd name="connsiteX0" fmla="*/ 0 w 1630680"/>
                <a:gd name="connsiteY0" fmla="*/ 137160 h 137160"/>
                <a:gd name="connsiteX1" fmla="*/ 1630680 w 1630680"/>
                <a:gd name="connsiteY1" fmla="*/ 0 h 137160"/>
                <a:gd name="connsiteX0" fmla="*/ 0 w 342208"/>
                <a:gd name="connsiteY0" fmla="*/ 12469 h 12469"/>
                <a:gd name="connsiteX1" fmla="*/ 342208 w 342208"/>
                <a:gd name="connsiteY1" fmla="*/ 0 h 12469"/>
                <a:gd name="connsiteX0" fmla="*/ 0 w 1080396"/>
                <a:gd name="connsiteY0" fmla="*/ 0 h 63731"/>
                <a:gd name="connsiteX1" fmla="*/ 1080396 w 1080396"/>
                <a:gd name="connsiteY1" fmla="*/ 63731 h 63731"/>
              </a:gdLst>
              <a:ahLst/>
              <a:cxnLst>
                <a:cxn ang="0">
                  <a:pos x="connsiteX0" y="connsiteY0"/>
                </a:cxn>
                <a:cxn ang="0">
                  <a:pos x="connsiteX1" y="connsiteY1"/>
                </a:cxn>
              </a:cxnLst>
              <a:rect l="l" t="t" r="r" b="b"/>
              <a:pathLst>
                <a:path w="1080396" h="63731">
                  <a:moveTo>
                    <a:pt x="0" y="0"/>
                  </a:moveTo>
                  <a:lnTo>
                    <a:pt x="1080396" y="6373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1711890" y="1364461"/>
              <a:ext cx="976273" cy="5201000"/>
            </a:xfrm>
            <a:custGeom>
              <a:avLst/>
              <a:gdLst>
                <a:gd name="connsiteX0" fmla="*/ 541020 w 1001739"/>
                <a:gd name="connsiteY0" fmla="*/ 0 h 5219700"/>
                <a:gd name="connsiteX1" fmla="*/ 967740 w 1001739"/>
                <a:gd name="connsiteY1" fmla="*/ 2910840 h 5219700"/>
                <a:gd name="connsiteX2" fmla="*/ 899160 w 1001739"/>
                <a:gd name="connsiteY2" fmla="*/ 3672840 h 5219700"/>
                <a:gd name="connsiteX3" fmla="*/ 297180 w 1001739"/>
                <a:gd name="connsiteY3" fmla="*/ 4480560 h 5219700"/>
                <a:gd name="connsiteX4" fmla="*/ 0 w 1001739"/>
                <a:gd name="connsiteY4" fmla="*/ 5219700 h 5219700"/>
                <a:gd name="connsiteX0" fmla="*/ 541020 w 999880"/>
                <a:gd name="connsiteY0" fmla="*/ 0 h 5219700"/>
                <a:gd name="connsiteX1" fmla="*/ 967740 w 999880"/>
                <a:gd name="connsiteY1" fmla="*/ 2910840 h 5219700"/>
                <a:gd name="connsiteX2" fmla="*/ 899160 w 999880"/>
                <a:gd name="connsiteY2" fmla="*/ 3672840 h 5219700"/>
                <a:gd name="connsiteX3" fmla="*/ 340817 w 999880"/>
                <a:gd name="connsiteY3" fmla="*/ 4480560 h 5219700"/>
                <a:gd name="connsiteX4" fmla="*/ 0 w 999880"/>
                <a:gd name="connsiteY4" fmla="*/ 5219700 h 5219700"/>
                <a:gd name="connsiteX0" fmla="*/ 541020 w 1007442"/>
                <a:gd name="connsiteY0" fmla="*/ 0 h 5219700"/>
                <a:gd name="connsiteX1" fmla="*/ 967740 w 1007442"/>
                <a:gd name="connsiteY1" fmla="*/ 2910840 h 5219700"/>
                <a:gd name="connsiteX2" fmla="*/ 917861 w 1007442"/>
                <a:gd name="connsiteY2" fmla="*/ 3691541 h 5219700"/>
                <a:gd name="connsiteX3" fmla="*/ 340817 w 1007442"/>
                <a:gd name="connsiteY3" fmla="*/ 4480560 h 5219700"/>
                <a:gd name="connsiteX4" fmla="*/ 0 w 1007442"/>
                <a:gd name="connsiteY4" fmla="*/ 5219700 h 5219700"/>
                <a:gd name="connsiteX0" fmla="*/ 509852 w 976274"/>
                <a:gd name="connsiteY0" fmla="*/ 0 h 5201000"/>
                <a:gd name="connsiteX1" fmla="*/ 936572 w 976274"/>
                <a:gd name="connsiteY1" fmla="*/ 2910840 h 5201000"/>
                <a:gd name="connsiteX2" fmla="*/ 886693 w 976274"/>
                <a:gd name="connsiteY2" fmla="*/ 3691541 h 5201000"/>
                <a:gd name="connsiteX3" fmla="*/ 309649 w 976274"/>
                <a:gd name="connsiteY3" fmla="*/ 4480560 h 5201000"/>
                <a:gd name="connsiteX4" fmla="*/ 0 w 976274"/>
                <a:gd name="connsiteY4" fmla="*/ 5201000 h 5201000"/>
                <a:gd name="connsiteX0" fmla="*/ 509852 w 989574"/>
                <a:gd name="connsiteY0" fmla="*/ 0 h 5201000"/>
                <a:gd name="connsiteX1" fmla="*/ 955274 w 989574"/>
                <a:gd name="connsiteY1" fmla="*/ 2892139 h 5201000"/>
                <a:gd name="connsiteX2" fmla="*/ 886693 w 989574"/>
                <a:gd name="connsiteY2" fmla="*/ 3691541 h 5201000"/>
                <a:gd name="connsiteX3" fmla="*/ 309649 w 989574"/>
                <a:gd name="connsiteY3" fmla="*/ 4480560 h 5201000"/>
                <a:gd name="connsiteX4" fmla="*/ 0 w 989574"/>
                <a:gd name="connsiteY4" fmla="*/ 5201000 h 5201000"/>
                <a:gd name="connsiteX0" fmla="*/ 509852 w 976274"/>
                <a:gd name="connsiteY0" fmla="*/ 0 h 5201000"/>
                <a:gd name="connsiteX1" fmla="*/ 936572 w 976274"/>
                <a:gd name="connsiteY1" fmla="*/ 2829802 h 5201000"/>
                <a:gd name="connsiteX2" fmla="*/ 886693 w 976274"/>
                <a:gd name="connsiteY2" fmla="*/ 3691541 h 5201000"/>
                <a:gd name="connsiteX3" fmla="*/ 309649 w 976274"/>
                <a:gd name="connsiteY3" fmla="*/ 4480560 h 5201000"/>
                <a:gd name="connsiteX4" fmla="*/ 0 w 976274"/>
                <a:gd name="connsiteY4" fmla="*/ 5201000 h 52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74" h="5201000">
                  <a:moveTo>
                    <a:pt x="509852" y="0"/>
                  </a:moveTo>
                  <a:cubicBezTo>
                    <a:pt x="693367" y="1149350"/>
                    <a:pt x="873765" y="2214545"/>
                    <a:pt x="936572" y="2829802"/>
                  </a:cubicBezTo>
                  <a:cubicBezTo>
                    <a:pt x="999379" y="3445059"/>
                    <a:pt x="991180" y="3416415"/>
                    <a:pt x="886693" y="3691541"/>
                  </a:cubicBezTo>
                  <a:cubicBezTo>
                    <a:pt x="782206" y="3966667"/>
                    <a:pt x="457431" y="4228984"/>
                    <a:pt x="309649" y="4480560"/>
                  </a:cubicBezTo>
                  <a:cubicBezTo>
                    <a:pt x="161867" y="4732136"/>
                    <a:pt x="73660" y="4960335"/>
                    <a:pt x="0" y="5201000"/>
                  </a:cubicBezTo>
                </a:path>
              </a:pathLst>
            </a:cu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510540" y="2735580"/>
              <a:ext cx="1851660" cy="1226820"/>
            </a:xfrm>
            <a:custGeom>
              <a:avLst/>
              <a:gdLst>
                <a:gd name="connsiteX0" fmla="*/ 0 w 1851660"/>
                <a:gd name="connsiteY0" fmla="*/ 1226820 h 1226820"/>
                <a:gd name="connsiteX1" fmla="*/ 670560 w 1851660"/>
                <a:gd name="connsiteY1" fmla="*/ 891540 h 1226820"/>
                <a:gd name="connsiteX2" fmla="*/ 1851660 w 1851660"/>
                <a:gd name="connsiteY2" fmla="*/ 0 h 1226820"/>
              </a:gdLst>
              <a:ahLst/>
              <a:cxnLst>
                <a:cxn ang="0">
                  <a:pos x="connsiteX0" y="connsiteY0"/>
                </a:cxn>
                <a:cxn ang="0">
                  <a:pos x="connsiteX1" y="connsiteY1"/>
                </a:cxn>
                <a:cxn ang="0">
                  <a:pos x="connsiteX2" y="connsiteY2"/>
                </a:cxn>
              </a:cxnLst>
              <a:rect l="l" t="t" r="r" b="b"/>
              <a:pathLst>
                <a:path w="1851660" h="1226820">
                  <a:moveTo>
                    <a:pt x="0" y="1226820"/>
                  </a:moveTo>
                  <a:cubicBezTo>
                    <a:pt x="180975" y="1161415"/>
                    <a:pt x="361950" y="1096010"/>
                    <a:pt x="670560" y="891540"/>
                  </a:cubicBezTo>
                  <a:cubicBezTo>
                    <a:pt x="979170" y="687070"/>
                    <a:pt x="1415415" y="343535"/>
                    <a:pt x="1851660" y="0"/>
                  </a:cubicBezTo>
                </a:path>
              </a:pathLst>
            </a:custGeom>
            <a:noFill/>
            <a:ln w="19050">
              <a:solidFill>
                <a:srgbClr val="FF0000"/>
              </a:solidFill>
            </a:ln>
            <a:effectLst>
              <a:glow rad="25400">
                <a:schemeClr val="bg1"/>
              </a:glow>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64"/>
            <p:cNvSpPr/>
            <p:nvPr/>
          </p:nvSpPr>
          <p:spPr>
            <a:xfrm>
              <a:off x="2413111" y="1432559"/>
              <a:ext cx="3400948" cy="1269078"/>
            </a:xfrm>
            <a:custGeom>
              <a:avLst/>
              <a:gdLst>
                <a:gd name="connsiteX0" fmla="*/ 0 w 3429000"/>
                <a:gd name="connsiteY0" fmla="*/ 1287780 h 1287780"/>
                <a:gd name="connsiteX1" fmla="*/ 617220 w 3429000"/>
                <a:gd name="connsiteY1" fmla="*/ 883920 h 1287780"/>
                <a:gd name="connsiteX2" fmla="*/ 3429000 w 3429000"/>
                <a:gd name="connsiteY2" fmla="*/ 0 h 1287780"/>
                <a:gd name="connsiteX0" fmla="*/ 0 w 3429000"/>
                <a:gd name="connsiteY0" fmla="*/ 1287780 h 1287780"/>
                <a:gd name="connsiteX1" fmla="*/ 617220 w 3429000"/>
                <a:gd name="connsiteY1" fmla="*/ 883920 h 1287780"/>
                <a:gd name="connsiteX2" fmla="*/ 3429000 w 3429000"/>
                <a:gd name="connsiteY2" fmla="*/ 0 h 1287780"/>
                <a:gd name="connsiteX0" fmla="*/ 0 w 3429000"/>
                <a:gd name="connsiteY0" fmla="*/ 1287780 h 1287780"/>
                <a:gd name="connsiteX1" fmla="*/ 617220 w 3429000"/>
                <a:gd name="connsiteY1" fmla="*/ 883920 h 1287780"/>
                <a:gd name="connsiteX2" fmla="*/ 3429000 w 3429000"/>
                <a:gd name="connsiteY2" fmla="*/ 0 h 1287780"/>
                <a:gd name="connsiteX0" fmla="*/ 0 w 3429000"/>
                <a:gd name="connsiteY0" fmla="*/ 1287780 h 1287780"/>
                <a:gd name="connsiteX1" fmla="*/ 678180 w 3429000"/>
                <a:gd name="connsiteY1" fmla="*/ 906780 h 1287780"/>
                <a:gd name="connsiteX2" fmla="*/ 3429000 w 3429000"/>
                <a:gd name="connsiteY2" fmla="*/ 0 h 1287780"/>
                <a:gd name="connsiteX0" fmla="*/ 0 w 3429000"/>
                <a:gd name="connsiteY0" fmla="*/ 1287780 h 1287780"/>
                <a:gd name="connsiteX1" fmla="*/ 662940 w 3429000"/>
                <a:gd name="connsiteY1" fmla="*/ 861060 h 1287780"/>
                <a:gd name="connsiteX2" fmla="*/ 3429000 w 3429000"/>
                <a:gd name="connsiteY2" fmla="*/ 0 h 1287780"/>
                <a:gd name="connsiteX0" fmla="*/ 0 w 3429000"/>
                <a:gd name="connsiteY0" fmla="*/ 1287780 h 1287780"/>
                <a:gd name="connsiteX1" fmla="*/ 662940 w 3429000"/>
                <a:gd name="connsiteY1" fmla="*/ 861060 h 1287780"/>
                <a:gd name="connsiteX2" fmla="*/ 3429000 w 3429000"/>
                <a:gd name="connsiteY2" fmla="*/ 0 h 1287780"/>
                <a:gd name="connsiteX0" fmla="*/ 0 w 3429000"/>
                <a:gd name="connsiteY0" fmla="*/ 1287780 h 1287780"/>
                <a:gd name="connsiteX1" fmla="*/ 701040 w 3429000"/>
                <a:gd name="connsiteY1" fmla="*/ 868680 h 1287780"/>
                <a:gd name="connsiteX2" fmla="*/ 3429000 w 3429000"/>
                <a:gd name="connsiteY2" fmla="*/ 0 h 1287780"/>
                <a:gd name="connsiteX0" fmla="*/ 0 w 3400949"/>
                <a:gd name="connsiteY0" fmla="*/ 1269078 h 1269078"/>
                <a:gd name="connsiteX1" fmla="*/ 672989 w 3400949"/>
                <a:gd name="connsiteY1" fmla="*/ 868680 h 1269078"/>
                <a:gd name="connsiteX2" fmla="*/ 3400949 w 3400949"/>
                <a:gd name="connsiteY2" fmla="*/ 0 h 1269078"/>
                <a:gd name="connsiteX0" fmla="*/ 0 w 3400949"/>
                <a:gd name="connsiteY0" fmla="*/ 1269078 h 1269078"/>
                <a:gd name="connsiteX1" fmla="*/ 672989 w 3400949"/>
                <a:gd name="connsiteY1" fmla="*/ 868680 h 1269078"/>
                <a:gd name="connsiteX2" fmla="*/ 3400949 w 3400949"/>
                <a:gd name="connsiteY2" fmla="*/ 0 h 1269078"/>
              </a:gdLst>
              <a:ahLst/>
              <a:cxnLst>
                <a:cxn ang="0">
                  <a:pos x="connsiteX0" y="connsiteY0"/>
                </a:cxn>
                <a:cxn ang="0">
                  <a:pos x="connsiteX1" y="connsiteY1"/>
                </a:cxn>
                <a:cxn ang="0">
                  <a:pos x="connsiteX2" y="connsiteY2"/>
                </a:cxn>
              </a:cxnLst>
              <a:rect l="l" t="t" r="r" b="b"/>
              <a:pathLst>
                <a:path w="3400949" h="1269078">
                  <a:moveTo>
                    <a:pt x="0" y="1269078"/>
                  </a:moveTo>
                  <a:cubicBezTo>
                    <a:pt x="373380" y="991583"/>
                    <a:pt x="327460" y="1017855"/>
                    <a:pt x="672989" y="868680"/>
                  </a:cubicBezTo>
                  <a:cubicBezTo>
                    <a:pt x="1018518" y="719505"/>
                    <a:pt x="2280809" y="334645"/>
                    <a:pt x="3400949" y="0"/>
                  </a:cubicBezTo>
                </a:path>
              </a:pathLst>
            </a:custGeom>
            <a:noFill/>
            <a:ln w="19050">
              <a:solidFill>
                <a:schemeClr val="tx1"/>
              </a:solidFill>
            </a:ln>
            <a:effectLst>
              <a:glow rad="25400">
                <a:schemeClr val="bg1"/>
              </a:glow>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2164931" y="1443334"/>
              <a:ext cx="198120" cy="1295400"/>
            </a:xfrm>
            <a:custGeom>
              <a:avLst/>
              <a:gdLst>
                <a:gd name="connsiteX0" fmla="*/ 0 w 198120"/>
                <a:gd name="connsiteY0" fmla="*/ 0 h 1295400"/>
                <a:gd name="connsiteX1" fmla="*/ 198120 w 198120"/>
                <a:gd name="connsiteY1" fmla="*/ 1295400 h 1295400"/>
              </a:gdLst>
              <a:ahLst/>
              <a:cxnLst>
                <a:cxn ang="0">
                  <a:pos x="connsiteX0" y="connsiteY0"/>
                </a:cxn>
                <a:cxn ang="0">
                  <a:pos x="connsiteX1" y="connsiteY1"/>
                </a:cxn>
              </a:cxnLst>
              <a:rect l="l" t="t" r="r" b="b"/>
              <a:pathLst>
                <a:path w="198120" h="1295400">
                  <a:moveTo>
                    <a:pt x="0" y="0"/>
                  </a:moveTo>
                  <a:lnTo>
                    <a:pt x="198120" y="1295400"/>
                  </a:lnTo>
                </a:path>
              </a:pathLst>
            </a:custGeom>
            <a:noFill/>
            <a:ln w="19050">
              <a:solidFill>
                <a:srgbClr val="FF0000"/>
              </a:solidFill>
            </a:ln>
            <a:effectLst>
              <a:glow rad="25400">
                <a:schemeClr val="bg1"/>
              </a:glow>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フリーフォーム 223"/>
            <p:cNvSpPr/>
            <p:nvPr/>
          </p:nvSpPr>
          <p:spPr>
            <a:xfrm>
              <a:off x="2242553" y="4477455"/>
              <a:ext cx="428158" cy="1473"/>
            </a:xfrm>
            <a:custGeom>
              <a:avLst/>
              <a:gdLst>
                <a:gd name="connsiteX0" fmla="*/ 0 w 1630680"/>
                <a:gd name="connsiteY0" fmla="*/ 137160 h 137160"/>
                <a:gd name="connsiteX1" fmla="*/ 1630680 w 1630680"/>
                <a:gd name="connsiteY1" fmla="*/ 0 h 137160"/>
                <a:gd name="connsiteX0" fmla="*/ 0 w 342208"/>
                <a:gd name="connsiteY0" fmla="*/ 12469 h 12469"/>
                <a:gd name="connsiteX1" fmla="*/ 342208 w 342208"/>
                <a:gd name="connsiteY1" fmla="*/ 0 h 12469"/>
                <a:gd name="connsiteX0" fmla="*/ 0 w 185045"/>
                <a:gd name="connsiteY0" fmla="*/ 7706 h 7706"/>
                <a:gd name="connsiteX1" fmla="*/ 185045 w 185045"/>
                <a:gd name="connsiteY1" fmla="*/ 0 h 7706"/>
                <a:gd name="connsiteX0" fmla="*/ 0 w 23138"/>
                <a:gd name="connsiteY0" fmla="*/ 1911 h 1911"/>
                <a:gd name="connsiteX1" fmla="*/ 23138 w 23138"/>
                <a:gd name="connsiteY1" fmla="*/ 0 h 1911"/>
              </a:gdLst>
              <a:ahLst/>
              <a:cxnLst>
                <a:cxn ang="0">
                  <a:pos x="connsiteX0" y="connsiteY0"/>
                </a:cxn>
                <a:cxn ang="0">
                  <a:pos x="connsiteX1" y="connsiteY1"/>
                </a:cxn>
              </a:cxnLst>
              <a:rect l="l" t="t" r="r" b="b"/>
              <a:pathLst>
                <a:path w="23138" h="1911">
                  <a:moveTo>
                    <a:pt x="0" y="1911"/>
                  </a:moveTo>
                  <a:lnTo>
                    <a:pt x="23138"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p:cNvSpPr/>
            <p:nvPr/>
          </p:nvSpPr>
          <p:spPr>
            <a:xfrm>
              <a:off x="1626327" y="2748354"/>
              <a:ext cx="991745" cy="3802380"/>
            </a:xfrm>
            <a:custGeom>
              <a:avLst/>
              <a:gdLst>
                <a:gd name="connsiteX0" fmla="*/ 746760 w 1015825"/>
                <a:gd name="connsiteY0" fmla="*/ 0 h 3802380"/>
                <a:gd name="connsiteX1" fmla="*/ 975360 w 1015825"/>
                <a:gd name="connsiteY1" fmla="*/ 1623060 h 3802380"/>
                <a:gd name="connsiteX2" fmla="*/ 960120 w 1015825"/>
                <a:gd name="connsiteY2" fmla="*/ 2171700 h 3802380"/>
                <a:gd name="connsiteX3" fmla="*/ 426720 w 1015825"/>
                <a:gd name="connsiteY3" fmla="*/ 2918460 h 3802380"/>
                <a:gd name="connsiteX4" fmla="*/ 0 w 1015825"/>
                <a:gd name="connsiteY4" fmla="*/ 3802380 h 3802380"/>
                <a:gd name="connsiteX0" fmla="*/ 746760 w 979008"/>
                <a:gd name="connsiteY0" fmla="*/ 0 h 3802380"/>
                <a:gd name="connsiteX1" fmla="*/ 975360 w 979008"/>
                <a:gd name="connsiteY1" fmla="*/ 1623060 h 3802380"/>
                <a:gd name="connsiteX2" fmla="*/ 853440 w 979008"/>
                <a:gd name="connsiteY2" fmla="*/ 2423160 h 3802380"/>
                <a:gd name="connsiteX3" fmla="*/ 426720 w 979008"/>
                <a:gd name="connsiteY3" fmla="*/ 2918460 h 3802380"/>
                <a:gd name="connsiteX4" fmla="*/ 0 w 979008"/>
                <a:gd name="connsiteY4" fmla="*/ 3802380 h 3802380"/>
                <a:gd name="connsiteX0" fmla="*/ 746760 w 980616"/>
                <a:gd name="connsiteY0" fmla="*/ 0 h 3802380"/>
                <a:gd name="connsiteX1" fmla="*/ 975360 w 980616"/>
                <a:gd name="connsiteY1" fmla="*/ 1623060 h 3802380"/>
                <a:gd name="connsiteX2" fmla="*/ 853440 w 980616"/>
                <a:gd name="connsiteY2" fmla="*/ 2423160 h 3802380"/>
                <a:gd name="connsiteX3" fmla="*/ 281940 w 980616"/>
                <a:gd name="connsiteY3" fmla="*/ 3139440 h 3802380"/>
                <a:gd name="connsiteX4" fmla="*/ 0 w 980616"/>
                <a:gd name="connsiteY4" fmla="*/ 3802380 h 3802380"/>
                <a:gd name="connsiteX0" fmla="*/ 746760 w 978626"/>
                <a:gd name="connsiteY0" fmla="*/ 0 h 3802380"/>
                <a:gd name="connsiteX1" fmla="*/ 975360 w 978626"/>
                <a:gd name="connsiteY1" fmla="*/ 1623060 h 3802380"/>
                <a:gd name="connsiteX2" fmla="*/ 838200 w 978626"/>
                <a:gd name="connsiteY2" fmla="*/ 2423160 h 3802380"/>
                <a:gd name="connsiteX3" fmla="*/ 281940 w 978626"/>
                <a:gd name="connsiteY3" fmla="*/ 3139440 h 3802380"/>
                <a:gd name="connsiteX4" fmla="*/ 0 w 978626"/>
                <a:gd name="connsiteY4" fmla="*/ 3802380 h 3802380"/>
                <a:gd name="connsiteX0" fmla="*/ 746760 w 981972"/>
                <a:gd name="connsiteY0" fmla="*/ 0 h 3802380"/>
                <a:gd name="connsiteX1" fmla="*/ 975360 w 981972"/>
                <a:gd name="connsiteY1" fmla="*/ 1623060 h 3802380"/>
                <a:gd name="connsiteX2" fmla="*/ 838200 w 981972"/>
                <a:gd name="connsiteY2" fmla="*/ 2423160 h 3802380"/>
                <a:gd name="connsiteX3" fmla="*/ 281940 w 981972"/>
                <a:gd name="connsiteY3" fmla="*/ 3139440 h 3802380"/>
                <a:gd name="connsiteX4" fmla="*/ 0 w 981972"/>
                <a:gd name="connsiteY4" fmla="*/ 3802380 h 3802380"/>
                <a:gd name="connsiteX0" fmla="*/ 746760 w 991745"/>
                <a:gd name="connsiteY0" fmla="*/ 0 h 3802380"/>
                <a:gd name="connsiteX1" fmla="*/ 975360 w 991745"/>
                <a:gd name="connsiteY1" fmla="*/ 1623060 h 3802380"/>
                <a:gd name="connsiteX2" fmla="*/ 838200 w 991745"/>
                <a:gd name="connsiteY2" fmla="*/ 2423160 h 3802380"/>
                <a:gd name="connsiteX3" fmla="*/ 281940 w 991745"/>
                <a:gd name="connsiteY3" fmla="*/ 3139440 h 3802380"/>
                <a:gd name="connsiteX4" fmla="*/ 0 w 991745"/>
                <a:gd name="connsiteY4" fmla="*/ 3802380 h 380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5" h="3802380">
                  <a:moveTo>
                    <a:pt x="746760" y="0"/>
                  </a:moveTo>
                  <a:cubicBezTo>
                    <a:pt x="843280" y="630555"/>
                    <a:pt x="937260" y="1219200"/>
                    <a:pt x="975360" y="1623060"/>
                  </a:cubicBezTo>
                  <a:cubicBezTo>
                    <a:pt x="1013460" y="2026920"/>
                    <a:pt x="991870" y="2178050"/>
                    <a:pt x="838200" y="2423160"/>
                  </a:cubicBezTo>
                  <a:cubicBezTo>
                    <a:pt x="684530" y="2668270"/>
                    <a:pt x="421640" y="2909570"/>
                    <a:pt x="281940" y="3139440"/>
                  </a:cubicBezTo>
                  <a:cubicBezTo>
                    <a:pt x="142240" y="3369310"/>
                    <a:pt x="133350" y="3496310"/>
                    <a:pt x="0" y="3802380"/>
                  </a:cubicBezTo>
                </a:path>
              </a:pathLst>
            </a:custGeom>
            <a:noFill/>
            <a:ln w="19050">
              <a:solidFill>
                <a:srgbClr val="0000FF"/>
              </a:solidFill>
            </a:ln>
            <a:effectLst>
              <a:glow rad="25400">
                <a:schemeClr val="bg1"/>
              </a:glow>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9" name="テキスト ボックス 118"/>
          <p:cNvSpPr txBox="1"/>
          <p:nvPr/>
        </p:nvSpPr>
        <p:spPr>
          <a:xfrm rot="21290282">
            <a:off x="2931875" y="3365251"/>
            <a:ext cx="388248" cy="276999"/>
          </a:xfrm>
          <a:prstGeom prst="rect">
            <a:avLst/>
          </a:prstGeom>
          <a:noFill/>
        </p:spPr>
        <p:txBody>
          <a:bodyPr wrap="none" rtlCol="0">
            <a:spAutoFit/>
          </a:bodyPr>
          <a:lstStyle/>
          <a:p>
            <a:r>
              <a:rPr lang="en-US" altLang="ja-JP" sz="1200" dirty="0" smtClean="0">
                <a:solidFill>
                  <a:srgbClr val="0000FF"/>
                </a:solidFill>
              </a:rPr>
              <a:t>-12</a:t>
            </a:r>
            <a:endParaRPr kumimoji="1" lang="ja-JP" altLang="en-US" sz="1200" dirty="0">
              <a:solidFill>
                <a:srgbClr val="0000FF"/>
              </a:solidFill>
            </a:endParaRPr>
          </a:p>
        </p:txBody>
      </p:sp>
      <p:sp>
        <p:nvSpPr>
          <p:cNvPr id="120" name="テキスト ボックス 119"/>
          <p:cNvSpPr txBox="1"/>
          <p:nvPr/>
        </p:nvSpPr>
        <p:spPr>
          <a:xfrm rot="21290282">
            <a:off x="2682896" y="3376531"/>
            <a:ext cx="309700" cy="276999"/>
          </a:xfrm>
          <a:prstGeom prst="rect">
            <a:avLst/>
          </a:prstGeom>
          <a:noFill/>
        </p:spPr>
        <p:txBody>
          <a:bodyPr wrap="none" rtlCol="0">
            <a:spAutoFit/>
          </a:bodyPr>
          <a:lstStyle/>
          <a:p>
            <a:r>
              <a:rPr lang="en-US" altLang="ja-JP" sz="1200" dirty="0" smtClean="0">
                <a:solidFill>
                  <a:srgbClr val="0000FF"/>
                </a:solidFill>
              </a:rPr>
              <a:t>-9</a:t>
            </a:r>
            <a:endParaRPr kumimoji="1" lang="ja-JP" altLang="en-US" sz="1200" dirty="0">
              <a:solidFill>
                <a:srgbClr val="0000FF"/>
              </a:solidFill>
            </a:endParaRPr>
          </a:p>
        </p:txBody>
      </p:sp>
      <p:sp>
        <p:nvSpPr>
          <p:cNvPr id="121" name="テキスト ボックス 120"/>
          <p:cNvSpPr txBox="1"/>
          <p:nvPr/>
        </p:nvSpPr>
        <p:spPr>
          <a:xfrm rot="21290282">
            <a:off x="3339938" y="3325972"/>
            <a:ext cx="388248" cy="276999"/>
          </a:xfrm>
          <a:prstGeom prst="rect">
            <a:avLst/>
          </a:prstGeom>
          <a:noFill/>
        </p:spPr>
        <p:txBody>
          <a:bodyPr wrap="none" rtlCol="0">
            <a:spAutoFit/>
          </a:bodyPr>
          <a:lstStyle/>
          <a:p>
            <a:r>
              <a:rPr lang="en-US" altLang="ja-JP" sz="1200" dirty="0" smtClean="0">
                <a:solidFill>
                  <a:srgbClr val="0000FF"/>
                </a:solidFill>
              </a:rPr>
              <a:t>-25</a:t>
            </a:r>
            <a:endParaRPr kumimoji="1" lang="ja-JP" altLang="en-US" sz="1200" dirty="0">
              <a:solidFill>
                <a:srgbClr val="0000FF"/>
              </a:solidFill>
            </a:endParaRPr>
          </a:p>
        </p:txBody>
      </p:sp>
      <p:sp>
        <p:nvSpPr>
          <p:cNvPr id="122" name="テキスト ボックス 121"/>
          <p:cNvSpPr txBox="1"/>
          <p:nvPr/>
        </p:nvSpPr>
        <p:spPr>
          <a:xfrm>
            <a:off x="2307092" y="1834660"/>
            <a:ext cx="388248" cy="276999"/>
          </a:xfrm>
          <a:prstGeom prst="rect">
            <a:avLst/>
          </a:prstGeom>
          <a:noFill/>
        </p:spPr>
        <p:txBody>
          <a:bodyPr wrap="none" rtlCol="0">
            <a:spAutoFit/>
          </a:bodyPr>
          <a:lstStyle/>
          <a:p>
            <a:r>
              <a:rPr lang="en-US" altLang="ja-JP" sz="1200" dirty="0" smtClean="0">
                <a:solidFill>
                  <a:srgbClr val="0000FF"/>
                </a:solidFill>
              </a:rPr>
              <a:t>-21</a:t>
            </a:r>
            <a:endParaRPr kumimoji="1" lang="ja-JP" altLang="en-US" sz="1200" dirty="0">
              <a:solidFill>
                <a:srgbClr val="0000FF"/>
              </a:solidFill>
            </a:endParaRPr>
          </a:p>
        </p:txBody>
      </p:sp>
      <p:sp>
        <p:nvSpPr>
          <p:cNvPr id="123" name="テキスト ボックス 122"/>
          <p:cNvSpPr txBox="1"/>
          <p:nvPr/>
        </p:nvSpPr>
        <p:spPr>
          <a:xfrm>
            <a:off x="2925565" y="1850549"/>
            <a:ext cx="388248" cy="276999"/>
          </a:xfrm>
          <a:prstGeom prst="rect">
            <a:avLst/>
          </a:prstGeom>
          <a:noFill/>
        </p:spPr>
        <p:txBody>
          <a:bodyPr wrap="none" rtlCol="0">
            <a:spAutoFit/>
          </a:bodyPr>
          <a:lstStyle/>
          <a:p>
            <a:r>
              <a:rPr lang="en-US" altLang="ja-JP" sz="1200" dirty="0" smtClean="0">
                <a:solidFill>
                  <a:srgbClr val="0000FF"/>
                </a:solidFill>
              </a:rPr>
              <a:t>-20</a:t>
            </a:r>
            <a:endParaRPr kumimoji="1" lang="ja-JP" altLang="en-US" sz="1200" dirty="0">
              <a:solidFill>
                <a:srgbClr val="0000FF"/>
              </a:solidFill>
            </a:endParaRPr>
          </a:p>
        </p:txBody>
      </p:sp>
      <p:sp>
        <p:nvSpPr>
          <p:cNvPr id="124" name="テキスト ボックス 123"/>
          <p:cNvSpPr txBox="1"/>
          <p:nvPr/>
        </p:nvSpPr>
        <p:spPr>
          <a:xfrm rot="21290282">
            <a:off x="3400018" y="1853415"/>
            <a:ext cx="309700" cy="276999"/>
          </a:xfrm>
          <a:prstGeom prst="rect">
            <a:avLst/>
          </a:prstGeom>
          <a:noFill/>
        </p:spPr>
        <p:txBody>
          <a:bodyPr wrap="none" rtlCol="0">
            <a:spAutoFit/>
          </a:bodyPr>
          <a:lstStyle/>
          <a:p>
            <a:r>
              <a:rPr lang="en-US" altLang="ja-JP" sz="1200" dirty="0" smtClean="0">
                <a:solidFill>
                  <a:srgbClr val="0000FF"/>
                </a:solidFill>
              </a:rPr>
              <a:t>-3</a:t>
            </a:r>
            <a:endParaRPr kumimoji="1" lang="ja-JP" altLang="en-US" sz="1200" dirty="0">
              <a:solidFill>
                <a:srgbClr val="0000FF"/>
              </a:solidFill>
            </a:endParaRPr>
          </a:p>
        </p:txBody>
      </p:sp>
      <p:sp>
        <p:nvSpPr>
          <p:cNvPr id="125" name="テキスト ボックス 124"/>
          <p:cNvSpPr txBox="1"/>
          <p:nvPr/>
        </p:nvSpPr>
        <p:spPr>
          <a:xfrm rot="16438403">
            <a:off x="3848786" y="2286198"/>
            <a:ext cx="309700" cy="276999"/>
          </a:xfrm>
          <a:prstGeom prst="rect">
            <a:avLst/>
          </a:prstGeom>
          <a:noFill/>
        </p:spPr>
        <p:txBody>
          <a:bodyPr wrap="none" rtlCol="0">
            <a:spAutoFit/>
          </a:bodyPr>
          <a:lstStyle/>
          <a:p>
            <a:r>
              <a:rPr lang="en-US" altLang="ja-JP" sz="1200" dirty="0" smtClean="0">
                <a:solidFill>
                  <a:srgbClr val="0000FF"/>
                </a:solidFill>
              </a:rPr>
              <a:t>-3</a:t>
            </a:r>
            <a:endParaRPr kumimoji="1" lang="ja-JP" altLang="en-US" sz="1200" dirty="0">
              <a:solidFill>
                <a:srgbClr val="0000FF"/>
              </a:solidFill>
            </a:endParaRPr>
          </a:p>
        </p:txBody>
      </p:sp>
      <p:sp>
        <p:nvSpPr>
          <p:cNvPr id="126" name="テキスト ボックス 125"/>
          <p:cNvSpPr txBox="1"/>
          <p:nvPr/>
        </p:nvSpPr>
        <p:spPr>
          <a:xfrm rot="3129944">
            <a:off x="3565572" y="3534905"/>
            <a:ext cx="388248" cy="276999"/>
          </a:xfrm>
          <a:prstGeom prst="rect">
            <a:avLst/>
          </a:prstGeom>
          <a:noFill/>
        </p:spPr>
        <p:txBody>
          <a:bodyPr wrap="none" rtlCol="0">
            <a:spAutoFit/>
          </a:bodyPr>
          <a:lstStyle/>
          <a:p>
            <a:r>
              <a:rPr lang="en-US" altLang="ja-JP" sz="1200" dirty="0" smtClean="0">
                <a:solidFill>
                  <a:srgbClr val="0000FF"/>
                </a:solidFill>
              </a:rPr>
              <a:t>-27</a:t>
            </a:r>
            <a:endParaRPr kumimoji="1" lang="ja-JP" altLang="en-US" sz="1200" dirty="0">
              <a:solidFill>
                <a:srgbClr val="0000FF"/>
              </a:solidFill>
            </a:endParaRPr>
          </a:p>
        </p:txBody>
      </p:sp>
      <p:sp>
        <p:nvSpPr>
          <p:cNvPr id="127" name="テキスト ボックス 126"/>
          <p:cNvSpPr txBox="1"/>
          <p:nvPr/>
        </p:nvSpPr>
        <p:spPr>
          <a:xfrm rot="20925981">
            <a:off x="3624847" y="4033532"/>
            <a:ext cx="309700" cy="276999"/>
          </a:xfrm>
          <a:prstGeom prst="rect">
            <a:avLst/>
          </a:prstGeom>
          <a:noFill/>
        </p:spPr>
        <p:txBody>
          <a:bodyPr wrap="none" rtlCol="0">
            <a:spAutoFit/>
          </a:bodyPr>
          <a:lstStyle/>
          <a:p>
            <a:r>
              <a:rPr lang="en-US" altLang="ja-JP" sz="1200" dirty="0" smtClean="0">
                <a:solidFill>
                  <a:srgbClr val="0000FF"/>
                </a:solidFill>
              </a:rPr>
              <a:t>-9</a:t>
            </a:r>
            <a:endParaRPr kumimoji="1" lang="ja-JP" altLang="en-US" sz="1200" dirty="0">
              <a:solidFill>
                <a:srgbClr val="0000FF"/>
              </a:solidFill>
            </a:endParaRPr>
          </a:p>
        </p:txBody>
      </p:sp>
      <p:sp>
        <p:nvSpPr>
          <p:cNvPr id="128" name="テキスト ボックス 127"/>
          <p:cNvSpPr txBox="1"/>
          <p:nvPr/>
        </p:nvSpPr>
        <p:spPr>
          <a:xfrm rot="20925981">
            <a:off x="3021666" y="4258410"/>
            <a:ext cx="309700" cy="276999"/>
          </a:xfrm>
          <a:prstGeom prst="rect">
            <a:avLst/>
          </a:prstGeom>
          <a:noFill/>
        </p:spPr>
        <p:txBody>
          <a:bodyPr wrap="none" rtlCol="0">
            <a:spAutoFit/>
          </a:bodyPr>
          <a:lstStyle/>
          <a:p>
            <a:r>
              <a:rPr lang="en-US" altLang="ja-JP" sz="1200" dirty="0" smtClean="0">
                <a:solidFill>
                  <a:srgbClr val="0000FF"/>
                </a:solidFill>
              </a:rPr>
              <a:t>-6</a:t>
            </a:r>
            <a:endParaRPr kumimoji="1" lang="ja-JP" altLang="en-US" sz="1200" dirty="0">
              <a:solidFill>
                <a:srgbClr val="0000FF"/>
              </a:solidFill>
            </a:endParaRPr>
          </a:p>
        </p:txBody>
      </p:sp>
      <p:sp>
        <p:nvSpPr>
          <p:cNvPr id="129" name="テキスト ボックス 128"/>
          <p:cNvSpPr txBox="1"/>
          <p:nvPr/>
        </p:nvSpPr>
        <p:spPr>
          <a:xfrm rot="150280">
            <a:off x="2527579" y="4176233"/>
            <a:ext cx="388248" cy="276999"/>
          </a:xfrm>
          <a:prstGeom prst="rect">
            <a:avLst/>
          </a:prstGeom>
          <a:noFill/>
        </p:spPr>
        <p:txBody>
          <a:bodyPr wrap="none" rtlCol="0">
            <a:spAutoFit/>
          </a:bodyPr>
          <a:lstStyle/>
          <a:p>
            <a:r>
              <a:rPr lang="en-US" altLang="ja-JP" sz="1200" dirty="0" smtClean="0">
                <a:solidFill>
                  <a:srgbClr val="0000FF"/>
                </a:solidFill>
              </a:rPr>
              <a:t>-13</a:t>
            </a:r>
            <a:endParaRPr kumimoji="1" lang="ja-JP" altLang="en-US" sz="1200" dirty="0">
              <a:solidFill>
                <a:srgbClr val="0000FF"/>
              </a:solidFill>
            </a:endParaRPr>
          </a:p>
        </p:txBody>
      </p:sp>
      <p:sp>
        <p:nvSpPr>
          <p:cNvPr id="130" name="テキスト ボックス 129"/>
          <p:cNvSpPr txBox="1"/>
          <p:nvPr/>
        </p:nvSpPr>
        <p:spPr>
          <a:xfrm rot="19665189">
            <a:off x="3671998" y="4414935"/>
            <a:ext cx="388248" cy="276999"/>
          </a:xfrm>
          <a:prstGeom prst="rect">
            <a:avLst/>
          </a:prstGeom>
          <a:noFill/>
        </p:spPr>
        <p:txBody>
          <a:bodyPr wrap="none" rtlCol="0">
            <a:spAutoFit/>
          </a:bodyPr>
          <a:lstStyle/>
          <a:p>
            <a:r>
              <a:rPr lang="en-US" altLang="ja-JP" sz="1200" dirty="0" smtClean="0">
                <a:solidFill>
                  <a:srgbClr val="0000FF"/>
                </a:solidFill>
              </a:rPr>
              <a:t>-12</a:t>
            </a:r>
            <a:endParaRPr kumimoji="1" lang="ja-JP" altLang="en-US" sz="1200" dirty="0">
              <a:solidFill>
                <a:srgbClr val="0000FF"/>
              </a:solidFill>
            </a:endParaRPr>
          </a:p>
        </p:txBody>
      </p:sp>
      <p:sp>
        <p:nvSpPr>
          <p:cNvPr id="131" name="テキスト ボックス 130"/>
          <p:cNvSpPr txBox="1"/>
          <p:nvPr/>
        </p:nvSpPr>
        <p:spPr>
          <a:xfrm rot="21360092">
            <a:off x="2453228" y="5150773"/>
            <a:ext cx="309700" cy="276999"/>
          </a:xfrm>
          <a:prstGeom prst="rect">
            <a:avLst/>
          </a:prstGeom>
          <a:noFill/>
        </p:spPr>
        <p:txBody>
          <a:bodyPr wrap="none" rtlCol="0">
            <a:spAutoFit/>
          </a:bodyPr>
          <a:lstStyle/>
          <a:p>
            <a:r>
              <a:rPr lang="en-US" altLang="ja-JP" sz="1200" dirty="0" smtClean="0">
                <a:solidFill>
                  <a:srgbClr val="0000FF"/>
                </a:solidFill>
              </a:rPr>
              <a:t>-8</a:t>
            </a:r>
            <a:endParaRPr kumimoji="1" lang="ja-JP" altLang="en-US" sz="1200" dirty="0">
              <a:solidFill>
                <a:srgbClr val="0000FF"/>
              </a:solidFill>
            </a:endParaRPr>
          </a:p>
        </p:txBody>
      </p:sp>
      <p:sp>
        <p:nvSpPr>
          <p:cNvPr id="132" name="テキスト ボックス 131"/>
          <p:cNvSpPr txBox="1"/>
          <p:nvPr/>
        </p:nvSpPr>
        <p:spPr>
          <a:xfrm rot="19665189">
            <a:off x="3653864" y="5034969"/>
            <a:ext cx="309700" cy="276999"/>
          </a:xfrm>
          <a:prstGeom prst="rect">
            <a:avLst/>
          </a:prstGeom>
          <a:noFill/>
        </p:spPr>
        <p:txBody>
          <a:bodyPr wrap="none" rtlCol="0">
            <a:spAutoFit/>
          </a:bodyPr>
          <a:lstStyle/>
          <a:p>
            <a:r>
              <a:rPr lang="en-US" altLang="ja-JP" sz="1200" dirty="0" smtClean="0">
                <a:solidFill>
                  <a:srgbClr val="0000FF"/>
                </a:solidFill>
              </a:rPr>
              <a:t>-4</a:t>
            </a:r>
            <a:endParaRPr kumimoji="1" lang="ja-JP" altLang="en-US" sz="1200" dirty="0">
              <a:solidFill>
                <a:srgbClr val="0000FF"/>
              </a:solidFill>
            </a:endParaRPr>
          </a:p>
        </p:txBody>
      </p:sp>
      <p:sp>
        <p:nvSpPr>
          <p:cNvPr id="133" name="テキスト ボックス 132"/>
          <p:cNvSpPr txBox="1"/>
          <p:nvPr/>
        </p:nvSpPr>
        <p:spPr>
          <a:xfrm rot="19665189">
            <a:off x="3078195" y="5510785"/>
            <a:ext cx="309700" cy="276999"/>
          </a:xfrm>
          <a:prstGeom prst="rect">
            <a:avLst/>
          </a:prstGeom>
          <a:noFill/>
        </p:spPr>
        <p:txBody>
          <a:bodyPr wrap="none" rtlCol="0">
            <a:spAutoFit/>
          </a:bodyPr>
          <a:lstStyle/>
          <a:p>
            <a:r>
              <a:rPr lang="en-US" altLang="ja-JP" sz="1200" dirty="0" smtClean="0">
                <a:solidFill>
                  <a:srgbClr val="0000FF"/>
                </a:solidFill>
              </a:rPr>
              <a:t>-3</a:t>
            </a:r>
            <a:endParaRPr kumimoji="1" lang="ja-JP" altLang="en-US" sz="1200" dirty="0">
              <a:solidFill>
                <a:srgbClr val="0000FF"/>
              </a:solidFill>
            </a:endParaRPr>
          </a:p>
        </p:txBody>
      </p:sp>
      <p:sp>
        <p:nvSpPr>
          <p:cNvPr id="134" name="テキスト ボックス 133"/>
          <p:cNvSpPr txBox="1"/>
          <p:nvPr/>
        </p:nvSpPr>
        <p:spPr>
          <a:xfrm>
            <a:off x="1194448" y="5267609"/>
            <a:ext cx="309700" cy="276999"/>
          </a:xfrm>
          <a:prstGeom prst="rect">
            <a:avLst/>
          </a:prstGeom>
          <a:noFill/>
        </p:spPr>
        <p:txBody>
          <a:bodyPr wrap="none" rtlCol="0">
            <a:spAutoFit/>
          </a:bodyPr>
          <a:lstStyle/>
          <a:p>
            <a:r>
              <a:rPr lang="en-US" altLang="ja-JP" sz="1200" dirty="0" smtClean="0">
                <a:solidFill>
                  <a:srgbClr val="0000FF"/>
                </a:solidFill>
              </a:rPr>
              <a:t>-2</a:t>
            </a:r>
            <a:endParaRPr kumimoji="1" lang="ja-JP" altLang="en-US" sz="1200" dirty="0">
              <a:solidFill>
                <a:srgbClr val="0000FF"/>
              </a:solidFill>
            </a:endParaRPr>
          </a:p>
        </p:txBody>
      </p:sp>
      <p:sp>
        <p:nvSpPr>
          <p:cNvPr id="135" name="テキスト ボックス 134"/>
          <p:cNvSpPr txBox="1"/>
          <p:nvPr/>
        </p:nvSpPr>
        <p:spPr>
          <a:xfrm rot="1553986">
            <a:off x="1925037" y="5478038"/>
            <a:ext cx="309700" cy="276999"/>
          </a:xfrm>
          <a:prstGeom prst="rect">
            <a:avLst/>
          </a:prstGeom>
          <a:noFill/>
        </p:spPr>
        <p:txBody>
          <a:bodyPr wrap="none" rtlCol="0">
            <a:spAutoFit/>
          </a:bodyPr>
          <a:lstStyle/>
          <a:p>
            <a:r>
              <a:rPr lang="en-US" altLang="ja-JP" sz="1200" dirty="0" smtClean="0">
                <a:solidFill>
                  <a:srgbClr val="0000FF"/>
                </a:solidFill>
              </a:rPr>
              <a:t>-3</a:t>
            </a:r>
            <a:endParaRPr kumimoji="1" lang="ja-JP" altLang="en-US" sz="1200" dirty="0">
              <a:solidFill>
                <a:srgbClr val="0000FF"/>
              </a:solidFill>
            </a:endParaRPr>
          </a:p>
        </p:txBody>
      </p:sp>
      <p:sp>
        <p:nvSpPr>
          <p:cNvPr id="136" name="テキスト ボックス 135"/>
          <p:cNvSpPr txBox="1"/>
          <p:nvPr/>
        </p:nvSpPr>
        <p:spPr>
          <a:xfrm rot="4576483">
            <a:off x="1959292" y="4505289"/>
            <a:ext cx="309700" cy="276999"/>
          </a:xfrm>
          <a:prstGeom prst="rect">
            <a:avLst/>
          </a:prstGeom>
          <a:noFill/>
        </p:spPr>
        <p:txBody>
          <a:bodyPr wrap="none" rtlCol="0">
            <a:spAutoFit/>
          </a:bodyPr>
          <a:lstStyle/>
          <a:p>
            <a:r>
              <a:rPr lang="en-US" altLang="ja-JP" sz="1200" dirty="0" smtClean="0">
                <a:solidFill>
                  <a:srgbClr val="0000FF"/>
                </a:solidFill>
              </a:rPr>
              <a:t>-4</a:t>
            </a:r>
            <a:endParaRPr kumimoji="1" lang="ja-JP" altLang="en-US" sz="1200" dirty="0">
              <a:solidFill>
                <a:srgbClr val="0000FF"/>
              </a:solidFill>
            </a:endParaRPr>
          </a:p>
        </p:txBody>
      </p:sp>
      <p:sp>
        <p:nvSpPr>
          <p:cNvPr id="137" name="テキスト ボックス 136"/>
          <p:cNvSpPr txBox="1"/>
          <p:nvPr/>
        </p:nvSpPr>
        <p:spPr>
          <a:xfrm rot="4796070">
            <a:off x="2161901" y="2929739"/>
            <a:ext cx="309700" cy="276999"/>
          </a:xfrm>
          <a:prstGeom prst="rect">
            <a:avLst/>
          </a:prstGeom>
          <a:noFill/>
        </p:spPr>
        <p:txBody>
          <a:bodyPr wrap="none" rtlCol="0">
            <a:spAutoFit/>
          </a:bodyPr>
          <a:lstStyle/>
          <a:p>
            <a:r>
              <a:rPr lang="en-US" altLang="ja-JP" sz="1200" dirty="0" smtClean="0">
                <a:solidFill>
                  <a:srgbClr val="0000FF"/>
                </a:solidFill>
              </a:rPr>
              <a:t>-1</a:t>
            </a:r>
            <a:endParaRPr kumimoji="1" lang="ja-JP" altLang="en-US" sz="1200" dirty="0">
              <a:solidFill>
                <a:srgbClr val="0000FF"/>
              </a:solidFill>
            </a:endParaRPr>
          </a:p>
        </p:txBody>
      </p:sp>
      <p:sp>
        <p:nvSpPr>
          <p:cNvPr id="138" name="テキスト ボックス 137"/>
          <p:cNvSpPr txBox="1"/>
          <p:nvPr/>
        </p:nvSpPr>
        <p:spPr>
          <a:xfrm rot="16458674">
            <a:off x="3115241" y="2491228"/>
            <a:ext cx="398019" cy="276999"/>
          </a:xfrm>
          <a:prstGeom prst="rect">
            <a:avLst/>
          </a:prstGeom>
          <a:noFill/>
        </p:spPr>
        <p:txBody>
          <a:bodyPr wrap="square" rtlCol="0">
            <a:spAutoFit/>
          </a:bodyPr>
          <a:lstStyle/>
          <a:p>
            <a:r>
              <a:rPr lang="en-US" altLang="ja-JP" sz="1200" dirty="0" smtClean="0">
                <a:solidFill>
                  <a:srgbClr val="0000FF"/>
                </a:solidFill>
              </a:rPr>
              <a:t>-15</a:t>
            </a:r>
            <a:endParaRPr kumimoji="1" lang="ja-JP" altLang="en-US" sz="1200" dirty="0">
              <a:solidFill>
                <a:srgbClr val="0000FF"/>
              </a:solidFill>
            </a:endParaRPr>
          </a:p>
        </p:txBody>
      </p:sp>
      <p:sp>
        <p:nvSpPr>
          <p:cNvPr id="187" name="テキスト ボックス 186"/>
          <p:cNvSpPr txBox="1"/>
          <p:nvPr/>
        </p:nvSpPr>
        <p:spPr>
          <a:xfrm rot="16458674">
            <a:off x="3078415" y="3164838"/>
            <a:ext cx="388248" cy="276999"/>
          </a:xfrm>
          <a:prstGeom prst="rect">
            <a:avLst/>
          </a:prstGeom>
          <a:noFill/>
        </p:spPr>
        <p:txBody>
          <a:bodyPr wrap="none" rtlCol="0">
            <a:spAutoFit/>
          </a:bodyPr>
          <a:lstStyle/>
          <a:p>
            <a:r>
              <a:rPr lang="en-US" altLang="ja-JP" sz="1200" dirty="0" smtClean="0">
                <a:solidFill>
                  <a:srgbClr val="0000FF"/>
                </a:solidFill>
              </a:rPr>
              <a:t>-17</a:t>
            </a:r>
            <a:endParaRPr kumimoji="1" lang="ja-JP" altLang="en-US" sz="1200" dirty="0">
              <a:solidFill>
                <a:srgbClr val="0000FF"/>
              </a:solidFill>
            </a:endParaRPr>
          </a:p>
        </p:txBody>
      </p:sp>
      <p:sp>
        <p:nvSpPr>
          <p:cNvPr id="188" name="テキスト ボックス 187"/>
          <p:cNvSpPr txBox="1"/>
          <p:nvPr/>
        </p:nvSpPr>
        <p:spPr>
          <a:xfrm rot="4864880">
            <a:off x="3359733" y="3651532"/>
            <a:ext cx="309700" cy="276999"/>
          </a:xfrm>
          <a:prstGeom prst="rect">
            <a:avLst/>
          </a:prstGeom>
          <a:noFill/>
        </p:spPr>
        <p:txBody>
          <a:bodyPr wrap="none" rtlCol="0">
            <a:spAutoFit/>
          </a:bodyPr>
          <a:lstStyle/>
          <a:p>
            <a:r>
              <a:rPr lang="en-US" altLang="ja-JP" sz="1200" dirty="0" smtClean="0">
                <a:solidFill>
                  <a:srgbClr val="0000FF"/>
                </a:solidFill>
              </a:rPr>
              <a:t>-4</a:t>
            </a:r>
            <a:endParaRPr kumimoji="1" lang="ja-JP" altLang="en-US" sz="1200" dirty="0">
              <a:solidFill>
                <a:srgbClr val="0000FF"/>
              </a:solidFill>
            </a:endParaRPr>
          </a:p>
        </p:txBody>
      </p:sp>
      <p:sp>
        <p:nvSpPr>
          <p:cNvPr id="189" name="テキスト ボックス 188"/>
          <p:cNvSpPr txBox="1"/>
          <p:nvPr/>
        </p:nvSpPr>
        <p:spPr>
          <a:xfrm rot="16458674">
            <a:off x="2741424" y="4156953"/>
            <a:ext cx="309700" cy="276999"/>
          </a:xfrm>
          <a:prstGeom prst="rect">
            <a:avLst/>
          </a:prstGeom>
          <a:noFill/>
        </p:spPr>
        <p:txBody>
          <a:bodyPr wrap="none" rtlCol="0">
            <a:spAutoFit/>
          </a:bodyPr>
          <a:lstStyle/>
          <a:p>
            <a:r>
              <a:rPr lang="en-US" altLang="ja-JP" sz="1200" dirty="0" smtClean="0">
                <a:solidFill>
                  <a:srgbClr val="0000FF"/>
                </a:solidFill>
              </a:rPr>
              <a:t>-9</a:t>
            </a:r>
            <a:endParaRPr kumimoji="1" lang="ja-JP" altLang="en-US" sz="1200" dirty="0">
              <a:solidFill>
                <a:srgbClr val="0000FF"/>
              </a:solidFill>
            </a:endParaRPr>
          </a:p>
        </p:txBody>
      </p:sp>
      <p:sp>
        <p:nvSpPr>
          <p:cNvPr id="190" name="テキスト ボックス 189"/>
          <p:cNvSpPr txBox="1"/>
          <p:nvPr/>
        </p:nvSpPr>
        <p:spPr>
          <a:xfrm rot="19665189">
            <a:off x="3214588" y="4870255"/>
            <a:ext cx="388248" cy="276999"/>
          </a:xfrm>
          <a:prstGeom prst="rect">
            <a:avLst/>
          </a:prstGeom>
          <a:noFill/>
        </p:spPr>
        <p:txBody>
          <a:bodyPr wrap="none" rtlCol="0">
            <a:spAutoFit/>
          </a:bodyPr>
          <a:lstStyle/>
          <a:p>
            <a:r>
              <a:rPr lang="en-US" altLang="ja-JP" sz="1200" dirty="0" smtClean="0">
                <a:solidFill>
                  <a:srgbClr val="0000FF"/>
                </a:solidFill>
              </a:rPr>
              <a:t>-20</a:t>
            </a:r>
            <a:endParaRPr kumimoji="1" lang="ja-JP" altLang="en-US" sz="1200" dirty="0">
              <a:solidFill>
                <a:srgbClr val="0000FF"/>
              </a:solidFill>
            </a:endParaRPr>
          </a:p>
        </p:txBody>
      </p:sp>
      <p:sp>
        <p:nvSpPr>
          <p:cNvPr id="191" name="テキスト ボックス 190"/>
          <p:cNvSpPr txBox="1"/>
          <p:nvPr/>
        </p:nvSpPr>
        <p:spPr>
          <a:xfrm rot="2869110">
            <a:off x="2546578" y="4502222"/>
            <a:ext cx="388248" cy="276999"/>
          </a:xfrm>
          <a:prstGeom prst="rect">
            <a:avLst/>
          </a:prstGeom>
          <a:noFill/>
        </p:spPr>
        <p:txBody>
          <a:bodyPr wrap="none" rtlCol="0">
            <a:spAutoFit/>
          </a:bodyPr>
          <a:lstStyle/>
          <a:p>
            <a:r>
              <a:rPr lang="en-US" altLang="ja-JP" sz="1200" dirty="0" smtClean="0">
                <a:solidFill>
                  <a:srgbClr val="0000FF"/>
                </a:solidFill>
              </a:rPr>
              <a:t>-15</a:t>
            </a:r>
            <a:endParaRPr kumimoji="1" lang="ja-JP" altLang="en-US" sz="1200" dirty="0">
              <a:solidFill>
                <a:srgbClr val="0000FF"/>
              </a:solidFill>
            </a:endParaRPr>
          </a:p>
        </p:txBody>
      </p:sp>
      <p:sp>
        <p:nvSpPr>
          <p:cNvPr id="192" name="テキスト ボックス 191"/>
          <p:cNvSpPr txBox="1"/>
          <p:nvPr/>
        </p:nvSpPr>
        <p:spPr>
          <a:xfrm rot="21290282">
            <a:off x="2964812" y="3873782"/>
            <a:ext cx="418704" cy="276999"/>
          </a:xfrm>
          <a:prstGeom prst="rect">
            <a:avLst/>
          </a:prstGeom>
          <a:noFill/>
        </p:spPr>
        <p:txBody>
          <a:bodyPr wrap="none" rtlCol="0">
            <a:spAutoFit/>
          </a:bodyPr>
          <a:lstStyle/>
          <a:p>
            <a:r>
              <a:rPr lang="en-US" altLang="ja-JP" sz="1200" dirty="0" smtClean="0">
                <a:solidFill>
                  <a:srgbClr val="FF0000"/>
                </a:solidFill>
              </a:rPr>
              <a:t>+92</a:t>
            </a:r>
            <a:endParaRPr kumimoji="1" lang="ja-JP" altLang="en-US" sz="1200" dirty="0">
              <a:solidFill>
                <a:srgbClr val="FF0000"/>
              </a:solidFill>
            </a:endParaRPr>
          </a:p>
        </p:txBody>
      </p:sp>
      <p:sp>
        <p:nvSpPr>
          <p:cNvPr id="193" name="テキスト ボックス 192"/>
          <p:cNvSpPr txBox="1"/>
          <p:nvPr/>
        </p:nvSpPr>
        <p:spPr>
          <a:xfrm rot="21290282">
            <a:off x="2525946" y="3914904"/>
            <a:ext cx="497252" cy="276999"/>
          </a:xfrm>
          <a:prstGeom prst="rect">
            <a:avLst/>
          </a:prstGeom>
          <a:noFill/>
        </p:spPr>
        <p:txBody>
          <a:bodyPr wrap="none" rtlCol="0">
            <a:spAutoFit/>
          </a:bodyPr>
          <a:lstStyle/>
          <a:p>
            <a:r>
              <a:rPr lang="en-US" altLang="ja-JP" sz="1200" dirty="0" smtClean="0">
                <a:solidFill>
                  <a:srgbClr val="FF0000"/>
                </a:solidFill>
              </a:rPr>
              <a:t>+101</a:t>
            </a:r>
            <a:endParaRPr kumimoji="1" lang="ja-JP" altLang="en-US" sz="1200" dirty="0">
              <a:solidFill>
                <a:srgbClr val="FF0000"/>
              </a:solidFill>
            </a:endParaRPr>
          </a:p>
        </p:txBody>
      </p:sp>
      <p:sp>
        <p:nvSpPr>
          <p:cNvPr id="194" name="テキスト ボックス 193"/>
          <p:cNvSpPr txBox="1"/>
          <p:nvPr/>
        </p:nvSpPr>
        <p:spPr>
          <a:xfrm rot="21290282">
            <a:off x="3429360" y="3815329"/>
            <a:ext cx="418704" cy="276999"/>
          </a:xfrm>
          <a:prstGeom prst="rect">
            <a:avLst/>
          </a:prstGeom>
          <a:noFill/>
        </p:spPr>
        <p:txBody>
          <a:bodyPr wrap="none" rtlCol="0">
            <a:spAutoFit/>
          </a:bodyPr>
          <a:lstStyle/>
          <a:p>
            <a:r>
              <a:rPr lang="en-US" altLang="ja-JP" sz="1200" dirty="0" smtClean="0">
                <a:solidFill>
                  <a:srgbClr val="FF0000"/>
                </a:solidFill>
              </a:rPr>
              <a:t>+83</a:t>
            </a:r>
            <a:endParaRPr kumimoji="1" lang="ja-JP" altLang="en-US" sz="1200" dirty="0">
              <a:solidFill>
                <a:srgbClr val="FF0000"/>
              </a:solidFill>
            </a:endParaRPr>
          </a:p>
        </p:txBody>
      </p:sp>
      <p:sp>
        <p:nvSpPr>
          <p:cNvPr id="195" name="テキスト ボックス 194"/>
          <p:cNvSpPr txBox="1"/>
          <p:nvPr/>
        </p:nvSpPr>
        <p:spPr>
          <a:xfrm>
            <a:off x="2167243" y="3929339"/>
            <a:ext cx="418704" cy="276999"/>
          </a:xfrm>
          <a:prstGeom prst="rect">
            <a:avLst/>
          </a:prstGeom>
          <a:noFill/>
        </p:spPr>
        <p:txBody>
          <a:bodyPr wrap="none" rtlCol="0">
            <a:spAutoFit/>
          </a:bodyPr>
          <a:lstStyle/>
          <a:p>
            <a:r>
              <a:rPr lang="en-US" altLang="ja-JP" sz="1200" dirty="0" smtClean="0">
                <a:solidFill>
                  <a:srgbClr val="FF0000"/>
                </a:solidFill>
              </a:rPr>
              <a:t>+15</a:t>
            </a:r>
            <a:endParaRPr kumimoji="1" lang="ja-JP" altLang="en-US" sz="1200" dirty="0">
              <a:solidFill>
                <a:srgbClr val="FF0000"/>
              </a:solidFill>
            </a:endParaRPr>
          </a:p>
        </p:txBody>
      </p:sp>
      <p:sp>
        <p:nvSpPr>
          <p:cNvPr id="196" name="テキスト ボックス 195"/>
          <p:cNvSpPr txBox="1"/>
          <p:nvPr/>
        </p:nvSpPr>
        <p:spPr>
          <a:xfrm rot="21290282">
            <a:off x="1145632" y="3926540"/>
            <a:ext cx="340158" cy="276999"/>
          </a:xfrm>
          <a:prstGeom prst="rect">
            <a:avLst/>
          </a:prstGeom>
          <a:noFill/>
        </p:spPr>
        <p:txBody>
          <a:bodyPr wrap="none" rtlCol="0">
            <a:spAutoFit/>
          </a:bodyPr>
          <a:lstStyle/>
          <a:p>
            <a:r>
              <a:rPr lang="en-US" altLang="ja-JP" sz="1200" dirty="0" smtClean="0">
                <a:solidFill>
                  <a:srgbClr val="FF0000"/>
                </a:solidFill>
              </a:rPr>
              <a:t>+2</a:t>
            </a:r>
            <a:endParaRPr kumimoji="1" lang="ja-JP" altLang="en-US" sz="1200" dirty="0">
              <a:solidFill>
                <a:srgbClr val="FF0000"/>
              </a:solidFill>
            </a:endParaRPr>
          </a:p>
        </p:txBody>
      </p:sp>
      <p:sp>
        <p:nvSpPr>
          <p:cNvPr id="197" name="テキスト ボックス 196"/>
          <p:cNvSpPr txBox="1"/>
          <p:nvPr/>
        </p:nvSpPr>
        <p:spPr>
          <a:xfrm rot="19238872">
            <a:off x="1167488" y="3253707"/>
            <a:ext cx="340158" cy="276999"/>
          </a:xfrm>
          <a:prstGeom prst="rect">
            <a:avLst/>
          </a:prstGeom>
          <a:noFill/>
        </p:spPr>
        <p:txBody>
          <a:bodyPr wrap="none" rtlCol="0">
            <a:spAutoFit/>
          </a:bodyPr>
          <a:lstStyle/>
          <a:p>
            <a:r>
              <a:rPr lang="en-US" altLang="ja-JP" sz="1200" dirty="0" smtClean="0">
                <a:solidFill>
                  <a:srgbClr val="FF0000"/>
                </a:solidFill>
              </a:rPr>
              <a:t>+1</a:t>
            </a:r>
            <a:endParaRPr kumimoji="1" lang="ja-JP" altLang="en-US" sz="1200" dirty="0">
              <a:solidFill>
                <a:srgbClr val="FF0000"/>
              </a:solidFill>
            </a:endParaRPr>
          </a:p>
        </p:txBody>
      </p:sp>
      <p:sp>
        <p:nvSpPr>
          <p:cNvPr id="198" name="テキスト ボックス 197"/>
          <p:cNvSpPr txBox="1"/>
          <p:nvPr/>
        </p:nvSpPr>
        <p:spPr>
          <a:xfrm rot="21290282">
            <a:off x="1885807" y="4184098"/>
            <a:ext cx="340158" cy="276999"/>
          </a:xfrm>
          <a:prstGeom prst="rect">
            <a:avLst/>
          </a:prstGeom>
          <a:noFill/>
        </p:spPr>
        <p:txBody>
          <a:bodyPr wrap="none" rtlCol="0">
            <a:spAutoFit/>
          </a:bodyPr>
          <a:lstStyle/>
          <a:p>
            <a:r>
              <a:rPr lang="en-US" altLang="ja-JP" sz="1200" dirty="0" smtClean="0">
                <a:solidFill>
                  <a:srgbClr val="FF0000"/>
                </a:solidFill>
              </a:rPr>
              <a:t>+6</a:t>
            </a:r>
            <a:endParaRPr kumimoji="1" lang="ja-JP" altLang="en-US" sz="1200" dirty="0">
              <a:solidFill>
                <a:srgbClr val="FF0000"/>
              </a:solidFill>
            </a:endParaRPr>
          </a:p>
        </p:txBody>
      </p:sp>
      <p:sp>
        <p:nvSpPr>
          <p:cNvPr id="199" name="テキスト ボックス 198"/>
          <p:cNvSpPr txBox="1"/>
          <p:nvPr/>
        </p:nvSpPr>
        <p:spPr>
          <a:xfrm rot="4587254">
            <a:off x="2184830" y="4378084"/>
            <a:ext cx="340158" cy="276999"/>
          </a:xfrm>
          <a:prstGeom prst="rect">
            <a:avLst/>
          </a:prstGeom>
          <a:noFill/>
        </p:spPr>
        <p:txBody>
          <a:bodyPr wrap="none" rtlCol="0">
            <a:spAutoFit/>
          </a:bodyPr>
          <a:lstStyle/>
          <a:p>
            <a:r>
              <a:rPr lang="en-US" altLang="ja-JP" sz="1200" dirty="0" smtClean="0">
                <a:solidFill>
                  <a:srgbClr val="FF0000"/>
                </a:solidFill>
              </a:rPr>
              <a:t>+3</a:t>
            </a:r>
            <a:endParaRPr kumimoji="1" lang="ja-JP" altLang="en-US" sz="1200" dirty="0">
              <a:solidFill>
                <a:srgbClr val="FF0000"/>
              </a:solidFill>
            </a:endParaRPr>
          </a:p>
        </p:txBody>
      </p:sp>
      <p:sp>
        <p:nvSpPr>
          <p:cNvPr id="201" name="テキスト ボックス 200"/>
          <p:cNvSpPr txBox="1"/>
          <p:nvPr/>
        </p:nvSpPr>
        <p:spPr>
          <a:xfrm rot="4348303">
            <a:off x="3365397" y="4047569"/>
            <a:ext cx="418704" cy="276999"/>
          </a:xfrm>
          <a:prstGeom prst="rect">
            <a:avLst/>
          </a:prstGeom>
          <a:noFill/>
        </p:spPr>
        <p:txBody>
          <a:bodyPr wrap="none" rtlCol="0">
            <a:spAutoFit/>
          </a:bodyPr>
          <a:lstStyle/>
          <a:p>
            <a:r>
              <a:rPr lang="en-US" altLang="ja-JP" sz="1200" dirty="0" smtClean="0">
                <a:solidFill>
                  <a:srgbClr val="FF0000"/>
                </a:solidFill>
              </a:rPr>
              <a:t>+16</a:t>
            </a:r>
            <a:endParaRPr kumimoji="1" lang="ja-JP" altLang="en-US" sz="1200" dirty="0">
              <a:solidFill>
                <a:srgbClr val="FF0000"/>
              </a:solidFill>
            </a:endParaRPr>
          </a:p>
        </p:txBody>
      </p:sp>
      <p:sp>
        <p:nvSpPr>
          <p:cNvPr id="202" name="テキスト ボックス 201"/>
          <p:cNvSpPr txBox="1"/>
          <p:nvPr/>
        </p:nvSpPr>
        <p:spPr>
          <a:xfrm rot="4176821">
            <a:off x="3427727" y="4429148"/>
            <a:ext cx="418704" cy="276999"/>
          </a:xfrm>
          <a:prstGeom prst="rect">
            <a:avLst/>
          </a:prstGeom>
          <a:noFill/>
        </p:spPr>
        <p:txBody>
          <a:bodyPr wrap="none" rtlCol="0">
            <a:spAutoFit/>
          </a:bodyPr>
          <a:lstStyle/>
          <a:p>
            <a:r>
              <a:rPr lang="en-US" altLang="ja-JP" sz="1200" dirty="0" smtClean="0">
                <a:solidFill>
                  <a:srgbClr val="FF0000"/>
                </a:solidFill>
              </a:rPr>
              <a:t>+12</a:t>
            </a:r>
            <a:endParaRPr kumimoji="1" lang="ja-JP" altLang="en-US" sz="1200" dirty="0">
              <a:solidFill>
                <a:srgbClr val="FF0000"/>
              </a:solidFill>
            </a:endParaRPr>
          </a:p>
        </p:txBody>
      </p:sp>
      <p:sp>
        <p:nvSpPr>
          <p:cNvPr id="203" name="テキスト ボックス 202"/>
          <p:cNvSpPr txBox="1"/>
          <p:nvPr/>
        </p:nvSpPr>
        <p:spPr>
          <a:xfrm rot="3511466">
            <a:off x="3796030" y="3894220"/>
            <a:ext cx="418704" cy="276999"/>
          </a:xfrm>
          <a:prstGeom prst="rect">
            <a:avLst/>
          </a:prstGeom>
          <a:noFill/>
        </p:spPr>
        <p:txBody>
          <a:bodyPr wrap="none" rtlCol="0">
            <a:spAutoFit/>
          </a:bodyPr>
          <a:lstStyle/>
          <a:p>
            <a:r>
              <a:rPr lang="en-US" altLang="ja-JP" sz="1200" dirty="0" smtClean="0">
                <a:solidFill>
                  <a:srgbClr val="FF0000"/>
                </a:solidFill>
              </a:rPr>
              <a:t>+10</a:t>
            </a:r>
            <a:endParaRPr kumimoji="1" lang="ja-JP" altLang="en-US" sz="1200" dirty="0">
              <a:solidFill>
                <a:srgbClr val="FF0000"/>
              </a:solidFill>
            </a:endParaRPr>
          </a:p>
        </p:txBody>
      </p:sp>
      <p:sp>
        <p:nvSpPr>
          <p:cNvPr id="204" name="テキスト ボックス 203"/>
          <p:cNvSpPr txBox="1"/>
          <p:nvPr/>
        </p:nvSpPr>
        <p:spPr>
          <a:xfrm rot="3574458">
            <a:off x="3948758" y="4145066"/>
            <a:ext cx="418704" cy="276999"/>
          </a:xfrm>
          <a:prstGeom prst="rect">
            <a:avLst/>
          </a:prstGeom>
          <a:noFill/>
        </p:spPr>
        <p:txBody>
          <a:bodyPr wrap="none" rtlCol="0">
            <a:spAutoFit/>
          </a:bodyPr>
          <a:lstStyle/>
          <a:p>
            <a:r>
              <a:rPr lang="en-US" altLang="ja-JP" sz="1200" dirty="0" smtClean="0">
                <a:solidFill>
                  <a:srgbClr val="FF0000"/>
                </a:solidFill>
              </a:rPr>
              <a:t>+20</a:t>
            </a:r>
            <a:endParaRPr kumimoji="1" lang="ja-JP" altLang="en-US" sz="1200" dirty="0">
              <a:solidFill>
                <a:srgbClr val="FF0000"/>
              </a:solidFill>
            </a:endParaRPr>
          </a:p>
        </p:txBody>
      </p:sp>
      <p:sp>
        <p:nvSpPr>
          <p:cNvPr id="205" name="テキスト ボックス 204"/>
          <p:cNvSpPr txBox="1"/>
          <p:nvPr/>
        </p:nvSpPr>
        <p:spPr>
          <a:xfrm rot="3414419">
            <a:off x="4177999" y="4546719"/>
            <a:ext cx="418704" cy="276999"/>
          </a:xfrm>
          <a:prstGeom prst="rect">
            <a:avLst/>
          </a:prstGeom>
          <a:noFill/>
        </p:spPr>
        <p:txBody>
          <a:bodyPr wrap="none" rtlCol="0">
            <a:spAutoFit/>
          </a:bodyPr>
          <a:lstStyle/>
          <a:p>
            <a:r>
              <a:rPr lang="en-US" altLang="ja-JP" sz="1200" dirty="0" smtClean="0">
                <a:solidFill>
                  <a:srgbClr val="FF0000"/>
                </a:solidFill>
              </a:rPr>
              <a:t>+15</a:t>
            </a:r>
            <a:endParaRPr kumimoji="1" lang="ja-JP" altLang="en-US" sz="1200" dirty="0">
              <a:solidFill>
                <a:srgbClr val="FF0000"/>
              </a:solidFill>
            </a:endParaRPr>
          </a:p>
        </p:txBody>
      </p:sp>
      <p:sp>
        <p:nvSpPr>
          <p:cNvPr id="206" name="テキスト ボックス 205"/>
          <p:cNvSpPr txBox="1"/>
          <p:nvPr/>
        </p:nvSpPr>
        <p:spPr>
          <a:xfrm rot="3746987">
            <a:off x="4426405" y="4968094"/>
            <a:ext cx="418704" cy="276999"/>
          </a:xfrm>
          <a:prstGeom prst="rect">
            <a:avLst/>
          </a:prstGeom>
          <a:noFill/>
        </p:spPr>
        <p:txBody>
          <a:bodyPr wrap="none" rtlCol="0">
            <a:spAutoFit/>
          </a:bodyPr>
          <a:lstStyle/>
          <a:p>
            <a:r>
              <a:rPr lang="en-US" altLang="ja-JP" sz="1200" dirty="0" smtClean="0">
                <a:solidFill>
                  <a:srgbClr val="FF0000"/>
                </a:solidFill>
              </a:rPr>
              <a:t>+10</a:t>
            </a:r>
            <a:endParaRPr kumimoji="1" lang="ja-JP" altLang="en-US" sz="1200" dirty="0">
              <a:solidFill>
                <a:srgbClr val="FF0000"/>
              </a:solidFill>
            </a:endParaRPr>
          </a:p>
        </p:txBody>
      </p:sp>
      <p:sp>
        <p:nvSpPr>
          <p:cNvPr id="207" name="テキスト ボックス 206"/>
          <p:cNvSpPr txBox="1"/>
          <p:nvPr/>
        </p:nvSpPr>
        <p:spPr>
          <a:xfrm rot="16200000">
            <a:off x="3803343" y="3329154"/>
            <a:ext cx="340158" cy="276999"/>
          </a:xfrm>
          <a:prstGeom prst="rect">
            <a:avLst/>
          </a:prstGeom>
          <a:noFill/>
        </p:spPr>
        <p:txBody>
          <a:bodyPr wrap="none" rtlCol="0">
            <a:spAutoFit/>
          </a:bodyPr>
          <a:lstStyle/>
          <a:p>
            <a:r>
              <a:rPr lang="en-US" altLang="ja-JP" sz="1200" dirty="0" smtClean="0">
                <a:solidFill>
                  <a:srgbClr val="FF0000"/>
                </a:solidFill>
              </a:rPr>
              <a:t>+6</a:t>
            </a:r>
            <a:endParaRPr kumimoji="1" lang="ja-JP" altLang="en-US" sz="1200" dirty="0">
              <a:solidFill>
                <a:srgbClr val="FF0000"/>
              </a:solidFill>
            </a:endParaRPr>
          </a:p>
        </p:txBody>
      </p:sp>
      <p:sp>
        <p:nvSpPr>
          <p:cNvPr id="208" name="テキスト ボックス 207"/>
          <p:cNvSpPr txBox="1"/>
          <p:nvPr/>
        </p:nvSpPr>
        <p:spPr>
          <a:xfrm rot="16425254">
            <a:off x="3818073" y="2897295"/>
            <a:ext cx="340158" cy="276999"/>
          </a:xfrm>
          <a:prstGeom prst="rect">
            <a:avLst/>
          </a:prstGeom>
          <a:noFill/>
        </p:spPr>
        <p:txBody>
          <a:bodyPr wrap="none" rtlCol="0">
            <a:spAutoFit/>
          </a:bodyPr>
          <a:lstStyle/>
          <a:p>
            <a:r>
              <a:rPr lang="en-US" altLang="ja-JP" sz="1200" dirty="0" smtClean="0">
                <a:solidFill>
                  <a:srgbClr val="FF0000"/>
                </a:solidFill>
              </a:rPr>
              <a:t>+7</a:t>
            </a:r>
            <a:endParaRPr kumimoji="1" lang="ja-JP" altLang="en-US" sz="1200" dirty="0">
              <a:solidFill>
                <a:srgbClr val="FF0000"/>
              </a:solidFill>
            </a:endParaRPr>
          </a:p>
        </p:txBody>
      </p:sp>
      <p:sp>
        <p:nvSpPr>
          <p:cNvPr id="209" name="テキスト ボックス 208"/>
          <p:cNvSpPr txBox="1"/>
          <p:nvPr/>
        </p:nvSpPr>
        <p:spPr>
          <a:xfrm rot="16200000">
            <a:off x="3506172" y="3213954"/>
            <a:ext cx="340158" cy="276999"/>
          </a:xfrm>
          <a:prstGeom prst="rect">
            <a:avLst/>
          </a:prstGeom>
          <a:noFill/>
        </p:spPr>
        <p:txBody>
          <a:bodyPr wrap="none" rtlCol="0">
            <a:spAutoFit/>
          </a:bodyPr>
          <a:lstStyle/>
          <a:p>
            <a:r>
              <a:rPr lang="en-US" altLang="ja-JP" sz="1200" dirty="0" smtClean="0">
                <a:solidFill>
                  <a:srgbClr val="FF0000"/>
                </a:solidFill>
              </a:rPr>
              <a:t>+2</a:t>
            </a:r>
            <a:endParaRPr kumimoji="1" lang="ja-JP" altLang="en-US" sz="1200" dirty="0">
              <a:solidFill>
                <a:srgbClr val="FF0000"/>
              </a:solidFill>
            </a:endParaRPr>
          </a:p>
        </p:txBody>
      </p:sp>
      <p:sp>
        <p:nvSpPr>
          <p:cNvPr id="211" name="テキスト ボックス 210"/>
          <p:cNvSpPr txBox="1"/>
          <p:nvPr/>
        </p:nvSpPr>
        <p:spPr>
          <a:xfrm rot="4806746">
            <a:off x="2239921" y="2193113"/>
            <a:ext cx="340158" cy="276999"/>
          </a:xfrm>
          <a:prstGeom prst="rect">
            <a:avLst/>
          </a:prstGeom>
          <a:noFill/>
        </p:spPr>
        <p:txBody>
          <a:bodyPr wrap="none" rtlCol="0">
            <a:spAutoFit/>
          </a:bodyPr>
          <a:lstStyle/>
          <a:p>
            <a:r>
              <a:rPr lang="en-US" altLang="ja-JP" sz="1200" dirty="0" smtClean="0">
                <a:solidFill>
                  <a:srgbClr val="FF0000"/>
                </a:solidFill>
              </a:rPr>
              <a:t>+2</a:t>
            </a:r>
            <a:endParaRPr kumimoji="1" lang="ja-JP" altLang="en-US" sz="1200" dirty="0">
              <a:solidFill>
                <a:srgbClr val="FF0000"/>
              </a:solidFill>
            </a:endParaRPr>
          </a:p>
        </p:txBody>
      </p:sp>
      <p:sp>
        <p:nvSpPr>
          <p:cNvPr id="212" name="テキスト ボックス 211"/>
          <p:cNvSpPr txBox="1"/>
          <p:nvPr/>
        </p:nvSpPr>
        <p:spPr>
          <a:xfrm rot="4811382">
            <a:off x="2483915" y="3064604"/>
            <a:ext cx="418704" cy="276999"/>
          </a:xfrm>
          <a:prstGeom prst="rect">
            <a:avLst/>
          </a:prstGeom>
          <a:noFill/>
        </p:spPr>
        <p:txBody>
          <a:bodyPr wrap="none" rtlCol="0">
            <a:spAutoFit/>
          </a:bodyPr>
          <a:lstStyle/>
          <a:p>
            <a:r>
              <a:rPr lang="en-US" altLang="ja-JP" sz="1200" dirty="0" smtClean="0">
                <a:solidFill>
                  <a:srgbClr val="FF0000"/>
                </a:solidFill>
              </a:rPr>
              <a:t>+27</a:t>
            </a:r>
            <a:endParaRPr kumimoji="1" lang="ja-JP" altLang="en-US" sz="1200" dirty="0">
              <a:solidFill>
                <a:srgbClr val="FF0000"/>
              </a:solidFill>
            </a:endParaRPr>
          </a:p>
        </p:txBody>
      </p:sp>
      <p:sp>
        <p:nvSpPr>
          <p:cNvPr id="213" name="テキスト ボックス 212"/>
          <p:cNvSpPr txBox="1"/>
          <p:nvPr/>
        </p:nvSpPr>
        <p:spPr>
          <a:xfrm rot="4914262">
            <a:off x="2448534" y="3744245"/>
            <a:ext cx="418704" cy="276999"/>
          </a:xfrm>
          <a:prstGeom prst="rect">
            <a:avLst/>
          </a:prstGeom>
          <a:noFill/>
        </p:spPr>
        <p:txBody>
          <a:bodyPr wrap="none" rtlCol="0">
            <a:spAutoFit/>
          </a:bodyPr>
          <a:lstStyle/>
          <a:p>
            <a:r>
              <a:rPr lang="en-US" altLang="ja-JP" sz="1200" dirty="0" smtClean="0">
                <a:solidFill>
                  <a:srgbClr val="FF0000"/>
                </a:solidFill>
              </a:rPr>
              <a:t>+41</a:t>
            </a:r>
            <a:endParaRPr kumimoji="1" lang="ja-JP" altLang="en-US" sz="1200" dirty="0">
              <a:solidFill>
                <a:srgbClr val="FF0000"/>
              </a:solidFill>
            </a:endParaRPr>
          </a:p>
        </p:txBody>
      </p:sp>
      <p:sp>
        <p:nvSpPr>
          <p:cNvPr id="214" name="テキスト ボックス 213"/>
          <p:cNvSpPr txBox="1"/>
          <p:nvPr/>
        </p:nvSpPr>
        <p:spPr>
          <a:xfrm rot="4653817">
            <a:off x="2000122" y="2223620"/>
            <a:ext cx="340158" cy="276999"/>
          </a:xfrm>
          <a:prstGeom prst="rect">
            <a:avLst/>
          </a:prstGeom>
          <a:noFill/>
        </p:spPr>
        <p:txBody>
          <a:bodyPr wrap="none" rtlCol="0">
            <a:spAutoFit/>
          </a:bodyPr>
          <a:lstStyle/>
          <a:p>
            <a:r>
              <a:rPr lang="en-US" altLang="ja-JP" sz="1200" dirty="0" smtClean="0">
                <a:solidFill>
                  <a:srgbClr val="FF0000"/>
                </a:solidFill>
              </a:rPr>
              <a:t>+2</a:t>
            </a:r>
            <a:endParaRPr kumimoji="1" lang="ja-JP" altLang="en-US" sz="1200" dirty="0">
              <a:solidFill>
                <a:srgbClr val="FF0000"/>
              </a:solidFill>
            </a:endParaRPr>
          </a:p>
        </p:txBody>
      </p:sp>
      <p:sp>
        <p:nvSpPr>
          <p:cNvPr id="215" name="テキスト ボックス 214"/>
          <p:cNvSpPr txBox="1"/>
          <p:nvPr/>
        </p:nvSpPr>
        <p:spPr>
          <a:xfrm rot="18771955">
            <a:off x="2217748" y="4784015"/>
            <a:ext cx="340158" cy="276999"/>
          </a:xfrm>
          <a:prstGeom prst="rect">
            <a:avLst/>
          </a:prstGeom>
          <a:noFill/>
        </p:spPr>
        <p:txBody>
          <a:bodyPr wrap="none" rtlCol="0">
            <a:spAutoFit/>
          </a:bodyPr>
          <a:lstStyle/>
          <a:p>
            <a:r>
              <a:rPr lang="en-US" altLang="ja-JP" sz="1200" dirty="0" smtClean="0">
                <a:solidFill>
                  <a:srgbClr val="FF0000"/>
                </a:solidFill>
              </a:rPr>
              <a:t>+4</a:t>
            </a:r>
            <a:endParaRPr kumimoji="1" lang="ja-JP" altLang="en-US" sz="1200" dirty="0">
              <a:solidFill>
                <a:srgbClr val="FF0000"/>
              </a:solidFill>
            </a:endParaRPr>
          </a:p>
        </p:txBody>
      </p:sp>
      <p:sp>
        <p:nvSpPr>
          <p:cNvPr id="216" name="テキスト ボックス 215"/>
          <p:cNvSpPr txBox="1"/>
          <p:nvPr/>
        </p:nvSpPr>
        <p:spPr>
          <a:xfrm rot="17635299">
            <a:off x="1859821" y="5298262"/>
            <a:ext cx="340158" cy="276999"/>
          </a:xfrm>
          <a:prstGeom prst="rect">
            <a:avLst/>
          </a:prstGeom>
          <a:noFill/>
        </p:spPr>
        <p:txBody>
          <a:bodyPr wrap="none" rtlCol="0">
            <a:spAutoFit/>
          </a:bodyPr>
          <a:lstStyle/>
          <a:p>
            <a:r>
              <a:rPr lang="en-US" altLang="ja-JP" sz="1200" dirty="0" smtClean="0">
                <a:solidFill>
                  <a:srgbClr val="FF0000"/>
                </a:solidFill>
              </a:rPr>
              <a:t>+3</a:t>
            </a:r>
            <a:endParaRPr kumimoji="1" lang="ja-JP" altLang="en-US" sz="1200" dirty="0">
              <a:solidFill>
                <a:srgbClr val="FF0000"/>
              </a:solidFill>
            </a:endParaRPr>
          </a:p>
        </p:txBody>
      </p:sp>
      <p:sp>
        <p:nvSpPr>
          <p:cNvPr id="217" name="テキスト ボックス 216"/>
          <p:cNvSpPr txBox="1"/>
          <p:nvPr/>
        </p:nvSpPr>
        <p:spPr>
          <a:xfrm rot="4796070">
            <a:off x="1955364" y="3138652"/>
            <a:ext cx="309700" cy="276999"/>
          </a:xfrm>
          <a:prstGeom prst="rect">
            <a:avLst/>
          </a:prstGeom>
          <a:noFill/>
        </p:spPr>
        <p:txBody>
          <a:bodyPr wrap="none" rtlCol="0">
            <a:spAutoFit/>
          </a:bodyPr>
          <a:lstStyle/>
          <a:p>
            <a:r>
              <a:rPr lang="en-US" altLang="ja-JP" sz="1200" dirty="0" smtClean="0">
                <a:solidFill>
                  <a:srgbClr val="0000FF"/>
                </a:solidFill>
              </a:rPr>
              <a:t>-2</a:t>
            </a:r>
            <a:endParaRPr kumimoji="1" lang="ja-JP" altLang="en-US" sz="1200" dirty="0">
              <a:solidFill>
                <a:srgbClr val="0000FF"/>
              </a:solidFill>
            </a:endParaRPr>
          </a:p>
        </p:txBody>
      </p:sp>
      <p:sp>
        <p:nvSpPr>
          <p:cNvPr id="218" name="テキスト ボックス 217"/>
          <p:cNvSpPr txBox="1"/>
          <p:nvPr/>
        </p:nvSpPr>
        <p:spPr>
          <a:xfrm rot="17948939">
            <a:off x="1666183" y="5115663"/>
            <a:ext cx="309700" cy="276999"/>
          </a:xfrm>
          <a:prstGeom prst="rect">
            <a:avLst/>
          </a:prstGeom>
          <a:noFill/>
        </p:spPr>
        <p:txBody>
          <a:bodyPr wrap="none" rtlCol="0">
            <a:spAutoFit/>
          </a:bodyPr>
          <a:lstStyle/>
          <a:p>
            <a:r>
              <a:rPr lang="en-US" altLang="ja-JP" sz="1200" dirty="0" smtClean="0">
                <a:solidFill>
                  <a:srgbClr val="0000FF"/>
                </a:solidFill>
              </a:rPr>
              <a:t>-1</a:t>
            </a:r>
            <a:endParaRPr kumimoji="1" lang="ja-JP" altLang="en-US" sz="1200" dirty="0">
              <a:solidFill>
                <a:srgbClr val="0000FF"/>
              </a:solidFill>
            </a:endParaRPr>
          </a:p>
        </p:txBody>
      </p:sp>
      <p:sp>
        <p:nvSpPr>
          <p:cNvPr id="219" name="テキスト ボックス 218"/>
          <p:cNvSpPr txBox="1"/>
          <p:nvPr/>
        </p:nvSpPr>
        <p:spPr>
          <a:xfrm rot="3188480">
            <a:off x="3295108" y="5296602"/>
            <a:ext cx="309700" cy="276999"/>
          </a:xfrm>
          <a:prstGeom prst="rect">
            <a:avLst/>
          </a:prstGeom>
          <a:noFill/>
        </p:spPr>
        <p:txBody>
          <a:bodyPr wrap="none" rtlCol="0">
            <a:spAutoFit/>
          </a:bodyPr>
          <a:lstStyle/>
          <a:p>
            <a:r>
              <a:rPr lang="en-US" altLang="ja-JP" sz="1200" dirty="0" smtClean="0">
                <a:solidFill>
                  <a:srgbClr val="0000FF"/>
                </a:solidFill>
              </a:rPr>
              <a:t>-4</a:t>
            </a:r>
            <a:endParaRPr kumimoji="1" lang="ja-JP" altLang="en-US" sz="1200" dirty="0">
              <a:solidFill>
                <a:srgbClr val="0000FF"/>
              </a:solidFill>
            </a:endParaRPr>
          </a:p>
        </p:txBody>
      </p:sp>
      <p:sp>
        <p:nvSpPr>
          <p:cNvPr id="220" name="テキスト ボックス 219"/>
          <p:cNvSpPr txBox="1"/>
          <p:nvPr/>
        </p:nvSpPr>
        <p:spPr>
          <a:xfrm rot="3188480">
            <a:off x="3488012" y="5494317"/>
            <a:ext cx="309700" cy="276999"/>
          </a:xfrm>
          <a:prstGeom prst="rect">
            <a:avLst/>
          </a:prstGeom>
          <a:noFill/>
        </p:spPr>
        <p:txBody>
          <a:bodyPr wrap="none" rtlCol="0">
            <a:spAutoFit/>
          </a:bodyPr>
          <a:lstStyle/>
          <a:p>
            <a:r>
              <a:rPr lang="en-US" altLang="ja-JP" sz="1200" dirty="0" smtClean="0">
                <a:solidFill>
                  <a:srgbClr val="0000FF"/>
                </a:solidFill>
              </a:rPr>
              <a:t>-2</a:t>
            </a:r>
            <a:endParaRPr kumimoji="1" lang="ja-JP" altLang="en-US" sz="1200" dirty="0">
              <a:solidFill>
                <a:srgbClr val="0000FF"/>
              </a:solidFill>
            </a:endParaRPr>
          </a:p>
        </p:txBody>
      </p:sp>
      <p:sp>
        <p:nvSpPr>
          <p:cNvPr id="221" name="テキスト ボックス 220"/>
          <p:cNvSpPr txBox="1"/>
          <p:nvPr/>
        </p:nvSpPr>
        <p:spPr>
          <a:xfrm rot="18941214">
            <a:off x="3250412" y="4859992"/>
            <a:ext cx="1107996" cy="230832"/>
          </a:xfrm>
          <a:prstGeom prst="rect">
            <a:avLst/>
          </a:prstGeom>
          <a:noFill/>
          <a:effectLst>
            <a:glow rad="127000">
              <a:schemeClr val="bg1"/>
            </a:glow>
          </a:effectLst>
        </p:spPr>
        <p:txBody>
          <a:bodyPr vert="horz" wrap="none" rtlCol="0">
            <a:spAutoFit/>
          </a:bodyPr>
          <a:lstStyle/>
          <a:p>
            <a:r>
              <a:rPr kumimoji="1" lang="ja-JP" altLang="en-US" sz="900" dirty="0" smtClean="0">
                <a:effectLst>
                  <a:glow rad="63500">
                    <a:schemeClr val="bg1"/>
                  </a:glow>
                </a:effectLst>
              </a:rPr>
              <a:t>市道神崎刀根山線</a:t>
            </a:r>
            <a:endParaRPr kumimoji="1" lang="ja-JP" altLang="en-US" sz="900" dirty="0">
              <a:effectLst>
                <a:glow rad="63500">
                  <a:schemeClr val="bg1"/>
                </a:glow>
              </a:effectLst>
            </a:endParaRPr>
          </a:p>
        </p:txBody>
      </p:sp>
      <p:sp>
        <p:nvSpPr>
          <p:cNvPr id="222" name="テキスト ボックス 221"/>
          <p:cNvSpPr txBox="1"/>
          <p:nvPr/>
        </p:nvSpPr>
        <p:spPr>
          <a:xfrm rot="21287874">
            <a:off x="2746604" y="3553658"/>
            <a:ext cx="992579" cy="230832"/>
          </a:xfrm>
          <a:prstGeom prst="rect">
            <a:avLst/>
          </a:prstGeom>
          <a:noFill/>
          <a:effectLst>
            <a:glow rad="127000">
              <a:schemeClr val="bg1"/>
            </a:glow>
          </a:effectLst>
        </p:spPr>
        <p:txBody>
          <a:bodyPr vert="horz" wrap="none" rtlCol="0">
            <a:spAutoFit/>
          </a:bodyPr>
          <a:lstStyle/>
          <a:p>
            <a:r>
              <a:rPr kumimoji="1" lang="ja-JP" altLang="en-US" sz="900" dirty="0" smtClean="0">
                <a:effectLst>
                  <a:glow rad="63500">
                    <a:schemeClr val="bg1"/>
                  </a:glow>
                </a:effectLst>
              </a:rPr>
              <a:t>市道庄内中央線</a:t>
            </a:r>
            <a:endParaRPr kumimoji="1" lang="ja-JP" altLang="en-US" sz="900" dirty="0">
              <a:effectLst>
                <a:glow rad="63500">
                  <a:schemeClr val="bg1"/>
                </a:glow>
              </a:effectLst>
            </a:endParaRPr>
          </a:p>
        </p:txBody>
      </p:sp>
      <p:sp>
        <p:nvSpPr>
          <p:cNvPr id="223" name="テキスト ボックス 222"/>
          <p:cNvSpPr txBox="1"/>
          <p:nvPr/>
        </p:nvSpPr>
        <p:spPr>
          <a:xfrm>
            <a:off x="2420327" y="2085431"/>
            <a:ext cx="992579" cy="230832"/>
          </a:xfrm>
          <a:prstGeom prst="rect">
            <a:avLst/>
          </a:prstGeom>
          <a:noFill/>
          <a:effectLst>
            <a:glow rad="127000">
              <a:schemeClr val="bg1"/>
            </a:glow>
          </a:effectLst>
        </p:spPr>
        <p:txBody>
          <a:bodyPr vert="horz" wrap="none" rtlCol="0">
            <a:spAutoFit/>
          </a:bodyPr>
          <a:lstStyle/>
          <a:p>
            <a:r>
              <a:rPr lang="ja-JP" altLang="en-US" sz="900" dirty="0" smtClean="0">
                <a:effectLst>
                  <a:glow rad="63500">
                    <a:schemeClr val="bg1"/>
                  </a:glow>
                </a:effectLst>
              </a:rPr>
              <a:t>府</a:t>
            </a:r>
            <a:r>
              <a:rPr kumimoji="1" lang="ja-JP" altLang="en-US" sz="900" dirty="0" smtClean="0">
                <a:effectLst>
                  <a:glow rad="63500">
                    <a:schemeClr val="bg1"/>
                  </a:glow>
                </a:effectLst>
              </a:rPr>
              <a:t>道西宮豊中線</a:t>
            </a:r>
            <a:endParaRPr kumimoji="1" lang="ja-JP" altLang="en-US" sz="900" dirty="0">
              <a:effectLst>
                <a:glow rad="63500">
                  <a:schemeClr val="bg1"/>
                </a:glow>
              </a:effectLst>
            </a:endParaRPr>
          </a:p>
        </p:txBody>
      </p:sp>
      <p:sp>
        <p:nvSpPr>
          <p:cNvPr id="226" name="テキスト ボックス 225"/>
          <p:cNvSpPr txBox="1"/>
          <p:nvPr/>
        </p:nvSpPr>
        <p:spPr>
          <a:xfrm rot="21222923">
            <a:off x="2181588" y="3126603"/>
            <a:ext cx="323165" cy="900246"/>
          </a:xfrm>
          <a:prstGeom prst="rect">
            <a:avLst/>
          </a:prstGeom>
          <a:noFill/>
          <a:effectLst>
            <a:glow rad="127000">
              <a:schemeClr val="bg1"/>
            </a:glow>
          </a:effectLst>
        </p:spPr>
        <p:txBody>
          <a:bodyPr vert="eaVert" wrap="none" rtlCol="0">
            <a:spAutoFit/>
          </a:bodyPr>
          <a:lstStyle/>
          <a:p>
            <a:r>
              <a:rPr kumimoji="1" lang="ja-JP" altLang="en-US" sz="900" dirty="0" smtClean="0">
                <a:effectLst>
                  <a:glow rad="63500">
                    <a:schemeClr val="bg1"/>
                  </a:glow>
                </a:effectLst>
              </a:rPr>
              <a:t>阪神高速池田線</a:t>
            </a:r>
            <a:endParaRPr kumimoji="1" lang="ja-JP" altLang="en-US" sz="900" dirty="0">
              <a:effectLst>
                <a:glow rad="63500">
                  <a:schemeClr val="bg1"/>
                </a:glow>
              </a:effectLst>
            </a:endParaRPr>
          </a:p>
        </p:txBody>
      </p:sp>
      <p:sp>
        <p:nvSpPr>
          <p:cNvPr id="227" name="テキスト ボックス 226"/>
          <p:cNvSpPr txBox="1"/>
          <p:nvPr/>
        </p:nvSpPr>
        <p:spPr>
          <a:xfrm rot="21222923">
            <a:off x="2403790" y="2903669"/>
            <a:ext cx="323165" cy="900246"/>
          </a:xfrm>
          <a:prstGeom prst="rect">
            <a:avLst/>
          </a:prstGeom>
          <a:noFill/>
          <a:effectLst>
            <a:glow rad="127000">
              <a:schemeClr val="bg1"/>
            </a:glow>
          </a:effectLst>
        </p:spPr>
        <p:txBody>
          <a:bodyPr vert="eaVert" wrap="none" rtlCol="0">
            <a:spAutoFit/>
          </a:bodyPr>
          <a:lstStyle/>
          <a:p>
            <a:r>
              <a:rPr kumimoji="1" lang="ja-JP" altLang="en-US" sz="900" dirty="0" smtClean="0">
                <a:effectLst>
                  <a:glow rad="63500">
                    <a:schemeClr val="bg1"/>
                  </a:glow>
                </a:effectLst>
              </a:rPr>
              <a:t>府道大阪池田線</a:t>
            </a:r>
            <a:endParaRPr kumimoji="1" lang="ja-JP" altLang="en-US" sz="900" dirty="0">
              <a:effectLst>
                <a:glow rad="63500">
                  <a:schemeClr val="bg1"/>
                </a:glow>
              </a:effectLst>
            </a:endParaRPr>
          </a:p>
        </p:txBody>
      </p:sp>
      <p:sp>
        <p:nvSpPr>
          <p:cNvPr id="228" name="テキスト ボックス 227"/>
          <p:cNvSpPr txBox="1"/>
          <p:nvPr/>
        </p:nvSpPr>
        <p:spPr>
          <a:xfrm rot="19371906">
            <a:off x="1417316" y="2946790"/>
            <a:ext cx="877163" cy="230832"/>
          </a:xfrm>
          <a:prstGeom prst="rect">
            <a:avLst/>
          </a:prstGeom>
          <a:noFill/>
          <a:effectLst>
            <a:glow rad="127000">
              <a:schemeClr val="bg1"/>
            </a:glow>
          </a:effectLst>
        </p:spPr>
        <p:txBody>
          <a:bodyPr vert="horz" wrap="none" rtlCol="0">
            <a:spAutoFit/>
          </a:bodyPr>
          <a:lstStyle/>
          <a:p>
            <a:r>
              <a:rPr lang="ja-JP" altLang="en-US" sz="900" dirty="0" smtClean="0">
                <a:effectLst>
                  <a:glow rad="63500">
                    <a:schemeClr val="bg1"/>
                  </a:glow>
                </a:effectLst>
              </a:rPr>
              <a:t>名神高速道路</a:t>
            </a:r>
            <a:endParaRPr kumimoji="1" lang="ja-JP" altLang="en-US" sz="900" dirty="0">
              <a:effectLst>
                <a:glow rad="63500">
                  <a:schemeClr val="bg1"/>
                </a:glow>
              </a:effectLst>
            </a:endParaRPr>
          </a:p>
        </p:txBody>
      </p:sp>
      <p:sp>
        <p:nvSpPr>
          <p:cNvPr id="229" name="テキスト ボックス 228"/>
          <p:cNvSpPr txBox="1"/>
          <p:nvPr/>
        </p:nvSpPr>
        <p:spPr>
          <a:xfrm rot="20485011">
            <a:off x="4264796" y="4903804"/>
            <a:ext cx="323165" cy="717504"/>
          </a:xfrm>
          <a:prstGeom prst="rect">
            <a:avLst/>
          </a:prstGeom>
          <a:noFill/>
          <a:effectLst>
            <a:glow rad="127000">
              <a:schemeClr val="bg1"/>
            </a:glow>
          </a:effectLst>
        </p:spPr>
        <p:txBody>
          <a:bodyPr vert="eaVert" wrap="none" rtlCol="0">
            <a:spAutoFit/>
          </a:bodyPr>
          <a:lstStyle/>
          <a:p>
            <a:r>
              <a:rPr kumimoji="1" lang="ja-JP" altLang="en-US" sz="900" dirty="0" smtClean="0">
                <a:effectLst>
                  <a:glow rad="63500">
                    <a:schemeClr val="bg1"/>
                  </a:glow>
                </a:effectLst>
              </a:rPr>
              <a:t>国道１７６号</a:t>
            </a:r>
            <a:endParaRPr kumimoji="1" lang="ja-JP" altLang="en-US" sz="900" dirty="0">
              <a:effectLst>
                <a:glow rad="63500">
                  <a:schemeClr val="bg1"/>
                </a:glow>
              </a:effectLst>
            </a:endParaRPr>
          </a:p>
        </p:txBody>
      </p:sp>
      <p:pic>
        <p:nvPicPr>
          <p:cNvPr id="13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700" y="1803859"/>
            <a:ext cx="504000" cy="54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12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eaLnBrk="1" hangingPunct="1">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eaLnBrk="1" hangingPunct="1">
              <a:defRPr/>
            </a:pPr>
            <a:r>
              <a:rPr lang="ja-JP" altLang="en-US" dirty="0">
                <a:solidFill>
                  <a:schemeClr val="tx1"/>
                </a:solidFill>
              </a:rPr>
              <a:t>　　道路利用者の得られる利益を貨幣換算したもの。　</a:t>
            </a: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p:cNvSpPr txBox="1"/>
          <p:nvPr/>
        </p:nvSpPr>
        <p:spPr bwMode="auto">
          <a:xfrm>
            <a:off x="12700"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765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A1E415A-215A-47E6-8154-88238A78A82C}" type="slidenum">
              <a:rPr lang="ja-JP" altLang="en-US" sz="2000" smtClean="0">
                <a:latin typeface="Arial" panose="020B0604020202020204" pitchFamily="34" charset="0"/>
              </a:rPr>
              <a:pPr>
                <a:spcBef>
                  <a:spcPct val="0"/>
                </a:spcBef>
                <a:buFontTx/>
                <a:buNone/>
              </a:pPr>
              <a:t>9</a:t>
            </a:fld>
            <a:endParaRPr lang="ja-JP" altLang="en-US" sz="2000">
              <a:latin typeface="Arial" panose="020B0604020202020204" pitchFamily="34" charset="0"/>
            </a:endParaRPr>
          </a:p>
        </p:txBody>
      </p:sp>
      <p:grpSp>
        <p:nvGrpSpPr>
          <p:cNvPr id="27654" name="グループ化 1"/>
          <p:cNvGrpSpPr>
            <a:grpSpLocks/>
          </p:cNvGrpSpPr>
          <p:nvPr/>
        </p:nvGrpSpPr>
        <p:grpSpPr bwMode="auto">
          <a:xfrm>
            <a:off x="4284663" y="2898775"/>
            <a:ext cx="4751387" cy="1609725"/>
            <a:chOff x="1190624" y="4381641"/>
            <a:chExt cx="6762750" cy="1885950"/>
          </a:xfrm>
        </p:grpSpPr>
        <p:grpSp>
          <p:nvGrpSpPr>
            <p:cNvPr id="27661" name="グループ化 3"/>
            <p:cNvGrpSpPr>
              <a:grpSpLocks/>
            </p:cNvGrpSpPr>
            <p:nvPr/>
          </p:nvGrpSpPr>
          <p:grpSpPr bwMode="auto">
            <a:xfrm>
              <a:off x="1190624" y="4381641"/>
              <a:ext cx="6762750" cy="1885950"/>
              <a:chOff x="1049338" y="1109663"/>
              <a:chExt cx="6762750" cy="1885950"/>
            </a:xfrm>
          </p:grpSpPr>
          <p:pic>
            <p:nvPicPr>
              <p:cNvPr id="2766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66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2766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14" name="正方形/長方形 13"/>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7655" name="グループ化 9"/>
          <p:cNvGrpSpPr>
            <a:grpSpLocks/>
          </p:cNvGrpSpPr>
          <p:nvPr/>
        </p:nvGrpSpPr>
        <p:grpSpPr bwMode="auto">
          <a:xfrm>
            <a:off x="136525" y="3067050"/>
            <a:ext cx="4489450" cy="1441450"/>
            <a:chOff x="1434599" y="3226719"/>
            <a:chExt cx="6264696" cy="2411405"/>
          </a:xfrm>
        </p:grpSpPr>
        <p:pic>
          <p:nvPicPr>
            <p:cNvPr id="2765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765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2765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27658" name="テキスト ボックス 18"/>
          <p:cNvSpPr txBox="1">
            <a:spLocks noChangeArrowheads="1"/>
          </p:cNvSpPr>
          <p:nvPr/>
        </p:nvSpPr>
        <p:spPr bwMode="auto">
          <a:xfrm>
            <a:off x="82550" y="5168900"/>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smtClean="0">
                <a:latin typeface="Meiryo UI" panose="020B0604030504040204" pitchFamily="50" charset="-128"/>
                <a:ea typeface="Meiryo UI" panose="020B0604030504040204" pitchFamily="50" charset="-128"/>
              </a:rPr>
              <a:t>134.4</a:t>
            </a:r>
            <a:r>
              <a:rPr lang="ja-JP" altLang="en-US" sz="1800" b="1" dirty="0" smtClean="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1952723193"/>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B6B20AC-4E01-4B39-88BF-8C4FAF8AA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673909-9E68-4D70-A83F-6DC2A369A3BC}">
  <ds:schemaRefs>
    <ds:schemaRef ds:uri="http://schemas.microsoft.com/sharepoint/v3/contenttype/forms"/>
  </ds:schemaRefs>
</ds:datastoreItem>
</file>

<file path=customXml/itemProps3.xml><?xml version="1.0" encoding="utf-8"?>
<ds:datastoreItem xmlns:ds="http://schemas.openxmlformats.org/officeDocument/2006/customXml" ds:itemID="{691C2A7C-4367-4520-81EE-A7F266CF4AD7}">
  <ds:schemaRefs>
    <ds:schemaRef ds:uri="4e21aece-359b-4e6f-8f54-c70e1e237c6a"/>
    <ds:schemaRef ds:uri="http://schemas.openxmlformats.org/package/2006/metadata/core-properties"/>
    <ds:schemaRef ds:uri="http://purl.org/dc/terms/"/>
    <ds:schemaRef ds:uri="http://purl.org/dc/dcmitype/"/>
    <ds:schemaRef ds:uri="http://purl.org/dc/elements/1.1/"/>
    <ds:schemaRef ds:uri="http://schemas.microsoft.com/office/2006/documentManagement/types"/>
    <ds:schemaRef ds:uri="http://schemas.microsoft.com/sharepoint/v3"/>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9138</TotalTime>
  <Words>2813</Words>
  <Application>Microsoft Office PowerPoint</Application>
  <PresentationFormat>画面に合わせる (4:3)</PresentationFormat>
  <Paragraphs>356</Paragraphs>
  <Slides>16</Slides>
  <Notes>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16</vt:i4>
      </vt:variant>
    </vt:vector>
  </HeadingPairs>
  <TitlesOfParts>
    <vt:vector size="30" baseType="lpstr">
      <vt:lpstr>HGPｺﾞｼｯｸM</vt:lpstr>
      <vt:lpstr>HGSｺﾞｼｯｸM</vt:lpstr>
      <vt:lpstr>HG丸ｺﾞｼｯｸM-PRO</vt:lpstr>
      <vt:lpstr>Meiryo UI</vt:lpstr>
      <vt:lpstr>ＭＳ Ｐゴシック</vt:lpstr>
      <vt:lpstr>ＭＳ ゴシック</vt:lpstr>
      <vt:lpstr>ＭＳ 明朝</vt:lpstr>
      <vt:lpstr>新細明體</vt:lpstr>
      <vt:lpstr>游ゴシック</vt:lpstr>
      <vt:lpstr>Arial</vt:lpstr>
      <vt:lpstr>Calibri</vt:lpstr>
      <vt:lpstr>Century</vt:lpstr>
      <vt:lpstr>Times New Roman</vt:lpstr>
      <vt:lpstr>Office テーマ</vt:lpstr>
      <vt:lpstr>PowerPoint プレゼンテーション</vt:lpstr>
      <vt:lpstr>1.事業概要</vt:lpstr>
      <vt:lpstr>PowerPoint プレゼンテーション</vt:lpstr>
      <vt:lpstr>1.事業概要</vt:lpstr>
      <vt:lpstr>1.事業概要</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２.事業の必要性等に関する視点</vt:lpstr>
      <vt:lpstr>３．事業の進捗の見込みの視点</vt:lpstr>
      <vt:lpstr>４．コスト縮減や代替案⽴案等の可能性の視点</vt:lpstr>
      <vt:lpstr>５．対応方針（原案）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岸本　遼太</cp:lastModifiedBy>
  <cp:revision>396</cp:revision>
  <cp:lastPrinted>2022-05-13T00:41:42Z</cp:lastPrinted>
  <dcterms:created xsi:type="dcterms:W3CDTF">2016-08-02T07:09:19Z</dcterms:created>
  <dcterms:modified xsi:type="dcterms:W3CDTF">2022-05-16T07:52:57Z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