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73" r:id="rId2"/>
  </p:sldIdLst>
  <p:sldSz cx="9906000" cy="6858000" type="A4"/>
  <p:notesSz cx="9777413" cy="6646863"/>
  <p:defaultTextStyle>
    <a:defPPr>
      <a:defRPr lang="ja-JP"/>
    </a:defPPr>
    <a:lvl1pPr marL="0" algn="l" defTabSz="914177" rtl="0" eaLnBrk="1" latinLnBrk="0" hangingPunct="1">
      <a:defRPr kumimoji="1" sz="1800" kern="1200">
        <a:solidFill>
          <a:schemeClr val="tx1"/>
        </a:solidFill>
        <a:latin typeface="+mn-lt"/>
        <a:ea typeface="+mn-ea"/>
        <a:cs typeface="+mn-cs"/>
      </a:defRPr>
    </a:lvl1pPr>
    <a:lvl2pPr marL="457088" algn="l" defTabSz="914177" rtl="0" eaLnBrk="1" latinLnBrk="0" hangingPunct="1">
      <a:defRPr kumimoji="1" sz="1800" kern="1200">
        <a:solidFill>
          <a:schemeClr val="tx1"/>
        </a:solidFill>
        <a:latin typeface="+mn-lt"/>
        <a:ea typeface="+mn-ea"/>
        <a:cs typeface="+mn-cs"/>
      </a:defRPr>
    </a:lvl2pPr>
    <a:lvl3pPr marL="914177" algn="l" defTabSz="914177" rtl="0" eaLnBrk="1" latinLnBrk="0" hangingPunct="1">
      <a:defRPr kumimoji="1" sz="1800" kern="1200">
        <a:solidFill>
          <a:schemeClr val="tx1"/>
        </a:solidFill>
        <a:latin typeface="+mn-lt"/>
        <a:ea typeface="+mn-ea"/>
        <a:cs typeface="+mn-cs"/>
      </a:defRPr>
    </a:lvl3pPr>
    <a:lvl4pPr marL="1371266" algn="l" defTabSz="914177" rtl="0" eaLnBrk="1" latinLnBrk="0" hangingPunct="1">
      <a:defRPr kumimoji="1" sz="1800" kern="1200">
        <a:solidFill>
          <a:schemeClr val="tx1"/>
        </a:solidFill>
        <a:latin typeface="+mn-lt"/>
        <a:ea typeface="+mn-ea"/>
        <a:cs typeface="+mn-cs"/>
      </a:defRPr>
    </a:lvl4pPr>
    <a:lvl5pPr marL="1828355" algn="l" defTabSz="914177" rtl="0" eaLnBrk="1" latinLnBrk="0" hangingPunct="1">
      <a:defRPr kumimoji="1" sz="1800" kern="1200">
        <a:solidFill>
          <a:schemeClr val="tx1"/>
        </a:solidFill>
        <a:latin typeface="+mn-lt"/>
        <a:ea typeface="+mn-ea"/>
        <a:cs typeface="+mn-cs"/>
      </a:defRPr>
    </a:lvl5pPr>
    <a:lvl6pPr marL="2285444" algn="l" defTabSz="914177" rtl="0" eaLnBrk="1" latinLnBrk="0" hangingPunct="1">
      <a:defRPr kumimoji="1" sz="1800" kern="1200">
        <a:solidFill>
          <a:schemeClr val="tx1"/>
        </a:solidFill>
        <a:latin typeface="+mn-lt"/>
        <a:ea typeface="+mn-ea"/>
        <a:cs typeface="+mn-cs"/>
      </a:defRPr>
    </a:lvl6pPr>
    <a:lvl7pPr marL="2742531" algn="l" defTabSz="914177" rtl="0" eaLnBrk="1" latinLnBrk="0" hangingPunct="1">
      <a:defRPr kumimoji="1" sz="1800" kern="1200">
        <a:solidFill>
          <a:schemeClr val="tx1"/>
        </a:solidFill>
        <a:latin typeface="+mn-lt"/>
        <a:ea typeface="+mn-ea"/>
        <a:cs typeface="+mn-cs"/>
      </a:defRPr>
    </a:lvl7pPr>
    <a:lvl8pPr marL="3199621" algn="l" defTabSz="914177" rtl="0" eaLnBrk="1" latinLnBrk="0" hangingPunct="1">
      <a:defRPr kumimoji="1" sz="1800" kern="1200">
        <a:solidFill>
          <a:schemeClr val="tx1"/>
        </a:solidFill>
        <a:latin typeface="+mn-lt"/>
        <a:ea typeface="+mn-ea"/>
        <a:cs typeface="+mn-cs"/>
      </a:defRPr>
    </a:lvl8pPr>
    <a:lvl9pPr marL="3656709" algn="l" defTabSz="914177"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9F1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9" autoAdjust="0"/>
    <p:restoredTop sz="95609" autoAdjust="0"/>
  </p:normalViewPr>
  <p:slideViewPr>
    <p:cSldViewPr>
      <p:cViewPr varScale="1">
        <p:scale>
          <a:sx n="74" d="100"/>
          <a:sy n="74" d="100"/>
        </p:scale>
        <p:origin x="1530" y="84"/>
      </p:cViewPr>
      <p:guideLst>
        <p:guide orient="horz" pos="2160"/>
        <p:guide pos="3120"/>
      </p:guideLst>
    </p:cSldViewPr>
  </p:slideViewPr>
  <p:notesTextViewPr>
    <p:cViewPr>
      <p:scale>
        <a:sx n="300" d="100"/>
        <a:sy n="3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4236880" cy="332343"/>
          </a:xfrm>
          <a:prstGeom prst="rect">
            <a:avLst/>
          </a:prstGeom>
        </p:spPr>
        <p:txBody>
          <a:bodyPr vert="horz" lIns="89654" tIns="44827" rIns="89654" bIns="44827" rtlCol="0"/>
          <a:lstStyle>
            <a:lvl1pPr algn="l">
              <a:defRPr sz="1200"/>
            </a:lvl1pPr>
          </a:lstStyle>
          <a:p>
            <a:endParaRPr kumimoji="1" lang="ja-JP" altLang="en-US"/>
          </a:p>
        </p:txBody>
      </p:sp>
      <p:sp>
        <p:nvSpPr>
          <p:cNvPr id="3" name="日付プレースホルダー 2"/>
          <p:cNvSpPr>
            <a:spLocks noGrp="1"/>
          </p:cNvSpPr>
          <p:nvPr>
            <p:ph type="dt" idx="1"/>
          </p:nvPr>
        </p:nvSpPr>
        <p:spPr>
          <a:xfrm>
            <a:off x="5538276" y="1"/>
            <a:ext cx="4236880" cy="332343"/>
          </a:xfrm>
          <a:prstGeom prst="rect">
            <a:avLst/>
          </a:prstGeom>
        </p:spPr>
        <p:txBody>
          <a:bodyPr vert="horz" lIns="89654" tIns="44827" rIns="89654" bIns="44827" rtlCol="0"/>
          <a:lstStyle>
            <a:lvl1pPr algn="r">
              <a:defRPr sz="1200"/>
            </a:lvl1pPr>
          </a:lstStyle>
          <a:p>
            <a:fld id="{22CF949D-A6AC-40C2-8B75-C18272E50296}" type="datetimeFigureOut">
              <a:rPr kumimoji="1" lang="ja-JP" altLang="en-US" smtClean="0"/>
              <a:t>2022/2/4</a:t>
            </a:fld>
            <a:endParaRPr kumimoji="1" lang="ja-JP" altLang="en-US"/>
          </a:p>
        </p:txBody>
      </p:sp>
      <p:sp>
        <p:nvSpPr>
          <p:cNvPr id="4" name="スライド イメージ プレースホルダー 3"/>
          <p:cNvSpPr>
            <a:spLocks noGrp="1" noRot="1" noChangeAspect="1"/>
          </p:cNvSpPr>
          <p:nvPr>
            <p:ph type="sldImg" idx="2"/>
          </p:nvPr>
        </p:nvSpPr>
        <p:spPr>
          <a:xfrm>
            <a:off x="3090863" y="500063"/>
            <a:ext cx="3595687" cy="2489200"/>
          </a:xfrm>
          <a:prstGeom prst="rect">
            <a:avLst/>
          </a:prstGeom>
          <a:noFill/>
          <a:ln w="12700">
            <a:solidFill>
              <a:prstClr val="black"/>
            </a:solidFill>
          </a:ln>
        </p:spPr>
        <p:txBody>
          <a:bodyPr vert="horz" lIns="89654" tIns="44827" rIns="89654" bIns="44827" rtlCol="0" anchor="ctr"/>
          <a:lstStyle/>
          <a:p>
            <a:endParaRPr lang="ja-JP" altLang="en-US"/>
          </a:p>
        </p:txBody>
      </p:sp>
      <p:sp>
        <p:nvSpPr>
          <p:cNvPr id="5" name="ノート プレースホルダー 4"/>
          <p:cNvSpPr>
            <a:spLocks noGrp="1"/>
          </p:cNvSpPr>
          <p:nvPr>
            <p:ph type="body" sz="quarter" idx="3"/>
          </p:nvPr>
        </p:nvSpPr>
        <p:spPr>
          <a:xfrm>
            <a:off x="977742" y="3157260"/>
            <a:ext cx="7821930" cy="2991089"/>
          </a:xfrm>
          <a:prstGeom prst="rect">
            <a:avLst/>
          </a:prstGeom>
        </p:spPr>
        <p:txBody>
          <a:bodyPr vert="horz" lIns="89654" tIns="44827" rIns="89654" bIns="448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6313368"/>
            <a:ext cx="4236880" cy="332343"/>
          </a:xfrm>
          <a:prstGeom prst="rect">
            <a:avLst/>
          </a:prstGeom>
        </p:spPr>
        <p:txBody>
          <a:bodyPr vert="horz" lIns="89654" tIns="44827" rIns="89654" bIns="448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38276" y="6313368"/>
            <a:ext cx="4236880" cy="332343"/>
          </a:xfrm>
          <a:prstGeom prst="rect">
            <a:avLst/>
          </a:prstGeom>
        </p:spPr>
        <p:txBody>
          <a:bodyPr vert="horz" lIns="89654" tIns="44827" rIns="89654" bIns="44827" rtlCol="0" anchor="b"/>
          <a:lstStyle>
            <a:lvl1pPr algn="r">
              <a:defRPr sz="1200"/>
            </a:lvl1pPr>
          </a:lstStyle>
          <a:p>
            <a:fld id="{BABBC945-E8BC-4730-A5AC-1C4669E64862}" type="slidenum">
              <a:rPr kumimoji="1" lang="ja-JP" altLang="en-US" smtClean="0"/>
              <a:t>‹#›</a:t>
            </a:fld>
            <a:endParaRPr kumimoji="1" lang="ja-JP" altLang="en-US"/>
          </a:p>
        </p:txBody>
      </p:sp>
    </p:spTree>
    <p:extLst>
      <p:ext uri="{BB962C8B-B14F-4D97-AF65-F5344CB8AC3E}">
        <p14:creationId xmlns:p14="http://schemas.microsoft.com/office/powerpoint/2010/main" val="1165454181"/>
      </p:ext>
    </p:extLst>
  </p:cSld>
  <p:clrMap bg1="lt1" tx1="dk1" bg2="lt2" tx2="dk2" accent1="accent1" accent2="accent2" accent3="accent3" accent4="accent4" accent5="accent5" accent6="accent6" hlink="hlink" folHlink="folHlink"/>
  <p:notesStyle>
    <a:lvl1pPr marL="0" algn="l" defTabSz="914177" rtl="0" eaLnBrk="1" latinLnBrk="0" hangingPunct="1">
      <a:defRPr kumimoji="1" sz="1200" kern="1200">
        <a:solidFill>
          <a:schemeClr val="tx1"/>
        </a:solidFill>
        <a:latin typeface="+mn-lt"/>
        <a:ea typeface="+mn-ea"/>
        <a:cs typeface="+mn-cs"/>
      </a:defRPr>
    </a:lvl1pPr>
    <a:lvl2pPr marL="457088" algn="l" defTabSz="914177" rtl="0" eaLnBrk="1" latinLnBrk="0" hangingPunct="1">
      <a:defRPr kumimoji="1" sz="1200" kern="1200">
        <a:solidFill>
          <a:schemeClr val="tx1"/>
        </a:solidFill>
        <a:latin typeface="+mn-lt"/>
        <a:ea typeface="+mn-ea"/>
        <a:cs typeface="+mn-cs"/>
      </a:defRPr>
    </a:lvl2pPr>
    <a:lvl3pPr marL="914177" algn="l" defTabSz="914177" rtl="0" eaLnBrk="1" latinLnBrk="0" hangingPunct="1">
      <a:defRPr kumimoji="1" sz="1200" kern="1200">
        <a:solidFill>
          <a:schemeClr val="tx1"/>
        </a:solidFill>
        <a:latin typeface="+mn-lt"/>
        <a:ea typeface="+mn-ea"/>
        <a:cs typeface="+mn-cs"/>
      </a:defRPr>
    </a:lvl3pPr>
    <a:lvl4pPr marL="1371266" algn="l" defTabSz="914177" rtl="0" eaLnBrk="1" latinLnBrk="0" hangingPunct="1">
      <a:defRPr kumimoji="1" sz="1200" kern="1200">
        <a:solidFill>
          <a:schemeClr val="tx1"/>
        </a:solidFill>
        <a:latin typeface="+mn-lt"/>
        <a:ea typeface="+mn-ea"/>
        <a:cs typeface="+mn-cs"/>
      </a:defRPr>
    </a:lvl4pPr>
    <a:lvl5pPr marL="1828355" algn="l" defTabSz="914177" rtl="0" eaLnBrk="1" latinLnBrk="0" hangingPunct="1">
      <a:defRPr kumimoji="1" sz="1200" kern="1200">
        <a:solidFill>
          <a:schemeClr val="tx1"/>
        </a:solidFill>
        <a:latin typeface="+mn-lt"/>
        <a:ea typeface="+mn-ea"/>
        <a:cs typeface="+mn-cs"/>
      </a:defRPr>
    </a:lvl5pPr>
    <a:lvl6pPr marL="2285444" algn="l" defTabSz="914177" rtl="0" eaLnBrk="1" latinLnBrk="0" hangingPunct="1">
      <a:defRPr kumimoji="1" sz="1200" kern="1200">
        <a:solidFill>
          <a:schemeClr val="tx1"/>
        </a:solidFill>
        <a:latin typeface="+mn-lt"/>
        <a:ea typeface="+mn-ea"/>
        <a:cs typeface="+mn-cs"/>
      </a:defRPr>
    </a:lvl6pPr>
    <a:lvl7pPr marL="2742531" algn="l" defTabSz="914177" rtl="0" eaLnBrk="1" latinLnBrk="0" hangingPunct="1">
      <a:defRPr kumimoji="1" sz="1200" kern="1200">
        <a:solidFill>
          <a:schemeClr val="tx1"/>
        </a:solidFill>
        <a:latin typeface="+mn-lt"/>
        <a:ea typeface="+mn-ea"/>
        <a:cs typeface="+mn-cs"/>
      </a:defRPr>
    </a:lvl7pPr>
    <a:lvl8pPr marL="3199621" algn="l" defTabSz="914177" rtl="0" eaLnBrk="1" latinLnBrk="0" hangingPunct="1">
      <a:defRPr kumimoji="1" sz="1200" kern="1200">
        <a:solidFill>
          <a:schemeClr val="tx1"/>
        </a:solidFill>
        <a:latin typeface="+mn-lt"/>
        <a:ea typeface="+mn-ea"/>
        <a:cs typeface="+mn-cs"/>
      </a:defRPr>
    </a:lvl8pPr>
    <a:lvl9pPr marL="3656709" algn="l" defTabSz="91417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30070C5-3DE5-432E-952D-BEBA889F52CD}" type="slidenum">
              <a:rPr kumimoji="1" lang="ja-JP" altLang="en-US" smtClean="0"/>
              <a:t>1</a:t>
            </a:fld>
            <a:endParaRPr kumimoji="1" lang="ja-JP" altLang="en-US"/>
          </a:p>
        </p:txBody>
      </p:sp>
    </p:spTree>
    <p:extLst>
      <p:ext uri="{BB962C8B-B14F-4D97-AF65-F5344CB8AC3E}">
        <p14:creationId xmlns:p14="http://schemas.microsoft.com/office/powerpoint/2010/main" val="3533451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1"/>
            <a:ext cx="6934200" cy="1752600"/>
          </a:xfrm>
        </p:spPr>
        <p:txBody>
          <a:bodyPr/>
          <a:lstStyle>
            <a:lvl1pPr marL="0" indent="0" algn="ctr">
              <a:buNone/>
              <a:defRPr>
                <a:solidFill>
                  <a:schemeClr val="tx1">
                    <a:tint val="75000"/>
                  </a:schemeClr>
                </a:solidFill>
              </a:defRPr>
            </a:lvl1pPr>
            <a:lvl2pPr marL="457088" indent="0" algn="ctr">
              <a:buNone/>
              <a:defRPr>
                <a:solidFill>
                  <a:schemeClr val="tx1">
                    <a:tint val="75000"/>
                  </a:schemeClr>
                </a:solidFill>
              </a:defRPr>
            </a:lvl2pPr>
            <a:lvl3pPr marL="914177" indent="0" algn="ctr">
              <a:buNone/>
              <a:defRPr>
                <a:solidFill>
                  <a:schemeClr val="tx1">
                    <a:tint val="75000"/>
                  </a:schemeClr>
                </a:solidFill>
              </a:defRPr>
            </a:lvl3pPr>
            <a:lvl4pPr marL="1371266" indent="0" algn="ctr">
              <a:buNone/>
              <a:defRPr>
                <a:solidFill>
                  <a:schemeClr val="tx1">
                    <a:tint val="75000"/>
                  </a:schemeClr>
                </a:solidFill>
              </a:defRPr>
            </a:lvl4pPr>
            <a:lvl5pPr marL="1828355" indent="0" algn="ctr">
              <a:buNone/>
              <a:defRPr>
                <a:solidFill>
                  <a:schemeClr val="tx1">
                    <a:tint val="75000"/>
                  </a:schemeClr>
                </a:solidFill>
              </a:defRPr>
            </a:lvl5pPr>
            <a:lvl6pPr marL="2285444" indent="0" algn="ctr">
              <a:buNone/>
              <a:defRPr>
                <a:solidFill>
                  <a:schemeClr val="tx1">
                    <a:tint val="75000"/>
                  </a:schemeClr>
                </a:solidFill>
              </a:defRPr>
            </a:lvl6pPr>
            <a:lvl7pPr marL="2742531" indent="0" algn="ctr">
              <a:buNone/>
              <a:defRPr>
                <a:solidFill>
                  <a:schemeClr val="tx1">
                    <a:tint val="75000"/>
                  </a:schemeClr>
                </a:solidFill>
              </a:defRPr>
            </a:lvl7pPr>
            <a:lvl8pPr marL="3199621" indent="0" algn="ctr">
              <a:buNone/>
              <a:defRPr>
                <a:solidFill>
                  <a:schemeClr val="tx1">
                    <a:tint val="75000"/>
                  </a:schemeClr>
                </a:solidFill>
              </a:defRPr>
            </a:lvl8pPr>
            <a:lvl9pPr marL="365670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3129742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878888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2523357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75433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088" indent="0">
              <a:buNone/>
              <a:defRPr sz="1800">
                <a:solidFill>
                  <a:schemeClr val="tx1">
                    <a:tint val="75000"/>
                  </a:schemeClr>
                </a:solidFill>
              </a:defRPr>
            </a:lvl2pPr>
            <a:lvl3pPr marL="914177" indent="0">
              <a:buNone/>
              <a:defRPr sz="1600">
                <a:solidFill>
                  <a:schemeClr val="tx1">
                    <a:tint val="75000"/>
                  </a:schemeClr>
                </a:solidFill>
              </a:defRPr>
            </a:lvl3pPr>
            <a:lvl4pPr marL="1371266" indent="0">
              <a:buNone/>
              <a:defRPr sz="1400">
                <a:solidFill>
                  <a:schemeClr val="tx1">
                    <a:tint val="75000"/>
                  </a:schemeClr>
                </a:solidFill>
              </a:defRPr>
            </a:lvl4pPr>
            <a:lvl5pPr marL="1828355" indent="0">
              <a:buNone/>
              <a:defRPr sz="1400">
                <a:solidFill>
                  <a:schemeClr val="tx1">
                    <a:tint val="75000"/>
                  </a:schemeClr>
                </a:solidFill>
              </a:defRPr>
            </a:lvl5pPr>
            <a:lvl6pPr marL="2285444" indent="0">
              <a:buNone/>
              <a:defRPr sz="1400">
                <a:solidFill>
                  <a:schemeClr val="tx1">
                    <a:tint val="75000"/>
                  </a:schemeClr>
                </a:solidFill>
              </a:defRPr>
            </a:lvl6pPr>
            <a:lvl7pPr marL="2742531" indent="0">
              <a:buNone/>
              <a:defRPr sz="1400">
                <a:solidFill>
                  <a:schemeClr val="tx1">
                    <a:tint val="75000"/>
                  </a:schemeClr>
                </a:solidFill>
              </a:defRPr>
            </a:lvl7pPr>
            <a:lvl8pPr marL="3199621" indent="0">
              <a:buNone/>
              <a:defRPr sz="1400">
                <a:solidFill>
                  <a:schemeClr val="tx1">
                    <a:tint val="75000"/>
                  </a:schemeClr>
                </a:solidFill>
              </a:defRPr>
            </a:lvl8pPr>
            <a:lvl9pPr marL="365670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3858015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3181705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088" indent="0">
              <a:buNone/>
              <a:defRPr sz="2000" b="1"/>
            </a:lvl2pPr>
            <a:lvl3pPr marL="914177" indent="0">
              <a:buNone/>
              <a:defRPr sz="1800" b="1"/>
            </a:lvl3pPr>
            <a:lvl4pPr marL="1371266" indent="0">
              <a:buNone/>
              <a:defRPr sz="1600" b="1"/>
            </a:lvl4pPr>
            <a:lvl5pPr marL="1828355" indent="0">
              <a:buNone/>
              <a:defRPr sz="1600" b="1"/>
            </a:lvl5pPr>
            <a:lvl6pPr marL="2285444" indent="0">
              <a:buNone/>
              <a:defRPr sz="1600" b="1"/>
            </a:lvl6pPr>
            <a:lvl7pPr marL="2742531" indent="0">
              <a:buNone/>
              <a:defRPr sz="1600" b="1"/>
            </a:lvl7pPr>
            <a:lvl8pPr marL="3199621" indent="0">
              <a:buNone/>
              <a:defRPr sz="1600" b="1"/>
            </a:lvl8pPr>
            <a:lvl9pPr marL="365670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088" indent="0">
              <a:buNone/>
              <a:defRPr sz="2000" b="1"/>
            </a:lvl2pPr>
            <a:lvl3pPr marL="914177" indent="0">
              <a:buNone/>
              <a:defRPr sz="1800" b="1"/>
            </a:lvl3pPr>
            <a:lvl4pPr marL="1371266" indent="0">
              <a:buNone/>
              <a:defRPr sz="1600" b="1"/>
            </a:lvl4pPr>
            <a:lvl5pPr marL="1828355" indent="0">
              <a:buNone/>
              <a:defRPr sz="1600" b="1"/>
            </a:lvl5pPr>
            <a:lvl6pPr marL="2285444" indent="0">
              <a:buNone/>
              <a:defRPr sz="1600" b="1"/>
            </a:lvl6pPr>
            <a:lvl7pPr marL="2742531" indent="0">
              <a:buNone/>
              <a:defRPr sz="1600" b="1"/>
            </a:lvl7pPr>
            <a:lvl8pPr marL="3199621" indent="0">
              <a:buNone/>
              <a:defRPr sz="1600" b="1"/>
            </a:lvl8pPr>
            <a:lvl9pPr marL="365670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67841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502828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281174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3"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400"/>
            </a:lvl1pPr>
            <a:lvl2pPr marL="457088" indent="0">
              <a:buNone/>
              <a:defRPr sz="1200"/>
            </a:lvl2pPr>
            <a:lvl3pPr marL="914177" indent="0">
              <a:buNone/>
              <a:defRPr sz="1000"/>
            </a:lvl3pPr>
            <a:lvl4pPr marL="1371266" indent="0">
              <a:buNone/>
              <a:defRPr sz="900"/>
            </a:lvl4pPr>
            <a:lvl5pPr marL="1828355" indent="0">
              <a:buNone/>
              <a:defRPr sz="900"/>
            </a:lvl5pPr>
            <a:lvl6pPr marL="2285444" indent="0">
              <a:buNone/>
              <a:defRPr sz="900"/>
            </a:lvl6pPr>
            <a:lvl7pPr marL="2742531" indent="0">
              <a:buNone/>
              <a:defRPr sz="900"/>
            </a:lvl7pPr>
            <a:lvl8pPr marL="3199621" indent="0">
              <a:buNone/>
              <a:defRPr sz="900"/>
            </a:lvl8pPr>
            <a:lvl9pPr marL="365670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2316300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088" indent="0">
              <a:buNone/>
              <a:defRPr sz="2800"/>
            </a:lvl2pPr>
            <a:lvl3pPr marL="914177" indent="0">
              <a:buNone/>
              <a:defRPr sz="2400"/>
            </a:lvl3pPr>
            <a:lvl4pPr marL="1371266" indent="0">
              <a:buNone/>
              <a:defRPr sz="2000"/>
            </a:lvl4pPr>
            <a:lvl5pPr marL="1828355" indent="0">
              <a:buNone/>
              <a:defRPr sz="2000"/>
            </a:lvl5pPr>
            <a:lvl6pPr marL="2285444" indent="0">
              <a:buNone/>
              <a:defRPr sz="2000"/>
            </a:lvl6pPr>
            <a:lvl7pPr marL="2742531" indent="0">
              <a:buNone/>
              <a:defRPr sz="2000"/>
            </a:lvl7pPr>
            <a:lvl8pPr marL="3199621" indent="0">
              <a:buNone/>
              <a:defRPr sz="2000"/>
            </a:lvl8pPr>
            <a:lvl9pPr marL="3656709"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088" indent="0">
              <a:buNone/>
              <a:defRPr sz="1200"/>
            </a:lvl2pPr>
            <a:lvl3pPr marL="914177" indent="0">
              <a:buNone/>
              <a:defRPr sz="1000"/>
            </a:lvl3pPr>
            <a:lvl4pPr marL="1371266" indent="0">
              <a:buNone/>
              <a:defRPr sz="900"/>
            </a:lvl4pPr>
            <a:lvl5pPr marL="1828355" indent="0">
              <a:buNone/>
              <a:defRPr sz="900"/>
            </a:lvl5pPr>
            <a:lvl6pPr marL="2285444" indent="0">
              <a:buNone/>
              <a:defRPr sz="900"/>
            </a:lvl6pPr>
            <a:lvl7pPr marL="2742531" indent="0">
              <a:buNone/>
              <a:defRPr sz="900"/>
            </a:lvl7pPr>
            <a:lvl8pPr marL="3199621" indent="0">
              <a:buNone/>
              <a:defRPr sz="900"/>
            </a:lvl8pPr>
            <a:lvl9pPr marL="365670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86823F-B2EE-46FC-AB20-DDCAA64E3CDF}" type="datetimeFigureOut">
              <a:rPr kumimoji="1" lang="ja-JP" altLang="en-US" smtClean="0"/>
              <a:t>2022/2/4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366560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9"/>
            <a:ext cx="8915400" cy="1143000"/>
          </a:xfrm>
          <a:prstGeom prst="rect">
            <a:avLst/>
          </a:prstGeom>
        </p:spPr>
        <p:txBody>
          <a:bodyPr vert="horz" lIns="91418" tIns="45709" rIns="91418" bIns="45709"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18" tIns="45709" rIns="91418" bIns="45709"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3"/>
            <a:ext cx="2311400" cy="365125"/>
          </a:xfrm>
          <a:prstGeom prst="rect">
            <a:avLst/>
          </a:prstGeom>
        </p:spPr>
        <p:txBody>
          <a:bodyPr vert="horz" lIns="91418" tIns="45709" rIns="91418" bIns="45709" rtlCol="0" anchor="ctr"/>
          <a:lstStyle>
            <a:lvl1pPr algn="l">
              <a:defRPr sz="1200">
                <a:solidFill>
                  <a:schemeClr val="tx1">
                    <a:tint val="75000"/>
                  </a:schemeClr>
                </a:solidFill>
              </a:defRPr>
            </a:lvl1pPr>
          </a:lstStyle>
          <a:p>
            <a:fld id="{E786823F-B2EE-46FC-AB20-DDCAA64E3CDF}" type="datetimeFigureOut">
              <a:rPr kumimoji="1" lang="ja-JP" altLang="en-US" smtClean="0"/>
              <a:t>2022/2/4</a:t>
            </a:fld>
            <a:endParaRPr kumimoji="1" lang="ja-JP" altLang="en-US"/>
          </a:p>
        </p:txBody>
      </p:sp>
      <p:sp>
        <p:nvSpPr>
          <p:cNvPr id="5" name="フッター プレースホルダー 4"/>
          <p:cNvSpPr>
            <a:spLocks noGrp="1"/>
          </p:cNvSpPr>
          <p:nvPr>
            <p:ph type="ftr" sz="quarter" idx="3"/>
          </p:nvPr>
        </p:nvSpPr>
        <p:spPr>
          <a:xfrm>
            <a:off x="3384551" y="6356353"/>
            <a:ext cx="3136900" cy="365125"/>
          </a:xfrm>
          <a:prstGeom prst="rect">
            <a:avLst/>
          </a:prstGeom>
        </p:spPr>
        <p:txBody>
          <a:bodyPr vert="horz" lIns="91418" tIns="45709" rIns="91418" bIns="45709"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18" tIns="45709" rIns="91418" bIns="45709" rtlCol="0" anchor="ctr"/>
          <a:lstStyle>
            <a:lvl1pPr algn="r">
              <a:defRPr sz="1200">
                <a:solidFill>
                  <a:schemeClr val="tx1">
                    <a:tint val="75000"/>
                  </a:schemeClr>
                </a:solidFill>
              </a:defRPr>
            </a:lvl1pPr>
          </a:lstStyle>
          <a:p>
            <a:fld id="{6E5DE390-0CB9-41F3-AFBC-609A6CE2A1FD}" type="slidenum">
              <a:rPr kumimoji="1" lang="ja-JP" altLang="en-US" smtClean="0"/>
              <a:t>‹#›</a:t>
            </a:fld>
            <a:endParaRPr kumimoji="1" lang="ja-JP" altLang="en-US"/>
          </a:p>
        </p:txBody>
      </p:sp>
    </p:spTree>
    <p:extLst>
      <p:ext uri="{BB962C8B-B14F-4D97-AF65-F5344CB8AC3E}">
        <p14:creationId xmlns:p14="http://schemas.microsoft.com/office/powerpoint/2010/main" val="2277117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177" rtl="0" eaLnBrk="1" latinLnBrk="0" hangingPunct="1">
        <a:spcBef>
          <a:spcPct val="0"/>
        </a:spcBef>
        <a:buNone/>
        <a:defRPr kumimoji="1" sz="4400" kern="1200">
          <a:solidFill>
            <a:schemeClr val="tx1"/>
          </a:solidFill>
          <a:latin typeface="+mj-lt"/>
          <a:ea typeface="+mj-ea"/>
          <a:cs typeface="+mj-cs"/>
        </a:defRPr>
      </a:lvl1pPr>
    </p:titleStyle>
    <p:bodyStyle>
      <a:lvl1pPr marL="342816" indent="-342816" algn="l" defTabSz="9141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769" indent="-285681" algn="l" defTabSz="9141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722" indent="-228545" algn="l" defTabSz="9141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9810"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6899"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3989"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076"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165"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254" indent="-228545" algn="l" defTabSz="9141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177" rtl="0" eaLnBrk="1" latinLnBrk="0" hangingPunct="1">
        <a:defRPr kumimoji="1" sz="1800" kern="1200">
          <a:solidFill>
            <a:schemeClr val="tx1"/>
          </a:solidFill>
          <a:latin typeface="+mn-lt"/>
          <a:ea typeface="+mn-ea"/>
          <a:cs typeface="+mn-cs"/>
        </a:defRPr>
      </a:lvl1pPr>
      <a:lvl2pPr marL="457088" algn="l" defTabSz="914177" rtl="0" eaLnBrk="1" latinLnBrk="0" hangingPunct="1">
        <a:defRPr kumimoji="1" sz="1800" kern="1200">
          <a:solidFill>
            <a:schemeClr val="tx1"/>
          </a:solidFill>
          <a:latin typeface="+mn-lt"/>
          <a:ea typeface="+mn-ea"/>
          <a:cs typeface="+mn-cs"/>
        </a:defRPr>
      </a:lvl2pPr>
      <a:lvl3pPr marL="914177" algn="l" defTabSz="914177" rtl="0" eaLnBrk="1" latinLnBrk="0" hangingPunct="1">
        <a:defRPr kumimoji="1" sz="1800" kern="1200">
          <a:solidFill>
            <a:schemeClr val="tx1"/>
          </a:solidFill>
          <a:latin typeface="+mn-lt"/>
          <a:ea typeface="+mn-ea"/>
          <a:cs typeface="+mn-cs"/>
        </a:defRPr>
      </a:lvl3pPr>
      <a:lvl4pPr marL="1371266" algn="l" defTabSz="914177" rtl="0" eaLnBrk="1" latinLnBrk="0" hangingPunct="1">
        <a:defRPr kumimoji="1" sz="1800" kern="1200">
          <a:solidFill>
            <a:schemeClr val="tx1"/>
          </a:solidFill>
          <a:latin typeface="+mn-lt"/>
          <a:ea typeface="+mn-ea"/>
          <a:cs typeface="+mn-cs"/>
        </a:defRPr>
      </a:lvl4pPr>
      <a:lvl5pPr marL="1828355" algn="l" defTabSz="914177" rtl="0" eaLnBrk="1" latinLnBrk="0" hangingPunct="1">
        <a:defRPr kumimoji="1" sz="1800" kern="1200">
          <a:solidFill>
            <a:schemeClr val="tx1"/>
          </a:solidFill>
          <a:latin typeface="+mn-lt"/>
          <a:ea typeface="+mn-ea"/>
          <a:cs typeface="+mn-cs"/>
        </a:defRPr>
      </a:lvl5pPr>
      <a:lvl6pPr marL="2285444" algn="l" defTabSz="914177" rtl="0" eaLnBrk="1" latinLnBrk="0" hangingPunct="1">
        <a:defRPr kumimoji="1" sz="1800" kern="1200">
          <a:solidFill>
            <a:schemeClr val="tx1"/>
          </a:solidFill>
          <a:latin typeface="+mn-lt"/>
          <a:ea typeface="+mn-ea"/>
          <a:cs typeface="+mn-cs"/>
        </a:defRPr>
      </a:lvl6pPr>
      <a:lvl7pPr marL="2742531" algn="l" defTabSz="914177" rtl="0" eaLnBrk="1" latinLnBrk="0" hangingPunct="1">
        <a:defRPr kumimoji="1" sz="1800" kern="1200">
          <a:solidFill>
            <a:schemeClr val="tx1"/>
          </a:solidFill>
          <a:latin typeface="+mn-lt"/>
          <a:ea typeface="+mn-ea"/>
          <a:cs typeface="+mn-cs"/>
        </a:defRPr>
      </a:lvl7pPr>
      <a:lvl8pPr marL="3199621" algn="l" defTabSz="914177" rtl="0" eaLnBrk="1" latinLnBrk="0" hangingPunct="1">
        <a:defRPr kumimoji="1" sz="1800" kern="1200">
          <a:solidFill>
            <a:schemeClr val="tx1"/>
          </a:solidFill>
          <a:latin typeface="+mn-lt"/>
          <a:ea typeface="+mn-ea"/>
          <a:cs typeface="+mn-cs"/>
        </a:defRPr>
      </a:lvl8pPr>
      <a:lvl9pPr marL="3656709" algn="l" defTabSz="9141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0" y="-27384"/>
            <a:ext cx="9906000" cy="446528"/>
          </a:xfrm>
          <a:prstGeom prst="rect">
            <a:avLst/>
          </a:prstGeom>
          <a:solidFill>
            <a:srgbClr val="0070C0"/>
          </a:solidFill>
          <a:ln>
            <a:noFill/>
          </a:ln>
          <a:effectLst/>
          <a:scene3d>
            <a:camera prst="orthographicFront">
              <a:rot lat="0" lon="0" rev="0"/>
            </a:camera>
            <a:lightRig rig="soft" dir="t">
              <a:rot lat="0" lon="0" rev="0"/>
            </a:lightRig>
          </a:scene3d>
          <a:sp3d prstMaterial="matt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33724" tIns="66861" rIns="133724" bIns="66861" anchor="ctr"/>
          <a:lstStyle/>
          <a:p>
            <a:pPr>
              <a:defRPr/>
            </a:pPr>
            <a:r>
              <a:rPr lang="en-US" altLang="ja-JP" sz="1600" b="1" dirty="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大阪府行政オンラインシステム</a:t>
            </a:r>
            <a:r>
              <a:rPr lang="en-US" altLang="ja-JP" sz="1600" b="1" dirty="0">
                <a:latin typeface="Meiryo UI" pitchFamily="50" charset="-128"/>
                <a:ea typeface="Meiryo UI" pitchFamily="50" charset="-128"/>
                <a:cs typeface="Meiryo UI" pitchFamily="50" charset="-128"/>
              </a:rPr>
              <a:t>』 </a:t>
            </a:r>
            <a:r>
              <a:rPr lang="ja-JP" altLang="en-US" sz="1600" b="1" dirty="0">
                <a:latin typeface="Meiryo UI" pitchFamily="50" charset="-128"/>
                <a:ea typeface="Meiryo UI" pitchFamily="50" charset="-128"/>
                <a:cs typeface="Meiryo UI" pitchFamily="50" charset="-128"/>
              </a:rPr>
              <a:t>導入後にオンライン化した手続（令和３年</a:t>
            </a:r>
            <a:r>
              <a:rPr lang="en-US" altLang="ja-JP" sz="1600" b="1" dirty="0">
                <a:latin typeface="Meiryo UI" pitchFamily="50" charset="-128"/>
                <a:ea typeface="Meiryo UI" pitchFamily="50" charset="-128"/>
                <a:cs typeface="Meiryo UI" pitchFamily="50" charset="-128"/>
              </a:rPr>
              <a:t>12</a:t>
            </a:r>
            <a:r>
              <a:rPr lang="ja-JP" altLang="en-US" sz="1600" b="1" dirty="0">
                <a:latin typeface="Meiryo UI" pitchFamily="50" charset="-128"/>
                <a:ea typeface="Meiryo UI" pitchFamily="50" charset="-128"/>
                <a:cs typeface="Meiryo UI" pitchFamily="50" charset="-128"/>
              </a:rPr>
              <a:t>月末時点）</a:t>
            </a:r>
          </a:p>
        </p:txBody>
      </p:sp>
      <p:graphicFrame>
        <p:nvGraphicFramePr>
          <p:cNvPr id="4" name="表 3"/>
          <p:cNvGraphicFramePr>
            <a:graphicFrameLocks noGrp="1"/>
          </p:cNvGraphicFramePr>
          <p:nvPr>
            <p:extLst>
              <p:ext uri="{D42A27DB-BD31-4B8C-83A1-F6EECF244321}">
                <p14:modId xmlns:p14="http://schemas.microsoft.com/office/powerpoint/2010/main" val="3081343254"/>
              </p:ext>
            </p:extLst>
          </p:nvPr>
        </p:nvGraphicFramePr>
        <p:xfrm>
          <a:off x="310676" y="548680"/>
          <a:ext cx="9178828" cy="5869708"/>
        </p:xfrm>
        <a:graphic>
          <a:graphicData uri="http://schemas.openxmlformats.org/drawingml/2006/table">
            <a:tbl>
              <a:tblPr/>
              <a:tblGrid>
                <a:gridCol w="361820">
                  <a:extLst>
                    <a:ext uri="{9D8B030D-6E8A-4147-A177-3AD203B41FA5}">
                      <a16:colId xmlns:a16="http://schemas.microsoft.com/office/drawing/2014/main" val="289903445"/>
                    </a:ext>
                  </a:extLst>
                </a:gridCol>
                <a:gridCol w="4644000">
                  <a:extLst>
                    <a:ext uri="{9D8B030D-6E8A-4147-A177-3AD203B41FA5}">
                      <a16:colId xmlns:a16="http://schemas.microsoft.com/office/drawing/2014/main" val="679812753"/>
                    </a:ext>
                  </a:extLst>
                </a:gridCol>
                <a:gridCol w="1285394">
                  <a:extLst>
                    <a:ext uri="{9D8B030D-6E8A-4147-A177-3AD203B41FA5}">
                      <a16:colId xmlns:a16="http://schemas.microsoft.com/office/drawing/2014/main" val="3329079408"/>
                    </a:ext>
                  </a:extLst>
                </a:gridCol>
                <a:gridCol w="1663477">
                  <a:extLst>
                    <a:ext uri="{9D8B030D-6E8A-4147-A177-3AD203B41FA5}">
                      <a16:colId xmlns:a16="http://schemas.microsoft.com/office/drawing/2014/main" val="3878202214"/>
                    </a:ext>
                  </a:extLst>
                </a:gridCol>
                <a:gridCol w="1224137">
                  <a:extLst>
                    <a:ext uri="{9D8B030D-6E8A-4147-A177-3AD203B41FA5}">
                      <a16:colId xmlns:a16="http://schemas.microsoft.com/office/drawing/2014/main" val="1442041173"/>
                    </a:ext>
                  </a:extLst>
                </a:gridCol>
              </a:tblGrid>
              <a:tr h="288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手続名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実施主体</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受付開始日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申請受付中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04378923"/>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第４期大阪府営業時間短縮協力金支給申請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商工労働部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5</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20</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66882252"/>
                  </a:ext>
                </a:extLst>
              </a:tr>
              <a:tr h="252000">
                <a:tc>
                  <a:txBody>
                    <a:bodyPr/>
                    <a:lstStyle/>
                    <a:p>
                      <a:pPr algn="ctr" fontAlgn="ct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第５期大阪府営業時間短縮協力金支給申請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6</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97306891"/>
                  </a:ext>
                </a:extLst>
              </a:tr>
              <a:tr h="252000">
                <a:tc>
                  <a:txBody>
                    <a:bodyPr/>
                    <a:lstStyle/>
                    <a:p>
                      <a:pPr algn="ctr" fontAlgn="ct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第６期大阪府営業時間短縮協力金支給申請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7</a:t>
                      </a:r>
                      <a:r>
                        <a:rPr lang="ja-JP" altLang="en-US"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a:t>
                      </a:r>
                      <a:r>
                        <a:rPr lang="ja-JP" altLang="en-US"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98477494"/>
                  </a:ext>
                </a:extLst>
              </a:tr>
              <a:tr h="252000">
                <a:tc>
                  <a:txBody>
                    <a:bodyPr/>
                    <a:lstStyle/>
                    <a:p>
                      <a:pPr algn="ctr" fontAlgn="ct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第７期大阪府営業時間短縮協力金支給申請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7</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97683684"/>
                  </a:ext>
                </a:extLst>
              </a:tr>
              <a:tr h="252000">
                <a:tc>
                  <a:txBody>
                    <a:bodyPr/>
                    <a:lstStyle/>
                    <a:p>
                      <a:pPr algn="ctr" fontAlgn="ctr"/>
                      <a:r>
                        <a:rPr lang="en-US" altLang="ja-JP" sz="12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第７期大阪府営業時間短縮協力金</a:t>
                      </a:r>
                      <a:r>
                        <a:rPr lang="zh-TW" altLang="en-US" sz="11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（早期給付）</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16</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05526426"/>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第８期大阪府営業時間短縮協力金支給申請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9</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14</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76234299"/>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marR="0" lvl="0" indent="0" algn="l" defTabSz="914177" rtl="0" eaLnBrk="1" fontAlgn="ctr" latinLnBrk="0" hangingPunct="1">
                        <a:lnSpc>
                          <a:spcPct val="100000"/>
                        </a:lnSpc>
                        <a:spcBef>
                          <a:spcPts val="0"/>
                        </a:spcBef>
                        <a:spcAft>
                          <a:spcPts val="0"/>
                        </a:spcAft>
                        <a:buClrTx/>
                        <a:buSzTx/>
                        <a:buFontTx/>
                        <a:buNone/>
                        <a:tabLst/>
                        <a:defRPr/>
                      </a:pP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第</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９</a:t>
                      </a: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期大阪府営業時間短縮協力金支給申請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05500647"/>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大阪府飲食店等感染症対策備品設置支援金</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支給申請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5</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20</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6165342"/>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大阪府中小法人・個人事業者等一時支援金支給申請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5</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72150733"/>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感染防止認証ゴールドステッカー交付申請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危機管理室</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6</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16</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88617191"/>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ワクチン・検査パッケージ登録申請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令和３年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12</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17</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94046317"/>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大阪府酒類販売事業者支援金支給申請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環境農林水産部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7</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57197106"/>
                  </a:ext>
                </a:extLst>
              </a:tr>
              <a:tr h="450427">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大阪府宿泊事業者感染拡大防止対策等支援事業補助金</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交付申請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府民文化部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7</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16</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1825994"/>
                  </a:ext>
                </a:extLst>
              </a:tr>
              <a:tr h="450427">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marR="0" lvl="0" indent="0" algn="l" defTabSz="914177" rtl="0" eaLnBrk="1" fontAlgn="ctr" latinLnBrk="0" hangingPunct="1">
                        <a:lnSpc>
                          <a:spcPct val="100000"/>
                        </a:lnSpc>
                        <a:spcBef>
                          <a:spcPts val="0"/>
                        </a:spcBef>
                        <a:spcAft>
                          <a:spcPts val="0"/>
                        </a:spcAft>
                        <a:buClrTx/>
                        <a:buSzTx/>
                        <a:buFontTx/>
                        <a:buNone/>
                        <a:tabLst/>
                        <a:defRPr/>
                      </a:pP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大阪府民泊事業者感染症拡大防止対策等支援事業補助金</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交付申請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10</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95398099"/>
                  </a:ext>
                </a:extLst>
              </a:tr>
              <a:tr h="450427">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大阪府路線バス・タクシー感染症対策強化支援事業補助金</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都市整備部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236296100"/>
                  </a:ext>
                </a:extLst>
              </a:tr>
              <a:tr h="450427">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新型コロナウイルスワクチン職域接種体制整備支援事業補助金交付申請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健康医療部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 </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46296974"/>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新型コロナ無料検査事業者登録申請</a:t>
                      </a:r>
                      <a:endPar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令和３年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12</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17</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86233295"/>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無料検査体制整備費補助金交付申請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endPar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令和３年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12</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23</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75498085"/>
                  </a:ext>
                </a:extLst>
              </a:tr>
              <a:tr h="252000">
                <a:tc>
                  <a:txBody>
                    <a:bodyPr/>
                    <a:lstStyle/>
                    <a:p>
                      <a:pPr algn="ctr" fontAlgn="ct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lvl="0" algn="l" fontAlgn="ctr"/>
                      <a:r>
                        <a:rPr lang="zh-TW"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大阪府教育委員会後援名義使用承認申請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177"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教育庁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令和３年</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11</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月</a:t>
                      </a:r>
                      <a:r>
                        <a:rPr lang="en-US" altLang="ja-JP"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18</a:t>
                      </a: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844520514"/>
                  </a:ext>
                </a:extLst>
              </a:tr>
            </a:tbl>
          </a:graphicData>
        </a:graphic>
      </p:graphicFrame>
      <p:sp>
        <p:nvSpPr>
          <p:cNvPr id="6" name="テキスト ボックス 2"/>
          <p:cNvSpPr txBox="1">
            <a:spLocks noChangeArrowheads="1"/>
          </p:cNvSpPr>
          <p:nvPr/>
        </p:nvSpPr>
        <p:spPr bwMode="auto">
          <a:xfrm>
            <a:off x="6897216" y="6433591"/>
            <a:ext cx="2952328" cy="307777"/>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altLang="en-US" sz="1400" u="sng"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計１９手続　申請数約</a:t>
            </a:r>
            <a:r>
              <a:rPr lang="ja-JP" altLang="en-US" sz="1400" u="sng" kern="100" dirty="0">
                <a:solidFill>
                  <a:srgbClr val="FF0000"/>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５０万件</a:t>
            </a:r>
            <a:r>
              <a:rPr lang="en-US" altLang="ja-JP" sz="1400" u="sng" kern="100" dirty="0">
                <a:solidFill>
                  <a:srgbClr val="FF0000"/>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endParaRPr lang="ja-JP" sz="1400" u="sng"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AB5B1F7A-D0FB-4E86-9C50-C74F9A8A203F}"/>
              </a:ext>
            </a:extLst>
          </p:cNvPr>
          <p:cNvSpPr txBox="1"/>
          <p:nvPr/>
        </p:nvSpPr>
        <p:spPr>
          <a:xfrm>
            <a:off x="8822335" y="44624"/>
            <a:ext cx="667169" cy="307777"/>
          </a:xfrm>
          <a:prstGeom prst="rect">
            <a:avLst/>
          </a:prstGeom>
          <a:solidFill>
            <a:schemeClr val="bg1"/>
          </a:solidFill>
        </p:spPr>
        <p:txBody>
          <a:bodyPr wrap="none" rtlCol="0">
            <a:spAutoFit/>
          </a:bodyPr>
          <a:lstStyle/>
          <a:p>
            <a:pPr algn="ctr"/>
            <a:r>
              <a:rPr kumimoji="1" lang="ja-JP" altLang="en-US" sz="1400" dirty="0"/>
              <a:t>別紙２</a:t>
            </a:r>
          </a:p>
        </p:txBody>
      </p:sp>
    </p:spTree>
    <p:extLst>
      <p:ext uri="{BB962C8B-B14F-4D97-AF65-F5344CB8AC3E}">
        <p14:creationId xmlns:p14="http://schemas.microsoft.com/office/powerpoint/2010/main" val="29657074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a:solidFill>
            <a:schemeClr val="accent1"/>
          </a:solidFill>
          <a:miter lim="800000"/>
          <a:headEnd/>
          <a:tailEnd/>
        </a:ln>
        <a:effectLst>
          <a:outerShdw dist="35921" dir="2700000" algn="ctr" rotWithShape="0">
            <a:srgbClr val="808080"/>
          </a:outerShdw>
        </a:effectLst>
      </a:spPr>
      <a:bodyPr tIns="10800" bIns="10800" rtlCol="0" anchor="ctr" anchorCtr="0"/>
      <a:lstStyle>
        <a:defPPr algn="ctr" eaLnBrk="0" hangingPunct="0">
          <a:defRPr kumimoji="1" sz="900" b="1" dirty="0" smtClean="0">
            <a:latin typeface="Meiryo UI" panose="020B0604030504040204" pitchFamily="50" charset="-128"/>
            <a:ea typeface="Meiryo UI" panose="020B0604030504040204" pitchFamily="50" charset="-128"/>
            <a:cs typeface="Tahoma" pitchFamily="34" charset="0"/>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405</Words>
  <Application>Microsoft Office PowerPoint</Application>
  <PresentationFormat>A4 210 x 297 mm</PresentationFormat>
  <Paragraphs>95</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UD デジタル 教科書体 NP-B</vt:lpstr>
      <vt:lpstr>Arial</vt:lpstr>
      <vt:lpstr>Calibri</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2022-02-04T09:18:44Z</dcterms:created>
  <dcterms:modified xsi:type="dcterms:W3CDTF">2022-02-04T09:19:41Z</dcterms:modified>
</cp:coreProperties>
</file>