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8" r:id="rId2"/>
    <p:sldId id="260" r:id="rId3"/>
    <p:sldId id="262" r:id="rId4"/>
    <p:sldId id="256" r:id="rId5"/>
  </p:sldIdLst>
  <p:sldSz cx="12192000" cy="6858000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01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62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487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60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61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93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08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2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58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05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25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E9141-DAE8-4051-BDB4-9526B59B923D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14E1B-939D-406F-8E9F-CA18663F8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50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07505" y="480238"/>
            <a:ext cx="8495582" cy="4903134"/>
            <a:chOff x="107504" y="1484784"/>
            <a:chExt cx="8784977" cy="505441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D282B717-6301-4B18-8BD6-F3E9E4C105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10231" r="-305"/>
            <a:stretch/>
          </p:blipFill>
          <p:spPr>
            <a:xfrm>
              <a:off x="107504" y="1484784"/>
              <a:ext cx="2735962" cy="5054412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</p:pic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E06FA28D-B4FF-47B1-BFE5-53D649B820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4620"/>
            <a:stretch/>
          </p:blipFill>
          <p:spPr>
            <a:xfrm>
              <a:off x="3203853" y="1484784"/>
              <a:ext cx="2735962" cy="336403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FCE4ED42-A754-4274-B9EA-1D4E4A8122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3187" r="2348"/>
            <a:stretch/>
          </p:blipFill>
          <p:spPr>
            <a:xfrm>
              <a:off x="6228185" y="1484784"/>
              <a:ext cx="2664296" cy="1908402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</p:pic>
        <p:cxnSp>
          <p:nvCxnSpPr>
            <p:cNvPr id="6" name="コネクタ: カギ線 10">
              <a:extLst>
                <a:ext uri="{FF2B5EF4-FFF2-40B4-BE49-F238E27FC236}">
                  <a16:creationId xmlns:a16="http://schemas.microsoft.com/office/drawing/2014/main" id="{580AB458-F78A-4A90-8EA1-5CBCD4E7A882}"/>
                </a:ext>
              </a:extLst>
            </p:cNvPr>
            <p:cNvCxnSpPr>
              <a:endCxn id="4" idx="1"/>
            </p:cNvCxnSpPr>
            <p:nvPr/>
          </p:nvCxnSpPr>
          <p:spPr bwMode="auto">
            <a:xfrm flipV="1">
              <a:off x="1798372" y="3166801"/>
              <a:ext cx="1405481" cy="2791810"/>
            </a:xfrm>
            <a:prstGeom prst="bentConnector3">
              <a:avLst>
                <a:gd name="adj1" fmla="val 50000"/>
              </a:avLst>
            </a:prstGeom>
            <a:gradFill rotWithShape="0">
              <a:gsLst>
                <a:gs pos="0">
                  <a:schemeClr val="folHlink"/>
                </a:gs>
                <a:gs pos="100000">
                  <a:srgbClr val="F9F9F9"/>
                </a:gs>
              </a:gsLst>
              <a:path path="rect">
                <a:fillToRect l="50000" t="50000" r="50000" b="50000"/>
              </a:path>
            </a:gradFill>
            <a:ln w="381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コネクタ: カギ線 13">
              <a:extLst>
                <a:ext uri="{FF2B5EF4-FFF2-40B4-BE49-F238E27FC236}">
                  <a16:creationId xmlns:a16="http://schemas.microsoft.com/office/drawing/2014/main" id="{9A4D0B23-056D-403A-8586-D5D994E6830B}"/>
                </a:ext>
              </a:extLst>
            </p:cNvPr>
            <p:cNvCxnSpPr>
              <a:cxnSpLocks/>
              <a:endCxn id="5" idx="1"/>
            </p:cNvCxnSpPr>
            <p:nvPr/>
          </p:nvCxnSpPr>
          <p:spPr bwMode="auto">
            <a:xfrm flipV="1">
              <a:off x="5031325" y="2438985"/>
              <a:ext cx="1196860" cy="1998127"/>
            </a:xfrm>
            <a:prstGeom prst="bentConnector3">
              <a:avLst>
                <a:gd name="adj1" fmla="val 50000"/>
              </a:avLst>
            </a:prstGeom>
            <a:gradFill rotWithShape="0">
              <a:gsLst>
                <a:gs pos="0">
                  <a:schemeClr val="folHlink"/>
                </a:gs>
                <a:gs pos="100000">
                  <a:srgbClr val="F9F9F9"/>
                </a:gs>
              </a:gsLst>
              <a:path path="rect">
                <a:fillToRect l="50000" t="50000" r="50000" b="50000"/>
              </a:path>
            </a:gradFill>
            <a:ln w="28575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" name="グループ化 7"/>
          <p:cNvGrpSpPr/>
          <p:nvPr/>
        </p:nvGrpSpPr>
        <p:grpSpPr>
          <a:xfrm>
            <a:off x="6593202" y="2446985"/>
            <a:ext cx="5448545" cy="4372377"/>
            <a:chOff x="3055643" y="1630908"/>
            <a:chExt cx="5843559" cy="4734958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A3E9A89E-24D0-4682-8090-6BF1C8A5DA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" t="10600" r="-280"/>
            <a:stretch/>
          </p:blipFill>
          <p:spPr>
            <a:xfrm>
              <a:off x="3055643" y="1651100"/>
              <a:ext cx="2728340" cy="471476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2CF779E8-A8BB-4FC0-9240-71561D5984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0600" r="2639"/>
            <a:stretch/>
          </p:blipFill>
          <p:spPr>
            <a:xfrm>
              <a:off x="6242868" y="1630908"/>
              <a:ext cx="2656334" cy="471476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</p:pic>
        <p:cxnSp>
          <p:nvCxnSpPr>
            <p:cNvPr id="11" name="コネクタ: カギ線 19">
              <a:extLst>
                <a:ext uri="{FF2B5EF4-FFF2-40B4-BE49-F238E27FC236}">
                  <a16:creationId xmlns:a16="http://schemas.microsoft.com/office/drawing/2014/main" id="{8E5A7110-D282-4BB2-901C-1BE5C12C7BC3}"/>
                </a:ext>
              </a:extLst>
            </p:cNvPr>
            <p:cNvCxnSpPr>
              <a:cxnSpLocks/>
              <a:endCxn id="10" idx="1"/>
            </p:cNvCxnSpPr>
            <p:nvPr/>
          </p:nvCxnSpPr>
          <p:spPr bwMode="auto">
            <a:xfrm flipV="1">
              <a:off x="4740039" y="3988292"/>
              <a:ext cx="1502829" cy="1960988"/>
            </a:xfrm>
            <a:prstGeom prst="bentConnector3">
              <a:avLst>
                <a:gd name="adj1" fmla="val 50000"/>
              </a:avLst>
            </a:prstGeom>
            <a:gradFill rotWithShape="0">
              <a:gsLst>
                <a:gs pos="0">
                  <a:schemeClr val="folHlink"/>
                </a:gs>
                <a:gs pos="100000">
                  <a:srgbClr val="F9F9F9"/>
                </a:gs>
              </a:gsLst>
              <a:path path="rect">
                <a:fillToRect l="50000" t="50000" r="50000" b="50000"/>
              </a:path>
            </a:gradFill>
            <a:ln w="28575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" name="正方形/長方形 12"/>
          <p:cNvSpPr/>
          <p:nvPr/>
        </p:nvSpPr>
        <p:spPr>
          <a:xfrm>
            <a:off x="107504" y="38636"/>
            <a:ext cx="11006964" cy="3643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資料２　</a:t>
            </a:r>
            <a:r>
              <a:rPr lang="en-US" altLang="ja-JP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Medical Gate</a:t>
            </a:r>
            <a:r>
              <a:rPr lang="ja-JP" altLang="en-US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（メディカルゲート）システム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画面例　（①患者登録）</a:t>
            </a:r>
            <a:endParaRPr kumimoji="1" lang="ja-JP" altLang="en-US" sz="16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1294770" y="22784"/>
            <a:ext cx="858593" cy="38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資料２</a:t>
            </a:r>
            <a:endParaRPr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4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F74ED686-1BD6-4B80-A3E0-316EFE920B5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3886" r="1564" b="1"/>
          <a:stretch/>
        </p:blipFill>
        <p:spPr>
          <a:xfrm>
            <a:off x="7094087" y="4166455"/>
            <a:ext cx="2685677" cy="1809795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631474F-D37D-4126-AA3C-280AC2FE4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658" y="578376"/>
            <a:ext cx="2035412" cy="5976000"/>
          </a:xfrm>
          <a:prstGeom prst="rect">
            <a:avLst/>
          </a:prstGeom>
          <a:ln>
            <a:solidFill>
              <a:srgbClr val="00B050"/>
            </a:solidFill>
          </a:ln>
        </p:spPr>
      </p:pic>
      <p:cxnSp>
        <p:nvCxnSpPr>
          <p:cNvPr id="11" name="コネクタ: カギ線 21">
            <a:extLst>
              <a:ext uri="{FF2B5EF4-FFF2-40B4-BE49-F238E27FC236}">
                <a16:creationId xmlns:a16="http://schemas.microsoft.com/office/drawing/2014/main" id="{A9075D15-97BA-4AFC-95A2-BFB81C8DC7FC}"/>
              </a:ext>
            </a:extLst>
          </p:cNvPr>
          <p:cNvCxnSpPr>
            <a:cxnSpLocks/>
            <a:endCxn id="12" idx="1"/>
          </p:cNvCxnSpPr>
          <p:nvPr/>
        </p:nvCxnSpPr>
        <p:spPr bwMode="auto">
          <a:xfrm flipV="1">
            <a:off x="2304060" y="3491317"/>
            <a:ext cx="1506015" cy="2879115"/>
          </a:xfrm>
          <a:prstGeom prst="bentConnector3">
            <a:avLst>
              <a:gd name="adj1" fmla="val 50000"/>
            </a:avLst>
          </a:prstGeom>
          <a:gradFill rotWithShape="0">
            <a:gsLst>
              <a:gs pos="0">
                <a:schemeClr val="folHlink"/>
              </a:gs>
              <a:gs pos="100000">
                <a:srgbClr val="F9F9F9"/>
              </a:gs>
            </a:gsLst>
            <a:path path="rect">
              <a:fillToRect l="50000" t="50000" r="50000" b="50000"/>
            </a:path>
          </a:gradFill>
          <a:ln w="2857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FCA4A5FF-3D17-43ED-87E4-F5EBC82B14F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075" y="1344769"/>
            <a:ext cx="2443949" cy="4293096"/>
          </a:xfrm>
          <a:prstGeom prst="rect">
            <a:avLst/>
          </a:prstGeom>
          <a:ln>
            <a:solidFill>
              <a:srgbClr val="00B050"/>
            </a:solidFill>
          </a:ln>
        </p:spPr>
      </p:pic>
      <p:cxnSp>
        <p:nvCxnSpPr>
          <p:cNvPr id="13" name="コネクタ: カギ線 30">
            <a:extLst>
              <a:ext uri="{FF2B5EF4-FFF2-40B4-BE49-F238E27FC236}">
                <a16:creationId xmlns:a16="http://schemas.microsoft.com/office/drawing/2014/main" id="{4F310D97-0912-49DB-B4DA-2476C8B4AE5E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5816643" y="5071353"/>
            <a:ext cx="1277444" cy="202574"/>
          </a:xfrm>
          <a:prstGeom prst="bentConnector3">
            <a:avLst>
              <a:gd name="adj1" fmla="val 50000"/>
            </a:avLst>
          </a:prstGeom>
          <a:gradFill rotWithShape="0">
            <a:gsLst>
              <a:gs pos="0">
                <a:schemeClr val="folHlink"/>
              </a:gs>
              <a:gs pos="100000">
                <a:srgbClr val="F9F9F9"/>
              </a:gs>
            </a:gsLst>
            <a:path path="rect">
              <a:fillToRect l="50000" t="50000" r="50000" b="50000"/>
            </a:path>
          </a:gradFill>
          <a:ln w="2857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正方形/長方形 15"/>
          <p:cNvSpPr/>
          <p:nvPr/>
        </p:nvSpPr>
        <p:spPr>
          <a:xfrm>
            <a:off x="107505" y="38636"/>
            <a:ext cx="11006964" cy="3643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資料２　</a:t>
            </a:r>
            <a:r>
              <a:rPr lang="en-US" altLang="ja-JP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Medical Gate</a:t>
            </a:r>
            <a:r>
              <a:rPr lang="ja-JP" altLang="en-US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（メディカルゲート）システム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画面例　（①患者登録）</a:t>
            </a:r>
            <a:endParaRPr kumimoji="1" lang="ja-JP" altLang="en-US" sz="16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294770" y="22784"/>
            <a:ext cx="858593" cy="38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資料２</a:t>
            </a:r>
            <a:endParaRPr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198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9692F0A9-18BE-4EB7-AA4C-6FBA37D63A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715" r="182"/>
          <a:stretch/>
        </p:blipFill>
        <p:spPr>
          <a:xfrm>
            <a:off x="139746" y="504851"/>
            <a:ext cx="2646520" cy="2701988"/>
          </a:xfrm>
          <a:prstGeom prst="rect">
            <a:avLst/>
          </a:prstGeom>
          <a:ln w="12700">
            <a:solidFill>
              <a:schemeClr val="accent3">
                <a:lumMod val="50000"/>
                <a:lumOff val="50000"/>
              </a:schemeClr>
            </a:solidFill>
          </a:ln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066481F-10DC-423D-AA17-A2325B44AF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t="14092" r="-695"/>
          <a:stretch/>
        </p:blipFill>
        <p:spPr>
          <a:xfrm>
            <a:off x="2940297" y="1425717"/>
            <a:ext cx="2809971" cy="3080158"/>
          </a:xfrm>
          <a:prstGeom prst="rect">
            <a:avLst/>
          </a:prstGeom>
          <a:ln w="12700">
            <a:solidFill>
              <a:schemeClr val="accent3">
                <a:lumMod val="50000"/>
                <a:lumOff val="50000"/>
              </a:schemeClr>
            </a:solidFill>
          </a:ln>
        </p:spPr>
      </p:pic>
      <p:cxnSp>
        <p:nvCxnSpPr>
          <p:cNvPr id="16" name="コネクタ: カギ線 10">
            <a:extLst>
              <a:ext uri="{FF2B5EF4-FFF2-40B4-BE49-F238E27FC236}">
                <a16:creationId xmlns:a16="http://schemas.microsoft.com/office/drawing/2014/main" id="{FA11999B-8162-4CD4-96C0-384482635695}"/>
              </a:ext>
            </a:extLst>
          </p:cNvPr>
          <p:cNvCxnSpPr>
            <a:cxnSpLocks/>
          </p:cNvCxnSpPr>
          <p:nvPr/>
        </p:nvCxnSpPr>
        <p:spPr bwMode="auto">
          <a:xfrm flipV="1">
            <a:off x="2027739" y="2468395"/>
            <a:ext cx="1273519" cy="318828"/>
          </a:xfrm>
          <a:prstGeom prst="bentConnector3">
            <a:avLst>
              <a:gd name="adj1" fmla="val 50000"/>
            </a:avLst>
          </a:prstGeom>
          <a:gradFill rotWithShape="0">
            <a:gsLst>
              <a:gs pos="0">
                <a:schemeClr val="folHlink"/>
              </a:gs>
              <a:gs pos="100000">
                <a:srgbClr val="F9F9F9"/>
              </a:gs>
            </a:gsLst>
            <a:path path="rect">
              <a:fillToRect l="50000" t="50000" r="50000" b="50000"/>
            </a:path>
          </a:gradFill>
          <a:ln w="2857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7" name="図 16">
            <a:extLst>
              <a:ext uri="{FF2B5EF4-FFF2-40B4-BE49-F238E27FC236}">
                <a16:creationId xmlns:a16="http://schemas.microsoft.com/office/drawing/2014/main" id="{28E7B93E-80E1-488E-9357-3BC81889B1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7021" y="5009896"/>
            <a:ext cx="2885865" cy="1556779"/>
          </a:xfrm>
          <a:prstGeom prst="rect">
            <a:avLst/>
          </a:prstGeom>
          <a:ln w="12700">
            <a:solidFill>
              <a:schemeClr val="accent3">
                <a:lumMod val="50000"/>
                <a:lumOff val="50000"/>
              </a:schemeClr>
            </a:solidFill>
          </a:ln>
        </p:spPr>
      </p:pic>
      <p:grpSp>
        <p:nvGrpSpPr>
          <p:cNvPr id="2" name="グループ化 1"/>
          <p:cNvGrpSpPr/>
          <p:nvPr/>
        </p:nvGrpSpPr>
        <p:grpSpPr>
          <a:xfrm>
            <a:off x="6027090" y="504138"/>
            <a:ext cx="2999773" cy="5800318"/>
            <a:chOff x="7017227" y="38636"/>
            <a:chExt cx="3726180" cy="8878370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C74E3839-6458-4BFA-BB87-212E849F74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11916" r="205"/>
            <a:stretch/>
          </p:blipFill>
          <p:spPr>
            <a:xfrm>
              <a:off x="7017227" y="38636"/>
              <a:ext cx="3710940" cy="5322580"/>
            </a:xfrm>
            <a:prstGeom prst="rect">
              <a:avLst/>
            </a:prstGeom>
            <a:ln w="12700">
              <a:solidFill>
                <a:schemeClr val="accent3">
                  <a:lumMod val="50000"/>
                  <a:lumOff val="50000"/>
                </a:schemeClr>
              </a:solidFill>
            </a:ln>
          </p:spPr>
        </p:pic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A7060242-6981-4718-B3B3-B4AE1C77A590}"/>
                </a:ext>
              </a:extLst>
            </p:cNvPr>
            <p:cNvGrpSpPr/>
            <p:nvPr/>
          </p:nvGrpSpPr>
          <p:grpSpPr>
            <a:xfrm>
              <a:off x="7017227" y="5012711"/>
              <a:ext cx="3726180" cy="3904295"/>
              <a:chOff x="3942164" y="611719"/>
              <a:chExt cx="3726180" cy="3904295"/>
            </a:xfrm>
          </p:grpSpPr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81BBEE93-567F-4DA1-9B54-14045A9C325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3942164" y="611719"/>
                <a:ext cx="3726180" cy="3878580"/>
                <a:chOff x="3549436" y="609598"/>
                <a:chExt cx="4657725" cy="4848225"/>
              </a:xfrm>
            </p:grpSpPr>
            <p:pic>
              <p:nvPicPr>
                <p:cNvPr id="22" name="図 21">
                  <a:extLst>
                    <a:ext uri="{FF2B5EF4-FFF2-40B4-BE49-F238E27FC236}">
                      <a16:creationId xmlns:a16="http://schemas.microsoft.com/office/drawing/2014/main" id="{DE94747F-4215-46AB-A963-F8576B4D121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558563" y="609598"/>
                  <a:ext cx="4638675" cy="3962400"/>
                </a:xfrm>
                <a:prstGeom prst="rect">
                  <a:avLst/>
                </a:prstGeom>
              </p:spPr>
            </p:pic>
            <p:pic>
              <p:nvPicPr>
                <p:cNvPr id="23" name="図 22">
                  <a:extLst>
                    <a:ext uri="{FF2B5EF4-FFF2-40B4-BE49-F238E27FC236}">
                      <a16:creationId xmlns:a16="http://schemas.microsoft.com/office/drawing/2014/main" id="{BF8536F5-D74B-400A-A9DD-FCC1D1BAF3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549436" y="4571998"/>
                  <a:ext cx="4657725" cy="885825"/>
                </a:xfrm>
                <a:prstGeom prst="rect">
                  <a:avLst/>
                </a:prstGeom>
              </p:spPr>
            </p:pic>
          </p:grp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35E2F5D0-980E-4C40-A8F3-D3D6AA487B51}"/>
                  </a:ext>
                </a:extLst>
              </p:cNvPr>
              <p:cNvSpPr/>
              <p:nvPr/>
            </p:nvSpPr>
            <p:spPr bwMode="auto">
              <a:xfrm>
                <a:off x="3942164" y="611719"/>
                <a:ext cx="3710940" cy="3904295"/>
              </a:xfrm>
              <a:prstGeom prst="rect">
                <a:avLst/>
              </a:prstGeom>
              <a:noFill/>
              <a:ln w="12700">
                <a:solidFill>
                  <a:schemeClr val="accent3">
                    <a:lumMod val="50000"/>
                    <a:lumOff val="50000"/>
                  </a:schemeClr>
                </a:solidFill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600" b="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cxnSp>
        <p:nvCxnSpPr>
          <p:cNvPr id="25" name="コネクタ: カギ線 10">
            <a:extLst>
              <a:ext uri="{FF2B5EF4-FFF2-40B4-BE49-F238E27FC236}">
                <a16:creationId xmlns:a16="http://schemas.microsoft.com/office/drawing/2014/main" id="{FA11999B-8162-4CD4-96C0-384482635695}"/>
              </a:ext>
            </a:extLst>
          </p:cNvPr>
          <p:cNvCxnSpPr>
            <a:cxnSpLocks/>
          </p:cNvCxnSpPr>
          <p:nvPr/>
        </p:nvCxnSpPr>
        <p:spPr bwMode="auto">
          <a:xfrm flipV="1">
            <a:off x="4945487" y="3547075"/>
            <a:ext cx="1326524" cy="599922"/>
          </a:xfrm>
          <a:prstGeom prst="bentConnector3">
            <a:avLst>
              <a:gd name="adj1" fmla="val 50000"/>
            </a:avLst>
          </a:prstGeom>
          <a:gradFill rotWithShape="0">
            <a:gsLst>
              <a:gs pos="0">
                <a:schemeClr val="folHlink"/>
              </a:gs>
              <a:gs pos="100000">
                <a:srgbClr val="F9F9F9"/>
              </a:gs>
            </a:gsLst>
            <a:path path="rect">
              <a:fillToRect l="50000" t="50000" r="50000" b="50000"/>
            </a:path>
          </a:gradFill>
          <a:ln w="2857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コネクタ: カギ線 10">
            <a:extLst>
              <a:ext uri="{FF2B5EF4-FFF2-40B4-BE49-F238E27FC236}">
                <a16:creationId xmlns:a16="http://schemas.microsoft.com/office/drawing/2014/main" id="{FA11999B-8162-4CD4-96C0-384482635695}"/>
              </a:ext>
            </a:extLst>
          </p:cNvPr>
          <p:cNvCxnSpPr>
            <a:cxnSpLocks/>
          </p:cNvCxnSpPr>
          <p:nvPr/>
        </p:nvCxnSpPr>
        <p:spPr bwMode="auto">
          <a:xfrm flipV="1">
            <a:off x="8055306" y="5824682"/>
            <a:ext cx="1333393" cy="227682"/>
          </a:xfrm>
          <a:prstGeom prst="bentConnector3">
            <a:avLst>
              <a:gd name="adj1" fmla="val 50000"/>
            </a:avLst>
          </a:prstGeom>
          <a:gradFill rotWithShape="0">
            <a:gsLst>
              <a:gs pos="0">
                <a:schemeClr val="folHlink"/>
              </a:gs>
              <a:gs pos="100000">
                <a:srgbClr val="F9F9F9"/>
              </a:gs>
            </a:gsLst>
            <a:path path="rect">
              <a:fillToRect l="50000" t="50000" r="50000" b="50000"/>
            </a:path>
          </a:gradFill>
          <a:ln w="2857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正方形/長方形 27"/>
          <p:cNvSpPr/>
          <p:nvPr/>
        </p:nvSpPr>
        <p:spPr>
          <a:xfrm>
            <a:off x="107507" y="38636"/>
            <a:ext cx="11006961" cy="3643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資料２　</a:t>
            </a:r>
            <a:r>
              <a:rPr lang="en-US" altLang="ja-JP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Medical Gate</a:t>
            </a:r>
            <a:r>
              <a:rPr lang="ja-JP" altLang="en-US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（メディカルゲート）システム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画面例　（</a:t>
            </a:r>
            <a:r>
              <a:rPr lang="ja-JP" altLang="en-US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患者ポータル）</a:t>
            </a:r>
            <a:endParaRPr kumimoji="1" lang="ja-JP" altLang="en-US" sz="16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1294770" y="22784"/>
            <a:ext cx="858593" cy="38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資料２</a:t>
            </a:r>
            <a:endParaRPr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085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20" y="542219"/>
            <a:ext cx="3053837" cy="2381285"/>
          </a:xfrm>
          <a:prstGeom prst="rect">
            <a:avLst/>
          </a:prstGeom>
        </p:spPr>
      </p:pic>
      <p:pic>
        <p:nvPicPr>
          <p:cNvPr id="6" name="図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249" y="874601"/>
            <a:ext cx="4474925" cy="3200508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07505" y="38636"/>
            <a:ext cx="11006963" cy="3643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資料２　</a:t>
            </a:r>
            <a:r>
              <a:rPr lang="en-US" altLang="ja-JP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Medical Gate</a:t>
            </a:r>
            <a:r>
              <a:rPr lang="ja-JP" altLang="en-US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（メディカルゲート）システム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画面例　（</a:t>
            </a:r>
            <a:r>
              <a:rPr lang="ja-JP" altLang="en-US" sz="1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各センター患者管理）</a:t>
            </a:r>
            <a:endParaRPr kumimoji="1" lang="ja-JP" altLang="en-US" sz="16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9" name="図 8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993228" y="3709115"/>
            <a:ext cx="4848427" cy="2946396"/>
          </a:xfrm>
          <a:prstGeom prst="rect">
            <a:avLst/>
          </a:prstGeom>
          <a:ln>
            <a:solidFill>
              <a:schemeClr val="accent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コネクタ: カギ線 10">
            <a:extLst>
              <a:ext uri="{FF2B5EF4-FFF2-40B4-BE49-F238E27FC236}">
                <a16:creationId xmlns:a16="http://schemas.microsoft.com/office/drawing/2014/main" id="{FA11999B-8162-4CD4-96C0-384482635695}"/>
              </a:ext>
            </a:extLst>
          </p:cNvPr>
          <p:cNvCxnSpPr>
            <a:cxnSpLocks/>
          </p:cNvCxnSpPr>
          <p:nvPr/>
        </p:nvCxnSpPr>
        <p:spPr bwMode="auto">
          <a:xfrm>
            <a:off x="1066076" y="1070253"/>
            <a:ext cx="2521173" cy="784305"/>
          </a:xfrm>
          <a:prstGeom prst="bentConnector3">
            <a:avLst>
              <a:gd name="adj1" fmla="val 50000"/>
            </a:avLst>
          </a:prstGeom>
          <a:gradFill rotWithShape="0">
            <a:gsLst>
              <a:gs pos="0">
                <a:schemeClr val="folHlink"/>
              </a:gs>
              <a:gs pos="100000">
                <a:srgbClr val="F9F9F9"/>
              </a:gs>
            </a:gsLst>
            <a:path path="rect">
              <a:fillToRect l="50000" t="50000" r="50000" b="50000"/>
            </a:path>
          </a:gradFill>
          <a:ln w="2857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コネクタ: カギ線 10">
            <a:extLst>
              <a:ext uri="{FF2B5EF4-FFF2-40B4-BE49-F238E27FC236}">
                <a16:creationId xmlns:a16="http://schemas.microsoft.com/office/drawing/2014/main" id="{FA11999B-8162-4CD4-96C0-384482635695}"/>
              </a:ext>
            </a:extLst>
          </p:cNvPr>
          <p:cNvCxnSpPr>
            <a:cxnSpLocks/>
          </p:cNvCxnSpPr>
          <p:nvPr/>
        </p:nvCxnSpPr>
        <p:spPr bwMode="auto">
          <a:xfrm>
            <a:off x="4146997" y="1732861"/>
            <a:ext cx="2926965" cy="2813885"/>
          </a:xfrm>
          <a:prstGeom prst="bentConnector3">
            <a:avLst>
              <a:gd name="adj1" fmla="val 50000"/>
            </a:avLst>
          </a:prstGeom>
          <a:gradFill rotWithShape="0">
            <a:gsLst>
              <a:gs pos="0">
                <a:schemeClr val="folHlink"/>
              </a:gs>
              <a:gs pos="100000">
                <a:srgbClr val="F9F9F9"/>
              </a:gs>
            </a:gsLst>
            <a:path path="rect">
              <a:fillToRect l="50000" t="50000" r="50000" b="50000"/>
            </a:path>
          </a:gradFill>
          <a:ln w="2857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正方形/長方形 7"/>
          <p:cNvSpPr/>
          <p:nvPr/>
        </p:nvSpPr>
        <p:spPr>
          <a:xfrm>
            <a:off x="11294770" y="22784"/>
            <a:ext cx="858593" cy="38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資料２</a:t>
            </a:r>
            <a:endParaRPr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70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Office PowerPoint</Application>
  <PresentationFormat>ワイド画面</PresentationFormat>
  <Paragraphs>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HGPｺﾞｼｯｸE</vt:lpstr>
      <vt:lpstr>HG丸ｺﾞｼｯｸM-PRO</vt:lpstr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2021-03-29T09:29:44Z</dcterms:created>
  <dcterms:modified xsi:type="dcterms:W3CDTF">2021-03-29T09:31:09Z</dcterms:modified>
</cp:coreProperties>
</file>