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CC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346" autoAdjust="0"/>
  </p:normalViewPr>
  <p:slideViewPr>
    <p:cSldViewPr snapToGrid="0">
      <p:cViewPr varScale="1">
        <p:scale>
          <a:sx n="70" d="100"/>
          <a:sy n="70" d="100"/>
        </p:scale>
        <p:origin x="13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4B8469F8-E6DA-45BD-BFB3-6EB78C0A2F3E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B743DB76-96C1-48B7-BDC2-6CA2D475E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863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31131D82-9FC7-4D3F-A4D7-DE209F5CA7A6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705381"/>
            <a:ext cx="5317490" cy="384985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9C562F7F-3B8C-43D5-85E9-059D8A9FA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58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44381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 userDrawn="1"/>
        </p:nvCxnSpPr>
        <p:spPr>
          <a:xfrm>
            <a:off x="0" y="495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0"/>
            <a:ext cx="640693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963" y="38131"/>
            <a:ext cx="7932243" cy="38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>
              <a:defRPr/>
            </a:pP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Medical Gate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（メディカルゲート）保守体制表</a:t>
            </a:r>
            <a:endParaRPr lang="ja-JP" altLang="en-US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2" name="正方形/長方形 281"/>
          <p:cNvSpPr/>
          <p:nvPr/>
        </p:nvSpPr>
        <p:spPr>
          <a:xfrm>
            <a:off x="7765577" y="40434"/>
            <a:ext cx="1344869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別紙６－２</a:t>
            </a:r>
            <a:endParaRPr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A6EEDEAD-30D8-4D54-BA74-5635328964FC}"/>
              </a:ext>
            </a:extLst>
          </p:cNvPr>
          <p:cNvSpPr/>
          <p:nvPr/>
        </p:nvSpPr>
        <p:spPr>
          <a:xfrm>
            <a:off x="641008" y="1204860"/>
            <a:ext cx="2669248" cy="1739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大阪府立病院機構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全体統括：榎本　朋彦　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リーダー：</a:t>
            </a:r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吉村　教明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担当　　：安丸　太郎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497AB9F0-91D1-4D61-8B78-007B99EA9650}"/>
              </a:ext>
            </a:extLst>
          </p:cNvPr>
          <p:cNvSpPr/>
          <p:nvPr/>
        </p:nvSpPr>
        <p:spPr>
          <a:xfrm>
            <a:off x="4650024" y="1204860"/>
            <a:ext cx="3574533" cy="1739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大阪国際がんセンター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インフラ</a:t>
            </a:r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担当　：山本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貴則</a:t>
            </a:r>
            <a:endParaRPr kumimoji="1"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（</a:t>
            </a:r>
            <a:r>
              <a:rPr lang="zh-TW" altLang="en-US" sz="12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情報処理安全確保資格士 第</a:t>
            </a:r>
            <a:r>
              <a:rPr lang="en-US" altLang="zh-TW" sz="12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014038</a:t>
            </a:r>
            <a:r>
              <a:rPr lang="zh-TW" altLang="en-US" sz="12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号</a:t>
            </a:r>
            <a:r>
              <a:rPr lang="ja-JP" altLang="en-US" sz="12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アプリ仕様検討、運用テスト協力：医事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</a:t>
            </a:r>
          </a:p>
          <a:p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172AFC4F-0056-47B5-9B04-09FCEAAED2A6}"/>
              </a:ext>
            </a:extLst>
          </p:cNvPr>
          <p:cNvSpPr/>
          <p:nvPr/>
        </p:nvSpPr>
        <p:spPr>
          <a:xfrm>
            <a:off x="2540322" y="3459084"/>
            <a:ext cx="2770308" cy="17398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ISP</a:t>
            </a:r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（構築責任会社）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構築責任者：洪　時宗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開発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担当　：</a:t>
            </a:r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生天目　美貴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高橋　雅直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387368A2-78AF-4B82-B0DB-4C41C13FFF96}"/>
              </a:ext>
            </a:extLst>
          </p:cNvPr>
          <p:cNvCxnSpPr>
            <a:cxnSpLocks/>
            <a:stCxn id="91" idx="3"/>
            <a:endCxn id="92" idx="1"/>
          </p:cNvCxnSpPr>
          <p:nvPr/>
        </p:nvCxnSpPr>
        <p:spPr>
          <a:xfrm>
            <a:off x="3310256" y="2074779"/>
            <a:ext cx="1339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DF178775-A478-483C-9A22-011BFBE7A2D5}"/>
              </a:ext>
            </a:extLst>
          </p:cNvPr>
          <p:cNvCxnSpPr>
            <a:cxnSpLocks/>
            <a:endCxn id="93" idx="0"/>
          </p:cNvCxnSpPr>
          <p:nvPr/>
        </p:nvCxnSpPr>
        <p:spPr>
          <a:xfrm>
            <a:off x="3925476" y="2074779"/>
            <a:ext cx="0" cy="1384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44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明朝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2021-03-29T09:52:28Z</dcterms:created>
  <dcterms:modified xsi:type="dcterms:W3CDTF">2021-03-29T09:53:15Z</dcterms:modified>
</cp:coreProperties>
</file>