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4" removePersonalInfoOnSave="1" saveSubsetFonts="1">
  <p:sldMasterIdLst>
    <p:sldMasterId id="2147483660" r:id="rId1"/>
  </p:sldMasterIdLst>
  <p:notesMasterIdLst>
    <p:notesMasterId r:id="rId4"/>
  </p:notesMasterIdLst>
  <p:handoutMasterIdLst>
    <p:handoutMasterId r:id="rId5"/>
  </p:handoutMasterIdLst>
  <p:sldIdLst>
    <p:sldId id="270" r:id="rId2"/>
    <p:sldId id="271" r:id="rId3"/>
  </p:sldIdLst>
  <p:sldSz cx="9144000" cy="6858000" type="screen4x3"/>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99"/>
    <a:srgbClr val="FFFFCC"/>
    <a:srgbClr val="FFCC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08" autoAdjust="0"/>
    <p:restoredTop sz="94346" autoAdjust="0"/>
  </p:normalViewPr>
  <p:slideViewPr>
    <p:cSldViewPr snapToGrid="0">
      <p:cViewPr varScale="1">
        <p:scale>
          <a:sx n="70" d="100"/>
          <a:sy n="70" d="100"/>
        </p:scale>
        <p:origin x="139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880308" cy="490569"/>
          </a:xfrm>
          <a:prstGeom prst="rect">
            <a:avLst/>
          </a:prstGeom>
        </p:spPr>
        <p:txBody>
          <a:bodyPr vert="horz" lIns="89675" tIns="44838" rIns="89675" bIns="4483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765018" y="0"/>
            <a:ext cx="2880308" cy="490569"/>
          </a:xfrm>
          <a:prstGeom prst="rect">
            <a:avLst/>
          </a:prstGeom>
        </p:spPr>
        <p:txBody>
          <a:bodyPr vert="horz" lIns="89675" tIns="44838" rIns="89675" bIns="44838" rtlCol="0"/>
          <a:lstStyle>
            <a:lvl1pPr algn="r">
              <a:defRPr sz="1200"/>
            </a:lvl1pPr>
          </a:lstStyle>
          <a:p>
            <a:fld id="{4B8469F8-E6DA-45BD-BFB3-6EB78C0A2F3E}" type="datetimeFigureOut">
              <a:rPr kumimoji="1" lang="ja-JP" altLang="en-US" smtClean="0"/>
              <a:t>2021/3/29</a:t>
            </a:fld>
            <a:endParaRPr kumimoji="1" lang="ja-JP" altLang="en-US"/>
          </a:p>
        </p:txBody>
      </p:sp>
      <p:sp>
        <p:nvSpPr>
          <p:cNvPr id="4" name="フッター プレースホルダー 3"/>
          <p:cNvSpPr>
            <a:spLocks noGrp="1"/>
          </p:cNvSpPr>
          <p:nvPr>
            <p:ph type="ftr" sz="quarter" idx="2"/>
          </p:nvPr>
        </p:nvSpPr>
        <p:spPr>
          <a:xfrm>
            <a:off x="0" y="9286846"/>
            <a:ext cx="2880308" cy="490568"/>
          </a:xfrm>
          <a:prstGeom prst="rect">
            <a:avLst/>
          </a:prstGeom>
        </p:spPr>
        <p:txBody>
          <a:bodyPr vert="horz" lIns="89675" tIns="44838" rIns="89675" bIns="4483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765018" y="9286846"/>
            <a:ext cx="2880308" cy="490568"/>
          </a:xfrm>
          <a:prstGeom prst="rect">
            <a:avLst/>
          </a:prstGeom>
        </p:spPr>
        <p:txBody>
          <a:bodyPr vert="horz" lIns="89675" tIns="44838" rIns="89675" bIns="44838" rtlCol="0" anchor="b"/>
          <a:lstStyle>
            <a:lvl1pPr algn="r">
              <a:defRPr sz="1200"/>
            </a:lvl1pPr>
          </a:lstStyle>
          <a:p>
            <a:fld id="{B743DB76-96C1-48B7-BDC2-6CA2D475EDBC}" type="slidenum">
              <a:rPr kumimoji="1" lang="ja-JP" altLang="en-US" smtClean="0"/>
              <a:t>‹#›</a:t>
            </a:fld>
            <a:endParaRPr kumimoji="1" lang="ja-JP" altLang="en-US"/>
          </a:p>
        </p:txBody>
      </p:sp>
    </p:spTree>
    <p:extLst>
      <p:ext uri="{BB962C8B-B14F-4D97-AF65-F5344CB8AC3E}">
        <p14:creationId xmlns:p14="http://schemas.microsoft.com/office/powerpoint/2010/main" val="33298635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880308" cy="490569"/>
          </a:xfrm>
          <a:prstGeom prst="rect">
            <a:avLst/>
          </a:prstGeom>
        </p:spPr>
        <p:txBody>
          <a:bodyPr vert="horz" lIns="89675" tIns="44838" rIns="89675" bIns="44838"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018" y="0"/>
            <a:ext cx="2880308" cy="490569"/>
          </a:xfrm>
          <a:prstGeom prst="rect">
            <a:avLst/>
          </a:prstGeom>
        </p:spPr>
        <p:txBody>
          <a:bodyPr vert="horz" lIns="89675" tIns="44838" rIns="89675" bIns="44838" rtlCol="0"/>
          <a:lstStyle>
            <a:lvl1pPr algn="r">
              <a:defRPr sz="1200"/>
            </a:lvl1pPr>
          </a:lstStyle>
          <a:p>
            <a:fld id="{31131D82-9FC7-4D3F-A4D7-DE209F5CA7A6}" type="datetimeFigureOut">
              <a:rPr kumimoji="1" lang="ja-JP" altLang="en-US" smtClean="0"/>
              <a:t>2021/3/29</a:t>
            </a:fld>
            <a:endParaRPr kumimoji="1" lang="ja-JP" altLang="en-US"/>
          </a:p>
        </p:txBody>
      </p:sp>
      <p:sp>
        <p:nvSpPr>
          <p:cNvPr id="4" name="スライド イメージ プレースホルダー 3"/>
          <p:cNvSpPr>
            <a:spLocks noGrp="1" noRot="1" noChangeAspect="1"/>
          </p:cNvSpPr>
          <p:nvPr>
            <p:ph type="sldImg" idx="2"/>
          </p:nvPr>
        </p:nvSpPr>
        <p:spPr>
          <a:xfrm>
            <a:off x="1123950" y="1222375"/>
            <a:ext cx="4398963" cy="3300413"/>
          </a:xfrm>
          <a:prstGeom prst="rect">
            <a:avLst/>
          </a:prstGeom>
          <a:noFill/>
          <a:ln w="12700">
            <a:solidFill>
              <a:prstClr val="black"/>
            </a:solidFill>
          </a:ln>
        </p:spPr>
        <p:txBody>
          <a:bodyPr vert="horz" lIns="89675" tIns="44838" rIns="89675" bIns="44838" rtlCol="0" anchor="ctr"/>
          <a:lstStyle/>
          <a:p>
            <a:endParaRPr lang="ja-JP" altLang="en-US"/>
          </a:p>
        </p:txBody>
      </p:sp>
      <p:sp>
        <p:nvSpPr>
          <p:cNvPr id="5" name="ノート プレースホルダー 4"/>
          <p:cNvSpPr>
            <a:spLocks noGrp="1"/>
          </p:cNvSpPr>
          <p:nvPr>
            <p:ph type="body" sz="quarter" idx="3"/>
          </p:nvPr>
        </p:nvSpPr>
        <p:spPr>
          <a:xfrm>
            <a:off x="664687" y="4705381"/>
            <a:ext cx="5317490" cy="3849856"/>
          </a:xfrm>
          <a:prstGeom prst="rect">
            <a:avLst/>
          </a:prstGeom>
        </p:spPr>
        <p:txBody>
          <a:bodyPr vert="horz" lIns="89675" tIns="44838" rIns="89675" bIns="4483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286846"/>
            <a:ext cx="2880308" cy="490568"/>
          </a:xfrm>
          <a:prstGeom prst="rect">
            <a:avLst/>
          </a:prstGeom>
        </p:spPr>
        <p:txBody>
          <a:bodyPr vert="horz" lIns="89675" tIns="44838" rIns="89675" bIns="4483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018" y="9286846"/>
            <a:ext cx="2880308" cy="490568"/>
          </a:xfrm>
          <a:prstGeom prst="rect">
            <a:avLst/>
          </a:prstGeom>
        </p:spPr>
        <p:txBody>
          <a:bodyPr vert="horz" lIns="89675" tIns="44838" rIns="89675" bIns="44838" rtlCol="0" anchor="b"/>
          <a:lstStyle>
            <a:lvl1pPr algn="r">
              <a:defRPr sz="1200"/>
            </a:lvl1pPr>
          </a:lstStyle>
          <a:p>
            <a:fld id="{9C562F7F-3B8C-43D5-85E9-059D8A9FA859}" type="slidenum">
              <a:rPr kumimoji="1" lang="ja-JP" altLang="en-US" smtClean="0"/>
              <a:t>‹#›</a:t>
            </a:fld>
            <a:endParaRPr kumimoji="1" lang="ja-JP" altLang="en-US"/>
          </a:p>
        </p:txBody>
      </p:sp>
    </p:spTree>
    <p:extLst>
      <p:ext uri="{BB962C8B-B14F-4D97-AF65-F5344CB8AC3E}">
        <p14:creationId xmlns:p14="http://schemas.microsoft.com/office/powerpoint/2010/main" val="2674794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C562F7F-3B8C-43D5-85E9-059D8A9FA859}" type="slidenum">
              <a:rPr kumimoji="1" lang="ja-JP" altLang="en-US" smtClean="0"/>
              <a:t>4</a:t>
            </a:fld>
            <a:endParaRPr kumimoji="1" lang="ja-JP" altLang="en-US"/>
          </a:p>
        </p:txBody>
      </p:sp>
    </p:spTree>
    <p:extLst>
      <p:ext uri="{BB962C8B-B14F-4D97-AF65-F5344CB8AC3E}">
        <p14:creationId xmlns:p14="http://schemas.microsoft.com/office/powerpoint/2010/main" val="22005896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C562F7F-3B8C-43D5-85E9-059D8A9FA859}" type="slidenum">
              <a:rPr kumimoji="1" lang="ja-JP" altLang="en-US" smtClean="0"/>
              <a:t>5</a:t>
            </a:fld>
            <a:endParaRPr kumimoji="1" lang="ja-JP" altLang="en-US"/>
          </a:p>
        </p:txBody>
      </p:sp>
    </p:spTree>
    <p:extLst>
      <p:ext uri="{BB962C8B-B14F-4D97-AF65-F5344CB8AC3E}">
        <p14:creationId xmlns:p14="http://schemas.microsoft.com/office/powerpoint/2010/main" val="1434750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671443811"/>
      </p:ext>
    </p:extLst>
  </p:cSld>
  <p:clrMapOvr>
    <a:masterClrMapping/>
  </p:clrMapOvr>
  <p:timing>
    <p:tnLst>
      <p:par>
        <p:cTn id="1" dur="indefinite" restart="never" nodeType="tmRoot"/>
      </p:par>
    </p:tnLst>
  </p:timing>
  <p:hf sldNum="0" hdr="0" dt="0"/>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3" name="直線コネクタ 2"/>
          <p:cNvCxnSpPr/>
          <p:nvPr userDrawn="1"/>
        </p:nvCxnSpPr>
        <p:spPr>
          <a:xfrm>
            <a:off x="0" y="4956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5" name="図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60000" y="0"/>
            <a:ext cx="640693" cy="482600"/>
          </a:xfrm>
          <a:prstGeom prst="rect">
            <a:avLst/>
          </a:prstGeom>
        </p:spPr>
      </p:pic>
    </p:spTree>
    <p:extLst>
      <p:ext uri="{BB962C8B-B14F-4D97-AF65-F5344CB8AC3E}">
        <p14:creationId xmlns:p14="http://schemas.microsoft.com/office/powerpoint/2010/main" val="379617647"/>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028075" y="38131"/>
            <a:ext cx="7932243" cy="383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lvl="0">
              <a:defRPr/>
            </a:pPr>
            <a:r>
              <a:rPr lang="ja-JP" altLang="en-US" dirty="0">
                <a:solidFill>
                  <a:prstClr val="black"/>
                </a:solidFill>
                <a:latin typeface="HG丸ｺﾞｼｯｸM-PRO" panose="020F0600000000000000" pitchFamily="50" charset="-128"/>
                <a:ea typeface="HG丸ｺﾞｼｯｸM-PRO" panose="020F0600000000000000" pitchFamily="50" charset="-128"/>
              </a:rPr>
              <a:t>地方独立行政法人大阪府立病院機構における個人情報の管理体制</a:t>
            </a:r>
          </a:p>
        </p:txBody>
      </p:sp>
      <p:sp>
        <p:nvSpPr>
          <p:cNvPr id="282" name="正方形/長方形 281"/>
          <p:cNvSpPr/>
          <p:nvPr/>
        </p:nvSpPr>
        <p:spPr>
          <a:xfrm>
            <a:off x="7843191" y="40434"/>
            <a:ext cx="1239959" cy="38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defRPr/>
            </a:pPr>
            <a:r>
              <a:rPr lang="ja-JP" altLang="en-US" dirty="0" smtClean="0">
                <a:solidFill>
                  <a:schemeClr val="tx1"/>
                </a:solidFill>
                <a:latin typeface="HG丸ｺﾞｼｯｸM-PRO" panose="020F0600000000000000" pitchFamily="50" charset="-128"/>
                <a:ea typeface="HG丸ｺﾞｼｯｸM-PRO" panose="020F0600000000000000" pitchFamily="50" charset="-128"/>
              </a:rPr>
              <a:t>別紙４－２</a:t>
            </a:r>
            <a:endParaRPr lang="ja-JP" altLang="en-US" dirty="0">
              <a:solidFill>
                <a:schemeClr val="tx1"/>
              </a:solidFill>
              <a:latin typeface="HG丸ｺﾞｼｯｸM-PRO" panose="020F0600000000000000" pitchFamily="50" charset="-128"/>
              <a:ea typeface="HG丸ｺﾞｼｯｸM-PRO" panose="020F0600000000000000" pitchFamily="50" charset="-128"/>
            </a:endParaRPr>
          </a:p>
        </p:txBody>
      </p:sp>
      <p:graphicFrame>
        <p:nvGraphicFramePr>
          <p:cNvPr id="94" name="表 93"/>
          <p:cNvGraphicFramePr>
            <a:graphicFrameLocks noGrp="1"/>
          </p:cNvGraphicFramePr>
          <p:nvPr>
            <p:extLst>
              <p:ext uri="{D42A27DB-BD31-4B8C-83A1-F6EECF244321}">
                <p14:modId xmlns:p14="http://schemas.microsoft.com/office/powerpoint/2010/main" val="2544465622"/>
              </p:ext>
            </p:extLst>
          </p:nvPr>
        </p:nvGraphicFramePr>
        <p:xfrm>
          <a:off x="144595" y="1035880"/>
          <a:ext cx="8815723" cy="5364920"/>
        </p:xfrm>
        <a:graphic>
          <a:graphicData uri="http://schemas.openxmlformats.org/drawingml/2006/table">
            <a:tbl>
              <a:tblPr firstRow="1" bandRow="1">
                <a:tableStyleId>{7DF18680-E054-41AD-8BC1-D1AEF772440D}</a:tableStyleId>
              </a:tblPr>
              <a:tblGrid>
                <a:gridCol w="2216468">
                  <a:extLst>
                    <a:ext uri="{9D8B030D-6E8A-4147-A177-3AD203B41FA5}">
                      <a16:colId xmlns:a16="http://schemas.microsoft.com/office/drawing/2014/main" val="20000"/>
                    </a:ext>
                  </a:extLst>
                </a:gridCol>
                <a:gridCol w="1978925">
                  <a:extLst>
                    <a:ext uri="{9D8B030D-6E8A-4147-A177-3AD203B41FA5}">
                      <a16:colId xmlns:a16="http://schemas.microsoft.com/office/drawing/2014/main" val="20001"/>
                    </a:ext>
                  </a:extLst>
                </a:gridCol>
                <a:gridCol w="4620330">
                  <a:extLst>
                    <a:ext uri="{9D8B030D-6E8A-4147-A177-3AD203B41FA5}">
                      <a16:colId xmlns:a16="http://schemas.microsoft.com/office/drawing/2014/main" val="20002"/>
                    </a:ext>
                  </a:extLst>
                </a:gridCol>
              </a:tblGrid>
              <a:tr h="457200">
                <a:tc>
                  <a:txBody>
                    <a:bodyPr/>
                    <a:lstStyle/>
                    <a:p>
                      <a:r>
                        <a:rPr kumimoji="1" lang="ja-JP" altLang="en-US" sz="1200" b="0" dirty="0" smtClean="0"/>
                        <a:t>名称</a:t>
                      </a:r>
                      <a:endParaRPr kumimoji="1" lang="ja-JP" altLang="en-US" sz="1200" b="0" dirty="0">
                        <a:latin typeface="+mn-ea"/>
                        <a:ea typeface="+mn-ea"/>
                      </a:endParaRPr>
                    </a:p>
                  </a:txBody>
                  <a:tcPr anchor="ctr"/>
                </a:tc>
                <a:tc>
                  <a:txBody>
                    <a:bodyPr/>
                    <a:lstStyle/>
                    <a:p>
                      <a:pPr algn="l"/>
                      <a:r>
                        <a:rPr kumimoji="1" lang="ja-JP" altLang="en-US" sz="1200" b="0" dirty="0" smtClean="0"/>
                        <a:t>担当者</a:t>
                      </a:r>
                      <a:endParaRPr kumimoji="1" lang="ja-JP" altLang="en-US" sz="1200" b="0" dirty="0">
                        <a:latin typeface="+mn-ea"/>
                        <a:ea typeface="+mn-ea"/>
                      </a:endParaRPr>
                    </a:p>
                  </a:txBody>
                  <a:tcPr anchor="ctr"/>
                </a:tc>
                <a:tc>
                  <a:txBody>
                    <a:bodyPr/>
                    <a:lstStyle/>
                    <a:p>
                      <a:r>
                        <a:rPr kumimoji="1" lang="ja-JP" altLang="en-US" sz="1200" b="0" dirty="0" smtClean="0"/>
                        <a:t>役割</a:t>
                      </a:r>
                      <a:endParaRPr kumimoji="1" lang="ja-JP" altLang="en-US" sz="1200" b="0" dirty="0">
                        <a:latin typeface="+mn-ea"/>
                        <a:ea typeface="+mn-ea"/>
                      </a:endParaRPr>
                    </a:p>
                  </a:txBody>
                  <a:tcPr anchor="ctr"/>
                </a:tc>
                <a:extLst>
                  <a:ext uri="{0D108BD9-81ED-4DB2-BD59-A6C34878D82A}">
                    <a16:rowId xmlns:a16="http://schemas.microsoft.com/office/drawing/2014/main" val="10000"/>
                  </a:ext>
                </a:extLst>
              </a:tr>
              <a:tr h="854334">
                <a:tc>
                  <a:txBody>
                    <a:bodyPr/>
                    <a:lstStyle>
                      <a:lvl1pPr marL="0" algn="l" defTabSz="914400" rtl="0" eaLnBrk="1" latinLnBrk="0" hangingPunct="1">
                        <a:defRPr kumimoji="1" sz="1800" b="1" kern="1200">
                          <a:solidFill>
                            <a:schemeClr val="dk1"/>
                          </a:solidFill>
                          <a:latin typeface="メイリオ"/>
                          <a:ea typeface="メイリオ"/>
                        </a:defRPr>
                      </a:lvl1pPr>
                      <a:lvl2pPr marL="457200" algn="l" defTabSz="914400" rtl="0" eaLnBrk="1" latinLnBrk="0" hangingPunct="1">
                        <a:defRPr kumimoji="1" sz="1800" b="1" kern="1200">
                          <a:solidFill>
                            <a:schemeClr val="dk1"/>
                          </a:solidFill>
                          <a:latin typeface="メイリオ"/>
                          <a:ea typeface="メイリオ"/>
                        </a:defRPr>
                      </a:lvl2pPr>
                      <a:lvl3pPr marL="914400" algn="l" defTabSz="914400" rtl="0" eaLnBrk="1" latinLnBrk="0" hangingPunct="1">
                        <a:defRPr kumimoji="1" sz="1800" b="1" kern="1200">
                          <a:solidFill>
                            <a:schemeClr val="dk1"/>
                          </a:solidFill>
                          <a:latin typeface="メイリオ"/>
                          <a:ea typeface="メイリオ"/>
                        </a:defRPr>
                      </a:lvl3pPr>
                      <a:lvl4pPr marL="1371600" algn="l" defTabSz="914400" rtl="0" eaLnBrk="1" latinLnBrk="0" hangingPunct="1">
                        <a:defRPr kumimoji="1" sz="1800" b="1" kern="1200">
                          <a:solidFill>
                            <a:schemeClr val="dk1"/>
                          </a:solidFill>
                          <a:latin typeface="メイリオ"/>
                          <a:ea typeface="メイリオ"/>
                        </a:defRPr>
                      </a:lvl4pPr>
                      <a:lvl5pPr marL="1828800" algn="l" defTabSz="914400" rtl="0" eaLnBrk="1" latinLnBrk="0" hangingPunct="1">
                        <a:defRPr kumimoji="1" sz="1800" b="1" kern="1200">
                          <a:solidFill>
                            <a:schemeClr val="dk1"/>
                          </a:solidFill>
                          <a:latin typeface="メイリオ"/>
                          <a:ea typeface="メイリオ"/>
                        </a:defRPr>
                      </a:lvl5pPr>
                      <a:lvl6pPr marL="2286000" algn="l" defTabSz="914400" rtl="0" eaLnBrk="1" latinLnBrk="0" hangingPunct="1">
                        <a:defRPr kumimoji="1" sz="1800" b="1" kern="1200">
                          <a:solidFill>
                            <a:schemeClr val="dk1"/>
                          </a:solidFill>
                          <a:latin typeface="メイリオ"/>
                          <a:ea typeface="メイリオ"/>
                        </a:defRPr>
                      </a:lvl6pPr>
                      <a:lvl7pPr marL="2743200" algn="l" defTabSz="914400" rtl="0" eaLnBrk="1" latinLnBrk="0" hangingPunct="1">
                        <a:defRPr kumimoji="1" sz="1800" b="1" kern="1200">
                          <a:solidFill>
                            <a:schemeClr val="dk1"/>
                          </a:solidFill>
                          <a:latin typeface="メイリオ"/>
                          <a:ea typeface="メイリオ"/>
                        </a:defRPr>
                      </a:lvl7pPr>
                      <a:lvl8pPr marL="3200400" algn="l" defTabSz="914400" rtl="0" eaLnBrk="1" latinLnBrk="0" hangingPunct="1">
                        <a:defRPr kumimoji="1" sz="1800" b="1" kern="1200">
                          <a:solidFill>
                            <a:schemeClr val="dk1"/>
                          </a:solidFill>
                          <a:latin typeface="メイリオ"/>
                          <a:ea typeface="メイリオ"/>
                        </a:defRPr>
                      </a:lvl8pPr>
                      <a:lvl9pPr marL="3657600" algn="l" defTabSz="914400" rtl="0" eaLnBrk="1" latinLnBrk="0" hangingPunct="1">
                        <a:defRPr kumimoji="1" sz="1800" b="1" kern="1200">
                          <a:solidFill>
                            <a:schemeClr val="dk1"/>
                          </a:solidFill>
                          <a:latin typeface="メイリオ"/>
                          <a:ea typeface="メイリオ"/>
                        </a:defRPr>
                      </a:lvl9pPr>
                    </a:lstStyle>
                    <a:p>
                      <a:r>
                        <a:rPr kumimoji="1" lang="zh-TW" altLang="en-US" sz="1200" b="0" dirty="0" smtClean="0"/>
                        <a:t>個人情報取扱事務総括者</a:t>
                      </a:r>
                      <a:endParaRPr kumimoji="1" lang="ja-JP" altLang="en-US" sz="1200" b="0" dirty="0">
                        <a:latin typeface="+mn-ea"/>
                        <a:ea typeface="+mn-ea"/>
                      </a:endParaRPr>
                    </a:p>
                  </a:txBody>
                  <a:tcPr anchor="ctr"/>
                </a:tc>
                <a:tc>
                  <a:txBody>
                    <a:bodyPr/>
                    <a:lstStyle>
                      <a:lvl1pPr marL="0" algn="l" defTabSz="914400" rtl="0" eaLnBrk="1" latinLnBrk="0" hangingPunct="1">
                        <a:defRPr kumimoji="1" sz="1800" b="1" kern="1200">
                          <a:solidFill>
                            <a:schemeClr val="dk1"/>
                          </a:solidFill>
                          <a:latin typeface="メイリオ"/>
                          <a:ea typeface="メイリオ"/>
                        </a:defRPr>
                      </a:lvl1pPr>
                      <a:lvl2pPr marL="457200" algn="l" defTabSz="914400" rtl="0" eaLnBrk="1" latinLnBrk="0" hangingPunct="1">
                        <a:defRPr kumimoji="1" sz="1800" b="1" kern="1200">
                          <a:solidFill>
                            <a:schemeClr val="dk1"/>
                          </a:solidFill>
                          <a:latin typeface="メイリオ"/>
                          <a:ea typeface="メイリオ"/>
                        </a:defRPr>
                      </a:lvl2pPr>
                      <a:lvl3pPr marL="914400" algn="l" defTabSz="914400" rtl="0" eaLnBrk="1" latinLnBrk="0" hangingPunct="1">
                        <a:defRPr kumimoji="1" sz="1800" b="1" kern="1200">
                          <a:solidFill>
                            <a:schemeClr val="dk1"/>
                          </a:solidFill>
                          <a:latin typeface="メイリオ"/>
                          <a:ea typeface="メイリオ"/>
                        </a:defRPr>
                      </a:lvl3pPr>
                      <a:lvl4pPr marL="1371600" algn="l" defTabSz="914400" rtl="0" eaLnBrk="1" latinLnBrk="0" hangingPunct="1">
                        <a:defRPr kumimoji="1" sz="1800" b="1" kern="1200">
                          <a:solidFill>
                            <a:schemeClr val="dk1"/>
                          </a:solidFill>
                          <a:latin typeface="メイリオ"/>
                          <a:ea typeface="メイリオ"/>
                        </a:defRPr>
                      </a:lvl4pPr>
                      <a:lvl5pPr marL="1828800" algn="l" defTabSz="914400" rtl="0" eaLnBrk="1" latinLnBrk="0" hangingPunct="1">
                        <a:defRPr kumimoji="1" sz="1800" b="1" kern="1200">
                          <a:solidFill>
                            <a:schemeClr val="dk1"/>
                          </a:solidFill>
                          <a:latin typeface="メイリオ"/>
                          <a:ea typeface="メイリオ"/>
                        </a:defRPr>
                      </a:lvl5pPr>
                      <a:lvl6pPr marL="2286000" algn="l" defTabSz="914400" rtl="0" eaLnBrk="1" latinLnBrk="0" hangingPunct="1">
                        <a:defRPr kumimoji="1" sz="1800" b="1" kern="1200">
                          <a:solidFill>
                            <a:schemeClr val="dk1"/>
                          </a:solidFill>
                          <a:latin typeface="メイリオ"/>
                          <a:ea typeface="メイリオ"/>
                        </a:defRPr>
                      </a:lvl6pPr>
                      <a:lvl7pPr marL="2743200" algn="l" defTabSz="914400" rtl="0" eaLnBrk="1" latinLnBrk="0" hangingPunct="1">
                        <a:defRPr kumimoji="1" sz="1800" b="1" kern="1200">
                          <a:solidFill>
                            <a:schemeClr val="dk1"/>
                          </a:solidFill>
                          <a:latin typeface="メイリオ"/>
                          <a:ea typeface="メイリオ"/>
                        </a:defRPr>
                      </a:lvl7pPr>
                      <a:lvl8pPr marL="3200400" algn="l" defTabSz="914400" rtl="0" eaLnBrk="1" latinLnBrk="0" hangingPunct="1">
                        <a:defRPr kumimoji="1" sz="1800" b="1" kern="1200">
                          <a:solidFill>
                            <a:schemeClr val="dk1"/>
                          </a:solidFill>
                          <a:latin typeface="メイリオ"/>
                          <a:ea typeface="メイリオ"/>
                        </a:defRPr>
                      </a:lvl8pPr>
                      <a:lvl9pPr marL="3657600" algn="l" defTabSz="914400" rtl="0" eaLnBrk="1" latinLnBrk="0" hangingPunct="1">
                        <a:defRPr kumimoji="1" sz="1800" b="1" kern="1200">
                          <a:solidFill>
                            <a:schemeClr val="dk1"/>
                          </a:solidFill>
                          <a:latin typeface="メイリオ"/>
                          <a:ea typeface="メイリオ"/>
                        </a:defRPr>
                      </a:lvl9pPr>
                    </a:lstStyle>
                    <a:p>
                      <a:pPr algn="l"/>
                      <a:r>
                        <a:rPr kumimoji="1" lang="ja-JP" altLang="en-US" sz="1200" b="0" dirty="0" smtClean="0"/>
                        <a:t>本部事務局長</a:t>
                      </a:r>
                      <a:endParaRPr kumimoji="1" lang="ja-JP" altLang="en-US" sz="1200" b="0" dirty="0">
                        <a:latin typeface="+mn-ea"/>
                        <a:ea typeface="+mn-ea"/>
                      </a:endParaRPr>
                    </a:p>
                  </a:txBody>
                  <a:tcPr anchor="ctr"/>
                </a:tc>
                <a:tc>
                  <a:txBody>
                    <a:bodyPr/>
                    <a:lstStyle>
                      <a:lvl1pPr marL="0" algn="l" defTabSz="914400" rtl="0" eaLnBrk="1" latinLnBrk="0" hangingPunct="1">
                        <a:defRPr kumimoji="1" sz="1800" b="1" kern="1200">
                          <a:solidFill>
                            <a:schemeClr val="dk1"/>
                          </a:solidFill>
                          <a:latin typeface="メイリオ"/>
                          <a:ea typeface="メイリオ"/>
                        </a:defRPr>
                      </a:lvl1pPr>
                      <a:lvl2pPr marL="457200" algn="l" defTabSz="914400" rtl="0" eaLnBrk="1" latinLnBrk="0" hangingPunct="1">
                        <a:defRPr kumimoji="1" sz="1800" b="1" kern="1200">
                          <a:solidFill>
                            <a:schemeClr val="dk1"/>
                          </a:solidFill>
                          <a:latin typeface="メイリオ"/>
                          <a:ea typeface="メイリオ"/>
                        </a:defRPr>
                      </a:lvl2pPr>
                      <a:lvl3pPr marL="914400" algn="l" defTabSz="914400" rtl="0" eaLnBrk="1" latinLnBrk="0" hangingPunct="1">
                        <a:defRPr kumimoji="1" sz="1800" b="1" kern="1200">
                          <a:solidFill>
                            <a:schemeClr val="dk1"/>
                          </a:solidFill>
                          <a:latin typeface="メイリオ"/>
                          <a:ea typeface="メイリオ"/>
                        </a:defRPr>
                      </a:lvl3pPr>
                      <a:lvl4pPr marL="1371600" algn="l" defTabSz="914400" rtl="0" eaLnBrk="1" latinLnBrk="0" hangingPunct="1">
                        <a:defRPr kumimoji="1" sz="1800" b="1" kern="1200">
                          <a:solidFill>
                            <a:schemeClr val="dk1"/>
                          </a:solidFill>
                          <a:latin typeface="メイリオ"/>
                          <a:ea typeface="メイリオ"/>
                        </a:defRPr>
                      </a:lvl4pPr>
                      <a:lvl5pPr marL="1828800" algn="l" defTabSz="914400" rtl="0" eaLnBrk="1" latinLnBrk="0" hangingPunct="1">
                        <a:defRPr kumimoji="1" sz="1800" b="1" kern="1200">
                          <a:solidFill>
                            <a:schemeClr val="dk1"/>
                          </a:solidFill>
                          <a:latin typeface="メイリオ"/>
                          <a:ea typeface="メイリオ"/>
                        </a:defRPr>
                      </a:lvl5pPr>
                      <a:lvl6pPr marL="2286000" algn="l" defTabSz="914400" rtl="0" eaLnBrk="1" latinLnBrk="0" hangingPunct="1">
                        <a:defRPr kumimoji="1" sz="1800" b="1" kern="1200">
                          <a:solidFill>
                            <a:schemeClr val="dk1"/>
                          </a:solidFill>
                          <a:latin typeface="メイリオ"/>
                          <a:ea typeface="メイリオ"/>
                        </a:defRPr>
                      </a:lvl6pPr>
                      <a:lvl7pPr marL="2743200" algn="l" defTabSz="914400" rtl="0" eaLnBrk="1" latinLnBrk="0" hangingPunct="1">
                        <a:defRPr kumimoji="1" sz="1800" b="1" kern="1200">
                          <a:solidFill>
                            <a:schemeClr val="dk1"/>
                          </a:solidFill>
                          <a:latin typeface="メイリオ"/>
                          <a:ea typeface="メイリオ"/>
                        </a:defRPr>
                      </a:lvl7pPr>
                      <a:lvl8pPr marL="3200400" algn="l" defTabSz="914400" rtl="0" eaLnBrk="1" latinLnBrk="0" hangingPunct="1">
                        <a:defRPr kumimoji="1" sz="1800" b="1" kern="1200">
                          <a:solidFill>
                            <a:schemeClr val="dk1"/>
                          </a:solidFill>
                          <a:latin typeface="メイリオ"/>
                          <a:ea typeface="メイリオ"/>
                        </a:defRPr>
                      </a:lvl8pPr>
                      <a:lvl9pPr marL="3657600" algn="l" defTabSz="914400" rtl="0" eaLnBrk="1" latinLnBrk="0" hangingPunct="1">
                        <a:defRPr kumimoji="1" sz="1800" b="1" kern="1200">
                          <a:solidFill>
                            <a:schemeClr val="dk1"/>
                          </a:solidFill>
                          <a:latin typeface="メイリオ"/>
                          <a:ea typeface="メイリオ"/>
                        </a:defRPr>
                      </a:lvl9pPr>
                    </a:lstStyle>
                    <a:p>
                      <a:r>
                        <a:rPr kumimoji="1" lang="ja-JP" altLang="en-US" sz="1200" b="0" dirty="0" smtClean="0"/>
                        <a:t>法人における個人情報管理の総括、本部事務局における個人情報の収集及び利用並びに提供の事務の総括、個人情報の適正管理、個人情報の研修の実施、個人情報の漏えい等問題事案発生時の理事長への報告等</a:t>
                      </a:r>
                      <a:endParaRPr kumimoji="1" lang="ja-JP" altLang="en-US" sz="1200" b="0" dirty="0">
                        <a:latin typeface="+mn-ea"/>
                        <a:ea typeface="+mn-ea"/>
                      </a:endParaRPr>
                    </a:p>
                  </a:txBody>
                  <a:tcPr anchor="ctr"/>
                </a:tc>
                <a:extLst>
                  <a:ext uri="{0D108BD9-81ED-4DB2-BD59-A6C34878D82A}">
                    <a16:rowId xmlns:a16="http://schemas.microsoft.com/office/drawing/2014/main" val="10001"/>
                  </a:ext>
                </a:extLst>
              </a:tr>
              <a:tr h="457200">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lang="ja-JP" altLang="en-US" sz="1200" b="0" dirty="0" smtClean="0"/>
                        <a:t>病院個人情報取扱事務</a:t>
                      </a:r>
                      <a:r>
                        <a:rPr kumimoji="1" lang="zh-TW" altLang="en-US" sz="1200" b="0" dirty="0" smtClean="0"/>
                        <a:t>総括</a:t>
                      </a:r>
                      <a:r>
                        <a:rPr lang="ja-JP" altLang="en-US" sz="1200" b="0" dirty="0" smtClean="0"/>
                        <a:t>者</a:t>
                      </a:r>
                      <a:endParaRPr kumimoji="1" lang="ja-JP" altLang="en-US" sz="1200" b="0" dirty="0">
                        <a:latin typeface="+mn-ea"/>
                        <a:ea typeface="+mn-ea"/>
                      </a:endParaRPr>
                    </a:p>
                  </a:txBody>
                  <a:tcPr anchor="ct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a:r>
                        <a:rPr kumimoji="1" lang="ja-JP" altLang="en-US" sz="1200" b="0" dirty="0" smtClean="0"/>
                        <a:t>病院の総長、院長、副院長、事務局長等</a:t>
                      </a:r>
                      <a:endParaRPr kumimoji="1" lang="ja-JP" altLang="en-US" sz="1200" b="0" dirty="0">
                        <a:latin typeface="+mn-ea"/>
                        <a:ea typeface="+mn-ea"/>
                      </a:endParaRPr>
                    </a:p>
                  </a:txBody>
                  <a:tcPr anchor="ct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ja-JP" altLang="en-US" sz="1200" b="0" dirty="0" smtClean="0"/>
                        <a:t>病院における個人情報の収集及び利用並びに提供の事務の総括、個人情報</a:t>
                      </a:r>
                      <a:r>
                        <a:rPr kumimoji="1" lang="ja-JP" altLang="en-US" sz="1200" b="0" dirty="0" err="1" smtClean="0"/>
                        <a:t>おの</a:t>
                      </a:r>
                      <a:r>
                        <a:rPr kumimoji="1" lang="ja-JP" altLang="en-US" sz="1200" b="0" dirty="0" smtClean="0"/>
                        <a:t>適正管理、個人情報の研修の実施、疑義等が生じた場合の総括者との協議、個人情報の漏えい等問題事案発生時の理事長への報告等</a:t>
                      </a:r>
                      <a:endParaRPr kumimoji="1" lang="ja-JP" altLang="en-US" sz="1200" b="0" dirty="0">
                        <a:latin typeface="+mn-ea"/>
                        <a:ea typeface="+mn-ea"/>
                      </a:endParaRPr>
                    </a:p>
                  </a:txBody>
                  <a:tcPr anchor="ctr"/>
                </a:tc>
                <a:extLst>
                  <a:ext uri="{0D108BD9-81ED-4DB2-BD59-A6C34878D82A}">
                    <a16:rowId xmlns:a16="http://schemas.microsoft.com/office/drawing/2014/main" val="10002"/>
                  </a:ext>
                </a:extLst>
              </a:tr>
              <a:tr h="732885">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zh-TW" altLang="en-US" sz="1200" b="0" dirty="0" smtClean="0"/>
                        <a:t>個人情報取扱事務</a:t>
                      </a:r>
                      <a:r>
                        <a:rPr kumimoji="1" lang="ja-JP" altLang="en-US" sz="1200" b="0" dirty="0" smtClean="0"/>
                        <a:t>補助</a:t>
                      </a:r>
                      <a:r>
                        <a:rPr kumimoji="1" lang="zh-TW" altLang="en-US" sz="1200" b="0" dirty="0" smtClean="0"/>
                        <a:t>者</a:t>
                      </a:r>
                      <a:endParaRPr kumimoji="1" lang="ja-JP" altLang="en-US" sz="1200" b="0" dirty="0">
                        <a:latin typeface="+mn-ea"/>
                        <a:ea typeface="+mn-ea"/>
                      </a:endParaRPr>
                    </a:p>
                  </a:txBody>
                  <a:tcPr anchor="ct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a:r>
                        <a:rPr kumimoji="1" lang="ja-JP" altLang="en-US" sz="1200" b="0" dirty="0" smtClean="0"/>
                        <a:t>本部事務局マネージャー</a:t>
                      </a:r>
                      <a:endParaRPr kumimoji="1" lang="ja-JP" altLang="en-US" sz="1200" b="0" dirty="0">
                        <a:latin typeface="+mn-ea"/>
                        <a:ea typeface="+mn-ea"/>
                      </a:endParaRPr>
                    </a:p>
                  </a:txBody>
                  <a:tcPr anchor="ct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marL="0" marR="0" lvl="0" indent="0" algn="l" defTabSz="1028700" rtl="0" eaLnBrk="1" fontAlgn="auto" latinLnBrk="0" hangingPunct="1">
                        <a:lnSpc>
                          <a:spcPct val="100000"/>
                        </a:lnSpc>
                        <a:spcBef>
                          <a:spcPts val="0"/>
                        </a:spcBef>
                        <a:spcAft>
                          <a:spcPts val="0"/>
                        </a:spcAft>
                        <a:buClrTx/>
                        <a:buSzTx/>
                        <a:buFontTx/>
                        <a:buNone/>
                        <a:tabLst/>
                        <a:defRPr/>
                      </a:pPr>
                      <a:r>
                        <a:rPr kumimoji="1" lang="zh-TW" altLang="en-US" sz="1200" b="0" dirty="0" smtClean="0"/>
                        <a:t>個人情報取扱事務総括者</a:t>
                      </a:r>
                      <a:r>
                        <a:rPr kumimoji="1" lang="ja-JP" altLang="en-US" sz="1200" b="0" dirty="0" smtClean="0"/>
                        <a:t>の補助、個人情報の漏えい等問題事案発生時の</a:t>
                      </a:r>
                      <a:r>
                        <a:rPr kumimoji="1" lang="zh-TW" altLang="en-US" sz="1200" b="0" dirty="0" smtClean="0"/>
                        <a:t>個人情報取扱事務総括者</a:t>
                      </a:r>
                      <a:r>
                        <a:rPr kumimoji="1" lang="ja-JP" altLang="en-US" sz="1200" b="0" dirty="0" err="1" smtClean="0"/>
                        <a:t>への</a:t>
                      </a:r>
                      <a:r>
                        <a:rPr kumimoji="1" lang="ja-JP" altLang="en-US" sz="1200" b="0" dirty="0" smtClean="0"/>
                        <a:t>報告及び必要な対応等</a:t>
                      </a:r>
                      <a:endParaRPr kumimoji="1" lang="ja-JP" altLang="en-US" sz="1200" b="0" dirty="0">
                        <a:latin typeface="+mn-ea"/>
                        <a:ea typeface="+mn-ea"/>
                      </a:endParaRPr>
                    </a:p>
                  </a:txBody>
                  <a:tcPr anchor="ctr"/>
                </a:tc>
                <a:extLst>
                  <a:ext uri="{0D108BD9-81ED-4DB2-BD59-A6C34878D82A}">
                    <a16:rowId xmlns:a16="http://schemas.microsoft.com/office/drawing/2014/main" val="10003"/>
                  </a:ext>
                </a:extLst>
              </a:tr>
              <a:tr h="832514">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ja-JP" altLang="en-US" sz="1200" b="0" smtClean="0"/>
                        <a:t>病院</a:t>
                      </a:r>
                      <a:r>
                        <a:rPr kumimoji="1" lang="zh-TW" altLang="en-US" sz="1200" b="0" smtClean="0"/>
                        <a:t>個人情報取扱事務</a:t>
                      </a:r>
                      <a:r>
                        <a:rPr kumimoji="1" lang="ja-JP" altLang="en-US" sz="1200" b="0" smtClean="0"/>
                        <a:t>補助</a:t>
                      </a:r>
                      <a:r>
                        <a:rPr kumimoji="1" lang="zh-TW" altLang="en-US" sz="1200" b="0" smtClean="0"/>
                        <a:t>者</a:t>
                      </a:r>
                      <a:endParaRPr kumimoji="1" lang="ja-JP" altLang="en-US" sz="1200" b="0" dirty="0">
                        <a:latin typeface="+mn-ea"/>
                        <a:ea typeface="+mn-ea"/>
                      </a:endParaRPr>
                    </a:p>
                  </a:txBody>
                  <a:tcPr anchor="ct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a:r>
                        <a:rPr kumimoji="1" lang="ja-JP" altLang="en-US" sz="1200" b="0" dirty="0" smtClean="0"/>
                        <a:t>病院事務局の総務・人事</a:t>
                      </a:r>
                      <a:endParaRPr kumimoji="1" lang="en-US" altLang="ja-JP" sz="1200" b="0" dirty="0" smtClean="0"/>
                    </a:p>
                    <a:p>
                      <a:pPr algn="l"/>
                      <a:r>
                        <a:rPr kumimoji="1" lang="ja-JP" altLang="en-US" sz="1200" b="0" dirty="0" smtClean="0"/>
                        <a:t>グループリーダー</a:t>
                      </a:r>
                      <a:endParaRPr kumimoji="1" lang="ja-JP" altLang="en-US" sz="1200" b="0" dirty="0">
                        <a:latin typeface="+mn-ea"/>
                        <a:ea typeface="+mn-ea"/>
                      </a:endParaRPr>
                    </a:p>
                  </a:txBody>
                  <a:tcPr anchor="ct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marL="0" marR="0" lvl="0" indent="0" algn="l" defTabSz="1028700" rtl="0" eaLnBrk="1" fontAlgn="auto" latinLnBrk="0" hangingPunct="1">
                        <a:lnSpc>
                          <a:spcPct val="100000"/>
                        </a:lnSpc>
                        <a:spcBef>
                          <a:spcPts val="0"/>
                        </a:spcBef>
                        <a:spcAft>
                          <a:spcPts val="0"/>
                        </a:spcAft>
                        <a:buClrTx/>
                        <a:buSzTx/>
                        <a:buFontTx/>
                        <a:buNone/>
                        <a:tabLst/>
                        <a:defRPr/>
                      </a:pPr>
                      <a:r>
                        <a:rPr kumimoji="1" lang="ja-JP" altLang="en-US" sz="1200" b="0" dirty="0" smtClean="0"/>
                        <a:t>病院</a:t>
                      </a:r>
                      <a:r>
                        <a:rPr kumimoji="1" lang="zh-TW" altLang="en-US" sz="1200" b="0" dirty="0" smtClean="0"/>
                        <a:t>個人情報取扱事務総括者</a:t>
                      </a:r>
                      <a:r>
                        <a:rPr kumimoji="1" lang="ja-JP" altLang="en-US" sz="1200" b="0" dirty="0" smtClean="0"/>
                        <a:t>の補助、個人情報の漏えい等問題事案発生時の病院</a:t>
                      </a:r>
                      <a:r>
                        <a:rPr kumimoji="1" lang="zh-TW" altLang="en-US" sz="1200" b="0" dirty="0" smtClean="0"/>
                        <a:t>個人情報取扱事務総括者</a:t>
                      </a:r>
                      <a:r>
                        <a:rPr kumimoji="1" lang="ja-JP" altLang="en-US" sz="1200" b="0" dirty="0" err="1" smtClean="0"/>
                        <a:t>への</a:t>
                      </a:r>
                      <a:r>
                        <a:rPr kumimoji="1" lang="ja-JP" altLang="en-US" sz="1200" b="0" dirty="0" smtClean="0"/>
                        <a:t>報告及び必要な対応等</a:t>
                      </a:r>
                      <a:endParaRPr kumimoji="1" lang="ja-JP" altLang="en-US" sz="1200" b="0" dirty="0">
                        <a:latin typeface="+mn-ea"/>
                        <a:ea typeface="+mn-ea"/>
                      </a:endParaRPr>
                    </a:p>
                  </a:txBody>
                  <a:tcPr anchor="ctr"/>
                </a:tc>
                <a:extLst>
                  <a:ext uri="{0D108BD9-81ED-4DB2-BD59-A6C34878D82A}">
                    <a16:rowId xmlns:a16="http://schemas.microsoft.com/office/drawing/2014/main" val="10004"/>
                  </a:ext>
                </a:extLst>
              </a:tr>
              <a:tr h="832513">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lang="ja-JP" altLang="en-US" sz="1200" b="0" smtClean="0"/>
                        <a:t>個人情報取扱事務主任者</a:t>
                      </a:r>
                      <a:endParaRPr kumimoji="1" lang="ja-JP" altLang="en-US" sz="1200" b="0" dirty="0">
                        <a:latin typeface="+mn-ea"/>
                        <a:ea typeface="+mn-ea"/>
                      </a:endParaRPr>
                    </a:p>
                  </a:txBody>
                  <a:tcPr anchor="ct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algn="l"/>
                      <a:r>
                        <a:rPr kumimoji="1" lang="ja-JP" altLang="en-US" sz="1200" b="0" dirty="0" smtClean="0"/>
                        <a:t>病院の各部門長</a:t>
                      </a:r>
                      <a:endParaRPr kumimoji="1" lang="ja-JP" altLang="en-US" sz="1200" b="0" dirty="0">
                        <a:latin typeface="+mn-ea"/>
                        <a:ea typeface="+mn-ea"/>
                      </a:endParaRPr>
                    </a:p>
                  </a:txBody>
                  <a:tcPr anchor="ct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ja-JP" altLang="en-US" sz="1200" b="0" dirty="0" smtClean="0"/>
                        <a:t>個人情報の適正管理、個人情報の漏えい等問題事案発生時の病院</a:t>
                      </a:r>
                      <a:r>
                        <a:rPr kumimoji="1" lang="zh-TW" altLang="en-US" sz="1200" b="0" dirty="0" smtClean="0"/>
                        <a:t>個人情報取扱事務総括者</a:t>
                      </a:r>
                      <a:r>
                        <a:rPr kumimoji="1" lang="ja-JP" altLang="en-US" sz="1200" b="0" dirty="0" err="1" smtClean="0"/>
                        <a:t>への</a:t>
                      </a:r>
                      <a:r>
                        <a:rPr kumimoji="1" lang="ja-JP" altLang="en-US" sz="1200" b="0" dirty="0" smtClean="0"/>
                        <a:t>報告及び必要な対応等</a:t>
                      </a:r>
                      <a:endParaRPr kumimoji="1" lang="ja-JP" altLang="en-US" sz="1200" b="0" dirty="0">
                        <a:latin typeface="+mn-ea"/>
                        <a:ea typeface="+mn-ea"/>
                      </a:endParaRPr>
                    </a:p>
                  </a:txBody>
                  <a:tcPr anchor="ctr"/>
                </a:tc>
                <a:extLst>
                  <a:ext uri="{0D108BD9-81ED-4DB2-BD59-A6C34878D82A}">
                    <a16:rowId xmlns:a16="http://schemas.microsoft.com/office/drawing/2014/main" val="10005"/>
                  </a:ext>
                </a:extLst>
              </a:tr>
              <a:tr h="832514">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marL="0" marR="0" lvl="0" indent="0" algn="l" defTabSz="1028700" rtl="0" eaLnBrk="1" fontAlgn="auto" latinLnBrk="0" hangingPunct="1">
                        <a:lnSpc>
                          <a:spcPct val="100000"/>
                        </a:lnSpc>
                        <a:spcBef>
                          <a:spcPts val="0"/>
                        </a:spcBef>
                        <a:spcAft>
                          <a:spcPts val="0"/>
                        </a:spcAft>
                        <a:buClrTx/>
                        <a:buSzTx/>
                        <a:buFontTx/>
                        <a:buNone/>
                        <a:tabLst/>
                        <a:defRPr/>
                      </a:pPr>
                      <a:r>
                        <a:rPr lang="ja-JP" altLang="en-US" sz="1200" b="0" smtClean="0"/>
                        <a:t>個人情報取扱事務担当職員</a:t>
                      </a:r>
                      <a:endParaRPr kumimoji="1" lang="ja-JP" altLang="en-US" sz="1200" b="0" dirty="0" smtClean="0">
                        <a:latin typeface="+mn-ea"/>
                        <a:ea typeface="+mn-ea"/>
                      </a:endParaRPr>
                    </a:p>
                  </a:txBody>
                  <a:tcPr anchor="ct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marL="0" marR="0" lvl="0" indent="0" algn="l" defTabSz="1028700" rtl="0" eaLnBrk="1" fontAlgn="auto" latinLnBrk="0" hangingPunct="1">
                        <a:lnSpc>
                          <a:spcPct val="100000"/>
                        </a:lnSpc>
                        <a:spcBef>
                          <a:spcPts val="0"/>
                        </a:spcBef>
                        <a:spcAft>
                          <a:spcPts val="0"/>
                        </a:spcAft>
                        <a:buClrTx/>
                        <a:buSzTx/>
                        <a:buFontTx/>
                        <a:buNone/>
                        <a:tabLst/>
                        <a:defRPr/>
                      </a:pPr>
                      <a:r>
                        <a:rPr lang="ja-JP" altLang="en-US" sz="1200" b="0" dirty="0" smtClean="0"/>
                        <a:t>担当職員</a:t>
                      </a:r>
                      <a:endParaRPr kumimoji="1" lang="ja-JP" altLang="en-US" sz="1200" b="0" dirty="0" smtClean="0">
                        <a:latin typeface="+mn-ea"/>
                        <a:ea typeface="+mn-ea"/>
                      </a:endParaRPr>
                    </a:p>
                  </a:txBody>
                  <a:tcPr anchor="ct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marL="0" marR="0" lvl="0" indent="0" algn="l" defTabSz="1028700" rtl="0" eaLnBrk="1" fontAlgn="auto" latinLnBrk="0" hangingPunct="1">
                        <a:lnSpc>
                          <a:spcPct val="100000"/>
                        </a:lnSpc>
                        <a:spcBef>
                          <a:spcPts val="0"/>
                        </a:spcBef>
                        <a:spcAft>
                          <a:spcPts val="0"/>
                        </a:spcAft>
                        <a:buClrTx/>
                        <a:buSzTx/>
                        <a:buFontTx/>
                        <a:buNone/>
                        <a:tabLst/>
                        <a:defRPr/>
                      </a:pPr>
                      <a:r>
                        <a:rPr kumimoji="1" lang="ja-JP" altLang="en-US" sz="1200" b="0" dirty="0" smtClean="0"/>
                        <a:t>個人情報の適正な取扱、個人情報の漏えい等問題事案発生時の</a:t>
                      </a:r>
                      <a:r>
                        <a:rPr kumimoji="1" lang="zh-TW" altLang="en-US" sz="1200" b="0" dirty="0" smtClean="0"/>
                        <a:t>個人情報取扱事務</a:t>
                      </a:r>
                      <a:r>
                        <a:rPr kumimoji="1" lang="ja-JP" altLang="en-US" sz="1200" b="0" dirty="0" smtClean="0"/>
                        <a:t>補助</a:t>
                      </a:r>
                      <a:r>
                        <a:rPr kumimoji="1" lang="zh-TW" altLang="en-US" sz="1200" b="0" dirty="0" smtClean="0"/>
                        <a:t>者</a:t>
                      </a:r>
                      <a:r>
                        <a:rPr kumimoji="1" lang="ja-JP" altLang="en-US" sz="1200" b="0" dirty="0" err="1" smtClean="0"/>
                        <a:t>、</a:t>
                      </a:r>
                      <a:r>
                        <a:rPr kumimoji="1" lang="ja-JP" altLang="en-US" sz="1200" b="0" dirty="0" smtClean="0"/>
                        <a:t>病院</a:t>
                      </a:r>
                      <a:r>
                        <a:rPr kumimoji="1" lang="zh-TW" altLang="en-US" sz="1200" b="0" dirty="0" smtClean="0"/>
                        <a:t>個人情報取扱事務</a:t>
                      </a:r>
                      <a:r>
                        <a:rPr kumimoji="1" lang="ja-JP" altLang="en-US" sz="1200" b="0" dirty="0" smtClean="0"/>
                        <a:t>補助</a:t>
                      </a:r>
                      <a:r>
                        <a:rPr kumimoji="1" lang="zh-TW" altLang="en-US" sz="1200" b="0" dirty="0" smtClean="0"/>
                        <a:t>者</a:t>
                      </a:r>
                      <a:r>
                        <a:rPr kumimoji="1" lang="ja-JP" altLang="en-US" sz="1200" b="0" dirty="0" smtClean="0"/>
                        <a:t>及び</a:t>
                      </a:r>
                      <a:r>
                        <a:rPr lang="ja-JP" altLang="en-US" sz="1200" b="0" dirty="0" smtClean="0"/>
                        <a:t>個人情報取扱事務主任者</a:t>
                      </a:r>
                      <a:r>
                        <a:rPr kumimoji="1" lang="ja-JP" altLang="en-US" sz="1200" b="0" dirty="0" smtClean="0"/>
                        <a:t>への報告</a:t>
                      </a:r>
                      <a:endParaRPr kumimoji="1" lang="ja-JP" altLang="en-US" sz="1200" b="0" dirty="0" smtClean="0">
                        <a:latin typeface="+mn-ea"/>
                        <a:ea typeface="+mn-ea"/>
                      </a:endParaRPr>
                    </a:p>
                  </a:txBody>
                  <a:tcPr anchor="ctr"/>
                </a:tc>
                <a:extLst>
                  <a:ext uri="{0D108BD9-81ED-4DB2-BD59-A6C34878D82A}">
                    <a16:rowId xmlns:a16="http://schemas.microsoft.com/office/drawing/2014/main" val="10006"/>
                  </a:ext>
                </a:extLst>
              </a:tr>
            </a:tbl>
          </a:graphicData>
        </a:graphic>
      </p:graphicFrame>
      <p:sp>
        <p:nvSpPr>
          <p:cNvPr id="97" name="正方形/長方形 96">
            <a:extLst>
              <a:ext uri="{FF2B5EF4-FFF2-40B4-BE49-F238E27FC236}">
                <a16:creationId xmlns:a16="http://schemas.microsoft.com/office/drawing/2014/main" id="{A6EEDEAD-30D8-4D54-BA74-5635328964FC}"/>
              </a:ext>
            </a:extLst>
          </p:cNvPr>
          <p:cNvSpPr/>
          <p:nvPr/>
        </p:nvSpPr>
        <p:spPr>
          <a:xfrm>
            <a:off x="144594" y="601458"/>
            <a:ext cx="8815723" cy="3798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u="sng" dirty="0" smtClean="0">
                <a:solidFill>
                  <a:schemeClr val="tx1"/>
                </a:solidFill>
                <a:latin typeface="メイリオ" panose="020B0604030504040204" pitchFamily="50" charset="-128"/>
                <a:ea typeface="メイリオ" panose="020B0604030504040204" pitchFamily="50" charset="-128"/>
              </a:rPr>
              <a:t>・個人</a:t>
            </a:r>
            <a:r>
              <a:rPr lang="ja-JP" altLang="en-US" u="sng" dirty="0">
                <a:solidFill>
                  <a:schemeClr val="tx1"/>
                </a:solidFill>
                <a:latin typeface="メイリオ" panose="020B0604030504040204" pitchFamily="50" charset="-128"/>
                <a:ea typeface="メイリオ" panose="020B0604030504040204" pitchFamily="50" charset="-128"/>
              </a:rPr>
              <a:t>情報の管理</a:t>
            </a:r>
            <a:r>
              <a:rPr lang="ja-JP" altLang="en-US" u="sng" dirty="0" smtClean="0">
                <a:solidFill>
                  <a:schemeClr val="tx1"/>
                </a:solidFill>
                <a:latin typeface="メイリオ" panose="020B0604030504040204" pitchFamily="50" charset="-128"/>
                <a:ea typeface="メイリオ" panose="020B0604030504040204" pitchFamily="50" charset="-128"/>
              </a:rPr>
              <a:t>体制</a:t>
            </a:r>
            <a:r>
              <a:rPr lang="ja-JP" altLang="en-US" sz="1200" u="sng" dirty="0" smtClean="0">
                <a:solidFill>
                  <a:schemeClr val="tx1"/>
                </a:solidFill>
                <a:latin typeface="メイリオ" panose="020B0604030504040204" pitchFamily="50" charset="-128"/>
                <a:ea typeface="メイリオ" panose="020B0604030504040204" pitchFamily="50" charset="-128"/>
              </a:rPr>
              <a:t>（</a:t>
            </a:r>
            <a:r>
              <a:rPr lang="zh-TW" altLang="en-US" sz="1200" u="sng" dirty="0">
                <a:solidFill>
                  <a:schemeClr val="tx1"/>
                </a:solidFill>
                <a:latin typeface="メイリオ" panose="020B0604030504040204" pitchFamily="50" charset="-128"/>
                <a:ea typeface="メイリオ" panose="020B0604030504040204" pitchFamily="50" charset="-128"/>
              </a:rPr>
              <a:t>地方独立行政法人大阪府立病院</a:t>
            </a:r>
            <a:r>
              <a:rPr lang="zh-TW" altLang="en-US" sz="1200" u="sng" dirty="0" smtClean="0">
                <a:solidFill>
                  <a:schemeClr val="tx1"/>
                </a:solidFill>
                <a:latin typeface="メイリオ" panose="020B0604030504040204" pitchFamily="50" charset="-128"/>
                <a:ea typeface="メイリオ" panose="020B0604030504040204" pitchFamily="50" charset="-128"/>
              </a:rPr>
              <a:t>機構</a:t>
            </a:r>
            <a:r>
              <a:rPr lang="ja-JP" altLang="en-US" sz="1200" u="sng" dirty="0">
                <a:solidFill>
                  <a:schemeClr val="tx1"/>
                </a:solidFill>
                <a:latin typeface="メイリオ" panose="020B0604030504040204" pitchFamily="50" charset="-128"/>
                <a:ea typeface="メイリオ" panose="020B0604030504040204" pitchFamily="50" charset="-128"/>
              </a:rPr>
              <a:t>個人情報の取扱い及び管理に関する規程</a:t>
            </a:r>
            <a:r>
              <a:rPr lang="ja-JP" altLang="en-US" sz="1200" u="sng" dirty="0" smtClean="0">
                <a:solidFill>
                  <a:schemeClr val="tx1"/>
                </a:solidFill>
                <a:latin typeface="メイリオ" panose="020B0604030504040204" pitchFamily="50" charset="-128"/>
                <a:ea typeface="メイリオ" panose="020B0604030504040204" pitchFamily="50" charset="-128"/>
              </a:rPr>
              <a:t>）</a:t>
            </a:r>
            <a:endParaRPr lang="ja-JP" altLang="en-US" sz="1200" u="sng"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8184429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028075" y="38131"/>
            <a:ext cx="7932243" cy="383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lvl="0">
              <a:defRPr/>
            </a:pPr>
            <a:r>
              <a:rPr lang="ja-JP" altLang="en-US" dirty="0" smtClean="0">
                <a:solidFill>
                  <a:prstClr val="black"/>
                </a:solidFill>
                <a:latin typeface="HG丸ｺﾞｼｯｸM-PRO" panose="020F0600000000000000" pitchFamily="50" charset="-128"/>
                <a:ea typeface="HG丸ｺﾞｼｯｸM-PRO" panose="020F0600000000000000" pitchFamily="50" charset="-128"/>
              </a:rPr>
              <a:t>地方独立行政法人大阪府立病院機構における個人情報の管理体制</a:t>
            </a:r>
            <a:endParaRPr lang="ja-JP" altLang="en-US" dirty="0">
              <a:solidFill>
                <a:prstClr val="black"/>
              </a:solidFill>
              <a:latin typeface="HG丸ｺﾞｼｯｸM-PRO" panose="020F0600000000000000" pitchFamily="50" charset="-128"/>
              <a:ea typeface="HG丸ｺﾞｼｯｸM-PRO" panose="020F0600000000000000" pitchFamily="50" charset="-128"/>
            </a:endParaRPr>
          </a:p>
        </p:txBody>
      </p:sp>
      <p:sp>
        <p:nvSpPr>
          <p:cNvPr id="282" name="正方形/長方形 281"/>
          <p:cNvSpPr/>
          <p:nvPr/>
        </p:nvSpPr>
        <p:spPr>
          <a:xfrm>
            <a:off x="7843191" y="40434"/>
            <a:ext cx="1239959" cy="38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defRPr/>
            </a:pPr>
            <a:r>
              <a:rPr lang="ja-JP" altLang="en-US" dirty="0" smtClean="0">
                <a:solidFill>
                  <a:schemeClr val="tx1"/>
                </a:solidFill>
                <a:latin typeface="HG丸ｺﾞｼｯｸM-PRO" panose="020F0600000000000000" pitchFamily="50" charset="-128"/>
                <a:ea typeface="HG丸ｺﾞｼｯｸM-PRO" panose="020F0600000000000000" pitchFamily="50" charset="-128"/>
              </a:rPr>
              <a:t>別紙４－２</a:t>
            </a:r>
            <a:endParaRPr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6" name="AutoShape 198"/>
          <p:cNvSpPr>
            <a:spLocks noChangeArrowheads="1"/>
          </p:cNvSpPr>
          <p:nvPr/>
        </p:nvSpPr>
        <p:spPr bwMode="auto">
          <a:xfrm>
            <a:off x="1473958" y="1002875"/>
            <a:ext cx="5472752" cy="410657"/>
          </a:xfrm>
          <a:prstGeom prst="flowChartDocument">
            <a:avLst/>
          </a:prstGeom>
          <a:solidFill>
            <a:srgbClr val="FFFFFF"/>
          </a:solidFill>
          <a:ln w="9525">
            <a:solidFill>
              <a:srgbClr val="000000"/>
            </a:solidFill>
            <a:miter lim="800000"/>
            <a:headEnd/>
            <a:tailEnd/>
          </a:ln>
        </p:spPr>
        <p:txBody>
          <a:bodyPr rot="0" vert="horz" wrap="square" lIns="74295" tIns="90000" rIns="74295" bIns="8890" anchor="ctr" anchorCtr="0" upright="1">
            <a:noAutofit/>
          </a:bodyPr>
          <a:lstStyle/>
          <a:p>
            <a:pPr algn="ctr">
              <a:spcAft>
                <a:spcPts val="0"/>
              </a:spcAft>
            </a:pPr>
            <a:r>
              <a:rPr lang="ja-JP" sz="1200" kern="100" dirty="0">
                <a:effectLst/>
                <a:latin typeface="メイリオ" panose="020B0604030504040204" pitchFamily="50" charset="-128"/>
                <a:ea typeface="メイリオ" panose="020B0604030504040204" pitchFamily="50" charset="-128"/>
                <a:cs typeface="Times New Roman"/>
              </a:rPr>
              <a:t>個人情報の漏えい</a:t>
            </a:r>
            <a:r>
              <a:rPr lang="ja-JP" sz="1200" kern="100" dirty="0" smtClean="0">
                <a:effectLst/>
                <a:latin typeface="メイリオ" panose="020B0604030504040204" pitchFamily="50" charset="-128"/>
                <a:ea typeface="メイリオ" panose="020B0604030504040204" pitchFamily="50" charset="-128"/>
                <a:cs typeface="Times New Roman"/>
              </a:rPr>
              <a:t>等</a:t>
            </a:r>
            <a:r>
              <a:rPr lang="ja-JP" altLang="en-US" sz="1200" kern="100" dirty="0" smtClean="0">
                <a:effectLst/>
                <a:latin typeface="メイリオ" panose="020B0604030504040204" pitchFamily="50" charset="-128"/>
                <a:ea typeface="メイリオ" panose="020B0604030504040204" pitchFamily="50" charset="-128"/>
                <a:cs typeface="Times New Roman"/>
              </a:rPr>
              <a:t>（事実・兆候）</a:t>
            </a:r>
            <a:endParaRPr lang="ja-JP" sz="1000" kern="100" dirty="0">
              <a:effectLst/>
              <a:latin typeface="メイリオ" panose="020B0604030504040204" pitchFamily="50" charset="-128"/>
              <a:ea typeface="メイリオ" panose="020B0604030504040204" pitchFamily="50" charset="-128"/>
              <a:cs typeface="Times New Roman"/>
            </a:endParaRPr>
          </a:p>
        </p:txBody>
      </p:sp>
      <p:sp>
        <p:nvSpPr>
          <p:cNvPr id="8" name="AutoShape 204"/>
          <p:cNvSpPr>
            <a:spLocks noChangeArrowheads="1"/>
          </p:cNvSpPr>
          <p:nvPr/>
        </p:nvSpPr>
        <p:spPr bwMode="auto">
          <a:xfrm>
            <a:off x="1104083" y="2023797"/>
            <a:ext cx="6252060" cy="3442804"/>
          </a:xfrm>
          <a:prstGeom prst="roundRect">
            <a:avLst>
              <a:gd name="adj" fmla="val 3863"/>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74295" tIns="8890" rIns="74295" bIns="8890" anchor="t" anchorCtr="0" upright="1">
            <a:noAutofit/>
          </a:bodyPr>
          <a:lstStyle/>
          <a:p>
            <a:endParaRPr lang="ja-JP" altLang="en-US">
              <a:latin typeface="メイリオ" panose="020B0604030504040204" pitchFamily="50" charset="-128"/>
              <a:ea typeface="メイリオ" panose="020B0604030504040204" pitchFamily="50" charset="-128"/>
            </a:endParaRPr>
          </a:p>
        </p:txBody>
      </p:sp>
      <p:sp>
        <p:nvSpPr>
          <p:cNvPr id="9" name="AutoShape 205"/>
          <p:cNvSpPr>
            <a:spLocks noChangeArrowheads="1"/>
          </p:cNvSpPr>
          <p:nvPr/>
        </p:nvSpPr>
        <p:spPr bwMode="auto">
          <a:xfrm>
            <a:off x="744523" y="1826504"/>
            <a:ext cx="6952814" cy="4683478"/>
          </a:xfrm>
          <a:prstGeom prst="roundRect">
            <a:avLst>
              <a:gd name="adj" fmla="val 2568"/>
            </a:avLst>
          </a:pr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74295" tIns="8890" rIns="74295" bIns="8890" anchor="t" anchorCtr="0" upright="1">
            <a:noAutofit/>
          </a:bodyPr>
          <a:lstStyle/>
          <a:p>
            <a:endParaRPr lang="ja-JP" altLang="en-US">
              <a:latin typeface="メイリオ" panose="020B0604030504040204" pitchFamily="50" charset="-128"/>
              <a:ea typeface="メイリオ" panose="020B0604030504040204" pitchFamily="50" charset="-128"/>
            </a:endParaRPr>
          </a:p>
        </p:txBody>
      </p:sp>
      <p:sp>
        <p:nvSpPr>
          <p:cNvPr id="13" name="Text Box 211"/>
          <p:cNvSpPr txBox="1">
            <a:spLocks noChangeArrowheads="1"/>
          </p:cNvSpPr>
          <p:nvPr/>
        </p:nvSpPr>
        <p:spPr bwMode="auto">
          <a:xfrm>
            <a:off x="613161" y="2023797"/>
            <a:ext cx="212725" cy="5143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eaVert" wrap="square" lIns="0" tIns="8890" rIns="0" bIns="8890" anchor="t" anchorCtr="0" upright="1">
            <a:noAutofit/>
          </a:bodyPr>
          <a:lstStyle/>
          <a:p>
            <a:pPr algn="ctr">
              <a:spcAft>
                <a:spcPts val="0"/>
              </a:spcAft>
            </a:pPr>
            <a:r>
              <a:rPr lang="ja-JP" altLang="en-US" sz="1200" b="1" kern="100" dirty="0" smtClean="0">
                <a:effectLst/>
                <a:latin typeface="メイリオ" panose="020B0604030504040204" pitchFamily="50" charset="-128"/>
                <a:ea typeface="メイリオ" panose="020B0604030504040204" pitchFamily="50" charset="-128"/>
                <a:cs typeface="Times New Roman"/>
              </a:rPr>
              <a:t>機構</a:t>
            </a:r>
            <a:endParaRPr lang="ja-JP" sz="1000" kern="100" dirty="0">
              <a:effectLst/>
              <a:latin typeface="メイリオ" panose="020B0604030504040204" pitchFamily="50" charset="-128"/>
              <a:ea typeface="メイリオ" panose="020B0604030504040204" pitchFamily="50" charset="-128"/>
              <a:cs typeface="Times New Roman"/>
            </a:endParaRPr>
          </a:p>
        </p:txBody>
      </p:sp>
      <p:sp>
        <p:nvSpPr>
          <p:cNvPr id="14" name="Text Box 212"/>
          <p:cNvSpPr txBox="1">
            <a:spLocks noChangeArrowheads="1"/>
          </p:cNvSpPr>
          <p:nvPr/>
        </p:nvSpPr>
        <p:spPr bwMode="auto">
          <a:xfrm>
            <a:off x="984339" y="2417159"/>
            <a:ext cx="215712" cy="90809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eaVert" wrap="square" lIns="0" tIns="8890" rIns="0" bIns="8890" anchor="t" anchorCtr="0" upright="1">
            <a:noAutofit/>
          </a:bodyPr>
          <a:lstStyle/>
          <a:p>
            <a:pPr algn="ctr">
              <a:spcAft>
                <a:spcPts val="0"/>
              </a:spcAft>
            </a:pPr>
            <a:r>
              <a:rPr lang="ja-JP" altLang="en-US" sz="1200" b="1" kern="100" dirty="0" smtClean="0">
                <a:effectLst/>
                <a:latin typeface="メイリオ" panose="020B0604030504040204" pitchFamily="50" charset="-128"/>
                <a:ea typeface="メイリオ" panose="020B0604030504040204" pitchFamily="50" charset="-128"/>
                <a:cs typeface="Times New Roman"/>
              </a:rPr>
              <a:t>本部・病院</a:t>
            </a:r>
            <a:endParaRPr lang="ja-JP" sz="1000" kern="100" dirty="0">
              <a:effectLst/>
              <a:latin typeface="メイリオ" panose="020B0604030504040204" pitchFamily="50" charset="-128"/>
              <a:ea typeface="メイリオ" panose="020B0604030504040204" pitchFamily="50" charset="-128"/>
              <a:cs typeface="Times New Roman"/>
            </a:endParaRPr>
          </a:p>
        </p:txBody>
      </p:sp>
      <p:sp>
        <p:nvSpPr>
          <p:cNvPr id="17" name="AutoShape 199"/>
          <p:cNvSpPr>
            <a:spLocks noChangeArrowheads="1"/>
          </p:cNvSpPr>
          <p:nvPr/>
        </p:nvSpPr>
        <p:spPr bwMode="auto">
          <a:xfrm>
            <a:off x="1284545" y="2107669"/>
            <a:ext cx="5825938" cy="604769"/>
          </a:xfrm>
          <a:prstGeom prst="roundRect">
            <a:avLst>
              <a:gd name="adj" fmla="val 16667"/>
            </a:avLst>
          </a:prstGeom>
          <a:solidFill>
            <a:srgbClr val="DAEEF3"/>
          </a:solidFill>
          <a:ln w="9525">
            <a:solidFill>
              <a:srgbClr val="000000"/>
            </a:solidFill>
            <a:round/>
            <a:headEnd/>
            <a:tailEnd/>
          </a:ln>
        </p:spPr>
        <p:txBody>
          <a:bodyPr rot="0" vert="horz" wrap="square" lIns="74295" tIns="48600" rIns="74295" bIns="8890" anchor="ctr" anchorCtr="0" upright="1">
            <a:noAutofit/>
          </a:bodyPr>
          <a:lstStyle/>
          <a:p>
            <a:pPr algn="just">
              <a:spcAft>
                <a:spcPts val="0"/>
              </a:spcAft>
            </a:pPr>
            <a:r>
              <a:rPr lang="ja-JP" sz="1200" kern="100" dirty="0">
                <a:effectLst/>
                <a:latin typeface="メイリオ" panose="020B0604030504040204" pitchFamily="50" charset="-128"/>
                <a:ea typeface="メイリオ" panose="020B0604030504040204" pitchFamily="50" charset="-128"/>
                <a:cs typeface="Times New Roman"/>
              </a:rPr>
              <a:t>個人情報取扱</a:t>
            </a:r>
            <a:r>
              <a:rPr lang="ja-JP" sz="1200" kern="100" dirty="0" smtClean="0">
                <a:effectLst/>
                <a:latin typeface="メイリオ" panose="020B0604030504040204" pitchFamily="50" charset="-128"/>
                <a:ea typeface="メイリオ" panose="020B0604030504040204" pitchFamily="50" charset="-128"/>
                <a:cs typeface="Times New Roman"/>
              </a:rPr>
              <a:t>事務担当</a:t>
            </a:r>
            <a:r>
              <a:rPr lang="ja-JP" sz="1200" kern="100" dirty="0">
                <a:effectLst/>
                <a:latin typeface="メイリオ" panose="020B0604030504040204" pitchFamily="50" charset="-128"/>
                <a:ea typeface="メイリオ" panose="020B0604030504040204" pitchFamily="50" charset="-128"/>
                <a:cs typeface="Times New Roman"/>
              </a:rPr>
              <a:t>職員</a:t>
            </a:r>
            <a:endParaRPr lang="ja-JP" sz="1000" kern="100" dirty="0">
              <a:effectLst/>
              <a:latin typeface="メイリオ" panose="020B0604030504040204" pitchFamily="50" charset="-128"/>
              <a:ea typeface="メイリオ" panose="020B0604030504040204" pitchFamily="50" charset="-128"/>
              <a:cs typeface="Times New Roman"/>
            </a:endParaRPr>
          </a:p>
        </p:txBody>
      </p:sp>
      <p:sp>
        <p:nvSpPr>
          <p:cNvPr id="18" name="AutoShape 207"/>
          <p:cNvSpPr>
            <a:spLocks noChangeArrowheads="1"/>
          </p:cNvSpPr>
          <p:nvPr/>
        </p:nvSpPr>
        <p:spPr bwMode="auto">
          <a:xfrm>
            <a:off x="1473958" y="6309019"/>
            <a:ext cx="5336275" cy="347345"/>
          </a:xfrm>
          <a:prstGeom prst="roundRect">
            <a:avLst>
              <a:gd name="adj" fmla="val 16667"/>
            </a:avLst>
          </a:prstGeom>
          <a:solidFill>
            <a:srgbClr val="FFFFFF"/>
          </a:solidFill>
          <a:ln w="9525">
            <a:solidFill>
              <a:srgbClr val="000000"/>
            </a:solidFill>
            <a:round/>
            <a:headEnd/>
            <a:tailEnd/>
          </a:ln>
        </p:spPr>
        <p:txBody>
          <a:bodyPr rot="0" vert="horz" wrap="square" lIns="74295" tIns="48600" rIns="74295" bIns="8890" anchor="ctr" anchorCtr="0" upright="1">
            <a:noAutofit/>
          </a:bodyPr>
          <a:lstStyle/>
          <a:p>
            <a:pPr algn="ctr">
              <a:spcAft>
                <a:spcPts val="0"/>
              </a:spcAft>
            </a:pPr>
            <a:r>
              <a:rPr lang="ja-JP" altLang="en-US" sz="1200" kern="100" dirty="0" smtClean="0">
                <a:effectLst/>
                <a:latin typeface="メイリオ" panose="020B0604030504040204" pitchFamily="50" charset="-128"/>
                <a:ea typeface="メイリオ" panose="020B0604030504040204" pitchFamily="50" charset="-128"/>
                <a:cs typeface="Times New Roman"/>
              </a:rPr>
              <a:t>理事長</a:t>
            </a:r>
            <a:endParaRPr lang="ja-JP" sz="1200" kern="100" dirty="0">
              <a:effectLst/>
              <a:latin typeface="メイリオ" panose="020B0604030504040204" pitchFamily="50" charset="-128"/>
              <a:ea typeface="メイリオ" panose="020B0604030504040204" pitchFamily="50" charset="-128"/>
              <a:cs typeface="Times New Roman"/>
            </a:endParaRPr>
          </a:p>
        </p:txBody>
      </p:sp>
      <p:sp>
        <p:nvSpPr>
          <p:cNvPr id="21" name="AutoShape 200"/>
          <p:cNvSpPr>
            <a:spLocks noChangeArrowheads="1"/>
          </p:cNvSpPr>
          <p:nvPr/>
        </p:nvSpPr>
        <p:spPr bwMode="auto">
          <a:xfrm flipV="1">
            <a:off x="2815396" y="5828879"/>
            <a:ext cx="676910" cy="274002"/>
          </a:xfrm>
          <a:prstGeom prst="rect">
            <a:avLst/>
          </a:prstGeom>
          <a:noFill/>
          <a:ln w="9525">
            <a:noFill/>
            <a:miter lim="800000"/>
            <a:headEnd/>
            <a:tailEnd/>
          </a:ln>
        </p:spPr>
        <p:txBody>
          <a:bodyPr rot="0" vert="horz" wrap="square" lIns="74295" tIns="8890" rIns="88560" bIns="8890" anchor="ctr" anchorCtr="0" upright="1">
            <a:noAutofit/>
          </a:bodyPr>
          <a:lstStyle/>
          <a:p>
            <a:pPr>
              <a:spcAft>
                <a:spcPts val="0"/>
              </a:spcAft>
            </a:pPr>
            <a:r>
              <a:rPr lang="ja-JP" sz="1200" kern="100" dirty="0">
                <a:effectLst/>
                <a:latin typeface="メイリオ" panose="020B0604030504040204" pitchFamily="50" charset="-128"/>
                <a:ea typeface="メイリオ" panose="020B0604030504040204" pitchFamily="50" charset="-128"/>
                <a:cs typeface="Times New Roman"/>
              </a:rPr>
              <a:t>報告</a:t>
            </a:r>
          </a:p>
        </p:txBody>
      </p:sp>
      <p:sp>
        <p:nvSpPr>
          <p:cNvPr id="22" name="AutoShape 206"/>
          <p:cNvSpPr>
            <a:spLocks noChangeArrowheads="1"/>
          </p:cNvSpPr>
          <p:nvPr/>
        </p:nvSpPr>
        <p:spPr bwMode="auto">
          <a:xfrm>
            <a:off x="4752182" y="5820401"/>
            <a:ext cx="676275" cy="274002"/>
          </a:xfrm>
          <a:prstGeom prst="rect">
            <a:avLst/>
          </a:prstGeom>
          <a:noFill/>
          <a:ln w="9525">
            <a:noFill/>
            <a:miter lim="800000"/>
            <a:headEnd/>
            <a:tailEnd/>
          </a:ln>
        </p:spPr>
        <p:txBody>
          <a:bodyPr rot="0" vert="horz" wrap="square" lIns="74295" tIns="8890" rIns="88560" bIns="8890" anchor="ctr" anchorCtr="0" upright="1">
            <a:noAutofit/>
          </a:bodyPr>
          <a:lstStyle/>
          <a:p>
            <a:pPr>
              <a:spcAft>
                <a:spcPts val="0"/>
              </a:spcAft>
            </a:pPr>
            <a:r>
              <a:rPr lang="ja-JP" sz="1200" kern="100" dirty="0">
                <a:effectLst/>
                <a:latin typeface="メイリオ" panose="020B0604030504040204" pitchFamily="50" charset="-128"/>
                <a:ea typeface="メイリオ" panose="020B0604030504040204" pitchFamily="50" charset="-128"/>
                <a:cs typeface="Times New Roman"/>
              </a:rPr>
              <a:t>指示</a:t>
            </a:r>
          </a:p>
        </p:txBody>
      </p:sp>
      <p:cxnSp>
        <p:nvCxnSpPr>
          <p:cNvPr id="29" name="直線矢印コネクタ 28"/>
          <p:cNvCxnSpPr/>
          <p:nvPr/>
        </p:nvCxnSpPr>
        <p:spPr>
          <a:xfrm>
            <a:off x="2730900" y="5656977"/>
            <a:ext cx="0" cy="68276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37" name="AutoShape 202"/>
          <p:cNvSpPr>
            <a:spLocks noChangeArrowheads="1"/>
          </p:cNvSpPr>
          <p:nvPr/>
        </p:nvSpPr>
        <p:spPr bwMode="auto">
          <a:xfrm>
            <a:off x="1284542" y="4845536"/>
            <a:ext cx="5825941" cy="811441"/>
          </a:xfrm>
          <a:prstGeom prst="roundRect">
            <a:avLst>
              <a:gd name="adj" fmla="val 16667"/>
            </a:avLst>
          </a:prstGeom>
          <a:solidFill>
            <a:srgbClr val="DAEEF3"/>
          </a:solidFill>
          <a:ln w="9525">
            <a:solidFill>
              <a:srgbClr val="000000"/>
            </a:solidFill>
            <a:round/>
            <a:headEnd/>
            <a:tailEnd/>
          </a:ln>
        </p:spPr>
        <p:txBody>
          <a:bodyPr rot="0" vert="horz" wrap="square" lIns="74295" tIns="48600" rIns="74295" bIns="8890" anchor="ctr" anchorCtr="0" upright="1">
            <a:noAutofit/>
          </a:bodyPr>
          <a:lstStyle/>
          <a:p>
            <a:r>
              <a:rPr lang="ja-JP" sz="1200" kern="100" dirty="0">
                <a:effectLst/>
                <a:latin typeface="メイリオ" panose="020B0604030504040204" pitchFamily="50" charset="-128"/>
                <a:ea typeface="メイリオ" panose="020B0604030504040204" pitchFamily="50" charset="-128"/>
                <a:cs typeface="Times New Roman"/>
              </a:rPr>
              <a:t>個人情報</a:t>
            </a:r>
            <a:r>
              <a:rPr lang="ja-JP" sz="1200" kern="100" dirty="0" smtClean="0">
                <a:effectLst/>
                <a:latin typeface="メイリオ" panose="020B0604030504040204" pitchFamily="50" charset="-128"/>
                <a:ea typeface="メイリオ" panose="020B0604030504040204" pitchFamily="50" charset="-128"/>
                <a:cs typeface="Times New Roman"/>
              </a:rPr>
              <a:t>取扱</a:t>
            </a:r>
            <a:r>
              <a:rPr lang="ja-JP" altLang="en-US" sz="1200" kern="100" dirty="0" smtClean="0">
                <a:latin typeface="メイリオ" panose="020B0604030504040204" pitchFamily="50" charset="-128"/>
                <a:ea typeface="メイリオ" panose="020B0604030504040204" pitchFamily="50" charset="-128"/>
                <a:cs typeface="Times New Roman"/>
              </a:rPr>
              <a:t>事務総括</a:t>
            </a:r>
            <a:r>
              <a:rPr lang="ja-JP" sz="1200" kern="100" dirty="0" smtClean="0">
                <a:effectLst/>
                <a:latin typeface="メイリオ" panose="020B0604030504040204" pitchFamily="50" charset="-128"/>
                <a:ea typeface="メイリオ" panose="020B0604030504040204" pitchFamily="50" charset="-128"/>
                <a:cs typeface="Times New Roman"/>
              </a:rPr>
              <a:t>者（</a:t>
            </a:r>
            <a:r>
              <a:rPr lang="ja-JP" altLang="en-US" sz="1200" dirty="0">
                <a:latin typeface="メイリオ" panose="020B0604030504040204" pitchFamily="50" charset="-128"/>
                <a:ea typeface="メイリオ" panose="020B0604030504040204" pitchFamily="50" charset="-128"/>
              </a:rPr>
              <a:t>病院の総長、院長、副院長、事務局長</a:t>
            </a:r>
            <a:r>
              <a:rPr lang="ja-JP" altLang="en-US" sz="1200" dirty="0" smtClean="0">
                <a:latin typeface="メイリオ" panose="020B0604030504040204" pitchFamily="50" charset="-128"/>
                <a:ea typeface="メイリオ" panose="020B0604030504040204" pitchFamily="50" charset="-128"/>
              </a:rPr>
              <a:t>等</a:t>
            </a:r>
            <a:r>
              <a:rPr lang="ja-JP" sz="1200" kern="100" dirty="0" smtClean="0">
                <a:effectLst/>
                <a:latin typeface="メイリオ" panose="020B0604030504040204" pitchFamily="50" charset="-128"/>
                <a:ea typeface="メイリオ" panose="020B0604030504040204" pitchFamily="50" charset="-128"/>
                <a:cs typeface="Times New Roman"/>
              </a:rPr>
              <a:t>）</a:t>
            </a:r>
            <a:endParaRPr lang="ja-JP" sz="1200" kern="100" dirty="0">
              <a:effectLst/>
              <a:latin typeface="メイリオ" panose="020B0604030504040204" pitchFamily="50" charset="-128"/>
              <a:ea typeface="メイリオ" panose="020B0604030504040204" pitchFamily="50" charset="-128"/>
              <a:cs typeface="Times New Roman"/>
            </a:endParaRPr>
          </a:p>
          <a:p>
            <a:r>
              <a:rPr lang="ja-JP" altLang="en-US" sz="1200" kern="100" dirty="0" smtClean="0">
                <a:effectLst/>
                <a:latin typeface="メイリオ" panose="020B0604030504040204" pitchFamily="50" charset="-128"/>
                <a:ea typeface="メイリオ" panose="020B0604030504040204" pitchFamily="50" charset="-128"/>
                <a:cs typeface="Times New Roman"/>
              </a:rPr>
              <a:t>病院</a:t>
            </a:r>
            <a:r>
              <a:rPr lang="ja-JP" sz="1200" kern="100" dirty="0" smtClean="0">
                <a:effectLst/>
                <a:latin typeface="メイリオ" panose="020B0604030504040204" pitchFamily="50" charset="-128"/>
                <a:ea typeface="メイリオ" panose="020B0604030504040204" pitchFamily="50" charset="-128"/>
                <a:cs typeface="Times New Roman"/>
              </a:rPr>
              <a:t>個人</a:t>
            </a:r>
            <a:r>
              <a:rPr lang="ja-JP" sz="1200" kern="100" dirty="0">
                <a:effectLst/>
                <a:latin typeface="メイリオ" panose="020B0604030504040204" pitchFamily="50" charset="-128"/>
                <a:ea typeface="メイリオ" panose="020B0604030504040204" pitchFamily="50" charset="-128"/>
                <a:cs typeface="Times New Roman"/>
              </a:rPr>
              <a:t>情報取扱事務総括者</a:t>
            </a:r>
            <a:r>
              <a:rPr lang="ja-JP" sz="1200" kern="100" dirty="0" smtClean="0">
                <a:effectLst/>
                <a:latin typeface="メイリオ" panose="020B0604030504040204" pitchFamily="50" charset="-128"/>
                <a:ea typeface="メイリオ" panose="020B0604030504040204" pitchFamily="50" charset="-128"/>
                <a:cs typeface="Times New Roman"/>
              </a:rPr>
              <a:t>（</a:t>
            </a:r>
            <a:r>
              <a:rPr lang="ja-JP" altLang="en-US" sz="1200" dirty="0">
                <a:latin typeface="メイリオ" panose="020B0604030504040204" pitchFamily="50" charset="-128"/>
                <a:ea typeface="メイリオ" panose="020B0604030504040204" pitchFamily="50" charset="-128"/>
              </a:rPr>
              <a:t>本部事務</a:t>
            </a:r>
            <a:r>
              <a:rPr lang="ja-JP" altLang="en-US" sz="1200" dirty="0" smtClean="0">
                <a:latin typeface="メイリオ" panose="020B0604030504040204" pitchFamily="50" charset="-128"/>
                <a:ea typeface="メイリオ" panose="020B0604030504040204" pitchFamily="50" charset="-128"/>
              </a:rPr>
              <a:t>局長</a:t>
            </a:r>
            <a:r>
              <a:rPr lang="ja-JP" sz="1200" kern="100" dirty="0" smtClean="0">
                <a:effectLst/>
                <a:latin typeface="メイリオ" panose="020B0604030504040204" pitchFamily="50" charset="-128"/>
                <a:ea typeface="メイリオ" panose="020B0604030504040204" pitchFamily="50" charset="-128"/>
                <a:cs typeface="Times New Roman"/>
              </a:rPr>
              <a:t>）</a:t>
            </a:r>
            <a:endParaRPr lang="ja-JP" sz="1200" kern="100" dirty="0">
              <a:effectLst/>
              <a:latin typeface="メイリオ" panose="020B0604030504040204" pitchFamily="50" charset="-128"/>
              <a:ea typeface="メイリオ" panose="020B0604030504040204" pitchFamily="50" charset="-128"/>
              <a:cs typeface="Times New Roman"/>
            </a:endParaRPr>
          </a:p>
        </p:txBody>
      </p:sp>
      <p:sp>
        <p:nvSpPr>
          <p:cNvPr id="38" name="AutoShape 201"/>
          <p:cNvSpPr>
            <a:spLocks noChangeArrowheads="1"/>
          </p:cNvSpPr>
          <p:nvPr/>
        </p:nvSpPr>
        <p:spPr bwMode="auto">
          <a:xfrm>
            <a:off x="1284543" y="3402717"/>
            <a:ext cx="5825940" cy="806247"/>
          </a:xfrm>
          <a:prstGeom prst="roundRect">
            <a:avLst>
              <a:gd name="adj" fmla="val 10368"/>
            </a:avLst>
          </a:prstGeom>
          <a:solidFill>
            <a:srgbClr val="DAEEF3"/>
          </a:solidFill>
          <a:ln w="9525">
            <a:solidFill>
              <a:srgbClr val="000000"/>
            </a:solidFill>
            <a:round/>
            <a:headEnd/>
            <a:tailEnd/>
          </a:ln>
        </p:spPr>
        <p:txBody>
          <a:bodyPr rot="0" vert="horz" wrap="square" lIns="74295" tIns="48600" rIns="74295" bIns="8890" anchor="ctr" anchorCtr="0" upright="1">
            <a:noAutofit/>
          </a:bodyPr>
          <a:lstStyle/>
          <a:p>
            <a:pPr algn="just"/>
            <a:r>
              <a:rPr lang="ja-JP" sz="1200" kern="100" dirty="0">
                <a:effectLst/>
                <a:latin typeface="メイリオ" panose="020B0604030504040204" pitchFamily="50" charset="-128"/>
                <a:ea typeface="メイリオ" panose="020B0604030504040204" pitchFamily="50" charset="-128"/>
                <a:cs typeface="Times New Roman"/>
              </a:rPr>
              <a:t>個人情報取扱事務</a:t>
            </a:r>
            <a:r>
              <a:rPr lang="ja-JP" sz="1200" kern="100" dirty="0" smtClean="0">
                <a:effectLst/>
                <a:latin typeface="メイリオ" panose="020B0604030504040204" pitchFamily="50" charset="-128"/>
                <a:ea typeface="メイリオ" panose="020B0604030504040204" pitchFamily="50" charset="-128"/>
                <a:cs typeface="Times New Roman"/>
              </a:rPr>
              <a:t>主任者</a:t>
            </a:r>
            <a:r>
              <a:rPr lang="ja-JP" altLang="ja-JP" sz="1200" kern="100" dirty="0" smtClean="0">
                <a:latin typeface="メイリオ" panose="020B0604030504040204" pitchFamily="50" charset="-128"/>
                <a:ea typeface="メイリオ" panose="020B0604030504040204" pitchFamily="50" charset="-128"/>
                <a:cs typeface="Times New Roman"/>
              </a:rPr>
              <a:t>（</a:t>
            </a:r>
            <a:r>
              <a:rPr lang="ja-JP" altLang="en-US" sz="1200" dirty="0">
                <a:latin typeface="メイリオ" panose="020B0604030504040204" pitchFamily="50" charset="-128"/>
                <a:ea typeface="メイリオ" panose="020B0604030504040204" pitchFamily="50" charset="-128"/>
              </a:rPr>
              <a:t>病院の各部門</a:t>
            </a:r>
            <a:r>
              <a:rPr lang="ja-JP" altLang="en-US" sz="1200" dirty="0" smtClean="0">
                <a:latin typeface="メイリオ" panose="020B0604030504040204" pitchFamily="50" charset="-128"/>
                <a:ea typeface="メイリオ" panose="020B0604030504040204" pitchFamily="50" charset="-128"/>
              </a:rPr>
              <a:t>長</a:t>
            </a:r>
            <a:r>
              <a:rPr lang="ja-JP" altLang="ja-JP" sz="1200" kern="100" dirty="0" smtClean="0">
                <a:latin typeface="メイリオ" panose="020B0604030504040204" pitchFamily="50" charset="-128"/>
                <a:ea typeface="メイリオ" panose="020B0604030504040204" pitchFamily="50" charset="-128"/>
                <a:cs typeface="Times New Roman"/>
              </a:rPr>
              <a:t>）</a:t>
            </a:r>
            <a:endParaRPr lang="en-US" altLang="ja-JP" sz="1200" kern="100" dirty="0" smtClean="0">
              <a:effectLst/>
              <a:latin typeface="メイリオ" panose="020B0604030504040204" pitchFamily="50" charset="-128"/>
              <a:ea typeface="メイリオ" panose="020B0604030504040204" pitchFamily="50" charset="-128"/>
              <a:cs typeface="Times New Roman"/>
            </a:endParaRPr>
          </a:p>
          <a:p>
            <a:r>
              <a:rPr lang="ja-JP" altLang="en-US" sz="1200" kern="100" dirty="0" smtClean="0">
                <a:latin typeface="メイリオ" panose="020B0604030504040204" pitchFamily="50" charset="-128"/>
                <a:ea typeface="メイリオ" panose="020B0604030504040204" pitchFamily="50" charset="-128"/>
                <a:cs typeface="Times New Roman"/>
              </a:rPr>
              <a:t>病院</a:t>
            </a:r>
            <a:r>
              <a:rPr lang="ja-JP" altLang="ja-JP" sz="1200" kern="100" dirty="0" smtClean="0">
                <a:latin typeface="メイリオ" panose="020B0604030504040204" pitchFamily="50" charset="-128"/>
                <a:ea typeface="メイリオ" panose="020B0604030504040204" pitchFamily="50" charset="-128"/>
                <a:cs typeface="Times New Roman"/>
              </a:rPr>
              <a:t>個人</a:t>
            </a:r>
            <a:r>
              <a:rPr lang="ja-JP" altLang="ja-JP" sz="1200" kern="100" dirty="0">
                <a:latin typeface="メイリオ" panose="020B0604030504040204" pitchFamily="50" charset="-128"/>
                <a:ea typeface="メイリオ" panose="020B0604030504040204" pitchFamily="50" charset="-128"/>
                <a:cs typeface="Times New Roman"/>
              </a:rPr>
              <a:t>情報取扱事務</a:t>
            </a:r>
            <a:r>
              <a:rPr lang="ja-JP" altLang="en-US" sz="1200" kern="100" dirty="0" smtClean="0">
                <a:latin typeface="メイリオ" panose="020B0604030504040204" pitchFamily="50" charset="-128"/>
                <a:ea typeface="メイリオ" panose="020B0604030504040204" pitchFamily="50" charset="-128"/>
                <a:cs typeface="Times New Roman"/>
              </a:rPr>
              <a:t>補助</a:t>
            </a:r>
            <a:r>
              <a:rPr lang="ja-JP" altLang="ja-JP" sz="1200" kern="100" dirty="0" smtClean="0">
                <a:latin typeface="メイリオ" panose="020B0604030504040204" pitchFamily="50" charset="-128"/>
                <a:ea typeface="メイリオ" panose="020B0604030504040204" pitchFamily="50" charset="-128"/>
                <a:cs typeface="Times New Roman"/>
              </a:rPr>
              <a:t>者（</a:t>
            </a:r>
            <a:r>
              <a:rPr lang="ja-JP" altLang="en-US" sz="1200" dirty="0">
                <a:latin typeface="メイリオ" panose="020B0604030504040204" pitchFamily="50" charset="-128"/>
                <a:ea typeface="メイリオ" panose="020B0604030504040204" pitchFamily="50" charset="-128"/>
              </a:rPr>
              <a:t>病院事務局の総務・</a:t>
            </a:r>
            <a:r>
              <a:rPr lang="ja-JP" altLang="en-US" sz="1200" dirty="0" smtClean="0">
                <a:latin typeface="メイリオ" panose="020B0604030504040204" pitchFamily="50" charset="-128"/>
                <a:ea typeface="メイリオ" panose="020B0604030504040204" pitchFamily="50" charset="-128"/>
              </a:rPr>
              <a:t>人事グループリーダー</a:t>
            </a:r>
            <a:r>
              <a:rPr lang="ja-JP" altLang="ja-JP" sz="1200" kern="100" dirty="0" smtClean="0">
                <a:latin typeface="メイリオ" panose="020B0604030504040204" pitchFamily="50" charset="-128"/>
                <a:ea typeface="メイリオ" panose="020B0604030504040204" pitchFamily="50" charset="-128"/>
                <a:cs typeface="Times New Roman"/>
              </a:rPr>
              <a:t>）</a:t>
            </a:r>
            <a:endParaRPr lang="en-US" altLang="ja-JP" sz="1200" kern="100" dirty="0">
              <a:latin typeface="メイリオ" panose="020B0604030504040204" pitchFamily="50" charset="-128"/>
              <a:ea typeface="メイリオ" panose="020B0604030504040204" pitchFamily="50" charset="-128"/>
              <a:cs typeface="Times New Roman"/>
            </a:endParaRPr>
          </a:p>
          <a:p>
            <a:pPr algn="just"/>
            <a:r>
              <a:rPr lang="ja-JP" sz="1200" kern="100" dirty="0" smtClean="0">
                <a:effectLst/>
                <a:latin typeface="メイリオ" panose="020B0604030504040204" pitchFamily="50" charset="-128"/>
                <a:ea typeface="メイリオ" panose="020B0604030504040204" pitchFamily="50" charset="-128"/>
                <a:cs typeface="Times New Roman"/>
              </a:rPr>
              <a:t>個人</a:t>
            </a:r>
            <a:r>
              <a:rPr lang="ja-JP" sz="1200" kern="100" dirty="0">
                <a:effectLst/>
                <a:latin typeface="メイリオ" panose="020B0604030504040204" pitchFamily="50" charset="-128"/>
                <a:ea typeface="メイリオ" panose="020B0604030504040204" pitchFamily="50" charset="-128"/>
                <a:cs typeface="Times New Roman"/>
              </a:rPr>
              <a:t>情報取扱</a:t>
            </a:r>
            <a:r>
              <a:rPr lang="ja-JP" sz="1200" kern="100" dirty="0" smtClean="0">
                <a:effectLst/>
                <a:latin typeface="メイリオ" panose="020B0604030504040204" pitchFamily="50" charset="-128"/>
                <a:ea typeface="メイリオ" panose="020B0604030504040204" pitchFamily="50" charset="-128"/>
                <a:cs typeface="Times New Roman"/>
              </a:rPr>
              <a:t>事務</a:t>
            </a:r>
            <a:r>
              <a:rPr lang="ja-JP" altLang="en-US" sz="1200" kern="100" dirty="0" smtClean="0">
                <a:effectLst/>
                <a:latin typeface="メイリオ" panose="020B0604030504040204" pitchFamily="50" charset="-128"/>
                <a:ea typeface="メイリオ" panose="020B0604030504040204" pitchFamily="50" charset="-128"/>
                <a:cs typeface="Times New Roman"/>
              </a:rPr>
              <a:t>補助</a:t>
            </a:r>
            <a:r>
              <a:rPr lang="ja-JP" sz="1200" kern="100" dirty="0" smtClean="0">
                <a:effectLst/>
                <a:latin typeface="メイリオ" panose="020B0604030504040204" pitchFamily="50" charset="-128"/>
                <a:ea typeface="メイリオ" panose="020B0604030504040204" pitchFamily="50" charset="-128"/>
                <a:cs typeface="Times New Roman"/>
              </a:rPr>
              <a:t>者</a:t>
            </a:r>
            <a:r>
              <a:rPr lang="ja-JP" altLang="ja-JP" sz="1200" kern="100" dirty="0" smtClean="0">
                <a:latin typeface="メイリオ" panose="020B0604030504040204" pitchFamily="50" charset="-128"/>
                <a:ea typeface="メイリオ" panose="020B0604030504040204" pitchFamily="50" charset="-128"/>
                <a:cs typeface="Times New Roman"/>
              </a:rPr>
              <a:t>（</a:t>
            </a:r>
            <a:r>
              <a:rPr lang="ja-JP" altLang="en-US" sz="1200" dirty="0">
                <a:latin typeface="メイリオ" panose="020B0604030504040204" pitchFamily="50" charset="-128"/>
                <a:ea typeface="メイリオ" panose="020B0604030504040204" pitchFamily="50" charset="-128"/>
              </a:rPr>
              <a:t>本部事務局</a:t>
            </a:r>
            <a:r>
              <a:rPr lang="ja-JP" altLang="en-US" sz="1200" dirty="0" smtClean="0">
                <a:latin typeface="メイリオ" panose="020B0604030504040204" pitchFamily="50" charset="-128"/>
                <a:ea typeface="メイリオ" panose="020B0604030504040204" pitchFamily="50" charset="-128"/>
              </a:rPr>
              <a:t>マネージャー</a:t>
            </a:r>
            <a:r>
              <a:rPr lang="ja-JP" altLang="ja-JP" sz="1200" kern="100" dirty="0" smtClean="0">
                <a:latin typeface="メイリオ" panose="020B0604030504040204" pitchFamily="50" charset="-128"/>
                <a:ea typeface="メイリオ" panose="020B0604030504040204" pitchFamily="50" charset="-128"/>
                <a:cs typeface="Times New Roman"/>
              </a:rPr>
              <a:t>）</a:t>
            </a:r>
            <a:endParaRPr lang="ja-JP" sz="1000" kern="100" dirty="0">
              <a:effectLst/>
              <a:latin typeface="メイリオ" panose="020B0604030504040204" pitchFamily="50" charset="-128"/>
              <a:ea typeface="メイリオ" panose="020B0604030504040204" pitchFamily="50" charset="-128"/>
              <a:cs typeface="Times New Roman"/>
            </a:endParaRPr>
          </a:p>
        </p:txBody>
      </p:sp>
      <p:sp>
        <p:nvSpPr>
          <p:cNvPr id="39" name="正方形/長方形 38">
            <a:extLst>
              <a:ext uri="{FF2B5EF4-FFF2-40B4-BE49-F238E27FC236}">
                <a16:creationId xmlns:a16="http://schemas.microsoft.com/office/drawing/2014/main" id="{A6EEDEAD-30D8-4D54-BA74-5635328964FC}"/>
              </a:ext>
            </a:extLst>
          </p:cNvPr>
          <p:cNvSpPr/>
          <p:nvPr/>
        </p:nvSpPr>
        <p:spPr>
          <a:xfrm>
            <a:off x="252468" y="611000"/>
            <a:ext cx="5479591" cy="3798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u="sng" dirty="0">
                <a:solidFill>
                  <a:schemeClr val="tx1"/>
                </a:solidFill>
                <a:latin typeface="メイリオ" panose="020B0604030504040204" pitchFamily="50" charset="-128"/>
                <a:ea typeface="メイリオ" panose="020B0604030504040204" pitchFamily="50" charset="-128"/>
              </a:rPr>
              <a:t>・個人情報の漏えい等問題事案発生時の管理</a:t>
            </a:r>
            <a:r>
              <a:rPr lang="ja-JP" altLang="en-US" u="sng" dirty="0" smtClean="0">
                <a:solidFill>
                  <a:schemeClr val="tx1"/>
                </a:solidFill>
                <a:latin typeface="メイリオ" panose="020B0604030504040204" pitchFamily="50" charset="-128"/>
                <a:ea typeface="メイリオ" panose="020B0604030504040204" pitchFamily="50" charset="-128"/>
              </a:rPr>
              <a:t>体制</a:t>
            </a:r>
            <a:endParaRPr lang="ja-JP" altLang="en-US" u="sng" dirty="0">
              <a:solidFill>
                <a:schemeClr val="tx1"/>
              </a:solidFill>
              <a:latin typeface="メイリオ" panose="020B0604030504040204" pitchFamily="50" charset="-128"/>
              <a:ea typeface="メイリオ" panose="020B0604030504040204" pitchFamily="50" charset="-128"/>
            </a:endParaRPr>
          </a:p>
        </p:txBody>
      </p:sp>
      <p:cxnSp>
        <p:nvCxnSpPr>
          <p:cNvPr id="45" name="直線矢印コネクタ 44"/>
          <p:cNvCxnSpPr/>
          <p:nvPr/>
        </p:nvCxnSpPr>
        <p:spPr>
          <a:xfrm>
            <a:off x="4643861" y="5656977"/>
            <a:ext cx="0" cy="682760"/>
          </a:xfrm>
          <a:prstGeom prst="straightConnector1">
            <a:avLst/>
          </a:prstGeom>
          <a:ln w="57150">
            <a:headEnd type="triangle"/>
            <a:tailEnd type="none"/>
          </a:ln>
        </p:spPr>
        <p:style>
          <a:lnRef idx="1">
            <a:schemeClr val="accent1"/>
          </a:lnRef>
          <a:fillRef idx="0">
            <a:schemeClr val="accent1"/>
          </a:fillRef>
          <a:effectRef idx="0">
            <a:schemeClr val="accent1"/>
          </a:effectRef>
          <a:fontRef idx="minor">
            <a:schemeClr val="tx1"/>
          </a:fontRef>
        </p:style>
      </p:cxnSp>
      <p:sp>
        <p:nvSpPr>
          <p:cNvPr id="46" name="AutoShape 200"/>
          <p:cNvSpPr>
            <a:spLocks noChangeArrowheads="1"/>
          </p:cNvSpPr>
          <p:nvPr/>
        </p:nvSpPr>
        <p:spPr bwMode="auto">
          <a:xfrm flipV="1">
            <a:off x="2815396" y="4355564"/>
            <a:ext cx="676910" cy="274002"/>
          </a:xfrm>
          <a:prstGeom prst="rect">
            <a:avLst/>
          </a:prstGeom>
          <a:noFill/>
          <a:ln w="9525">
            <a:noFill/>
            <a:miter lim="800000"/>
            <a:headEnd/>
            <a:tailEnd/>
          </a:ln>
        </p:spPr>
        <p:txBody>
          <a:bodyPr rot="0" vert="horz" wrap="square" lIns="74295" tIns="8890" rIns="88560" bIns="8890" anchor="ctr" anchorCtr="0" upright="1">
            <a:noAutofit/>
          </a:bodyPr>
          <a:lstStyle/>
          <a:p>
            <a:pPr>
              <a:spcAft>
                <a:spcPts val="0"/>
              </a:spcAft>
            </a:pPr>
            <a:r>
              <a:rPr lang="ja-JP" sz="1200" kern="100" dirty="0">
                <a:effectLst/>
                <a:latin typeface="メイリオ" panose="020B0604030504040204" pitchFamily="50" charset="-128"/>
                <a:ea typeface="メイリオ" panose="020B0604030504040204" pitchFamily="50" charset="-128"/>
                <a:cs typeface="Times New Roman"/>
              </a:rPr>
              <a:t>報告</a:t>
            </a:r>
          </a:p>
        </p:txBody>
      </p:sp>
      <p:sp>
        <p:nvSpPr>
          <p:cNvPr id="47" name="AutoShape 206"/>
          <p:cNvSpPr>
            <a:spLocks noChangeArrowheads="1"/>
          </p:cNvSpPr>
          <p:nvPr/>
        </p:nvSpPr>
        <p:spPr bwMode="auto">
          <a:xfrm>
            <a:off x="4752182" y="4347086"/>
            <a:ext cx="1143651" cy="324778"/>
          </a:xfrm>
          <a:prstGeom prst="rect">
            <a:avLst/>
          </a:prstGeom>
          <a:noFill/>
          <a:ln w="9525">
            <a:noFill/>
            <a:miter lim="800000"/>
            <a:headEnd/>
            <a:tailEnd/>
          </a:ln>
        </p:spPr>
        <p:txBody>
          <a:bodyPr rot="0" vert="horz" wrap="square" lIns="74295" tIns="8890" rIns="88560" bIns="8890" anchor="ctr" anchorCtr="0" upright="1">
            <a:noAutofit/>
          </a:bodyPr>
          <a:lstStyle/>
          <a:p>
            <a:pPr>
              <a:spcAft>
                <a:spcPts val="0"/>
              </a:spcAft>
            </a:pPr>
            <a:r>
              <a:rPr lang="ja-JP" sz="1200" kern="100" dirty="0" smtClean="0">
                <a:effectLst/>
                <a:latin typeface="メイリオ" panose="020B0604030504040204" pitchFamily="50" charset="-128"/>
                <a:ea typeface="メイリオ" panose="020B0604030504040204" pitchFamily="50" charset="-128"/>
                <a:cs typeface="Times New Roman"/>
              </a:rPr>
              <a:t>指</a:t>
            </a:r>
            <a:r>
              <a:rPr lang="ja-JP" altLang="ja-JP" sz="1200" kern="100" dirty="0">
                <a:latin typeface="メイリオ" panose="020B0604030504040204" pitchFamily="50" charset="-128"/>
                <a:ea typeface="メイリオ" panose="020B0604030504040204" pitchFamily="50" charset="-128"/>
                <a:cs typeface="Times New Roman"/>
              </a:rPr>
              <a:t>示</a:t>
            </a:r>
            <a:r>
              <a:rPr lang="ja-JP" altLang="en-US" sz="1200" kern="100" dirty="0" smtClean="0">
                <a:effectLst/>
                <a:latin typeface="メイリオ" panose="020B0604030504040204" pitchFamily="50" charset="-128"/>
                <a:ea typeface="メイリオ" panose="020B0604030504040204" pitchFamily="50" charset="-128"/>
                <a:cs typeface="Times New Roman"/>
              </a:rPr>
              <a:t>・支援等</a:t>
            </a:r>
            <a:endParaRPr lang="ja-JP" sz="1200" kern="100" dirty="0">
              <a:effectLst/>
              <a:latin typeface="メイリオ" panose="020B0604030504040204" pitchFamily="50" charset="-128"/>
              <a:ea typeface="メイリオ" panose="020B0604030504040204" pitchFamily="50" charset="-128"/>
              <a:cs typeface="Times New Roman"/>
            </a:endParaRPr>
          </a:p>
        </p:txBody>
      </p:sp>
      <p:cxnSp>
        <p:nvCxnSpPr>
          <p:cNvPr id="48" name="直線矢印コネクタ 47"/>
          <p:cNvCxnSpPr/>
          <p:nvPr/>
        </p:nvCxnSpPr>
        <p:spPr>
          <a:xfrm>
            <a:off x="2730900" y="4183662"/>
            <a:ext cx="0" cy="68276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p:nvPr/>
        </p:nvCxnSpPr>
        <p:spPr>
          <a:xfrm>
            <a:off x="4643861" y="4183662"/>
            <a:ext cx="0" cy="682760"/>
          </a:xfrm>
          <a:prstGeom prst="straightConnector1">
            <a:avLst/>
          </a:prstGeom>
          <a:ln w="57150">
            <a:headEnd type="triangle"/>
            <a:tailEnd type="none"/>
          </a:ln>
        </p:spPr>
        <p:style>
          <a:lnRef idx="1">
            <a:schemeClr val="accent1"/>
          </a:lnRef>
          <a:fillRef idx="0">
            <a:schemeClr val="accent1"/>
          </a:fillRef>
          <a:effectRef idx="0">
            <a:schemeClr val="accent1"/>
          </a:effectRef>
          <a:fontRef idx="minor">
            <a:schemeClr val="tx1"/>
          </a:fontRef>
        </p:style>
      </p:cxnSp>
      <p:sp>
        <p:nvSpPr>
          <p:cNvPr id="50" name="AutoShape 200"/>
          <p:cNvSpPr>
            <a:spLocks noChangeArrowheads="1"/>
          </p:cNvSpPr>
          <p:nvPr/>
        </p:nvSpPr>
        <p:spPr bwMode="auto">
          <a:xfrm flipV="1">
            <a:off x="2815395" y="1573638"/>
            <a:ext cx="1033273" cy="256944"/>
          </a:xfrm>
          <a:prstGeom prst="rect">
            <a:avLst/>
          </a:prstGeom>
          <a:noFill/>
          <a:ln w="9525">
            <a:noFill/>
            <a:miter lim="800000"/>
            <a:headEnd/>
            <a:tailEnd/>
          </a:ln>
        </p:spPr>
        <p:txBody>
          <a:bodyPr rot="0" vert="horz" wrap="square" lIns="74295" tIns="8890" rIns="88560" bIns="8890" anchor="ctr" anchorCtr="0" upright="1">
            <a:noAutofit/>
          </a:bodyPr>
          <a:lstStyle/>
          <a:p>
            <a:pPr>
              <a:spcAft>
                <a:spcPts val="0"/>
              </a:spcAft>
            </a:pPr>
            <a:r>
              <a:rPr lang="ja-JP" altLang="ja-JP" sz="1200" kern="100" dirty="0">
                <a:latin typeface="メイリオ" panose="020B0604030504040204" pitchFamily="50" charset="-128"/>
                <a:ea typeface="メイリオ" panose="020B0604030504040204" pitchFamily="50" charset="-128"/>
                <a:cs typeface="Times New Roman"/>
              </a:rPr>
              <a:t>発生等認知</a:t>
            </a:r>
          </a:p>
        </p:txBody>
      </p:sp>
      <p:sp>
        <p:nvSpPr>
          <p:cNvPr id="51" name="AutoShape 206"/>
          <p:cNvSpPr>
            <a:spLocks noChangeArrowheads="1"/>
          </p:cNvSpPr>
          <p:nvPr/>
        </p:nvSpPr>
        <p:spPr bwMode="auto">
          <a:xfrm>
            <a:off x="4752182" y="1565160"/>
            <a:ext cx="1498493" cy="307009"/>
          </a:xfrm>
          <a:prstGeom prst="rect">
            <a:avLst/>
          </a:prstGeom>
          <a:noFill/>
          <a:ln w="9525">
            <a:noFill/>
            <a:miter lim="800000"/>
            <a:headEnd/>
            <a:tailEnd/>
          </a:ln>
        </p:spPr>
        <p:txBody>
          <a:bodyPr rot="0" vert="horz" wrap="square" lIns="74295" tIns="8890" rIns="88560" bIns="8890" anchor="ctr" anchorCtr="0" upright="1">
            <a:noAutofit/>
          </a:bodyPr>
          <a:lstStyle/>
          <a:p>
            <a:pPr>
              <a:spcAft>
                <a:spcPts val="0"/>
              </a:spcAft>
            </a:pPr>
            <a:r>
              <a:rPr lang="ja-JP" altLang="ja-JP" sz="1200" kern="100" dirty="0">
                <a:latin typeface="メイリオ" panose="020B0604030504040204" pitchFamily="50" charset="-128"/>
                <a:ea typeface="メイリオ" panose="020B0604030504040204" pitchFamily="50" charset="-128"/>
                <a:cs typeface="Times New Roman"/>
              </a:rPr>
              <a:t>事実確認</a:t>
            </a:r>
            <a:r>
              <a:rPr lang="ja-JP" altLang="en-US" sz="1200" kern="100" dirty="0">
                <a:latin typeface="メイリオ" panose="020B0604030504040204" pitchFamily="50" charset="-128"/>
                <a:ea typeface="メイリオ" panose="020B0604030504040204" pitchFamily="50" charset="-128"/>
                <a:cs typeface="Times New Roman"/>
              </a:rPr>
              <a:t>・措置</a:t>
            </a:r>
            <a:r>
              <a:rPr lang="ja-JP" altLang="ja-JP" sz="1200" kern="100" dirty="0">
                <a:latin typeface="メイリオ" panose="020B0604030504040204" pitchFamily="50" charset="-128"/>
                <a:ea typeface="メイリオ" panose="020B0604030504040204" pitchFamily="50" charset="-128"/>
                <a:cs typeface="Times New Roman"/>
              </a:rPr>
              <a:t>等</a:t>
            </a:r>
          </a:p>
        </p:txBody>
      </p:sp>
      <p:cxnSp>
        <p:nvCxnSpPr>
          <p:cNvPr id="52" name="直線矢印コネクタ 51"/>
          <p:cNvCxnSpPr/>
          <p:nvPr/>
        </p:nvCxnSpPr>
        <p:spPr>
          <a:xfrm>
            <a:off x="2730900" y="1401736"/>
            <a:ext cx="0" cy="68276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53" name="直線矢印コネクタ 52"/>
          <p:cNvCxnSpPr/>
          <p:nvPr/>
        </p:nvCxnSpPr>
        <p:spPr>
          <a:xfrm>
            <a:off x="4643861" y="1401736"/>
            <a:ext cx="0" cy="682760"/>
          </a:xfrm>
          <a:prstGeom prst="straightConnector1">
            <a:avLst/>
          </a:prstGeom>
          <a:ln w="57150">
            <a:headEnd type="triangle"/>
            <a:tailEnd type="none"/>
          </a:ln>
        </p:spPr>
        <p:style>
          <a:lnRef idx="1">
            <a:schemeClr val="accent1"/>
          </a:lnRef>
          <a:fillRef idx="0">
            <a:schemeClr val="accent1"/>
          </a:fillRef>
          <a:effectRef idx="0">
            <a:schemeClr val="accent1"/>
          </a:effectRef>
          <a:fontRef idx="minor">
            <a:schemeClr val="tx1"/>
          </a:fontRef>
        </p:style>
      </p:cxnSp>
      <p:sp>
        <p:nvSpPr>
          <p:cNvPr id="54" name="AutoShape 200"/>
          <p:cNvSpPr>
            <a:spLocks noChangeArrowheads="1"/>
          </p:cNvSpPr>
          <p:nvPr/>
        </p:nvSpPr>
        <p:spPr bwMode="auto">
          <a:xfrm flipV="1">
            <a:off x="2815395" y="2898579"/>
            <a:ext cx="1033273" cy="256944"/>
          </a:xfrm>
          <a:prstGeom prst="rect">
            <a:avLst/>
          </a:prstGeom>
          <a:noFill/>
          <a:ln w="9525">
            <a:noFill/>
            <a:miter lim="800000"/>
            <a:headEnd/>
            <a:tailEnd/>
          </a:ln>
        </p:spPr>
        <p:txBody>
          <a:bodyPr rot="0" vert="horz" wrap="square" lIns="74295" tIns="8890" rIns="88560" bIns="8890" anchor="ctr" anchorCtr="0" upright="1">
            <a:noAutofit/>
          </a:bodyPr>
          <a:lstStyle/>
          <a:p>
            <a:pPr>
              <a:spcAft>
                <a:spcPts val="0"/>
              </a:spcAft>
            </a:pPr>
            <a:r>
              <a:rPr lang="ja-JP" altLang="ja-JP" sz="1200" kern="100" dirty="0">
                <a:latin typeface="メイリオ" panose="020B0604030504040204" pitchFamily="50" charset="-128"/>
                <a:ea typeface="メイリオ" panose="020B0604030504040204" pitchFamily="50" charset="-128"/>
                <a:cs typeface="Times New Roman"/>
              </a:rPr>
              <a:t>発生等認知</a:t>
            </a:r>
          </a:p>
        </p:txBody>
      </p:sp>
      <p:sp>
        <p:nvSpPr>
          <p:cNvPr id="55" name="AutoShape 206"/>
          <p:cNvSpPr>
            <a:spLocks noChangeArrowheads="1"/>
          </p:cNvSpPr>
          <p:nvPr/>
        </p:nvSpPr>
        <p:spPr bwMode="auto">
          <a:xfrm>
            <a:off x="4752182" y="2903749"/>
            <a:ext cx="1498493" cy="307009"/>
          </a:xfrm>
          <a:prstGeom prst="rect">
            <a:avLst/>
          </a:prstGeom>
          <a:noFill/>
          <a:ln w="9525">
            <a:noFill/>
            <a:miter lim="800000"/>
            <a:headEnd/>
            <a:tailEnd/>
          </a:ln>
        </p:spPr>
        <p:txBody>
          <a:bodyPr rot="0" vert="horz" wrap="square" lIns="74295" tIns="8890" rIns="88560" bIns="8890" anchor="ctr" anchorCtr="0" upright="1">
            <a:noAutofit/>
          </a:bodyPr>
          <a:lstStyle/>
          <a:p>
            <a:r>
              <a:rPr lang="ja-JP" altLang="ja-JP" sz="1200" kern="100" dirty="0">
                <a:latin typeface="メイリオ" panose="020B0604030504040204" pitchFamily="50" charset="-128"/>
                <a:ea typeface="メイリオ" panose="020B0604030504040204" pitchFamily="50" charset="-128"/>
                <a:cs typeface="Times New Roman"/>
              </a:rPr>
              <a:t>指示</a:t>
            </a:r>
            <a:r>
              <a:rPr lang="ja-JP" altLang="en-US" sz="1200" kern="100" dirty="0">
                <a:latin typeface="メイリオ" panose="020B0604030504040204" pitchFamily="50" charset="-128"/>
                <a:ea typeface="メイリオ" panose="020B0604030504040204" pitchFamily="50" charset="-128"/>
                <a:cs typeface="Times New Roman"/>
              </a:rPr>
              <a:t>・措置</a:t>
            </a:r>
            <a:r>
              <a:rPr lang="ja-JP" altLang="ja-JP" sz="1200" kern="100" dirty="0">
                <a:latin typeface="メイリオ" panose="020B0604030504040204" pitchFamily="50" charset="-128"/>
                <a:ea typeface="メイリオ" panose="020B0604030504040204" pitchFamily="50" charset="-128"/>
                <a:cs typeface="Times New Roman"/>
              </a:rPr>
              <a:t>等</a:t>
            </a:r>
          </a:p>
        </p:txBody>
      </p:sp>
      <p:cxnSp>
        <p:nvCxnSpPr>
          <p:cNvPr id="56" name="直線矢印コネクタ 55"/>
          <p:cNvCxnSpPr/>
          <p:nvPr/>
        </p:nvCxnSpPr>
        <p:spPr>
          <a:xfrm>
            <a:off x="2730900" y="2699381"/>
            <a:ext cx="0" cy="68276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57" name="直線矢印コネクタ 56"/>
          <p:cNvCxnSpPr/>
          <p:nvPr/>
        </p:nvCxnSpPr>
        <p:spPr>
          <a:xfrm>
            <a:off x="4643861" y="2699381"/>
            <a:ext cx="0" cy="682760"/>
          </a:xfrm>
          <a:prstGeom prst="straightConnector1">
            <a:avLst/>
          </a:prstGeom>
          <a:ln w="57150">
            <a:headEnd type="triangle"/>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79277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492</Words>
  <Application>Microsoft Office PowerPoint</Application>
  <PresentationFormat>画面に合わせる (4:3)</PresentationFormat>
  <Paragraphs>48</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HG丸ｺﾞｼｯｸM-PRO</vt:lpstr>
      <vt:lpstr>ＭＳ Ｐゴシック</vt:lpstr>
      <vt:lpstr>メイリオ</vt:lpstr>
      <vt:lpstr>Arial</vt:lpstr>
      <vt:lpstr>Calibri</vt:lpstr>
      <vt:lpstr>Times New Roman</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2021-03-29T09:46:06Z</dcterms:created>
  <dcterms:modified xsi:type="dcterms:W3CDTF">2021-03-29T09:47:02Z</dcterms:modified>
</cp:coreProperties>
</file>