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48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70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38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08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16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33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94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58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96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9250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24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5D42-E2F8-4F81-A273-FA334BC0CEFE}" type="datetimeFigureOut">
              <a:rPr kumimoji="1" lang="ja-JP" altLang="en-US" smtClean="0"/>
              <a:t>2020/6/26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89227-9F24-4C50-9D1D-A7277CD690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308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六角形 4"/>
          <p:cNvSpPr/>
          <p:nvPr/>
        </p:nvSpPr>
        <p:spPr>
          <a:xfrm>
            <a:off x="483162" y="2654298"/>
            <a:ext cx="2541494" cy="591669"/>
          </a:xfrm>
          <a:prstGeom prst="hex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医療機関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7" name="六角形 6"/>
          <p:cNvSpPr/>
          <p:nvPr/>
        </p:nvSpPr>
        <p:spPr>
          <a:xfrm>
            <a:off x="1565277" y="4012397"/>
            <a:ext cx="2541494" cy="735105"/>
          </a:xfrm>
          <a:prstGeom prst="hex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政令市・中核市保健所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800601" y="3597834"/>
            <a:ext cx="3061446" cy="267596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chemeClr val="tx1"/>
                </a:solidFill>
              </a:rPr>
              <a:t>患者リスト</a:t>
            </a:r>
            <a:endParaRPr kumimoji="1" lang="en-US" altLang="ja-JP" sz="2400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sz="2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年齢・性別・居住地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</a:rPr>
              <a:t>発症日・現在症状</a:t>
            </a:r>
            <a:endParaRPr kumimoji="1" lang="en-US" altLang="ja-JP" sz="1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chemeClr val="tx1"/>
                </a:solidFill>
              </a:rPr>
              <a:t>医療処置・</a:t>
            </a:r>
            <a:r>
              <a:rPr kumimoji="1" lang="ja-JP" altLang="en-US" sz="1600" dirty="0" smtClean="0">
                <a:solidFill>
                  <a:schemeClr val="tx1"/>
                </a:solidFill>
              </a:rPr>
              <a:t>検査結果 など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9" name="六角形 8"/>
          <p:cNvSpPr/>
          <p:nvPr/>
        </p:nvSpPr>
        <p:spPr>
          <a:xfrm>
            <a:off x="5060577" y="2252729"/>
            <a:ext cx="2541494" cy="591669"/>
          </a:xfrm>
          <a:prstGeom prst="hex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大阪府（本庁）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01363" y="871687"/>
            <a:ext cx="9856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 smtClean="0"/>
              <a:t>大阪府新型コロナウイルス対応状況管理システム概要図</a:t>
            </a:r>
            <a:endParaRPr lang="en-US" altLang="ja-JP" sz="2800" b="1" u="sng" dirty="0" smtClean="0"/>
          </a:p>
        </p:txBody>
      </p:sp>
      <p:sp>
        <p:nvSpPr>
          <p:cNvPr id="11" name="六角形 10"/>
          <p:cNvSpPr/>
          <p:nvPr/>
        </p:nvSpPr>
        <p:spPr>
          <a:xfrm>
            <a:off x="9058836" y="4626536"/>
            <a:ext cx="2882152" cy="591669"/>
          </a:xfrm>
          <a:prstGeom prst="hexagon">
            <a:avLst/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国（厚生労働省）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5745724" y="2844398"/>
            <a:ext cx="374" cy="75343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4011335" y="4178300"/>
            <a:ext cx="789266" cy="1115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2830653" y="5668684"/>
            <a:ext cx="1979005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2228851" y="3252291"/>
            <a:ext cx="4297" cy="796079"/>
          </a:xfrm>
          <a:prstGeom prst="straightConnector1">
            <a:avLst/>
          </a:prstGeom>
          <a:ln w="76200" cap="flat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H="1">
            <a:off x="1027931" y="3245967"/>
            <a:ext cx="28599" cy="2281474"/>
          </a:xfrm>
          <a:prstGeom prst="straightConnector1">
            <a:avLst/>
          </a:prstGeom>
          <a:ln w="76200" cap="flat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flipV="1">
            <a:off x="7862047" y="4944482"/>
            <a:ext cx="1196789" cy="13446"/>
          </a:xfrm>
          <a:prstGeom prst="straightConnector1">
            <a:avLst/>
          </a:prstGeom>
          <a:ln w="76200" cmpd="sng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グループ化 52"/>
          <p:cNvGrpSpPr/>
          <p:nvPr/>
        </p:nvGrpSpPr>
        <p:grpSpPr>
          <a:xfrm>
            <a:off x="8051817" y="1664623"/>
            <a:ext cx="4085519" cy="2654964"/>
            <a:chOff x="9141932" y="1214526"/>
            <a:chExt cx="3277862" cy="2386325"/>
          </a:xfrm>
        </p:grpSpPr>
        <p:sp>
          <p:nvSpPr>
            <p:cNvPr id="51" name="正方形/長方形 50"/>
            <p:cNvSpPr/>
            <p:nvPr/>
          </p:nvSpPr>
          <p:spPr>
            <a:xfrm>
              <a:off x="9141932" y="1425012"/>
              <a:ext cx="3182843" cy="21758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1" name="直線矢印コネクタ 40"/>
            <p:cNvCxnSpPr/>
            <p:nvPr/>
          </p:nvCxnSpPr>
          <p:spPr>
            <a:xfrm flipV="1">
              <a:off x="9271000" y="2289188"/>
              <a:ext cx="629024" cy="1434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矢印コネクタ 42"/>
            <p:cNvCxnSpPr/>
            <p:nvPr/>
          </p:nvCxnSpPr>
          <p:spPr>
            <a:xfrm>
              <a:off x="9270812" y="1805684"/>
              <a:ext cx="629212" cy="0"/>
            </a:xfrm>
            <a:prstGeom prst="straightConnector1">
              <a:avLst/>
            </a:prstGeom>
            <a:ln w="76200" cap="flat">
              <a:solidFill>
                <a:schemeClr val="tx1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/>
            <p:nvPr/>
          </p:nvCxnSpPr>
          <p:spPr>
            <a:xfrm>
              <a:off x="9270812" y="2801815"/>
              <a:ext cx="629212" cy="10692"/>
            </a:xfrm>
            <a:prstGeom prst="straightConnector1">
              <a:avLst/>
            </a:prstGeom>
            <a:ln w="76200" cmpd="dbl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テキスト ボックス 47"/>
            <p:cNvSpPr txBox="1"/>
            <p:nvPr/>
          </p:nvSpPr>
          <p:spPr>
            <a:xfrm>
              <a:off x="9950823" y="2122925"/>
              <a:ext cx="2240054" cy="30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 smtClean="0"/>
                <a:t>患者情報の入力</a:t>
              </a:r>
              <a:r>
                <a:rPr lang="en-US" altLang="ja-JP" sz="1600" dirty="0" smtClean="0"/>
                <a:t>(</a:t>
              </a:r>
              <a:r>
                <a:rPr lang="en-US" altLang="ja-JP" sz="1600" dirty="0" err="1" smtClean="0"/>
                <a:t>k</a:t>
              </a:r>
              <a:r>
                <a:rPr kumimoji="1" lang="en-US" altLang="ja-JP" sz="1600" dirty="0" err="1" smtClean="0"/>
                <a:t>intone</a:t>
              </a:r>
              <a:r>
                <a:rPr kumimoji="1" lang="en-US" altLang="ja-JP" sz="1600" dirty="0" smtClean="0"/>
                <a:t>)</a:t>
              </a:r>
              <a:endParaRPr kumimoji="1" lang="ja-JP" altLang="en-US" sz="1600" dirty="0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9973853" y="1684054"/>
              <a:ext cx="24333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 smtClean="0"/>
                <a:t>患者情報の報告（電話・</a:t>
              </a:r>
              <a:r>
                <a:rPr lang="en-US" altLang="ja-JP" sz="1600" dirty="0" smtClean="0"/>
                <a:t>FAX</a:t>
              </a:r>
              <a:r>
                <a:rPr lang="ja-JP" altLang="en-US" sz="1600" dirty="0" smtClean="0"/>
                <a:t>）</a:t>
              </a:r>
              <a:endParaRPr kumimoji="1" lang="ja-JP" altLang="en-US" sz="16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9967762" y="2617149"/>
              <a:ext cx="2452032" cy="30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dirty="0" smtClean="0"/>
                <a:t>患者情報の閲覧（</a:t>
              </a:r>
              <a:r>
                <a:rPr lang="en-US" altLang="ja-JP" sz="1600" dirty="0" err="1" smtClean="0"/>
                <a:t>kintone</a:t>
              </a:r>
              <a:r>
                <a:rPr lang="ja-JP" altLang="en-US" sz="1600" dirty="0" smtClean="0"/>
                <a:t>）</a:t>
              </a:r>
              <a:endParaRPr kumimoji="1" lang="ja-JP" altLang="en-US" sz="16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9989856" y="1214526"/>
              <a:ext cx="13208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dirty="0" smtClean="0"/>
                <a:t>凡例</a:t>
              </a:r>
              <a:endParaRPr kumimoji="1" lang="ja-JP" altLang="en-US" dirty="0"/>
            </a:p>
          </p:txBody>
        </p:sp>
      </p:grpSp>
      <p:cxnSp>
        <p:nvCxnSpPr>
          <p:cNvPr id="54" name="直線矢印コネクタ 53"/>
          <p:cNvCxnSpPr/>
          <p:nvPr/>
        </p:nvCxnSpPr>
        <p:spPr>
          <a:xfrm flipV="1">
            <a:off x="6817614" y="2837399"/>
            <a:ext cx="1" cy="753435"/>
          </a:xfrm>
          <a:prstGeom prst="straightConnector1">
            <a:avLst/>
          </a:prstGeom>
          <a:ln w="76200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/>
          <p:cNvCxnSpPr/>
          <p:nvPr/>
        </p:nvCxnSpPr>
        <p:spPr>
          <a:xfrm flipH="1" flipV="1">
            <a:off x="4011335" y="4626536"/>
            <a:ext cx="798323" cy="13446"/>
          </a:xfrm>
          <a:prstGeom prst="straightConnector1">
            <a:avLst/>
          </a:prstGeom>
          <a:ln w="76200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flipH="1" flipV="1">
            <a:off x="2921000" y="5957102"/>
            <a:ext cx="1879602" cy="7417"/>
          </a:xfrm>
          <a:prstGeom prst="straightConnector1">
            <a:avLst/>
          </a:prstGeom>
          <a:ln w="76200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六角形 5"/>
          <p:cNvSpPr/>
          <p:nvPr/>
        </p:nvSpPr>
        <p:spPr>
          <a:xfrm>
            <a:off x="468408" y="5518018"/>
            <a:ext cx="2541494" cy="591669"/>
          </a:xfrm>
          <a:prstGeom prst="hex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府保健所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599312" y="370200"/>
            <a:ext cx="13416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別紙１－１</a:t>
            </a:r>
            <a:endParaRPr kumimoji="1" lang="ja-JP" altLang="en-US" dirty="0"/>
          </a:p>
        </p:txBody>
      </p:sp>
      <p:cxnSp>
        <p:nvCxnSpPr>
          <p:cNvPr id="31" name="直線矢印コネクタ 30"/>
          <p:cNvCxnSpPr/>
          <p:nvPr/>
        </p:nvCxnSpPr>
        <p:spPr>
          <a:xfrm flipV="1">
            <a:off x="8250423" y="3938955"/>
            <a:ext cx="784456" cy="14067"/>
          </a:xfrm>
          <a:prstGeom prst="straightConnector1">
            <a:avLst/>
          </a:prstGeom>
          <a:ln w="76200" cmpd="sng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9120988" y="3796433"/>
            <a:ext cx="3056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法</a:t>
            </a:r>
            <a:r>
              <a:rPr lang="ja-JP" altLang="en-US" sz="1600" dirty="0" smtClean="0"/>
              <a:t>に基づく報告（</a:t>
            </a:r>
            <a:r>
              <a:rPr lang="en-US" altLang="ja-JP" sz="1600" dirty="0" err="1" smtClean="0"/>
              <a:t>kintone</a:t>
            </a:r>
            <a:r>
              <a:rPr lang="ja-JP" altLang="en-US" sz="1600" dirty="0" smtClean="0"/>
              <a:t>）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9474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78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21</cp:revision>
  <dcterms:created xsi:type="dcterms:W3CDTF">2020-06-23T08:16:32Z</dcterms:created>
  <dcterms:modified xsi:type="dcterms:W3CDTF">2020-06-26T11:41:48Z</dcterms:modified>
</cp:coreProperties>
</file>