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787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5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70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0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44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53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28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96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3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49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2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37185-1279-4B59-A6D6-BDD4E1A8C6B3}" type="datetimeFigureOut">
              <a:rPr kumimoji="1" lang="ja-JP" altLang="en-US" smtClean="0"/>
              <a:t>2021/3/22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59787-7102-4967-9D7B-63B7B34AF4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424" y="563581"/>
            <a:ext cx="8584071" cy="561904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4" descr="第３期大阪府がん対策推進計画の基本的な考え方" title="第３期大阪府がん対策推進計画の基本的な考え方">
            <a:extLst>
              <a:ext uri="{FF2B5EF4-FFF2-40B4-BE49-F238E27FC236}">
                <a16:creationId xmlns:a16="http://schemas.microsoft.com/office/drawing/2014/main" id="{9599A0E4-866D-4954-8FD4-A58FC11F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531" y="0"/>
            <a:ext cx="9685859" cy="50647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tIns="0" bIns="0" anchor="ctr" anchorCtr="1"/>
          <a:lstStyle/>
          <a:p>
            <a:pPr defTabSz="457200">
              <a:defRPr/>
            </a:pPr>
            <a:r>
              <a:rPr kumimoji="0" lang="ja-JP" altLang="en-US" sz="2215" b="1" smtClean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大阪府</a:t>
            </a:r>
            <a:r>
              <a:rPr kumimoji="0" lang="ja-JP" altLang="en-US" sz="2215" b="1" dirty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がん患者妊よう</a:t>
            </a:r>
            <a:r>
              <a:rPr kumimoji="0" lang="ja-JP" altLang="en-US" sz="2215" b="1" dirty="0" smtClean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性</a:t>
            </a:r>
            <a:r>
              <a:rPr kumimoji="0" lang="ja-JP" altLang="en-US" sz="2215" b="1" smtClean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温存</a:t>
            </a:r>
            <a:r>
              <a:rPr kumimoji="0" lang="ja-JP" altLang="en-US" sz="2215" b="1" smtClean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治療費助成</a:t>
            </a:r>
            <a:r>
              <a:rPr kumimoji="0" lang="ja-JP" altLang="en-US" sz="2215" b="1" dirty="0" smtClean="0">
                <a:solidFill>
                  <a:srgbClr val="FFFFFF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Meiryo UI" panose="020B0604030504040204" pitchFamily="50" charset="-128"/>
              </a:rPr>
              <a:t>事業の事務フロー</a:t>
            </a:r>
            <a:endParaRPr kumimoji="0" lang="ja-JP" altLang="en-US" sz="2215" b="1" dirty="0">
              <a:solidFill>
                <a:srgbClr val="FFFFFF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6" name="四角形: 角を丸くする 9">
            <a:extLst>
              <a:ext uri="{FF2B5EF4-FFF2-40B4-BE49-F238E27FC236}">
                <a16:creationId xmlns:a16="http://schemas.microsoft.com/office/drawing/2014/main" id="{C86AEC1B-973E-4DCF-96DC-2D75D408FC4C}"/>
              </a:ext>
            </a:extLst>
          </p:cNvPr>
          <p:cNvSpPr/>
          <p:nvPr/>
        </p:nvSpPr>
        <p:spPr>
          <a:xfrm>
            <a:off x="4307473" y="3538108"/>
            <a:ext cx="2672876" cy="2096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65253" y="2901453"/>
            <a:ext cx="1365161" cy="23083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要配慮個人情報の収集</a:t>
            </a:r>
            <a:endParaRPr kumimoji="1" lang="ja-JP" altLang="en-US" sz="9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405403" y="3132285"/>
            <a:ext cx="0" cy="361595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0547797" y="1648496"/>
            <a:ext cx="1352282" cy="1242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6980349" y="3992451"/>
            <a:ext cx="0" cy="37348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 flipV="1">
            <a:off x="4328129" y="4108361"/>
            <a:ext cx="2652220" cy="283335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151827" y="4301543"/>
            <a:ext cx="2300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カウンセリングを受けたが</a:t>
            </a:r>
            <a:r>
              <a:rPr kumimoji="1" lang="ja-JP" altLang="en-US" sz="8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妊よう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性温存療法を実施しない方</a:t>
            </a:r>
            <a:endParaRPr kumimoji="1"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カウンセリング費用助成金交付申請書の提出</a:t>
            </a:r>
            <a:endParaRPr kumimoji="1" lang="ja-JP" altLang="en-US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四角形: 角を丸くする 9">
            <a:extLst>
              <a:ext uri="{FF2B5EF4-FFF2-40B4-BE49-F238E27FC236}">
                <a16:creationId xmlns:a16="http://schemas.microsoft.com/office/drawing/2014/main" id="{C86AEC1B-973E-4DCF-96DC-2D75D408FC4C}"/>
              </a:ext>
            </a:extLst>
          </p:cNvPr>
          <p:cNvSpPr/>
          <p:nvPr/>
        </p:nvSpPr>
        <p:spPr>
          <a:xfrm>
            <a:off x="4203343" y="4584878"/>
            <a:ext cx="2197458" cy="17833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ja-JP" altLang="en-US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465253" y="4985987"/>
            <a:ext cx="1365161" cy="23083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要配慮個人情報の収集</a:t>
            </a:r>
            <a:endParaRPr kumimoji="1" lang="ja-JP" altLang="en-US" sz="9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28" name="直線矢印コネクタ 27"/>
          <p:cNvCxnSpPr/>
          <p:nvPr/>
        </p:nvCxnSpPr>
        <p:spPr>
          <a:xfrm flipV="1">
            <a:off x="4405403" y="4763208"/>
            <a:ext cx="0" cy="222779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4529102" y="3149596"/>
            <a:ext cx="1381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厚生労働省事業</a:t>
            </a:r>
            <a:r>
              <a:rPr kumimoji="1" lang="en-US" altLang="ja-JP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000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60514" y="4294970"/>
            <a:ext cx="1381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府独自事業</a:t>
            </a:r>
            <a:r>
              <a:rPr kumimoji="1" lang="en-US" altLang="ja-JP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1" lang="ja-JP" altLang="en-US" sz="1000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640185" y="1400905"/>
            <a:ext cx="1381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（生殖医療機関）</a:t>
            </a:r>
            <a:endParaRPr kumimoji="1" lang="ja-JP" altLang="en-US" sz="1000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87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UD デジタル 教科書体 NK-B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20</cp:revision>
  <cp:lastPrinted>2021-03-22T09:22:08Z</cp:lastPrinted>
  <dcterms:created xsi:type="dcterms:W3CDTF">2021-03-08T07:38:19Z</dcterms:created>
  <dcterms:modified xsi:type="dcterms:W3CDTF">2021-03-22T09:59:19Z</dcterms:modified>
</cp:coreProperties>
</file>