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3"/>
  </p:notesMasterIdLst>
  <p:sldIdLst>
    <p:sldId id="281"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9900"/>
    <a:srgbClr val="FF6600"/>
    <a:srgbClr val="FF7C80"/>
    <a:srgbClr val="FF9933"/>
    <a:srgbClr val="FF66FF"/>
    <a:srgbClr val="FFCC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15" autoAdjust="0"/>
    <p:restoredTop sz="94660"/>
  </p:normalViewPr>
  <p:slideViewPr>
    <p:cSldViewPr snapToGrid="0">
      <p:cViewPr varScale="1">
        <p:scale>
          <a:sx n="86" d="100"/>
          <a:sy n="86" d="100"/>
        </p:scale>
        <p:origin x="134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8475"/>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8475"/>
          </a:xfrm>
          <a:prstGeom prst="rect">
            <a:avLst/>
          </a:prstGeom>
        </p:spPr>
        <p:txBody>
          <a:bodyPr vert="horz" lIns="91424" tIns="45712" rIns="91424" bIns="45712" rtlCol="0"/>
          <a:lstStyle>
            <a:lvl1pPr algn="r">
              <a:defRPr sz="1200"/>
            </a:lvl1pPr>
          </a:lstStyle>
          <a:p>
            <a:fld id="{08C4AC70-E373-47F2-8F6F-B558C67835AC}" type="datetimeFigureOut">
              <a:rPr kumimoji="1" lang="ja-JP" altLang="en-US" smtClean="0"/>
              <a:t>2023/1/27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1038" y="4783140"/>
            <a:ext cx="5445125" cy="3913187"/>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24" tIns="45712" rIns="91424" bIns="45712" rtlCol="0" anchor="b"/>
          <a:lstStyle>
            <a:lvl1pPr algn="r">
              <a:defRPr sz="1200"/>
            </a:lvl1pPr>
          </a:lstStyle>
          <a:p>
            <a:fld id="{583606D2-E58A-471D-AB72-36FC4925F4BF}" type="slidenum">
              <a:rPr kumimoji="1" lang="ja-JP" altLang="en-US" smtClean="0"/>
              <a:t>‹#›</a:t>
            </a:fld>
            <a:endParaRPr kumimoji="1" lang="ja-JP" altLang="en-US"/>
          </a:p>
        </p:txBody>
      </p:sp>
    </p:spTree>
    <p:extLst>
      <p:ext uri="{BB962C8B-B14F-4D97-AF65-F5344CB8AC3E}">
        <p14:creationId xmlns:p14="http://schemas.microsoft.com/office/powerpoint/2010/main" val="33329150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lang="ja-JP" altLang="en-US" sz="1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marL="0" marR="0" lvl="0" indent="0" algn="r" defTabSz="1083981" rtl="0" eaLnBrk="1" fontAlgn="auto" latinLnBrk="0" hangingPunct="1">
              <a:lnSpc>
                <a:spcPct val="100000"/>
              </a:lnSpc>
              <a:spcBef>
                <a:spcPts val="0"/>
              </a:spcBef>
              <a:spcAft>
                <a:spcPts val="0"/>
              </a:spcAft>
              <a:buClrTx/>
              <a:buSzTx/>
              <a:buFontTx/>
              <a:buNone/>
              <a:tabLst/>
              <a:defRPr/>
            </a:pPr>
            <a:fld id="{64CE9878-C377-4FC8-87CB-ED1047FDFD99}" type="slidenum">
              <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pPr marL="0" marR="0" lvl="0" indent="0" algn="r" defTabSz="1083981"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6029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13" y="2130439"/>
            <a:ext cx="7772400" cy="1470022"/>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7" y="3886208"/>
            <a:ext cx="6400801" cy="1752600"/>
          </a:xfrm>
        </p:spPr>
        <p:txBody>
          <a:bodyPr/>
          <a:lstStyle>
            <a:lvl1pPr marL="0" indent="0" algn="ctr">
              <a:buNone/>
              <a:defRPr>
                <a:solidFill>
                  <a:schemeClr val="tx1">
                    <a:tint val="75000"/>
                  </a:schemeClr>
                </a:solidFill>
              </a:defRPr>
            </a:lvl1pPr>
            <a:lvl2pPr marL="261473" indent="0" algn="ctr">
              <a:buNone/>
              <a:defRPr>
                <a:solidFill>
                  <a:schemeClr val="tx1">
                    <a:tint val="75000"/>
                  </a:schemeClr>
                </a:solidFill>
              </a:defRPr>
            </a:lvl2pPr>
            <a:lvl3pPr marL="522943" indent="0" algn="ctr">
              <a:buNone/>
              <a:defRPr>
                <a:solidFill>
                  <a:schemeClr val="tx1">
                    <a:tint val="75000"/>
                  </a:schemeClr>
                </a:solidFill>
              </a:defRPr>
            </a:lvl3pPr>
            <a:lvl4pPr marL="784415" indent="0" algn="ctr">
              <a:buNone/>
              <a:defRPr>
                <a:solidFill>
                  <a:schemeClr val="tx1">
                    <a:tint val="75000"/>
                  </a:schemeClr>
                </a:solidFill>
              </a:defRPr>
            </a:lvl4pPr>
            <a:lvl5pPr marL="1045887" indent="0" algn="ctr">
              <a:buNone/>
              <a:defRPr>
                <a:solidFill>
                  <a:schemeClr val="tx1">
                    <a:tint val="75000"/>
                  </a:schemeClr>
                </a:solidFill>
              </a:defRPr>
            </a:lvl5pPr>
            <a:lvl6pPr marL="1307358" indent="0" algn="ctr">
              <a:buNone/>
              <a:defRPr>
                <a:solidFill>
                  <a:schemeClr val="tx1">
                    <a:tint val="75000"/>
                  </a:schemeClr>
                </a:solidFill>
              </a:defRPr>
            </a:lvl6pPr>
            <a:lvl7pPr marL="1568836" indent="0" algn="ctr">
              <a:buNone/>
              <a:defRPr>
                <a:solidFill>
                  <a:schemeClr val="tx1">
                    <a:tint val="75000"/>
                  </a:schemeClr>
                </a:solidFill>
              </a:defRPr>
            </a:lvl7pPr>
            <a:lvl8pPr marL="1830308" indent="0" algn="ctr">
              <a:buNone/>
              <a:defRPr>
                <a:solidFill>
                  <a:schemeClr val="tx1">
                    <a:tint val="75000"/>
                  </a:schemeClr>
                </a:solidFill>
              </a:defRPr>
            </a:lvl8pPr>
            <a:lvl9pPr marL="20917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C7FD1E5-8A0A-4412-AF43-68F5A252CD3E}" type="datetime1">
              <a:rPr kumimoji="1" lang="ja-JP" altLang="en-US" smtClean="0"/>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3343733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49E80C-E2F5-413A-B4B8-2A8D56BC456D}" type="datetime1">
              <a:rPr kumimoji="1" lang="ja-JP" altLang="en-US" smtClean="0"/>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1885695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8" y="274649"/>
            <a:ext cx="2057401" cy="58515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7" y="274649"/>
            <a:ext cx="6019800" cy="58515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A72449-FCDE-4E0D-BC76-9409BB182CB3}" type="datetime1">
              <a:rPr kumimoji="1" lang="ja-JP" altLang="en-US" smtClean="0"/>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4041198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55DB8FC-D954-451C-9E01-8EE6E41612DA}" type="datetime1">
              <a:rPr kumimoji="1" lang="ja-JP" altLang="en-US" smtClean="0"/>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246659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24" y="4406916"/>
            <a:ext cx="7772400" cy="1362075"/>
          </a:xfrm>
        </p:spPr>
        <p:txBody>
          <a:bodyPr anchor="t"/>
          <a:lstStyle>
            <a:lvl1pPr algn="l">
              <a:defRPr sz="229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24" y="2906727"/>
            <a:ext cx="7772400" cy="1500188"/>
          </a:xfrm>
        </p:spPr>
        <p:txBody>
          <a:bodyPr anchor="b"/>
          <a:lstStyle>
            <a:lvl1pPr marL="0" indent="0">
              <a:buNone/>
              <a:defRPr sz="1119">
                <a:solidFill>
                  <a:schemeClr val="tx1">
                    <a:tint val="75000"/>
                  </a:schemeClr>
                </a:solidFill>
              </a:defRPr>
            </a:lvl1pPr>
            <a:lvl2pPr marL="261473" indent="0">
              <a:buNone/>
              <a:defRPr sz="1007">
                <a:solidFill>
                  <a:schemeClr val="tx1">
                    <a:tint val="75000"/>
                  </a:schemeClr>
                </a:solidFill>
              </a:defRPr>
            </a:lvl2pPr>
            <a:lvl3pPr marL="522943" indent="0">
              <a:buNone/>
              <a:defRPr sz="895">
                <a:solidFill>
                  <a:schemeClr val="tx1">
                    <a:tint val="75000"/>
                  </a:schemeClr>
                </a:solidFill>
              </a:defRPr>
            </a:lvl3pPr>
            <a:lvl4pPr marL="784415" indent="0">
              <a:buNone/>
              <a:defRPr sz="838">
                <a:solidFill>
                  <a:schemeClr val="tx1">
                    <a:tint val="75000"/>
                  </a:schemeClr>
                </a:solidFill>
              </a:defRPr>
            </a:lvl4pPr>
            <a:lvl5pPr marL="1045887" indent="0">
              <a:buNone/>
              <a:defRPr sz="838">
                <a:solidFill>
                  <a:schemeClr val="tx1">
                    <a:tint val="75000"/>
                  </a:schemeClr>
                </a:solidFill>
              </a:defRPr>
            </a:lvl5pPr>
            <a:lvl6pPr marL="1307358" indent="0">
              <a:buNone/>
              <a:defRPr sz="838">
                <a:solidFill>
                  <a:schemeClr val="tx1">
                    <a:tint val="75000"/>
                  </a:schemeClr>
                </a:solidFill>
              </a:defRPr>
            </a:lvl6pPr>
            <a:lvl7pPr marL="1568836" indent="0">
              <a:buNone/>
              <a:defRPr sz="838">
                <a:solidFill>
                  <a:schemeClr val="tx1">
                    <a:tint val="75000"/>
                  </a:schemeClr>
                </a:solidFill>
              </a:defRPr>
            </a:lvl7pPr>
            <a:lvl8pPr marL="1830308" indent="0">
              <a:buNone/>
              <a:defRPr sz="838">
                <a:solidFill>
                  <a:schemeClr val="tx1">
                    <a:tint val="75000"/>
                  </a:schemeClr>
                </a:solidFill>
              </a:defRPr>
            </a:lvl8pPr>
            <a:lvl9pPr marL="2091779" indent="0">
              <a:buNone/>
              <a:defRPr sz="83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5D255B9-CF09-444A-BC66-A929B8A82C82}" type="datetime1">
              <a:rPr kumimoji="1" lang="ja-JP" altLang="en-US" smtClean="0"/>
              <a:t>2023/1/27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40836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19" y="1600208"/>
            <a:ext cx="4038599" cy="4525965"/>
          </a:xfrm>
        </p:spPr>
        <p:txBody>
          <a:bodyPr/>
          <a:lstStyle>
            <a:lvl1pPr>
              <a:defRPr sz="1620"/>
            </a:lvl1pPr>
            <a:lvl2pPr>
              <a:defRPr sz="1395"/>
            </a:lvl2pPr>
            <a:lvl3pPr>
              <a:defRPr sz="1119"/>
            </a:lvl3pPr>
            <a:lvl4pPr>
              <a:defRPr sz="1007"/>
            </a:lvl4pPr>
            <a:lvl5pPr>
              <a:defRPr sz="1007"/>
            </a:lvl5pPr>
            <a:lvl6pPr>
              <a:defRPr sz="1007"/>
            </a:lvl6pPr>
            <a:lvl7pPr>
              <a:defRPr sz="1007"/>
            </a:lvl7pPr>
            <a:lvl8pPr>
              <a:defRPr sz="1007"/>
            </a:lvl8pPr>
            <a:lvl9pPr>
              <a:defRPr sz="100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20" y="1600208"/>
            <a:ext cx="4038599" cy="4525965"/>
          </a:xfrm>
        </p:spPr>
        <p:txBody>
          <a:bodyPr/>
          <a:lstStyle>
            <a:lvl1pPr>
              <a:defRPr sz="1620"/>
            </a:lvl1pPr>
            <a:lvl2pPr>
              <a:defRPr sz="1395"/>
            </a:lvl2pPr>
            <a:lvl3pPr>
              <a:defRPr sz="1119"/>
            </a:lvl3pPr>
            <a:lvl4pPr>
              <a:defRPr sz="1007"/>
            </a:lvl4pPr>
            <a:lvl5pPr>
              <a:defRPr sz="1007"/>
            </a:lvl5pPr>
            <a:lvl6pPr>
              <a:defRPr sz="1007"/>
            </a:lvl6pPr>
            <a:lvl7pPr>
              <a:defRPr sz="1007"/>
            </a:lvl7pPr>
            <a:lvl8pPr>
              <a:defRPr sz="1007"/>
            </a:lvl8pPr>
            <a:lvl9pPr>
              <a:defRPr sz="100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F879DC3-1D34-47E1-B6F1-2D9B03895065}" type="datetime1">
              <a:rPr kumimoji="1" lang="ja-JP" altLang="en-US" smtClean="0"/>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1990566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17" y="1535121"/>
            <a:ext cx="4040188" cy="639765"/>
          </a:xfrm>
        </p:spPr>
        <p:txBody>
          <a:bodyPr anchor="b"/>
          <a:lstStyle>
            <a:lvl1pPr marL="0" indent="0">
              <a:buNone/>
              <a:defRPr sz="1395" b="1"/>
            </a:lvl1pPr>
            <a:lvl2pPr marL="261473" indent="0">
              <a:buNone/>
              <a:defRPr sz="1119" b="1"/>
            </a:lvl2pPr>
            <a:lvl3pPr marL="522943" indent="0">
              <a:buNone/>
              <a:defRPr sz="1007" b="1"/>
            </a:lvl3pPr>
            <a:lvl4pPr marL="784415" indent="0">
              <a:buNone/>
              <a:defRPr sz="895" b="1"/>
            </a:lvl4pPr>
            <a:lvl5pPr marL="1045887" indent="0">
              <a:buNone/>
              <a:defRPr sz="895" b="1"/>
            </a:lvl5pPr>
            <a:lvl6pPr marL="1307358" indent="0">
              <a:buNone/>
              <a:defRPr sz="895" b="1"/>
            </a:lvl6pPr>
            <a:lvl7pPr marL="1568836" indent="0">
              <a:buNone/>
              <a:defRPr sz="895" b="1"/>
            </a:lvl7pPr>
            <a:lvl8pPr marL="1830308" indent="0">
              <a:buNone/>
              <a:defRPr sz="895" b="1"/>
            </a:lvl8pPr>
            <a:lvl9pPr marL="2091779" indent="0">
              <a:buNone/>
              <a:defRPr sz="895"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17" y="2174893"/>
            <a:ext cx="4040188" cy="3951285"/>
          </a:xfrm>
        </p:spPr>
        <p:txBody>
          <a:bodyPr/>
          <a:lstStyle>
            <a:lvl1pPr>
              <a:defRPr sz="1395"/>
            </a:lvl1pPr>
            <a:lvl2pPr>
              <a:defRPr sz="1119"/>
            </a:lvl2pPr>
            <a:lvl3pPr>
              <a:defRPr sz="1007"/>
            </a:lvl3pPr>
            <a:lvl4pPr>
              <a:defRPr sz="895"/>
            </a:lvl4pPr>
            <a:lvl5pPr>
              <a:defRPr sz="895"/>
            </a:lvl5pPr>
            <a:lvl6pPr>
              <a:defRPr sz="895"/>
            </a:lvl6pPr>
            <a:lvl7pPr>
              <a:defRPr sz="895"/>
            </a:lvl7pPr>
            <a:lvl8pPr>
              <a:defRPr sz="895"/>
            </a:lvl8pPr>
            <a:lvl9pPr>
              <a:defRPr sz="89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43" y="1535121"/>
            <a:ext cx="4041775" cy="639765"/>
          </a:xfrm>
        </p:spPr>
        <p:txBody>
          <a:bodyPr anchor="b"/>
          <a:lstStyle>
            <a:lvl1pPr marL="0" indent="0">
              <a:buNone/>
              <a:defRPr sz="1395" b="1"/>
            </a:lvl1pPr>
            <a:lvl2pPr marL="261473" indent="0">
              <a:buNone/>
              <a:defRPr sz="1119" b="1"/>
            </a:lvl2pPr>
            <a:lvl3pPr marL="522943" indent="0">
              <a:buNone/>
              <a:defRPr sz="1007" b="1"/>
            </a:lvl3pPr>
            <a:lvl4pPr marL="784415" indent="0">
              <a:buNone/>
              <a:defRPr sz="895" b="1"/>
            </a:lvl4pPr>
            <a:lvl5pPr marL="1045887" indent="0">
              <a:buNone/>
              <a:defRPr sz="895" b="1"/>
            </a:lvl5pPr>
            <a:lvl6pPr marL="1307358" indent="0">
              <a:buNone/>
              <a:defRPr sz="895" b="1"/>
            </a:lvl6pPr>
            <a:lvl7pPr marL="1568836" indent="0">
              <a:buNone/>
              <a:defRPr sz="895" b="1"/>
            </a:lvl7pPr>
            <a:lvl8pPr marL="1830308" indent="0">
              <a:buNone/>
              <a:defRPr sz="895" b="1"/>
            </a:lvl8pPr>
            <a:lvl9pPr marL="2091779" indent="0">
              <a:buNone/>
              <a:defRPr sz="895"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43" y="2174893"/>
            <a:ext cx="4041775" cy="3951285"/>
          </a:xfrm>
        </p:spPr>
        <p:txBody>
          <a:bodyPr/>
          <a:lstStyle>
            <a:lvl1pPr>
              <a:defRPr sz="1395"/>
            </a:lvl1pPr>
            <a:lvl2pPr>
              <a:defRPr sz="1119"/>
            </a:lvl2pPr>
            <a:lvl3pPr>
              <a:defRPr sz="1007"/>
            </a:lvl3pPr>
            <a:lvl4pPr>
              <a:defRPr sz="895"/>
            </a:lvl4pPr>
            <a:lvl5pPr>
              <a:defRPr sz="895"/>
            </a:lvl5pPr>
            <a:lvl6pPr>
              <a:defRPr sz="895"/>
            </a:lvl6pPr>
            <a:lvl7pPr>
              <a:defRPr sz="895"/>
            </a:lvl7pPr>
            <a:lvl8pPr>
              <a:defRPr sz="895"/>
            </a:lvl8pPr>
            <a:lvl9pPr>
              <a:defRPr sz="89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B304314-C50F-4AA7-855D-C316093F7376}" type="datetime1">
              <a:rPr kumimoji="1" lang="ja-JP" altLang="en-US" smtClean="0"/>
              <a:t>2023/1/27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1738305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3D55FD1-3664-4274-896C-9F8A28F04C74}" type="datetime1">
              <a:rPr kumimoji="1" lang="ja-JP" altLang="en-US" smtClean="0"/>
              <a:t>2023/1/27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2474187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E47567-55E2-4E65-8442-2EC92A1724ED}" type="datetime1">
              <a:rPr kumimoji="1" lang="ja-JP" altLang="en-US" smtClean="0"/>
              <a:t>2023/1/27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300263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9" y="273053"/>
            <a:ext cx="3008313" cy="1162050"/>
          </a:xfrm>
        </p:spPr>
        <p:txBody>
          <a:bodyPr anchor="b"/>
          <a:lstStyle>
            <a:lvl1pPr algn="l">
              <a:defRPr sz="111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61" y="273067"/>
            <a:ext cx="5111750" cy="5853112"/>
          </a:xfrm>
        </p:spPr>
        <p:txBody>
          <a:bodyPr/>
          <a:lstStyle>
            <a:lvl1pPr>
              <a:defRPr sz="1845"/>
            </a:lvl1pPr>
            <a:lvl2pPr>
              <a:defRPr sz="1620"/>
            </a:lvl2pPr>
            <a:lvl3pPr>
              <a:defRPr sz="1395"/>
            </a:lvl3pPr>
            <a:lvl4pPr>
              <a:defRPr sz="1119"/>
            </a:lvl4pPr>
            <a:lvl5pPr>
              <a:defRPr sz="1119"/>
            </a:lvl5pPr>
            <a:lvl6pPr>
              <a:defRPr sz="1119"/>
            </a:lvl6pPr>
            <a:lvl7pPr>
              <a:defRPr sz="1119"/>
            </a:lvl7pPr>
            <a:lvl8pPr>
              <a:defRPr sz="1119"/>
            </a:lvl8pPr>
            <a:lvl9pPr>
              <a:defRPr sz="111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9" y="1435107"/>
            <a:ext cx="3008313" cy="4691063"/>
          </a:xfrm>
        </p:spPr>
        <p:txBody>
          <a:bodyPr/>
          <a:lstStyle>
            <a:lvl1pPr marL="0" indent="0">
              <a:buNone/>
              <a:defRPr sz="838"/>
            </a:lvl1pPr>
            <a:lvl2pPr marL="261473" indent="0">
              <a:buNone/>
              <a:defRPr sz="670"/>
            </a:lvl2pPr>
            <a:lvl3pPr marL="522943" indent="0">
              <a:buNone/>
              <a:defRPr sz="563"/>
            </a:lvl3pPr>
            <a:lvl4pPr marL="784415" indent="0">
              <a:buNone/>
              <a:defRPr sz="563"/>
            </a:lvl4pPr>
            <a:lvl5pPr marL="1045887" indent="0">
              <a:buNone/>
              <a:defRPr sz="563"/>
            </a:lvl5pPr>
            <a:lvl6pPr marL="1307358" indent="0">
              <a:buNone/>
              <a:defRPr sz="563"/>
            </a:lvl6pPr>
            <a:lvl7pPr marL="1568836" indent="0">
              <a:buNone/>
              <a:defRPr sz="563"/>
            </a:lvl7pPr>
            <a:lvl8pPr marL="1830308" indent="0">
              <a:buNone/>
              <a:defRPr sz="563"/>
            </a:lvl8pPr>
            <a:lvl9pPr marL="2091779"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52D163E-1A03-4567-A2CB-8713C0537597}" type="datetime1">
              <a:rPr kumimoji="1" lang="ja-JP" altLang="en-US" smtClean="0"/>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3803949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0" y="4800625"/>
            <a:ext cx="5486400" cy="566737"/>
          </a:xfrm>
        </p:spPr>
        <p:txBody>
          <a:bodyPr anchor="b"/>
          <a:lstStyle>
            <a:lvl1pPr algn="l">
              <a:defRPr sz="1119" b="1"/>
            </a:lvl1pPr>
          </a:lstStyle>
          <a:p>
            <a:r>
              <a:rPr kumimoji="1" lang="ja-JP" altLang="en-US"/>
              <a:t>マスター タイトルの書式設定</a:t>
            </a:r>
          </a:p>
        </p:txBody>
      </p:sp>
      <p:sp>
        <p:nvSpPr>
          <p:cNvPr id="3" name="図プレースホルダー 2"/>
          <p:cNvSpPr>
            <a:spLocks noGrp="1"/>
          </p:cNvSpPr>
          <p:nvPr>
            <p:ph type="pic" idx="1"/>
          </p:nvPr>
        </p:nvSpPr>
        <p:spPr>
          <a:xfrm>
            <a:off x="1792290" y="612780"/>
            <a:ext cx="5486400" cy="4114800"/>
          </a:xfrm>
        </p:spPr>
        <p:txBody>
          <a:bodyPr/>
          <a:lstStyle>
            <a:lvl1pPr marL="0" indent="0">
              <a:buNone/>
              <a:defRPr sz="1845"/>
            </a:lvl1pPr>
            <a:lvl2pPr marL="261473" indent="0">
              <a:buNone/>
              <a:defRPr sz="1620"/>
            </a:lvl2pPr>
            <a:lvl3pPr marL="522943" indent="0">
              <a:buNone/>
              <a:defRPr sz="1395"/>
            </a:lvl3pPr>
            <a:lvl4pPr marL="784415" indent="0">
              <a:buNone/>
              <a:defRPr sz="1119"/>
            </a:lvl4pPr>
            <a:lvl5pPr marL="1045887" indent="0">
              <a:buNone/>
              <a:defRPr sz="1119"/>
            </a:lvl5pPr>
            <a:lvl6pPr marL="1307358" indent="0">
              <a:buNone/>
              <a:defRPr sz="1119"/>
            </a:lvl6pPr>
            <a:lvl7pPr marL="1568836" indent="0">
              <a:buNone/>
              <a:defRPr sz="1119"/>
            </a:lvl7pPr>
            <a:lvl8pPr marL="1830308" indent="0">
              <a:buNone/>
              <a:defRPr sz="1119"/>
            </a:lvl8pPr>
            <a:lvl9pPr marL="2091779" indent="0">
              <a:buNone/>
              <a:defRPr sz="1119"/>
            </a:lvl9pPr>
          </a:lstStyle>
          <a:p>
            <a:endParaRPr kumimoji="1" lang="ja-JP" altLang="en-US"/>
          </a:p>
        </p:txBody>
      </p:sp>
      <p:sp>
        <p:nvSpPr>
          <p:cNvPr id="4" name="テキスト プレースホルダー 3"/>
          <p:cNvSpPr>
            <a:spLocks noGrp="1"/>
          </p:cNvSpPr>
          <p:nvPr>
            <p:ph type="body" sz="half" idx="2"/>
          </p:nvPr>
        </p:nvSpPr>
        <p:spPr>
          <a:xfrm>
            <a:off x="1792290" y="5367354"/>
            <a:ext cx="5486400" cy="804863"/>
          </a:xfrm>
        </p:spPr>
        <p:txBody>
          <a:bodyPr/>
          <a:lstStyle>
            <a:lvl1pPr marL="0" indent="0">
              <a:buNone/>
              <a:defRPr sz="838"/>
            </a:lvl1pPr>
            <a:lvl2pPr marL="261473" indent="0">
              <a:buNone/>
              <a:defRPr sz="670"/>
            </a:lvl2pPr>
            <a:lvl3pPr marL="522943" indent="0">
              <a:buNone/>
              <a:defRPr sz="563"/>
            </a:lvl3pPr>
            <a:lvl4pPr marL="784415" indent="0">
              <a:buNone/>
              <a:defRPr sz="563"/>
            </a:lvl4pPr>
            <a:lvl5pPr marL="1045887" indent="0">
              <a:buNone/>
              <a:defRPr sz="563"/>
            </a:lvl5pPr>
            <a:lvl6pPr marL="1307358" indent="0">
              <a:buNone/>
              <a:defRPr sz="563"/>
            </a:lvl6pPr>
            <a:lvl7pPr marL="1568836" indent="0">
              <a:buNone/>
              <a:defRPr sz="563"/>
            </a:lvl7pPr>
            <a:lvl8pPr marL="1830308" indent="0">
              <a:buNone/>
              <a:defRPr sz="563"/>
            </a:lvl8pPr>
            <a:lvl9pPr marL="2091779"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02BC3-1317-455C-BCB6-4C111137DAD7}" type="datetime1">
              <a:rPr kumimoji="1" lang="ja-JP" altLang="en-US" smtClean="0"/>
              <a:t>2023/1/27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CA4886-83E6-41C3-B3A6-AE2D3F36EA1E}" type="slidenum">
              <a:rPr kumimoji="1" lang="ja-JP" altLang="en-US" smtClean="0"/>
              <a:t>‹#›</a:t>
            </a:fld>
            <a:endParaRPr kumimoji="1" lang="ja-JP" altLang="en-US"/>
          </a:p>
        </p:txBody>
      </p:sp>
    </p:spTree>
    <p:extLst>
      <p:ext uri="{BB962C8B-B14F-4D97-AF65-F5344CB8AC3E}">
        <p14:creationId xmlns:p14="http://schemas.microsoft.com/office/powerpoint/2010/main" val="2568680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8" y="274646"/>
            <a:ext cx="8229600" cy="1143000"/>
          </a:xfrm>
          <a:prstGeom prst="rect">
            <a:avLst/>
          </a:prstGeom>
        </p:spPr>
        <p:txBody>
          <a:bodyPr vert="horz" lIns="93618" tIns="46809" rIns="93618" bIns="46809"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8" y="1600208"/>
            <a:ext cx="8229600" cy="4525965"/>
          </a:xfrm>
          <a:prstGeom prst="rect">
            <a:avLst/>
          </a:prstGeom>
        </p:spPr>
        <p:txBody>
          <a:bodyPr vert="horz" lIns="93618" tIns="46809" rIns="93618" bIns="46809"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6" y="6356359"/>
            <a:ext cx="2133600" cy="365122"/>
          </a:xfrm>
          <a:prstGeom prst="rect">
            <a:avLst/>
          </a:prstGeom>
        </p:spPr>
        <p:txBody>
          <a:bodyPr vert="horz" lIns="93618" tIns="46809" rIns="93618" bIns="46809" rtlCol="0" anchor="ctr"/>
          <a:lstStyle>
            <a:lvl1pPr algn="l">
              <a:defRPr sz="670">
                <a:solidFill>
                  <a:schemeClr val="tx1">
                    <a:tint val="75000"/>
                  </a:schemeClr>
                </a:solidFill>
              </a:defRPr>
            </a:lvl1pPr>
          </a:lstStyle>
          <a:p>
            <a:fld id="{309373CC-B009-451E-9F03-3AA6505AFDEB}" type="datetime1">
              <a:rPr kumimoji="1" lang="ja-JP" altLang="en-US" smtClean="0"/>
              <a:t>2023/1/27</a:t>
            </a:fld>
            <a:endParaRPr kumimoji="1" lang="ja-JP" altLang="en-US"/>
          </a:p>
        </p:txBody>
      </p:sp>
      <p:sp>
        <p:nvSpPr>
          <p:cNvPr id="5" name="フッター プレースホルダー 4"/>
          <p:cNvSpPr>
            <a:spLocks noGrp="1"/>
          </p:cNvSpPr>
          <p:nvPr>
            <p:ph type="ftr" sz="quarter" idx="3"/>
          </p:nvPr>
        </p:nvSpPr>
        <p:spPr>
          <a:xfrm>
            <a:off x="3124202" y="6356359"/>
            <a:ext cx="2895602" cy="365122"/>
          </a:xfrm>
          <a:prstGeom prst="rect">
            <a:avLst/>
          </a:prstGeom>
        </p:spPr>
        <p:txBody>
          <a:bodyPr vert="horz" lIns="93618" tIns="46809" rIns="93618" bIns="46809" rtlCol="0" anchor="ctr"/>
          <a:lstStyle>
            <a:lvl1pPr algn="ctr">
              <a:defRPr sz="67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8" y="6356359"/>
            <a:ext cx="2133600" cy="365122"/>
          </a:xfrm>
          <a:prstGeom prst="rect">
            <a:avLst/>
          </a:prstGeom>
        </p:spPr>
        <p:txBody>
          <a:bodyPr vert="horz" lIns="93618" tIns="46809" rIns="93618" bIns="46809" rtlCol="0" anchor="ctr"/>
          <a:lstStyle>
            <a:lvl1pPr algn="r">
              <a:defRPr sz="670">
                <a:solidFill>
                  <a:schemeClr val="tx1">
                    <a:tint val="75000"/>
                  </a:schemeClr>
                </a:solidFill>
              </a:defRPr>
            </a:lvl1pPr>
          </a:lstStyle>
          <a:p>
            <a:endParaRPr kumimoji="1" lang="ja-JP" altLang="en-US" dirty="0"/>
          </a:p>
        </p:txBody>
      </p:sp>
    </p:spTree>
    <p:extLst>
      <p:ext uri="{BB962C8B-B14F-4D97-AF65-F5344CB8AC3E}">
        <p14:creationId xmlns:p14="http://schemas.microsoft.com/office/powerpoint/2010/main" val="293656845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ftr="0" dt="0"/>
  <p:txStyles>
    <p:titleStyle>
      <a:lvl1pPr algn="ctr" defTabSz="522943" rtl="0" eaLnBrk="1" latinLnBrk="0" hangingPunct="1">
        <a:spcBef>
          <a:spcPct val="0"/>
        </a:spcBef>
        <a:buNone/>
        <a:defRPr kumimoji="1" sz="2515" kern="1200">
          <a:solidFill>
            <a:schemeClr val="tx1"/>
          </a:solidFill>
          <a:latin typeface="+mj-lt"/>
          <a:ea typeface="+mj-ea"/>
          <a:cs typeface="+mj-cs"/>
        </a:defRPr>
      </a:lvl1pPr>
    </p:titleStyle>
    <p:bodyStyle>
      <a:lvl1pPr marL="196103" indent="-196103" algn="l" defTabSz="522943" rtl="0" eaLnBrk="1" latinLnBrk="0" hangingPunct="1">
        <a:spcBef>
          <a:spcPct val="20000"/>
        </a:spcBef>
        <a:buFont typeface="Arial" panose="020B0604020202020204" pitchFamily="34" charset="0"/>
        <a:buChar char="•"/>
        <a:defRPr kumimoji="1" sz="1845" kern="1200">
          <a:solidFill>
            <a:schemeClr val="tx1"/>
          </a:solidFill>
          <a:latin typeface="+mn-lt"/>
          <a:ea typeface="+mn-ea"/>
          <a:cs typeface="+mn-cs"/>
        </a:defRPr>
      </a:lvl1pPr>
      <a:lvl2pPr marL="424889" indent="-163418" algn="l" defTabSz="522943" rtl="0" eaLnBrk="1" latinLnBrk="0" hangingPunct="1">
        <a:spcBef>
          <a:spcPct val="20000"/>
        </a:spcBef>
        <a:buFont typeface="Arial" panose="020B0604020202020204" pitchFamily="34" charset="0"/>
        <a:buChar char="–"/>
        <a:defRPr kumimoji="1" sz="1620" kern="1200">
          <a:solidFill>
            <a:schemeClr val="tx1"/>
          </a:solidFill>
          <a:latin typeface="+mn-lt"/>
          <a:ea typeface="+mn-ea"/>
          <a:cs typeface="+mn-cs"/>
        </a:defRPr>
      </a:lvl2pPr>
      <a:lvl3pPr marL="653681" indent="-130739" algn="l" defTabSz="522943" rtl="0" eaLnBrk="1" latinLnBrk="0" hangingPunct="1">
        <a:spcBef>
          <a:spcPct val="20000"/>
        </a:spcBef>
        <a:buFont typeface="Arial" panose="020B0604020202020204" pitchFamily="34" charset="0"/>
        <a:buChar char="•"/>
        <a:defRPr kumimoji="1" sz="1395" kern="1200">
          <a:solidFill>
            <a:schemeClr val="tx1"/>
          </a:solidFill>
          <a:latin typeface="+mn-lt"/>
          <a:ea typeface="+mn-ea"/>
          <a:cs typeface="+mn-cs"/>
        </a:defRPr>
      </a:lvl3pPr>
      <a:lvl4pPr marL="915153" indent="-130739" algn="l" defTabSz="522943" rtl="0" eaLnBrk="1" latinLnBrk="0" hangingPunct="1">
        <a:spcBef>
          <a:spcPct val="20000"/>
        </a:spcBef>
        <a:buFont typeface="Arial" panose="020B0604020202020204" pitchFamily="34" charset="0"/>
        <a:buChar char="–"/>
        <a:defRPr kumimoji="1" sz="1119" kern="1200">
          <a:solidFill>
            <a:schemeClr val="tx1"/>
          </a:solidFill>
          <a:latin typeface="+mn-lt"/>
          <a:ea typeface="+mn-ea"/>
          <a:cs typeface="+mn-cs"/>
        </a:defRPr>
      </a:lvl4pPr>
      <a:lvl5pPr marL="1176626" indent="-130739" algn="l" defTabSz="522943" rtl="0" eaLnBrk="1" latinLnBrk="0" hangingPunct="1">
        <a:spcBef>
          <a:spcPct val="20000"/>
        </a:spcBef>
        <a:buFont typeface="Arial" panose="020B0604020202020204" pitchFamily="34" charset="0"/>
        <a:buChar char="»"/>
        <a:defRPr kumimoji="1" sz="1119" kern="1200">
          <a:solidFill>
            <a:schemeClr val="tx1"/>
          </a:solidFill>
          <a:latin typeface="+mn-lt"/>
          <a:ea typeface="+mn-ea"/>
          <a:cs typeface="+mn-cs"/>
        </a:defRPr>
      </a:lvl5pPr>
      <a:lvl6pPr marL="1438097" indent="-130739" algn="l" defTabSz="522943" rtl="0" eaLnBrk="1" latinLnBrk="0" hangingPunct="1">
        <a:spcBef>
          <a:spcPct val="20000"/>
        </a:spcBef>
        <a:buFont typeface="Arial" panose="020B0604020202020204" pitchFamily="34" charset="0"/>
        <a:buChar char="•"/>
        <a:defRPr kumimoji="1" sz="1119" kern="1200">
          <a:solidFill>
            <a:schemeClr val="tx1"/>
          </a:solidFill>
          <a:latin typeface="+mn-lt"/>
          <a:ea typeface="+mn-ea"/>
          <a:cs typeface="+mn-cs"/>
        </a:defRPr>
      </a:lvl6pPr>
      <a:lvl7pPr marL="1699568" indent="-130739" algn="l" defTabSz="522943" rtl="0" eaLnBrk="1" latinLnBrk="0" hangingPunct="1">
        <a:spcBef>
          <a:spcPct val="20000"/>
        </a:spcBef>
        <a:buFont typeface="Arial" panose="020B0604020202020204" pitchFamily="34" charset="0"/>
        <a:buChar char="•"/>
        <a:defRPr kumimoji="1" sz="1119" kern="1200">
          <a:solidFill>
            <a:schemeClr val="tx1"/>
          </a:solidFill>
          <a:latin typeface="+mn-lt"/>
          <a:ea typeface="+mn-ea"/>
          <a:cs typeface="+mn-cs"/>
        </a:defRPr>
      </a:lvl7pPr>
      <a:lvl8pPr marL="1961041" indent="-130739" algn="l" defTabSz="522943" rtl="0" eaLnBrk="1" latinLnBrk="0" hangingPunct="1">
        <a:spcBef>
          <a:spcPct val="20000"/>
        </a:spcBef>
        <a:buFont typeface="Arial" panose="020B0604020202020204" pitchFamily="34" charset="0"/>
        <a:buChar char="•"/>
        <a:defRPr kumimoji="1" sz="1119" kern="1200">
          <a:solidFill>
            <a:schemeClr val="tx1"/>
          </a:solidFill>
          <a:latin typeface="+mn-lt"/>
          <a:ea typeface="+mn-ea"/>
          <a:cs typeface="+mn-cs"/>
        </a:defRPr>
      </a:lvl8pPr>
      <a:lvl9pPr marL="2222512" indent="-130739" algn="l" defTabSz="522943" rtl="0" eaLnBrk="1" latinLnBrk="0" hangingPunct="1">
        <a:spcBef>
          <a:spcPct val="20000"/>
        </a:spcBef>
        <a:buFont typeface="Arial" panose="020B0604020202020204" pitchFamily="34" charset="0"/>
        <a:buChar char="•"/>
        <a:defRPr kumimoji="1" sz="1119" kern="1200">
          <a:solidFill>
            <a:schemeClr val="tx1"/>
          </a:solidFill>
          <a:latin typeface="+mn-lt"/>
          <a:ea typeface="+mn-ea"/>
          <a:cs typeface="+mn-cs"/>
        </a:defRPr>
      </a:lvl9pPr>
    </p:bodyStyle>
    <p:otherStyle>
      <a:defPPr>
        <a:defRPr lang="ja-JP"/>
      </a:defPPr>
      <a:lvl1pPr marL="0" algn="l" defTabSz="522943" rtl="0" eaLnBrk="1" latinLnBrk="0" hangingPunct="1">
        <a:defRPr kumimoji="1" sz="1007" kern="1200">
          <a:solidFill>
            <a:schemeClr val="tx1"/>
          </a:solidFill>
          <a:latin typeface="+mn-lt"/>
          <a:ea typeface="+mn-ea"/>
          <a:cs typeface="+mn-cs"/>
        </a:defRPr>
      </a:lvl1pPr>
      <a:lvl2pPr marL="261473" algn="l" defTabSz="522943" rtl="0" eaLnBrk="1" latinLnBrk="0" hangingPunct="1">
        <a:defRPr kumimoji="1" sz="1007" kern="1200">
          <a:solidFill>
            <a:schemeClr val="tx1"/>
          </a:solidFill>
          <a:latin typeface="+mn-lt"/>
          <a:ea typeface="+mn-ea"/>
          <a:cs typeface="+mn-cs"/>
        </a:defRPr>
      </a:lvl2pPr>
      <a:lvl3pPr marL="522943" algn="l" defTabSz="522943" rtl="0" eaLnBrk="1" latinLnBrk="0" hangingPunct="1">
        <a:defRPr kumimoji="1" sz="1007" kern="1200">
          <a:solidFill>
            <a:schemeClr val="tx1"/>
          </a:solidFill>
          <a:latin typeface="+mn-lt"/>
          <a:ea typeface="+mn-ea"/>
          <a:cs typeface="+mn-cs"/>
        </a:defRPr>
      </a:lvl3pPr>
      <a:lvl4pPr marL="784415" algn="l" defTabSz="522943" rtl="0" eaLnBrk="1" latinLnBrk="0" hangingPunct="1">
        <a:defRPr kumimoji="1" sz="1007" kern="1200">
          <a:solidFill>
            <a:schemeClr val="tx1"/>
          </a:solidFill>
          <a:latin typeface="+mn-lt"/>
          <a:ea typeface="+mn-ea"/>
          <a:cs typeface="+mn-cs"/>
        </a:defRPr>
      </a:lvl4pPr>
      <a:lvl5pPr marL="1045887" algn="l" defTabSz="522943" rtl="0" eaLnBrk="1" latinLnBrk="0" hangingPunct="1">
        <a:defRPr kumimoji="1" sz="1007" kern="1200">
          <a:solidFill>
            <a:schemeClr val="tx1"/>
          </a:solidFill>
          <a:latin typeface="+mn-lt"/>
          <a:ea typeface="+mn-ea"/>
          <a:cs typeface="+mn-cs"/>
        </a:defRPr>
      </a:lvl5pPr>
      <a:lvl6pPr marL="1307358" algn="l" defTabSz="522943" rtl="0" eaLnBrk="1" latinLnBrk="0" hangingPunct="1">
        <a:defRPr kumimoji="1" sz="1007" kern="1200">
          <a:solidFill>
            <a:schemeClr val="tx1"/>
          </a:solidFill>
          <a:latin typeface="+mn-lt"/>
          <a:ea typeface="+mn-ea"/>
          <a:cs typeface="+mn-cs"/>
        </a:defRPr>
      </a:lvl6pPr>
      <a:lvl7pPr marL="1568836" algn="l" defTabSz="522943" rtl="0" eaLnBrk="1" latinLnBrk="0" hangingPunct="1">
        <a:defRPr kumimoji="1" sz="1007" kern="1200">
          <a:solidFill>
            <a:schemeClr val="tx1"/>
          </a:solidFill>
          <a:latin typeface="+mn-lt"/>
          <a:ea typeface="+mn-ea"/>
          <a:cs typeface="+mn-cs"/>
        </a:defRPr>
      </a:lvl7pPr>
      <a:lvl8pPr marL="1830308" algn="l" defTabSz="522943" rtl="0" eaLnBrk="1" latinLnBrk="0" hangingPunct="1">
        <a:defRPr kumimoji="1" sz="1007" kern="1200">
          <a:solidFill>
            <a:schemeClr val="tx1"/>
          </a:solidFill>
          <a:latin typeface="+mn-lt"/>
          <a:ea typeface="+mn-ea"/>
          <a:cs typeface="+mn-cs"/>
        </a:defRPr>
      </a:lvl8pPr>
      <a:lvl9pPr marL="2091779" algn="l" defTabSz="522943" rtl="0" eaLnBrk="1" latinLnBrk="0" hangingPunct="1">
        <a:defRPr kumimoji="1" sz="10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角丸四角形 81"/>
          <p:cNvSpPr/>
          <p:nvPr/>
        </p:nvSpPr>
        <p:spPr>
          <a:xfrm>
            <a:off x="223527" y="3200125"/>
            <a:ext cx="1188000" cy="1188000"/>
          </a:xfrm>
          <a:prstGeom prst="roundRect">
            <a:avLst>
              <a:gd name="adj" fmla="val 4212"/>
            </a:avLst>
          </a:prstGeom>
          <a:solidFill>
            <a:srgbClr val="FFFF66"/>
          </a:solidFill>
          <a:ln w="9525" cap="flat" cmpd="sng" algn="ctr">
            <a:solidFill>
              <a:srgbClr val="70AD47"/>
            </a:solidFill>
            <a:prstDash val="dash"/>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8" name="正方形/長方形 47"/>
          <p:cNvSpPr/>
          <p:nvPr/>
        </p:nvSpPr>
        <p:spPr>
          <a:xfrm>
            <a:off x="233688" y="5872499"/>
            <a:ext cx="8784391" cy="684000"/>
          </a:xfrm>
          <a:prstGeom prst="rect">
            <a:avLst/>
          </a:prstGeom>
          <a:solidFill>
            <a:schemeClr val="bg1"/>
          </a:solidFill>
          <a:ln w="127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lIns="396000" rIns="36000" rtlCol="0" anchor="ct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円滑な地域移行・地域連携を後押しすることにより、子どもたちが将来にわたり多様なスポーツ・文化芸術活動ができる機会の確保につなげることができる。</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教員</a:t>
            </a:r>
            <a:r>
              <a:rPr kumimoji="1"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の</a:t>
            </a: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部活動指導時間の削減と心理的負担の軽減に</a:t>
            </a:r>
            <a:r>
              <a:rPr kumimoji="1" lang="ja-JP" altLang="en-US"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より</a:t>
            </a:r>
            <a:r>
              <a:rPr kumimoji="1" lang="ja-JP" altLang="en-US" sz="12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、働き方改革の推進につながる。</a:t>
            </a:r>
            <a:endParaRPr kumimoji="1" lang="en-US" altLang="ja-JP" sz="12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49" name="正方形/長方形 17">
            <a:extLst>
              <a:ext uri="{FF2B5EF4-FFF2-40B4-BE49-F238E27FC236}">
                <a16:creationId xmlns:a16="http://schemas.microsoft.com/office/drawing/2014/main" id="{853FDF33-56A8-85D9-9DA0-6F73FDD44E30}"/>
              </a:ext>
            </a:extLst>
          </p:cNvPr>
          <p:cNvSpPr/>
          <p:nvPr/>
        </p:nvSpPr>
        <p:spPr>
          <a:xfrm>
            <a:off x="156674" y="5872499"/>
            <a:ext cx="330464" cy="684000"/>
          </a:xfrm>
          <a:prstGeom prst="rect">
            <a:avLst/>
          </a:prstGeom>
          <a:solidFill>
            <a:srgbClr val="FF9933"/>
          </a:solidFill>
          <a:ln w="127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72000" tIns="36000" rIns="72000" bIns="36000" rtlCol="0" anchor="ctr" anchorCtr="1">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施策</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効果</a:t>
            </a:r>
          </a:p>
        </p:txBody>
      </p:sp>
      <p:sp>
        <p:nvSpPr>
          <p:cNvPr id="16" name="角丸四角形 5"/>
          <p:cNvSpPr>
            <a:spLocks noChangeArrowheads="1"/>
          </p:cNvSpPr>
          <p:nvPr/>
        </p:nvSpPr>
        <p:spPr bwMode="auto">
          <a:xfrm>
            <a:off x="5456228" y="416065"/>
            <a:ext cx="3543772" cy="498016"/>
          </a:xfrm>
          <a:prstGeom prst="roundRect">
            <a:avLst>
              <a:gd name="adj" fmla="val 0"/>
            </a:avLst>
          </a:prstGeom>
          <a:solidFill>
            <a:srgbClr val="FFFFFF"/>
          </a:solidFill>
          <a:ln w="12700">
            <a:solidFill>
              <a:srgbClr val="000000"/>
            </a:solidFill>
            <a:round/>
            <a:headEnd/>
            <a:tailEnd/>
          </a:ln>
        </p:spPr>
        <p:txBody>
          <a:bodyPr vert="horz" wrap="none" lIns="108000" tIns="18000" rIns="36000" bIns="1800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部長復活要求額 ： </a:t>
            </a:r>
            <a:r>
              <a:rPr kumimoji="0" lang="en-US" altLang="ja-JP"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195,862</a:t>
            </a: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千円</a:t>
            </a:r>
            <a:r>
              <a:rPr kumimoji="0" lang="ja-JP" altLang="en-US"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（一般財源</a:t>
            </a: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a:t>
            </a:r>
            <a:r>
              <a:rPr kumimoji="0" lang="en-US" altLang="ja-JP"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79,648</a:t>
            </a: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千円）</a:t>
            </a:r>
            <a:endParaRPr kumimoji="0" lang="en-US"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財務</a:t>
            </a:r>
            <a:r>
              <a:rPr kumimoji="0" lang="ja-JP" altLang="en-US"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部長内示額 </a:t>
            </a: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　</a:t>
            </a:r>
            <a:r>
              <a:rPr kumimoji="0" lang="en-US" altLang="ja-JP"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78,116</a:t>
            </a: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千円</a:t>
            </a:r>
            <a:r>
              <a:rPr kumimoji="0" lang="ja-JP" altLang="en-US"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（一般財源</a:t>
            </a: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a:t>
            </a:r>
            <a:r>
              <a:rPr kumimoji="0" lang="en-US" altLang="ja-JP"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19,577</a:t>
            </a: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千円）</a:t>
            </a:r>
            <a:endParaRPr kumimoji="0" lang="en-US" altLang="ja-JP" sz="1000" b="0" i="0" u="none" strike="noStrike" kern="1200" cap="none" spc="0" normalizeH="0" baseline="0" noProof="0" dirty="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知事復活要求額 ：  </a:t>
            </a:r>
            <a:r>
              <a:rPr kumimoji="0" lang="en-US" altLang="ja-JP"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56,238</a:t>
            </a: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千円（一般財源：</a:t>
            </a:r>
            <a:r>
              <a:rPr kumimoji="0" lang="en-US" altLang="ja-JP"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28,861</a:t>
            </a:r>
            <a:r>
              <a:rPr kumimoji="0" lang="ja-JP" altLang="en-US"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rPr>
              <a:t>千円）</a:t>
            </a:r>
            <a:endParaRPr kumimoji="0" lang="en-US" altLang="ja-JP" sz="1000" b="0" i="0" u="none" strike="noStrike" kern="1200" cap="none" spc="0" normalizeH="0" baseline="0" noProof="0" dirty="0" smtClean="0">
              <a:ln>
                <a:noFill/>
              </a:ln>
              <a:solidFill>
                <a:prstClr val="black"/>
              </a:solidFill>
              <a:effectLst/>
              <a:uLnTx/>
              <a:uFillTx/>
              <a:latin typeface="HGｺﾞｼｯｸM" panose="020B0609000000000000" pitchFamily="49" charset="-128"/>
              <a:ea typeface="HGｺﾞｼｯｸM" panose="020B0609000000000000" pitchFamily="49" charset="-128"/>
              <a:cs typeface="ＭＳ Ｐゴシック" panose="020B0600070205080204" pitchFamily="50" charset="-128"/>
            </a:endParaRPr>
          </a:p>
        </p:txBody>
      </p:sp>
      <p:cxnSp>
        <p:nvCxnSpPr>
          <p:cNvPr id="20" name="直線コネクタ 19"/>
          <p:cNvCxnSpPr>
            <a:cxnSpLocks/>
          </p:cNvCxnSpPr>
          <p:nvPr/>
        </p:nvCxnSpPr>
        <p:spPr>
          <a:xfrm>
            <a:off x="144000" y="966450"/>
            <a:ext cx="8856000" cy="0"/>
          </a:xfrm>
          <a:prstGeom prst="line">
            <a:avLst/>
          </a:prstGeom>
          <a:noFill/>
          <a:ln w="28575" cap="flat" cmpd="sng" algn="ctr">
            <a:solidFill>
              <a:srgbClr val="FF9900"/>
            </a:solidFill>
            <a:prstDash val="solid"/>
            <a:miter lim="800000"/>
          </a:ln>
          <a:effectLst/>
        </p:spPr>
      </p:cxnSp>
      <p:sp>
        <p:nvSpPr>
          <p:cNvPr id="28" name="正方形/長方形 27"/>
          <p:cNvSpPr/>
          <p:nvPr/>
        </p:nvSpPr>
        <p:spPr>
          <a:xfrm>
            <a:off x="156674" y="2848794"/>
            <a:ext cx="8856000" cy="1620000"/>
          </a:xfrm>
          <a:prstGeom prst="rect">
            <a:avLst/>
          </a:prstGeom>
          <a:noFill/>
          <a:ln w="127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2" name="正方形/長方形 31"/>
          <p:cNvSpPr/>
          <p:nvPr/>
        </p:nvSpPr>
        <p:spPr>
          <a:xfrm>
            <a:off x="156676" y="2671061"/>
            <a:ext cx="8856000" cy="221018"/>
          </a:xfrm>
          <a:prstGeom prst="rect">
            <a:avLst/>
          </a:prstGeom>
          <a:solidFill>
            <a:srgbClr val="FF9900"/>
          </a:solidFill>
          <a:ln w="127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18000" rIns="72000" bIns="1800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取組</a:t>
            </a: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内容</a:t>
            </a:r>
            <a:r>
              <a:rPr kumimoji="1" lang="ja-JP" altLang="en-US" sz="1200" b="1" dirty="0">
                <a:solidFill>
                  <a:prstClr val="white"/>
                </a:solidFill>
                <a:latin typeface="Meiryo UI" panose="020B0604030504040204" pitchFamily="50" charset="-128"/>
                <a:ea typeface="Meiryo UI" panose="020B0604030504040204" pitchFamily="50" charset="-128"/>
              </a:rPr>
              <a:t>①</a:t>
            </a: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休日の地域クラブ活動への移行体制構築への支援 </a:t>
            </a:r>
            <a:r>
              <a:rPr kumimoji="1" lang="ja-JP" altLang="en-US" sz="11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国</a:t>
            </a:r>
            <a:r>
              <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1/3</a:t>
            </a:r>
            <a:r>
              <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a:t>
            </a:r>
            <a:r>
              <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1/3</a:t>
            </a:r>
            <a:r>
              <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a:t>
            </a:r>
            <a:r>
              <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1/3</a:t>
            </a:r>
            <a:r>
              <a:rPr kumimoji="1" lang="en-US" altLang="ja-JP" sz="11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6" name="正方形/長方形 45"/>
          <p:cNvSpPr/>
          <p:nvPr/>
        </p:nvSpPr>
        <p:spPr>
          <a:xfrm>
            <a:off x="156674" y="4674563"/>
            <a:ext cx="8856000" cy="1084872"/>
          </a:xfrm>
          <a:prstGeom prst="rect">
            <a:avLst/>
          </a:prstGeom>
          <a:noFill/>
          <a:ln w="127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56674" y="4516852"/>
            <a:ext cx="8856000" cy="221018"/>
          </a:xfrm>
          <a:prstGeom prst="rect">
            <a:avLst/>
          </a:prstGeom>
          <a:solidFill>
            <a:srgbClr val="FF9900"/>
          </a:solidFill>
          <a:ln w="127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18000" rIns="72000" bIns="18000" rtlCol="0" anchor="ctr" anchorCtr="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取組</a:t>
            </a: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内容</a:t>
            </a:r>
            <a:r>
              <a:rPr kumimoji="1" lang="ja-JP" altLang="en-US" sz="1200" b="1" dirty="0">
                <a:solidFill>
                  <a:prstClr val="white"/>
                </a:solidFill>
                <a:latin typeface="Meiryo UI" panose="020B0604030504040204" pitchFamily="50" charset="-128"/>
                <a:ea typeface="Meiryo UI" panose="020B0604030504040204" pitchFamily="50" charset="-128"/>
              </a:rPr>
              <a:t>②</a:t>
            </a: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市町村立中学校部活動指導員の配置</a:t>
            </a:r>
            <a:r>
              <a:rPr kumimoji="1" lang="ja-JP" altLang="en-US" sz="11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国</a:t>
            </a:r>
            <a:r>
              <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1/3</a:t>
            </a:r>
            <a:r>
              <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府</a:t>
            </a:r>
            <a:r>
              <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1/3</a:t>
            </a:r>
            <a:r>
              <a:rPr kumimoji="1"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市</a:t>
            </a:r>
            <a:r>
              <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1/3</a:t>
            </a:r>
            <a:r>
              <a:rPr kumimoji="1" lang="en-US" altLang="ja-JP" sz="11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nvGrpSpPr>
          <p:cNvPr id="22" name="グループ化 21"/>
          <p:cNvGrpSpPr/>
          <p:nvPr/>
        </p:nvGrpSpPr>
        <p:grpSpPr>
          <a:xfrm>
            <a:off x="1612993" y="2869184"/>
            <a:ext cx="1981687" cy="215444"/>
            <a:chOff x="5656996" y="1901001"/>
            <a:chExt cx="1981687" cy="215444"/>
          </a:xfrm>
        </p:grpSpPr>
        <p:sp>
          <p:nvSpPr>
            <p:cNvPr id="84" name="角丸四角形 83"/>
            <p:cNvSpPr/>
            <p:nvPr/>
          </p:nvSpPr>
          <p:spPr>
            <a:xfrm>
              <a:off x="5656996" y="1954723"/>
              <a:ext cx="324000" cy="108000"/>
            </a:xfrm>
            <a:prstGeom prst="roundRect">
              <a:avLst>
                <a:gd name="adj" fmla="val 4212"/>
              </a:avLst>
            </a:prstGeom>
            <a:solidFill>
              <a:srgbClr val="FFFF66"/>
            </a:solidFill>
            <a:ln w="12700" cap="flat" cmpd="sng" algn="ctr">
              <a:solidFill>
                <a:srgbClr val="70AD47"/>
              </a:solidFill>
              <a:prstDash val="dash"/>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5" name="テキスト ボックス 84"/>
            <p:cNvSpPr txBox="1"/>
            <p:nvPr/>
          </p:nvSpPr>
          <p:spPr>
            <a:xfrm>
              <a:off x="5927958" y="1901001"/>
              <a:ext cx="1710725" cy="21544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補助事業対象</a:t>
              </a:r>
              <a:r>
                <a:rPr kumimoji="1"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補助予定：７市</a:t>
              </a:r>
              <a:r>
                <a:rPr kumimoji="1"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sp>
        <p:nvSpPr>
          <p:cNvPr id="34" name="右矢印 33"/>
          <p:cNvSpPr/>
          <p:nvPr/>
        </p:nvSpPr>
        <p:spPr>
          <a:xfrm>
            <a:off x="491974" y="4149389"/>
            <a:ext cx="3348000" cy="144000"/>
          </a:xfrm>
          <a:prstGeom prst="rightArrow">
            <a:avLst/>
          </a:prstGeom>
          <a:solidFill>
            <a:srgbClr val="FF9933"/>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8" name="object 57"/>
          <p:cNvSpPr/>
          <p:nvPr/>
        </p:nvSpPr>
        <p:spPr>
          <a:xfrm>
            <a:off x="776950" y="3247182"/>
            <a:ext cx="293216" cy="1080000"/>
          </a:xfrm>
          <a:custGeom>
            <a:avLst/>
            <a:gdLst/>
            <a:ahLst/>
            <a:cxnLst/>
            <a:rect l="l" t="t" r="r" b="b"/>
            <a:pathLst>
              <a:path w="342900" h="2554604">
                <a:moveTo>
                  <a:pt x="285750" y="0"/>
                </a:moveTo>
                <a:lnTo>
                  <a:pt x="57150" y="0"/>
                </a:lnTo>
                <a:lnTo>
                  <a:pt x="34906" y="4491"/>
                </a:lnTo>
                <a:lnTo>
                  <a:pt x="16740" y="16740"/>
                </a:lnTo>
                <a:lnTo>
                  <a:pt x="4491" y="34906"/>
                </a:lnTo>
                <a:lnTo>
                  <a:pt x="0" y="57149"/>
                </a:lnTo>
                <a:lnTo>
                  <a:pt x="0" y="2497073"/>
                </a:lnTo>
                <a:lnTo>
                  <a:pt x="4491" y="2519317"/>
                </a:lnTo>
                <a:lnTo>
                  <a:pt x="16740" y="2537483"/>
                </a:lnTo>
                <a:lnTo>
                  <a:pt x="34906" y="2549732"/>
                </a:lnTo>
                <a:lnTo>
                  <a:pt x="57150" y="2554223"/>
                </a:lnTo>
                <a:lnTo>
                  <a:pt x="285750" y="2554223"/>
                </a:lnTo>
                <a:lnTo>
                  <a:pt x="307993" y="2549732"/>
                </a:lnTo>
                <a:lnTo>
                  <a:pt x="326159" y="2537483"/>
                </a:lnTo>
                <a:lnTo>
                  <a:pt x="338408" y="2519317"/>
                </a:lnTo>
                <a:lnTo>
                  <a:pt x="342900" y="2497073"/>
                </a:lnTo>
                <a:lnTo>
                  <a:pt x="342900" y="57149"/>
                </a:lnTo>
                <a:lnTo>
                  <a:pt x="338408" y="34906"/>
                </a:lnTo>
                <a:lnTo>
                  <a:pt x="326159" y="16740"/>
                </a:lnTo>
                <a:lnTo>
                  <a:pt x="307993" y="4491"/>
                </a:lnTo>
                <a:lnTo>
                  <a:pt x="285750" y="0"/>
                </a:lnTo>
                <a:close/>
              </a:path>
            </a:pathLst>
          </a:custGeom>
          <a:solidFill>
            <a:srgbClr val="FFDCD2"/>
          </a:solidFill>
        </p:spPr>
        <p:txBody>
          <a:bodyPr wrap="square" lIns="0" tIns="0" rIns="0" bIns="0" rtlCol="0"/>
          <a:lstStyle/>
          <a:p>
            <a:pPr marL="0" marR="0" lvl="0" indent="0" algn="l" defTabSz="781903" rtl="0" eaLnBrk="1" fontAlgn="auto" latinLnBrk="0" hangingPunct="1">
              <a:lnSpc>
                <a:spcPct val="100000"/>
              </a:lnSpc>
              <a:spcBef>
                <a:spcPts val="0"/>
              </a:spcBef>
              <a:spcAft>
                <a:spcPts val="0"/>
              </a:spcAft>
              <a:buClrTx/>
              <a:buSzTx/>
              <a:buFontTx/>
              <a:buNone/>
              <a:tabLst/>
              <a:defRPr/>
            </a:pPr>
            <a:endParaRPr kumimoji="1" sz="1539" b="0" i="0" u="none" strike="noStrike" kern="0" cap="none" spc="0" normalizeH="0" baseline="0" noProof="0">
              <a:ln>
                <a:noFill/>
              </a:ln>
              <a:solidFill>
                <a:prstClr val="black"/>
              </a:solidFill>
              <a:effectLst/>
              <a:uLnTx/>
              <a:uFillTx/>
              <a:latin typeface="Calibri"/>
              <a:ea typeface="+mn-ea"/>
              <a:cs typeface="+mn-cs"/>
            </a:endParaRPr>
          </a:p>
        </p:txBody>
      </p:sp>
      <p:sp>
        <p:nvSpPr>
          <p:cNvPr id="73" name="object 57"/>
          <p:cNvSpPr/>
          <p:nvPr/>
        </p:nvSpPr>
        <p:spPr>
          <a:xfrm>
            <a:off x="243543" y="3247182"/>
            <a:ext cx="293216" cy="1080000"/>
          </a:xfrm>
          <a:custGeom>
            <a:avLst/>
            <a:gdLst/>
            <a:ahLst/>
            <a:cxnLst/>
            <a:rect l="l" t="t" r="r" b="b"/>
            <a:pathLst>
              <a:path w="342900" h="2554604">
                <a:moveTo>
                  <a:pt x="285750" y="0"/>
                </a:moveTo>
                <a:lnTo>
                  <a:pt x="57150" y="0"/>
                </a:lnTo>
                <a:lnTo>
                  <a:pt x="34906" y="4491"/>
                </a:lnTo>
                <a:lnTo>
                  <a:pt x="16740" y="16740"/>
                </a:lnTo>
                <a:lnTo>
                  <a:pt x="4491" y="34906"/>
                </a:lnTo>
                <a:lnTo>
                  <a:pt x="0" y="57149"/>
                </a:lnTo>
                <a:lnTo>
                  <a:pt x="0" y="2497073"/>
                </a:lnTo>
                <a:lnTo>
                  <a:pt x="4491" y="2519317"/>
                </a:lnTo>
                <a:lnTo>
                  <a:pt x="16740" y="2537483"/>
                </a:lnTo>
                <a:lnTo>
                  <a:pt x="34906" y="2549732"/>
                </a:lnTo>
                <a:lnTo>
                  <a:pt x="57150" y="2554223"/>
                </a:lnTo>
                <a:lnTo>
                  <a:pt x="285750" y="2554223"/>
                </a:lnTo>
                <a:lnTo>
                  <a:pt x="307993" y="2549732"/>
                </a:lnTo>
                <a:lnTo>
                  <a:pt x="326159" y="2537483"/>
                </a:lnTo>
                <a:lnTo>
                  <a:pt x="338408" y="2519317"/>
                </a:lnTo>
                <a:lnTo>
                  <a:pt x="342900" y="2497073"/>
                </a:lnTo>
                <a:lnTo>
                  <a:pt x="342900" y="57149"/>
                </a:lnTo>
                <a:lnTo>
                  <a:pt x="338408" y="34906"/>
                </a:lnTo>
                <a:lnTo>
                  <a:pt x="326159" y="16740"/>
                </a:lnTo>
                <a:lnTo>
                  <a:pt x="307993" y="4491"/>
                </a:lnTo>
                <a:lnTo>
                  <a:pt x="285750" y="0"/>
                </a:lnTo>
                <a:close/>
              </a:path>
            </a:pathLst>
          </a:custGeom>
          <a:solidFill>
            <a:srgbClr val="FFDCD2"/>
          </a:solidFill>
        </p:spPr>
        <p:txBody>
          <a:bodyPr wrap="square" lIns="0" tIns="0" rIns="0" bIns="0" rtlCol="0"/>
          <a:lstStyle/>
          <a:p>
            <a:pPr marL="0" marR="0" lvl="0" indent="0" algn="l" defTabSz="781903" rtl="0" eaLnBrk="1" fontAlgn="auto" latinLnBrk="0" hangingPunct="1">
              <a:lnSpc>
                <a:spcPct val="100000"/>
              </a:lnSpc>
              <a:spcBef>
                <a:spcPts val="0"/>
              </a:spcBef>
              <a:spcAft>
                <a:spcPts val="0"/>
              </a:spcAft>
              <a:buClrTx/>
              <a:buSzTx/>
              <a:buFontTx/>
              <a:buNone/>
              <a:tabLst/>
              <a:defRPr/>
            </a:pPr>
            <a:endParaRPr kumimoji="1" sz="1539" b="0" i="0" u="none" strike="noStrike" kern="0" cap="none" spc="0" normalizeH="0" baseline="0" noProof="0">
              <a:ln>
                <a:noFill/>
              </a:ln>
              <a:solidFill>
                <a:prstClr val="black"/>
              </a:solidFill>
              <a:effectLst/>
              <a:uLnTx/>
              <a:uFillTx/>
              <a:latin typeface="Calibri"/>
              <a:ea typeface="+mn-ea"/>
              <a:cs typeface="+mn-cs"/>
            </a:endParaRPr>
          </a:p>
        </p:txBody>
      </p:sp>
      <p:sp>
        <p:nvSpPr>
          <p:cNvPr id="37" name="object 30"/>
          <p:cNvSpPr/>
          <p:nvPr/>
        </p:nvSpPr>
        <p:spPr>
          <a:xfrm>
            <a:off x="4052388" y="3232928"/>
            <a:ext cx="417019" cy="1080000"/>
          </a:xfrm>
          <a:custGeom>
            <a:avLst/>
            <a:gdLst/>
            <a:ahLst/>
            <a:cxnLst/>
            <a:rect l="l" t="t" r="r" b="b"/>
            <a:pathLst>
              <a:path w="487679" h="2479675">
                <a:moveTo>
                  <a:pt x="0" y="81280"/>
                </a:moveTo>
                <a:lnTo>
                  <a:pt x="6386" y="49640"/>
                </a:lnTo>
                <a:lnTo>
                  <a:pt x="23804" y="23804"/>
                </a:lnTo>
                <a:lnTo>
                  <a:pt x="49640" y="6386"/>
                </a:lnTo>
                <a:lnTo>
                  <a:pt x="81280" y="0"/>
                </a:lnTo>
                <a:lnTo>
                  <a:pt x="406400" y="0"/>
                </a:lnTo>
                <a:lnTo>
                  <a:pt x="438039" y="6386"/>
                </a:lnTo>
                <a:lnTo>
                  <a:pt x="463875" y="23804"/>
                </a:lnTo>
                <a:lnTo>
                  <a:pt x="481293" y="49640"/>
                </a:lnTo>
                <a:lnTo>
                  <a:pt x="487680" y="81280"/>
                </a:lnTo>
                <a:lnTo>
                  <a:pt x="487680" y="2398268"/>
                </a:lnTo>
                <a:lnTo>
                  <a:pt x="481293" y="2429902"/>
                </a:lnTo>
                <a:lnTo>
                  <a:pt x="463875" y="2455738"/>
                </a:lnTo>
                <a:lnTo>
                  <a:pt x="438039" y="2473159"/>
                </a:lnTo>
                <a:lnTo>
                  <a:pt x="406400" y="2479548"/>
                </a:lnTo>
                <a:lnTo>
                  <a:pt x="81280" y="2479548"/>
                </a:lnTo>
                <a:lnTo>
                  <a:pt x="49640" y="2473159"/>
                </a:lnTo>
                <a:lnTo>
                  <a:pt x="23804" y="2455738"/>
                </a:lnTo>
                <a:lnTo>
                  <a:pt x="6386" y="2429902"/>
                </a:lnTo>
                <a:lnTo>
                  <a:pt x="0" y="2398268"/>
                </a:lnTo>
                <a:lnTo>
                  <a:pt x="0" y="81280"/>
                </a:lnTo>
                <a:close/>
              </a:path>
            </a:pathLst>
          </a:custGeom>
          <a:ln w="9525">
            <a:solidFill>
              <a:srgbClr val="FFDCD2"/>
            </a:solidFill>
          </a:ln>
        </p:spPr>
        <p:txBody>
          <a:bodyPr wrap="square" lIns="0" tIns="0" rIns="0" bIns="0" rtlCol="0"/>
          <a:lstStyle/>
          <a:p>
            <a:pPr marL="0" marR="0" lvl="0" indent="0" algn="l" defTabSz="781903" rtl="0" eaLnBrk="1" fontAlgn="auto" latinLnBrk="0" hangingPunct="1">
              <a:lnSpc>
                <a:spcPct val="100000"/>
              </a:lnSpc>
              <a:spcBef>
                <a:spcPts val="0"/>
              </a:spcBef>
              <a:spcAft>
                <a:spcPts val="0"/>
              </a:spcAft>
              <a:buClrTx/>
              <a:buSzTx/>
              <a:buFontTx/>
              <a:buNone/>
              <a:tabLst/>
              <a:defRPr/>
            </a:pPr>
            <a:endParaRPr kumimoji="1" sz="1539" b="0" i="0" u="none" strike="noStrike" kern="0" cap="none" spc="0" normalizeH="0" baseline="0" noProof="0">
              <a:ln>
                <a:noFill/>
              </a:ln>
              <a:solidFill>
                <a:prstClr val="black"/>
              </a:solidFill>
              <a:effectLst/>
              <a:uLnTx/>
              <a:uFillTx/>
              <a:latin typeface="Calibri"/>
              <a:ea typeface="+mn-ea"/>
              <a:cs typeface="+mn-cs"/>
            </a:endParaRPr>
          </a:p>
        </p:txBody>
      </p:sp>
      <p:pic>
        <p:nvPicPr>
          <p:cNvPr id="38" name="object 31"/>
          <p:cNvPicPr/>
          <p:nvPr/>
        </p:nvPicPr>
        <p:blipFill>
          <a:blip r:embed="rId3" cstate="print"/>
          <a:stretch>
            <a:fillRect/>
          </a:stretch>
        </p:blipFill>
        <p:spPr>
          <a:xfrm>
            <a:off x="4129676" y="3409867"/>
            <a:ext cx="288000" cy="252000"/>
          </a:xfrm>
          <a:prstGeom prst="rect">
            <a:avLst/>
          </a:prstGeom>
        </p:spPr>
      </p:pic>
      <p:pic>
        <p:nvPicPr>
          <p:cNvPr id="41" name="object 36"/>
          <p:cNvPicPr/>
          <p:nvPr/>
        </p:nvPicPr>
        <p:blipFill>
          <a:blip r:embed="rId4" cstate="print"/>
          <a:stretch>
            <a:fillRect/>
          </a:stretch>
        </p:blipFill>
        <p:spPr>
          <a:xfrm>
            <a:off x="4135390" y="3888154"/>
            <a:ext cx="288000" cy="216000"/>
          </a:xfrm>
          <a:prstGeom prst="rect">
            <a:avLst/>
          </a:prstGeom>
        </p:spPr>
      </p:pic>
      <p:sp>
        <p:nvSpPr>
          <p:cNvPr id="42" name="object 37"/>
          <p:cNvSpPr/>
          <p:nvPr/>
        </p:nvSpPr>
        <p:spPr>
          <a:xfrm>
            <a:off x="1544917" y="3402138"/>
            <a:ext cx="1493773" cy="918000"/>
          </a:xfrm>
          <a:custGeom>
            <a:avLst/>
            <a:gdLst/>
            <a:ahLst/>
            <a:cxnLst/>
            <a:rect l="l" t="t" r="r" b="b"/>
            <a:pathLst>
              <a:path w="1746884" h="2268220">
                <a:moveTo>
                  <a:pt x="0" y="0"/>
                </a:moveTo>
                <a:lnTo>
                  <a:pt x="1746503" y="0"/>
                </a:lnTo>
                <a:lnTo>
                  <a:pt x="1746503" y="2267712"/>
                </a:lnTo>
                <a:lnTo>
                  <a:pt x="0" y="2267712"/>
                </a:lnTo>
                <a:lnTo>
                  <a:pt x="0" y="0"/>
                </a:lnTo>
                <a:close/>
              </a:path>
            </a:pathLst>
          </a:custGeom>
          <a:solidFill>
            <a:schemeClr val="bg1"/>
          </a:solidFill>
          <a:ln w="9525">
            <a:solidFill>
              <a:srgbClr val="C00000"/>
            </a:solidFill>
          </a:ln>
        </p:spPr>
        <p:txBody>
          <a:bodyPr wrap="square" lIns="0" tIns="0" rIns="0" bIns="0" rtlCol="0"/>
          <a:lstStyle/>
          <a:p>
            <a:pPr marL="0" marR="0" lvl="0" indent="0" algn="l" defTabSz="781903" rtl="0" eaLnBrk="1" fontAlgn="auto" latinLnBrk="0" hangingPunct="1">
              <a:lnSpc>
                <a:spcPct val="100000"/>
              </a:lnSpc>
              <a:spcBef>
                <a:spcPts val="0"/>
              </a:spcBef>
              <a:spcAft>
                <a:spcPts val="0"/>
              </a:spcAft>
              <a:buClrTx/>
              <a:buSzTx/>
              <a:buFontTx/>
              <a:buNone/>
              <a:tabLst/>
              <a:defRPr/>
            </a:pPr>
            <a:endParaRPr kumimoji="1" sz="1539" b="0" i="0" u="none" strike="noStrike" kern="0" cap="none" spc="0" normalizeH="0" baseline="0" noProof="0">
              <a:ln>
                <a:noFill/>
              </a:ln>
              <a:solidFill>
                <a:prstClr val="black"/>
              </a:solidFill>
              <a:effectLst/>
              <a:uLnTx/>
              <a:uFillTx/>
              <a:latin typeface="Calibri"/>
              <a:ea typeface="+mn-ea"/>
              <a:cs typeface="+mn-cs"/>
            </a:endParaRPr>
          </a:p>
        </p:txBody>
      </p:sp>
      <p:sp>
        <p:nvSpPr>
          <p:cNvPr id="44" name="object 39"/>
          <p:cNvSpPr/>
          <p:nvPr/>
        </p:nvSpPr>
        <p:spPr>
          <a:xfrm>
            <a:off x="1800341" y="3326695"/>
            <a:ext cx="998564" cy="108000"/>
          </a:xfrm>
          <a:custGeom>
            <a:avLst/>
            <a:gdLst/>
            <a:ahLst/>
            <a:cxnLst/>
            <a:rect l="l" t="t" r="r" b="b"/>
            <a:pathLst>
              <a:path w="1167765" h="192404">
                <a:moveTo>
                  <a:pt x="0" y="0"/>
                </a:moveTo>
                <a:lnTo>
                  <a:pt x="1167383" y="0"/>
                </a:lnTo>
                <a:lnTo>
                  <a:pt x="1167383" y="192024"/>
                </a:lnTo>
                <a:lnTo>
                  <a:pt x="0" y="192024"/>
                </a:lnTo>
                <a:lnTo>
                  <a:pt x="0" y="0"/>
                </a:lnTo>
                <a:close/>
              </a:path>
            </a:pathLst>
          </a:custGeom>
          <a:solidFill>
            <a:sysClr val="window" lastClr="FFFFFF"/>
          </a:solidFill>
          <a:ln w="9525">
            <a:solidFill>
              <a:srgbClr val="D52F00"/>
            </a:solidFill>
          </a:ln>
        </p:spPr>
        <p:txBody>
          <a:bodyPr wrap="square" lIns="0" tIns="0" rIns="0" bIns="0" rtlCol="0" anchor="ctr" anchorCtr="0"/>
          <a:lstStyle/>
          <a:p>
            <a:pPr marL="0" marR="0" lvl="0" indent="0" algn="ctr" defTabSz="781903" rtl="0" eaLnBrk="1" fontAlgn="auto" latinLnBrk="0" hangingPunct="1">
              <a:lnSpc>
                <a:spcPct val="100000"/>
              </a:lnSpc>
              <a:spcBef>
                <a:spcPts val="0"/>
              </a:spcBef>
              <a:spcAft>
                <a:spcPts val="0"/>
              </a:spcAft>
              <a:buClrTx/>
              <a:buSzTx/>
              <a:buFontTx/>
              <a:buNone/>
              <a:tabLst/>
              <a:defRPr/>
            </a:pPr>
            <a:r>
              <a:rPr kumimoji="1" lang="ja-JP" altLang="en-US" sz="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運営団体・実施主体例</a:t>
            </a:r>
            <a:endParaRPr kumimoji="1" sz="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0" name="object 43"/>
          <p:cNvSpPr/>
          <p:nvPr/>
        </p:nvSpPr>
        <p:spPr>
          <a:xfrm>
            <a:off x="1651328" y="3522973"/>
            <a:ext cx="1058294" cy="720000"/>
          </a:xfrm>
          <a:custGeom>
            <a:avLst/>
            <a:gdLst/>
            <a:ahLst/>
            <a:cxnLst/>
            <a:rect l="l" t="t" r="r" b="b"/>
            <a:pathLst>
              <a:path w="1237615" h="1914525">
                <a:moveTo>
                  <a:pt x="0" y="957071"/>
                </a:moveTo>
                <a:lnTo>
                  <a:pt x="1129" y="898770"/>
                </a:lnTo>
                <a:lnTo>
                  <a:pt x="4473" y="841391"/>
                </a:lnTo>
                <a:lnTo>
                  <a:pt x="9968" y="785037"/>
                </a:lnTo>
                <a:lnTo>
                  <a:pt x="17549" y="729807"/>
                </a:lnTo>
                <a:lnTo>
                  <a:pt x="27152" y="675801"/>
                </a:lnTo>
                <a:lnTo>
                  <a:pt x="38710" y="623119"/>
                </a:lnTo>
                <a:lnTo>
                  <a:pt x="52160" y="571861"/>
                </a:lnTo>
                <a:lnTo>
                  <a:pt x="67438" y="522128"/>
                </a:lnTo>
                <a:lnTo>
                  <a:pt x="84477" y="474020"/>
                </a:lnTo>
                <a:lnTo>
                  <a:pt x="103214" y="427636"/>
                </a:lnTo>
                <a:lnTo>
                  <a:pt x="123584" y="383077"/>
                </a:lnTo>
                <a:lnTo>
                  <a:pt x="145522" y="340443"/>
                </a:lnTo>
                <a:lnTo>
                  <a:pt x="168963" y="299834"/>
                </a:lnTo>
                <a:lnTo>
                  <a:pt x="193843" y="261350"/>
                </a:lnTo>
                <a:lnTo>
                  <a:pt x="220096" y="225092"/>
                </a:lnTo>
                <a:lnTo>
                  <a:pt x="247659" y="191158"/>
                </a:lnTo>
                <a:lnTo>
                  <a:pt x="276466" y="159651"/>
                </a:lnTo>
                <a:lnTo>
                  <a:pt x="306453" y="130668"/>
                </a:lnTo>
                <a:lnTo>
                  <a:pt x="337555" y="104312"/>
                </a:lnTo>
                <a:lnTo>
                  <a:pt x="369708" y="80681"/>
                </a:lnTo>
                <a:lnTo>
                  <a:pt x="402845" y="59877"/>
                </a:lnTo>
                <a:lnTo>
                  <a:pt x="436904" y="41998"/>
                </a:lnTo>
                <a:lnTo>
                  <a:pt x="507525" y="15419"/>
                </a:lnTo>
                <a:lnTo>
                  <a:pt x="581052" y="1746"/>
                </a:lnTo>
                <a:lnTo>
                  <a:pt x="618744" y="0"/>
                </a:lnTo>
                <a:lnTo>
                  <a:pt x="656435" y="1746"/>
                </a:lnTo>
                <a:lnTo>
                  <a:pt x="729962" y="15419"/>
                </a:lnTo>
                <a:lnTo>
                  <a:pt x="800583" y="41998"/>
                </a:lnTo>
                <a:lnTo>
                  <a:pt x="834642" y="59877"/>
                </a:lnTo>
                <a:lnTo>
                  <a:pt x="867779" y="80681"/>
                </a:lnTo>
                <a:lnTo>
                  <a:pt x="899932" y="104312"/>
                </a:lnTo>
                <a:lnTo>
                  <a:pt x="931034" y="130668"/>
                </a:lnTo>
                <a:lnTo>
                  <a:pt x="961021" y="159651"/>
                </a:lnTo>
                <a:lnTo>
                  <a:pt x="989828" y="191158"/>
                </a:lnTo>
                <a:lnTo>
                  <a:pt x="1017391" y="225092"/>
                </a:lnTo>
                <a:lnTo>
                  <a:pt x="1043644" y="261350"/>
                </a:lnTo>
                <a:lnTo>
                  <a:pt x="1068524" y="299834"/>
                </a:lnTo>
                <a:lnTo>
                  <a:pt x="1091965" y="340443"/>
                </a:lnTo>
                <a:lnTo>
                  <a:pt x="1113903" y="383077"/>
                </a:lnTo>
                <a:lnTo>
                  <a:pt x="1134273" y="427636"/>
                </a:lnTo>
                <a:lnTo>
                  <a:pt x="1153010" y="474020"/>
                </a:lnTo>
                <a:lnTo>
                  <a:pt x="1170049" y="522128"/>
                </a:lnTo>
                <a:lnTo>
                  <a:pt x="1185327" y="571861"/>
                </a:lnTo>
                <a:lnTo>
                  <a:pt x="1198777" y="623119"/>
                </a:lnTo>
                <a:lnTo>
                  <a:pt x="1210335" y="675801"/>
                </a:lnTo>
                <a:lnTo>
                  <a:pt x="1219938" y="729807"/>
                </a:lnTo>
                <a:lnTo>
                  <a:pt x="1227519" y="785037"/>
                </a:lnTo>
                <a:lnTo>
                  <a:pt x="1233014" y="841391"/>
                </a:lnTo>
                <a:lnTo>
                  <a:pt x="1236358" y="898770"/>
                </a:lnTo>
                <a:lnTo>
                  <a:pt x="1237488" y="957071"/>
                </a:lnTo>
                <a:lnTo>
                  <a:pt x="1236358" y="1015373"/>
                </a:lnTo>
                <a:lnTo>
                  <a:pt x="1233014" y="1072752"/>
                </a:lnTo>
                <a:lnTo>
                  <a:pt x="1227519" y="1129106"/>
                </a:lnTo>
                <a:lnTo>
                  <a:pt x="1219938" y="1184336"/>
                </a:lnTo>
                <a:lnTo>
                  <a:pt x="1210335" y="1238342"/>
                </a:lnTo>
                <a:lnTo>
                  <a:pt x="1198777" y="1291024"/>
                </a:lnTo>
                <a:lnTo>
                  <a:pt x="1185327" y="1342282"/>
                </a:lnTo>
                <a:lnTo>
                  <a:pt x="1170049" y="1392015"/>
                </a:lnTo>
                <a:lnTo>
                  <a:pt x="1153010" y="1440123"/>
                </a:lnTo>
                <a:lnTo>
                  <a:pt x="1134273" y="1486507"/>
                </a:lnTo>
                <a:lnTo>
                  <a:pt x="1113903" y="1531066"/>
                </a:lnTo>
                <a:lnTo>
                  <a:pt x="1091965" y="1573700"/>
                </a:lnTo>
                <a:lnTo>
                  <a:pt x="1068524" y="1614309"/>
                </a:lnTo>
                <a:lnTo>
                  <a:pt x="1043644" y="1652793"/>
                </a:lnTo>
                <a:lnTo>
                  <a:pt x="1017391" y="1689051"/>
                </a:lnTo>
                <a:lnTo>
                  <a:pt x="989828" y="1722985"/>
                </a:lnTo>
                <a:lnTo>
                  <a:pt x="961021" y="1754492"/>
                </a:lnTo>
                <a:lnTo>
                  <a:pt x="931034" y="1783475"/>
                </a:lnTo>
                <a:lnTo>
                  <a:pt x="899932" y="1809831"/>
                </a:lnTo>
                <a:lnTo>
                  <a:pt x="867779" y="1833462"/>
                </a:lnTo>
                <a:lnTo>
                  <a:pt x="834642" y="1854266"/>
                </a:lnTo>
                <a:lnTo>
                  <a:pt x="800583" y="1872145"/>
                </a:lnTo>
                <a:lnTo>
                  <a:pt x="729962" y="1898724"/>
                </a:lnTo>
                <a:lnTo>
                  <a:pt x="656435" y="1912397"/>
                </a:lnTo>
                <a:lnTo>
                  <a:pt x="618744" y="1914143"/>
                </a:lnTo>
                <a:lnTo>
                  <a:pt x="581052" y="1912397"/>
                </a:lnTo>
                <a:lnTo>
                  <a:pt x="507525" y="1898724"/>
                </a:lnTo>
                <a:lnTo>
                  <a:pt x="436904" y="1872145"/>
                </a:lnTo>
                <a:lnTo>
                  <a:pt x="402845" y="1854266"/>
                </a:lnTo>
                <a:lnTo>
                  <a:pt x="369708" y="1833462"/>
                </a:lnTo>
                <a:lnTo>
                  <a:pt x="337555" y="1809831"/>
                </a:lnTo>
                <a:lnTo>
                  <a:pt x="306453" y="1783475"/>
                </a:lnTo>
                <a:lnTo>
                  <a:pt x="276466" y="1754492"/>
                </a:lnTo>
                <a:lnTo>
                  <a:pt x="247659" y="1722985"/>
                </a:lnTo>
                <a:lnTo>
                  <a:pt x="220096" y="1689051"/>
                </a:lnTo>
                <a:lnTo>
                  <a:pt x="193843" y="1652793"/>
                </a:lnTo>
                <a:lnTo>
                  <a:pt x="168963" y="1614309"/>
                </a:lnTo>
                <a:lnTo>
                  <a:pt x="145522" y="1573700"/>
                </a:lnTo>
                <a:lnTo>
                  <a:pt x="123584" y="1531066"/>
                </a:lnTo>
                <a:lnTo>
                  <a:pt x="103214" y="1486507"/>
                </a:lnTo>
                <a:lnTo>
                  <a:pt x="84477" y="1440123"/>
                </a:lnTo>
                <a:lnTo>
                  <a:pt x="67438" y="1392015"/>
                </a:lnTo>
                <a:lnTo>
                  <a:pt x="52160" y="1342282"/>
                </a:lnTo>
                <a:lnTo>
                  <a:pt x="38710" y="1291024"/>
                </a:lnTo>
                <a:lnTo>
                  <a:pt x="27152" y="1238342"/>
                </a:lnTo>
                <a:lnTo>
                  <a:pt x="17549" y="1184336"/>
                </a:lnTo>
                <a:lnTo>
                  <a:pt x="9968" y="1129106"/>
                </a:lnTo>
                <a:lnTo>
                  <a:pt x="4473" y="1072752"/>
                </a:lnTo>
                <a:lnTo>
                  <a:pt x="1129" y="1015373"/>
                </a:lnTo>
                <a:lnTo>
                  <a:pt x="0" y="957071"/>
                </a:lnTo>
                <a:close/>
              </a:path>
            </a:pathLst>
          </a:custGeom>
          <a:ln w="9525">
            <a:solidFill>
              <a:srgbClr val="F97C00"/>
            </a:solidFill>
          </a:ln>
        </p:spPr>
        <p:txBody>
          <a:bodyPr wrap="square" lIns="0" tIns="0" rIns="0" bIns="0" rtlCol="0"/>
          <a:lstStyle/>
          <a:p>
            <a:pPr marL="0" marR="0" lvl="0" indent="0" algn="l" defTabSz="781903" rtl="0" eaLnBrk="1" fontAlgn="auto" latinLnBrk="0" hangingPunct="1">
              <a:lnSpc>
                <a:spcPct val="100000"/>
              </a:lnSpc>
              <a:spcBef>
                <a:spcPts val="0"/>
              </a:spcBef>
              <a:spcAft>
                <a:spcPts val="0"/>
              </a:spcAft>
              <a:buClrTx/>
              <a:buSzTx/>
              <a:buFontTx/>
              <a:buNone/>
              <a:tabLst/>
              <a:defRPr/>
            </a:pPr>
            <a:endParaRPr kumimoji="1" sz="1539" b="0" i="0" u="none" strike="noStrike" kern="0" cap="none" spc="0" normalizeH="0" baseline="0" noProof="0">
              <a:ln>
                <a:noFill/>
              </a:ln>
              <a:solidFill>
                <a:prstClr val="black"/>
              </a:solidFill>
              <a:effectLst/>
              <a:uLnTx/>
              <a:uFillTx/>
              <a:latin typeface="Calibri"/>
              <a:ea typeface="+mn-ea"/>
              <a:cs typeface="+mn-cs"/>
            </a:endParaRPr>
          </a:p>
        </p:txBody>
      </p:sp>
      <p:sp>
        <p:nvSpPr>
          <p:cNvPr id="51" name="object 45"/>
          <p:cNvSpPr txBox="1"/>
          <p:nvPr/>
        </p:nvSpPr>
        <p:spPr>
          <a:xfrm>
            <a:off x="2406674" y="3648260"/>
            <a:ext cx="444921" cy="243776"/>
          </a:xfrm>
          <a:prstGeom prst="rect">
            <a:avLst/>
          </a:prstGeom>
          <a:solidFill>
            <a:sysClr val="window" lastClr="FFFFFF"/>
          </a:solidFill>
          <a:ln w="9525">
            <a:solidFill>
              <a:srgbClr val="F97C00"/>
            </a:solidFill>
          </a:ln>
        </p:spPr>
        <p:txBody>
          <a:bodyPr vert="horz" wrap="none" lIns="36000" tIns="36000" rIns="36000" bIns="36000" rtlCol="0">
            <a:spAutoFit/>
          </a:bodyPr>
          <a:lstStyle/>
          <a:p>
            <a:pPr marL="8145" marR="0" lvl="0" indent="0" algn="ctr" defTabSz="781903" rtl="0" eaLnBrk="1" fontAlgn="auto" latinLnBrk="0" hangingPunct="1">
              <a:lnSpc>
                <a:spcPct val="100000"/>
              </a:lnSpc>
              <a:spcBef>
                <a:spcPts val="381"/>
              </a:spcBef>
              <a:spcAft>
                <a:spcPts val="0"/>
              </a:spcAft>
              <a:buClrTx/>
              <a:buSzTx/>
              <a:buFontTx/>
              <a:buNone/>
              <a:tabLst/>
              <a:defRPr/>
            </a:pPr>
            <a:r>
              <a:rPr kumimoji="1" lang="ja-JP" altLang="en-US"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体育・</a:t>
            </a:r>
            <a:r>
              <a:rPr kumimoji="1" lang="en-US" altLang="ja-JP"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
            </a:r>
            <a:br>
              <a:rPr kumimoji="1" lang="en-US" altLang="ja-JP"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br>
            <a:r>
              <a:rPr kumimoji="1" lang="ja-JP" altLang="en-US"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スポーツ協会</a:t>
            </a:r>
            <a:endParaRPr kumimoji="1" lang="en-US" altLang="ja-JP"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endParaRPr>
          </a:p>
        </p:txBody>
      </p:sp>
      <p:sp>
        <p:nvSpPr>
          <p:cNvPr id="52" name="object 47"/>
          <p:cNvSpPr txBox="1"/>
          <p:nvPr/>
        </p:nvSpPr>
        <p:spPr>
          <a:xfrm>
            <a:off x="1581479" y="3886457"/>
            <a:ext cx="254121" cy="158239"/>
          </a:xfrm>
          <a:prstGeom prst="rect">
            <a:avLst/>
          </a:prstGeom>
          <a:solidFill>
            <a:sysClr val="window" lastClr="FFFFFF"/>
          </a:solidFill>
          <a:ln w="9525">
            <a:solidFill>
              <a:srgbClr val="F97C00"/>
            </a:solidFill>
          </a:ln>
        </p:spPr>
        <p:txBody>
          <a:bodyPr vert="horz" wrap="square" lIns="0" tIns="36000" rIns="0" bIns="36000" rtlCol="0">
            <a:spAutoFit/>
          </a:bodyPr>
          <a:lstStyle/>
          <a:p>
            <a:pPr marL="55928" marR="0" lvl="0" indent="0" algn="l" defTabSz="781903" rtl="0" eaLnBrk="1" fontAlgn="auto" latinLnBrk="0" hangingPunct="1">
              <a:lnSpc>
                <a:spcPct val="100000"/>
              </a:lnSpc>
              <a:spcBef>
                <a:spcPts val="261"/>
              </a:spcBef>
              <a:spcAft>
                <a:spcPts val="0"/>
              </a:spcAft>
              <a:buClrTx/>
              <a:buSzTx/>
              <a:buFontTx/>
              <a:buNone/>
              <a:tabLst/>
              <a:defRPr/>
            </a:pPr>
            <a:r>
              <a:rPr kumimoji="1"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大学</a:t>
            </a:r>
          </a:p>
        </p:txBody>
      </p:sp>
      <p:sp>
        <p:nvSpPr>
          <p:cNvPr id="53" name="object 49"/>
          <p:cNvSpPr txBox="1"/>
          <p:nvPr/>
        </p:nvSpPr>
        <p:spPr>
          <a:xfrm>
            <a:off x="1650361" y="3454226"/>
            <a:ext cx="499817" cy="171072"/>
          </a:xfrm>
          <a:prstGeom prst="rect">
            <a:avLst/>
          </a:prstGeom>
          <a:solidFill>
            <a:sysClr val="window" lastClr="FFFFFF"/>
          </a:solidFill>
          <a:ln w="9525">
            <a:solidFill>
              <a:srgbClr val="F97C00"/>
            </a:solidFill>
          </a:ln>
        </p:spPr>
        <p:txBody>
          <a:bodyPr vert="horz" wrap="none" lIns="0" tIns="0" rIns="0" bIns="0" rtlCol="0">
            <a:spAutoFit/>
          </a:bodyPr>
          <a:lstStyle/>
          <a:p>
            <a:pPr marL="64616" marR="58100" lvl="0" indent="8688" algn="l" defTabSz="781903" rtl="0" eaLnBrk="1" fontAlgn="auto" latinLnBrk="0" hangingPunct="1">
              <a:lnSpc>
                <a:spcPct val="100000"/>
              </a:lnSpc>
              <a:spcBef>
                <a:spcPts val="81"/>
              </a:spcBef>
              <a:spcAft>
                <a:spcPts val="0"/>
              </a:spcAft>
              <a:buClrTx/>
              <a:buSzTx/>
              <a:buFontTx/>
              <a:buNone/>
              <a:tabLst/>
              <a:defRPr/>
            </a:pPr>
            <a:r>
              <a:rPr kumimoji="1" sz="556" b="0" i="0" u="none" strike="noStrike" kern="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icrosoft JhengHei UI"/>
              </a:rPr>
              <a:t>総合型地域</a:t>
            </a:r>
            <a:r>
              <a:rPr kumimoji="1" lang="en-US"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
            </a:r>
            <a:br>
              <a:rPr kumimoji="1" lang="en-US"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br>
            <a:r>
              <a:rPr kumimoji="1" lang="ja-JP" altLang="en-US"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スポーツクラブ</a:t>
            </a:r>
            <a:endParaRPr kumimoji="1" lang="en-US"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endParaRPr>
          </a:p>
        </p:txBody>
      </p:sp>
      <p:sp>
        <p:nvSpPr>
          <p:cNvPr id="54" name="object 51"/>
          <p:cNvSpPr txBox="1"/>
          <p:nvPr/>
        </p:nvSpPr>
        <p:spPr>
          <a:xfrm>
            <a:off x="2251140" y="4133410"/>
            <a:ext cx="390955" cy="158239"/>
          </a:xfrm>
          <a:prstGeom prst="rect">
            <a:avLst/>
          </a:prstGeom>
          <a:solidFill>
            <a:sysClr val="window" lastClr="FFFFFF"/>
          </a:solidFill>
          <a:ln w="9525">
            <a:solidFill>
              <a:srgbClr val="F97C00"/>
            </a:solidFill>
          </a:ln>
        </p:spPr>
        <p:txBody>
          <a:bodyPr vert="horz" wrap="square" lIns="0" tIns="36000" rIns="0" bIns="36000" rtlCol="0">
            <a:spAutoFit/>
          </a:bodyPr>
          <a:lstStyle/>
          <a:p>
            <a:pPr marL="58643" marR="0" lvl="0" indent="0" algn="l" defTabSz="781903" rtl="0" eaLnBrk="1" fontAlgn="auto" latinLnBrk="0" hangingPunct="1">
              <a:lnSpc>
                <a:spcPct val="100000"/>
              </a:lnSpc>
              <a:spcBef>
                <a:spcPts val="543"/>
              </a:spcBef>
              <a:spcAft>
                <a:spcPts val="0"/>
              </a:spcAft>
              <a:buClrTx/>
              <a:buSzTx/>
              <a:buFontTx/>
              <a:buNone/>
              <a:tabLst/>
              <a:defRPr/>
            </a:pPr>
            <a:r>
              <a:rPr kumimoji="1"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プロチーム</a:t>
            </a:r>
          </a:p>
        </p:txBody>
      </p:sp>
      <p:sp>
        <p:nvSpPr>
          <p:cNvPr id="55" name="object 53"/>
          <p:cNvSpPr txBox="1"/>
          <p:nvPr/>
        </p:nvSpPr>
        <p:spPr>
          <a:xfrm>
            <a:off x="2540184" y="3924557"/>
            <a:ext cx="297517" cy="158239"/>
          </a:xfrm>
          <a:prstGeom prst="rect">
            <a:avLst/>
          </a:prstGeom>
          <a:solidFill>
            <a:sysClr val="window" lastClr="FFFFFF"/>
          </a:solidFill>
          <a:ln w="9525">
            <a:solidFill>
              <a:srgbClr val="F97C00"/>
            </a:solidFill>
          </a:ln>
        </p:spPr>
        <p:txBody>
          <a:bodyPr vert="horz" wrap="none" lIns="0" tIns="36000" rIns="0" bIns="36000" rtlCol="0">
            <a:spAutoFit/>
          </a:bodyPr>
          <a:lstStyle/>
          <a:p>
            <a:pPr marL="15204" marR="0" lvl="0" indent="0" algn="l" defTabSz="781903" rtl="0" eaLnBrk="1" fontAlgn="auto" latinLnBrk="0" hangingPunct="1">
              <a:lnSpc>
                <a:spcPct val="100000"/>
              </a:lnSpc>
              <a:spcBef>
                <a:spcPts val="350"/>
              </a:spcBef>
              <a:spcAft>
                <a:spcPts val="0"/>
              </a:spcAft>
              <a:buClrTx/>
              <a:buSzTx/>
              <a:buFontTx/>
              <a:buNone/>
              <a:tabLst/>
              <a:defRPr/>
            </a:pPr>
            <a:r>
              <a:rPr kumimoji="1"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競技団体</a:t>
            </a:r>
          </a:p>
        </p:txBody>
      </p:sp>
      <p:sp>
        <p:nvSpPr>
          <p:cNvPr id="56" name="object 55"/>
          <p:cNvSpPr txBox="1"/>
          <p:nvPr/>
        </p:nvSpPr>
        <p:spPr>
          <a:xfrm>
            <a:off x="1811890" y="4120263"/>
            <a:ext cx="281813" cy="171072"/>
          </a:xfrm>
          <a:prstGeom prst="rect">
            <a:avLst/>
          </a:prstGeom>
          <a:solidFill>
            <a:sysClr val="window" lastClr="FFFFFF"/>
          </a:solidFill>
          <a:ln w="9525">
            <a:solidFill>
              <a:srgbClr val="F97C00"/>
            </a:solidFill>
          </a:ln>
        </p:spPr>
        <p:txBody>
          <a:bodyPr vert="horz" wrap="square" lIns="0" tIns="0" rIns="0" bIns="0" rtlCol="0">
            <a:spAutoFit/>
          </a:bodyPr>
          <a:lstStyle/>
          <a:p>
            <a:pPr marL="35294" marR="28235" lvl="0" indent="34751" algn="l" defTabSz="781903" rtl="0" eaLnBrk="1" fontAlgn="auto" latinLnBrk="0" hangingPunct="1">
              <a:lnSpc>
                <a:spcPct val="100000"/>
              </a:lnSpc>
              <a:spcBef>
                <a:spcPts val="221"/>
              </a:spcBef>
              <a:spcAft>
                <a:spcPts val="0"/>
              </a:spcAft>
              <a:buClrTx/>
              <a:buSzTx/>
              <a:buFontTx/>
              <a:buNone/>
              <a:tabLst/>
              <a:defRPr/>
            </a:pPr>
            <a:r>
              <a:rPr kumimoji="1" sz="556" b="0" i="0" u="none" strike="noStrike" kern="0" cap="none" spc="-4"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民間 事業者</a:t>
            </a:r>
            <a:endParaRPr kumimoji="1"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endParaRPr>
          </a:p>
        </p:txBody>
      </p:sp>
      <p:sp>
        <p:nvSpPr>
          <p:cNvPr id="60" name="object 63"/>
          <p:cNvSpPr/>
          <p:nvPr/>
        </p:nvSpPr>
        <p:spPr>
          <a:xfrm>
            <a:off x="3876385" y="3253221"/>
            <a:ext cx="198192" cy="1044000"/>
          </a:xfrm>
          <a:custGeom>
            <a:avLst/>
            <a:gdLst/>
            <a:ahLst/>
            <a:cxnLst/>
            <a:rect l="l" t="t" r="r" b="b"/>
            <a:pathLst>
              <a:path w="231775" h="1621790">
                <a:moveTo>
                  <a:pt x="193040" y="0"/>
                </a:moveTo>
                <a:lnTo>
                  <a:pt x="38608" y="0"/>
                </a:lnTo>
                <a:lnTo>
                  <a:pt x="23579" y="3033"/>
                </a:lnTo>
                <a:lnTo>
                  <a:pt x="11307" y="11307"/>
                </a:lnTo>
                <a:lnTo>
                  <a:pt x="3033" y="23579"/>
                </a:lnTo>
                <a:lnTo>
                  <a:pt x="0" y="38608"/>
                </a:lnTo>
                <a:lnTo>
                  <a:pt x="0" y="1582928"/>
                </a:lnTo>
                <a:lnTo>
                  <a:pt x="3033" y="1597956"/>
                </a:lnTo>
                <a:lnTo>
                  <a:pt x="11307" y="1610228"/>
                </a:lnTo>
                <a:lnTo>
                  <a:pt x="23579" y="1618502"/>
                </a:lnTo>
                <a:lnTo>
                  <a:pt x="38608" y="1621536"/>
                </a:lnTo>
                <a:lnTo>
                  <a:pt x="193040" y="1621536"/>
                </a:lnTo>
                <a:lnTo>
                  <a:pt x="208068" y="1618502"/>
                </a:lnTo>
                <a:lnTo>
                  <a:pt x="220340" y="1610228"/>
                </a:lnTo>
                <a:lnTo>
                  <a:pt x="228614" y="1597956"/>
                </a:lnTo>
                <a:lnTo>
                  <a:pt x="231647" y="1582928"/>
                </a:lnTo>
                <a:lnTo>
                  <a:pt x="231647" y="38608"/>
                </a:lnTo>
                <a:lnTo>
                  <a:pt x="228614" y="23579"/>
                </a:lnTo>
                <a:lnTo>
                  <a:pt x="220340" y="11307"/>
                </a:lnTo>
                <a:lnTo>
                  <a:pt x="208068" y="3033"/>
                </a:lnTo>
                <a:lnTo>
                  <a:pt x="193040" y="0"/>
                </a:lnTo>
                <a:close/>
              </a:path>
            </a:pathLst>
          </a:custGeom>
          <a:solidFill>
            <a:srgbClr val="FFDCD2"/>
          </a:solidFill>
        </p:spPr>
        <p:txBody>
          <a:bodyPr wrap="square" lIns="0" tIns="0" rIns="0" bIns="0" rtlCol="0"/>
          <a:lstStyle/>
          <a:p>
            <a:pPr marL="0" marR="0" lvl="0" indent="0" algn="l" defTabSz="781903" rtl="0" eaLnBrk="1" fontAlgn="auto" latinLnBrk="0" hangingPunct="1">
              <a:lnSpc>
                <a:spcPct val="100000"/>
              </a:lnSpc>
              <a:spcBef>
                <a:spcPts val="0"/>
              </a:spcBef>
              <a:spcAft>
                <a:spcPts val="0"/>
              </a:spcAft>
              <a:buClrTx/>
              <a:buSzTx/>
              <a:buFontTx/>
              <a:buNone/>
              <a:tabLst/>
              <a:defRPr/>
            </a:pPr>
            <a:endParaRPr kumimoji="1"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1" name="object 64"/>
          <p:cNvSpPr txBox="1"/>
          <p:nvPr/>
        </p:nvSpPr>
        <p:spPr>
          <a:xfrm>
            <a:off x="3935872" y="3557693"/>
            <a:ext cx="69058" cy="435056"/>
          </a:xfrm>
          <a:prstGeom prst="rect">
            <a:avLst/>
          </a:prstGeom>
        </p:spPr>
        <p:txBody>
          <a:bodyPr vert="eaVert" wrap="none" lIns="0" tIns="0" rIns="0" bIns="0" rtlCol="0" anchor="ctr" anchorCtr="0">
            <a:spAutoFit/>
          </a:bodyPr>
          <a:lstStyle/>
          <a:p>
            <a:pPr marL="10860" marR="0" lvl="0" indent="0" algn="l" defTabSz="781903" rtl="0" eaLnBrk="1" fontAlgn="auto" latinLnBrk="0" hangingPunct="1">
              <a:lnSpc>
                <a:spcPct val="70000"/>
              </a:lnSpc>
              <a:spcBef>
                <a:spcPts val="0"/>
              </a:spcBef>
              <a:spcAft>
                <a:spcPts val="0"/>
              </a:spcAft>
              <a:buClrTx/>
              <a:buSzTx/>
              <a:buFontTx/>
              <a:buNone/>
              <a:tabLst/>
              <a:defRPr/>
            </a:pPr>
            <a:r>
              <a:rPr kumimoji="1" sz="641"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中  </a:t>
            </a:r>
            <a:r>
              <a:rPr kumimoji="1" sz="641" b="1" i="0" u="none" strike="noStrike" kern="1200" cap="none" spc="6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 </a:t>
            </a:r>
            <a:r>
              <a:rPr kumimoji="1" sz="641"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学  </a:t>
            </a:r>
            <a:r>
              <a:rPr kumimoji="1" sz="641" b="1" i="0" u="none" strike="noStrike" kern="1200" cap="none" spc="6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 </a:t>
            </a:r>
            <a:r>
              <a:rPr kumimoji="1" sz="641"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rPr>
              <a:t>校</a:t>
            </a:r>
            <a:endParaRPr kumimoji="1" sz="64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sp>
        <p:nvSpPr>
          <p:cNvPr id="62" name="object 65"/>
          <p:cNvSpPr txBox="1"/>
          <p:nvPr/>
        </p:nvSpPr>
        <p:spPr>
          <a:xfrm>
            <a:off x="850526" y="3313842"/>
            <a:ext cx="146065" cy="329312"/>
          </a:xfrm>
          <a:prstGeom prst="rect">
            <a:avLst/>
          </a:prstGeom>
          <a:noFill/>
          <a:ln w="9525">
            <a:solidFill>
              <a:srgbClr val="F97C00"/>
            </a:solidFill>
          </a:ln>
        </p:spPr>
        <p:txBody>
          <a:bodyPr vert="horz" wrap="square" lIns="0" tIns="36000" rIns="0" bIns="36000" rtlCol="0">
            <a:spAutoFit/>
          </a:bodyPr>
          <a:lstStyle/>
          <a:p>
            <a:pPr marL="36923" marR="31493" lvl="0" indent="0" algn="just" defTabSz="781903" rtl="0" eaLnBrk="1" fontAlgn="auto" latinLnBrk="0" hangingPunct="1">
              <a:lnSpc>
                <a:spcPct val="100000"/>
              </a:lnSpc>
              <a:spcBef>
                <a:spcPts val="308"/>
              </a:spcBef>
              <a:spcAft>
                <a:spcPts val="0"/>
              </a:spcAft>
              <a:buClrTx/>
              <a:buSzTx/>
              <a:buFontTx/>
              <a:buNone/>
              <a:tabLst/>
              <a:defRPr/>
            </a:pPr>
            <a:r>
              <a:rPr kumimoji="1" sz="556" b="0" i="0" u="none" strike="noStrike" kern="1200" cap="none" spc="-4"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協 議 会</a:t>
            </a:r>
            <a:endParaRPr kumimoji="1" sz="55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endParaRPr>
          </a:p>
        </p:txBody>
      </p:sp>
      <p:sp>
        <p:nvSpPr>
          <p:cNvPr id="63" name="object 67"/>
          <p:cNvSpPr txBox="1"/>
          <p:nvPr/>
        </p:nvSpPr>
        <p:spPr>
          <a:xfrm>
            <a:off x="1585303" y="3648260"/>
            <a:ext cx="390955" cy="187522"/>
          </a:xfrm>
          <a:prstGeom prst="rect">
            <a:avLst/>
          </a:prstGeom>
          <a:solidFill>
            <a:sysClr val="window" lastClr="FFFFFF"/>
          </a:solidFill>
          <a:ln w="9525">
            <a:solidFill>
              <a:srgbClr val="F97C00"/>
            </a:solidFill>
          </a:ln>
        </p:spPr>
        <p:txBody>
          <a:bodyPr vert="horz" wrap="square" lIns="0" tIns="16290" rIns="0" bIns="0" rtlCol="0">
            <a:spAutoFit/>
          </a:bodyPr>
          <a:lstStyle/>
          <a:p>
            <a:pPr marL="124887" marR="47783" lvl="0" indent="-70589" algn="l" defTabSz="781903" rtl="0" eaLnBrk="1" fontAlgn="auto" latinLnBrk="0" hangingPunct="1">
              <a:lnSpc>
                <a:spcPct val="100000"/>
              </a:lnSpc>
              <a:spcBef>
                <a:spcPts val="128"/>
              </a:spcBef>
              <a:spcAft>
                <a:spcPts val="0"/>
              </a:spcAft>
              <a:buClrTx/>
              <a:buSzTx/>
              <a:buFontTx/>
              <a:buNone/>
              <a:tabLst/>
              <a:defRPr/>
            </a:pPr>
            <a:r>
              <a:rPr kumimoji="1" lang="ja-JP" altLang="en-US"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文化芸術団体</a:t>
            </a:r>
            <a:endParaRPr kumimoji="1"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endParaRPr>
          </a:p>
        </p:txBody>
      </p:sp>
      <p:sp>
        <p:nvSpPr>
          <p:cNvPr id="66" name="object 73"/>
          <p:cNvSpPr/>
          <p:nvPr/>
        </p:nvSpPr>
        <p:spPr>
          <a:xfrm>
            <a:off x="3086199" y="3488432"/>
            <a:ext cx="756000" cy="216000"/>
          </a:xfrm>
          <a:custGeom>
            <a:avLst/>
            <a:gdLst/>
            <a:ahLst/>
            <a:cxnLst/>
            <a:rect l="l" t="t" r="r" b="b"/>
            <a:pathLst>
              <a:path w="744220" h="207645">
                <a:moveTo>
                  <a:pt x="640080" y="0"/>
                </a:moveTo>
                <a:lnTo>
                  <a:pt x="640080" y="51815"/>
                </a:lnTo>
                <a:lnTo>
                  <a:pt x="103632" y="51815"/>
                </a:lnTo>
                <a:lnTo>
                  <a:pt x="103632" y="0"/>
                </a:lnTo>
                <a:lnTo>
                  <a:pt x="0" y="103631"/>
                </a:lnTo>
                <a:lnTo>
                  <a:pt x="103632" y="207263"/>
                </a:lnTo>
                <a:lnTo>
                  <a:pt x="103632" y="155447"/>
                </a:lnTo>
                <a:lnTo>
                  <a:pt x="640080" y="155447"/>
                </a:lnTo>
                <a:lnTo>
                  <a:pt x="640080" y="207263"/>
                </a:lnTo>
                <a:lnTo>
                  <a:pt x="743712" y="103631"/>
                </a:lnTo>
                <a:lnTo>
                  <a:pt x="640080" y="0"/>
                </a:lnTo>
                <a:close/>
              </a:path>
            </a:pathLst>
          </a:custGeom>
          <a:solidFill>
            <a:srgbClr val="F46C0F"/>
          </a:solidFill>
        </p:spPr>
        <p:txBody>
          <a:bodyPr wrap="square" lIns="0" tIns="0" rIns="0" bIns="0" rtlCol="0"/>
          <a:lstStyle/>
          <a:p>
            <a:pPr marL="0" marR="0" lvl="0" indent="0" algn="l" defTabSz="781903" rtl="0" eaLnBrk="1" fontAlgn="auto" latinLnBrk="0" hangingPunct="1">
              <a:lnSpc>
                <a:spcPct val="100000"/>
              </a:lnSpc>
              <a:spcBef>
                <a:spcPts val="0"/>
              </a:spcBef>
              <a:spcAft>
                <a:spcPts val="0"/>
              </a:spcAft>
              <a:buClrTx/>
              <a:buSzTx/>
              <a:buFontTx/>
              <a:buNone/>
              <a:tabLst/>
              <a:defRPr/>
            </a:pPr>
            <a:endParaRPr kumimoji="1" sz="1539" b="0" i="0" u="none" strike="noStrike" kern="0" cap="none" spc="0" normalizeH="0" baseline="0" noProof="0">
              <a:ln>
                <a:noFill/>
              </a:ln>
              <a:solidFill>
                <a:prstClr val="black"/>
              </a:solidFill>
              <a:effectLst/>
              <a:uLnTx/>
              <a:uFillTx/>
              <a:latin typeface="Calibri"/>
              <a:ea typeface="+mn-ea"/>
              <a:cs typeface="+mn-cs"/>
            </a:endParaRPr>
          </a:p>
        </p:txBody>
      </p:sp>
      <p:sp>
        <p:nvSpPr>
          <p:cNvPr id="67" name="object 74"/>
          <p:cNvSpPr txBox="1"/>
          <p:nvPr/>
        </p:nvSpPr>
        <p:spPr>
          <a:xfrm>
            <a:off x="3105547" y="3708633"/>
            <a:ext cx="717825" cy="346249"/>
          </a:xfrm>
          <a:prstGeom prst="rect">
            <a:avLst/>
          </a:prstGeom>
        </p:spPr>
        <p:txBody>
          <a:bodyPr vert="horz" wrap="none" lIns="0" tIns="0" rIns="0" bIns="0" rtlCol="0">
            <a:spAutoFit/>
          </a:bodyPr>
          <a:lstStyle/>
          <a:p>
            <a:pPr marL="10860" marR="9231" lvl="0" indent="0" algn="l" defTabSz="781903" rtl="0" eaLnBrk="1" fontAlgn="auto" latinLnBrk="0" hangingPunct="1">
              <a:lnSpc>
                <a:spcPct val="100000"/>
              </a:lnSpc>
              <a:spcBef>
                <a:spcPts val="128"/>
              </a:spcBef>
              <a:spcAft>
                <a:spcPts val="0"/>
              </a:spcAft>
              <a:buClrTx/>
              <a:buSzTx/>
              <a:buFontTx/>
              <a:buNone/>
              <a:tabLst/>
              <a:defRPr/>
            </a:pPr>
            <a:r>
              <a:rPr kumimoji="1" lang="ja-JP" altLang="en-US" sz="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a:t>
            </a:r>
            <a:r>
              <a:rPr kumimoji="1" sz="5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icrosoft JhengHei UI"/>
              </a:rPr>
              <a:t>活動方針、活動状況や</a:t>
            </a:r>
            <a:endParaRPr kumimoji="1" lang="en-US" sz="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endParaRPr>
          </a:p>
          <a:p>
            <a:pPr marL="10860" marR="9231" lvl="0" indent="0" algn="l" defTabSz="781903" rtl="0" eaLnBrk="1" fontAlgn="auto" latinLnBrk="0" hangingPunct="1">
              <a:lnSpc>
                <a:spcPct val="100000"/>
              </a:lnSpc>
              <a:spcBef>
                <a:spcPts val="128"/>
              </a:spcBef>
              <a:spcAft>
                <a:spcPts val="0"/>
              </a:spcAft>
              <a:buClrTx/>
              <a:buSzTx/>
              <a:buFontTx/>
              <a:buNone/>
              <a:tabLst/>
              <a:defRPr/>
            </a:pPr>
            <a:r>
              <a:rPr kumimoji="1" lang="ja-JP" altLang="en-US" sz="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　</a:t>
            </a:r>
            <a:r>
              <a:rPr kumimoji="1" sz="5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icrosoft JhengHei UI"/>
              </a:rPr>
              <a:t>生徒に関する情報の共有</a:t>
            </a:r>
            <a:endParaRPr kumimoji="1" lang="en-US" sz="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endParaRPr>
          </a:p>
          <a:p>
            <a:pPr marL="10860" marR="9231" lvl="0" indent="0" algn="l" defTabSz="781903" rtl="0" eaLnBrk="1" fontAlgn="auto" latinLnBrk="0" hangingPunct="1">
              <a:lnSpc>
                <a:spcPct val="100000"/>
              </a:lnSpc>
              <a:spcBef>
                <a:spcPts val="128"/>
              </a:spcBef>
              <a:spcAft>
                <a:spcPts val="0"/>
              </a:spcAft>
              <a:buClrTx/>
              <a:buSzTx/>
              <a:buFontTx/>
              <a:buNone/>
              <a:tabLst/>
              <a:defRPr/>
            </a:pPr>
            <a:r>
              <a:rPr kumimoji="1" lang="ja-JP" altLang="en-US" sz="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a:t>
            </a:r>
            <a:r>
              <a:rPr kumimoji="1" sz="5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icrosoft JhengHei UI"/>
              </a:rPr>
              <a:t>管理責任の明確化</a:t>
            </a:r>
            <a:endParaRPr kumimoji="1" lang="en-US" sz="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endParaRPr>
          </a:p>
          <a:p>
            <a:pPr marL="10860" marR="9231" lvl="0" indent="0" algn="l" defTabSz="781903" rtl="0" eaLnBrk="1" fontAlgn="auto" latinLnBrk="0" hangingPunct="1">
              <a:lnSpc>
                <a:spcPct val="100000"/>
              </a:lnSpc>
              <a:spcBef>
                <a:spcPts val="128"/>
              </a:spcBef>
              <a:spcAft>
                <a:spcPts val="0"/>
              </a:spcAft>
              <a:buClrTx/>
              <a:buSzTx/>
              <a:buFontTx/>
              <a:buNone/>
              <a:tabLst/>
              <a:defRPr/>
            </a:pPr>
            <a:r>
              <a:rPr kumimoji="1" lang="ja-JP" altLang="en-US" sz="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　　　　　　　　　　　　　　</a:t>
            </a:r>
            <a:r>
              <a:rPr kumimoji="1" sz="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等</a:t>
            </a:r>
          </a:p>
        </p:txBody>
      </p:sp>
      <p:sp>
        <p:nvSpPr>
          <p:cNvPr id="68" name="object 77"/>
          <p:cNvSpPr/>
          <p:nvPr/>
        </p:nvSpPr>
        <p:spPr>
          <a:xfrm>
            <a:off x="2869406" y="3563507"/>
            <a:ext cx="130318" cy="692316"/>
          </a:xfrm>
          <a:custGeom>
            <a:avLst/>
            <a:gdLst/>
            <a:ahLst/>
            <a:cxnLst/>
            <a:rect l="l" t="t" r="r" b="b"/>
            <a:pathLst>
              <a:path w="152400" h="809625">
                <a:moveTo>
                  <a:pt x="127000" y="0"/>
                </a:moveTo>
                <a:lnTo>
                  <a:pt x="25400" y="0"/>
                </a:lnTo>
                <a:lnTo>
                  <a:pt x="15510" y="1995"/>
                </a:lnTo>
                <a:lnTo>
                  <a:pt x="7437" y="7437"/>
                </a:lnTo>
                <a:lnTo>
                  <a:pt x="1995" y="15510"/>
                </a:lnTo>
                <a:lnTo>
                  <a:pt x="0" y="25400"/>
                </a:lnTo>
                <a:lnTo>
                  <a:pt x="0" y="783844"/>
                </a:lnTo>
                <a:lnTo>
                  <a:pt x="1995" y="793733"/>
                </a:lnTo>
                <a:lnTo>
                  <a:pt x="7437" y="801806"/>
                </a:lnTo>
                <a:lnTo>
                  <a:pt x="15510" y="807248"/>
                </a:lnTo>
                <a:lnTo>
                  <a:pt x="25400" y="809244"/>
                </a:lnTo>
                <a:lnTo>
                  <a:pt x="127000" y="809244"/>
                </a:lnTo>
                <a:lnTo>
                  <a:pt x="136889" y="807248"/>
                </a:lnTo>
                <a:lnTo>
                  <a:pt x="144962" y="801806"/>
                </a:lnTo>
                <a:lnTo>
                  <a:pt x="150404" y="793733"/>
                </a:lnTo>
                <a:lnTo>
                  <a:pt x="152400" y="783844"/>
                </a:lnTo>
                <a:lnTo>
                  <a:pt x="152400" y="25400"/>
                </a:lnTo>
                <a:lnTo>
                  <a:pt x="150404" y="15510"/>
                </a:lnTo>
                <a:lnTo>
                  <a:pt x="144962" y="7437"/>
                </a:lnTo>
                <a:lnTo>
                  <a:pt x="136889" y="1995"/>
                </a:lnTo>
                <a:lnTo>
                  <a:pt x="127000" y="0"/>
                </a:lnTo>
                <a:close/>
              </a:path>
            </a:pathLst>
          </a:custGeom>
          <a:solidFill>
            <a:srgbClr val="FFDCD2"/>
          </a:solidFill>
        </p:spPr>
        <p:txBody>
          <a:bodyPr wrap="square" lIns="0" tIns="0" rIns="0" bIns="0" rtlCol="0"/>
          <a:lstStyle/>
          <a:p>
            <a:pPr marL="0" marR="0" lvl="0" indent="0" algn="l" defTabSz="781903" rtl="0" eaLnBrk="1" fontAlgn="auto" latinLnBrk="0" hangingPunct="1">
              <a:lnSpc>
                <a:spcPct val="100000"/>
              </a:lnSpc>
              <a:spcBef>
                <a:spcPts val="0"/>
              </a:spcBef>
              <a:spcAft>
                <a:spcPts val="0"/>
              </a:spcAft>
              <a:buClrTx/>
              <a:buSzTx/>
              <a:buFontTx/>
              <a:buNone/>
              <a:tabLst/>
              <a:defRPr/>
            </a:pPr>
            <a:endParaRPr kumimoji="1" sz="1539" b="0" i="0" u="none" strike="noStrike" kern="0" cap="none" spc="0" normalizeH="0" baseline="0" noProof="0">
              <a:ln>
                <a:noFill/>
              </a:ln>
              <a:solidFill>
                <a:prstClr val="black"/>
              </a:solidFill>
              <a:effectLst/>
              <a:uLnTx/>
              <a:uFillTx/>
              <a:latin typeface="Calibri"/>
              <a:ea typeface="+mn-ea"/>
              <a:cs typeface="+mn-cs"/>
            </a:endParaRPr>
          </a:p>
        </p:txBody>
      </p:sp>
      <p:sp>
        <p:nvSpPr>
          <p:cNvPr id="69" name="object 49">
            <a:extLst>
              <a:ext uri="{FF2B5EF4-FFF2-40B4-BE49-F238E27FC236}">
                <a16:creationId xmlns:a16="http://schemas.microsoft.com/office/drawing/2014/main" id="{D9D6DEBD-2003-45F0-80DA-43BB9F881AEE}"/>
              </a:ext>
            </a:extLst>
          </p:cNvPr>
          <p:cNvSpPr txBox="1"/>
          <p:nvPr/>
        </p:nvSpPr>
        <p:spPr>
          <a:xfrm>
            <a:off x="2281823" y="3453104"/>
            <a:ext cx="360000" cy="171072"/>
          </a:xfrm>
          <a:prstGeom prst="rect">
            <a:avLst/>
          </a:prstGeom>
          <a:solidFill>
            <a:sysClr val="window" lastClr="FFFFFF"/>
          </a:solidFill>
          <a:ln w="9525">
            <a:solidFill>
              <a:srgbClr val="F97C00"/>
            </a:solidFill>
          </a:ln>
        </p:spPr>
        <p:txBody>
          <a:bodyPr vert="horz" wrap="none" lIns="0" tIns="0" rIns="0" bIns="0" rtlCol="0">
            <a:spAutoFit/>
          </a:bodyPr>
          <a:lstStyle/>
          <a:p>
            <a:pPr marL="64616" marR="58100" lvl="0" indent="8688" algn="l" defTabSz="781903" rtl="0" eaLnBrk="1" fontAlgn="auto" latinLnBrk="0" hangingPunct="1">
              <a:lnSpc>
                <a:spcPct val="100000"/>
              </a:lnSpc>
              <a:spcBef>
                <a:spcPts val="81"/>
              </a:spcBef>
              <a:spcAft>
                <a:spcPts val="0"/>
              </a:spcAft>
              <a:buClrTx/>
              <a:buSzTx/>
              <a:buFontTx/>
              <a:buNone/>
              <a:tabLst/>
              <a:defRPr/>
            </a:pPr>
            <a:r>
              <a:rPr kumimoji="1" lang="ja-JP" altLang="en-US"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スポーツ</a:t>
            </a:r>
            <a:r>
              <a:rPr kumimoji="1" lang="en-US" altLang="ja-JP"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
            </a:r>
            <a:br>
              <a:rPr kumimoji="1" lang="en-US" altLang="ja-JP"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br>
            <a:r>
              <a:rPr kumimoji="1" lang="ja-JP" altLang="en-US"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少年団</a:t>
            </a:r>
            <a:endParaRPr kumimoji="1" lang="en-US" sz="556"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endParaRPr>
          </a:p>
        </p:txBody>
      </p:sp>
      <p:sp>
        <p:nvSpPr>
          <p:cNvPr id="70" name="object 76">
            <a:extLst>
              <a:ext uri="{FF2B5EF4-FFF2-40B4-BE49-F238E27FC236}">
                <a16:creationId xmlns:a16="http://schemas.microsoft.com/office/drawing/2014/main" id="{E326A23E-8621-4183-9BF2-657C3B069BCE}"/>
              </a:ext>
            </a:extLst>
          </p:cNvPr>
          <p:cNvSpPr txBox="1"/>
          <p:nvPr/>
        </p:nvSpPr>
        <p:spPr>
          <a:xfrm>
            <a:off x="3371076" y="3542835"/>
            <a:ext cx="186246" cy="103847"/>
          </a:xfrm>
          <a:prstGeom prst="rect">
            <a:avLst/>
          </a:prstGeom>
        </p:spPr>
        <p:txBody>
          <a:bodyPr vert="horz" wrap="square" lIns="0" tIns="11403" rIns="0" bIns="0" rtlCol="0">
            <a:spAutoFit/>
          </a:bodyPr>
          <a:lstStyle/>
          <a:p>
            <a:pPr marL="10860" marR="0" lvl="0" indent="0" algn="l" defTabSz="781903" rtl="0" eaLnBrk="1" fontAlgn="auto" latinLnBrk="0" hangingPunct="1">
              <a:lnSpc>
                <a:spcPct val="100000"/>
              </a:lnSpc>
              <a:spcBef>
                <a:spcPts val="90"/>
              </a:spcBef>
              <a:spcAft>
                <a:spcPts val="0"/>
              </a:spcAft>
              <a:buClrTx/>
              <a:buSzTx/>
              <a:buFontTx/>
              <a:buNone/>
              <a:tabLst/>
              <a:defRPr/>
            </a:pPr>
            <a:r>
              <a:rPr kumimoji="1" sz="600" b="1" i="0" u="none" strike="noStrike" kern="1200" cap="none" spc="4"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icrosoft YaHei UI"/>
              </a:rPr>
              <a:t>連携</a:t>
            </a:r>
            <a:endParaRPr kumimoji="1"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sp>
        <p:nvSpPr>
          <p:cNvPr id="71" name="テキスト ボックス 70">
            <a:extLst>
              <a:ext uri="{FF2B5EF4-FFF2-40B4-BE49-F238E27FC236}">
                <a16:creationId xmlns:a16="http://schemas.microsoft.com/office/drawing/2014/main" id="{3A2F1352-5E54-43E6-BA51-3C7F09AFF6C9}"/>
              </a:ext>
            </a:extLst>
          </p:cNvPr>
          <p:cNvSpPr txBox="1"/>
          <p:nvPr/>
        </p:nvSpPr>
        <p:spPr>
          <a:xfrm>
            <a:off x="842767" y="3682455"/>
            <a:ext cx="161583" cy="403957"/>
          </a:xfrm>
          <a:prstGeom prst="rect">
            <a:avLst/>
          </a:prstGeom>
          <a:noFill/>
        </p:spPr>
        <p:txBody>
          <a:bodyPr vert="eaVert"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市町村</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2" name="テキスト ボックス 71">
            <a:extLst>
              <a:ext uri="{FF2B5EF4-FFF2-40B4-BE49-F238E27FC236}">
                <a16:creationId xmlns:a16="http://schemas.microsoft.com/office/drawing/2014/main" id="{9F6E90DA-EF66-43F3-9E6A-4B38F5DF5442}"/>
              </a:ext>
            </a:extLst>
          </p:cNvPr>
          <p:cNvSpPr txBox="1"/>
          <p:nvPr/>
        </p:nvSpPr>
        <p:spPr>
          <a:xfrm>
            <a:off x="2898476" y="3642561"/>
            <a:ext cx="76944" cy="512961"/>
          </a:xfrm>
          <a:prstGeom prst="rect">
            <a:avLst/>
          </a:prstGeom>
          <a:noFill/>
        </p:spPr>
        <p:txBody>
          <a:bodyPr vert="eaVert"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コーディネーター</a:t>
            </a:r>
            <a:endParaRPr kumimoji="1" lang="en-US" altLang="ja-JP" sz="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4" name="object 65"/>
          <p:cNvSpPr txBox="1"/>
          <p:nvPr/>
        </p:nvSpPr>
        <p:spPr>
          <a:xfrm>
            <a:off x="308770" y="3313841"/>
            <a:ext cx="146065" cy="329312"/>
          </a:xfrm>
          <a:prstGeom prst="rect">
            <a:avLst/>
          </a:prstGeom>
          <a:noFill/>
          <a:ln w="9525">
            <a:solidFill>
              <a:srgbClr val="F97C00"/>
            </a:solidFill>
          </a:ln>
        </p:spPr>
        <p:txBody>
          <a:bodyPr vert="horz" wrap="square" lIns="0" tIns="36000" rIns="0" bIns="36000" rtlCol="0">
            <a:spAutoFit/>
          </a:bodyPr>
          <a:lstStyle/>
          <a:p>
            <a:pPr marL="36923" marR="31493" lvl="0" indent="0" algn="ctr" defTabSz="781903" rtl="0" eaLnBrk="1" fontAlgn="auto" latinLnBrk="0" hangingPunct="1">
              <a:lnSpc>
                <a:spcPct val="100000"/>
              </a:lnSpc>
              <a:spcBef>
                <a:spcPts val="308"/>
              </a:spcBef>
              <a:spcAft>
                <a:spcPts val="0"/>
              </a:spcAft>
              <a:buClrTx/>
              <a:buSzTx/>
              <a:buFontTx/>
              <a:buNone/>
              <a:tabLst/>
              <a:defRPr/>
            </a:pPr>
            <a:r>
              <a:rPr kumimoji="1" sz="556" b="0" i="0" u="none" strike="noStrike" kern="1200" cap="none" spc="-4"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rPr>
              <a:t>協 議 会</a:t>
            </a:r>
            <a:endParaRPr kumimoji="1" sz="55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JhengHei UI"/>
            </a:endParaRPr>
          </a:p>
        </p:txBody>
      </p:sp>
      <p:sp>
        <p:nvSpPr>
          <p:cNvPr id="75" name="テキスト ボックス 74">
            <a:extLst>
              <a:ext uri="{FF2B5EF4-FFF2-40B4-BE49-F238E27FC236}">
                <a16:creationId xmlns:a16="http://schemas.microsoft.com/office/drawing/2014/main" id="{3A2F1352-5E54-43E6-BA51-3C7F09AFF6C9}"/>
              </a:ext>
            </a:extLst>
          </p:cNvPr>
          <p:cNvSpPr txBox="1"/>
          <p:nvPr/>
        </p:nvSpPr>
        <p:spPr>
          <a:xfrm>
            <a:off x="299261" y="3682455"/>
            <a:ext cx="161583" cy="403957"/>
          </a:xfrm>
          <a:prstGeom prst="rect">
            <a:avLst/>
          </a:prstGeom>
          <a:noFill/>
        </p:spPr>
        <p:txBody>
          <a:bodyPr vert="eaVert"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大阪府</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6" name="object 61"/>
          <p:cNvSpPr/>
          <p:nvPr/>
        </p:nvSpPr>
        <p:spPr>
          <a:xfrm>
            <a:off x="534269" y="3499414"/>
            <a:ext cx="216000" cy="648000"/>
          </a:xfrm>
          <a:custGeom>
            <a:avLst/>
            <a:gdLst/>
            <a:ahLst/>
            <a:cxnLst/>
            <a:rect l="l" t="t" r="r" b="b"/>
            <a:pathLst>
              <a:path w="182879" h="1153795">
                <a:moveTo>
                  <a:pt x="152400" y="0"/>
                </a:moveTo>
                <a:lnTo>
                  <a:pt x="30480" y="0"/>
                </a:lnTo>
                <a:lnTo>
                  <a:pt x="18618" y="2394"/>
                </a:lnTo>
                <a:lnTo>
                  <a:pt x="8929" y="8924"/>
                </a:lnTo>
                <a:lnTo>
                  <a:pt x="2396" y="18613"/>
                </a:lnTo>
                <a:lnTo>
                  <a:pt x="0" y="30480"/>
                </a:lnTo>
                <a:lnTo>
                  <a:pt x="0" y="1123188"/>
                </a:lnTo>
                <a:lnTo>
                  <a:pt x="2396" y="1135049"/>
                </a:lnTo>
                <a:lnTo>
                  <a:pt x="8929" y="1144738"/>
                </a:lnTo>
                <a:lnTo>
                  <a:pt x="18618" y="1151271"/>
                </a:lnTo>
                <a:lnTo>
                  <a:pt x="30480" y="1153668"/>
                </a:lnTo>
                <a:lnTo>
                  <a:pt x="152400" y="1153668"/>
                </a:lnTo>
                <a:lnTo>
                  <a:pt x="164261" y="1151271"/>
                </a:lnTo>
                <a:lnTo>
                  <a:pt x="173950" y="1144738"/>
                </a:lnTo>
                <a:lnTo>
                  <a:pt x="180483" y="1135049"/>
                </a:lnTo>
                <a:lnTo>
                  <a:pt x="182880" y="1123188"/>
                </a:lnTo>
                <a:lnTo>
                  <a:pt x="182880" y="30480"/>
                </a:lnTo>
                <a:lnTo>
                  <a:pt x="180483" y="18613"/>
                </a:lnTo>
                <a:lnTo>
                  <a:pt x="173950" y="8924"/>
                </a:lnTo>
                <a:lnTo>
                  <a:pt x="164261" y="2394"/>
                </a:lnTo>
                <a:lnTo>
                  <a:pt x="152400" y="0"/>
                </a:lnTo>
                <a:close/>
              </a:path>
            </a:pathLst>
          </a:custGeom>
          <a:solidFill>
            <a:srgbClr val="FFDCD2"/>
          </a:solidFill>
        </p:spPr>
        <p:txBody>
          <a:bodyPr wrap="square" lIns="0" tIns="0" rIns="0" bIns="0" rtlCol="0"/>
          <a:lstStyle/>
          <a:p>
            <a:pPr marL="0" marR="0" lvl="0" indent="0" algn="l" defTabSz="781903" rtl="0" eaLnBrk="1" fontAlgn="auto" latinLnBrk="0" hangingPunct="1">
              <a:lnSpc>
                <a:spcPct val="100000"/>
              </a:lnSpc>
              <a:spcBef>
                <a:spcPts val="0"/>
              </a:spcBef>
              <a:spcAft>
                <a:spcPts val="0"/>
              </a:spcAft>
              <a:buClrTx/>
              <a:buSzTx/>
              <a:buFontTx/>
              <a:buNone/>
              <a:tabLst/>
              <a:defRPr/>
            </a:pPr>
            <a:endParaRPr kumimoji="1" sz="1539" b="0" i="0" u="none" strike="noStrike" kern="0" cap="none" spc="0" normalizeH="0" baseline="0" noProof="0">
              <a:ln>
                <a:noFill/>
              </a:ln>
              <a:solidFill>
                <a:prstClr val="black"/>
              </a:solidFill>
              <a:effectLst/>
              <a:uLnTx/>
              <a:uFillTx/>
              <a:latin typeface="Calibri"/>
              <a:ea typeface="+mn-ea"/>
              <a:cs typeface="+mn-cs"/>
            </a:endParaRPr>
          </a:p>
        </p:txBody>
      </p:sp>
      <p:sp>
        <p:nvSpPr>
          <p:cNvPr id="77" name="テキスト ボックス 76">
            <a:extLst>
              <a:ext uri="{FF2B5EF4-FFF2-40B4-BE49-F238E27FC236}">
                <a16:creationId xmlns:a16="http://schemas.microsoft.com/office/drawing/2014/main" id="{31BC6E7E-5882-4724-94CA-AECFF2AECCA4}"/>
              </a:ext>
            </a:extLst>
          </p:cNvPr>
          <p:cNvSpPr txBox="1"/>
          <p:nvPr/>
        </p:nvSpPr>
        <p:spPr>
          <a:xfrm>
            <a:off x="567060" y="3573467"/>
            <a:ext cx="153888" cy="448841"/>
          </a:xfrm>
          <a:prstGeom prst="rect">
            <a:avLst/>
          </a:prstGeom>
          <a:noFill/>
        </p:spPr>
        <p:txBody>
          <a:bodyPr vert="eaVert"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500" b="1" dirty="0">
                <a:solidFill>
                  <a:prstClr val="black"/>
                </a:solidFill>
                <a:latin typeface="Meiryo UI" panose="020B0604030504040204" pitchFamily="50" charset="-128"/>
                <a:ea typeface="Meiryo UI" panose="020B0604030504040204" pitchFamily="50" charset="-128"/>
              </a:rPr>
              <a:t>方針策定</a:t>
            </a:r>
            <a:endParaRPr kumimoji="1" lang="en-US" altLang="ja-JP" sz="5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5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人材</a:t>
            </a:r>
            <a:r>
              <a:rPr kumimoji="1" lang="ja-JP" altLang="en-US" sz="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バンク設置</a:t>
            </a:r>
            <a:endParaRPr kumimoji="1" lang="en-US" altLang="ja-JP" sz="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8" name="object 61"/>
          <p:cNvSpPr/>
          <p:nvPr/>
        </p:nvSpPr>
        <p:spPr>
          <a:xfrm>
            <a:off x="1067681" y="3499413"/>
            <a:ext cx="324000" cy="648000"/>
          </a:xfrm>
          <a:custGeom>
            <a:avLst/>
            <a:gdLst/>
            <a:ahLst/>
            <a:cxnLst/>
            <a:rect l="l" t="t" r="r" b="b"/>
            <a:pathLst>
              <a:path w="182879" h="1153795">
                <a:moveTo>
                  <a:pt x="152400" y="0"/>
                </a:moveTo>
                <a:lnTo>
                  <a:pt x="30480" y="0"/>
                </a:lnTo>
                <a:lnTo>
                  <a:pt x="18618" y="2394"/>
                </a:lnTo>
                <a:lnTo>
                  <a:pt x="8929" y="8924"/>
                </a:lnTo>
                <a:lnTo>
                  <a:pt x="2396" y="18613"/>
                </a:lnTo>
                <a:lnTo>
                  <a:pt x="0" y="30480"/>
                </a:lnTo>
                <a:lnTo>
                  <a:pt x="0" y="1123188"/>
                </a:lnTo>
                <a:lnTo>
                  <a:pt x="2396" y="1135049"/>
                </a:lnTo>
                <a:lnTo>
                  <a:pt x="8929" y="1144738"/>
                </a:lnTo>
                <a:lnTo>
                  <a:pt x="18618" y="1151271"/>
                </a:lnTo>
                <a:lnTo>
                  <a:pt x="30480" y="1153668"/>
                </a:lnTo>
                <a:lnTo>
                  <a:pt x="152400" y="1153668"/>
                </a:lnTo>
                <a:lnTo>
                  <a:pt x="164261" y="1151271"/>
                </a:lnTo>
                <a:lnTo>
                  <a:pt x="173950" y="1144738"/>
                </a:lnTo>
                <a:lnTo>
                  <a:pt x="180483" y="1135049"/>
                </a:lnTo>
                <a:lnTo>
                  <a:pt x="182880" y="1123188"/>
                </a:lnTo>
                <a:lnTo>
                  <a:pt x="182880" y="30480"/>
                </a:lnTo>
                <a:lnTo>
                  <a:pt x="180483" y="18613"/>
                </a:lnTo>
                <a:lnTo>
                  <a:pt x="173950" y="8924"/>
                </a:lnTo>
                <a:lnTo>
                  <a:pt x="164261" y="2394"/>
                </a:lnTo>
                <a:lnTo>
                  <a:pt x="152400" y="0"/>
                </a:lnTo>
                <a:close/>
              </a:path>
            </a:pathLst>
          </a:custGeom>
          <a:solidFill>
            <a:srgbClr val="FFDCD2"/>
          </a:solidFill>
        </p:spPr>
        <p:txBody>
          <a:bodyPr wrap="square" lIns="0" tIns="0" rIns="0" bIns="0" rtlCol="0"/>
          <a:lstStyle/>
          <a:p>
            <a:pPr marL="0" marR="0" lvl="0" indent="0" algn="l" defTabSz="781903" rtl="0" eaLnBrk="1" fontAlgn="auto" latinLnBrk="0" hangingPunct="1">
              <a:lnSpc>
                <a:spcPct val="100000"/>
              </a:lnSpc>
              <a:spcBef>
                <a:spcPts val="0"/>
              </a:spcBef>
              <a:spcAft>
                <a:spcPts val="0"/>
              </a:spcAft>
              <a:buClrTx/>
              <a:buSzTx/>
              <a:buFontTx/>
              <a:buNone/>
              <a:tabLst/>
              <a:defRPr/>
            </a:pPr>
            <a:endParaRPr kumimoji="1" sz="1539" b="0" i="0" u="none" strike="noStrike" kern="0" cap="none" spc="0" normalizeH="0" baseline="0" noProof="0">
              <a:ln>
                <a:noFill/>
              </a:ln>
              <a:solidFill>
                <a:prstClr val="black"/>
              </a:solidFill>
              <a:effectLst/>
              <a:uLnTx/>
              <a:uFillTx/>
              <a:latin typeface="Calibri"/>
              <a:ea typeface="+mn-ea"/>
              <a:cs typeface="+mn-cs"/>
            </a:endParaRPr>
          </a:p>
        </p:txBody>
      </p:sp>
      <p:sp>
        <p:nvSpPr>
          <p:cNvPr id="79" name="テキスト ボックス 78">
            <a:extLst>
              <a:ext uri="{FF2B5EF4-FFF2-40B4-BE49-F238E27FC236}">
                <a16:creationId xmlns:a16="http://schemas.microsoft.com/office/drawing/2014/main" id="{31BC6E7E-5882-4724-94CA-AECFF2AECCA4}"/>
              </a:ext>
            </a:extLst>
          </p:cNvPr>
          <p:cNvSpPr txBox="1"/>
          <p:nvPr/>
        </p:nvSpPr>
        <p:spPr>
          <a:xfrm>
            <a:off x="1116001" y="3573466"/>
            <a:ext cx="230832" cy="512961"/>
          </a:xfrm>
          <a:prstGeom prst="rect">
            <a:avLst/>
          </a:prstGeom>
          <a:noFill/>
        </p:spPr>
        <p:txBody>
          <a:bodyPr vert="eaVert" wrap="none" lIns="0" tIns="0" rIns="0" b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5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方針策定</a:t>
            </a:r>
            <a:endParaRPr kumimoji="1" lang="en-US" altLang="ja-JP" sz="5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5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各種</a:t>
            </a:r>
            <a:r>
              <a:rPr kumimoji="1" lang="ja-JP" altLang="en-US" sz="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研修会の開催</a:t>
            </a:r>
            <a:endParaRPr kumimoji="1" lang="en-US" altLang="ja-JP" sz="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説明会の</a:t>
            </a:r>
            <a:r>
              <a:rPr kumimoji="1" lang="ja-JP" altLang="en-US" sz="5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開催</a:t>
            </a:r>
            <a:endParaRPr kumimoji="1" lang="en-US" altLang="ja-JP" sz="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0" name="正方形/長方形 79"/>
          <p:cNvSpPr/>
          <p:nvPr/>
        </p:nvSpPr>
        <p:spPr>
          <a:xfrm>
            <a:off x="195439" y="3064215"/>
            <a:ext cx="4392000" cy="1350000"/>
          </a:xfrm>
          <a:prstGeom prst="rect">
            <a:avLst/>
          </a:prstGeom>
          <a:noFill/>
          <a:ln w="9525" cap="flat" cmpd="sng" algn="ctr">
            <a:solidFill>
              <a:srgbClr val="FF9933"/>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1" name="角丸四角形 80"/>
          <p:cNvSpPr/>
          <p:nvPr/>
        </p:nvSpPr>
        <p:spPr>
          <a:xfrm>
            <a:off x="227161" y="2969956"/>
            <a:ext cx="827966" cy="170259"/>
          </a:xfrm>
          <a:prstGeom prst="roundRect">
            <a:avLst/>
          </a:prstGeom>
          <a:solidFill>
            <a:srgbClr val="FF9933"/>
          </a:solidFill>
          <a:ln w="12700" cap="flat" cmpd="sng" algn="ctr">
            <a:noFill/>
            <a:prstDash val="solid"/>
            <a:miter lim="800000"/>
          </a:ln>
          <a:effectLst/>
        </p:spPr>
        <p:txBody>
          <a:bodyPr wrap="none" lIns="72000" tIns="0" rIns="7200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事業スキーム</a:t>
            </a:r>
          </a:p>
        </p:txBody>
      </p:sp>
      <p:grpSp>
        <p:nvGrpSpPr>
          <p:cNvPr id="8" name="グループ化 7"/>
          <p:cNvGrpSpPr/>
          <p:nvPr/>
        </p:nvGrpSpPr>
        <p:grpSpPr>
          <a:xfrm>
            <a:off x="1912621" y="3678622"/>
            <a:ext cx="565483" cy="445633"/>
            <a:chOff x="6293611" y="2892286"/>
            <a:chExt cx="565483" cy="445633"/>
          </a:xfrm>
        </p:grpSpPr>
        <p:sp>
          <p:nvSpPr>
            <p:cNvPr id="57" name="object 56"/>
            <p:cNvSpPr txBox="1"/>
            <p:nvPr/>
          </p:nvSpPr>
          <p:spPr>
            <a:xfrm>
              <a:off x="6364189" y="2892286"/>
              <a:ext cx="424620" cy="204445"/>
            </a:xfrm>
            <a:prstGeom prst="rect">
              <a:avLst/>
            </a:prstGeom>
          </p:spPr>
          <p:txBody>
            <a:bodyPr vert="horz" wrap="square" lIns="0" tIns="10317" rIns="0" bIns="0" rtlCol="0">
              <a:spAutoFit/>
            </a:bodyPr>
            <a:lstStyle/>
            <a:p>
              <a:pPr marL="10860" marR="4344" lvl="0" indent="45611" algn="l" defTabSz="781903" rtl="0" eaLnBrk="1" fontAlgn="auto" latinLnBrk="0" hangingPunct="1">
                <a:lnSpc>
                  <a:spcPct val="101299"/>
                </a:lnSpc>
                <a:spcBef>
                  <a:spcPts val="81"/>
                </a:spcBef>
                <a:spcAft>
                  <a:spcPts val="0"/>
                </a:spcAft>
                <a:buClrTx/>
                <a:buSzTx/>
                <a:buFontTx/>
                <a:buNone/>
                <a:tabLst/>
                <a:defRPr/>
              </a:pPr>
              <a:r>
                <a:rPr kumimoji="1" sz="641" b="1" i="0" u="none" strike="noStrike" kern="1200" cap="none" spc="-21"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地域</a:t>
              </a:r>
              <a:r>
                <a:rPr kumimoji="1" sz="641" b="1" i="0" u="none" strike="noStrike" kern="1200" cap="none" spc="-3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で</a:t>
              </a:r>
              <a:r>
                <a:rPr kumimoji="1" sz="641" b="1" i="0" u="none" strike="noStrike" kern="1200" cap="none" spc="-51"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の </a:t>
              </a:r>
              <a:r>
                <a:rPr kumimoji="1" sz="641" b="1" i="0" u="none" strike="noStrike" kern="1200" cap="none" spc="-17"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多様な</a:t>
              </a:r>
              <a:r>
                <a:rPr kumimoji="1" sz="641" b="1" i="0" u="none" strike="noStrike" kern="1200" cap="none" spc="4"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icrosoft YaHei UI"/>
                </a:rPr>
                <a:t>活動</a:t>
              </a:r>
              <a:endParaRPr kumimoji="1" sz="64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icrosoft YaHei UI"/>
              </a:endParaRPr>
            </a:p>
          </p:txBody>
        </p:sp>
        <p:pic>
          <p:nvPicPr>
            <p:cNvPr id="88" name="図 8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93611" y="3087157"/>
              <a:ext cx="301395" cy="216000"/>
            </a:xfrm>
            <a:prstGeom prst="rect">
              <a:avLst/>
            </a:prstGeom>
          </p:spPr>
        </p:pic>
        <p:pic>
          <p:nvPicPr>
            <p:cNvPr id="59" name="object 60"/>
            <p:cNvPicPr/>
            <p:nvPr/>
          </p:nvPicPr>
          <p:blipFill>
            <a:blip r:embed="rId6" cstate="print"/>
            <a:stretch>
              <a:fillRect/>
            </a:stretch>
          </p:blipFill>
          <p:spPr>
            <a:xfrm>
              <a:off x="6581517" y="3121592"/>
              <a:ext cx="277577" cy="216327"/>
            </a:xfrm>
            <a:prstGeom prst="rect">
              <a:avLst/>
            </a:prstGeom>
          </p:spPr>
        </p:pic>
      </p:grpSp>
      <p:sp>
        <p:nvSpPr>
          <p:cNvPr id="10" name="テキスト ボックス 9"/>
          <p:cNvSpPr txBox="1"/>
          <p:nvPr/>
        </p:nvSpPr>
        <p:spPr>
          <a:xfrm>
            <a:off x="29941" y="951247"/>
            <a:ext cx="9131026" cy="307777"/>
          </a:xfrm>
          <a:prstGeom prst="rect">
            <a:avLst/>
          </a:prstGeom>
          <a:noFill/>
        </p:spPr>
        <p:txBody>
          <a:bodyPr wrap="none" rtlCol="0">
            <a:spAutoFit/>
          </a:bodyPr>
          <a:lstStyle/>
          <a:p>
            <a:pPr lvl="0">
              <a:defRPr/>
            </a:pPr>
            <a:r>
              <a:rPr kumimoji="1" lang="en-US" altLang="ja-JP" sz="140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目的</a:t>
            </a:r>
            <a:r>
              <a:rPr kumimoji="1" lang="en-US" altLang="ja-JP" sz="140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子どもたちの多様な活動機会の確保と学校の働き方改革を実現する</a:t>
            </a:r>
            <a:r>
              <a:rPr kumimoji="1" lang="ja-JP" altLang="en-US" sz="105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 </a:t>
            </a:r>
            <a:r>
              <a:rPr lang="ja-JP" altLang="en-US" sz="1050" dirty="0" smtClean="0">
                <a:solidFill>
                  <a:srgbClr val="FF0000"/>
                </a:solidFill>
                <a:latin typeface="Meiryo UI" panose="020B0604030504040204" pitchFamily="50" charset="-128"/>
                <a:ea typeface="Meiryo UI" panose="020B0604030504040204" pitchFamily="50" charset="-128"/>
              </a:rPr>
              <a:t>≪</a:t>
            </a:r>
            <a:r>
              <a:rPr lang="ja-JP" altLang="en-US" sz="1050" dirty="0">
                <a:solidFill>
                  <a:srgbClr val="FF0000"/>
                </a:solidFill>
                <a:latin typeface="Meiryo UI" panose="020B0604030504040204" pitchFamily="50" charset="-128"/>
                <a:ea typeface="Meiryo UI" panose="020B0604030504040204" pitchFamily="50" charset="-128"/>
              </a:rPr>
              <a:t>地域移行体制構築と部活動指導員配置の両輪による改革≫</a:t>
            </a:r>
            <a:endParaRPr kumimoji="1" lang="en-US" altLang="ja-JP" sz="105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64" name="正方形/長方形 63"/>
          <p:cNvSpPr/>
          <p:nvPr/>
        </p:nvSpPr>
        <p:spPr>
          <a:xfrm>
            <a:off x="149379" y="1234895"/>
            <a:ext cx="8856000" cy="1386000"/>
          </a:xfrm>
          <a:prstGeom prst="rect">
            <a:avLst/>
          </a:prstGeom>
          <a:solidFill>
            <a:schemeClr val="accent6">
              <a:lumMod val="20000"/>
              <a:lumOff val="80000"/>
            </a:schemeClr>
          </a:solidFill>
          <a:ln w="12700" cap="flat" cmpd="sng" algn="ctr">
            <a:noFill/>
            <a:prstDash val="dash"/>
            <a:miter lim="800000"/>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5" name="正方形/長方形 64"/>
          <p:cNvSpPr/>
          <p:nvPr/>
        </p:nvSpPr>
        <p:spPr>
          <a:xfrm>
            <a:off x="1101723" y="1208617"/>
            <a:ext cx="5727530" cy="353943"/>
          </a:xfrm>
          <a:prstGeom prst="rect">
            <a:avLst/>
          </a:prstGeom>
        </p:spPr>
        <p:txBody>
          <a:bodyPr wrap="none" lIns="0" tIns="0" rIns="0" bIns="0">
            <a:spAutoFit/>
          </a:bodyP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1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部活動を学校単位から地域単位の取組み</a:t>
            </a:r>
            <a:r>
              <a:rPr kumimoji="0" lang="ja-JP" altLang="en-US" sz="11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とし、休日</a:t>
            </a:r>
            <a:r>
              <a:rPr kumimoji="0" lang="ja-JP" altLang="en-US" sz="11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の部活動から段階的に地域</a:t>
            </a:r>
            <a:r>
              <a:rPr kumimoji="0" lang="ja-JP" altLang="en-US" sz="11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移行していく</a:t>
            </a:r>
            <a:endParaRPr kumimoji="0" lang="en-US" altLang="ja-JP" sz="11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1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令和５年度から令和７年度末までを改革推進期間として位置付け</a:t>
            </a:r>
          </a:p>
        </p:txBody>
      </p:sp>
      <p:grpSp>
        <p:nvGrpSpPr>
          <p:cNvPr id="9" name="グループ化 8"/>
          <p:cNvGrpSpPr/>
          <p:nvPr/>
        </p:nvGrpSpPr>
        <p:grpSpPr>
          <a:xfrm>
            <a:off x="194825" y="1565510"/>
            <a:ext cx="1259694" cy="1008000"/>
            <a:chOff x="613521" y="4210773"/>
            <a:chExt cx="1259694" cy="504000"/>
          </a:xfrm>
        </p:grpSpPr>
        <p:sp>
          <p:nvSpPr>
            <p:cNvPr id="89" name="正方形/長方形 88"/>
            <p:cNvSpPr/>
            <p:nvPr/>
          </p:nvSpPr>
          <p:spPr>
            <a:xfrm>
              <a:off x="829215" y="4210773"/>
              <a:ext cx="1044000" cy="504000"/>
            </a:xfrm>
            <a:prstGeom prst="rect">
              <a:avLst/>
            </a:prstGeom>
            <a:solidFill>
              <a:schemeClr val="bg1"/>
            </a:solidFill>
            <a:ln>
              <a:solidFill>
                <a:sysClr val="window" lastClr="FFFFFF">
                  <a:lumMod val="50000"/>
                </a:sysClr>
              </a:solidFill>
            </a:ln>
          </p:spPr>
          <p:txBody>
            <a:bodyPr vert="horz" wrap="square" lIns="36000" tIns="72000" rIns="36000" anchor="ctr" anchorCtr="0">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学校部活動</a:t>
              </a:r>
              <a:endParaRPr kumimoji="0"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7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教員の負担軽減が必要</a:t>
              </a:r>
              <a:endParaRPr kumimoji="0" lang="ja-JP" altLang="en-US" sz="7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0" name="正方形/長方形 89"/>
            <p:cNvSpPr/>
            <p:nvPr/>
          </p:nvSpPr>
          <p:spPr>
            <a:xfrm>
              <a:off x="613521" y="4210773"/>
              <a:ext cx="216000" cy="504000"/>
            </a:xfrm>
            <a:prstGeom prst="rect">
              <a:avLst/>
            </a:prstGeom>
            <a:solidFill>
              <a:sysClr val="window" lastClr="FFFFFF">
                <a:lumMod val="50000"/>
              </a:sysClr>
            </a:solidFill>
            <a:ln>
              <a:solidFill>
                <a:sysClr val="window" lastClr="FFFFFF">
                  <a:lumMod val="50000"/>
                </a:sysClr>
              </a:solidFill>
            </a:ln>
          </p:spPr>
          <p:txBody>
            <a:bodyPr vert="eaVert" wrap="none" lIns="0" rIns="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現状</a:t>
              </a:r>
              <a:endParaRPr kumimoji="0" lang="ja-JP" altLang="en-US" sz="1200" b="0"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sp>
        <p:nvSpPr>
          <p:cNvPr id="91" name="ストライプ矢印 90"/>
          <p:cNvSpPr/>
          <p:nvPr/>
        </p:nvSpPr>
        <p:spPr>
          <a:xfrm>
            <a:off x="149379" y="1234895"/>
            <a:ext cx="909236" cy="199207"/>
          </a:xfrm>
          <a:prstGeom prst="stripedRightArrow">
            <a:avLst>
              <a:gd name="adj1" fmla="val 100000"/>
              <a:gd name="adj2" fmla="val 38318"/>
            </a:avLst>
          </a:prstGeom>
          <a:solidFill>
            <a:srgbClr val="FF9900"/>
          </a:solidFill>
          <a:ln w="12700" cap="flat" cmpd="sng" algn="ctr">
            <a:noFill/>
            <a:prstDash val="solid"/>
            <a:miter lim="800000"/>
          </a:ln>
          <a:effectLst/>
        </p:spPr>
        <p:txBody>
          <a:bodyPr wrap="none" tIns="7200" bIns="720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国の方針</a:t>
            </a:r>
            <a:endPar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5" name="グループ化 4"/>
          <p:cNvGrpSpPr>
            <a:grpSpLocks noChangeAspect="1"/>
          </p:cNvGrpSpPr>
          <p:nvPr/>
        </p:nvGrpSpPr>
        <p:grpSpPr>
          <a:xfrm>
            <a:off x="8432127" y="1253473"/>
            <a:ext cx="506044" cy="288000"/>
            <a:chOff x="3576129" y="1560251"/>
            <a:chExt cx="822320" cy="468000"/>
          </a:xfrm>
        </p:grpSpPr>
        <p:pic>
          <p:nvPicPr>
            <p:cNvPr id="93" name="図 92"/>
            <p:cNvPicPr>
              <a:picLocks noChangeAspect="1"/>
            </p:cNvPicPr>
            <p:nvPr/>
          </p:nvPicPr>
          <p:blipFill rotWithShape="1">
            <a:blip r:embed="rId7" cstate="print">
              <a:extLst>
                <a:ext uri="{28A0092B-C50C-407E-A947-70E740481C1C}">
                  <a14:useLocalDpi xmlns:a14="http://schemas.microsoft.com/office/drawing/2010/main" val="0"/>
                </a:ext>
              </a:extLst>
            </a:blip>
            <a:srcRect l="7917" t="9074" r="8075" b="11112"/>
            <a:stretch/>
          </p:blipFill>
          <p:spPr>
            <a:xfrm>
              <a:off x="3937182" y="1653851"/>
              <a:ext cx="461267" cy="374400"/>
            </a:xfrm>
            <a:prstGeom prst="rect">
              <a:avLst/>
            </a:prstGeom>
          </p:spPr>
        </p:pic>
        <p:pic>
          <p:nvPicPr>
            <p:cNvPr id="94" name="図 9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576129" y="1560251"/>
              <a:ext cx="332424" cy="468000"/>
            </a:xfrm>
            <a:prstGeom prst="rect">
              <a:avLst/>
            </a:prstGeom>
          </p:spPr>
        </p:pic>
      </p:grpSp>
      <p:sp>
        <p:nvSpPr>
          <p:cNvPr id="95" name="二等辺三角形 94"/>
          <p:cNvSpPr/>
          <p:nvPr/>
        </p:nvSpPr>
        <p:spPr>
          <a:xfrm rot="5400000">
            <a:off x="1052093" y="2015510"/>
            <a:ext cx="1008000" cy="108000"/>
          </a:xfrm>
          <a:prstGeom prst="triangle">
            <a:avLst/>
          </a:prstGeom>
          <a:solidFill>
            <a:srgbClr val="FF9900"/>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7" name="正方形/長方形 96"/>
          <p:cNvSpPr/>
          <p:nvPr/>
        </p:nvSpPr>
        <p:spPr>
          <a:xfrm>
            <a:off x="1650013" y="1567010"/>
            <a:ext cx="7308000" cy="1008000"/>
          </a:xfrm>
          <a:prstGeom prst="rect">
            <a:avLst/>
          </a:prstGeom>
          <a:solidFill>
            <a:srgbClr val="FFC000">
              <a:lumMod val="20000"/>
              <a:lumOff val="80000"/>
            </a:srgbClr>
          </a:solidFill>
          <a:ln w="12700" cap="flat" cmpd="sng" algn="ctr">
            <a:solidFill>
              <a:srgbClr val="FF99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 name="グループ化 3"/>
          <p:cNvGrpSpPr/>
          <p:nvPr/>
        </p:nvGrpSpPr>
        <p:grpSpPr>
          <a:xfrm>
            <a:off x="1673587" y="1594114"/>
            <a:ext cx="3401945" cy="940150"/>
            <a:chOff x="5542715" y="2266042"/>
            <a:chExt cx="3401945" cy="940150"/>
          </a:xfrm>
        </p:grpSpPr>
        <p:sp>
          <p:nvSpPr>
            <p:cNvPr id="103" name="正方形/長方形 102"/>
            <p:cNvSpPr/>
            <p:nvPr/>
          </p:nvSpPr>
          <p:spPr>
            <a:xfrm>
              <a:off x="5542715" y="2270192"/>
              <a:ext cx="3348000" cy="936000"/>
            </a:xfrm>
            <a:prstGeom prst="rect">
              <a:avLst/>
            </a:prstGeom>
            <a:solidFill>
              <a:sysClr val="window" lastClr="FFFFFF"/>
            </a:solidFill>
            <a:ln w="12700">
              <a:solidFill>
                <a:srgbClr val="FF9900"/>
              </a:solidFill>
            </a:ln>
          </p:spPr>
          <p:txBody>
            <a:bodyPr vert="horz" wrap="none" lIns="36000" tIns="36000" rIns="36000" bIns="360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sng" kern="0" dirty="0">
                  <a:solidFill>
                    <a:srgbClr val="FF0000"/>
                  </a:solidFill>
                  <a:latin typeface="Meiryo UI" panose="020B0604030504040204" pitchFamily="34" charset="-128"/>
                  <a:ea typeface="Meiryo UI" panose="020B0604030504040204" pitchFamily="34" charset="-128"/>
                </a:rPr>
                <a:t>①</a:t>
              </a:r>
              <a:r>
                <a:rPr kumimoji="0" lang="ja-JP" altLang="en-US" sz="1200" b="1" i="0" u="sng" strike="noStrike" kern="0" cap="none" spc="0" normalizeH="0" baseline="0" noProof="0" dirty="0" smtClean="0">
                  <a:ln>
                    <a:noFill/>
                  </a:ln>
                  <a:solidFill>
                    <a:srgbClr val="FF0000"/>
                  </a:solidFill>
                  <a:effectLst/>
                  <a:uLnTx/>
                  <a:uFillTx/>
                  <a:latin typeface="Meiryo UI" panose="020B0604030504040204" pitchFamily="34" charset="-128"/>
                  <a:ea typeface="Meiryo UI" panose="020B0604030504040204" pitchFamily="34" charset="-128"/>
                  <a:cs typeface="+mn-cs"/>
                </a:rPr>
                <a:t> 休日</a:t>
              </a:r>
              <a:r>
                <a:rPr kumimoji="0" lang="ja-JP" altLang="en-US" sz="1200" b="1" i="0" u="sng" strike="noStrike" kern="0" cap="none" spc="0" normalizeH="0" baseline="0" noProof="0" dirty="0">
                  <a:ln>
                    <a:noFill/>
                  </a:ln>
                  <a:solidFill>
                    <a:srgbClr val="FF0000"/>
                  </a:solidFill>
                  <a:effectLst/>
                  <a:uLnTx/>
                  <a:uFillTx/>
                  <a:latin typeface="Meiryo UI" panose="020B0604030504040204" pitchFamily="34" charset="-128"/>
                  <a:ea typeface="Meiryo UI" panose="020B0604030504040204" pitchFamily="34" charset="-128"/>
                  <a:cs typeface="+mn-cs"/>
                </a:rPr>
                <a:t>の地域クラブ</a:t>
              </a:r>
              <a:r>
                <a:rPr kumimoji="0" lang="ja-JP" altLang="en-US" sz="1200" b="1" i="0" u="sng" strike="noStrike" kern="0" cap="none" spc="0" normalizeH="0" baseline="0" noProof="0" dirty="0" smtClean="0">
                  <a:ln>
                    <a:noFill/>
                  </a:ln>
                  <a:solidFill>
                    <a:srgbClr val="FF0000"/>
                  </a:solidFill>
                  <a:effectLst/>
                  <a:uLnTx/>
                  <a:uFillTx/>
                  <a:latin typeface="Meiryo UI" panose="020B0604030504040204" pitchFamily="34" charset="-128"/>
                  <a:ea typeface="Meiryo UI" panose="020B0604030504040204" pitchFamily="34" charset="-128"/>
                  <a:cs typeface="+mn-cs"/>
                </a:rPr>
                <a:t>活動</a:t>
              </a:r>
              <a:endParaRPr kumimoji="0" lang="en-US" altLang="ja-JP" sz="300" b="0" i="0" u="none"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9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 ✅ </a:t>
              </a:r>
              <a:r>
                <a:rPr kumimoji="0" lang="ja-JP" altLang="en-US" sz="1100" b="1" i="0" u="sng"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地域</a:t>
              </a:r>
              <a:r>
                <a:rPr kumimoji="0" lang="ja-JP" altLang="en-US" sz="1100" b="1" i="0" u="sng"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団体・人材による学校外の地域活動</a:t>
              </a:r>
              <a:endParaRPr kumimoji="0" lang="en-US" altLang="ja-JP" sz="1050" b="1" i="0" u="sng"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endParaRPr>
            </a:p>
          </p:txBody>
        </p:sp>
        <p:sp>
          <p:nvSpPr>
            <p:cNvPr id="104" name="正方形/長方形 103"/>
            <p:cNvSpPr/>
            <p:nvPr/>
          </p:nvSpPr>
          <p:spPr>
            <a:xfrm>
              <a:off x="5799066" y="2828850"/>
              <a:ext cx="2988000" cy="338554"/>
            </a:xfrm>
            <a:prstGeom prst="rect">
              <a:avLst/>
            </a:prstGeom>
          </p:spPr>
          <p:txBody>
            <a:bodyPr wrap="square" lIns="0" tIns="0" rIns="0" bIns="0">
              <a:spAutoFit/>
            </a:bodyPr>
            <a:lstStyle/>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100" b="1" i="0" u="none"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地域の多様な主体</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が移行先として活動を実施</a:t>
              </a:r>
              <a:endParaRPr kumimoji="0" lang="en-US" altLang="ja-JP" sz="11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l"/>
                <a:tabLst/>
                <a:defRPr/>
              </a:pPr>
              <a:r>
                <a:rPr lang="ja-JP" altLang="en-US" sz="1100" b="1" kern="0" dirty="0">
                  <a:solidFill>
                    <a:prstClr val="black"/>
                  </a:solidFill>
                  <a:latin typeface="Meiryo UI" panose="020B0604030504040204" pitchFamily="34" charset="-128"/>
                  <a:ea typeface="Meiryo UI" panose="020B0604030504040204" pitchFamily="34" charset="-128"/>
                </a:rPr>
                <a:t>各自治体</a:t>
              </a:r>
              <a:r>
                <a:rPr lang="ja-JP" altLang="en-US" sz="1100" b="1" kern="0" dirty="0" smtClean="0">
                  <a:solidFill>
                    <a:prstClr val="black"/>
                  </a:solidFill>
                  <a:latin typeface="Meiryo UI" panose="020B0604030504040204" pitchFamily="34" charset="-128"/>
                  <a:ea typeface="Meiryo UI" panose="020B0604030504040204" pitchFamily="34" charset="-128"/>
                </a:rPr>
                <a:t>で方針策定</a:t>
              </a:r>
              <a:r>
                <a:rPr lang="ja-JP" altLang="en-US" sz="1100" kern="0" dirty="0" smtClean="0">
                  <a:solidFill>
                    <a:prstClr val="black"/>
                  </a:solidFill>
                  <a:latin typeface="Meiryo UI" panose="020B0604030504040204" pitchFamily="34" charset="-128"/>
                  <a:ea typeface="Meiryo UI" panose="020B0604030504040204" pitchFamily="34" charset="-128"/>
                </a:rPr>
                <a:t>のうえ取組みを進める</a:t>
              </a:r>
              <a:endParaRPr kumimoji="0" lang="ja-JP" altLang="en-US" sz="1100" b="0" i="0" u="none"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endParaRPr>
            </a:p>
          </p:txBody>
        </p:sp>
        <p:sp>
          <p:nvSpPr>
            <p:cNvPr id="13" name="正方形/長方形 12"/>
            <p:cNvSpPr/>
            <p:nvPr/>
          </p:nvSpPr>
          <p:spPr>
            <a:xfrm>
              <a:off x="7156991" y="2420424"/>
              <a:ext cx="1326004" cy="2308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900" b="0" i="0" u="none" strike="noStrike" kern="1200" cap="none" spc="0" normalizeH="0" baseline="0" noProof="0" dirty="0" smtClean="0">
                  <a:ln>
                    <a:noFill/>
                  </a:ln>
                  <a:solidFill>
                    <a:schemeClr val="tx1">
                      <a:lumMod val="65000"/>
                      <a:lumOff val="35000"/>
                    </a:schemeClr>
                  </a:solidFill>
                  <a:effectLst/>
                  <a:uLnTx/>
                  <a:uFillTx/>
                  <a:latin typeface="Meiryo UI" panose="020B0604030504040204" pitchFamily="50" charset="-128"/>
                  <a:ea typeface="Meiryo UI" panose="020B0604030504040204" pitchFamily="50" charset="-128"/>
                  <a:cs typeface="+mn-cs"/>
                </a:rPr>
                <a:t>【</a:t>
              </a:r>
              <a:r>
                <a:rPr kumimoji="0" lang="ja-JP" altLang="en-US" sz="900" b="0" i="0" u="none" strike="noStrike" kern="1200" cap="none" spc="0" normalizeH="0" baseline="0" noProof="0" dirty="0" smtClean="0">
                  <a:ln>
                    <a:noFill/>
                  </a:ln>
                  <a:solidFill>
                    <a:schemeClr val="tx1">
                      <a:lumMod val="65000"/>
                      <a:lumOff val="35000"/>
                    </a:schemeClr>
                  </a:solidFill>
                  <a:effectLst/>
                  <a:uLnTx/>
                  <a:uFillTx/>
                  <a:latin typeface="Meiryo UI" panose="020B0604030504040204" pitchFamily="50" charset="-128"/>
                  <a:ea typeface="Meiryo UI" panose="020B0604030504040204" pitchFamily="50" charset="-128"/>
                  <a:cs typeface="+mn-cs"/>
                </a:rPr>
                <a:t>委託</a:t>
              </a:r>
              <a:r>
                <a:rPr kumimoji="0" lang="zh-TW" altLang="en-US" sz="900" b="0" i="0" u="none" strike="noStrike" kern="1200" cap="none" spc="0" normalizeH="0" baseline="0" noProof="0" dirty="0" smtClean="0">
                  <a:ln>
                    <a:noFill/>
                  </a:ln>
                  <a:solidFill>
                    <a:schemeClr val="tx1">
                      <a:lumMod val="65000"/>
                      <a:lumOff val="35000"/>
                    </a:schemeClr>
                  </a:solidFill>
                  <a:effectLst/>
                  <a:uLnTx/>
                  <a:uFillTx/>
                  <a:latin typeface="Meiryo UI" panose="020B0604030504040204" pitchFamily="50" charset="-128"/>
                  <a:ea typeface="Meiryo UI" panose="020B0604030504040204" pitchFamily="50" charset="-128"/>
                  <a:cs typeface="+mn-cs"/>
                </a:rPr>
                <a:t>事業</a:t>
              </a:r>
              <a:r>
                <a:rPr kumimoji="0" lang="en-US" altLang="zh-TW" sz="900" b="0" i="0" u="none" strike="noStrike" kern="1200" cap="none" spc="0" normalizeH="0" baseline="0" noProof="0" dirty="0" smtClean="0">
                  <a:ln>
                    <a:noFill/>
                  </a:ln>
                  <a:solidFill>
                    <a:schemeClr val="tx1">
                      <a:lumMod val="65000"/>
                      <a:lumOff val="35000"/>
                    </a:schemeClr>
                  </a:solidFill>
                  <a:effectLst/>
                  <a:uLnTx/>
                  <a:uFillTx/>
                  <a:latin typeface="Meiryo UI" panose="020B0604030504040204" pitchFamily="50" charset="-128"/>
                  <a:ea typeface="Meiryo UI" panose="020B0604030504040204" pitchFamily="50" charset="-128"/>
                  <a:cs typeface="+mn-cs"/>
                </a:rPr>
                <a:t>(</a:t>
              </a:r>
              <a:r>
                <a:rPr kumimoji="0" lang="ja-JP" altLang="en-US" sz="900" b="0" i="0" u="none" strike="noStrike" kern="1200" cap="none" spc="0" normalizeH="0" baseline="0" noProof="0" dirty="0" smtClean="0">
                  <a:ln>
                    <a:noFill/>
                  </a:ln>
                  <a:solidFill>
                    <a:schemeClr val="tx1">
                      <a:lumMod val="65000"/>
                      <a:lumOff val="35000"/>
                    </a:schemeClr>
                  </a:solidFill>
                  <a:effectLst/>
                  <a:uLnTx/>
                  <a:uFillTx/>
                  <a:latin typeface="Meiryo UI" panose="020B0604030504040204" pitchFamily="50" charset="-128"/>
                  <a:ea typeface="Meiryo UI" panose="020B0604030504040204" pitchFamily="50" charset="-128"/>
                  <a:cs typeface="+mn-cs"/>
                </a:rPr>
                <a:t>実証事業</a:t>
              </a:r>
              <a:r>
                <a:rPr kumimoji="0" lang="en-US" altLang="zh-TW" sz="900" b="0" i="0" u="none" strike="noStrike" kern="1200" cap="none" spc="0" normalizeH="0" baseline="0" noProof="0" dirty="0" smtClean="0">
                  <a:ln>
                    <a:noFill/>
                  </a:ln>
                  <a:solidFill>
                    <a:schemeClr val="tx1">
                      <a:lumMod val="65000"/>
                      <a:lumOff val="35000"/>
                    </a:schemeClr>
                  </a:solidFill>
                  <a:effectLst/>
                  <a:uLnTx/>
                  <a:uFillTx/>
                  <a:latin typeface="Meiryo UI" panose="020B0604030504040204" pitchFamily="50" charset="-128"/>
                  <a:ea typeface="Meiryo UI" panose="020B0604030504040204" pitchFamily="50" charset="-128"/>
                  <a:cs typeface="+mn-cs"/>
                </a:rPr>
                <a:t>)】</a:t>
              </a:r>
              <a:endParaRPr kumimoji="0" lang="en-US" altLang="zh-TW" sz="900" b="0" i="0" u="none" strike="noStrike" kern="1200" cap="none" spc="0" normalizeH="0" baseline="0" noProof="0" dirty="0">
                <a:ln>
                  <a:noFill/>
                </a:ln>
                <a:solidFill>
                  <a:schemeClr val="tx1">
                    <a:lumMod val="65000"/>
                    <a:lumOff val="35000"/>
                  </a:schemeClr>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p:cNvSpPr/>
            <p:nvPr/>
          </p:nvSpPr>
          <p:spPr>
            <a:xfrm>
              <a:off x="7156991" y="2266042"/>
              <a:ext cx="1787669" cy="2308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9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zh-TW" altLang="en-US" sz="9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補助事業</a:t>
              </a:r>
              <a:r>
                <a:rPr kumimoji="0" lang="en-US" altLang="zh-TW" sz="9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zh-TW" altLang="en-US" sz="9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移行体制構築支援</a:t>
              </a:r>
              <a:r>
                <a:rPr kumimoji="0" lang="en-US" altLang="zh-TW" sz="9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p>
          </p:txBody>
        </p:sp>
      </p:grpSp>
      <p:grpSp>
        <p:nvGrpSpPr>
          <p:cNvPr id="2" name="グループ化 1"/>
          <p:cNvGrpSpPr/>
          <p:nvPr/>
        </p:nvGrpSpPr>
        <p:grpSpPr>
          <a:xfrm>
            <a:off x="5691001" y="1599289"/>
            <a:ext cx="3424351" cy="939510"/>
            <a:chOff x="4980454" y="3525313"/>
            <a:chExt cx="3424351" cy="939510"/>
          </a:xfrm>
        </p:grpSpPr>
        <p:sp>
          <p:nvSpPr>
            <p:cNvPr id="101" name="正方形/長方形 100"/>
            <p:cNvSpPr/>
            <p:nvPr/>
          </p:nvSpPr>
          <p:spPr>
            <a:xfrm>
              <a:off x="4980454" y="3528823"/>
              <a:ext cx="3240000" cy="936000"/>
            </a:xfrm>
            <a:prstGeom prst="rect">
              <a:avLst/>
            </a:prstGeom>
            <a:solidFill>
              <a:sysClr val="window" lastClr="FFFFFF"/>
            </a:solidFill>
            <a:ln w="12700">
              <a:solidFill>
                <a:srgbClr val="FF9900"/>
              </a:solidFill>
            </a:ln>
          </p:spPr>
          <p:txBody>
            <a:bodyPr vert="horz" wrap="none" lIns="36000" tIns="36000" rIns="36000" bIns="36000"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u="sng" kern="0" noProof="0" dirty="0">
                  <a:solidFill>
                    <a:srgbClr val="FF0000"/>
                  </a:solidFill>
                  <a:latin typeface="Meiryo UI" panose="020B0604030504040204" pitchFamily="34" charset="-128"/>
                  <a:ea typeface="Meiryo UI" panose="020B0604030504040204" pitchFamily="34" charset="-128"/>
                </a:rPr>
                <a:t>②</a:t>
              </a:r>
              <a:r>
                <a:rPr kumimoji="0" lang="ja-JP" altLang="en-US" sz="1200" b="1" i="0" u="sng" strike="noStrike" kern="0" cap="none" spc="0" normalizeH="0" baseline="0" noProof="0" dirty="0" smtClean="0">
                  <a:ln>
                    <a:noFill/>
                  </a:ln>
                  <a:solidFill>
                    <a:srgbClr val="FF0000"/>
                  </a:solidFill>
                  <a:effectLst/>
                  <a:uLnTx/>
                  <a:uFillTx/>
                  <a:latin typeface="Meiryo UI" panose="020B0604030504040204" pitchFamily="34" charset="-128"/>
                  <a:ea typeface="Meiryo UI" panose="020B0604030504040204" pitchFamily="34" charset="-128"/>
                  <a:cs typeface="+mn-cs"/>
                </a:rPr>
                <a:t> 学校</a:t>
              </a:r>
              <a:r>
                <a:rPr kumimoji="0" lang="ja-JP" altLang="en-US" sz="1200" b="1" i="0" u="sng" strike="noStrike" kern="0" cap="none" spc="0" normalizeH="0" baseline="0" noProof="0" dirty="0">
                  <a:ln>
                    <a:noFill/>
                  </a:ln>
                  <a:solidFill>
                    <a:srgbClr val="FF0000"/>
                  </a:solidFill>
                  <a:effectLst/>
                  <a:uLnTx/>
                  <a:uFillTx/>
                  <a:latin typeface="Meiryo UI" panose="020B0604030504040204" pitchFamily="34" charset="-128"/>
                  <a:ea typeface="Meiryo UI" panose="020B0604030504040204" pitchFamily="34" charset="-128"/>
                  <a:cs typeface="+mn-cs"/>
                </a:rPr>
                <a:t>部活動の地域</a:t>
              </a:r>
              <a:r>
                <a:rPr kumimoji="0" lang="ja-JP" altLang="en-US" sz="1200" b="1" i="0" u="sng" strike="noStrike" kern="0" cap="none" spc="0" normalizeH="0" baseline="0" noProof="0" dirty="0" smtClean="0">
                  <a:ln>
                    <a:noFill/>
                  </a:ln>
                  <a:solidFill>
                    <a:srgbClr val="FF0000"/>
                  </a:solidFill>
                  <a:effectLst/>
                  <a:uLnTx/>
                  <a:uFillTx/>
                  <a:latin typeface="Meiryo UI" panose="020B0604030504040204" pitchFamily="34" charset="-128"/>
                  <a:ea typeface="Meiryo UI" panose="020B0604030504040204" pitchFamily="34" charset="-128"/>
                  <a:cs typeface="+mn-cs"/>
                </a:rPr>
                <a:t>連携</a:t>
              </a:r>
              <a:endParaRPr kumimoji="0" lang="en-US" altLang="ja-JP" sz="300" b="0" i="0" u="none"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3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 ✅ </a:t>
              </a:r>
              <a:r>
                <a:rPr kumimoji="0" lang="ja-JP" altLang="en-US" sz="1100" b="1" i="0" u="sng"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地域</a:t>
              </a:r>
              <a:r>
                <a:rPr kumimoji="0" lang="ja-JP" altLang="en-US" sz="1100" b="1" i="0" u="sng"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人材による学校内の</a:t>
              </a:r>
              <a:r>
                <a:rPr kumimoji="0" lang="ja-JP" altLang="en-US" sz="1100" b="1" i="0" u="sng"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活動</a:t>
              </a:r>
              <a:endParaRPr kumimoji="0" lang="en-US" altLang="ja-JP" sz="1050" b="1" i="0" u="sng"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endParaRPr>
            </a:p>
          </p:txBody>
        </p:sp>
        <p:sp>
          <p:nvSpPr>
            <p:cNvPr id="102" name="正方形/長方形 101"/>
            <p:cNvSpPr/>
            <p:nvPr/>
          </p:nvSpPr>
          <p:spPr>
            <a:xfrm>
              <a:off x="5236805" y="4019545"/>
              <a:ext cx="3168000" cy="338554"/>
            </a:xfrm>
            <a:prstGeom prst="rect">
              <a:avLst/>
            </a:prstGeom>
          </p:spPr>
          <p:txBody>
            <a:bodyPr wrap="square" lIns="0" tIns="0" rIns="0" bIns="0">
              <a:spAutoFit/>
            </a:bodyPr>
            <a:lstStyle/>
            <a:p>
              <a:pPr marL="171450" marR="0" lvl="0" indent="-171450" algn="l" defTabSz="914400" rtl="0" eaLnBrk="1" fontAlgn="auto" latinLnBrk="0" hangingPunct="1">
                <a:lnSpc>
                  <a:spcPct val="100000"/>
                </a:lnSpc>
                <a:spcBef>
                  <a:spcPts val="0"/>
                </a:spcBef>
                <a:spcAft>
                  <a:spcPts val="0"/>
                </a:spcAft>
                <a:buClrTx/>
                <a:buSzTx/>
                <a:buFont typeface="Wingdings" pitchFamily="2" charset="2"/>
                <a:buChar char="l"/>
                <a:tabLst/>
                <a:defRPr/>
              </a:pPr>
              <a:r>
                <a:rPr kumimoji="0" lang="ja-JP" altLang="en-US" sz="1100" b="1"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部活動</a:t>
              </a:r>
              <a:r>
                <a:rPr kumimoji="0" lang="ja-JP" altLang="en-US" sz="1100" b="1" i="0" u="none"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指導員</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の配置</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に</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より</a:t>
              </a:r>
              <a:endParaRPr kumimoji="0" lang="en-US" altLang="ja-JP" sz="11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endParaRPr>
            </a:p>
            <a:p>
              <a:pPr marR="0" lvl="0" algn="l" defTabSz="914400" rtl="0" eaLnBrk="1" fontAlgn="auto" latinLnBrk="0" hangingPunct="1">
                <a:lnSpc>
                  <a:spcPct val="100000"/>
                </a:lnSpc>
                <a:spcBef>
                  <a:spcPts val="0"/>
                </a:spcBef>
                <a:spcAft>
                  <a:spcPts val="0"/>
                </a:spcAft>
                <a:buClrTx/>
                <a:buSzTx/>
                <a:tabLst/>
                <a:defRPr/>
              </a:pP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   </a:t>
              </a:r>
              <a:r>
                <a:rPr kumimoji="0" lang="ja-JP" altLang="en-US" sz="7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 </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生徒</a:t>
              </a:r>
              <a:r>
                <a:rPr kumimoji="0" lang="ja-JP" altLang="en-US" sz="1100" b="0" i="0" u="none" strike="noStrike" kern="0" cap="none" spc="0" normalizeH="0" baseline="0" noProof="0" dirty="0">
                  <a:ln>
                    <a:noFill/>
                  </a:ln>
                  <a:solidFill>
                    <a:prstClr val="black"/>
                  </a:solidFill>
                  <a:effectLst/>
                  <a:uLnTx/>
                  <a:uFillTx/>
                  <a:latin typeface="Meiryo UI" panose="020B0604030504040204" pitchFamily="34" charset="-128"/>
                  <a:ea typeface="Meiryo UI" panose="020B0604030504040204" pitchFamily="34" charset="-128"/>
                  <a:cs typeface="+mn-cs"/>
                </a:rPr>
                <a:t>の活動機会を</a:t>
              </a:r>
              <a:r>
                <a:rPr kumimoji="0" lang="ja-JP" altLang="en-US" sz="11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rPr>
                <a:t>確保</a:t>
              </a:r>
              <a:r>
                <a:rPr lang="ja-JP" altLang="en-US" sz="1100" kern="0" dirty="0" smtClean="0">
                  <a:solidFill>
                    <a:prstClr val="black"/>
                  </a:solidFill>
                  <a:latin typeface="Meiryo UI" panose="020B0604030504040204" pitchFamily="34" charset="-128"/>
                  <a:ea typeface="Meiryo UI" panose="020B0604030504040204" pitchFamily="34" charset="-128"/>
                </a:rPr>
                <a:t>しつつ、地域移行に備える</a:t>
              </a:r>
              <a:endParaRPr kumimoji="0" lang="en-US" altLang="ja-JP" sz="1100" b="0" i="0" u="none" strike="noStrike" kern="0" cap="none" spc="0" normalizeH="0" baseline="0" noProof="0" dirty="0" smtClean="0">
                <a:ln>
                  <a:noFill/>
                </a:ln>
                <a:solidFill>
                  <a:prstClr val="black"/>
                </a:solidFill>
                <a:effectLst/>
                <a:uLnTx/>
                <a:uFillTx/>
                <a:latin typeface="Meiryo UI" panose="020B0604030504040204" pitchFamily="34" charset="-128"/>
                <a:ea typeface="Meiryo UI" panose="020B0604030504040204" pitchFamily="34" charset="-128"/>
                <a:cs typeface="+mn-cs"/>
              </a:endParaRPr>
            </a:p>
          </p:txBody>
        </p:sp>
        <p:sp>
          <p:nvSpPr>
            <p:cNvPr id="17" name="正方形/長方形 16"/>
            <p:cNvSpPr/>
            <p:nvPr/>
          </p:nvSpPr>
          <p:spPr>
            <a:xfrm>
              <a:off x="6624869" y="3525313"/>
              <a:ext cx="1595309" cy="2308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TW" altLang="en-US" sz="9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0" lang="en-US" altLang="zh-TW" sz="9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zh-TW" altLang="en-US" sz="9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補助事業</a:t>
              </a:r>
              <a:r>
                <a:rPr kumimoji="0" lang="en-US" altLang="zh-TW" sz="9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zh-TW" altLang="en-US" sz="9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部活動指導員</a:t>
              </a:r>
              <a:r>
                <a:rPr kumimoji="0" lang="en-US" altLang="zh-TW" sz="900" b="0"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p>
          </p:txBody>
        </p:sp>
      </p:grpSp>
      <p:sp>
        <p:nvSpPr>
          <p:cNvPr id="11" name="角丸四角形 10"/>
          <p:cNvSpPr/>
          <p:nvPr/>
        </p:nvSpPr>
        <p:spPr>
          <a:xfrm>
            <a:off x="1455423" y="3092125"/>
            <a:ext cx="3096000" cy="1296000"/>
          </a:xfrm>
          <a:prstGeom prst="roundRect">
            <a:avLst>
              <a:gd name="adj" fmla="val 2968"/>
            </a:avLst>
          </a:prstGeom>
          <a:noFill/>
          <a:ln w="9525">
            <a:solidFill>
              <a:schemeClr val="accent1"/>
            </a:solidFill>
            <a:prstDash val="dashDot"/>
          </a:ln>
        </p:spPr>
        <p:style>
          <a:lnRef idx="2">
            <a:schemeClr val="accent6"/>
          </a:lnRef>
          <a:fillRef idx="1">
            <a:schemeClr val="lt1"/>
          </a:fillRef>
          <a:effectRef idx="0">
            <a:schemeClr val="accent6"/>
          </a:effectRef>
          <a:fontRef idx="minor">
            <a:schemeClr val="dk1"/>
          </a:fontRef>
        </p:style>
        <p:txBody>
          <a:bodyPr spcFirstLastPara="0" vert="horz" wrap="square" lIns="206248" tIns="117856" rIns="206248" bIns="117856" numCol="1" spcCol="1270" rtlCol="0" anchor="ctr" anchorCtr="0">
            <a:noAutofit/>
          </a:bodyPr>
          <a:lstStyle/>
          <a:p>
            <a:pPr marL="0" marR="0" lvl="0" indent="0" algn="ctr" defTabSz="1289050" rtl="0" eaLnBrk="1" fontAlgn="auto" latinLnBrk="0" hangingPunct="1">
              <a:lnSpc>
                <a:spcPct val="90000"/>
              </a:lnSpc>
              <a:spcBef>
                <a:spcPct val="0"/>
              </a:spcBef>
              <a:spcAft>
                <a:spcPct val="35000"/>
              </a:spcAft>
              <a:buClrTx/>
              <a:buSzTx/>
              <a:buFontTx/>
              <a:buNone/>
              <a:tabLst/>
              <a:defRPr/>
            </a:pPr>
            <a:endParaRPr kumimoji="1" lang="ja-JP" altLang="en-US" sz="2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nvGrpSpPr>
          <p:cNvPr id="24" name="グループ化 23"/>
          <p:cNvGrpSpPr/>
          <p:nvPr/>
        </p:nvGrpSpPr>
        <p:grpSpPr>
          <a:xfrm>
            <a:off x="3519154" y="2869184"/>
            <a:ext cx="1171649" cy="215444"/>
            <a:chOff x="7810807" y="1901001"/>
            <a:chExt cx="1171649" cy="215444"/>
          </a:xfrm>
        </p:grpSpPr>
        <p:sp>
          <p:nvSpPr>
            <p:cNvPr id="87" name="角丸四角形 86"/>
            <p:cNvSpPr/>
            <p:nvPr/>
          </p:nvSpPr>
          <p:spPr>
            <a:xfrm>
              <a:off x="7810807" y="1954723"/>
              <a:ext cx="324000" cy="108000"/>
            </a:xfrm>
            <a:prstGeom prst="roundRect">
              <a:avLst>
                <a:gd name="adj" fmla="val 2968"/>
              </a:avLst>
            </a:prstGeom>
            <a:noFill/>
            <a:ln w="12700">
              <a:solidFill>
                <a:schemeClr val="accent1"/>
              </a:solidFill>
              <a:prstDash val="dashDot"/>
            </a:ln>
          </p:spPr>
          <p:style>
            <a:lnRef idx="2">
              <a:schemeClr val="accent6"/>
            </a:lnRef>
            <a:fillRef idx="1">
              <a:schemeClr val="lt1"/>
            </a:fillRef>
            <a:effectRef idx="0">
              <a:schemeClr val="accent6"/>
            </a:effectRef>
            <a:fontRef idx="minor">
              <a:schemeClr val="dk1"/>
            </a:fontRef>
          </p:style>
          <p:txBody>
            <a:bodyPr spcFirstLastPara="0" vert="horz" wrap="square" lIns="206248" tIns="117856" rIns="206248" bIns="117856" numCol="1" spcCol="1270" rtlCol="0" anchor="ctr" anchorCtr="0">
              <a:noAutofit/>
            </a:bodyPr>
            <a:lstStyle/>
            <a:p>
              <a:pPr marL="0" marR="0" lvl="0" indent="0" algn="ctr" defTabSz="1289050" rtl="0" eaLnBrk="1" fontAlgn="auto" latinLnBrk="0" hangingPunct="1">
                <a:lnSpc>
                  <a:spcPct val="90000"/>
                </a:lnSpc>
                <a:spcBef>
                  <a:spcPct val="0"/>
                </a:spcBef>
                <a:spcAft>
                  <a:spcPct val="3500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99" name="テキスト ボックス 98"/>
            <p:cNvSpPr txBox="1"/>
            <p:nvPr/>
          </p:nvSpPr>
          <p:spPr>
            <a:xfrm>
              <a:off x="8079645" y="1901001"/>
              <a:ext cx="902811" cy="21544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委託事業対象</a:t>
              </a:r>
            </a:p>
          </p:txBody>
        </p:sp>
      </p:grpSp>
      <p:sp>
        <p:nvSpPr>
          <p:cNvPr id="6" name="角丸四角形 5"/>
          <p:cNvSpPr/>
          <p:nvPr/>
        </p:nvSpPr>
        <p:spPr>
          <a:xfrm>
            <a:off x="204644" y="4771623"/>
            <a:ext cx="8784000" cy="344866"/>
          </a:xfrm>
          <a:prstGeom prst="roundRect">
            <a:avLst>
              <a:gd name="adj" fmla="val 9849"/>
            </a:avLst>
          </a:prstGeom>
          <a:solidFill>
            <a:schemeClr val="bg1">
              <a:lumMod val="85000"/>
            </a:schemeClr>
          </a:solidFill>
          <a:ln>
            <a:noFill/>
          </a:ln>
        </p:spPr>
        <p:style>
          <a:lnRef idx="2">
            <a:schemeClr val="accent6"/>
          </a:lnRef>
          <a:fillRef idx="1">
            <a:schemeClr val="lt1"/>
          </a:fillRef>
          <a:effectRef idx="0">
            <a:schemeClr val="accent6"/>
          </a:effectRef>
          <a:fontRef idx="minor">
            <a:schemeClr val="dk1"/>
          </a:fontRef>
        </p:style>
        <p:txBody>
          <a:bodyPr spcFirstLastPara="0" vert="horz" wrap="square" lIns="0" tIns="0" rIns="0" bIns="18000" numCol="1" spcCol="1270" rtlCol="0" anchor="ctr" anchorCtr="0">
            <a:spAutoFit/>
          </a:bodyPr>
          <a:lstStyle/>
          <a:p>
            <a:pPr lvl="0">
              <a:defRPr/>
            </a:pPr>
            <a:r>
              <a:rPr lang="en-US" altLang="ja-JP" sz="1000" b="1" dirty="0">
                <a:solidFill>
                  <a:prstClr val="black"/>
                </a:solidFill>
                <a:latin typeface="Meiryo UI" panose="020B0604030504040204" pitchFamily="50" charset="-128"/>
                <a:ea typeface="Meiryo UI" panose="020B0604030504040204" pitchFamily="50" charset="-128"/>
              </a:rPr>
              <a:t>【</a:t>
            </a:r>
            <a:r>
              <a:rPr lang="ja-JP" altLang="en-US" sz="1000" b="1" dirty="0">
                <a:solidFill>
                  <a:prstClr val="black"/>
                </a:solidFill>
                <a:latin typeface="Meiryo UI" panose="020B0604030504040204" pitchFamily="50" charset="-128"/>
                <a:ea typeface="Meiryo UI" panose="020B0604030504040204" pitchFamily="50" charset="-128"/>
              </a:rPr>
              <a:t>財務部の考え方</a:t>
            </a:r>
            <a:r>
              <a:rPr lang="en-US" altLang="ja-JP" sz="1000" b="1" dirty="0">
                <a:solidFill>
                  <a:prstClr val="black"/>
                </a:solidFill>
                <a:latin typeface="Meiryo UI" panose="020B0604030504040204" pitchFamily="50" charset="-128"/>
                <a:ea typeface="Meiryo UI" panose="020B0604030504040204" pitchFamily="50" charset="-128"/>
              </a:rPr>
              <a:t>】</a:t>
            </a:r>
          </a:p>
          <a:p>
            <a:pPr marL="171450" lvl="0" indent="-171450">
              <a:buFont typeface="Wingdings" panose="05000000000000000000" pitchFamily="2" charset="2"/>
              <a:buChar char="l"/>
              <a:defRPr/>
            </a:pPr>
            <a:r>
              <a:rPr lang="ja-JP" altLang="en-US" sz="1000" dirty="0">
                <a:solidFill>
                  <a:prstClr val="black"/>
                </a:solidFill>
                <a:latin typeface="Meiryo UI" panose="020B0604030504040204" pitchFamily="50" charset="-128"/>
                <a:ea typeface="Meiryo UI" panose="020B0604030504040204" pitchFamily="50" charset="-128"/>
              </a:rPr>
              <a:t>配置基準を順守し、優先順位を設定の上、市町村へ配置する</a:t>
            </a:r>
            <a:r>
              <a:rPr lang="ja-JP" altLang="en-US" sz="1000" dirty="0" smtClean="0">
                <a:solidFill>
                  <a:prstClr val="black"/>
                </a:solidFill>
                <a:latin typeface="Meiryo UI" panose="020B0604030504040204" pitchFamily="50" charset="-128"/>
                <a:ea typeface="Meiryo UI" panose="020B0604030504040204" pitchFamily="50" charset="-128"/>
              </a:rPr>
              <a:t>こと</a:t>
            </a:r>
            <a:r>
              <a:rPr lang="ja-JP" altLang="en-US" sz="1000" dirty="0">
                <a:solidFill>
                  <a:prstClr val="black"/>
                </a:solidFill>
                <a:latin typeface="Meiryo UI" panose="020B0604030504040204" pitchFamily="50" charset="-128"/>
                <a:ea typeface="Meiryo UI" panose="020B0604030504040204" pitchFamily="50" charset="-128"/>
              </a:rPr>
              <a:t>。</a:t>
            </a:r>
            <a:endParaRPr lang="en-US" altLang="ja-JP" sz="1000" dirty="0" smtClean="0">
              <a:solidFill>
                <a:prstClr val="black"/>
              </a:solidFill>
              <a:latin typeface="Meiryo UI" panose="020B0604030504040204" pitchFamily="50" charset="-128"/>
              <a:ea typeface="Meiryo UI" panose="020B0604030504040204" pitchFamily="50" charset="-128"/>
            </a:endParaRPr>
          </a:p>
        </p:txBody>
      </p:sp>
      <p:sp>
        <p:nvSpPr>
          <p:cNvPr id="100" name="角丸四角形 99"/>
          <p:cNvSpPr/>
          <p:nvPr/>
        </p:nvSpPr>
        <p:spPr>
          <a:xfrm>
            <a:off x="204644" y="5156309"/>
            <a:ext cx="8784000" cy="575807"/>
          </a:xfrm>
          <a:prstGeom prst="roundRect">
            <a:avLst>
              <a:gd name="adj" fmla="val 5461"/>
            </a:avLst>
          </a:prstGeom>
          <a:solidFill>
            <a:srgbClr val="FFFF66"/>
          </a:solidFill>
          <a:ln>
            <a:noFill/>
          </a:ln>
        </p:spPr>
        <p:style>
          <a:lnRef idx="2">
            <a:schemeClr val="accent6"/>
          </a:lnRef>
          <a:fillRef idx="1">
            <a:schemeClr val="lt1"/>
          </a:fillRef>
          <a:effectRef idx="0">
            <a:schemeClr val="accent6"/>
          </a:effectRef>
          <a:fontRef idx="minor">
            <a:schemeClr val="dk1"/>
          </a:fontRef>
        </p:style>
        <p:txBody>
          <a:bodyPr spcFirstLastPara="0" vert="horz" wrap="square" lIns="0" tIns="18000" rIns="0" bIns="18000" numCol="1" spcCol="1270" rtlCol="0" anchor="t" anchorCtr="0">
            <a:spAutoFit/>
          </a:bodyPr>
          <a:lstStyle/>
          <a:p>
            <a:pPr lvl="0">
              <a:defRPr/>
            </a:pPr>
            <a:r>
              <a:rPr lang="en-US" altLang="ja-JP" sz="1000" b="1" dirty="0" smtClean="0">
                <a:solidFill>
                  <a:prstClr val="black"/>
                </a:solidFill>
                <a:latin typeface="Meiryo UI" panose="020B0604030504040204" pitchFamily="50" charset="-128"/>
                <a:ea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rPr>
              <a:t>教育庁の考え方</a:t>
            </a:r>
            <a:r>
              <a:rPr lang="en-US" altLang="ja-JP" sz="1000" b="1" dirty="0" smtClean="0">
                <a:solidFill>
                  <a:prstClr val="black"/>
                </a:solidFill>
                <a:latin typeface="Meiryo UI" panose="020B0604030504040204" pitchFamily="50" charset="-128"/>
                <a:ea typeface="Meiryo UI" panose="020B0604030504040204" pitchFamily="50" charset="-128"/>
              </a:rPr>
              <a:t>】</a:t>
            </a:r>
          </a:p>
          <a:p>
            <a:pPr lvl="0">
              <a:defRPr/>
            </a:pPr>
            <a:endParaRPr lang="en-US" altLang="ja-JP" sz="200" dirty="0">
              <a:solidFill>
                <a:prstClr val="black"/>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defRPr/>
            </a:pPr>
            <a:r>
              <a:rPr lang="ja-JP" altLang="en-US" sz="1000" dirty="0" smtClean="0">
                <a:solidFill>
                  <a:prstClr val="black"/>
                </a:solidFill>
                <a:latin typeface="Meiryo UI" panose="020B0604030504040204" pitchFamily="50" charset="-128"/>
                <a:ea typeface="Meiryo UI" panose="020B0604030504040204" pitchFamily="50" charset="-128"/>
              </a:rPr>
              <a:t>地域移行</a:t>
            </a:r>
            <a:r>
              <a:rPr lang="ja-JP" altLang="en-US" sz="1000" dirty="0">
                <a:solidFill>
                  <a:prstClr val="black"/>
                </a:solidFill>
                <a:latin typeface="Meiryo UI" panose="020B0604030504040204" pitchFamily="50" charset="-128"/>
                <a:ea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rPr>
              <a:t>地域連携を進めるにあたり、教員以外の部活動指導の担い手となる部活動指導員が必須となる。</a:t>
            </a:r>
            <a:endParaRPr lang="en-US" altLang="ja-JP" sz="1000" dirty="0" smtClean="0">
              <a:solidFill>
                <a:prstClr val="black"/>
              </a:solidFill>
              <a:latin typeface="Meiryo UI" panose="020B0604030504040204" pitchFamily="50" charset="-128"/>
              <a:ea typeface="Meiryo UI" panose="020B0604030504040204" pitchFamily="50" charset="-128"/>
            </a:endParaRPr>
          </a:p>
          <a:p>
            <a:pPr>
              <a:defRPr/>
            </a:pPr>
            <a:endParaRPr lang="en-US" altLang="ja-JP" sz="200" dirty="0">
              <a:solidFill>
                <a:prstClr val="black"/>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defRPr/>
            </a:pPr>
            <a:r>
              <a:rPr lang="ja-JP" altLang="en-US" sz="1000" dirty="0" smtClean="0">
                <a:solidFill>
                  <a:prstClr val="black"/>
                </a:solidFill>
                <a:latin typeface="Meiryo UI" panose="020B0604030504040204" pitchFamily="50" charset="-128"/>
                <a:ea typeface="Meiryo UI" panose="020B0604030504040204" pitchFamily="50" charset="-128"/>
              </a:rPr>
              <a:t>財務部からの現内示額は令和</a:t>
            </a:r>
            <a:r>
              <a:rPr lang="en-US" altLang="ja-JP" sz="1000" dirty="0" smtClean="0">
                <a:solidFill>
                  <a:prstClr val="black"/>
                </a:solidFill>
                <a:latin typeface="Meiryo UI" panose="020B0604030504040204" pitchFamily="50" charset="-128"/>
                <a:ea typeface="Meiryo UI" panose="020B0604030504040204" pitchFamily="50" charset="-128"/>
              </a:rPr>
              <a:t>4</a:t>
            </a:r>
            <a:r>
              <a:rPr lang="ja-JP" altLang="en-US" sz="1000" dirty="0" smtClean="0">
                <a:solidFill>
                  <a:prstClr val="black"/>
                </a:solidFill>
                <a:latin typeface="Meiryo UI" panose="020B0604030504040204" pitchFamily="50" charset="-128"/>
                <a:ea typeface="Meiryo UI" panose="020B0604030504040204" pitchFamily="50" charset="-128"/>
              </a:rPr>
              <a:t>年度の予算の範囲内にとどまっており、地域移行を進めたい市町村のニーズに十分</a:t>
            </a:r>
            <a:r>
              <a:rPr lang="ja-JP" altLang="en-US" sz="1000" dirty="0">
                <a:solidFill>
                  <a:prstClr val="black"/>
                </a:solidFill>
                <a:latin typeface="Meiryo UI" panose="020B0604030504040204" pitchFamily="50" charset="-128"/>
                <a:ea typeface="Meiryo UI" panose="020B0604030504040204" pitchFamily="50" charset="-128"/>
              </a:rPr>
              <a:t>応えきれない。 （国も前年度より予算規模を</a:t>
            </a:r>
            <a:r>
              <a:rPr lang="ja-JP" altLang="en-US" sz="1000" dirty="0" smtClean="0">
                <a:solidFill>
                  <a:prstClr val="black"/>
                </a:solidFill>
                <a:latin typeface="Meiryo UI" panose="020B0604030504040204" pitchFamily="50" charset="-128"/>
                <a:ea typeface="Meiryo UI" panose="020B0604030504040204" pitchFamily="50" charset="-128"/>
              </a:rPr>
              <a:t>拡充</a:t>
            </a:r>
            <a:r>
              <a:rPr lang="ja-JP" altLang="en-US" sz="1000" dirty="0">
                <a:solidFill>
                  <a:prstClr val="black"/>
                </a:solidFill>
                <a:latin typeface="Meiryo UI" panose="020B0604030504040204" pitchFamily="50" charset="-128"/>
                <a:ea typeface="Meiryo UI" panose="020B0604030504040204" pitchFamily="50" charset="-128"/>
              </a:rPr>
              <a:t>）</a:t>
            </a:r>
            <a:endParaRPr lang="en-US" altLang="ja-JP" sz="1000" dirty="0" smtClean="0">
              <a:solidFill>
                <a:prstClr val="black"/>
              </a:solidFill>
              <a:latin typeface="Meiryo UI" panose="020B0604030504040204" pitchFamily="50" charset="-128"/>
              <a:ea typeface="Meiryo UI" panose="020B0604030504040204" pitchFamily="50" charset="-128"/>
            </a:endParaRPr>
          </a:p>
        </p:txBody>
      </p:sp>
      <p:sp>
        <p:nvSpPr>
          <p:cNvPr id="105" name="角丸四角形 104"/>
          <p:cNvSpPr/>
          <p:nvPr/>
        </p:nvSpPr>
        <p:spPr>
          <a:xfrm>
            <a:off x="4634010" y="2927272"/>
            <a:ext cx="4356000" cy="344866"/>
          </a:xfrm>
          <a:prstGeom prst="roundRect">
            <a:avLst>
              <a:gd name="adj" fmla="val 9849"/>
            </a:avLst>
          </a:prstGeom>
          <a:solidFill>
            <a:schemeClr val="bg1">
              <a:lumMod val="85000"/>
            </a:schemeClr>
          </a:solidFill>
          <a:ln>
            <a:noFill/>
          </a:ln>
        </p:spPr>
        <p:style>
          <a:lnRef idx="2">
            <a:schemeClr val="accent6"/>
          </a:lnRef>
          <a:fillRef idx="1">
            <a:schemeClr val="lt1"/>
          </a:fillRef>
          <a:effectRef idx="0">
            <a:schemeClr val="accent6"/>
          </a:effectRef>
          <a:fontRef idx="minor">
            <a:schemeClr val="dk1"/>
          </a:fontRef>
        </p:style>
        <p:txBody>
          <a:bodyPr spcFirstLastPara="0" vert="horz" wrap="square" lIns="0" tIns="0" rIns="0" bIns="18000" numCol="1" spcCol="1270" rtlCol="0" anchor="ctr" anchorCtr="0">
            <a:spAutoFit/>
          </a:bodyPr>
          <a:lstStyle/>
          <a:p>
            <a:pPr lvl="0">
              <a:defRPr/>
            </a:pPr>
            <a:r>
              <a:rPr lang="en-US" altLang="ja-JP" sz="1000" b="1" dirty="0">
                <a:solidFill>
                  <a:prstClr val="black"/>
                </a:solidFill>
                <a:latin typeface="Meiryo UI" panose="020B0604030504040204" pitchFamily="50" charset="-128"/>
                <a:ea typeface="Meiryo UI" panose="020B0604030504040204" pitchFamily="50" charset="-128"/>
              </a:rPr>
              <a:t>【</a:t>
            </a:r>
            <a:r>
              <a:rPr lang="ja-JP" altLang="en-US" sz="1000" b="1" dirty="0">
                <a:solidFill>
                  <a:prstClr val="black"/>
                </a:solidFill>
                <a:latin typeface="Meiryo UI" panose="020B0604030504040204" pitchFamily="50" charset="-128"/>
                <a:ea typeface="Meiryo UI" panose="020B0604030504040204" pitchFamily="50" charset="-128"/>
              </a:rPr>
              <a:t>財務部の考え方</a:t>
            </a:r>
            <a:r>
              <a:rPr lang="en-US" altLang="ja-JP" sz="1000" b="1" dirty="0">
                <a:solidFill>
                  <a:prstClr val="black"/>
                </a:solidFill>
                <a:latin typeface="Meiryo UI" panose="020B0604030504040204" pitchFamily="50" charset="-128"/>
                <a:ea typeface="Meiryo UI" panose="020B0604030504040204" pitchFamily="50" charset="-128"/>
              </a:rPr>
              <a:t>】</a:t>
            </a:r>
          </a:p>
          <a:p>
            <a:pPr marL="171450" lvl="0" indent="-171450">
              <a:buFont typeface="Wingdings" panose="05000000000000000000" pitchFamily="2" charset="2"/>
              <a:buChar char="l"/>
              <a:defRPr/>
            </a:pPr>
            <a:r>
              <a:rPr lang="ja-JP" altLang="en-US" sz="1000" dirty="0">
                <a:solidFill>
                  <a:prstClr val="black"/>
                </a:solidFill>
                <a:latin typeface="Meiryo UI" panose="020B0604030504040204" pitchFamily="50" charset="-128"/>
                <a:ea typeface="Meiryo UI" panose="020B0604030504040204" pitchFamily="50" charset="-128"/>
              </a:rPr>
              <a:t>国庫委託事業を活用し対策を、人材バンクは既存システムを活用すること</a:t>
            </a:r>
            <a:r>
              <a:rPr lang="ja-JP" altLang="en-US" sz="1000" dirty="0" smtClean="0">
                <a:solidFill>
                  <a:prstClr val="black"/>
                </a:solidFill>
                <a:latin typeface="Meiryo UI" panose="020B0604030504040204" pitchFamily="50" charset="-128"/>
                <a:ea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07" name="角丸四角形 106"/>
          <p:cNvSpPr/>
          <p:nvPr/>
        </p:nvSpPr>
        <p:spPr>
          <a:xfrm>
            <a:off x="4634010" y="3300448"/>
            <a:ext cx="4356000" cy="1124339"/>
          </a:xfrm>
          <a:prstGeom prst="roundRect">
            <a:avLst>
              <a:gd name="adj" fmla="val 3122"/>
            </a:avLst>
          </a:prstGeom>
          <a:solidFill>
            <a:srgbClr val="FFFF66"/>
          </a:solidFill>
          <a:ln>
            <a:noFill/>
          </a:ln>
        </p:spPr>
        <p:style>
          <a:lnRef idx="2">
            <a:schemeClr val="accent6"/>
          </a:lnRef>
          <a:fillRef idx="1">
            <a:schemeClr val="lt1"/>
          </a:fillRef>
          <a:effectRef idx="0">
            <a:schemeClr val="accent6"/>
          </a:effectRef>
          <a:fontRef idx="minor">
            <a:schemeClr val="dk1"/>
          </a:fontRef>
        </p:style>
        <p:txBody>
          <a:bodyPr spcFirstLastPara="0" vert="horz" wrap="square" lIns="0" tIns="18000" rIns="0" bIns="18000" numCol="1" spcCol="1270" rtlCol="0" anchor="t" anchorCtr="0">
            <a:spAutoFit/>
          </a:bodyPr>
          <a:lstStyle/>
          <a:p>
            <a:pPr lvl="0">
              <a:defRPr/>
            </a:pPr>
            <a:r>
              <a:rPr lang="en-US" altLang="ja-JP" sz="1000" b="1" dirty="0" smtClean="0">
                <a:solidFill>
                  <a:prstClr val="black"/>
                </a:solidFill>
                <a:latin typeface="Meiryo UI" panose="020B0604030504040204" pitchFamily="50" charset="-128"/>
                <a:ea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rPr>
              <a:t>教育庁の考え方</a:t>
            </a:r>
            <a:r>
              <a:rPr lang="en-US" altLang="ja-JP"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defRPr/>
            </a:pPr>
            <a:r>
              <a:rPr lang="ja-JP" altLang="en-US" sz="1000" u="sng" dirty="0">
                <a:solidFill>
                  <a:prstClr val="black"/>
                </a:solidFill>
                <a:latin typeface="Meiryo UI" panose="020B0604030504040204" pitchFamily="50" charset="-128"/>
                <a:ea typeface="Meiryo UI" panose="020B0604030504040204" pitchFamily="50" charset="-128"/>
              </a:rPr>
              <a:t>補助</a:t>
            </a:r>
            <a:r>
              <a:rPr lang="ja-JP" altLang="en-US" sz="1000" u="sng" dirty="0" smtClean="0">
                <a:solidFill>
                  <a:prstClr val="black"/>
                </a:solidFill>
                <a:latin typeface="Meiryo UI" panose="020B0604030504040204" pitchFamily="50" charset="-128"/>
                <a:ea typeface="Meiryo UI" panose="020B0604030504040204" pitchFamily="50" charset="-128"/>
              </a:rPr>
              <a:t>事業</a:t>
            </a:r>
            <a:endParaRPr lang="en-US" altLang="ja-JP" sz="1000" u="sng" dirty="0">
              <a:solidFill>
                <a:prstClr val="black"/>
              </a:solidFill>
              <a:latin typeface="Meiryo UI" panose="020B0604030504040204" pitchFamily="50" charset="-128"/>
              <a:ea typeface="Meiryo UI" panose="020B0604030504040204" pitchFamily="50" charset="-128"/>
            </a:endParaRPr>
          </a:p>
          <a:p>
            <a:pPr>
              <a:defRPr/>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rPr>
              <a:t>・ 地域移行に向け、府が協議会を立ち上げ、「方針」を策定する必要</a:t>
            </a:r>
            <a:endParaRPr lang="en-US" altLang="ja-JP" sz="1000" dirty="0" smtClean="0">
              <a:solidFill>
                <a:prstClr val="black"/>
              </a:solidFill>
              <a:latin typeface="Meiryo UI" panose="020B0604030504040204" pitchFamily="50" charset="-128"/>
              <a:ea typeface="Meiryo UI" panose="020B0604030504040204" pitchFamily="50" charset="-128"/>
            </a:endParaRPr>
          </a:p>
          <a:p>
            <a:pPr>
              <a:defRPr/>
            </a:pPr>
            <a:r>
              <a:rPr lang="ja-JP" altLang="en-US" sz="1000" dirty="0" smtClean="0">
                <a:solidFill>
                  <a:prstClr val="black"/>
                </a:solidFill>
                <a:latin typeface="Meiryo UI" panose="020B0604030504040204" pitchFamily="50" charset="-128"/>
                <a:ea typeface="Meiryo UI" panose="020B0604030504040204" pitchFamily="50" charset="-128"/>
              </a:rPr>
              <a:t>　  （市町村は府の方針を参考に策定）≪委託</a:t>
            </a:r>
            <a:r>
              <a:rPr lang="ja-JP" altLang="en-US" sz="1000" dirty="0">
                <a:solidFill>
                  <a:prstClr val="black"/>
                </a:solidFill>
                <a:latin typeface="Meiryo UI" panose="020B0604030504040204" pitchFamily="50" charset="-128"/>
                <a:ea typeface="Meiryo UI" panose="020B0604030504040204" pitchFamily="50" charset="-128"/>
              </a:rPr>
              <a:t>事業</a:t>
            </a:r>
            <a:r>
              <a:rPr lang="ja-JP" altLang="en-US" sz="1000" dirty="0" smtClean="0">
                <a:solidFill>
                  <a:prstClr val="black"/>
                </a:solidFill>
                <a:latin typeface="Meiryo UI" panose="020B0604030504040204" pitchFamily="50" charset="-128"/>
                <a:ea typeface="Meiryo UI" panose="020B0604030504040204" pitchFamily="50" charset="-128"/>
              </a:rPr>
              <a:t>対象外≫</a:t>
            </a:r>
            <a:endParaRPr lang="en-US" altLang="ja-JP" sz="1000" dirty="0" smtClean="0">
              <a:solidFill>
                <a:prstClr val="black"/>
              </a:solidFill>
              <a:latin typeface="Meiryo UI" panose="020B0604030504040204" pitchFamily="50" charset="-128"/>
              <a:ea typeface="Meiryo UI" panose="020B0604030504040204" pitchFamily="50" charset="-128"/>
            </a:endParaRPr>
          </a:p>
          <a:p>
            <a:pPr>
              <a:defRPr/>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rPr>
              <a:t>・ 市町村が国庫補助を活用するためには、府（</a:t>
            </a:r>
            <a:r>
              <a:rPr lang="en-US" altLang="ja-JP" sz="1000" dirty="0" smtClean="0">
                <a:solidFill>
                  <a:prstClr val="black"/>
                </a:solidFill>
                <a:latin typeface="Meiryo UI" panose="020B0604030504040204" pitchFamily="50" charset="-128"/>
                <a:ea typeface="Meiryo UI" panose="020B0604030504040204" pitchFamily="50" charset="-128"/>
              </a:rPr>
              <a:t>1</a:t>
            </a:r>
            <a:r>
              <a:rPr lang="en-US" altLang="ja-JP" sz="1000" dirty="0">
                <a:solidFill>
                  <a:prstClr val="black"/>
                </a:solidFill>
                <a:latin typeface="Meiryo UI" panose="020B0604030504040204" pitchFamily="50" charset="-128"/>
                <a:ea typeface="Meiryo UI" panose="020B0604030504040204" pitchFamily="50" charset="-128"/>
              </a:rPr>
              <a:t>/</a:t>
            </a:r>
            <a:r>
              <a:rPr lang="en-US" altLang="ja-JP" sz="1000" dirty="0" smtClean="0">
                <a:solidFill>
                  <a:prstClr val="black"/>
                </a:solidFill>
                <a:latin typeface="Meiryo UI" panose="020B0604030504040204" pitchFamily="50" charset="-128"/>
                <a:ea typeface="Meiryo UI" panose="020B0604030504040204" pitchFamily="50" charset="-128"/>
              </a:rPr>
              <a:t>3</a:t>
            </a:r>
            <a:r>
              <a:rPr lang="ja-JP" altLang="en-US" sz="1000" dirty="0" smtClean="0">
                <a:solidFill>
                  <a:prstClr val="black"/>
                </a:solidFill>
                <a:latin typeface="Meiryo UI" panose="020B0604030504040204" pitchFamily="50" charset="-128"/>
                <a:ea typeface="Meiryo UI" panose="020B0604030504040204" pitchFamily="50" charset="-128"/>
              </a:rPr>
              <a:t>）の負担が必要となる。</a:t>
            </a:r>
            <a:endParaRPr lang="en-US" altLang="ja-JP" sz="1000" dirty="0" smtClean="0">
              <a:solidFill>
                <a:prstClr val="black"/>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defRPr/>
            </a:pPr>
            <a:r>
              <a:rPr lang="ja-JP" altLang="en-US" sz="1000" u="sng" dirty="0" smtClean="0">
                <a:solidFill>
                  <a:prstClr val="black"/>
                </a:solidFill>
                <a:latin typeface="Meiryo UI" panose="020B0604030504040204" pitchFamily="50" charset="-128"/>
                <a:ea typeface="Meiryo UI" panose="020B0604030504040204" pitchFamily="50" charset="-128"/>
              </a:rPr>
              <a:t>人材バンクの設置</a:t>
            </a:r>
            <a:endParaRPr lang="en-US" altLang="ja-JP" sz="1000" u="sng" dirty="0" smtClean="0">
              <a:solidFill>
                <a:prstClr val="black"/>
              </a:solidFill>
              <a:latin typeface="Meiryo UI" panose="020B0604030504040204" pitchFamily="50" charset="-128"/>
              <a:ea typeface="Meiryo UI" panose="020B0604030504040204" pitchFamily="50" charset="-128"/>
            </a:endParaRPr>
          </a:p>
          <a:p>
            <a:pPr>
              <a:defRPr/>
            </a:pPr>
            <a:r>
              <a:rPr lang="ja-JP" altLang="en-US" sz="1000" dirty="0">
                <a:solidFill>
                  <a:prstClr val="black"/>
                </a:solidFill>
                <a:latin typeface="Meiryo UI" panose="020B0604030504040204" pitchFamily="50" charset="-128"/>
                <a:ea typeface="Meiryo UI" panose="020B0604030504040204" pitchFamily="50" charset="-128"/>
              </a:rPr>
              <a:t>　</a:t>
            </a:r>
            <a:r>
              <a:rPr lang="ja-JP" altLang="en-US" sz="1000" dirty="0" smtClean="0">
                <a:solidFill>
                  <a:prstClr val="black"/>
                </a:solidFill>
                <a:latin typeface="Meiryo UI" panose="020B0604030504040204" pitchFamily="50" charset="-128"/>
                <a:ea typeface="Meiryo UI" panose="020B0604030504040204" pitchFamily="50" charset="-128"/>
              </a:rPr>
              <a:t>・ 既存システムでは、今後活動を担う地域団体等が活用できない</a:t>
            </a:r>
            <a:r>
              <a:rPr lang="ja-JP" altLang="en-US" sz="700" dirty="0" smtClean="0">
                <a:solidFill>
                  <a:prstClr val="black"/>
                </a:solidFill>
                <a:latin typeface="Meiryo UI" panose="020B0604030504040204" pitchFamily="50" charset="-128"/>
                <a:ea typeface="Meiryo UI" panose="020B0604030504040204" pitchFamily="50" charset="-128"/>
              </a:rPr>
              <a:t>（学校・教委のみ対応）</a:t>
            </a:r>
            <a:endParaRPr lang="ja-JP" altLang="en-US" sz="1000" dirty="0">
              <a:solidFill>
                <a:prstClr val="black"/>
              </a:solidFill>
              <a:latin typeface="Meiryo UI" panose="020B0604030504040204" pitchFamily="50" charset="-128"/>
              <a:ea typeface="Meiryo UI" panose="020B0604030504040204" pitchFamily="50" charset="-128"/>
            </a:endParaRPr>
          </a:p>
        </p:txBody>
      </p:sp>
      <p:sp>
        <p:nvSpPr>
          <p:cNvPr id="108" name="object 29"/>
          <p:cNvSpPr/>
          <p:nvPr/>
        </p:nvSpPr>
        <p:spPr>
          <a:xfrm>
            <a:off x="1495430" y="3195145"/>
            <a:ext cx="3024000" cy="1152000"/>
          </a:xfrm>
          <a:custGeom>
            <a:avLst/>
            <a:gdLst/>
            <a:ahLst/>
            <a:cxnLst/>
            <a:rect l="l" t="t" r="r" b="b"/>
            <a:pathLst>
              <a:path w="3423284" h="2740659">
                <a:moveTo>
                  <a:pt x="0" y="0"/>
                </a:moveTo>
                <a:lnTo>
                  <a:pt x="3422904" y="0"/>
                </a:lnTo>
                <a:lnTo>
                  <a:pt x="3422904" y="2740151"/>
                </a:lnTo>
                <a:lnTo>
                  <a:pt x="0" y="2740151"/>
                </a:lnTo>
                <a:lnTo>
                  <a:pt x="0" y="0"/>
                </a:lnTo>
                <a:close/>
              </a:path>
            </a:pathLst>
          </a:custGeom>
          <a:ln w="9525">
            <a:solidFill>
              <a:srgbClr val="FF6600"/>
            </a:solidFill>
          </a:ln>
        </p:spPr>
        <p:txBody>
          <a:bodyPr wrap="square" lIns="0" tIns="0" rIns="0" bIns="0" rtlCol="0"/>
          <a:lstStyle/>
          <a:p>
            <a:pPr marL="0" marR="0" lvl="0" indent="0" defTabSz="781903" eaLnBrk="1" fontAlgn="auto" latinLnBrk="0" hangingPunct="1">
              <a:lnSpc>
                <a:spcPct val="100000"/>
              </a:lnSpc>
              <a:spcBef>
                <a:spcPts val="0"/>
              </a:spcBef>
              <a:spcAft>
                <a:spcPts val="0"/>
              </a:spcAft>
              <a:buClrTx/>
              <a:buSzTx/>
              <a:buFontTx/>
              <a:buNone/>
              <a:tabLst/>
              <a:defRPr/>
            </a:pPr>
            <a:endParaRPr kumimoji="1" sz="1539" b="0" i="0" u="none" strike="noStrike" kern="0" cap="none" spc="0" normalizeH="0" baseline="0" noProof="0">
              <a:ln>
                <a:noFill/>
              </a:ln>
              <a:solidFill>
                <a:prstClr val="black"/>
              </a:solidFill>
              <a:effectLst/>
              <a:uLnTx/>
              <a:uFillTx/>
            </a:endParaRPr>
          </a:p>
        </p:txBody>
      </p:sp>
      <p:sp>
        <p:nvSpPr>
          <p:cNvPr id="39" name="object 33"/>
          <p:cNvSpPr/>
          <p:nvPr/>
        </p:nvSpPr>
        <p:spPr>
          <a:xfrm>
            <a:off x="2365928" y="3121718"/>
            <a:ext cx="1103904" cy="144000"/>
          </a:xfrm>
          <a:custGeom>
            <a:avLst/>
            <a:gdLst/>
            <a:ahLst/>
            <a:cxnLst/>
            <a:rect l="l" t="t" r="r" b="b"/>
            <a:pathLst>
              <a:path w="1290954" h="208914">
                <a:moveTo>
                  <a:pt x="0" y="0"/>
                </a:moveTo>
                <a:lnTo>
                  <a:pt x="1290827" y="0"/>
                </a:lnTo>
                <a:lnTo>
                  <a:pt x="1290827" y="208787"/>
                </a:lnTo>
                <a:lnTo>
                  <a:pt x="0" y="208787"/>
                </a:lnTo>
                <a:lnTo>
                  <a:pt x="0" y="0"/>
                </a:lnTo>
                <a:close/>
              </a:path>
            </a:pathLst>
          </a:custGeom>
          <a:solidFill>
            <a:sysClr val="window" lastClr="FFFFFF"/>
          </a:solidFill>
          <a:ln w="9525">
            <a:solidFill>
              <a:srgbClr val="FF6600"/>
            </a:solidFill>
          </a:ln>
        </p:spPr>
        <p:txBody>
          <a:bodyPr wrap="square" lIns="36000" tIns="36000" rIns="36000" bIns="36000" rtlCol="0" anchor="ctr" anchorCtr="0">
            <a:spAutoFit/>
          </a:bodyPr>
          <a:lstStyle/>
          <a:p>
            <a:pPr marL="0" marR="0" lvl="0" indent="0" algn="ctr" defTabSz="781903"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srgbClr val="FF6600"/>
                </a:solidFill>
                <a:effectLst/>
                <a:uLnTx/>
                <a:uFillTx/>
                <a:latin typeface="Meiryo UI" panose="020B0604030504040204" pitchFamily="50" charset="-128"/>
                <a:ea typeface="Meiryo UI" panose="020B0604030504040204" pitchFamily="50" charset="-128"/>
                <a:cs typeface="+mn-cs"/>
              </a:rPr>
              <a:t>活動体制</a:t>
            </a:r>
            <a:endParaRPr kumimoji="1" sz="900" b="1" i="0" u="none" strike="noStrike" kern="0" cap="none" spc="0" normalizeH="0" baseline="0" noProof="0" dirty="0">
              <a:ln>
                <a:noFill/>
              </a:ln>
              <a:solidFill>
                <a:srgbClr val="FF6600"/>
              </a:solidFill>
              <a:effectLst/>
              <a:uLnTx/>
              <a:uFillTx/>
              <a:latin typeface="Meiryo UI" panose="020B0604030504040204" pitchFamily="50" charset="-128"/>
              <a:ea typeface="Meiryo UI" panose="020B0604030504040204" pitchFamily="50" charset="-128"/>
              <a:cs typeface="+mn-cs"/>
            </a:endParaRPr>
          </a:p>
        </p:txBody>
      </p:sp>
      <p:sp>
        <p:nvSpPr>
          <p:cNvPr id="92" name="テキスト ボックス 91"/>
          <p:cNvSpPr txBox="1"/>
          <p:nvPr/>
        </p:nvSpPr>
        <p:spPr>
          <a:xfrm>
            <a:off x="55378" y="391519"/>
            <a:ext cx="4487851"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9900"/>
                </a:solidFill>
                <a:effectLst/>
                <a:uLnTx/>
                <a:uFillTx/>
                <a:latin typeface="Meiryo UI" panose="020B0604030504040204" pitchFamily="50" charset="-128"/>
                <a:ea typeface="Meiryo UI" panose="020B0604030504040204" pitchFamily="50" charset="-128"/>
                <a:cs typeface="+mn-cs"/>
              </a:rPr>
              <a:t>持続可能な運動部活動体制整備事業費（仮称）</a:t>
            </a:r>
            <a:endParaRPr kumimoji="1" lang="en-US" altLang="ja-JP" sz="1600" b="1" i="0" u="none" strike="noStrike" kern="1200" cap="none" spc="0" normalizeH="0" baseline="0" noProof="0" dirty="0" smtClean="0">
              <a:ln>
                <a:noFill/>
              </a:ln>
              <a:solidFill>
                <a:srgbClr val="FF9900"/>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9900"/>
                </a:solidFill>
                <a:effectLst/>
                <a:uLnTx/>
                <a:uFillTx/>
                <a:latin typeface="Meiryo UI" panose="020B0604030504040204" pitchFamily="50" charset="-128"/>
                <a:ea typeface="Meiryo UI" panose="020B0604030504040204" pitchFamily="50" charset="-128"/>
                <a:cs typeface="+mn-cs"/>
              </a:rPr>
              <a:t>文化部活動改革推進事業費（仮称）</a:t>
            </a:r>
            <a:endParaRPr kumimoji="1" lang="ja-JP" altLang="en-US" sz="1600" b="1" i="0" u="none" strike="noStrike" kern="1200" cap="none" spc="0" normalizeH="0" baseline="0" noProof="0" dirty="0">
              <a:ln>
                <a:noFill/>
              </a:ln>
              <a:solidFill>
                <a:srgbClr val="FF9900"/>
              </a:solidFill>
              <a:effectLst/>
              <a:uLnTx/>
              <a:uFillTx/>
              <a:latin typeface="Meiryo UI" panose="020B0604030504040204" pitchFamily="50" charset="-128"/>
              <a:ea typeface="Meiryo UI" panose="020B0604030504040204" pitchFamily="50" charset="-128"/>
              <a:cs typeface="+mn-cs"/>
            </a:endParaRPr>
          </a:p>
        </p:txBody>
      </p:sp>
      <p:sp>
        <p:nvSpPr>
          <p:cNvPr id="21" name="テキスト ボックス 20"/>
          <p:cNvSpPr txBox="1"/>
          <p:nvPr/>
        </p:nvSpPr>
        <p:spPr>
          <a:xfrm>
            <a:off x="7811131" y="5200453"/>
            <a:ext cx="1130685" cy="190240"/>
          </a:xfrm>
          <a:prstGeom prst="rect">
            <a:avLst/>
          </a:prstGeom>
          <a:solidFill>
            <a:schemeClr val="bg1"/>
          </a:solidFill>
          <a:ln>
            <a:solidFill>
              <a:schemeClr val="tx1"/>
            </a:solidFill>
          </a:ln>
        </p:spPr>
        <p:txBody>
          <a:bodyPr wrap="none" lIns="36000" tIns="18000" rIns="36000" bIns="18000" rtlCol="0" anchor="ctr" anchorCtr="0">
            <a:spAutoFit/>
          </a:bodyPr>
          <a:lstStyle/>
          <a:p>
            <a:r>
              <a:rPr kumimoji="1" lang="ja-JP" altLang="en-US" sz="1000" dirty="0" smtClean="0">
                <a:latin typeface="Meiryo UI" panose="020B0604030504040204" pitchFamily="50" charset="-128"/>
                <a:ea typeface="Meiryo UI" panose="020B0604030504040204" pitchFamily="50" charset="-128"/>
              </a:rPr>
              <a:t>補助希望：</a:t>
            </a:r>
            <a:r>
              <a:rPr kumimoji="1" lang="en-US" altLang="ja-JP" sz="1000" dirty="0" smtClean="0">
                <a:latin typeface="Meiryo UI" panose="020B0604030504040204" pitchFamily="50" charset="-128"/>
                <a:ea typeface="Meiryo UI" panose="020B0604030504040204" pitchFamily="50" charset="-128"/>
              </a:rPr>
              <a:t>26</a:t>
            </a:r>
            <a:r>
              <a:rPr kumimoji="1" lang="ja-JP" altLang="en-US" sz="1000" dirty="0" smtClean="0">
                <a:latin typeface="Meiryo UI" panose="020B0604030504040204" pitchFamily="50" charset="-128"/>
                <a:ea typeface="Meiryo UI" panose="020B0604030504040204" pitchFamily="50" charset="-128"/>
              </a:rPr>
              <a:t>市町</a:t>
            </a:r>
            <a:endParaRPr kumimoji="1" lang="ja-JP" altLang="en-US" sz="1000" dirty="0">
              <a:latin typeface="Meiryo UI" panose="020B0604030504040204" pitchFamily="50" charset="-128"/>
              <a:ea typeface="Meiryo UI" panose="020B0604030504040204" pitchFamily="50" charset="-128"/>
            </a:endParaRPr>
          </a:p>
        </p:txBody>
      </p:sp>
      <p:grpSp>
        <p:nvGrpSpPr>
          <p:cNvPr id="15" name="グループ化 14"/>
          <p:cNvGrpSpPr/>
          <p:nvPr/>
        </p:nvGrpSpPr>
        <p:grpSpPr>
          <a:xfrm>
            <a:off x="5090333" y="1600058"/>
            <a:ext cx="540000" cy="939600"/>
            <a:chOff x="9431531" y="1838649"/>
            <a:chExt cx="540000" cy="939600"/>
          </a:xfrm>
        </p:grpSpPr>
        <p:sp>
          <p:nvSpPr>
            <p:cNvPr id="3" name="ホームベース 2"/>
            <p:cNvSpPr/>
            <p:nvPr/>
          </p:nvSpPr>
          <p:spPr>
            <a:xfrm>
              <a:off x="9431531" y="1838649"/>
              <a:ext cx="540000" cy="939600"/>
            </a:xfrm>
            <a:prstGeom prst="homePlate">
              <a:avLst>
                <a:gd name="adj" fmla="val 20365"/>
              </a:avLst>
            </a:prstGeom>
            <a:ln w="12700"/>
          </p:spPr>
          <p:style>
            <a:lnRef idx="2">
              <a:schemeClr val="accent6"/>
            </a:lnRef>
            <a:fillRef idx="1">
              <a:schemeClr val="lt1"/>
            </a:fillRef>
            <a:effectRef idx="0">
              <a:schemeClr val="accent6"/>
            </a:effectRef>
            <a:fontRef idx="minor">
              <a:schemeClr val="dk1"/>
            </a:fontRef>
          </p:style>
          <p:txBody>
            <a:bodyPr spcFirstLastPara="0" vert="horz" wrap="square" lIns="206248" tIns="117856" rIns="206248" bIns="117856" numCol="1" spcCol="1270" rtlCol="0" anchor="ctr" anchorCtr="0">
              <a:noAutofit/>
            </a:bodyPr>
            <a:lstStyle/>
            <a:p>
              <a:pPr algn="ctr" defTabSz="1289050">
                <a:lnSpc>
                  <a:spcPct val="90000"/>
                </a:lnSpc>
                <a:spcBef>
                  <a:spcPct val="0"/>
                </a:spcBef>
                <a:spcAft>
                  <a:spcPct val="35000"/>
                </a:spcAft>
              </a:pPr>
              <a:endParaRPr kumimoji="1" lang="ja-JP" altLang="en-US" sz="2000" kern="1200" dirty="0" smtClean="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9496843" y="1923729"/>
              <a:ext cx="307777" cy="769441"/>
            </a:xfrm>
            <a:prstGeom prst="rect">
              <a:avLst/>
            </a:prstGeom>
            <a:noFill/>
          </p:spPr>
          <p:txBody>
            <a:bodyPr vert="eaVert" wrap="none" lIns="0" tIns="0" rIns="0" bIns="0" rtlCol="0">
              <a:spAutoFit/>
            </a:bodyPr>
            <a:lstStyle/>
            <a:p>
              <a:r>
                <a:rPr kumimoji="1" lang="ja-JP" altLang="en-US" sz="1000" dirty="0">
                  <a:latin typeface="Meiryo UI" panose="020B0604030504040204" pitchFamily="50" charset="-128"/>
                  <a:ea typeface="Meiryo UI" panose="020B0604030504040204" pitchFamily="50" charset="-128"/>
                </a:rPr>
                <a:t>直ち</a:t>
              </a:r>
              <a:r>
                <a:rPr kumimoji="1" lang="ja-JP" altLang="en-US" sz="1000" dirty="0" smtClean="0">
                  <a:latin typeface="Meiryo UI" panose="020B0604030504040204" pitchFamily="50" charset="-128"/>
                  <a:ea typeface="Meiryo UI" panose="020B0604030504040204" pitchFamily="50" charset="-128"/>
                </a:rPr>
                <a:t>に移行が</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困難な場合</a:t>
              </a:r>
              <a:endParaRPr kumimoji="1" lang="ja-JP" altLang="en-US" sz="100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703169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spcFirstLastPara="0" vert="horz" wrap="square" lIns="206248" tIns="117856" rIns="206248" bIns="117856" numCol="1" spcCol="1270" rtlCol="0" anchor="ctr" anchorCtr="0">
        <a:noAutofit/>
      </a:bodyPr>
      <a:lstStyle>
        <a:defPPr algn="ctr" defTabSz="1289050">
          <a:lnSpc>
            <a:spcPct val="90000"/>
          </a:lnSpc>
          <a:spcBef>
            <a:spcPct val="0"/>
          </a:spcBef>
          <a:spcAft>
            <a:spcPct val="35000"/>
          </a:spcAft>
          <a:defRPr kumimoji="1" sz="2000" kern="1200" dirty="0" smtClean="0">
            <a:latin typeface="メイリオ" panose="020B0604030504040204" pitchFamily="50" charset="-128"/>
            <a:ea typeface="メイリオ" panose="020B0604030504040204" pitchFamily="50" charset="-128"/>
          </a:defRPr>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3918</TotalTime>
  <Words>671</Words>
  <Application>Microsoft Office PowerPoint</Application>
  <PresentationFormat>画面に合わせる (4:3)</PresentationFormat>
  <Paragraphs>81</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HGｺﾞｼｯｸM</vt:lpstr>
      <vt:lpstr>Meiryo UI</vt:lpstr>
      <vt:lpstr>Microsoft JhengHei UI</vt:lpstr>
      <vt:lpstr>Microsoft YaHei UI</vt:lpstr>
      <vt:lpstr>ＭＳ Ｐゴシック</vt:lpstr>
      <vt:lpstr>メイリオ</vt:lpstr>
      <vt:lpstr>游ゴシック</vt:lpstr>
      <vt:lpstr>Arial</vt:lpstr>
      <vt:lpstr>Calibri</vt:lpstr>
      <vt:lpstr>Times New Roman</vt:lpstr>
      <vt:lpstr>Wingdings</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福本　陽彦</cp:lastModifiedBy>
  <cp:revision>412</cp:revision>
  <cp:lastPrinted>2023-01-26T07:17:54Z</cp:lastPrinted>
  <dcterms:created xsi:type="dcterms:W3CDTF">2022-12-14T11:58:23Z</dcterms:created>
  <dcterms:modified xsi:type="dcterms:W3CDTF">2023-01-27T13:36:12Z</dcterms:modified>
</cp:coreProperties>
</file>