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6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6" d="100"/>
          <a:sy n="96" d="100"/>
        </p:scale>
        <p:origin x="792"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2&#20316;&#25104;&#36039;&#26009;&#65288;&#30010;&#26449;&#20998;&#65289;\42&#27827;&#21335;&#30010;\&#65288;42_&#27827;&#21335;&#30010;&#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275992782015248E-2"/>
          <c:y val="3.4955667328356525E-2"/>
          <c:w val="0.86702296755064401"/>
          <c:h val="0.84304612260995071"/>
        </c:manualLayout>
      </c:layout>
      <c:barChart>
        <c:barDir val="col"/>
        <c:grouping val="clustered"/>
        <c:varyColors val="0"/>
        <c:ser>
          <c:idx val="0"/>
          <c:order val="0"/>
          <c:tx>
            <c:v>財政調整基金残高</c:v>
          </c:tx>
          <c:spPr>
            <a:solidFill>
              <a:schemeClr val="accent1"/>
            </a:solidFill>
            <a:ln>
              <a:noFill/>
            </a:ln>
            <a:effectLst/>
          </c:spPr>
          <c:invertIfNegative val="0"/>
          <c:dLbls>
            <c:dLbl>
              <c:idx val="6"/>
              <c:layout>
                <c:manualLayout>
                  <c:x val="-9.5167791844531349E-17"/>
                  <c:y val="3.51857081577219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777-44A8-A619-93EBB5FAA10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1371</c:v>
                </c:pt>
                <c:pt idx="1">
                  <c:v>1246</c:v>
                </c:pt>
                <c:pt idx="2">
                  <c:v>995</c:v>
                </c:pt>
                <c:pt idx="3">
                  <c:v>822</c:v>
                </c:pt>
                <c:pt idx="4">
                  <c:v>578</c:v>
                </c:pt>
                <c:pt idx="5">
                  <c:v>366</c:v>
                </c:pt>
                <c:pt idx="6">
                  <c:v>44</c:v>
                </c:pt>
                <c:pt idx="7">
                  <c:v>-197</c:v>
                </c:pt>
                <c:pt idx="8">
                  <c:v>-533</c:v>
                </c:pt>
                <c:pt idx="9">
                  <c:v>-827</c:v>
                </c:pt>
                <c:pt idx="10">
                  <c:v>-1139</c:v>
                </c:pt>
                <c:pt idx="11">
                  <c:v>-1510</c:v>
                </c:pt>
                <c:pt idx="12">
                  <c:v>-1893</c:v>
                </c:pt>
                <c:pt idx="13">
                  <c:v>-2275</c:v>
                </c:pt>
                <c:pt idx="14">
                  <c:v>-2647</c:v>
                </c:pt>
              </c:numCache>
            </c:numRef>
          </c:val>
          <c:extLst>
            <c:ext xmlns:c16="http://schemas.microsoft.com/office/drawing/2014/chart" uri="{C3380CC4-5D6E-409C-BE32-E72D297353CC}">
              <c16:uniqueId val="{00000000-A5EB-4B68-BF44-D4DE55F34DB9}"/>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dLbl>
              <c:idx val="0"/>
              <c:layout>
                <c:manualLayout>
                  <c:x val="-1.2977576076952206E-3"/>
                  <c:y val="-1.8821522402634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8EB-485C-ADC9-BC4487E3FC84}"/>
                </c:ext>
              </c:extLst>
            </c:dLbl>
            <c:dLbl>
              <c:idx val="12"/>
              <c:layout>
                <c:manualLayout>
                  <c:x val="-1.2977576076952325E-3"/>
                  <c:y val="1.88215224026340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EB-485C-ADC9-BC4487E3FC84}"/>
                </c:ext>
              </c:extLst>
            </c:dLbl>
            <c:dLbl>
              <c:idx val="13"/>
              <c:layout>
                <c:manualLayout>
                  <c:x val="1.2977576076953277E-3"/>
                  <c:y val="1.25476816017558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8EB-485C-ADC9-BC4487E3FC84}"/>
                </c:ext>
              </c:extLst>
            </c:dLbl>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-116</c:v>
                </c:pt>
                <c:pt idx="1">
                  <c:v>-125</c:v>
                </c:pt>
                <c:pt idx="2">
                  <c:v>-251</c:v>
                </c:pt>
                <c:pt idx="3">
                  <c:v>-173</c:v>
                </c:pt>
                <c:pt idx="4">
                  <c:v>-244</c:v>
                </c:pt>
                <c:pt idx="5">
                  <c:v>-212</c:v>
                </c:pt>
                <c:pt idx="6">
                  <c:v>-322</c:v>
                </c:pt>
                <c:pt idx="7">
                  <c:v>-241</c:v>
                </c:pt>
                <c:pt idx="8">
                  <c:v>-336</c:v>
                </c:pt>
                <c:pt idx="9">
                  <c:v>-294</c:v>
                </c:pt>
                <c:pt idx="10">
                  <c:v>-312</c:v>
                </c:pt>
                <c:pt idx="11">
                  <c:v>-371</c:v>
                </c:pt>
                <c:pt idx="12">
                  <c:v>-383</c:v>
                </c:pt>
                <c:pt idx="13">
                  <c:v>-382</c:v>
                </c:pt>
                <c:pt idx="14">
                  <c:v>-372</c:v>
                </c:pt>
              </c:numCache>
            </c:numRef>
          </c:val>
          <c:smooth val="0"/>
          <c:extLst>
            <c:ext xmlns:c16="http://schemas.microsoft.com/office/drawing/2014/chart" uri="{C3380CC4-5D6E-409C-BE32-E72D297353CC}">
              <c16:uniqueId val="{00000001-A5EB-4B68-BF44-D4DE55F34DB9}"/>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15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crossAx val="997755744"/>
        <c:crosses val="autoZero"/>
        <c:crossBetween val="between"/>
        <c:majorUnit val="2000"/>
      </c:valAx>
      <c:valAx>
        <c:axId val="997755328"/>
        <c:scaling>
          <c:orientation val="minMax"/>
          <c:max val="-100"/>
          <c:min val="-400"/>
        </c:scaling>
        <c:delete val="0"/>
        <c:axPos val="r"/>
        <c:numFmt formatCode="#,##0;&quot;▲ &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2025/3/28</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695589"/>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844225"/>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河南町の中長期財政シミュレーション</a:t>
            </a:r>
          </a:p>
        </p:txBody>
      </p:sp>
      <p:sp>
        <p:nvSpPr>
          <p:cNvPr id="5" name="テキスト ボックス 4">
            <a:extLst>
              <a:ext uri="{FF2B5EF4-FFF2-40B4-BE49-F238E27FC236}">
                <a16:creationId xmlns:a16="http://schemas.microsoft.com/office/drawing/2014/main" id="{36BAB38B-7994-4571-B8EB-6C7DEA18AA17}"/>
              </a:ext>
            </a:extLst>
          </p:cNvPr>
          <p:cNvSpPr txBox="1"/>
          <p:nvPr/>
        </p:nvSpPr>
        <p:spPr>
          <a:xfrm>
            <a:off x="1382180" y="4435456"/>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648287" y="1318732"/>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13" name="グラフ 12">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1562192672"/>
              </p:ext>
            </p:extLst>
          </p:nvPr>
        </p:nvGraphicFramePr>
        <p:xfrm>
          <a:off x="59944" y="733971"/>
          <a:ext cx="9786111" cy="60728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C8C5C31-43D3-4024-9504-561806165967}"/>
              </a:ext>
            </a:extLst>
          </p:cNvPr>
          <p:cNvPicPr>
            <a:picLocks noChangeAspect="1"/>
          </p:cNvPicPr>
          <p:nvPr/>
        </p:nvPicPr>
        <p:blipFill>
          <a:blip r:embed="rId2"/>
          <a:stretch>
            <a:fillRect/>
          </a:stretch>
        </p:blipFill>
        <p:spPr>
          <a:xfrm>
            <a:off x="171399" y="930303"/>
            <a:ext cx="9558540" cy="5390983"/>
          </a:xfrm>
          <a:prstGeom prst="rect">
            <a:avLst/>
          </a:prstGeom>
        </p:spPr>
      </p:pic>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171399" y="6428801"/>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1283875387"/>
              </p:ext>
            </p:extLst>
          </p:nvPr>
        </p:nvGraphicFramePr>
        <p:xfrm>
          <a:off x="138069" y="1240404"/>
          <a:ext cx="4380923" cy="4810538"/>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8256">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22767">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63233">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70520">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4136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21787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76521">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2796204679"/>
              </p:ext>
            </p:extLst>
          </p:nvPr>
        </p:nvGraphicFramePr>
        <p:xfrm>
          <a:off x="4585758" y="1240074"/>
          <a:ext cx="5198076" cy="4803317"/>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831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38763">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831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55221">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158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38505">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88727">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21857</TotalTime>
  <Words>363</Words>
  <Application>Microsoft Office PowerPoint</Application>
  <PresentationFormat>A4 210 x 297 mm</PresentationFormat>
  <Paragraphs>57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916</cp:revision>
  <cp:lastPrinted>2024-02-08T05:11:22Z</cp:lastPrinted>
  <dcterms:created xsi:type="dcterms:W3CDTF">2020-12-07T04:45:01Z</dcterms:created>
  <dcterms:modified xsi:type="dcterms:W3CDTF">2025-03-28T07:57:04Z</dcterms:modified>
</cp:coreProperties>
</file>