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1NS701\d11757$\doc\&#36001;&#25919;\12%20&#20013;&#38263;&#26399;&#36001;&#25919;&#12471;&#12511;&#12517;&#12524;&#12540;&#12471;&#12519;&#12531;\R7\08%20&#20837;&#21147;&#12501;&#12457;&#12540;&#12512;&#25552;&#20986;\42%20&#27827;&#21335;&#30010;&#12288;&#12295;&#9679;&#9678;&#12288;\&#20462;&#27491;&#24460;\&#65288;&#22823;&#38442;&#24220;&#20877;&#20462;&#27491;&#65289;03_&#12304;42&#27827;&#21335;&#30010;&#12305;&#20837;&#21147;&#12501;&#12457;&#12540;&#12512;R7&#20462;&#2749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'!$D$6:$R$6</c:f>
              <c:numCache>
                <c:formatCode>#,##0_ </c:formatCode>
                <c:ptCount val="15"/>
                <c:pt idx="0">
                  <c:v>1199</c:v>
                </c:pt>
                <c:pt idx="1">
                  <c:v>797</c:v>
                </c:pt>
                <c:pt idx="2">
                  <c:v>412</c:v>
                </c:pt>
                <c:pt idx="3">
                  <c:v>15</c:v>
                </c:pt>
                <c:pt idx="4">
                  <c:v>-326</c:v>
                </c:pt>
                <c:pt idx="5">
                  <c:v>-744</c:v>
                </c:pt>
                <c:pt idx="6">
                  <c:v>-1061</c:v>
                </c:pt>
                <c:pt idx="7">
                  <c:v>-1448</c:v>
                </c:pt>
                <c:pt idx="8">
                  <c:v>-1774</c:v>
                </c:pt>
                <c:pt idx="9">
                  <c:v>-2097</c:v>
                </c:pt>
                <c:pt idx="10">
                  <c:v>-2450</c:v>
                </c:pt>
                <c:pt idx="11">
                  <c:v>-2794</c:v>
                </c:pt>
                <c:pt idx="12">
                  <c:v>-3118</c:v>
                </c:pt>
                <c:pt idx="13">
                  <c:v>-3414</c:v>
                </c:pt>
                <c:pt idx="14">
                  <c:v>-3634</c:v>
                </c:pt>
              </c:numCache>
            </c:numRef>
          </c:val>
          <c:extLst>
            <c:ext xmlns:c16="http://schemas.microsoft.com/office/drawing/2014/chart" uri="{C3380CC4-5D6E-409C-BE32-E72D297353CC}">
              <c16:uniqueId val="{00000000-DF9C-481E-9850-7C7FFEA5E687}"/>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'!$D$7:$R$7</c:f>
              <c:numCache>
                <c:formatCode>#,##0_ </c:formatCode>
                <c:ptCount val="15"/>
                <c:pt idx="0">
                  <c:v>-266</c:v>
                </c:pt>
                <c:pt idx="1">
                  <c:v>-402</c:v>
                </c:pt>
                <c:pt idx="2">
                  <c:v>-385</c:v>
                </c:pt>
                <c:pt idx="3">
                  <c:v>-397</c:v>
                </c:pt>
                <c:pt idx="4">
                  <c:v>-341</c:v>
                </c:pt>
                <c:pt idx="5">
                  <c:v>-418</c:v>
                </c:pt>
                <c:pt idx="6">
                  <c:v>-317</c:v>
                </c:pt>
                <c:pt idx="7">
                  <c:v>-387</c:v>
                </c:pt>
                <c:pt idx="8">
                  <c:v>-326</c:v>
                </c:pt>
                <c:pt idx="9">
                  <c:v>-323</c:v>
                </c:pt>
                <c:pt idx="10">
                  <c:v>-353</c:v>
                </c:pt>
                <c:pt idx="11">
                  <c:v>-344</c:v>
                </c:pt>
                <c:pt idx="12">
                  <c:v>-324</c:v>
                </c:pt>
                <c:pt idx="13">
                  <c:v>-296</c:v>
                </c:pt>
                <c:pt idx="14">
                  <c:v>-220</c:v>
                </c:pt>
              </c:numCache>
            </c:numRef>
          </c:val>
          <c:smooth val="0"/>
          <c:extLst>
            <c:ext xmlns:c16="http://schemas.microsoft.com/office/drawing/2014/chart" uri="{C3380CC4-5D6E-409C-BE32-E72D297353CC}">
              <c16:uniqueId val="{00000001-DF9C-481E-9850-7C7FFEA5E687}"/>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1500"/>
          <c:min val="0"/>
        </c:scaling>
        <c:delete val="0"/>
        <c:axPos val="l"/>
        <c:numFmt formatCode="#,##0_ " sourceLinked="1"/>
        <c:majorTickMark val="none"/>
        <c:minorTickMark val="none"/>
        <c:tickLblPos val="nextTo"/>
        <c:spPr>
          <a:solidFill>
            <a:schemeClr val="bg1"/>
          </a:solid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max val="-200"/>
          <c:min val="-450"/>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河南町の中長期財政シミュレーション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7" name="グラフ 6">
            <a:extLst>
              <a:ext uri="{FF2B5EF4-FFF2-40B4-BE49-F238E27FC236}">
                <a16:creationId xmlns:a16="http://schemas.microsoft.com/office/drawing/2014/main" id="{C0480A88-3AE8-4ABE-A1BD-5D002E9DE222}"/>
              </a:ext>
            </a:extLst>
          </p:cNvPr>
          <p:cNvGraphicFramePr>
            <a:graphicFrameLocks/>
          </p:cNvGraphicFramePr>
          <p:nvPr>
            <p:extLst>
              <p:ext uri="{D42A27DB-BD31-4B8C-83A1-F6EECF244321}">
                <p14:modId xmlns:p14="http://schemas.microsoft.com/office/powerpoint/2010/main" val="3865365064"/>
              </p:ext>
            </p:extLst>
          </p:nvPr>
        </p:nvGraphicFramePr>
        <p:xfrm>
          <a:off x="-64315" y="813271"/>
          <a:ext cx="10034629" cy="59327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CF2CD1C1-CF7C-4F86-846D-4D659C8B41A3}"/>
              </a:ext>
            </a:extLst>
          </p:cNvPr>
          <p:cNvPicPr>
            <a:picLocks noChangeAspect="1"/>
          </p:cNvPicPr>
          <p:nvPr/>
        </p:nvPicPr>
        <p:blipFill>
          <a:blip r:embed="rId2"/>
          <a:stretch>
            <a:fillRect/>
          </a:stretch>
        </p:blipFill>
        <p:spPr>
          <a:xfrm>
            <a:off x="108001" y="1236806"/>
            <a:ext cx="9626600" cy="494670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93494385"/>
              </p:ext>
            </p:extLst>
          </p:nvPr>
        </p:nvGraphicFramePr>
        <p:xfrm>
          <a:off x="152978" y="817579"/>
          <a:ext cx="4355013" cy="5734335"/>
        </p:xfrm>
        <a:graphic>
          <a:graphicData uri="http://schemas.openxmlformats.org/drawingml/2006/table">
            <a:tbl>
              <a:tblPr>
                <a:tableStyleId>{5940675A-B579-460E-94D1-54222C63F5DA}</a:tableStyleId>
              </a:tblPr>
              <a:tblGrid>
                <a:gridCol w="343512">
                  <a:extLst>
                    <a:ext uri="{9D8B030D-6E8A-4147-A177-3AD203B41FA5}">
                      <a16:colId xmlns:a16="http://schemas.microsoft.com/office/drawing/2014/main" val="3356660803"/>
                    </a:ext>
                  </a:extLst>
                </a:gridCol>
                <a:gridCol w="1802768">
                  <a:extLst>
                    <a:ext uri="{9D8B030D-6E8A-4147-A177-3AD203B41FA5}">
                      <a16:colId xmlns:a16="http://schemas.microsoft.com/office/drawing/2014/main" val="2163183408"/>
                    </a:ext>
                  </a:extLst>
                </a:gridCol>
                <a:gridCol w="2208733">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351506037"/>
              </p:ext>
            </p:extLst>
          </p:nvPr>
        </p:nvGraphicFramePr>
        <p:xfrm>
          <a:off x="4681728" y="817577"/>
          <a:ext cx="5071295" cy="5734335"/>
        </p:xfrm>
        <a:graphic>
          <a:graphicData uri="http://schemas.openxmlformats.org/drawingml/2006/table">
            <a:tbl>
              <a:tblPr>
                <a:tableStyleId>{5940675A-B579-460E-94D1-54222C63F5DA}</a:tableStyleId>
              </a:tblPr>
              <a:tblGrid>
                <a:gridCol w="394624">
                  <a:extLst>
                    <a:ext uri="{9D8B030D-6E8A-4147-A177-3AD203B41FA5}">
                      <a16:colId xmlns:a16="http://schemas.microsoft.com/office/drawing/2014/main" val="3356660803"/>
                    </a:ext>
                  </a:extLst>
                </a:gridCol>
                <a:gridCol w="1027911">
                  <a:extLst>
                    <a:ext uri="{9D8B030D-6E8A-4147-A177-3AD203B41FA5}">
                      <a16:colId xmlns:a16="http://schemas.microsoft.com/office/drawing/2014/main" val="2163183408"/>
                    </a:ext>
                  </a:extLst>
                </a:gridCol>
                <a:gridCol w="3648760">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90">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22651</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984</cp:revision>
  <cp:lastPrinted>2026-03-16T04:48:13Z</cp:lastPrinted>
  <dcterms:created xsi:type="dcterms:W3CDTF">2020-12-07T04:45:01Z</dcterms:created>
  <dcterms:modified xsi:type="dcterms:W3CDTF">2026-04-20T04:20:23Z</dcterms:modified>
</cp:coreProperties>
</file>