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2026/5/1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2026/5/1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太子町の中長期財政シミュレーション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546267" y="803268"/>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A72DCF36-D9AE-4967-BA41-A4F9D17D68CE}"/>
              </a:ext>
            </a:extLst>
          </p:cNvPr>
          <p:cNvPicPr>
            <a:picLocks noChangeAspect="1"/>
          </p:cNvPicPr>
          <p:nvPr/>
        </p:nvPicPr>
        <p:blipFill>
          <a:blip r:embed="rId2"/>
          <a:stretch>
            <a:fillRect/>
          </a:stretch>
        </p:blipFill>
        <p:spPr>
          <a:xfrm>
            <a:off x="348173" y="1107753"/>
            <a:ext cx="9216321" cy="5332886"/>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789821"/>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215903" y="607589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B484A42D-DCB3-4ABB-8031-E2B20AB52736}"/>
              </a:ext>
            </a:extLst>
          </p:cNvPr>
          <p:cNvPicPr>
            <a:picLocks noChangeAspect="1"/>
          </p:cNvPicPr>
          <p:nvPr/>
        </p:nvPicPr>
        <p:blipFill>
          <a:blip r:embed="rId2"/>
          <a:stretch>
            <a:fillRect/>
          </a:stretch>
        </p:blipFill>
        <p:spPr>
          <a:xfrm>
            <a:off x="215903" y="1118311"/>
            <a:ext cx="9386455" cy="4703543"/>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22143179"/>
              </p:ext>
            </p:extLst>
          </p:nvPr>
        </p:nvGraphicFramePr>
        <p:xfrm>
          <a:off x="152978" y="817578"/>
          <a:ext cx="4384385" cy="5734335"/>
        </p:xfrm>
        <a:graphic>
          <a:graphicData uri="http://schemas.openxmlformats.org/drawingml/2006/table">
            <a:tbl>
              <a:tblPr>
                <a:tableStyleId>{5940675A-B579-460E-94D1-54222C63F5DA}</a:tableStyleId>
              </a:tblPr>
              <a:tblGrid>
                <a:gridCol w="345829">
                  <a:extLst>
                    <a:ext uri="{9D8B030D-6E8A-4147-A177-3AD203B41FA5}">
                      <a16:colId xmlns:a16="http://schemas.microsoft.com/office/drawing/2014/main" val="3356660803"/>
                    </a:ext>
                  </a:extLst>
                </a:gridCol>
                <a:gridCol w="1814926">
                  <a:extLst>
                    <a:ext uri="{9D8B030D-6E8A-4147-A177-3AD203B41FA5}">
                      <a16:colId xmlns:a16="http://schemas.microsoft.com/office/drawing/2014/main" val="2163183408"/>
                    </a:ext>
                  </a:extLst>
                </a:gridCol>
                <a:gridCol w="2223630">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直近の実績に各年度の扶助費、操出金の増加分を加算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544261295"/>
              </p:ext>
            </p:extLst>
          </p:nvPr>
        </p:nvGraphicFramePr>
        <p:xfrm>
          <a:off x="4617719" y="817578"/>
          <a:ext cx="5135303" cy="5734333"/>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4">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5">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22696</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2026-05-01T01:27:52Z</dcterms:modified>
</cp:coreProperties>
</file>