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97" d="100"/>
          <a:sy n="97" d="100"/>
        </p:scale>
        <p:origin x="840"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2026/4/20</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2026/4/20</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2026/4/20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2026/4/20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2026/4/20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2026/4/20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2026/4/20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2026/4/20</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田尻町の中長期財政シミュレーション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942317"/>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5" name="図 4">
            <a:extLst>
              <a:ext uri="{FF2B5EF4-FFF2-40B4-BE49-F238E27FC236}">
                <a16:creationId xmlns:a16="http://schemas.microsoft.com/office/drawing/2014/main" id="{82801F1B-04C5-4E3A-AA5E-66DC14827B30}"/>
              </a:ext>
            </a:extLst>
          </p:cNvPr>
          <p:cNvPicPr>
            <a:picLocks noChangeAspect="1"/>
          </p:cNvPicPr>
          <p:nvPr/>
        </p:nvPicPr>
        <p:blipFill>
          <a:blip r:embed="rId2"/>
          <a:stretch>
            <a:fillRect/>
          </a:stretch>
        </p:blipFill>
        <p:spPr>
          <a:xfrm>
            <a:off x="103078" y="1242550"/>
            <a:ext cx="9355667" cy="5410305"/>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716374" y="827402"/>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歳入の「繰入金」について、令和６年度以降は財政調整基金からの繰入れは含んでいない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2" name="図 1">
            <a:extLst>
              <a:ext uri="{FF2B5EF4-FFF2-40B4-BE49-F238E27FC236}">
                <a16:creationId xmlns:a16="http://schemas.microsoft.com/office/drawing/2014/main" id="{6134F948-DFB5-4335-B078-689BE7D78B70}"/>
              </a:ext>
            </a:extLst>
          </p:cNvPr>
          <p:cNvPicPr>
            <a:picLocks noChangeAspect="1"/>
          </p:cNvPicPr>
          <p:nvPr/>
        </p:nvPicPr>
        <p:blipFill>
          <a:blip r:embed="rId2"/>
          <a:stretch>
            <a:fillRect/>
          </a:stretch>
        </p:blipFill>
        <p:spPr>
          <a:xfrm>
            <a:off x="167412" y="1236806"/>
            <a:ext cx="9575800" cy="4963886"/>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4120261693"/>
              </p:ext>
            </p:extLst>
          </p:nvPr>
        </p:nvGraphicFramePr>
        <p:xfrm>
          <a:off x="152978" y="817578"/>
          <a:ext cx="4382445" cy="5734334"/>
        </p:xfrm>
        <a:graphic>
          <a:graphicData uri="http://schemas.openxmlformats.org/drawingml/2006/table">
            <a:tbl>
              <a:tblPr>
                <a:tableStyleId>{5940675A-B579-460E-94D1-54222C63F5DA}</a:tableStyleId>
              </a:tblPr>
              <a:tblGrid>
                <a:gridCol w="345676">
                  <a:extLst>
                    <a:ext uri="{9D8B030D-6E8A-4147-A177-3AD203B41FA5}">
                      <a16:colId xmlns:a16="http://schemas.microsoft.com/office/drawing/2014/main" val="3356660803"/>
                    </a:ext>
                  </a:extLst>
                </a:gridCol>
                <a:gridCol w="1814123">
                  <a:extLst>
                    <a:ext uri="{9D8B030D-6E8A-4147-A177-3AD203B41FA5}">
                      <a16:colId xmlns:a16="http://schemas.microsoft.com/office/drawing/2014/main" val="2163183408"/>
                    </a:ext>
                  </a:extLst>
                </a:gridCol>
                <a:gridCol w="2222646">
                  <a:extLst>
                    <a:ext uri="{9D8B030D-6E8A-4147-A177-3AD203B41FA5}">
                      <a16:colId xmlns:a16="http://schemas.microsoft.com/office/drawing/2014/main" val="2898818577"/>
                    </a:ext>
                  </a:extLst>
                </a:gridCol>
              </a:tblGrid>
              <a:tr h="379373">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42361">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90598">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a:t>
                      </a:r>
                      <a:r>
                        <a:rPr kumimoji="1" lang="ja-JP" altLang="en-US" sz="1200" b="0">
                          <a:latin typeface="BIZ UDPゴシック" panose="020B0400000000000000" pitchFamily="50" charset="-128"/>
                          <a:ea typeface="BIZ UDPゴシック" panose="020B0400000000000000" pitchFamily="50" charset="-128"/>
                        </a:rPr>
                        <a:t>扶助費、繰出金の</a:t>
                      </a:r>
                      <a:r>
                        <a:rPr kumimoji="1" lang="ja-JP" altLang="en-US" sz="1200" b="0" dirty="0">
                          <a:latin typeface="BIZ UDPゴシック" panose="020B0400000000000000" pitchFamily="50" charset="-128"/>
                          <a:ea typeface="BIZ UDPゴシック" panose="020B0400000000000000" pitchFamily="50" charset="-128"/>
                        </a:rPr>
                        <a:t>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99284">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64531">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5175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80643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3594039269"/>
              </p:ext>
            </p:extLst>
          </p:nvPr>
        </p:nvGraphicFramePr>
        <p:xfrm>
          <a:off x="4645152" y="817578"/>
          <a:ext cx="5107870" cy="5734333"/>
        </p:xfrm>
        <a:graphic>
          <a:graphicData uri="http://schemas.openxmlformats.org/drawingml/2006/table">
            <a:tbl>
              <a:tblPr>
                <a:tableStyleId>{5940675A-B579-460E-94D1-54222C63F5DA}</a:tableStyleId>
              </a:tblPr>
              <a:tblGrid>
                <a:gridCol w="397470">
                  <a:extLst>
                    <a:ext uri="{9D8B030D-6E8A-4147-A177-3AD203B41FA5}">
                      <a16:colId xmlns:a16="http://schemas.microsoft.com/office/drawing/2014/main" val="3356660803"/>
                    </a:ext>
                  </a:extLst>
                </a:gridCol>
                <a:gridCol w="1035324">
                  <a:extLst>
                    <a:ext uri="{9D8B030D-6E8A-4147-A177-3AD203B41FA5}">
                      <a16:colId xmlns:a16="http://schemas.microsoft.com/office/drawing/2014/main" val="2163183408"/>
                    </a:ext>
                  </a:extLst>
                </a:gridCol>
                <a:gridCol w="3675076">
                  <a:extLst>
                    <a:ext uri="{9D8B030D-6E8A-4147-A177-3AD203B41FA5}">
                      <a16:colId xmlns:a16="http://schemas.microsoft.com/office/drawing/2014/main" val="2898818577"/>
                    </a:ext>
                  </a:extLst>
                </a:gridCol>
              </a:tblGrid>
              <a:tr h="45735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43189">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5735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82223">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93421">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62264">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38518">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22659</TotalTime>
  <Words>387</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984</cp:revision>
  <cp:lastPrinted>2026-03-16T04:48:13Z</cp:lastPrinted>
  <dcterms:created xsi:type="dcterms:W3CDTF">2020-12-07T04:45:01Z</dcterms:created>
  <dcterms:modified xsi:type="dcterms:W3CDTF">2026-04-20T04:18:10Z</dcterms:modified>
</cp:coreProperties>
</file>