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7" d="100"/>
          <a:sy n="97" d="100"/>
        </p:scale>
        <p:origin x="840"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2026/4/20</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2026/4/20</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2026/4/20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2026/4/20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2026/4/20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2026/4/20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忠岡町の中長期財政シミュレーション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618468" y="745065"/>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3" name="図 2">
            <a:extLst>
              <a:ext uri="{FF2B5EF4-FFF2-40B4-BE49-F238E27FC236}">
                <a16:creationId xmlns:a16="http://schemas.microsoft.com/office/drawing/2014/main" id="{C83266A4-3754-44DC-A2B9-64FDB4FAA3EA}"/>
              </a:ext>
            </a:extLst>
          </p:cNvPr>
          <p:cNvPicPr>
            <a:picLocks noChangeAspect="1"/>
          </p:cNvPicPr>
          <p:nvPr/>
        </p:nvPicPr>
        <p:blipFill>
          <a:blip r:embed="rId2"/>
          <a:stretch>
            <a:fillRect/>
          </a:stretch>
        </p:blipFill>
        <p:spPr>
          <a:xfrm>
            <a:off x="234764" y="1039152"/>
            <a:ext cx="9401931" cy="5710538"/>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歳入の「繰入金」について、令和６年度以降は財政調整基金からの繰入れは含んでいない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E7536B71-C1DD-4E55-9ED1-1377EB48B560}"/>
              </a:ext>
            </a:extLst>
          </p:cNvPr>
          <p:cNvPicPr>
            <a:picLocks noChangeAspect="1"/>
          </p:cNvPicPr>
          <p:nvPr/>
        </p:nvPicPr>
        <p:blipFill>
          <a:blip r:embed="rId2"/>
          <a:stretch>
            <a:fillRect/>
          </a:stretch>
        </p:blipFill>
        <p:spPr>
          <a:xfrm>
            <a:off x="78059" y="1104682"/>
            <a:ext cx="9678644" cy="5297836"/>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1275512985"/>
              </p:ext>
            </p:extLst>
          </p:nvPr>
        </p:nvGraphicFramePr>
        <p:xfrm>
          <a:off x="152979" y="817578"/>
          <a:ext cx="4371709" cy="5734334"/>
        </p:xfrm>
        <a:graphic>
          <a:graphicData uri="http://schemas.openxmlformats.org/drawingml/2006/table">
            <a:tbl>
              <a:tblPr>
                <a:tableStyleId>{5940675A-B579-460E-94D1-54222C63F5DA}</a:tableStyleId>
              </a:tblPr>
              <a:tblGrid>
                <a:gridCol w="344829">
                  <a:extLst>
                    <a:ext uri="{9D8B030D-6E8A-4147-A177-3AD203B41FA5}">
                      <a16:colId xmlns:a16="http://schemas.microsoft.com/office/drawing/2014/main" val="3356660803"/>
                    </a:ext>
                  </a:extLst>
                </a:gridCol>
                <a:gridCol w="1809679">
                  <a:extLst>
                    <a:ext uri="{9D8B030D-6E8A-4147-A177-3AD203B41FA5}">
                      <a16:colId xmlns:a16="http://schemas.microsoft.com/office/drawing/2014/main" val="2163183408"/>
                    </a:ext>
                  </a:extLst>
                </a:gridCol>
                <a:gridCol w="2217201">
                  <a:extLst>
                    <a:ext uri="{9D8B030D-6E8A-4147-A177-3AD203B41FA5}">
                      <a16:colId xmlns:a16="http://schemas.microsoft.com/office/drawing/2014/main" val="2898818577"/>
                    </a:ext>
                  </a:extLst>
                </a:gridCol>
              </a:tblGrid>
              <a:tr h="37937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4236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9059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928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64531">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5175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80643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1187204907"/>
              </p:ext>
            </p:extLst>
          </p:nvPr>
        </p:nvGraphicFramePr>
        <p:xfrm>
          <a:off x="4617721" y="817578"/>
          <a:ext cx="5135302" cy="5734333"/>
        </p:xfrm>
        <a:graphic>
          <a:graphicData uri="http://schemas.openxmlformats.org/drawingml/2006/table">
            <a:tbl>
              <a:tblPr>
                <a:tableStyleId>{5940675A-B579-460E-94D1-54222C63F5DA}</a:tableStyleId>
              </a:tblPr>
              <a:tblGrid>
                <a:gridCol w="399605">
                  <a:extLst>
                    <a:ext uri="{9D8B030D-6E8A-4147-A177-3AD203B41FA5}">
                      <a16:colId xmlns:a16="http://schemas.microsoft.com/office/drawing/2014/main" val="3356660803"/>
                    </a:ext>
                  </a:extLst>
                </a:gridCol>
                <a:gridCol w="1040884">
                  <a:extLst>
                    <a:ext uri="{9D8B030D-6E8A-4147-A177-3AD203B41FA5}">
                      <a16:colId xmlns:a16="http://schemas.microsoft.com/office/drawing/2014/main" val="2163183408"/>
                    </a:ext>
                  </a:extLst>
                </a:gridCol>
                <a:gridCol w="3694813">
                  <a:extLst>
                    <a:ext uri="{9D8B030D-6E8A-4147-A177-3AD203B41FA5}">
                      <a16:colId xmlns:a16="http://schemas.microsoft.com/office/drawing/2014/main" val="2898818577"/>
                    </a:ext>
                  </a:extLst>
                </a:gridCol>
              </a:tblGrid>
              <a:tr h="457359">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43189">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735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8222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9342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6226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3851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22689</TotalTime>
  <Words>387</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985</cp:revision>
  <cp:lastPrinted>2026-03-16T04:48:13Z</cp:lastPrinted>
  <dcterms:created xsi:type="dcterms:W3CDTF">2020-12-07T04:45:01Z</dcterms:created>
  <dcterms:modified xsi:type="dcterms:W3CDTF">2026-04-20T04:17:45Z</dcterms:modified>
</cp:coreProperties>
</file>