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0" d="100"/>
          <a:sy n="110" d="100"/>
        </p:scale>
        <p:origin x="422" y="82"/>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2026/4/22</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2026/4/22</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2026/4/22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2026/4/22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2026/4/22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2026/4/22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2026/4/22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2026/4/22</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能勢町の中長期財政シミュレーション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618468" y="925746"/>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5" name="図 4">
            <a:extLst>
              <a:ext uri="{FF2B5EF4-FFF2-40B4-BE49-F238E27FC236}">
                <a16:creationId xmlns:a16="http://schemas.microsoft.com/office/drawing/2014/main" id="{721B19C7-8891-4177-B88C-09204B4D0594}"/>
              </a:ext>
            </a:extLst>
          </p:cNvPr>
          <p:cNvPicPr>
            <a:picLocks noChangeAspect="1"/>
          </p:cNvPicPr>
          <p:nvPr/>
        </p:nvPicPr>
        <p:blipFill>
          <a:blip r:embed="rId2"/>
          <a:stretch>
            <a:fillRect/>
          </a:stretch>
        </p:blipFill>
        <p:spPr>
          <a:xfrm>
            <a:off x="484909" y="1221770"/>
            <a:ext cx="9039260" cy="5227329"/>
          </a:xfrm>
          <a:prstGeom prst="rect">
            <a:avLst/>
          </a:prstGeom>
        </p:spPr>
      </p:pic>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665177" y="958959"/>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213332"/>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歳入の「繰入金」について、令和６年度以降は財政調整基金からの繰入れは含んでいない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440044A0-9604-4545-B631-D90908DA2351}"/>
              </a:ext>
            </a:extLst>
          </p:cNvPr>
          <p:cNvPicPr>
            <a:picLocks noChangeAspect="1"/>
          </p:cNvPicPr>
          <p:nvPr/>
        </p:nvPicPr>
        <p:blipFill>
          <a:blip r:embed="rId2"/>
          <a:stretch>
            <a:fillRect/>
          </a:stretch>
        </p:blipFill>
        <p:spPr>
          <a:xfrm>
            <a:off x="263236" y="1318999"/>
            <a:ext cx="9379527" cy="4819746"/>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362511124"/>
              </p:ext>
            </p:extLst>
          </p:nvPr>
        </p:nvGraphicFramePr>
        <p:xfrm>
          <a:off x="152978" y="817578"/>
          <a:ext cx="4398240" cy="5734334"/>
        </p:xfrm>
        <a:graphic>
          <a:graphicData uri="http://schemas.openxmlformats.org/drawingml/2006/table">
            <a:tbl>
              <a:tblPr>
                <a:tableStyleId>{5940675A-B579-460E-94D1-54222C63F5DA}</a:tableStyleId>
              </a:tblPr>
              <a:tblGrid>
                <a:gridCol w="346922">
                  <a:extLst>
                    <a:ext uri="{9D8B030D-6E8A-4147-A177-3AD203B41FA5}">
                      <a16:colId xmlns:a16="http://schemas.microsoft.com/office/drawing/2014/main" val="3356660803"/>
                    </a:ext>
                  </a:extLst>
                </a:gridCol>
                <a:gridCol w="1820661">
                  <a:extLst>
                    <a:ext uri="{9D8B030D-6E8A-4147-A177-3AD203B41FA5}">
                      <a16:colId xmlns:a16="http://schemas.microsoft.com/office/drawing/2014/main" val="2163183408"/>
                    </a:ext>
                  </a:extLst>
                </a:gridCol>
                <a:gridCol w="2230657">
                  <a:extLst>
                    <a:ext uri="{9D8B030D-6E8A-4147-A177-3AD203B41FA5}">
                      <a16:colId xmlns:a16="http://schemas.microsoft.com/office/drawing/2014/main" val="2898818577"/>
                    </a:ext>
                  </a:extLst>
                </a:gridCol>
              </a:tblGrid>
              <a:tr h="37937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42361">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9059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9928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64531">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5175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80643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4268965426"/>
              </p:ext>
            </p:extLst>
          </p:nvPr>
        </p:nvGraphicFramePr>
        <p:xfrm>
          <a:off x="4622947" y="817577"/>
          <a:ext cx="5075235" cy="5734333"/>
        </p:xfrm>
        <a:graphic>
          <a:graphicData uri="http://schemas.openxmlformats.org/drawingml/2006/table">
            <a:tbl>
              <a:tblPr>
                <a:tableStyleId>{5940675A-B579-460E-94D1-54222C63F5DA}</a:tableStyleId>
              </a:tblPr>
              <a:tblGrid>
                <a:gridCol w="394931">
                  <a:extLst>
                    <a:ext uri="{9D8B030D-6E8A-4147-A177-3AD203B41FA5}">
                      <a16:colId xmlns:a16="http://schemas.microsoft.com/office/drawing/2014/main" val="3356660803"/>
                    </a:ext>
                  </a:extLst>
                </a:gridCol>
                <a:gridCol w="1028709">
                  <a:extLst>
                    <a:ext uri="{9D8B030D-6E8A-4147-A177-3AD203B41FA5}">
                      <a16:colId xmlns:a16="http://schemas.microsoft.com/office/drawing/2014/main" val="2163183408"/>
                    </a:ext>
                  </a:extLst>
                </a:gridCol>
                <a:gridCol w="3651595">
                  <a:extLst>
                    <a:ext uri="{9D8B030D-6E8A-4147-A177-3AD203B41FA5}">
                      <a16:colId xmlns:a16="http://schemas.microsoft.com/office/drawing/2014/main" val="2898818577"/>
                    </a:ext>
                  </a:extLst>
                </a:gridCol>
              </a:tblGrid>
              <a:tr h="457359">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43189">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735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8222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9342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6226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3851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22648</TotalTime>
  <Words>387</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983</cp:revision>
  <cp:lastPrinted>2026-03-16T04:48:13Z</cp:lastPrinted>
  <dcterms:created xsi:type="dcterms:W3CDTF">2020-12-07T04:45:01Z</dcterms:created>
  <dcterms:modified xsi:type="dcterms:W3CDTF">2026-04-22T07:09:00Z</dcterms:modified>
</cp:coreProperties>
</file>