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2026/4/13</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2026/4/13</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2026/4/13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豊能町の中長期財政シミュレーション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887453"/>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DDBA9350-2FD5-40E0-B355-65620E55AA0E}"/>
              </a:ext>
            </a:extLst>
          </p:cNvPr>
          <p:cNvPicPr>
            <a:picLocks noChangeAspect="1"/>
          </p:cNvPicPr>
          <p:nvPr/>
        </p:nvPicPr>
        <p:blipFill>
          <a:blip r:embed="rId2"/>
          <a:stretch>
            <a:fillRect/>
          </a:stretch>
        </p:blipFill>
        <p:spPr>
          <a:xfrm>
            <a:off x="318653" y="1201671"/>
            <a:ext cx="9160137" cy="5297232"/>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509691" y="792054"/>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910DDB23-7787-4E44-B7AA-3782166A4274}"/>
              </a:ext>
            </a:extLst>
          </p:cNvPr>
          <p:cNvPicPr>
            <a:picLocks noChangeAspect="1"/>
          </p:cNvPicPr>
          <p:nvPr/>
        </p:nvPicPr>
        <p:blipFill>
          <a:blip r:embed="rId2"/>
          <a:stretch>
            <a:fillRect/>
          </a:stretch>
        </p:blipFill>
        <p:spPr>
          <a:xfrm>
            <a:off x="204114" y="1166111"/>
            <a:ext cx="9666473" cy="5110340"/>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878089203"/>
              </p:ext>
            </p:extLst>
          </p:nvPr>
        </p:nvGraphicFramePr>
        <p:xfrm>
          <a:off x="152978" y="817578"/>
          <a:ext cx="4391313" cy="5617858"/>
        </p:xfrm>
        <a:graphic>
          <a:graphicData uri="http://schemas.openxmlformats.org/drawingml/2006/table">
            <a:tbl>
              <a:tblPr>
                <a:tableStyleId>{5940675A-B579-460E-94D1-54222C63F5DA}</a:tableStyleId>
              </a:tblPr>
              <a:tblGrid>
                <a:gridCol w="346376">
                  <a:extLst>
                    <a:ext uri="{9D8B030D-6E8A-4147-A177-3AD203B41FA5}">
                      <a16:colId xmlns:a16="http://schemas.microsoft.com/office/drawing/2014/main" val="3356660803"/>
                    </a:ext>
                  </a:extLst>
                </a:gridCol>
                <a:gridCol w="1817794">
                  <a:extLst>
                    <a:ext uri="{9D8B030D-6E8A-4147-A177-3AD203B41FA5}">
                      <a16:colId xmlns:a16="http://schemas.microsoft.com/office/drawing/2014/main" val="2163183408"/>
                    </a:ext>
                  </a:extLst>
                </a:gridCol>
                <a:gridCol w="2227143">
                  <a:extLst>
                    <a:ext uri="{9D8B030D-6E8A-4147-A177-3AD203B41FA5}">
                      <a16:colId xmlns:a16="http://schemas.microsoft.com/office/drawing/2014/main" val="2898818577"/>
                    </a:ext>
                  </a:extLst>
                </a:gridCol>
              </a:tblGrid>
              <a:tr h="371667">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2728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453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直近の実績に各年度の扶助費、操出金の増加分を加算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304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49002">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226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005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4290342827"/>
              </p:ext>
            </p:extLst>
          </p:nvPr>
        </p:nvGraphicFramePr>
        <p:xfrm>
          <a:off x="4622947" y="817578"/>
          <a:ext cx="5130075" cy="5617858"/>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4806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012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4806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6633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1212">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4678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0726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22681</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985</cp:revision>
  <cp:lastPrinted>2026-03-16T04:48:13Z</cp:lastPrinted>
  <dcterms:created xsi:type="dcterms:W3CDTF">2020-12-07T04:45:01Z</dcterms:created>
  <dcterms:modified xsi:type="dcterms:W3CDTF">2026-04-13T07:41:07Z</dcterms:modified>
</cp:coreProperties>
</file>