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8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4660"/>
  </p:normalViewPr>
  <p:slideViewPr>
    <p:cSldViewPr snapToGrid="0">
      <p:cViewPr varScale="1">
        <p:scale>
          <a:sx n="96" d="100"/>
          <a:sy n="96" d="100"/>
        </p:scale>
        <p:origin x="778"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3&#20844;&#34920;&#36039;&#26009;&#65288;&#24066;&#20998;&#65289;\&#9733;&#12524;&#12463;&#29992;&#65288;&#20840;&#22243;&#20307;&#65289;\33&#38442;&#21335;&#24066;&#65288;1.29&#20462;&#27491;&#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1813</c:v>
                </c:pt>
                <c:pt idx="1">
                  <c:v>2014</c:v>
                </c:pt>
                <c:pt idx="2">
                  <c:v>1585</c:v>
                </c:pt>
                <c:pt idx="3">
                  <c:v>1277</c:v>
                </c:pt>
                <c:pt idx="4">
                  <c:v>522</c:v>
                </c:pt>
                <c:pt idx="5">
                  <c:v>-101</c:v>
                </c:pt>
                <c:pt idx="6">
                  <c:v>-946</c:v>
                </c:pt>
                <c:pt idx="7">
                  <c:v>-1383</c:v>
                </c:pt>
                <c:pt idx="8">
                  <c:v>-2353</c:v>
                </c:pt>
                <c:pt idx="9">
                  <c:v>-2979</c:v>
                </c:pt>
                <c:pt idx="10">
                  <c:v>-3846</c:v>
                </c:pt>
                <c:pt idx="11">
                  <c:v>-4609</c:v>
                </c:pt>
                <c:pt idx="12">
                  <c:v>-5098</c:v>
                </c:pt>
                <c:pt idx="13">
                  <c:v>-5802</c:v>
                </c:pt>
                <c:pt idx="14">
                  <c:v>-6495</c:v>
                </c:pt>
              </c:numCache>
            </c:numRef>
          </c:val>
          <c:extLst>
            <c:ext xmlns:c16="http://schemas.microsoft.com/office/drawing/2014/chart" uri="{C3380CC4-5D6E-409C-BE32-E72D297353CC}">
              <c16:uniqueId val="{00000000-1772-401B-BC12-898D54160680}"/>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401</c:v>
                </c:pt>
                <c:pt idx="1">
                  <c:v>60</c:v>
                </c:pt>
                <c:pt idx="2">
                  <c:v>-459</c:v>
                </c:pt>
                <c:pt idx="3">
                  <c:v>-308</c:v>
                </c:pt>
                <c:pt idx="4">
                  <c:v>-755</c:v>
                </c:pt>
                <c:pt idx="5">
                  <c:v>-623</c:v>
                </c:pt>
                <c:pt idx="6">
                  <c:v>-845</c:v>
                </c:pt>
                <c:pt idx="7">
                  <c:v>-437</c:v>
                </c:pt>
                <c:pt idx="8">
                  <c:v>-970</c:v>
                </c:pt>
                <c:pt idx="9">
                  <c:v>-626</c:v>
                </c:pt>
                <c:pt idx="10">
                  <c:v>-867</c:v>
                </c:pt>
                <c:pt idx="11">
                  <c:v>-763</c:v>
                </c:pt>
                <c:pt idx="12">
                  <c:v>-489</c:v>
                </c:pt>
                <c:pt idx="13">
                  <c:v>-704</c:v>
                </c:pt>
                <c:pt idx="14">
                  <c:v>-693</c:v>
                </c:pt>
              </c:numCache>
            </c:numRef>
          </c:val>
          <c:smooth val="0"/>
          <c:extLst>
            <c:ext xmlns:c16="http://schemas.microsoft.com/office/drawing/2014/chart" uri="{C3380CC4-5D6E-409C-BE32-E72D297353CC}">
              <c16:uniqueId val="{00000001-1772-401B-BC12-898D54160680}"/>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2500"/>
          <c:min val="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2025/3/31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79975"/>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5737"/>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阪南市の中長期財政シミュレーション</a:t>
            </a:r>
          </a:p>
        </p:txBody>
      </p:sp>
      <p:sp>
        <p:nvSpPr>
          <p:cNvPr id="3" name="テキスト ボックス 2">
            <a:extLst>
              <a:ext uri="{FF2B5EF4-FFF2-40B4-BE49-F238E27FC236}">
                <a16:creationId xmlns:a16="http://schemas.microsoft.com/office/drawing/2014/main" id="{1B3E0C6E-3377-4EFA-B094-CF8A5754DA30}"/>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5771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09107" y="1334874"/>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8" name="グラフ 7">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24826931"/>
              </p:ext>
            </p:extLst>
          </p:nvPr>
        </p:nvGraphicFramePr>
        <p:xfrm>
          <a:off x="264522" y="905594"/>
          <a:ext cx="9376955" cy="55933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53340" y="6026310"/>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pic>
        <p:nvPicPr>
          <p:cNvPr id="3" name="図 2">
            <a:extLst>
              <a:ext uri="{FF2B5EF4-FFF2-40B4-BE49-F238E27FC236}">
                <a16:creationId xmlns:a16="http://schemas.microsoft.com/office/drawing/2014/main" id="{749A4A85-032F-44EC-98B0-7318C866BDAC}"/>
              </a:ext>
            </a:extLst>
          </p:cNvPr>
          <p:cNvPicPr>
            <a:picLocks noChangeAspect="1"/>
          </p:cNvPicPr>
          <p:nvPr/>
        </p:nvPicPr>
        <p:blipFill>
          <a:blip r:embed="rId2"/>
          <a:stretch>
            <a:fillRect/>
          </a:stretch>
        </p:blipFill>
        <p:spPr>
          <a:xfrm>
            <a:off x="115296" y="915953"/>
            <a:ext cx="9675408" cy="5087054"/>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938989560"/>
              </p:ext>
            </p:extLst>
          </p:nvPr>
        </p:nvGraphicFramePr>
        <p:xfrm>
          <a:off x="130118" y="1351721"/>
          <a:ext cx="4380923" cy="472307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247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1445">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市税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117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832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970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957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422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359955103"/>
              </p:ext>
            </p:extLst>
          </p:nvPr>
        </p:nvGraphicFramePr>
        <p:xfrm>
          <a:off x="4577806" y="1351722"/>
          <a:ext cx="5198076" cy="4723076"/>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767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2976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67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427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05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278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既発分は市による推計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671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22038</TotalTime>
  <Words>360</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942</cp:revision>
  <cp:lastPrinted>2024-02-08T05:11:22Z</cp:lastPrinted>
  <dcterms:created xsi:type="dcterms:W3CDTF">2020-12-07T04:45:01Z</dcterms:created>
  <dcterms:modified xsi:type="dcterms:W3CDTF">2025-03-31T00:58:13Z</dcterms:modified>
</cp:coreProperties>
</file>