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8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4" autoAdjust="0"/>
    <p:restoredTop sz="95887" autoAdjust="0"/>
  </p:normalViewPr>
  <p:slideViewPr>
    <p:cSldViewPr snapToGrid="0">
      <p:cViewPr varScale="1">
        <p:scale>
          <a:sx n="96" d="100"/>
          <a:sy n="96" d="100"/>
        </p:scale>
        <p:origin x="1008" y="77"/>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3&#20844;&#34920;&#36039;&#26009;&#65288;&#24066;&#20998;&#65289;\32%20&#22823;&#38442;&#29421;&#23665;&#24066;\&#9733;&#12402;&#12394;&#22411;&#65288;1.29&#20462;&#27491;&#65289;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dLbl>
              <c:idx val="13"/>
              <c:layout>
                <c:manualLayout>
                  <c:x val="0"/>
                  <c:y val="4.60000316223865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48-461C-B908-06239A351E1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3836</c:v>
                </c:pt>
                <c:pt idx="1">
                  <c:v>3755</c:v>
                </c:pt>
                <c:pt idx="2">
                  <c:v>3454</c:v>
                </c:pt>
                <c:pt idx="3">
                  <c:v>3265</c:v>
                </c:pt>
                <c:pt idx="4">
                  <c:v>2968</c:v>
                </c:pt>
                <c:pt idx="5">
                  <c:v>2806</c:v>
                </c:pt>
                <c:pt idx="6">
                  <c:v>2565</c:v>
                </c:pt>
                <c:pt idx="7">
                  <c:v>2565</c:v>
                </c:pt>
                <c:pt idx="8">
                  <c:v>2236</c:v>
                </c:pt>
                <c:pt idx="9">
                  <c:v>1845</c:v>
                </c:pt>
                <c:pt idx="10">
                  <c:v>1611</c:v>
                </c:pt>
                <c:pt idx="11">
                  <c:v>1282</c:v>
                </c:pt>
                <c:pt idx="12">
                  <c:v>755</c:v>
                </c:pt>
                <c:pt idx="13">
                  <c:v>166</c:v>
                </c:pt>
                <c:pt idx="14">
                  <c:v>-329</c:v>
                </c:pt>
              </c:numCache>
            </c:numRef>
          </c:val>
          <c:extLst>
            <c:ext xmlns:c16="http://schemas.microsoft.com/office/drawing/2014/chart" uri="{C3380CC4-5D6E-409C-BE32-E72D297353CC}">
              <c16:uniqueId val="{00000000-BA48-461C-B908-06239A351E16}"/>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27</c:v>
                </c:pt>
                <c:pt idx="1">
                  <c:v>-95</c:v>
                </c:pt>
                <c:pt idx="2">
                  <c:v>-301</c:v>
                </c:pt>
                <c:pt idx="3">
                  <c:v>-189</c:v>
                </c:pt>
                <c:pt idx="4">
                  <c:v>-297</c:v>
                </c:pt>
                <c:pt idx="5">
                  <c:v>-162</c:v>
                </c:pt>
                <c:pt idx="6">
                  <c:v>-241</c:v>
                </c:pt>
                <c:pt idx="7">
                  <c:v>6</c:v>
                </c:pt>
                <c:pt idx="8">
                  <c:v>-332</c:v>
                </c:pt>
                <c:pt idx="9">
                  <c:v>-391</c:v>
                </c:pt>
                <c:pt idx="10">
                  <c:v>-234</c:v>
                </c:pt>
                <c:pt idx="11">
                  <c:v>-329</c:v>
                </c:pt>
                <c:pt idx="12">
                  <c:v>-527</c:v>
                </c:pt>
                <c:pt idx="13">
                  <c:v>-589</c:v>
                </c:pt>
                <c:pt idx="14">
                  <c:v>-495</c:v>
                </c:pt>
              </c:numCache>
            </c:numRef>
          </c:val>
          <c:smooth val="0"/>
          <c:extLst>
            <c:ext xmlns:c16="http://schemas.microsoft.com/office/drawing/2014/chart" uri="{C3380CC4-5D6E-409C-BE32-E72D297353CC}">
              <c16:uniqueId val="{00000001-BA48-461C-B908-06239A351E16}"/>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4000"/>
          <c:min val="0"/>
        </c:scaling>
        <c:delete val="0"/>
        <c:axPos val="l"/>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ja-JP"/>
          </a:p>
        </c:txPr>
        <c:crossAx val="997755744"/>
        <c:crosses val="autoZero"/>
        <c:crossBetween val="between"/>
        <c:majorUnit val="500"/>
      </c:valAx>
      <c:valAx>
        <c:axId val="997755328"/>
        <c:scaling>
          <c:orientation val="minMax"/>
        </c:scaling>
        <c:delete val="0"/>
        <c:axPos val="r"/>
        <c:numFmt formatCode="#,##0;&quot;▲ &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2025/3/31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79975"/>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925737"/>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大阪狭山市の中長期財政シミュレーション</a:t>
            </a:r>
          </a:p>
        </p:txBody>
      </p:sp>
      <p:sp>
        <p:nvSpPr>
          <p:cNvPr id="3" name="テキスト ボックス 2">
            <a:extLst>
              <a:ext uri="{FF2B5EF4-FFF2-40B4-BE49-F238E27FC236}">
                <a16:creationId xmlns:a16="http://schemas.microsoft.com/office/drawing/2014/main" id="{1B3E0C6E-3377-4EFA-B094-CF8A5754DA30}"/>
              </a:ext>
            </a:extLst>
          </p:cNvPr>
          <p:cNvSpPr txBox="1"/>
          <p:nvPr/>
        </p:nvSpPr>
        <p:spPr>
          <a:xfrm>
            <a:off x="1509380" y="435594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57719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09107" y="1239120"/>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9" name="グラフ 8">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3720485444"/>
              </p:ext>
            </p:extLst>
          </p:nvPr>
        </p:nvGraphicFramePr>
        <p:xfrm>
          <a:off x="-86497" y="1114637"/>
          <a:ext cx="9992497" cy="56921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171399" y="6305691"/>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pic>
        <p:nvPicPr>
          <p:cNvPr id="8" name="図 7">
            <a:extLst>
              <a:ext uri="{FF2B5EF4-FFF2-40B4-BE49-F238E27FC236}">
                <a16:creationId xmlns:a16="http://schemas.microsoft.com/office/drawing/2014/main" id="{8D502897-7585-42D3-A448-4A63A8535696}"/>
              </a:ext>
            </a:extLst>
          </p:cNvPr>
          <p:cNvPicPr>
            <a:picLocks noChangeAspect="1"/>
          </p:cNvPicPr>
          <p:nvPr/>
        </p:nvPicPr>
        <p:blipFill>
          <a:blip r:embed="rId2"/>
          <a:stretch>
            <a:fillRect/>
          </a:stretch>
        </p:blipFill>
        <p:spPr>
          <a:xfrm>
            <a:off x="171399" y="1030778"/>
            <a:ext cx="9565726" cy="5274912"/>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4095716078"/>
              </p:ext>
            </p:extLst>
          </p:nvPr>
        </p:nvGraphicFramePr>
        <p:xfrm>
          <a:off x="130118" y="1351721"/>
          <a:ext cx="4380923" cy="472307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312470">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1445">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市税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5117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8329">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9705">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19573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6422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216582737"/>
              </p:ext>
            </p:extLst>
          </p:nvPr>
        </p:nvGraphicFramePr>
        <p:xfrm>
          <a:off x="4577806" y="1351722"/>
          <a:ext cx="5198076" cy="4723076"/>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76703">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29762">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7670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4427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9005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278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既発分は市による推計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6719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22138</TotalTime>
  <Words>360</Words>
  <Application>Microsoft Office PowerPoint</Application>
  <PresentationFormat>A4 210 x 297 mm</PresentationFormat>
  <Paragraphs>53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948</cp:revision>
  <cp:lastPrinted>2024-02-08T05:11:22Z</cp:lastPrinted>
  <dcterms:created xsi:type="dcterms:W3CDTF">2020-12-07T04:45:01Z</dcterms:created>
  <dcterms:modified xsi:type="dcterms:W3CDTF">2025-03-31T00:57:58Z</dcterms:modified>
</cp:coreProperties>
</file>