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摂津市の中長期財政シミュレーション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98815A8D-E7D2-43FA-A4A6-7EB1BD18052D}"/>
              </a:ext>
            </a:extLst>
          </p:cNvPr>
          <p:cNvPicPr>
            <a:picLocks noChangeAspect="1"/>
          </p:cNvPicPr>
          <p:nvPr/>
        </p:nvPicPr>
        <p:blipFill>
          <a:blip r:embed="rId2"/>
          <a:stretch>
            <a:fillRect/>
          </a:stretch>
        </p:blipFill>
        <p:spPr>
          <a:xfrm>
            <a:off x="59944" y="1193656"/>
            <a:ext cx="9595936" cy="5613149"/>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9FB9A52E-4218-406B-994C-2B6F618FD917}"/>
              </a:ext>
            </a:extLst>
          </p:cNvPr>
          <p:cNvPicPr>
            <a:picLocks noChangeAspect="1"/>
          </p:cNvPicPr>
          <p:nvPr/>
        </p:nvPicPr>
        <p:blipFill>
          <a:blip r:embed="rId2"/>
          <a:stretch>
            <a:fillRect/>
          </a:stretch>
        </p:blipFill>
        <p:spPr>
          <a:xfrm>
            <a:off x="124728" y="1073623"/>
            <a:ext cx="9656543" cy="5246180"/>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635269280"/>
              </p:ext>
            </p:extLst>
          </p:nvPr>
        </p:nvGraphicFramePr>
        <p:xfrm>
          <a:off x="152979" y="817578"/>
          <a:ext cx="4364157" cy="5638086"/>
        </p:xfrm>
        <a:graphic>
          <a:graphicData uri="http://schemas.openxmlformats.org/drawingml/2006/table">
            <a:tbl>
              <a:tblPr>
                <a:tableStyleId>{5940675A-B579-460E-94D1-54222C63F5DA}</a:tableStyleId>
              </a:tblPr>
              <a:tblGrid>
                <a:gridCol w="344234">
                  <a:extLst>
                    <a:ext uri="{9D8B030D-6E8A-4147-A177-3AD203B41FA5}">
                      <a16:colId xmlns:a16="http://schemas.microsoft.com/office/drawing/2014/main" val="3356660803"/>
                    </a:ext>
                  </a:extLst>
                </a:gridCol>
                <a:gridCol w="1806552">
                  <a:extLst>
                    <a:ext uri="{9D8B030D-6E8A-4147-A177-3AD203B41FA5}">
                      <a16:colId xmlns:a16="http://schemas.microsoft.com/office/drawing/2014/main" val="2163183408"/>
                    </a:ext>
                  </a:extLst>
                </a:gridCol>
                <a:gridCol w="2213371">
                  <a:extLst>
                    <a:ext uri="{9D8B030D-6E8A-4147-A177-3AD203B41FA5}">
                      <a16:colId xmlns:a16="http://schemas.microsoft.com/office/drawing/2014/main" val="2898818577"/>
                    </a:ext>
                  </a:extLst>
                </a:gridCol>
              </a:tblGrid>
              <a:tr h="37300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990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732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586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1699">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738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29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773380885"/>
              </p:ext>
            </p:extLst>
          </p:nvPr>
        </p:nvGraphicFramePr>
        <p:xfrm>
          <a:off x="4663440" y="817578"/>
          <a:ext cx="5089582" cy="5638086"/>
        </p:xfrm>
        <a:graphic>
          <a:graphicData uri="http://schemas.openxmlformats.org/drawingml/2006/table">
            <a:tbl>
              <a:tblPr>
                <a:tableStyleId>{5940675A-B579-460E-94D1-54222C63F5DA}</a:tableStyleId>
              </a:tblPr>
              <a:tblGrid>
                <a:gridCol w="396047">
                  <a:extLst>
                    <a:ext uri="{9D8B030D-6E8A-4147-A177-3AD203B41FA5}">
                      <a16:colId xmlns:a16="http://schemas.microsoft.com/office/drawing/2014/main" val="3356660803"/>
                    </a:ext>
                  </a:extLst>
                </a:gridCol>
                <a:gridCol w="1031617">
                  <a:extLst>
                    <a:ext uri="{9D8B030D-6E8A-4147-A177-3AD203B41FA5}">
                      <a16:colId xmlns:a16="http://schemas.microsoft.com/office/drawing/2014/main" val="2163183408"/>
                    </a:ext>
                  </a:extLst>
                </a:gridCol>
                <a:gridCol w="3661918">
                  <a:extLst>
                    <a:ext uri="{9D8B030D-6E8A-4147-A177-3AD203B41FA5}">
                      <a16:colId xmlns:a16="http://schemas.microsoft.com/office/drawing/2014/main" val="2898818577"/>
                    </a:ext>
                  </a:extLst>
                </a:gridCol>
              </a:tblGrid>
              <a:tr h="44968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239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968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909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506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947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269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22726</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990</cp:revision>
  <cp:lastPrinted>2026-03-16T04:48:13Z</cp:lastPrinted>
  <dcterms:created xsi:type="dcterms:W3CDTF">2020-12-07T04:45:01Z</dcterms:created>
  <dcterms:modified xsi:type="dcterms:W3CDTF">2026-04-20T04:15:23Z</dcterms:modified>
</cp:coreProperties>
</file>