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6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792"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3&#20844;&#34920;&#36039;&#26009;&#65288;&#24066;&#20998;&#65289;\29%20&#27849;&#21335;&#24066;\&#65288;1.29&#20462;&#27491;&#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699</c:v>
                </c:pt>
                <c:pt idx="1">
                  <c:v>-2475</c:v>
                </c:pt>
                <c:pt idx="2">
                  <c:v>-5966</c:v>
                </c:pt>
                <c:pt idx="3">
                  <c:v>-9871</c:v>
                </c:pt>
                <c:pt idx="4">
                  <c:v>-14049</c:v>
                </c:pt>
                <c:pt idx="5">
                  <c:v>-18561</c:v>
                </c:pt>
                <c:pt idx="6">
                  <c:v>-23380</c:v>
                </c:pt>
                <c:pt idx="7">
                  <c:v>-28213</c:v>
                </c:pt>
                <c:pt idx="8">
                  <c:v>-32960</c:v>
                </c:pt>
                <c:pt idx="9">
                  <c:v>-37588</c:v>
                </c:pt>
                <c:pt idx="10">
                  <c:v>-42378</c:v>
                </c:pt>
                <c:pt idx="11">
                  <c:v>-47630</c:v>
                </c:pt>
                <c:pt idx="12">
                  <c:v>-53376</c:v>
                </c:pt>
                <c:pt idx="13">
                  <c:v>-59593</c:v>
                </c:pt>
                <c:pt idx="14">
                  <c:v>-66288</c:v>
                </c:pt>
              </c:numCache>
            </c:numRef>
          </c:val>
          <c:extLst>
            <c:ext xmlns:c16="http://schemas.microsoft.com/office/drawing/2014/chart" uri="{C3380CC4-5D6E-409C-BE32-E72D297353CC}">
              <c16:uniqueId val="{00000000-DE2C-4555-AD25-CF35C7BD07BE}"/>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-2276</c:v>
                </c:pt>
                <c:pt idx="1">
                  <c:v>-3174</c:v>
                </c:pt>
                <c:pt idx="2">
                  <c:v>-3491</c:v>
                </c:pt>
                <c:pt idx="3">
                  <c:v>-3905</c:v>
                </c:pt>
                <c:pt idx="4">
                  <c:v>-4178</c:v>
                </c:pt>
                <c:pt idx="5">
                  <c:v>-4512</c:v>
                </c:pt>
                <c:pt idx="6">
                  <c:v>-4819</c:v>
                </c:pt>
                <c:pt idx="7">
                  <c:v>-4833</c:v>
                </c:pt>
                <c:pt idx="8">
                  <c:v>-4747</c:v>
                </c:pt>
                <c:pt idx="9">
                  <c:v>-4628</c:v>
                </c:pt>
                <c:pt idx="10">
                  <c:v>-4790</c:v>
                </c:pt>
                <c:pt idx="11">
                  <c:v>-5252</c:v>
                </c:pt>
                <c:pt idx="12">
                  <c:v>-5746</c:v>
                </c:pt>
                <c:pt idx="13">
                  <c:v>-6217</c:v>
                </c:pt>
                <c:pt idx="14">
                  <c:v>-6695</c:v>
                </c:pt>
              </c:numCache>
            </c:numRef>
          </c:val>
          <c:smooth val="0"/>
          <c:extLst>
            <c:ext xmlns:c16="http://schemas.microsoft.com/office/drawing/2014/chart" uri="{C3380CC4-5D6E-409C-BE32-E72D297353CC}">
              <c16:uniqueId val="{00000001-DE2C-4555-AD25-CF35C7BD07BE}"/>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2000"/>
          <c:min val="0"/>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noFill/>
                <a:latin typeface="+mn-lt"/>
                <a:ea typeface="+mn-ea"/>
                <a:cs typeface="+mn-cs"/>
              </a:defRPr>
            </a:pPr>
            <a:endParaRPr lang="ja-JP"/>
          </a:p>
        </c:txPr>
        <c:crossAx val="997755744"/>
        <c:crosses val="autoZero"/>
        <c:crossBetween val="between"/>
        <c:majorUnit val="500"/>
      </c:valAx>
      <c:valAx>
        <c:axId val="997755328"/>
        <c:scaling>
          <c:orientation val="minMax"/>
        </c:scaling>
        <c:delete val="0"/>
        <c:axPos val="r"/>
        <c:numFmt formatCode="#,##0;&quot;▲ &quot;#,##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no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2025/3/31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18" y="2994660"/>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3133739"/>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門真市の中長期財政シミュレーション</a:t>
            </a:r>
          </a:p>
        </p:txBody>
      </p:sp>
      <p:sp>
        <p:nvSpPr>
          <p:cNvPr id="5" name="テキスト ボックス 4">
            <a:extLst>
              <a:ext uri="{FF2B5EF4-FFF2-40B4-BE49-F238E27FC236}">
                <a16:creationId xmlns:a16="http://schemas.microsoft.com/office/drawing/2014/main" id="{EAE09DB0-EE18-444E-AD7E-626DBF870036}"/>
              </a:ext>
            </a:extLst>
          </p:cNvPr>
          <p:cNvSpPr txBox="1"/>
          <p:nvPr/>
        </p:nvSpPr>
        <p:spPr>
          <a:xfrm>
            <a:off x="1509380" y="43559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738605" y="800253"/>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11" name="グラフ 10">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3817726821"/>
              </p:ext>
            </p:extLst>
          </p:nvPr>
        </p:nvGraphicFramePr>
        <p:xfrm>
          <a:off x="0" y="767311"/>
          <a:ext cx="9880981" cy="5885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171399" y="6428801"/>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pic>
        <p:nvPicPr>
          <p:cNvPr id="11" name="図 10">
            <a:extLst>
              <a:ext uri="{FF2B5EF4-FFF2-40B4-BE49-F238E27FC236}">
                <a16:creationId xmlns:a16="http://schemas.microsoft.com/office/drawing/2014/main" id="{3175D9A7-6455-4B12-AE2D-95431903F7C3}"/>
              </a:ext>
            </a:extLst>
          </p:cNvPr>
          <p:cNvPicPr>
            <a:picLocks noChangeAspect="1"/>
          </p:cNvPicPr>
          <p:nvPr/>
        </p:nvPicPr>
        <p:blipFill>
          <a:blip r:embed="rId2"/>
          <a:stretch>
            <a:fillRect/>
          </a:stretch>
        </p:blipFill>
        <p:spPr>
          <a:xfrm>
            <a:off x="171399" y="1141631"/>
            <a:ext cx="9581551" cy="5071266"/>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056782836"/>
              </p:ext>
            </p:extLst>
          </p:nvPr>
        </p:nvGraphicFramePr>
        <p:xfrm>
          <a:off x="143729" y="1262268"/>
          <a:ext cx="4380923" cy="4763792"/>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516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6716">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市税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56788">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640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35133">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206041">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6994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2328419341"/>
              </p:ext>
            </p:extLst>
          </p:nvPr>
        </p:nvGraphicFramePr>
        <p:xfrm>
          <a:off x="4591418" y="1263194"/>
          <a:ext cx="5198076" cy="4756640"/>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7938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33527">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7938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4885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069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3230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既発分は市による推計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762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21869</TotalTime>
  <Words>358</Words>
  <Application>Microsoft Office PowerPoint</Application>
  <PresentationFormat>A4 210 x 297 mm</PresentationFormat>
  <Paragraphs>53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914</cp:revision>
  <cp:lastPrinted>2024-02-08T05:11:22Z</cp:lastPrinted>
  <dcterms:created xsi:type="dcterms:W3CDTF">2020-12-07T04:45:01Z</dcterms:created>
  <dcterms:modified xsi:type="dcterms:W3CDTF">2025-03-31T04:35:25Z</dcterms:modified>
</cp:coreProperties>
</file>