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富田林市の中長期財政シミュレーション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750838"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84CECF3C-C97F-44D8-8ED5-DD3F53386ED5}"/>
              </a:ext>
            </a:extLst>
          </p:cNvPr>
          <p:cNvPicPr>
            <a:picLocks noChangeAspect="1"/>
          </p:cNvPicPr>
          <p:nvPr/>
        </p:nvPicPr>
        <p:blipFill>
          <a:blip r:embed="rId2"/>
          <a:stretch>
            <a:fillRect/>
          </a:stretch>
        </p:blipFill>
        <p:spPr>
          <a:xfrm>
            <a:off x="300267" y="1294571"/>
            <a:ext cx="9127067" cy="5278107"/>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36897" y="1039671"/>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78059" y="616217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C50E22CC-FBDE-472F-ACA7-184EBE0F5ADF}"/>
              </a:ext>
            </a:extLst>
          </p:cNvPr>
          <p:cNvPicPr>
            <a:picLocks noChangeAspect="1"/>
          </p:cNvPicPr>
          <p:nvPr/>
        </p:nvPicPr>
        <p:blipFill>
          <a:blip r:embed="rId2"/>
          <a:stretch>
            <a:fillRect/>
          </a:stretch>
        </p:blipFill>
        <p:spPr>
          <a:xfrm>
            <a:off x="78059" y="1293341"/>
            <a:ext cx="9677065" cy="4849167"/>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836027677"/>
              </p:ext>
            </p:extLst>
          </p:nvPr>
        </p:nvGraphicFramePr>
        <p:xfrm>
          <a:off x="152978" y="817578"/>
          <a:ext cx="4380923" cy="5734334"/>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933994832"/>
              </p:ext>
            </p:extLst>
          </p:nvPr>
        </p:nvGraphicFramePr>
        <p:xfrm>
          <a:off x="4622947" y="817577"/>
          <a:ext cx="5130075" cy="5714840"/>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55804">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1003">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580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956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8970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967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328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22692</TotalTime>
  <Words>388</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2026-04-20T04:13:44Z</dcterms:modified>
</cp:coreProperties>
</file>