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1NS701\d11757$\doc\&#36001;&#25919;\12%20&#20013;&#38263;&#26399;&#36001;&#25919;&#12471;&#12511;&#12517;&#12524;&#12540;&#12471;&#12519;&#12531;\R7\08%20&#20837;&#21147;&#12501;&#12457;&#12540;&#12512;&#25552;&#20986;\14%20&#27849;&#20304;&#37326;&#24066;&#12295;&#9679;&#9678;\&#8251;&#12464;&#12521;&#12501;&#20462;&#27491;&#29256;03_&#12304;14&#27849;&#20304;&#37326;&#24066;&#12305;&#20837;&#21147;&#12501;&#12457;&#12540;&#12512;R7%20%20-%20&#12467;&#12500;&#12540;.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財政調整基金残高</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'!$D$6:$R$6</c:f>
              <c:numCache>
                <c:formatCode>#,##0_ </c:formatCode>
                <c:ptCount val="15"/>
                <c:pt idx="0">
                  <c:v>2235</c:v>
                </c:pt>
                <c:pt idx="1">
                  <c:v>3385</c:v>
                </c:pt>
                <c:pt idx="2">
                  <c:v>3321</c:v>
                </c:pt>
                <c:pt idx="3">
                  <c:v>3321</c:v>
                </c:pt>
                <c:pt idx="4">
                  <c:v>4253</c:v>
                </c:pt>
                <c:pt idx="5">
                  <c:v>5981</c:v>
                </c:pt>
                <c:pt idx="6">
                  <c:v>7978</c:v>
                </c:pt>
                <c:pt idx="7">
                  <c:v>10190</c:v>
                </c:pt>
                <c:pt idx="8">
                  <c:v>12393</c:v>
                </c:pt>
                <c:pt idx="9">
                  <c:v>14649</c:v>
                </c:pt>
                <c:pt idx="10">
                  <c:v>16896</c:v>
                </c:pt>
                <c:pt idx="11">
                  <c:v>19143</c:v>
                </c:pt>
                <c:pt idx="12">
                  <c:v>21216</c:v>
                </c:pt>
                <c:pt idx="13">
                  <c:v>23029</c:v>
                </c:pt>
                <c:pt idx="14">
                  <c:v>24534</c:v>
                </c:pt>
              </c:numCache>
            </c:numRef>
          </c:val>
          <c:extLst>
            <c:ext xmlns:c16="http://schemas.microsoft.com/office/drawing/2014/chart" uri="{C3380CC4-5D6E-409C-BE32-E72D297353CC}">
              <c16:uniqueId val="{00000000-9CCC-4419-BC5B-017E6FEC0A04}"/>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dLbl>
              <c:idx val="1"/>
              <c:layout>
                <c:manualLayout>
                  <c:x val="-3.984862125862236E-3"/>
                  <c:y val="-6.592208328613799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6FC-494A-8FE5-CB691307EB51}"/>
                </c:ext>
              </c:extLst>
            </c:dLbl>
            <c:dLbl>
              <c:idx val="13"/>
              <c:layout>
                <c:manualLayout>
                  <c:x val="1.3282873752874121E-3"/>
                  <c:y val="-1.41261607041724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6FC-494A-8FE5-CB691307EB51}"/>
                </c:ext>
              </c:extLst>
            </c:dLbl>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'!$D$7:$R$7</c:f>
              <c:numCache>
                <c:formatCode>#,##0_ </c:formatCode>
                <c:ptCount val="15"/>
                <c:pt idx="0">
                  <c:v>2299</c:v>
                </c:pt>
                <c:pt idx="1">
                  <c:v>150</c:v>
                </c:pt>
                <c:pt idx="2">
                  <c:v>-139</c:v>
                </c:pt>
                <c:pt idx="3">
                  <c:v>1863</c:v>
                </c:pt>
                <c:pt idx="4">
                  <c:v>3455</c:v>
                </c:pt>
                <c:pt idx="5">
                  <c:v>3993</c:v>
                </c:pt>
                <c:pt idx="6">
                  <c:v>4423</c:v>
                </c:pt>
                <c:pt idx="7">
                  <c:v>4405</c:v>
                </c:pt>
                <c:pt idx="8">
                  <c:v>4511</c:v>
                </c:pt>
                <c:pt idx="9">
                  <c:v>4494</c:v>
                </c:pt>
                <c:pt idx="10">
                  <c:v>4493</c:v>
                </c:pt>
                <c:pt idx="11">
                  <c:v>4146</c:v>
                </c:pt>
                <c:pt idx="12">
                  <c:v>3625</c:v>
                </c:pt>
                <c:pt idx="13">
                  <c:v>3010</c:v>
                </c:pt>
                <c:pt idx="14">
                  <c:v>2354</c:v>
                </c:pt>
              </c:numCache>
            </c:numRef>
          </c:val>
          <c:smooth val="0"/>
          <c:extLst>
            <c:ext xmlns:c16="http://schemas.microsoft.com/office/drawing/2014/chart" uri="{C3380CC4-5D6E-409C-BE32-E72D297353CC}">
              <c16:uniqueId val="{00000001-9CCC-4419-BC5B-017E6FEC0A04}"/>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25000"/>
          <c:min val="0"/>
        </c:scaling>
        <c:delete val="0"/>
        <c:axPos val="l"/>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5744"/>
        <c:crosses val="autoZero"/>
        <c:crossBetween val="between"/>
        <c:majorUnit val="500"/>
      </c:valAx>
      <c:valAx>
        <c:axId val="997755328"/>
        <c:scaling>
          <c:orientation val="minMax"/>
          <c:max val="6000"/>
          <c:min val="-200"/>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泉佐野市の中長期財政シミュレーション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7" name="グラフ 6">
            <a:extLst>
              <a:ext uri="{FF2B5EF4-FFF2-40B4-BE49-F238E27FC236}">
                <a16:creationId xmlns:a16="http://schemas.microsoft.com/office/drawing/2014/main" id="{C0480A88-3AE8-4ABE-A1BD-5D002E9DE222}"/>
              </a:ext>
            </a:extLst>
          </p:cNvPr>
          <p:cNvGraphicFramePr>
            <a:graphicFrameLocks/>
          </p:cNvGraphicFramePr>
          <p:nvPr>
            <p:extLst>
              <p:ext uri="{D42A27DB-BD31-4B8C-83A1-F6EECF244321}">
                <p14:modId xmlns:p14="http://schemas.microsoft.com/office/powerpoint/2010/main" val="2201257441"/>
              </p:ext>
            </p:extLst>
          </p:nvPr>
        </p:nvGraphicFramePr>
        <p:xfrm>
          <a:off x="103078" y="1188538"/>
          <a:ext cx="9561184" cy="539424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D92CE06F-2B4A-4C43-A5F1-45A57779C95E}"/>
              </a:ext>
            </a:extLst>
          </p:cNvPr>
          <p:cNvPicPr>
            <a:picLocks noChangeAspect="1"/>
          </p:cNvPicPr>
          <p:nvPr/>
        </p:nvPicPr>
        <p:blipFill>
          <a:blip r:embed="rId2"/>
          <a:stretch>
            <a:fillRect/>
          </a:stretch>
        </p:blipFill>
        <p:spPr>
          <a:xfrm>
            <a:off x="69001" y="1118235"/>
            <a:ext cx="9767997" cy="5090278"/>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357450277"/>
              </p:ext>
            </p:extLst>
          </p:nvPr>
        </p:nvGraphicFramePr>
        <p:xfrm>
          <a:off x="152978" y="817578"/>
          <a:ext cx="4363844" cy="5734334"/>
        </p:xfrm>
        <a:graphic>
          <a:graphicData uri="http://schemas.openxmlformats.org/drawingml/2006/table">
            <a:tbl>
              <a:tblPr>
                <a:tableStyleId>{5940675A-B579-460E-94D1-54222C63F5DA}</a:tableStyleId>
              </a:tblPr>
              <a:tblGrid>
                <a:gridCol w="344209">
                  <a:extLst>
                    <a:ext uri="{9D8B030D-6E8A-4147-A177-3AD203B41FA5}">
                      <a16:colId xmlns:a16="http://schemas.microsoft.com/office/drawing/2014/main" val="3356660803"/>
                    </a:ext>
                  </a:extLst>
                </a:gridCol>
                <a:gridCol w="1806423">
                  <a:extLst>
                    <a:ext uri="{9D8B030D-6E8A-4147-A177-3AD203B41FA5}">
                      <a16:colId xmlns:a16="http://schemas.microsoft.com/office/drawing/2014/main" val="2163183408"/>
                    </a:ext>
                  </a:extLst>
                </a:gridCol>
                <a:gridCol w="2213212">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直近の実績に各年度の扶助費、繰出金の増加分を加算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551723078"/>
              </p:ext>
            </p:extLst>
          </p:nvPr>
        </p:nvGraphicFramePr>
        <p:xfrm>
          <a:off x="4622947" y="817578"/>
          <a:ext cx="5340859" cy="5734333"/>
        </p:xfrm>
        <a:graphic>
          <a:graphicData uri="http://schemas.openxmlformats.org/drawingml/2006/table">
            <a:tbl>
              <a:tblPr>
                <a:tableStyleId>{5940675A-B579-460E-94D1-54222C63F5DA}</a:tableStyleId>
              </a:tblPr>
              <a:tblGrid>
                <a:gridCol w="415600">
                  <a:extLst>
                    <a:ext uri="{9D8B030D-6E8A-4147-A177-3AD203B41FA5}">
                      <a16:colId xmlns:a16="http://schemas.microsoft.com/office/drawing/2014/main" val="3356660803"/>
                    </a:ext>
                  </a:extLst>
                </a:gridCol>
                <a:gridCol w="1082549">
                  <a:extLst>
                    <a:ext uri="{9D8B030D-6E8A-4147-A177-3AD203B41FA5}">
                      <a16:colId xmlns:a16="http://schemas.microsoft.com/office/drawing/2014/main" val="2163183408"/>
                    </a:ext>
                  </a:extLst>
                </a:gridCol>
                <a:gridCol w="3842710">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22659</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983</cp:revision>
  <cp:lastPrinted>2026-03-16T04:48:13Z</cp:lastPrinted>
  <dcterms:created xsi:type="dcterms:W3CDTF">2020-12-07T04:45:01Z</dcterms:created>
  <dcterms:modified xsi:type="dcterms:W3CDTF">2026-04-20T04:13:20Z</dcterms:modified>
</cp:coreProperties>
</file>