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3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7" autoAdjust="0"/>
    <p:restoredTop sz="94660"/>
  </p:normalViewPr>
  <p:slideViewPr>
    <p:cSldViewPr snapToGrid="0">
      <p:cViewPr varScale="1">
        <p:scale>
          <a:sx n="96" d="100"/>
          <a:sy n="96" d="100"/>
        </p:scale>
        <p:origin x="797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8"/>
    </p:cViewPr>
  </p:sorterViewPr>
  <p:notesViewPr>
    <p:cSldViewPr snapToGrid="0"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9531834337078394E-2"/>
          <c:y val="2.674968537586973E-2"/>
          <c:w val="0.88141256304981508"/>
          <c:h val="0.8572665300908257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大阪府</c:v>
                </c:pt>
              </c:strCache>
            </c:strRef>
          </c:tx>
          <c:spPr>
            <a:ln w="254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8"/>
            <c:spPr>
              <a:solidFill>
                <a:srgbClr val="FF0000"/>
              </a:solidFill>
              <a:ln w="9525">
                <a:noFill/>
              </a:ln>
              <a:effectLst/>
            </c:spPr>
          </c:marker>
          <c:dLbls>
            <c:dLbl>
              <c:idx val="0"/>
              <c:layout>
                <c:manualLayout>
                  <c:x val="-7.7234262170264148E-2"/>
                  <c:y val="1.86054192778513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8C5-422A-82FC-AC50A4AF597E}"/>
                </c:ext>
              </c:extLst>
            </c:dLbl>
            <c:dLbl>
              <c:idx val="2"/>
              <c:layout>
                <c:manualLayout>
                  <c:x val="5.5956966760570563E-4"/>
                  <c:y val="2.49481758498461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8C5-422A-82FC-AC50A4AF597E}"/>
                </c:ext>
              </c:extLst>
            </c:dLbl>
            <c:dLbl>
              <c:idx val="3"/>
              <c:layout>
                <c:manualLayout>
                  <c:x val="-7.3699419635876728E-2"/>
                  <c:y val="3.80565394319686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1215476233334213E-2"/>
                      <c:h val="4.989635169969227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E8C5-422A-82FC-AC50A4AF597E}"/>
                </c:ext>
              </c:extLst>
            </c:dLbl>
            <c:dLbl>
              <c:idx val="5"/>
              <c:layout>
                <c:manualLayout>
                  <c:x val="-3.1134619652211436E-2"/>
                  <c:y val="-1.94511201541172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8C5-422A-82FC-AC50A4AF597E}"/>
                </c:ext>
              </c:extLst>
            </c:dLbl>
            <c:dLbl>
              <c:idx val="6"/>
              <c:layout>
                <c:manualLayout>
                  <c:x val="-4.6007545109729757E-2"/>
                  <c:y val="3.12909324218409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E8C5-422A-82FC-AC50A4AF597E}"/>
                </c:ext>
              </c:extLst>
            </c:dLbl>
            <c:dLbl>
              <c:idx val="7"/>
              <c:layout>
                <c:manualLayout>
                  <c:x val="-4.8737153244391859E-2"/>
                  <c:y val="3.97479411845006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6-E8C5-422A-82FC-AC50A4AF597E}"/>
                </c:ext>
              </c:extLst>
            </c:dLbl>
            <c:dLbl>
              <c:idx val="9"/>
              <c:layout>
                <c:manualLayout>
                  <c:x val="-7.4504654035601997E-2"/>
                  <c:y val="2.28339236591812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8C5-422A-82FC-AC50A4AF597E}"/>
                </c:ext>
              </c:extLst>
            </c:dLbl>
            <c:dLbl>
              <c:idx val="11"/>
              <c:layout>
                <c:manualLayout>
                  <c:x val="-4.8877072527515039E-2"/>
                  <c:y val="-2.57938767261121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8C5-422A-82FC-AC50A4AF597E}"/>
                </c:ext>
              </c:extLst>
            </c:dLbl>
            <c:dLbl>
              <c:idx val="12"/>
              <c:layout>
                <c:manualLayout>
                  <c:x val="-3.3560532015670629E-2"/>
                  <c:y val="-2.15653723447822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8C5-422A-82FC-AC50A4AF597E}"/>
                </c:ext>
              </c:extLst>
            </c:dLbl>
            <c:dLbl>
              <c:idx val="14"/>
              <c:layout>
                <c:manualLayout>
                  <c:x val="-3.7818720705743408E-2"/>
                  <c:y val="-2.57938767261121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E8C5-422A-82FC-AC50A4AF597E}"/>
                </c:ext>
              </c:extLst>
            </c:dLbl>
            <c:dLbl>
              <c:idx val="16"/>
              <c:layout>
                <c:manualLayout>
                  <c:x val="-6.7844410187026513E-2"/>
                  <c:y val="1.6914017525319419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4-E8C5-422A-82FC-AC50A4AF597E}"/>
                </c:ext>
              </c:extLst>
            </c:dLbl>
            <c:dLbl>
              <c:idx val="17"/>
              <c:layout>
                <c:manualLayout>
                  <c:x val="-4.8737153244391908E-2"/>
                  <c:y val="3.55194368031707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E8C5-422A-82FC-AC50A4AF597E}"/>
                </c:ext>
              </c:extLst>
            </c:dLbl>
            <c:dLbl>
              <c:idx val="18"/>
              <c:layout>
                <c:manualLayout>
                  <c:x val="-5.8594477486912218E-2"/>
                  <c:y val="3.76336889938357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8C5-422A-82FC-AC50A4AF597E}"/>
                </c:ext>
              </c:extLst>
            </c:dLbl>
            <c:dLbl>
              <c:idx val="20"/>
              <c:layout>
                <c:manualLayout>
                  <c:x val="-4.3114160486987886E-2"/>
                  <c:y val="-2.57938767261121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8C5-422A-82FC-AC50A4AF597E}"/>
                </c:ext>
              </c:extLst>
            </c:dLbl>
            <c:dLbl>
              <c:idx val="21"/>
              <c:layout>
                <c:manualLayout>
                  <c:x val="-3.5840292200681419E-2"/>
                  <c:y val="4.2215256155271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8C5-422A-82FC-AC50A4AF597E}"/>
                </c:ext>
              </c:extLst>
            </c:dLbl>
            <c:dLbl>
              <c:idx val="22"/>
              <c:layout>
                <c:manualLayout>
                  <c:x val="-2.1441071897770801E-2"/>
                  <c:y val="7.14617240444745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8C5-422A-82FC-AC50A4AF597E}"/>
                </c:ext>
              </c:extLst>
            </c:dLbl>
            <c:dLbl>
              <c:idx val="23"/>
              <c:layout>
                <c:manualLayout>
                  <c:x val="1.540863792016756E-2"/>
                  <c:y val="8.034158324526684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8C5-422A-82FC-AC50A4AF597E}"/>
                </c:ext>
              </c:extLst>
            </c:dLbl>
            <c:dLbl>
              <c:idx val="24"/>
              <c:layout>
                <c:manualLayout>
                  <c:x val="-7.1775045900939943E-2"/>
                  <c:y val="3.12909324218408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8C5-422A-82FC-AC50A4AF597E}"/>
                </c:ext>
              </c:extLst>
            </c:dLbl>
            <c:dLbl>
              <c:idx val="25"/>
              <c:layout>
                <c:manualLayout>
                  <c:x val="-5.1031958445477421E-2"/>
                  <c:y val="3.12909324218409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8C5-422A-82FC-AC50A4AF597E}"/>
                </c:ext>
              </c:extLst>
            </c:dLbl>
            <c:dLbl>
              <c:idx val="27"/>
              <c:layout>
                <c:manualLayout>
                  <c:x val="-2.7904632994222398E-2"/>
                  <c:y val="-4.3344229992919307E-2"/>
                </c:manualLayout>
              </c:layout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chemeClr val="tx1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  <a:cs typeface="+mn-cs"/>
                    </a:defRPr>
                  </a:pPr>
                  <a:endParaRPr lang="ja-JP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C25-4CE0-86BC-81FF98B13C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Sheet1!$A$2:$A$29</c:f>
              <c:strCache>
                <c:ptCount val="28"/>
                <c:pt idx="0">
                  <c:v>S21.4</c:v>
                </c:pt>
                <c:pt idx="1">
                  <c:v>S22.4</c:v>
                </c:pt>
                <c:pt idx="2">
                  <c:v>S24.1</c:v>
                </c:pt>
                <c:pt idx="3">
                  <c:v>S27.10</c:v>
                </c:pt>
                <c:pt idx="4">
                  <c:v>S28.4</c:v>
                </c:pt>
                <c:pt idx="5">
                  <c:v>S30.2</c:v>
                </c:pt>
                <c:pt idx="6">
                  <c:v>S33.5</c:v>
                </c:pt>
                <c:pt idx="7">
                  <c:v>S35.11</c:v>
                </c:pt>
                <c:pt idx="8">
                  <c:v>S38.11</c:v>
                </c:pt>
                <c:pt idx="9">
                  <c:v>S42.1</c:v>
                </c:pt>
                <c:pt idx="10">
                  <c:v>S44.12</c:v>
                </c:pt>
                <c:pt idx="11">
                  <c:v>S47.12</c:v>
                </c:pt>
                <c:pt idx="12">
                  <c:v>S51.12</c:v>
                </c:pt>
                <c:pt idx="13">
                  <c:v>S54.10</c:v>
                </c:pt>
                <c:pt idx="14">
                  <c:v>S55.6</c:v>
                </c:pt>
                <c:pt idx="15">
                  <c:v>S58.12</c:v>
                </c:pt>
                <c:pt idx="16">
                  <c:v>S61.7</c:v>
                </c:pt>
                <c:pt idx="17">
                  <c:v>H2.2</c:v>
                </c:pt>
                <c:pt idx="18">
                  <c:v>H5.7</c:v>
                </c:pt>
                <c:pt idx="19">
                  <c:v>H8.10</c:v>
                </c:pt>
                <c:pt idx="20">
                  <c:v>H12.6</c:v>
                </c:pt>
                <c:pt idx="21">
                  <c:v>H15.11</c:v>
                </c:pt>
                <c:pt idx="22">
                  <c:v>H17.9</c:v>
                </c:pt>
                <c:pt idx="23">
                  <c:v>H21.8</c:v>
                </c:pt>
                <c:pt idx="24">
                  <c:v>H24.12</c:v>
                </c:pt>
                <c:pt idx="25">
                  <c:v>H26.12</c:v>
                </c:pt>
                <c:pt idx="26">
                  <c:v>H29.10</c:v>
                </c:pt>
                <c:pt idx="27">
                  <c:v>R3.10</c:v>
                </c:pt>
              </c:strCache>
            </c:strRef>
          </c:cat>
          <c:val>
            <c:numRef>
              <c:f>Sheet1!$B$2:$B$29</c:f>
              <c:numCache>
                <c:formatCode>0.00_ </c:formatCode>
                <c:ptCount val="28"/>
                <c:pt idx="0">
                  <c:v>68.760000000000005</c:v>
                </c:pt>
                <c:pt idx="1">
                  <c:v>65.89</c:v>
                </c:pt>
                <c:pt idx="2">
                  <c:v>72.87</c:v>
                </c:pt>
                <c:pt idx="3">
                  <c:v>62.09</c:v>
                </c:pt>
                <c:pt idx="4">
                  <c:v>60.019999999999996</c:v>
                </c:pt>
                <c:pt idx="5">
                  <c:v>67.13</c:v>
                </c:pt>
                <c:pt idx="6">
                  <c:v>64.75</c:v>
                </c:pt>
                <c:pt idx="7">
                  <c:v>62.960000000000008</c:v>
                </c:pt>
                <c:pt idx="8">
                  <c:v>60.45</c:v>
                </c:pt>
                <c:pt idx="9">
                  <c:v>68.39</c:v>
                </c:pt>
                <c:pt idx="10">
                  <c:v>58.29</c:v>
                </c:pt>
                <c:pt idx="11">
                  <c:v>61.49</c:v>
                </c:pt>
                <c:pt idx="12">
                  <c:v>64.05</c:v>
                </c:pt>
                <c:pt idx="13">
                  <c:v>60.819999999999993</c:v>
                </c:pt>
                <c:pt idx="14">
                  <c:v>67.400000000000006</c:v>
                </c:pt>
                <c:pt idx="15">
                  <c:v>59.809999999999995</c:v>
                </c:pt>
                <c:pt idx="16">
                  <c:v>66.47999999999999</c:v>
                </c:pt>
                <c:pt idx="17">
                  <c:v>65.06</c:v>
                </c:pt>
                <c:pt idx="18">
                  <c:v>62.01</c:v>
                </c:pt>
                <c:pt idx="19">
                  <c:v>54.81</c:v>
                </c:pt>
                <c:pt idx="20">
                  <c:v>55.69</c:v>
                </c:pt>
                <c:pt idx="21">
                  <c:v>54.92</c:v>
                </c:pt>
                <c:pt idx="22">
                  <c:v>65.36999999999999</c:v>
                </c:pt>
                <c:pt idx="23">
                  <c:v>66.790000000000006</c:v>
                </c:pt>
                <c:pt idx="24">
                  <c:v>58.37</c:v>
                </c:pt>
                <c:pt idx="25">
                  <c:v>50.67</c:v>
                </c:pt>
                <c:pt idx="26">
                  <c:v>48.39</c:v>
                </c:pt>
                <c:pt idx="27">
                  <c:v>56.2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8C5-422A-82FC-AC50A4AF597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全国</c:v>
                </c:pt>
              </c:strCache>
            </c:strRef>
          </c:tx>
          <c:spPr>
            <a:ln w="190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square"/>
            <c:size val="7"/>
            <c:spPr>
              <a:solidFill>
                <a:schemeClr val="tx1"/>
              </a:solidFill>
              <a:ln w="9525">
                <a:noFill/>
              </a:ln>
              <a:effectLst/>
            </c:spPr>
          </c:marker>
          <c:dLbls>
            <c:dLbl>
              <c:idx val="1"/>
              <c:layout>
                <c:manualLayout>
                  <c:x val="1.924373734936756E-3"/>
                  <c:y val="-1.6914017525319807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E8C5-422A-82FC-AC50A4AF597E}"/>
                </c:ext>
              </c:extLst>
            </c:dLbl>
            <c:dLbl>
              <c:idx val="2"/>
              <c:layout>
                <c:manualLayout>
                  <c:x val="-6.0856613362291548E-2"/>
                  <c:y val="-3.12909324218409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8C5-422A-82FC-AC50A4AF597E}"/>
                </c:ext>
              </c:extLst>
            </c:dLbl>
            <c:dLbl>
              <c:idx val="4"/>
              <c:layout>
                <c:manualLayout>
                  <c:x val="-3.3560532015670552E-2"/>
                  <c:y val="2.57938767261121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8C5-422A-82FC-AC50A4AF597E}"/>
                </c:ext>
              </c:extLst>
            </c:dLbl>
            <c:dLbl>
              <c:idx val="5"/>
              <c:layout>
                <c:manualLayout>
                  <c:x val="-4.9016991810638323E-2"/>
                  <c:y val="-2.56881641165788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E8C5-422A-82FC-AC50A4AF597E}"/>
                </c:ext>
              </c:extLst>
            </c:dLbl>
            <c:dLbl>
              <c:idx val="7"/>
              <c:layout>
                <c:manualLayout>
                  <c:x val="-2.5675403382887235E-2"/>
                  <c:y val="-5.2433454328490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C5-422A-82FC-AC50A4AF597E}"/>
                </c:ext>
              </c:extLst>
            </c:dLbl>
            <c:dLbl>
              <c:idx val="8"/>
              <c:layout>
                <c:manualLayout>
                  <c:x val="-4.2356747962062742E-2"/>
                  <c:y val="3.00223811074419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8C5-422A-82FC-AC50A4AF597E}"/>
                </c:ext>
              </c:extLst>
            </c:dLbl>
            <c:dLbl>
              <c:idx val="10"/>
              <c:layout>
                <c:manualLayout>
                  <c:x val="-2.7040207450218283E-2"/>
                  <c:y val="2.3679624535447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8C5-422A-82FC-AC50A4AF597E}"/>
                </c:ext>
              </c:extLst>
            </c:dLbl>
            <c:dLbl>
              <c:idx val="11"/>
              <c:layout>
                <c:manualLayout>
                  <c:x val="-5.4336288796839244E-2"/>
                  <c:y val="-3.02338063265084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0904327772204531E-2"/>
                      <c:h val="4.14393429370325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5-E8C5-422A-82FC-AC50A4AF597E}"/>
                </c:ext>
              </c:extLst>
            </c:dLbl>
            <c:dLbl>
              <c:idx val="13"/>
              <c:layout>
                <c:manualLayout>
                  <c:x val="-5.2971484729508293E-2"/>
                  <c:y val="2.15653723447822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8C5-422A-82FC-AC50A4AF597E}"/>
                </c:ext>
              </c:extLst>
            </c:dLbl>
            <c:dLbl>
              <c:idx val="15"/>
              <c:layout>
                <c:manualLayout>
                  <c:x val="5.5956966760573068E-4"/>
                  <c:y val="-8.0341583245267245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8C5-422A-82FC-AC50A4AF597E}"/>
                </c:ext>
              </c:extLst>
            </c:dLbl>
            <c:dLbl>
              <c:idx val="16"/>
              <c:layout>
                <c:manualLayout>
                  <c:x val="-4.6458877699933523E-2"/>
                  <c:y val="-4.44471938480064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E8C5-422A-82FC-AC50A4AF597E}"/>
                </c:ext>
              </c:extLst>
            </c:dLbl>
            <c:dLbl>
              <c:idx val="18"/>
              <c:layout>
                <c:manualLayout>
                  <c:x val="-7.6292547363805722E-3"/>
                  <c:y val="-3.55194368031707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8C5-422A-82FC-AC50A4AF597E}"/>
                </c:ext>
              </c:extLst>
            </c:dLbl>
            <c:dLbl>
              <c:idx val="19"/>
              <c:layout>
                <c:manualLayout>
                  <c:x val="-3.3560532015670427E-2"/>
                  <c:y val="2.15653723447822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8C5-422A-82FC-AC50A4AF597E}"/>
                </c:ext>
              </c:extLst>
            </c:dLbl>
            <c:dLbl>
              <c:idx val="21"/>
              <c:layout>
                <c:manualLayout>
                  <c:x val="-3.3560532015670531E-2"/>
                  <c:y val="2.15653723447822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8C5-422A-82FC-AC50A4AF597E}"/>
                </c:ext>
              </c:extLst>
            </c:dLbl>
            <c:dLbl>
              <c:idx val="22"/>
              <c:layout>
                <c:manualLayout>
                  <c:x val="-7.6173153874136049E-2"/>
                  <c:y val="-2.7062428040511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E8C5-422A-82FC-AC50A4AF597E}"/>
                </c:ext>
              </c:extLst>
            </c:dLbl>
            <c:dLbl>
              <c:idx val="24"/>
              <c:layout>
                <c:manualLayout>
                  <c:x val="-3.5348425343874204E-3"/>
                  <c:y val="-3.12909324218409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8C5-422A-82FC-AC50A4AF597E}"/>
                </c:ext>
              </c:extLst>
            </c:dLbl>
            <c:dLbl>
              <c:idx val="25"/>
              <c:layout>
                <c:manualLayout>
                  <c:x val="-6.9798444230848142E-4"/>
                  <c:y val="3.00223811074418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8C5-422A-82FC-AC50A4AF597E}"/>
                </c:ext>
              </c:extLst>
            </c:dLbl>
            <c:dLbl>
              <c:idx val="26"/>
              <c:layout>
                <c:manualLayout>
                  <c:x val="-5.0497750491248869E-2"/>
                  <c:y val="-3.77513807698005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8C5-422A-82FC-AC50A4AF597E}"/>
                </c:ext>
              </c:extLst>
            </c:dLbl>
            <c:dLbl>
              <c:idx val="27"/>
              <c:layout>
                <c:manualLayout>
                  <c:x val="-2.0759554605955479E-4"/>
                  <c:y val="6.4547638073904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C25-4CE0-86BC-81FF98B13C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Sheet1!$A$2:$A$29</c:f>
              <c:strCache>
                <c:ptCount val="28"/>
                <c:pt idx="0">
                  <c:v>S21.4</c:v>
                </c:pt>
                <c:pt idx="1">
                  <c:v>S22.4</c:v>
                </c:pt>
                <c:pt idx="2">
                  <c:v>S24.1</c:v>
                </c:pt>
                <c:pt idx="3">
                  <c:v>S27.10</c:v>
                </c:pt>
                <c:pt idx="4">
                  <c:v>S28.4</c:v>
                </c:pt>
                <c:pt idx="5">
                  <c:v>S30.2</c:v>
                </c:pt>
                <c:pt idx="6">
                  <c:v>S33.5</c:v>
                </c:pt>
                <c:pt idx="7">
                  <c:v>S35.11</c:v>
                </c:pt>
                <c:pt idx="8">
                  <c:v>S38.11</c:v>
                </c:pt>
                <c:pt idx="9">
                  <c:v>S42.1</c:v>
                </c:pt>
                <c:pt idx="10">
                  <c:v>S44.12</c:v>
                </c:pt>
                <c:pt idx="11">
                  <c:v>S47.12</c:v>
                </c:pt>
                <c:pt idx="12">
                  <c:v>S51.12</c:v>
                </c:pt>
                <c:pt idx="13">
                  <c:v>S54.10</c:v>
                </c:pt>
                <c:pt idx="14">
                  <c:v>S55.6</c:v>
                </c:pt>
                <c:pt idx="15">
                  <c:v>S58.12</c:v>
                </c:pt>
                <c:pt idx="16">
                  <c:v>S61.7</c:v>
                </c:pt>
                <c:pt idx="17">
                  <c:v>H2.2</c:v>
                </c:pt>
                <c:pt idx="18">
                  <c:v>H5.7</c:v>
                </c:pt>
                <c:pt idx="19">
                  <c:v>H8.10</c:v>
                </c:pt>
                <c:pt idx="20">
                  <c:v>H12.6</c:v>
                </c:pt>
                <c:pt idx="21">
                  <c:v>H15.11</c:v>
                </c:pt>
                <c:pt idx="22">
                  <c:v>H17.9</c:v>
                </c:pt>
                <c:pt idx="23">
                  <c:v>H21.8</c:v>
                </c:pt>
                <c:pt idx="24">
                  <c:v>H24.12</c:v>
                </c:pt>
                <c:pt idx="25">
                  <c:v>H26.12</c:v>
                </c:pt>
                <c:pt idx="26">
                  <c:v>H29.10</c:v>
                </c:pt>
                <c:pt idx="27">
                  <c:v>R3.10</c:v>
                </c:pt>
              </c:strCache>
            </c:strRef>
          </c:cat>
          <c:val>
            <c:numRef>
              <c:f>Sheet1!$C$2:$C$29</c:f>
              <c:numCache>
                <c:formatCode>0.00_ </c:formatCode>
                <c:ptCount val="28"/>
                <c:pt idx="0">
                  <c:v>72.08</c:v>
                </c:pt>
                <c:pt idx="1">
                  <c:v>67.95</c:v>
                </c:pt>
                <c:pt idx="2">
                  <c:v>74.039999999999992</c:v>
                </c:pt>
                <c:pt idx="3">
                  <c:v>76.429999999999993</c:v>
                </c:pt>
                <c:pt idx="4">
                  <c:v>74.22</c:v>
                </c:pt>
                <c:pt idx="5">
                  <c:v>75.84</c:v>
                </c:pt>
                <c:pt idx="6">
                  <c:v>76.990000000000009</c:v>
                </c:pt>
                <c:pt idx="7">
                  <c:v>73.509999999999991</c:v>
                </c:pt>
                <c:pt idx="8">
                  <c:v>71.14</c:v>
                </c:pt>
                <c:pt idx="9">
                  <c:v>73.989999999999995</c:v>
                </c:pt>
                <c:pt idx="10">
                  <c:v>68.510000000000005</c:v>
                </c:pt>
                <c:pt idx="11">
                  <c:v>71.760000000000005</c:v>
                </c:pt>
                <c:pt idx="12">
                  <c:v>73.45</c:v>
                </c:pt>
                <c:pt idx="13">
                  <c:v>68.010000000000005</c:v>
                </c:pt>
                <c:pt idx="14">
                  <c:v>74.570000000000007</c:v>
                </c:pt>
                <c:pt idx="15">
                  <c:v>67.94</c:v>
                </c:pt>
                <c:pt idx="16">
                  <c:v>71.399999999999991</c:v>
                </c:pt>
                <c:pt idx="17">
                  <c:v>73.31</c:v>
                </c:pt>
                <c:pt idx="18">
                  <c:v>67.259999999999991</c:v>
                </c:pt>
                <c:pt idx="19">
                  <c:v>59.650000000000006</c:v>
                </c:pt>
                <c:pt idx="20">
                  <c:v>62.49</c:v>
                </c:pt>
                <c:pt idx="21">
                  <c:v>59.86</c:v>
                </c:pt>
                <c:pt idx="22">
                  <c:v>67.510000000000005</c:v>
                </c:pt>
                <c:pt idx="23">
                  <c:v>69.28</c:v>
                </c:pt>
                <c:pt idx="24">
                  <c:v>59.319999999999993</c:v>
                </c:pt>
                <c:pt idx="25">
                  <c:v>52.66</c:v>
                </c:pt>
                <c:pt idx="26">
                  <c:v>53.680000000000007</c:v>
                </c:pt>
                <c:pt idx="27" formatCode="General">
                  <c:v>55.93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8C5-422A-82FC-AC50A4AF59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0526736"/>
        <c:axId val="1540529232"/>
      </c:lineChart>
      <c:catAx>
        <c:axId val="15405267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prstDash val="lgDash"/>
              <a:round/>
            </a:ln>
            <a:effectLst/>
          </c:spPr>
        </c:majorGridlines>
        <c:numFmt formatCode="General" sourceLinked="1"/>
        <c:majorTickMark val="in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540529232"/>
        <c:crosses val="autoZero"/>
        <c:auto val="1"/>
        <c:lblAlgn val="ctr"/>
        <c:lblOffset val="100"/>
        <c:noMultiLvlLbl val="0"/>
      </c:catAx>
      <c:valAx>
        <c:axId val="1540529232"/>
        <c:scaling>
          <c:orientation val="minMax"/>
          <c:min val="45"/>
        </c:scaling>
        <c:delete val="0"/>
        <c:axPos val="l"/>
        <c:numFmt formatCode="0.00_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pPr>
            <a:endParaRPr lang="ja-JP"/>
          </a:p>
        </c:txPr>
        <c:crossAx val="154052673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2"/>
            <a:ext cx="2949787" cy="49869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60D895FB-FE82-4379-B4A9-13A2CB6D2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30744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9787" cy="49869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2"/>
            <a:ext cx="2949787" cy="498693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8"/>
            <a:ext cx="5445760" cy="3913614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AA8EBA81-7D64-4A83-B87C-8BA3609F1F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52645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3BB02-EE80-43AD-A39C-79B9AAC4819A}" type="datetime1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6323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E62C-A742-4DA5-80EA-EDCEF6F571FD}" type="datetime1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1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C6957-C448-4816-B8A9-C214DF704C6C}" type="datetime1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64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DC153-22F7-4B63-B85C-E2AABC6C83A1}" type="datetime1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228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80A53-4AD1-409A-A2F9-B1995EBBC93E}" type="datetime1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14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32A3-B6F4-4577-B39A-4E00820D3A03}" type="datetime1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1197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AD99CB-D457-4C19-A252-679D863ED8EE}" type="datetime1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63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26A1B-11A1-4709-A3B4-F38B3AF37F85}" type="datetime1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7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BAA01-5E91-4FBC-8F42-8160C6773AD3}" type="datetime1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7150" y="6492875"/>
            <a:ext cx="222885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fld id="{CA0218F2-1B0A-431A-82F3-D533401636C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661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B931F-ADB9-41D5-9761-A9EFC2FDD0CB}" type="datetime1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58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F7B08-D92C-4AD4-BEA6-BF566901BF85}" type="datetime1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002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9C837-AF7C-408E-9A81-32A58C93CBE6}" type="datetime1">
              <a:rPr kumimoji="1" lang="ja-JP" altLang="en-US" smtClean="0"/>
              <a:t>2023/12/21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218F2-1B0A-431A-82F3-D533401636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362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グラフ 6"/>
          <p:cNvGraphicFramePr/>
          <p:nvPr>
            <p:extLst>
              <p:ext uri="{D42A27DB-BD31-4B8C-83A1-F6EECF244321}">
                <p14:modId xmlns:p14="http://schemas.microsoft.com/office/powerpoint/2010/main" val="1724038709"/>
              </p:ext>
            </p:extLst>
          </p:nvPr>
        </p:nvGraphicFramePr>
        <p:xfrm>
          <a:off x="215153" y="743570"/>
          <a:ext cx="9547411" cy="5690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直線コネクタ 10"/>
          <p:cNvCxnSpPr/>
          <p:nvPr/>
        </p:nvCxnSpPr>
        <p:spPr>
          <a:xfrm flipV="1">
            <a:off x="94129" y="466572"/>
            <a:ext cx="9560859" cy="233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角丸四角形 1"/>
          <p:cNvSpPr/>
          <p:nvPr/>
        </p:nvSpPr>
        <p:spPr>
          <a:xfrm>
            <a:off x="4065496" y="4491317"/>
            <a:ext cx="685800" cy="282389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4065496" y="1080248"/>
            <a:ext cx="640975" cy="277906"/>
          </a:xfrm>
          <a:prstGeom prst="round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lgDash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全国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215900" y="536039"/>
            <a:ext cx="6463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（％）</a:t>
            </a:r>
          </a:p>
        </p:txBody>
      </p:sp>
      <p:cxnSp>
        <p:nvCxnSpPr>
          <p:cNvPr id="14" name="直線矢印コネクタ 13"/>
          <p:cNvCxnSpPr/>
          <p:nvPr/>
        </p:nvCxnSpPr>
        <p:spPr>
          <a:xfrm>
            <a:off x="6844553" y="6521820"/>
            <a:ext cx="2448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1833286" y="6521820"/>
            <a:ext cx="4968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7159762" y="6521820"/>
            <a:ext cx="1924523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小選挙区比例代表並立制度</a:t>
            </a:r>
          </a:p>
        </p:txBody>
      </p:sp>
      <p:cxnSp>
        <p:nvCxnSpPr>
          <p:cNvPr id="20" name="直線コネクタ 19"/>
          <p:cNvCxnSpPr/>
          <p:nvPr/>
        </p:nvCxnSpPr>
        <p:spPr>
          <a:xfrm>
            <a:off x="6790766" y="5741893"/>
            <a:ext cx="0" cy="1080000"/>
          </a:xfrm>
          <a:prstGeom prst="line">
            <a:avLst/>
          </a:prstGeom>
          <a:ln w="9525">
            <a:solidFill>
              <a:schemeClr val="accent3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>
            <a:off x="1806383" y="5746376"/>
            <a:ext cx="0" cy="1080000"/>
          </a:xfrm>
          <a:prstGeom prst="line">
            <a:avLst/>
          </a:prstGeom>
          <a:ln w="9525">
            <a:solidFill>
              <a:schemeClr val="accent3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1846724" y="6533959"/>
            <a:ext cx="1259546" cy="25736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公職選挙法成立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623658" y="6551077"/>
            <a:ext cx="1204308" cy="257369"/>
          </a:xfrm>
          <a:prstGeom prst="rect">
            <a:avLst/>
          </a:prstGeom>
          <a:noFill/>
        </p:spPr>
        <p:txBody>
          <a:bodyPr wrap="square" lIns="36000" tIns="36000" rIns="36000" bIns="36000" rtlCol="0" anchor="ctr" anchorCtr="0">
            <a:spAutoFit/>
          </a:bodyPr>
          <a:lstStyle/>
          <a:p>
            <a:pPr algn="ctr"/>
            <a:r>
              <a:rPr kumimoji="1"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中選挙区制度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2647B6C-18AE-45F9-8ED7-EB404BE2BAFD}"/>
              </a:ext>
            </a:extLst>
          </p:cNvPr>
          <p:cNvSpPr/>
          <p:nvPr/>
        </p:nvSpPr>
        <p:spPr>
          <a:xfrm>
            <a:off x="2815427" y="80784"/>
            <a:ext cx="43396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投票率の推移（衆議院議員小選挙区選挙）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36443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2832</TotalTime>
  <Words>66</Words>
  <Application>Microsoft Office PowerPoint</Application>
  <PresentationFormat>A4 210 x 297 mm</PresentationFormat>
  <Paragraphs>46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廣瀬　光史</dc:creator>
  <cp:lastModifiedBy>廣瀬　光史</cp:lastModifiedBy>
  <cp:revision>306</cp:revision>
  <cp:lastPrinted>2023-12-21T00:05:31Z</cp:lastPrinted>
  <dcterms:created xsi:type="dcterms:W3CDTF">2021-08-18T06:58:16Z</dcterms:created>
  <dcterms:modified xsi:type="dcterms:W3CDTF">2023-12-21T00:05:35Z</dcterms:modified>
</cp:coreProperties>
</file>