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大阪府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"/>
              <c:layout>
                <c:manualLayout>
                  <c:x val="-7.1659091287660404E-2"/>
                  <c:y val="-1.2886283863827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6D-437A-8317-B5F38DB14039}"/>
                </c:ext>
              </c:extLst>
            </c:dLbl>
            <c:dLbl>
              <c:idx val="3"/>
              <c:layout>
                <c:manualLayout>
                  <c:x val="-3.0714969267728886E-2"/>
                  <c:y val="-3.6143057961141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6D-437A-8317-B5F38DB14039}"/>
                </c:ext>
              </c:extLst>
            </c:dLbl>
            <c:dLbl>
              <c:idx val="5"/>
              <c:layout>
                <c:manualLayout>
                  <c:x val="-2.662055706573576E-2"/>
                  <c:y val="5.0541281856120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6D-437A-8317-B5F38DB14039}"/>
                </c:ext>
              </c:extLst>
            </c:dLbl>
            <c:dLbl>
              <c:idx val="7"/>
              <c:layout>
                <c:manualLayout>
                  <c:x val="-4.9822118745476401E-2"/>
                  <c:y val="3.99700209027956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794635137901636E-2"/>
                      <c:h val="4.39975880877371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6-E8C5-422A-82FC-AC50A4AF597E}"/>
                </c:ext>
              </c:extLst>
            </c:dLbl>
            <c:dLbl>
              <c:idx val="8"/>
              <c:layout>
                <c:manualLayout>
                  <c:x val="6.7552428088527429E-4"/>
                  <c:y val="2.7284507758806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52C-48C1-9E88-09631A496B5C}"/>
                </c:ext>
              </c:extLst>
            </c:dLbl>
            <c:dLbl>
              <c:idx val="9"/>
              <c:layout>
                <c:manualLayout>
                  <c:x val="-4.6161112433526254E-2"/>
                  <c:y val="-3.82573101518066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6D-437A-8317-B5F38DB14039}"/>
                </c:ext>
              </c:extLst>
            </c:dLbl>
            <c:dLbl>
              <c:idx val="13"/>
              <c:layout>
                <c:manualLayout>
                  <c:x val="-2.3890948931073634E-2"/>
                  <c:y val="-2.9800301389146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2C-48C1-9E88-09631A496B5C}"/>
                </c:ext>
              </c:extLst>
            </c:dLbl>
            <c:dLbl>
              <c:idx val="14"/>
              <c:layout>
                <c:manualLayout>
                  <c:x val="-5.6646246547018941E-2"/>
                  <c:y val="5.8998290618780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8C5-422A-82FC-AC50A4AF597E}"/>
                </c:ext>
              </c:extLst>
            </c:dLbl>
            <c:dLbl>
              <c:idx val="15"/>
              <c:layout>
                <c:manualLayout>
                  <c:x val="-8.3693224285130138E-2"/>
                  <c:y val="3.8912894807463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6D-437A-8317-B5F38DB14039}"/>
                </c:ext>
              </c:extLst>
            </c:dLbl>
            <c:dLbl>
              <c:idx val="17"/>
              <c:layout>
                <c:manualLayout>
                  <c:x val="-3.5266060851027778E-2"/>
                  <c:y val="-5.07490909192176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6D-437A-8317-B5F38DB14039}"/>
                </c:ext>
              </c:extLst>
            </c:dLbl>
            <c:dLbl>
              <c:idx val="19"/>
              <c:layout>
                <c:manualLayout>
                  <c:x val="-4.0019494130536626E-2"/>
                  <c:y val="7.0626677667437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2C-48C1-9E88-09631A496B5C}"/>
                </c:ext>
              </c:extLst>
            </c:dLbl>
            <c:dLbl>
              <c:idx val="20"/>
              <c:layout>
                <c:manualLayout>
                  <c:x val="-3.8654690063205474E-2"/>
                  <c:y val="7.0626677667437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6D-437A-8317-B5F38DB14039}"/>
                </c:ext>
              </c:extLst>
            </c:dLbl>
            <c:dLbl>
              <c:idx val="22"/>
              <c:layout>
                <c:manualLayout>
                  <c:x val="-3.2506549737086964E-2"/>
                  <c:y val="-4.7393341831779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8C5-422A-82FC-AC50A4AF597E}"/>
                </c:ext>
              </c:extLst>
            </c:dLbl>
            <c:dLbl>
              <c:idx val="23"/>
              <c:layout>
                <c:manualLayout>
                  <c:x val="-4.7364074574699197E-2"/>
                  <c:y val="6.09200739935711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6D-437A-8317-B5F38DB14039}"/>
                </c:ext>
              </c:extLst>
            </c:dLbl>
            <c:dLbl>
              <c:idx val="24"/>
              <c:layout>
                <c:manualLayout>
                  <c:x val="-3.2289334461683472E-2"/>
                  <c:y val="3.27639815336330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C5-422A-82FC-AC50A4AF597E}"/>
                </c:ext>
              </c:extLst>
            </c:dLbl>
            <c:dLbl>
              <c:idx val="25"/>
              <c:layout>
                <c:manualLayout>
                  <c:x val="-1.4130859769017094E-3"/>
                  <c:y val="-4.95589139347829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48F-448E-84C3-5383227773A7}"/>
                </c:ext>
              </c:extLst>
            </c:dLbl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Sheet1!$A$2:$A$27</c:f>
              <c:strCache>
                <c:ptCount val="26"/>
                <c:pt idx="0">
                  <c:v>S22.4</c:v>
                </c:pt>
                <c:pt idx="1">
                  <c:v>S25.6</c:v>
                </c:pt>
                <c:pt idx="2">
                  <c:v>S28.4</c:v>
                </c:pt>
                <c:pt idx="3">
                  <c:v>S31.7</c:v>
                </c:pt>
                <c:pt idx="4">
                  <c:v>S34.6</c:v>
                </c:pt>
                <c:pt idx="5">
                  <c:v>S37.7</c:v>
                </c:pt>
                <c:pt idx="6">
                  <c:v>S40.7</c:v>
                </c:pt>
                <c:pt idx="7">
                  <c:v>S43.7</c:v>
                </c:pt>
                <c:pt idx="8">
                  <c:v>S46.6</c:v>
                </c:pt>
                <c:pt idx="9">
                  <c:v>S49.7</c:v>
                </c:pt>
                <c:pt idx="10">
                  <c:v>S52.7</c:v>
                </c:pt>
                <c:pt idx="11">
                  <c:v>S55.6</c:v>
                </c:pt>
                <c:pt idx="12">
                  <c:v>S58.6</c:v>
                </c:pt>
                <c:pt idx="13">
                  <c:v>S61.7</c:v>
                </c:pt>
                <c:pt idx="14">
                  <c:v>H1.7</c:v>
                </c:pt>
                <c:pt idx="15">
                  <c:v>H4.7</c:v>
                </c:pt>
                <c:pt idx="16">
                  <c:v>H7.7</c:v>
                </c:pt>
                <c:pt idx="17">
                  <c:v>H10.7</c:v>
                </c:pt>
                <c:pt idx="18">
                  <c:v>H13.7</c:v>
                </c:pt>
                <c:pt idx="19">
                  <c:v>H16.7</c:v>
                </c:pt>
                <c:pt idx="20">
                  <c:v>H19.7</c:v>
                </c:pt>
                <c:pt idx="21">
                  <c:v>H22.7</c:v>
                </c:pt>
                <c:pt idx="22">
                  <c:v>H25.7</c:v>
                </c:pt>
                <c:pt idx="23">
                  <c:v>H28.7</c:v>
                </c:pt>
                <c:pt idx="24">
                  <c:v>R1.7</c:v>
                </c:pt>
                <c:pt idx="25">
                  <c:v>R4.7</c:v>
                </c:pt>
              </c:strCache>
            </c:strRef>
          </c:cat>
          <c:val>
            <c:numRef>
              <c:f>Sheet1!$B$2:$B$27</c:f>
              <c:numCache>
                <c:formatCode>#,##0.00_ </c:formatCode>
                <c:ptCount val="26"/>
                <c:pt idx="0" formatCode="General">
                  <c:v>59.36</c:v>
                </c:pt>
                <c:pt idx="1">
                  <c:v>71.58</c:v>
                </c:pt>
                <c:pt idx="2">
                  <c:v>51.27</c:v>
                </c:pt>
                <c:pt idx="3">
                  <c:v>52.459999999999994</c:v>
                </c:pt>
                <c:pt idx="4">
                  <c:v>48.11</c:v>
                </c:pt>
                <c:pt idx="5">
                  <c:v>61.33</c:v>
                </c:pt>
                <c:pt idx="6">
                  <c:v>64.56</c:v>
                </c:pt>
                <c:pt idx="7">
                  <c:v>62.580000000000005</c:v>
                </c:pt>
                <c:pt idx="8">
                  <c:v>54.010000000000005</c:v>
                </c:pt>
                <c:pt idx="9">
                  <c:v>65.69</c:v>
                </c:pt>
                <c:pt idx="10">
                  <c:v>62.56</c:v>
                </c:pt>
                <c:pt idx="11">
                  <c:v>67.38</c:v>
                </c:pt>
                <c:pt idx="12">
                  <c:v>56.989999999999995</c:v>
                </c:pt>
                <c:pt idx="13">
                  <c:v>66.459999999999994</c:v>
                </c:pt>
                <c:pt idx="14">
                  <c:v>62.470000000000006</c:v>
                </c:pt>
                <c:pt idx="15">
                  <c:v>49.96</c:v>
                </c:pt>
                <c:pt idx="16">
                  <c:v>38.26</c:v>
                </c:pt>
                <c:pt idx="17">
                  <c:v>59.530000000000008</c:v>
                </c:pt>
                <c:pt idx="18">
                  <c:v>53.33</c:v>
                </c:pt>
                <c:pt idx="19">
                  <c:v>53.180000000000007</c:v>
                </c:pt>
                <c:pt idx="20">
                  <c:v>55.81</c:v>
                </c:pt>
                <c:pt idx="21">
                  <c:v>56.35</c:v>
                </c:pt>
                <c:pt idx="22">
                  <c:v>52.72</c:v>
                </c:pt>
                <c:pt idx="23">
                  <c:v>52.23</c:v>
                </c:pt>
                <c:pt idx="24">
                  <c:v>48.63</c:v>
                </c:pt>
                <c:pt idx="25" formatCode="General">
                  <c:v>52.45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C5-422A-82FC-AC50A4AF59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全国</c:v>
                </c:pt>
              </c:strCache>
            </c:strRef>
          </c:tx>
          <c:spPr>
            <a:ln w="25400" cap="rnd">
              <a:solidFill>
                <a:schemeClr val="tx1"/>
              </a:solidFill>
              <a:prstDash val="dashDot"/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2"/>
              <c:layout>
                <c:manualLayout>
                  <c:x val="-1.0242908257763117E-2"/>
                  <c:y val="-5.0541115379569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8C5-422A-82FC-AC50A4AF597E}"/>
                </c:ext>
              </c:extLst>
            </c:dLbl>
            <c:dLbl>
              <c:idx val="3"/>
              <c:layout>
                <c:manualLayout>
                  <c:x val="-2.1161340796411531E-2"/>
                  <c:y val="-4.20841066169101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2C-48C1-9E88-09631A496B5C}"/>
                </c:ext>
              </c:extLst>
            </c:dLbl>
            <c:dLbl>
              <c:idx val="4"/>
              <c:layout>
                <c:manualLayout>
                  <c:x val="-4.4363009941039415E-2"/>
                  <c:y val="2.76862156750324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C5-422A-82FC-AC50A4AF597E}"/>
                </c:ext>
              </c:extLst>
            </c:dLbl>
            <c:dLbl>
              <c:idx val="5"/>
              <c:layout>
                <c:manualLayout>
                  <c:x val="-3.890379367171521E-2"/>
                  <c:y val="-5.05411153795698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6D-437A-8317-B5F38DB14039}"/>
                </c:ext>
              </c:extLst>
            </c:dLbl>
            <c:dLbl>
              <c:idx val="8"/>
              <c:layout>
                <c:manualLayout>
                  <c:x val="-2.6620557065735736E-2"/>
                  <c:y val="3.1914720056362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6D-437A-8317-B5F38DB14039}"/>
                </c:ext>
              </c:extLst>
            </c:dLbl>
            <c:dLbl>
              <c:idx val="10"/>
              <c:layout>
                <c:manualLayout>
                  <c:x val="-3.4809381469722039E-2"/>
                  <c:y val="-6.3226628523559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6D-437A-8317-B5F38DB14039}"/>
                </c:ext>
              </c:extLst>
            </c:dLbl>
            <c:dLbl>
              <c:idx val="12"/>
              <c:layout>
                <c:manualLayout>
                  <c:x val="-7.2078741672142899E-2"/>
                  <c:y val="-9.091284419859187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904327772204531E-2"/>
                      <c:h val="4.1439342937032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26D-437A-8317-B5F38DB14039}"/>
                </c:ext>
              </c:extLst>
            </c:dLbl>
            <c:dLbl>
              <c:idx val="14"/>
              <c:layout>
                <c:manualLayout>
                  <c:x val="2.0403283482162246E-3"/>
                  <c:y val="-3.3627097854250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2C-48C1-9E88-09631A496B5C}"/>
                </c:ext>
              </c:extLst>
            </c:dLbl>
            <c:dLbl>
              <c:idx val="15"/>
              <c:layout>
                <c:manualLayout>
                  <c:x val="-1.7851637200690138E-2"/>
                  <c:y val="-5.0911192751211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C5-422A-82FC-AC50A4AF597E}"/>
                </c:ext>
              </c:extLst>
            </c:dLbl>
            <c:dLbl>
              <c:idx val="16"/>
              <c:layout>
                <c:manualLayout>
                  <c:x val="-3.1771113505352007E-2"/>
                  <c:y val="-7.464905617816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8C5-422A-82FC-AC50A4AF597E}"/>
                </c:ext>
              </c:extLst>
            </c:dLbl>
            <c:dLbl>
              <c:idx val="17"/>
              <c:layout>
                <c:manualLayout>
                  <c:x val="-7.0976689253994973E-2"/>
                  <c:y val="-1.2484575947601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29831070570581E-2"/>
                      <c:h val="5.668310123172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26D-437A-8317-B5F38DB14039}"/>
                </c:ext>
              </c:extLst>
            </c:dLbl>
            <c:dLbl>
              <c:idx val="19"/>
              <c:layout>
                <c:manualLayout>
                  <c:x val="-3.3444577402390985E-2"/>
                  <c:y val="-6.9569385095554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8C5-422A-82FC-AC50A4AF597E}"/>
                </c:ext>
              </c:extLst>
            </c:dLbl>
            <c:dLbl>
              <c:idx val="20"/>
              <c:layout>
                <c:manualLayout>
                  <c:x val="-3.480934122682991E-2"/>
                  <c:y val="-4.4965471291288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6D-437A-8317-B5F38DB14039}"/>
                </c:ext>
              </c:extLst>
            </c:dLbl>
            <c:dLbl>
              <c:idx val="21"/>
              <c:layout>
                <c:manualLayout>
                  <c:x val="-2.1073080608949964E-2"/>
                  <c:y val="-3.5544484213706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8F-448E-84C3-5383227773A7}"/>
                </c:ext>
              </c:extLst>
            </c:dLbl>
            <c:dLbl>
              <c:idx val="22"/>
              <c:layout>
                <c:manualLayout>
                  <c:x val="-4.2618152984976537E-2"/>
                  <c:y val="4.1339417311070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8C5-422A-82FC-AC50A4AF597E}"/>
                </c:ext>
              </c:extLst>
            </c:dLbl>
            <c:dLbl>
              <c:idx val="23"/>
              <c:layout>
                <c:manualLayout>
                  <c:x val="-2.1487079509149201E-2"/>
                  <c:y val="-4.6213608049899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2C-48C1-9E88-09631A496B5C}"/>
                </c:ext>
              </c:extLst>
            </c:dLbl>
            <c:dLbl>
              <c:idx val="24"/>
              <c:layout>
                <c:manualLayout>
                  <c:x val="-2.8264402482053426E-2"/>
                  <c:y val="-5.1022180666011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6D-437A-8317-B5F38DB14039}"/>
                </c:ext>
              </c:extLst>
            </c:dLbl>
            <c:dLbl>
              <c:idx val="25"/>
              <c:layout>
                <c:manualLayout>
                  <c:x val="-5.1884009725878448E-4"/>
                  <c:y val="5.3543865976115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8C5-422A-82FC-AC50A4AF597E}"/>
                </c:ext>
              </c:extLst>
            </c:dLbl>
            <c:dLbl>
              <c:idx val="26"/>
              <c:layout>
                <c:manualLayout>
                  <c:x val="-1.0527260349271631E-3"/>
                  <c:y val="-7.802639385821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8C5-422A-82FC-AC50A4AF5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Sheet1!$A$2:$A$27</c:f>
              <c:strCache>
                <c:ptCount val="26"/>
                <c:pt idx="0">
                  <c:v>S22.4</c:v>
                </c:pt>
                <c:pt idx="1">
                  <c:v>S25.6</c:v>
                </c:pt>
                <c:pt idx="2">
                  <c:v>S28.4</c:v>
                </c:pt>
                <c:pt idx="3">
                  <c:v>S31.7</c:v>
                </c:pt>
                <c:pt idx="4">
                  <c:v>S34.6</c:v>
                </c:pt>
                <c:pt idx="5">
                  <c:v>S37.7</c:v>
                </c:pt>
                <c:pt idx="6">
                  <c:v>S40.7</c:v>
                </c:pt>
                <c:pt idx="7">
                  <c:v>S43.7</c:v>
                </c:pt>
                <c:pt idx="8">
                  <c:v>S46.6</c:v>
                </c:pt>
                <c:pt idx="9">
                  <c:v>S49.7</c:v>
                </c:pt>
                <c:pt idx="10">
                  <c:v>S52.7</c:v>
                </c:pt>
                <c:pt idx="11">
                  <c:v>S55.6</c:v>
                </c:pt>
                <c:pt idx="12">
                  <c:v>S58.6</c:v>
                </c:pt>
                <c:pt idx="13">
                  <c:v>S61.7</c:v>
                </c:pt>
                <c:pt idx="14">
                  <c:v>H1.7</c:v>
                </c:pt>
                <c:pt idx="15">
                  <c:v>H4.7</c:v>
                </c:pt>
                <c:pt idx="16">
                  <c:v>H7.7</c:v>
                </c:pt>
                <c:pt idx="17">
                  <c:v>H10.7</c:v>
                </c:pt>
                <c:pt idx="18">
                  <c:v>H13.7</c:v>
                </c:pt>
                <c:pt idx="19">
                  <c:v>H16.7</c:v>
                </c:pt>
                <c:pt idx="20">
                  <c:v>H19.7</c:v>
                </c:pt>
                <c:pt idx="21">
                  <c:v>H22.7</c:v>
                </c:pt>
                <c:pt idx="22">
                  <c:v>H25.7</c:v>
                </c:pt>
                <c:pt idx="23">
                  <c:v>H28.7</c:v>
                </c:pt>
                <c:pt idx="24">
                  <c:v>R1.7</c:v>
                </c:pt>
                <c:pt idx="25">
                  <c:v>R4.7</c:v>
                </c:pt>
              </c:strCache>
            </c:strRef>
          </c:cat>
          <c:val>
            <c:numRef>
              <c:f>Sheet1!$C$2:$C$27</c:f>
              <c:numCache>
                <c:formatCode>#,##0.00_ </c:formatCode>
                <c:ptCount val="26"/>
                <c:pt idx="0" formatCode="General">
                  <c:v>61.12</c:v>
                </c:pt>
                <c:pt idx="1">
                  <c:v>72.19</c:v>
                </c:pt>
                <c:pt idx="2">
                  <c:v>63.18</c:v>
                </c:pt>
                <c:pt idx="3">
                  <c:v>62.11</c:v>
                </c:pt>
                <c:pt idx="4">
                  <c:v>58.75</c:v>
                </c:pt>
                <c:pt idx="5">
                  <c:v>68.22</c:v>
                </c:pt>
                <c:pt idx="6">
                  <c:v>67.02</c:v>
                </c:pt>
                <c:pt idx="7">
                  <c:v>68.94</c:v>
                </c:pt>
                <c:pt idx="8">
                  <c:v>59.24</c:v>
                </c:pt>
                <c:pt idx="9">
                  <c:v>73.2</c:v>
                </c:pt>
                <c:pt idx="10">
                  <c:v>68.489999999999995</c:v>
                </c:pt>
                <c:pt idx="11">
                  <c:v>74.539999999999992</c:v>
                </c:pt>
                <c:pt idx="12">
                  <c:v>56.999999999999993</c:v>
                </c:pt>
                <c:pt idx="13">
                  <c:v>71.36</c:v>
                </c:pt>
                <c:pt idx="14">
                  <c:v>65.02</c:v>
                </c:pt>
                <c:pt idx="15">
                  <c:v>50.72</c:v>
                </c:pt>
                <c:pt idx="16">
                  <c:v>44.519999999999996</c:v>
                </c:pt>
                <c:pt idx="17">
                  <c:v>58.84</c:v>
                </c:pt>
                <c:pt idx="18">
                  <c:v>56.44</c:v>
                </c:pt>
                <c:pt idx="19">
                  <c:v>56.57</c:v>
                </c:pt>
                <c:pt idx="20">
                  <c:v>58.64</c:v>
                </c:pt>
                <c:pt idx="21">
                  <c:v>57.92</c:v>
                </c:pt>
                <c:pt idx="22">
                  <c:v>52.61</c:v>
                </c:pt>
                <c:pt idx="23">
                  <c:v>54.7</c:v>
                </c:pt>
                <c:pt idx="24">
                  <c:v>48.8</c:v>
                </c:pt>
                <c:pt idx="25" formatCode="General">
                  <c:v>52.05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C5-422A-82FC-AC50A4AF5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0526736"/>
        <c:axId val="1540529232"/>
      </c:lineChart>
      <c:catAx>
        <c:axId val="154052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9232"/>
        <c:crosses val="autoZero"/>
        <c:auto val="1"/>
        <c:lblAlgn val="ctr"/>
        <c:lblOffset val="100"/>
        <c:noMultiLvlLbl val="0"/>
      </c:catAx>
      <c:valAx>
        <c:axId val="1540529232"/>
        <c:scaling>
          <c:orientation val="minMax"/>
          <c:max val="8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673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0D895FB-FE82-4379-B4A9-13A2CB6D2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30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A8EBA81-7D64-4A83-B87C-8BA3609F1F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52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BB02-EE80-43AD-A39C-79B9AAC4819A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62C-A742-4DA5-80EA-EDCEF6F571F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6957-C448-4816-B8A9-C214DF704C6C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6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C153-22F7-4B63-B85C-E2AABC6C83A1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2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0A53-4AD1-409A-A2F9-B1995EBBC93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14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32A3-B6F4-4577-B39A-4E00820D3A03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19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99CB-D457-4C19-A252-679D863ED8E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3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26A1B-11A1-4709-A3B4-F38B3AF37F8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A01-5E91-4FBC-8F42-8160C6773AD3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6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931F-ADB9-41D5-9761-A9EFC2FDD0CB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5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B08-D92C-4AD4-BEA6-BF566901BF8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C837-AF7C-408E-9A81-32A58C93CBE6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53665284"/>
              </p:ext>
            </p:extLst>
          </p:nvPr>
        </p:nvGraphicFramePr>
        <p:xfrm>
          <a:off x="215153" y="743571"/>
          <a:ext cx="9690847" cy="574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直線コネクタ 10"/>
          <p:cNvCxnSpPr/>
          <p:nvPr/>
        </p:nvCxnSpPr>
        <p:spPr>
          <a:xfrm flipV="1">
            <a:off x="94129" y="466572"/>
            <a:ext cx="9560859" cy="23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2590802" y="4558552"/>
            <a:ext cx="685800" cy="28238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613215" y="1093695"/>
            <a:ext cx="640975" cy="2913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15900" y="53603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（％）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004894" y="5847974"/>
            <a:ext cx="0" cy="900000"/>
          </a:xfrm>
          <a:prstGeom prst="line">
            <a:avLst/>
          </a:prstGeom>
          <a:ln w="9525">
            <a:solidFill>
              <a:schemeClr val="accent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004894" y="6546752"/>
            <a:ext cx="125954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公職選挙法成立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A3FBE93-0C42-4CB3-BF7E-408E21F4F67B}"/>
              </a:ext>
            </a:extLst>
          </p:cNvPr>
          <p:cNvSpPr/>
          <p:nvPr/>
        </p:nvSpPr>
        <p:spPr>
          <a:xfrm>
            <a:off x="2898591" y="85807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投票率の推移（参議院議員選挙区選挙）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80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2832</TotalTime>
  <Words>52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　光史</dc:creator>
  <cp:lastModifiedBy>大塚　保奈美</cp:lastModifiedBy>
  <cp:revision>307</cp:revision>
  <cp:lastPrinted>2023-10-13T04:39:20Z</cp:lastPrinted>
  <dcterms:created xsi:type="dcterms:W3CDTF">2021-08-18T06:58:16Z</dcterms:created>
  <dcterms:modified xsi:type="dcterms:W3CDTF">2023-12-27T02:42:43Z</dcterms:modified>
</cp:coreProperties>
</file>