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4"/>
  </p:notesMasterIdLst>
  <p:sldIdLst>
    <p:sldId id="256" r:id="rId2"/>
    <p:sldId id="257" r:id="rId3"/>
  </p:sldIdLst>
  <p:sldSz cx="12192000" cy="16256000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512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BC6"/>
    <a:srgbClr val="FADCE9"/>
    <a:srgbClr val="FFF100"/>
    <a:srgbClr val="E60013"/>
    <a:srgbClr val="EB623C"/>
    <a:srgbClr val="FABF1B"/>
    <a:srgbClr val="FDD35B"/>
    <a:srgbClr val="E4007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89" d="100"/>
          <a:sy n="89" d="100"/>
        </p:scale>
        <p:origin x="-846" y="-318"/>
      </p:cViewPr>
      <p:guideLst>
        <p:guide orient="horz" pos="512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2"/>
            <a:ext cx="2949678" cy="498559"/>
          </a:xfrm>
          <a:prstGeom prst="rect">
            <a:avLst/>
          </a:prstGeom>
        </p:spPr>
        <p:txBody>
          <a:bodyPr vert="horz" lIns="62985" tIns="31493" rIns="62985" bIns="31493" rtlCol="0"/>
          <a:lstStyle>
            <a:lvl1pPr algn="l">
              <a:defRPr sz="8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5350" y="2"/>
            <a:ext cx="2950765" cy="498559"/>
          </a:xfrm>
          <a:prstGeom prst="rect">
            <a:avLst/>
          </a:prstGeom>
        </p:spPr>
        <p:txBody>
          <a:bodyPr vert="horz" lIns="62985" tIns="31493" rIns="62985" bIns="31493" rtlCol="0"/>
          <a:lstStyle>
            <a:lvl1pPr algn="r">
              <a:defRPr sz="800"/>
            </a:lvl1pPr>
          </a:lstStyle>
          <a:p>
            <a:fld id="{C2ED8290-1A3A-4051-9490-678A7E0E8734}" type="datetimeFigureOut">
              <a:rPr kumimoji="1" lang="ja-JP" altLang="en-US" smtClean="0"/>
              <a:t>2019/9/18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146300" y="1241425"/>
            <a:ext cx="2514600" cy="33559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62985" tIns="31493" rIns="62985" bIns="31493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612" y="4783532"/>
            <a:ext cx="5445978" cy="3913800"/>
          </a:xfrm>
          <a:prstGeom prst="rect">
            <a:avLst/>
          </a:prstGeom>
        </p:spPr>
        <p:txBody>
          <a:bodyPr vert="horz" lIns="62985" tIns="31493" rIns="62985" bIns="31493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781"/>
            <a:ext cx="2949678" cy="498559"/>
          </a:xfrm>
          <a:prstGeom prst="rect">
            <a:avLst/>
          </a:prstGeom>
        </p:spPr>
        <p:txBody>
          <a:bodyPr vert="horz" lIns="62985" tIns="31493" rIns="62985" bIns="31493" rtlCol="0" anchor="b"/>
          <a:lstStyle>
            <a:lvl1pPr algn="l">
              <a:defRPr sz="8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5350" y="9440781"/>
            <a:ext cx="2950765" cy="498559"/>
          </a:xfrm>
          <a:prstGeom prst="rect">
            <a:avLst/>
          </a:prstGeom>
        </p:spPr>
        <p:txBody>
          <a:bodyPr vert="horz" lIns="62985" tIns="31493" rIns="62985" bIns="31493" rtlCol="0" anchor="b"/>
          <a:lstStyle>
            <a:lvl1pPr algn="r">
              <a:defRPr sz="800"/>
            </a:lvl1pPr>
          </a:lstStyle>
          <a:p>
            <a:fld id="{971B56D1-4DFF-4FD0-AE7A-23B9D9EE407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346337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660416"/>
            <a:ext cx="10363200" cy="5659496"/>
          </a:xfrm>
        </p:spPr>
        <p:txBody>
          <a:bodyPr anchor="b"/>
          <a:lstStyle>
            <a:lvl1pPr algn="ctr">
              <a:defRPr sz="8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8538164"/>
            <a:ext cx="9144000" cy="3924769"/>
          </a:xfrm>
        </p:spPr>
        <p:txBody>
          <a:bodyPr/>
          <a:lstStyle>
            <a:lvl1pPr marL="0" indent="0" algn="ctr">
              <a:buNone/>
              <a:defRPr sz="3200"/>
            </a:lvl1pPr>
            <a:lvl2pPr marL="609585" indent="0" algn="ctr">
              <a:buNone/>
              <a:defRPr sz="2667"/>
            </a:lvl2pPr>
            <a:lvl3pPr marL="1219170" indent="0" algn="ctr">
              <a:buNone/>
              <a:defRPr sz="2400"/>
            </a:lvl3pPr>
            <a:lvl4pPr marL="1828754" indent="0" algn="ctr">
              <a:buNone/>
              <a:defRPr sz="2133"/>
            </a:lvl4pPr>
            <a:lvl5pPr marL="2438339" indent="0" algn="ctr">
              <a:buNone/>
              <a:defRPr sz="2133"/>
            </a:lvl5pPr>
            <a:lvl6pPr marL="3047924" indent="0" algn="ctr">
              <a:buNone/>
              <a:defRPr sz="2133"/>
            </a:lvl6pPr>
            <a:lvl7pPr marL="3657509" indent="0" algn="ctr">
              <a:buNone/>
              <a:defRPr sz="2133"/>
            </a:lvl7pPr>
            <a:lvl8pPr marL="4267093" indent="0" algn="ctr">
              <a:buNone/>
              <a:defRPr sz="2133"/>
            </a:lvl8pPr>
            <a:lvl9pPr marL="4876678" indent="0" algn="ctr">
              <a:buNone/>
              <a:defRPr sz="2133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A73AC-841E-4C4E-9BE8-B358F7412FDD}" type="datetimeFigureOut">
              <a:rPr kumimoji="1" lang="ja-JP" altLang="en-US" smtClean="0"/>
              <a:t>2019/9/18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0DFC58-3BDB-4894-80B3-1C83E2E5FA7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772008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A73AC-841E-4C4E-9BE8-B358F7412FDD}" type="datetimeFigureOut">
              <a:rPr kumimoji="1" lang="ja-JP" altLang="en-US" smtClean="0"/>
              <a:t>2019/9/18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0DFC58-3BDB-4894-80B3-1C83E2E5FA7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418935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865481"/>
            <a:ext cx="2628900" cy="13776209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865481"/>
            <a:ext cx="7734300" cy="13776209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A73AC-841E-4C4E-9BE8-B358F7412FDD}" type="datetimeFigureOut">
              <a:rPr kumimoji="1" lang="ja-JP" altLang="en-US" smtClean="0"/>
              <a:t>2019/9/18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0DFC58-3BDB-4894-80B3-1C83E2E5FA7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838256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A73AC-841E-4C4E-9BE8-B358F7412FDD}" type="datetimeFigureOut">
              <a:rPr kumimoji="1" lang="ja-JP" altLang="en-US" smtClean="0"/>
              <a:t>2019/9/18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0DFC58-3BDB-4894-80B3-1C83E2E5FA7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813274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4052716"/>
            <a:ext cx="10515600" cy="6762043"/>
          </a:xfrm>
        </p:spPr>
        <p:txBody>
          <a:bodyPr anchor="b"/>
          <a:lstStyle>
            <a:lvl1pPr>
              <a:defRPr sz="8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10878731"/>
            <a:ext cx="10515600" cy="3555999"/>
          </a:xfrm>
        </p:spPr>
        <p:txBody>
          <a:bodyPr/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609585" indent="0">
              <a:buNone/>
              <a:defRPr sz="2667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A73AC-841E-4C4E-9BE8-B358F7412FDD}" type="datetimeFigureOut">
              <a:rPr kumimoji="1" lang="ja-JP" altLang="en-US" smtClean="0"/>
              <a:t>2019/9/18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0DFC58-3BDB-4894-80B3-1C83E2E5FA7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539488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4327407"/>
            <a:ext cx="5181600" cy="10314283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4327407"/>
            <a:ext cx="5181600" cy="10314283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A73AC-841E-4C4E-9BE8-B358F7412FDD}" type="datetimeFigureOut">
              <a:rPr kumimoji="1" lang="ja-JP" altLang="en-US" smtClean="0"/>
              <a:t>2019/9/18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0DFC58-3BDB-4894-80B3-1C83E2E5FA7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088234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865485"/>
            <a:ext cx="10515600" cy="3142075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3984979"/>
            <a:ext cx="5157787" cy="1952977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5937956"/>
            <a:ext cx="5157787" cy="87338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3984979"/>
            <a:ext cx="5183188" cy="1952977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5937956"/>
            <a:ext cx="5183188" cy="87338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A73AC-841E-4C4E-9BE8-B358F7412FDD}" type="datetimeFigureOut">
              <a:rPr kumimoji="1" lang="ja-JP" altLang="en-US" smtClean="0"/>
              <a:t>2019/9/18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0DFC58-3BDB-4894-80B3-1C83E2E5FA7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939452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A73AC-841E-4C4E-9BE8-B358F7412FDD}" type="datetimeFigureOut">
              <a:rPr kumimoji="1" lang="ja-JP" altLang="en-US" smtClean="0"/>
              <a:t>2019/9/18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0DFC58-3BDB-4894-80B3-1C83E2E5FA7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255644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A73AC-841E-4C4E-9BE8-B358F7412FDD}" type="datetimeFigureOut">
              <a:rPr kumimoji="1" lang="ja-JP" altLang="en-US" smtClean="0"/>
              <a:t>2019/9/18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0DFC58-3BDB-4894-80B3-1C83E2E5FA7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751499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1083733"/>
            <a:ext cx="3932237" cy="3793067"/>
          </a:xfrm>
        </p:spPr>
        <p:txBody>
          <a:bodyPr anchor="b"/>
          <a:lstStyle>
            <a:lvl1pPr>
              <a:defRPr sz="4267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2340567"/>
            <a:ext cx="6172200" cy="11552296"/>
          </a:xfrm>
        </p:spPr>
        <p:txBody>
          <a:bodyPr/>
          <a:lstStyle>
            <a:lvl1pPr>
              <a:defRPr sz="4267"/>
            </a:lvl1pPr>
            <a:lvl2pPr>
              <a:defRPr sz="3733"/>
            </a:lvl2pPr>
            <a:lvl3pPr>
              <a:defRPr sz="3200"/>
            </a:lvl3pPr>
            <a:lvl4pPr>
              <a:defRPr sz="2667"/>
            </a:lvl4pPr>
            <a:lvl5pPr>
              <a:defRPr sz="2667"/>
            </a:lvl5pPr>
            <a:lvl6pPr>
              <a:defRPr sz="2667"/>
            </a:lvl6pPr>
            <a:lvl7pPr>
              <a:defRPr sz="2667"/>
            </a:lvl7pPr>
            <a:lvl8pPr>
              <a:defRPr sz="2667"/>
            </a:lvl8pPr>
            <a:lvl9pPr>
              <a:defRPr sz="2667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876800"/>
            <a:ext cx="3932237" cy="9034875"/>
          </a:xfrm>
        </p:spPr>
        <p:txBody>
          <a:bodyPr/>
          <a:lstStyle>
            <a:lvl1pPr marL="0" indent="0">
              <a:buNone/>
              <a:defRPr sz="2133"/>
            </a:lvl1pPr>
            <a:lvl2pPr marL="609585" indent="0">
              <a:buNone/>
              <a:defRPr sz="1867"/>
            </a:lvl2pPr>
            <a:lvl3pPr marL="1219170" indent="0">
              <a:buNone/>
              <a:defRPr sz="1600"/>
            </a:lvl3pPr>
            <a:lvl4pPr marL="1828754" indent="0">
              <a:buNone/>
              <a:defRPr sz="1333"/>
            </a:lvl4pPr>
            <a:lvl5pPr marL="2438339" indent="0">
              <a:buNone/>
              <a:defRPr sz="1333"/>
            </a:lvl5pPr>
            <a:lvl6pPr marL="3047924" indent="0">
              <a:buNone/>
              <a:defRPr sz="1333"/>
            </a:lvl6pPr>
            <a:lvl7pPr marL="3657509" indent="0">
              <a:buNone/>
              <a:defRPr sz="1333"/>
            </a:lvl7pPr>
            <a:lvl8pPr marL="4267093" indent="0">
              <a:buNone/>
              <a:defRPr sz="1333"/>
            </a:lvl8pPr>
            <a:lvl9pPr marL="4876678" indent="0">
              <a:buNone/>
              <a:defRPr sz="1333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A73AC-841E-4C4E-9BE8-B358F7412FDD}" type="datetimeFigureOut">
              <a:rPr kumimoji="1" lang="ja-JP" altLang="en-US" smtClean="0"/>
              <a:t>2019/9/18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0DFC58-3BDB-4894-80B3-1C83E2E5FA7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604435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1083733"/>
            <a:ext cx="3932237" cy="3793067"/>
          </a:xfrm>
        </p:spPr>
        <p:txBody>
          <a:bodyPr anchor="b"/>
          <a:lstStyle>
            <a:lvl1pPr>
              <a:defRPr sz="4267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2340567"/>
            <a:ext cx="6172200" cy="11552296"/>
          </a:xfrm>
        </p:spPr>
        <p:txBody>
          <a:bodyPr anchor="t"/>
          <a:lstStyle>
            <a:lvl1pPr marL="0" indent="0">
              <a:buNone/>
              <a:defRPr sz="4267"/>
            </a:lvl1pPr>
            <a:lvl2pPr marL="609585" indent="0">
              <a:buNone/>
              <a:defRPr sz="3733"/>
            </a:lvl2pPr>
            <a:lvl3pPr marL="1219170" indent="0">
              <a:buNone/>
              <a:defRPr sz="3200"/>
            </a:lvl3pPr>
            <a:lvl4pPr marL="1828754" indent="0">
              <a:buNone/>
              <a:defRPr sz="2667"/>
            </a:lvl4pPr>
            <a:lvl5pPr marL="2438339" indent="0">
              <a:buNone/>
              <a:defRPr sz="2667"/>
            </a:lvl5pPr>
            <a:lvl6pPr marL="3047924" indent="0">
              <a:buNone/>
              <a:defRPr sz="2667"/>
            </a:lvl6pPr>
            <a:lvl7pPr marL="3657509" indent="0">
              <a:buNone/>
              <a:defRPr sz="2667"/>
            </a:lvl7pPr>
            <a:lvl8pPr marL="4267093" indent="0">
              <a:buNone/>
              <a:defRPr sz="2667"/>
            </a:lvl8pPr>
            <a:lvl9pPr marL="4876678" indent="0">
              <a:buNone/>
              <a:defRPr sz="2667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876800"/>
            <a:ext cx="3932237" cy="9034875"/>
          </a:xfrm>
        </p:spPr>
        <p:txBody>
          <a:bodyPr/>
          <a:lstStyle>
            <a:lvl1pPr marL="0" indent="0">
              <a:buNone/>
              <a:defRPr sz="2133"/>
            </a:lvl1pPr>
            <a:lvl2pPr marL="609585" indent="0">
              <a:buNone/>
              <a:defRPr sz="1867"/>
            </a:lvl2pPr>
            <a:lvl3pPr marL="1219170" indent="0">
              <a:buNone/>
              <a:defRPr sz="1600"/>
            </a:lvl3pPr>
            <a:lvl4pPr marL="1828754" indent="0">
              <a:buNone/>
              <a:defRPr sz="1333"/>
            </a:lvl4pPr>
            <a:lvl5pPr marL="2438339" indent="0">
              <a:buNone/>
              <a:defRPr sz="1333"/>
            </a:lvl5pPr>
            <a:lvl6pPr marL="3047924" indent="0">
              <a:buNone/>
              <a:defRPr sz="1333"/>
            </a:lvl6pPr>
            <a:lvl7pPr marL="3657509" indent="0">
              <a:buNone/>
              <a:defRPr sz="1333"/>
            </a:lvl7pPr>
            <a:lvl8pPr marL="4267093" indent="0">
              <a:buNone/>
              <a:defRPr sz="1333"/>
            </a:lvl8pPr>
            <a:lvl9pPr marL="4876678" indent="0">
              <a:buNone/>
              <a:defRPr sz="1333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A73AC-841E-4C4E-9BE8-B358F7412FDD}" type="datetimeFigureOut">
              <a:rPr kumimoji="1" lang="ja-JP" altLang="en-US" smtClean="0"/>
              <a:t>2019/9/18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0DFC58-3BDB-4894-80B3-1C83E2E5FA7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348725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865485"/>
            <a:ext cx="10515600" cy="31420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4327407"/>
            <a:ext cx="10515600" cy="103142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15066908"/>
            <a:ext cx="2743200" cy="8654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9A73AC-841E-4C4E-9BE8-B358F7412FDD}" type="datetimeFigureOut">
              <a:rPr kumimoji="1" lang="ja-JP" altLang="en-US" smtClean="0"/>
              <a:t>2019/9/18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15066908"/>
            <a:ext cx="4114800" cy="8654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15066908"/>
            <a:ext cx="2743200" cy="8654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0DFC58-3BDB-4894-80B3-1C83E2E5FA7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625729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1219170" rtl="0" eaLnBrk="1" latinLnBrk="0" hangingPunct="1">
        <a:lnSpc>
          <a:spcPct val="90000"/>
        </a:lnSpc>
        <a:spcBef>
          <a:spcPct val="0"/>
        </a:spcBef>
        <a:buNone/>
        <a:defRPr kumimoji="1" sz="586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04792" indent="-304792" algn="l" defTabSz="1219170" rtl="0" eaLnBrk="1" latinLnBrk="0" hangingPunct="1">
        <a:lnSpc>
          <a:spcPct val="90000"/>
        </a:lnSpc>
        <a:spcBef>
          <a:spcPts val="1333"/>
        </a:spcBef>
        <a:buFont typeface="Arial" panose="020B0604020202020204" pitchFamily="34" charset="0"/>
        <a:buChar char="•"/>
        <a:defRPr kumimoji="1" sz="3733" kern="1200">
          <a:solidFill>
            <a:schemeClr val="tx1"/>
          </a:solidFill>
          <a:latin typeface="+mn-lt"/>
          <a:ea typeface="+mn-ea"/>
          <a:cs typeface="+mn-cs"/>
        </a:defRPr>
      </a:lvl1pPr>
      <a:lvl2pPr marL="91437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kumimoji="1" sz="2667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26" Type="http://schemas.openxmlformats.org/officeDocument/2006/relationships/image" Target="../media/image25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5" Type="http://schemas.openxmlformats.org/officeDocument/2006/relationships/image" Target="../media/image24.png"/><Relationship Id="rId33" Type="http://schemas.openxmlformats.org/officeDocument/2006/relationships/image" Target="../media/image32.jpe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29" Type="http://schemas.openxmlformats.org/officeDocument/2006/relationships/image" Target="../media/image28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24" Type="http://schemas.openxmlformats.org/officeDocument/2006/relationships/image" Target="../media/image23.png"/><Relationship Id="rId32" Type="http://schemas.openxmlformats.org/officeDocument/2006/relationships/image" Target="../media/image31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23" Type="http://schemas.openxmlformats.org/officeDocument/2006/relationships/image" Target="../media/image22.png"/><Relationship Id="rId28" Type="http://schemas.openxmlformats.org/officeDocument/2006/relationships/image" Target="../media/image27.png"/><Relationship Id="rId10" Type="http://schemas.openxmlformats.org/officeDocument/2006/relationships/image" Target="../media/image9.png"/><Relationship Id="rId19" Type="http://schemas.openxmlformats.org/officeDocument/2006/relationships/image" Target="../media/image18.jpeg"/><Relationship Id="rId31" Type="http://schemas.openxmlformats.org/officeDocument/2006/relationships/image" Target="../media/image30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Relationship Id="rId22" Type="http://schemas.openxmlformats.org/officeDocument/2006/relationships/image" Target="../media/image21.png"/><Relationship Id="rId27" Type="http://schemas.openxmlformats.org/officeDocument/2006/relationships/image" Target="../media/image26.png"/><Relationship Id="rId30" Type="http://schemas.openxmlformats.org/officeDocument/2006/relationships/image" Target="../media/image29.png"/><Relationship Id="rId8" Type="http://schemas.openxmlformats.org/officeDocument/2006/relationships/image" Target="../media/image7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2.jpeg"/><Relationship Id="rId13" Type="http://schemas.openxmlformats.org/officeDocument/2006/relationships/image" Target="../media/image40.png"/><Relationship Id="rId18" Type="http://schemas.openxmlformats.org/officeDocument/2006/relationships/image" Target="../media/image45.png"/><Relationship Id="rId3" Type="http://schemas.openxmlformats.org/officeDocument/2006/relationships/image" Target="../media/image34.png"/><Relationship Id="rId21" Type="http://schemas.openxmlformats.org/officeDocument/2006/relationships/image" Target="../media/image48.png"/><Relationship Id="rId7" Type="http://schemas.openxmlformats.org/officeDocument/2006/relationships/image" Target="../media/image30.png"/><Relationship Id="rId12" Type="http://schemas.openxmlformats.org/officeDocument/2006/relationships/image" Target="../media/image39.png"/><Relationship Id="rId17" Type="http://schemas.openxmlformats.org/officeDocument/2006/relationships/image" Target="../media/image44.png"/><Relationship Id="rId25" Type="http://schemas.openxmlformats.org/officeDocument/2006/relationships/image" Target="../media/image52.png"/><Relationship Id="rId2" Type="http://schemas.openxmlformats.org/officeDocument/2006/relationships/image" Target="../media/image33.png"/><Relationship Id="rId16" Type="http://schemas.openxmlformats.org/officeDocument/2006/relationships/image" Target="../media/image43.png"/><Relationship Id="rId20" Type="http://schemas.openxmlformats.org/officeDocument/2006/relationships/image" Target="../media/image4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8.png"/><Relationship Id="rId11" Type="http://schemas.openxmlformats.org/officeDocument/2006/relationships/image" Target="../media/image38.png"/><Relationship Id="rId24" Type="http://schemas.openxmlformats.org/officeDocument/2006/relationships/image" Target="../media/image51.png"/><Relationship Id="rId5" Type="http://schemas.openxmlformats.org/officeDocument/2006/relationships/image" Target="../media/image36.png"/><Relationship Id="rId15" Type="http://schemas.openxmlformats.org/officeDocument/2006/relationships/image" Target="../media/image42.png"/><Relationship Id="rId23" Type="http://schemas.openxmlformats.org/officeDocument/2006/relationships/image" Target="../media/image50.png"/><Relationship Id="rId10" Type="http://schemas.openxmlformats.org/officeDocument/2006/relationships/image" Target="../media/image37.png"/><Relationship Id="rId19" Type="http://schemas.openxmlformats.org/officeDocument/2006/relationships/image" Target="../media/image46.png"/><Relationship Id="rId4" Type="http://schemas.openxmlformats.org/officeDocument/2006/relationships/image" Target="../media/image35.png"/><Relationship Id="rId9" Type="http://schemas.openxmlformats.org/officeDocument/2006/relationships/image" Target="../media/image31.png"/><Relationship Id="rId14" Type="http://schemas.openxmlformats.org/officeDocument/2006/relationships/image" Target="../media/image41.png"/><Relationship Id="rId22" Type="http://schemas.openxmlformats.org/officeDocument/2006/relationships/image" Target="../media/image4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正方形/長方形 14"/>
          <p:cNvSpPr/>
          <p:nvPr/>
        </p:nvSpPr>
        <p:spPr>
          <a:xfrm>
            <a:off x="9386892" y="4627258"/>
            <a:ext cx="2042431" cy="67284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kumimoji="1" lang="ja-JP" altLang="en-US" sz="2400" dirty="0" smtClean="0">
                <a:solidFill>
                  <a:srgbClr val="FF000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レベル４</a:t>
            </a:r>
            <a:r>
              <a:rPr kumimoji="1" lang="ja-JP" altLang="en-US" sz="2000" dirty="0" smtClean="0">
                <a:solidFill>
                  <a:schemeClr val="tx1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で</a:t>
            </a:r>
            <a:endParaRPr kumimoji="1" lang="en-US" altLang="ja-JP" sz="2000" dirty="0" smtClean="0">
              <a:solidFill>
                <a:schemeClr val="tx1"/>
              </a:solidFill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  <a:p>
            <a:pPr algn="ctr"/>
            <a:r>
              <a:rPr kumimoji="1" lang="ja-JP" altLang="en-US" sz="2000" dirty="0" smtClean="0">
                <a:solidFill>
                  <a:schemeClr val="tx1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みんな</a:t>
            </a:r>
            <a:r>
              <a:rPr kumimoji="1" lang="ja-JP" altLang="en-US" sz="2800" dirty="0" smtClean="0">
                <a:solidFill>
                  <a:srgbClr val="FF000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避難！</a:t>
            </a:r>
            <a:endParaRPr kumimoji="1" lang="ja-JP" altLang="en-US" sz="2000" dirty="0">
              <a:solidFill>
                <a:schemeClr val="tx1"/>
              </a:solidFill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</p:txBody>
      </p:sp>
      <p:pic>
        <p:nvPicPr>
          <p:cNvPr id="16" name="図 1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5159" y="226844"/>
            <a:ext cx="6563928" cy="602618"/>
          </a:xfrm>
          <a:prstGeom prst="rect">
            <a:avLst/>
          </a:prstGeom>
        </p:spPr>
      </p:pic>
      <p:pic>
        <p:nvPicPr>
          <p:cNvPr id="17" name="図 1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592" y="1719595"/>
            <a:ext cx="4241427" cy="1030956"/>
          </a:xfrm>
          <a:prstGeom prst="rect">
            <a:avLst/>
          </a:prstGeom>
        </p:spPr>
      </p:pic>
      <p:pic>
        <p:nvPicPr>
          <p:cNvPr id="18" name="図 1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1582070">
            <a:off x="7850009" y="1256420"/>
            <a:ext cx="4757157" cy="934828"/>
          </a:xfrm>
          <a:prstGeom prst="rect">
            <a:avLst/>
          </a:prstGeom>
        </p:spPr>
      </p:pic>
      <p:grpSp>
        <p:nvGrpSpPr>
          <p:cNvPr id="27" name="グループ化 26"/>
          <p:cNvGrpSpPr/>
          <p:nvPr/>
        </p:nvGrpSpPr>
        <p:grpSpPr>
          <a:xfrm>
            <a:off x="90447" y="4447185"/>
            <a:ext cx="5383902" cy="841065"/>
            <a:chOff x="0" y="4092788"/>
            <a:chExt cx="3840480" cy="570552"/>
          </a:xfrm>
        </p:grpSpPr>
        <p:sp>
          <p:nvSpPr>
            <p:cNvPr id="24" name="角丸四角形 23"/>
            <p:cNvSpPr/>
            <p:nvPr/>
          </p:nvSpPr>
          <p:spPr>
            <a:xfrm>
              <a:off x="113321" y="4092788"/>
              <a:ext cx="3548103" cy="524120"/>
            </a:xfrm>
            <a:prstGeom prst="roundRect">
              <a:avLst>
                <a:gd name="adj" fmla="val 30087"/>
              </a:avLst>
            </a:prstGeom>
            <a:solidFill>
              <a:srgbClr val="E4007F"/>
            </a:solidFill>
            <a:ln w="28575">
              <a:solidFill>
                <a:srgbClr val="FFF1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0" tIns="0" rIns="0" bIns="0" numCol="1" spcCol="0" rtlCol="0" fromWordArt="0" anchor="ctr" anchorCtr="1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sz="2400"/>
            </a:p>
          </p:txBody>
        </p:sp>
        <p:pic>
          <p:nvPicPr>
            <p:cNvPr id="26" name="図 25"/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0" y="4163425"/>
              <a:ext cx="3840480" cy="499915"/>
            </a:xfrm>
            <a:prstGeom prst="rect">
              <a:avLst/>
            </a:prstGeom>
          </p:spPr>
        </p:pic>
      </p:grpSp>
      <p:grpSp>
        <p:nvGrpSpPr>
          <p:cNvPr id="58" name="グループ化 57"/>
          <p:cNvGrpSpPr/>
          <p:nvPr/>
        </p:nvGrpSpPr>
        <p:grpSpPr>
          <a:xfrm>
            <a:off x="53593" y="7258331"/>
            <a:ext cx="4622292" cy="1303578"/>
            <a:chOff x="168065" y="3896614"/>
            <a:chExt cx="2557435" cy="635849"/>
          </a:xfrm>
        </p:grpSpPr>
        <p:pic>
          <p:nvPicPr>
            <p:cNvPr id="31" name="図 30"/>
            <p:cNvPicPr>
              <a:picLocks noChangeAspect="1"/>
            </p:cNvPicPr>
            <p:nvPr/>
          </p:nvPicPr>
          <p:blipFill rotWithShape="1">
            <a:blip r:embed="rId6"/>
            <a:srcRect r="17056" b="37664"/>
            <a:stretch/>
          </p:blipFill>
          <p:spPr>
            <a:xfrm>
              <a:off x="168065" y="3896614"/>
              <a:ext cx="2557435" cy="635849"/>
            </a:xfrm>
            <a:prstGeom prst="rect">
              <a:avLst/>
            </a:prstGeom>
          </p:spPr>
        </p:pic>
        <p:sp>
          <p:nvSpPr>
            <p:cNvPr id="56" name="楕円 55"/>
            <p:cNvSpPr/>
            <p:nvPr/>
          </p:nvSpPr>
          <p:spPr>
            <a:xfrm>
              <a:off x="1850966" y="3954747"/>
              <a:ext cx="155362" cy="13676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0" tIns="0" rIns="0" bIns="0" numCol="1" spcCol="0" rtlCol="0" fromWordArt="0" anchor="ctr" anchorCtr="1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kumimoji="1" lang="ja-JP" altLang="en-US" sz="1067" dirty="0">
                  <a:latin typeface="HG創英角ｺﾞｼｯｸUB" panose="020B0909000000000000" pitchFamily="49" charset="-128"/>
                  <a:ea typeface="HG創英角ｺﾞｼｯｸUB" panose="020B0909000000000000" pitchFamily="49" charset="-128"/>
                </a:rPr>
                <a:t>３</a:t>
              </a:r>
            </a:p>
          </p:txBody>
        </p:sp>
        <p:sp>
          <p:nvSpPr>
            <p:cNvPr id="57" name="楕円 56"/>
            <p:cNvSpPr/>
            <p:nvPr/>
          </p:nvSpPr>
          <p:spPr>
            <a:xfrm>
              <a:off x="2171082" y="3958898"/>
              <a:ext cx="155362" cy="13676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0" tIns="0" rIns="0" bIns="0" numCol="1" spcCol="0" rtlCol="0" fromWordArt="0" anchor="ctr" anchorCtr="1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kumimoji="1" lang="ja-JP" altLang="en-US" sz="1067" dirty="0">
                  <a:latin typeface="HG創英角ｺﾞｼｯｸUB" panose="020B0909000000000000" pitchFamily="49" charset="-128"/>
                  <a:ea typeface="HG創英角ｺﾞｼｯｸUB" panose="020B0909000000000000" pitchFamily="49" charset="-128"/>
                </a:rPr>
                <a:t>４</a:t>
              </a:r>
            </a:p>
          </p:txBody>
        </p:sp>
      </p:grpSp>
      <p:grpSp>
        <p:nvGrpSpPr>
          <p:cNvPr id="62" name="グループ化 61"/>
          <p:cNvGrpSpPr/>
          <p:nvPr/>
        </p:nvGrpSpPr>
        <p:grpSpPr>
          <a:xfrm>
            <a:off x="3288577" y="10931425"/>
            <a:ext cx="6540383" cy="481455"/>
            <a:chOff x="1042345" y="6332750"/>
            <a:chExt cx="4905286" cy="361090"/>
          </a:xfrm>
        </p:grpSpPr>
        <p:sp>
          <p:nvSpPr>
            <p:cNvPr id="61" name="角丸四角形 60"/>
            <p:cNvSpPr/>
            <p:nvPr/>
          </p:nvSpPr>
          <p:spPr>
            <a:xfrm>
              <a:off x="1129185" y="6332750"/>
              <a:ext cx="4495088" cy="269754"/>
            </a:xfrm>
            <a:prstGeom prst="roundRect">
              <a:avLst>
                <a:gd name="adj" fmla="val 10331"/>
              </a:avLst>
            </a:prstGeom>
            <a:solidFill>
              <a:srgbClr val="FADCE9"/>
            </a:solidFill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121920" tIns="60960" rIns="121920" bIns="6096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sz="2400"/>
            </a:p>
          </p:txBody>
        </p:sp>
        <p:sp>
          <p:nvSpPr>
            <p:cNvPr id="59" name="楕円 58"/>
            <p:cNvSpPr/>
            <p:nvPr/>
          </p:nvSpPr>
          <p:spPr>
            <a:xfrm>
              <a:off x="2006169" y="6403850"/>
              <a:ext cx="141818" cy="152586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0" tIns="0" rIns="0" bIns="0" numCol="1" spcCol="0" rtlCol="0" fromWordArt="0" anchor="ctr" anchorCtr="1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kumimoji="1" lang="ja-JP" altLang="en-US" sz="1067" dirty="0">
                  <a:latin typeface="HG創英角ｺﾞｼｯｸUB" panose="020B0909000000000000" pitchFamily="49" charset="-128"/>
                  <a:ea typeface="HG創英角ｺﾞｼｯｸUB" panose="020B0909000000000000" pitchFamily="49" charset="-128"/>
                </a:rPr>
                <a:t>５</a:t>
              </a:r>
            </a:p>
          </p:txBody>
        </p:sp>
        <p:pic>
          <p:nvPicPr>
            <p:cNvPr id="60" name="図 59"/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>
              <a:off x="1042345" y="6361914"/>
              <a:ext cx="4905286" cy="331926"/>
            </a:xfrm>
            <a:prstGeom prst="rect">
              <a:avLst/>
            </a:prstGeom>
          </p:spPr>
        </p:pic>
      </p:grpSp>
      <p:pic>
        <p:nvPicPr>
          <p:cNvPr id="63" name="図 62"/>
          <p:cNvPicPr>
            <a:picLocks noChangeAspect="1"/>
          </p:cNvPicPr>
          <p:nvPr/>
        </p:nvPicPr>
        <p:blipFill rotWithShape="1">
          <a:blip r:embed="rId8"/>
          <a:srcRect r="24175" b="33353"/>
          <a:stretch/>
        </p:blipFill>
        <p:spPr>
          <a:xfrm>
            <a:off x="2712878" y="11635370"/>
            <a:ext cx="6540149" cy="345793"/>
          </a:xfrm>
          <a:prstGeom prst="rect">
            <a:avLst/>
          </a:prstGeom>
        </p:spPr>
      </p:pic>
      <p:grpSp>
        <p:nvGrpSpPr>
          <p:cNvPr id="95" name="グループ化 94"/>
          <p:cNvGrpSpPr/>
          <p:nvPr/>
        </p:nvGrpSpPr>
        <p:grpSpPr>
          <a:xfrm>
            <a:off x="2938433" y="11978462"/>
            <a:ext cx="7497279" cy="2403716"/>
            <a:chOff x="1000033" y="7380350"/>
            <a:chExt cx="5622958" cy="1802787"/>
          </a:xfrm>
        </p:grpSpPr>
        <p:sp>
          <p:nvSpPr>
            <p:cNvPr id="64" name="角丸四角形 63"/>
            <p:cNvSpPr/>
            <p:nvPr/>
          </p:nvSpPr>
          <p:spPr>
            <a:xfrm>
              <a:off x="1000033" y="7380350"/>
              <a:ext cx="5622958" cy="1802787"/>
            </a:xfrm>
            <a:prstGeom prst="roundRect">
              <a:avLst>
                <a:gd name="adj" fmla="val 2082"/>
              </a:avLst>
            </a:prstGeom>
            <a:noFill/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121920" tIns="60960" rIns="121920" bIns="6096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sz="2400"/>
            </a:p>
          </p:txBody>
        </p:sp>
        <p:pic>
          <p:nvPicPr>
            <p:cNvPr id="65" name="図 64"/>
            <p:cNvPicPr>
              <a:picLocks noChangeAspect="1"/>
            </p:cNvPicPr>
            <p:nvPr/>
          </p:nvPicPr>
          <p:blipFill rotWithShape="1">
            <a:blip r:embed="rId9"/>
            <a:srcRect r="3516" b="15218"/>
            <a:stretch/>
          </p:blipFill>
          <p:spPr>
            <a:xfrm>
              <a:off x="1052959" y="7466949"/>
              <a:ext cx="3481773" cy="1631356"/>
            </a:xfrm>
            <a:prstGeom prst="rect">
              <a:avLst/>
            </a:prstGeom>
          </p:spPr>
        </p:pic>
        <p:grpSp>
          <p:nvGrpSpPr>
            <p:cNvPr id="68" name="グループ化 67"/>
            <p:cNvGrpSpPr/>
            <p:nvPr/>
          </p:nvGrpSpPr>
          <p:grpSpPr>
            <a:xfrm>
              <a:off x="4636851" y="7531615"/>
              <a:ext cx="1965437" cy="291205"/>
              <a:chOff x="4625561" y="7855911"/>
              <a:chExt cx="1965437" cy="291205"/>
            </a:xfrm>
          </p:grpSpPr>
          <p:sp>
            <p:nvSpPr>
              <p:cNvPr id="66" name="角丸四角形 65"/>
              <p:cNvSpPr/>
              <p:nvPr/>
            </p:nvSpPr>
            <p:spPr>
              <a:xfrm>
                <a:off x="4632920" y="7855911"/>
                <a:ext cx="1891304" cy="276764"/>
              </a:xfrm>
              <a:prstGeom prst="roundRect">
                <a:avLst>
                  <a:gd name="adj" fmla="val 8824"/>
                </a:avLst>
              </a:prstGeom>
              <a:solidFill>
                <a:srgbClr val="FFFBC6"/>
              </a:solidFill>
              <a:ln w="19050">
                <a:solidFill>
                  <a:schemeClr val="bg2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121920" tIns="60960" rIns="121920" bIns="6096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kumimoji="1" lang="ja-JP" altLang="en-US" sz="2400"/>
              </a:p>
            </p:txBody>
          </p:sp>
          <p:pic>
            <p:nvPicPr>
              <p:cNvPr id="67" name="図 66"/>
              <p:cNvPicPr>
                <a:picLocks noChangeAspect="1"/>
              </p:cNvPicPr>
              <p:nvPr/>
            </p:nvPicPr>
            <p:blipFill>
              <a:blip r:embed="rId10"/>
              <a:stretch>
                <a:fillRect/>
              </a:stretch>
            </p:blipFill>
            <p:spPr>
              <a:xfrm>
                <a:off x="4625561" y="7915918"/>
                <a:ext cx="1965437" cy="231198"/>
              </a:xfrm>
              <a:prstGeom prst="rect">
                <a:avLst/>
              </a:prstGeom>
            </p:spPr>
          </p:pic>
        </p:grpSp>
        <p:grpSp>
          <p:nvGrpSpPr>
            <p:cNvPr id="76" name="グループ化 75"/>
            <p:cNvGrpSpPr/>
            <p:nvPr/>
          </p:nvGrpSpPr>
          <p:grpSpPr>
            <a:xfrm>
              <a:off x="4637681" y="8061647"/>
              <a:ext cx="1891304" cy="293864"/>
              <a:chOff x="4631153" y="7817404"/>
              <a:chExt cx="1891304" cy="293864"/>
            </a:xfrm>
          </p:grpSpPr>
          <p:sp>
            <p:nvSpPr>
              <p:cNvPr id="72" name="角丸四角形 71"/>
              <p:cNvSpPr/>
              <p:nvPr/>
            </p:nvSpPr>
            <p:spPr>
              <a:xfrm>
                <a:off x="4631153" y="7817404"/>
                <a:ext cx="1891304" cy="276764"/>
              </a:xfrm>
              <a:prstGeom prst="roundRect">
                <a:avLst>
                  <a:gd name="adj" fmla="val 8824"/>
                </a:avLst>
              </a:prstGeom>
              <a:solidFill>
                <a:srgbClr val="FFFBC6"/>
              </a:solidFill>
              <a:ln w="19050">
                <a:solidFill>
                  <a:schemeClr val="bg2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121920" tIns="60960" rIns="121920" bIns="6096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kumimoji="1" lang="ja-JP" altLang="en-US" sz="2400"/>
              </a:p>
            </p:txBody>
          </p:sp>
          <p:pic>
            <p:nvPicPr>
              <p:cNvPr id="75" name="図 74"/>
              <p:cNvPicPr>
                <a:picLocks noChangeAspect="1"/>
              </p:cNvPicPr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4644210" y="7880117"/>
                <a:ext cx="1390261" cy="231151"/>
              </a:xfrm>
              <a:prstGeom prst="rect">
                <a:avLst/>
              </a:prstGeom>
            </p:spPr>
          </p:pic>
        </p:grpSp>
        <p:grpSp>
          <p:nvGrpSpPr>
            <p:cNvPr id="78" name="グループ化 77"/>
            <p:cNvGrpSpPr/>
            <p:nvPr/>
          </p:nvGrpSpPr>
          <p:grpSpPr>
            <a:xfrm>
              <a:off x="4637682" y="8400538"/>
              <a:ext cx="1891304" cy="276764"/>
              <a:chOff x="4637682" y="8388341"/>
              <a:chExt cx="1891304" cy="276764"/>
            </a:xfrm>
          </p:grpSpPr>
          <p:sp>
            <p:nvSpPr>
              <p:cNvPr id="73" name="角丸四角形 72"/>
              <p:cNvSpPr/>
              <p:nvPr/>
            </p:nvSpPr>
            <p:spPr>
              <a:xfrm>
                <a:off x="4637682" y="8388341"/>
                <a:ext cx="1891304" cy="276764"/>
              </a:xfrm>
              <a:prstGeom prst="roundRect">
                <a:avLst>
                  <a:gd name="adj" fmla="val 8824"/>
                </a:avLst>
              </a:prstGeom>
              <a:solidFill>
                <a:srgbClr val="FFFBC6"/>
              </a:solidFill>
              <a:ln w="19050">
                <a:solidFill>
                  <a:schemeClr val="bg2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121920" tIns="60960" rIns="121920" bIns="6096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kumimoji="1" lang="ja-JP" altLang="en-US" sz="2400"/>
              </a:p>
            </p:txBody>
          </p:sp>
          <p:pic>
            <p:nvPicPr>
              <p:cNvPr id="77" name="図 76"/>
              <p:cNvPicPr>
                <a:picLocks noChangeAspect="1"/>
              </p:cNvPicPr>
              <p:nvPr/>
            </p:nvPicPr>
            <p:blipFill>
              <a:blip r:embed="rId12"/>
              <a:stretch>
                <a:fillRect/>
              </a:stretch>
            </p:blipFill>
            <p:spPr>
              <a:xfrm>
                <a:off x="4650738" y="8448472"/>
                <a:ext cx="1732727" cy="212674"/>
              </a:xfrm>
              <a:prstGeom prst="rect">
                <a:avLst/>
              </a:prstGeom>
            </p:spPr>
          </p:pic>
        </p:grpSp>
        <p:grpSp>
          <p:nvGrpSpPr>
            <p:cNvPr id="80" name="グループ化 79"/>
            <p:cNvGrpSpPr/>
            <p:nvPr/>
          </p:nvGrpSpPr>
          <p:grpSpPr>
            <a:xfrm>
              <a:off x="4644210" y="8791037"/>
              <a:ext cx="1891304" cy="276764"/>
              <a:chOff x="4644210" y="8791037"/>
              <a:chExt cx="1891304" cy="276764"/>
            </a:xfrm>
          </p:grpSpPr>
          <p:sp>
            <p:nvSpPr>
              <p:cNvPr id="74" name="角丸四角形 73"/>
              <p:cNvSpPr/>
              <p:nvPr/>
            </p:nvSpPr>
            <p:spPr>
              <a:xfrm>
                <a:off x="4644210" y="8791037"/>
                <a:ext cx="1891304" cy="276764"/>
              </a:xfrm>
              <a:prstGeom prst="roundRect">
                <a:avLst>
                  <a:gd name="adj" fmla="val 8824"/>
                </a:avLst>
              </a:prstGeom>
              <a:solidFill>
                <a:srgbClr val="FFFBC6"/>
              </a:solidFill>
              <a:ln w="19050">
                <a:solidFill>
                  <a:schemeClr val="bg2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121920" tIns="60960" rIns="121920" bIns="6096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kumimoji="1" lang="ja-JP" altLang="en-US" sz="2400"/>
              </a:p>
            </p:txBody>
          </p:sp>
          <p:pic>
            <p:nvPicPr>
              <p:cNvPr id="79" name="図 78"/>
              <p:cNvPicPr>
                <a:picLocks noChangeAspect="1"/>
              </p:cNvPicPr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4644210" y="8852242"/>
                <a:ext cx="1739255" cy="205052"/>
              </a:xfrm>
              <a:prstGeom prst="rect">
                <a:avLst/>
              </a:prstGeom>
            </p:spPr>
          </p:pic>
        </p:grpSp>
      </p:grpSp>
      <p:grpSp>
        <p:nvGrpSpPr>
          <p:cNvPr id="94" name="グループ化 93"/>
          <p:cNvGrpSpPr/>
          <p:nvPr/>
        </p:nvGrpSpPr>
        <p:grpSpPr>
          <a:xfrm>
            <a:off x="1521911" y="11988610"/>
            <a:ext cx="921500" cy="2456308"/>
            <a:chOff x="256621" y="9355454"/>
            <a:chExt cx="691125" cy="1842231"/>
          </a:xfrm>
        </p:grpSpPr>
        <p:grpSp>
          <p:nvGrpSpPr>
            <p:cNvPr id="85" name="グループ化 84"/>
            <p:cNvGrpSpPr/>
            <p:nvPr/>
          </p:nvGrpSpPr>
          <p:grpSpPr>
            <a:xfrm>
              <a:off x="256621" y="9355454"/>
              <a:ext cx="691125" cy="1842231"/>
              <a:chOff x="230174" y="7692449"/>
              <a:chExt cx="691125" cy="1842231"/>
            </a:xfrm>
          </p:grpSpPr>
          <p:sp>
            <p:nvSpPr>
              <p:cNvPr id="83" name="角丸四角形 82"/>
              <p:cNvSpPr/>
              <p:nvPr/>
            </p:nvSpPr>
            <p:spPr>
              <a:xfrm>
                <a:off x="230174" y="7692449"/>
                <a:ext cx="542057" cy="1842231"/>
              </a:xfrm>
              <a:prstGeom prst="roundRect">
                <a:avLst>
                  <a:gd name="adj" fmla="val 11090"/>
                </a:avLst>
              </a:prstGeom>
              <a:solidFill>
                <a:srgbClr val="FF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121920" tIns="60960" rIns="121920" bIns="6096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kumimoji="1" lang="ja-JP" altLang="en-US" sz="2400"/>
              </a:p>
            </p:txBody>
          </p:sp>
          <p:sp>
            <p:nvSpPr>
              <p:cNvPr id="84" name="二等辺三角形 83"/>
              <p:cNvSpPr/>
              <p:nvPr/>
            </p:nvSpPr>
            <p:spPr>
              <a:xfrm rot="5400000">
                <a:off x="-39428" y="8527823"/>
                <a:ext cx="1772385" cy="149068"/>
              </a:xfrm>
              <a:prstGeom prst="triangle">
                <a:avLst/>
              </a:prstGeom>
              <a:solidFill>
                <a:srgbClr val="FF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121920" tIns="60960" rIns="121920" bIns="6096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kumimoji="1" lang="ja-JP" altLang="en-US" sz="2400"/>
              </a:p>
            </p:txBody>
          </p:sp>
        </p:grpSp>
        <p:sp>
          <p:nvSpPr>
            <p:cNvPr id="86" name="楕円 85"/>
            <p:cNvSpPr/>
            <p:nvPr/>
          </p:nvSpPr>
          <p:spPr>
            <a:xfrm>
              <a:off x="315357" y="9401747"/>
              <a:ext cx="424583" cy="317241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121920" tIns="60960" rIns="121920" bIns="6096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sz="2400"/>
            </a:p>
          </p:txBody>
        </p:sp>
        <p:pic>
          <p:nvPicPr>
            <p:cNvPr id="87" name="図 86"/>
            <p:cNvPicPr>
              <a:picLocks noChangeAspect="1"/>
            </p:cNvPicPr>
            <p:nvPr/>
          </p:nvPicPr>
          <p:blipFill>
            <a:blip r:embed="rId14"/>
            <a:stretch>
              <a:fillRect/>
            </a:stretch>
          </p:blipFill>
          <p:spPr>
            <a:xfrm>
              <a:off x="309719" y="9440500"/>
              <a:ext cx="441730" cy="330940"/>
            </a:xfrm>
            <a:prstGeom prst="rect">
              <a:avLst/>
            </a:prstGeom>
          </p:spPr>
        </p:pic>
        <p:sp>
          <p:nvSpPr>
            <p:cNvPr id="90" name="正方形/長方形 89"/>
            <p:cNvSpPr/>
            <p:nvPr/>
          </p:nvSpPr>
          <p:spPr>
            <a:xfrm>
              <a:off x="329797" y="9761573"/>
              <a:ext cx="421652" cy="688077"/>
            </a:xfrm>
            <a:prstGeom prst="rect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121920" tIns="60960" rIns="121920" bIns="6096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sz="2400"/>
            </a:p>
          </p:txBody>
        </p:sp>
        <p:sp>
          <p:nvSpPr>
            <p:cNvPr id="91" name="正方形/長方形 90"/>
            <p:cNvSpPr/>
            <p:nvPr/>
          </p:nvSpPr>
          <p:spPr>
            <a:xfrm>
              <a:off x="329797" y="10408834"/>
              <a:ext cx="421652" cy="733264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121920" tIns="60960" rIns="121920" bIns="6096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sz="2400"/>
            </a:p>
          </p:txBody>
        </p:sp>
        <p:pic>
          <p:nvPicPr>
            <p:cNvPr id="89" name="図 88"/>
            <p:cNvPicPr>
              <a:picLocks noChangeAspect="1"/>
            </p:cNvPicPr>
            <p:nvPr/>
          </p:nvPicPr>
          <p:blipFill>
            <a:blip r:embed="rId15"/>
            <a:stretch>
              <a:fillRect/>
            </a:stretch>
          </p:blipFill>
          <p:spPr>
            <a:xfrm>
              <a:off x="312894" y="9863341"/>
              <a:ext cx="466017" cy="361294"/>
            </a:xfrm>
            <a:prstGeom prst="rect">
              <a:avLst/>
            </a:prstGeom>
          </p:spPr>
        </p:pic>
        <p:sp>
          <p:nvSpPr>
            <p:cNvPr id="51" name="正方形/長方形 50"/>
            <p:cNvSpPr/>
            <p:nvPr/>
          </p:nvSpPr>
          <p:spPr>
            <a:xfrm>
              <a:off x="282109" y="10199087"/>
              <a:ext cx="503552" cy="322939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0" tIns="0" rIns="0" bIns="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kumimoji="1" lang="ja-JP" altLang="en-US" sz="2133" b="1" dirty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４</a:t>
              </a:r>
              <a:endParaRPr kumimoji="1" lang="en-US" altLang="ja-JP" sz="2133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pic>
          <p:nvPicPr>
            <p:cNvPr id="93" name="図 92"/>
            <p:cNvPicPr>
              <a:picLocks noChangeAspect="1"/>
            </p:cNvPicPr>
            <p:nvPr/>
          </p:nvPicPr>
          <p:blipFill rotWithShape="1">
            <a:blip r:embed="rId16"/>
            <a:srcRect l="21731" t="23880" r="13116" b="24030"/>
            <a:stretch/>
          </p:blipFill>
          <p:spPr>
            <a:xfrm>
              <a:off x="373224" y="10506269"/>
              <a:ext cx="329682" cy="603380"/>
            </a:xfrm>
            <a:prstGeom prst="rect">
              <a:avLst/>
            </a:prstGeom>
            <a:ln>
              <a:noFill/>
            </a:ln>
          </p:spPr>
        </p:pic>
      </p:grpSp>
      <p:grpSp>
        <p:nvGrpSpPr>
          <p:cNvPr id="109" name="グループ化 108"/>
          <p:cNvGrpSpPr/>
          <p:nvPr/>
        </p:nvGrpSpPr>
        <p:grpSpPr>
          <a:xfrm>
            <a:off x="853364" y="2168659"/>
            <a:ext cx="11537471" cy="1936586"/>
            <a:chOff x="1720806" y="2010987"/>
            <a:chExt cx="8787108" cy="1453742"/>
          </a:xfrm>
        </p:grpSpPr>
        <p:pic>
          <p:nvPicPr>
            <p:cNvPr id="13" name="図 12"/>
            <p:cNvPicPr>
              <a:picLocks noChangeAspect="1"/>
            </p:cNvPicPr>
            <p:nvPr/>
          </p:nvPicPr>
          <p:blipFill rotWithShape="1">
            <a:blip r:embed="rId17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 l="7952" t="7697" r="7898" b="38314"/>
            <a:stretch/>
          </p:blipFill>
          <p:spPr>
            <a:xfrm>
              <a:off x="1747569" y="2379768"/>
              <a:ext cx="3255808" cy="891653"/>
            </a:xfrm>
            <a:prstGeom prst="rect">
              <a:avLst/>
            </a:prstGeom>
          </p:spPr>
        </p:pic>
        <p:pic>
          <p:nvPicPr>
            <p:cNvPr id="14" name="図 13"/>
            <p:cNvPicPr>
              <a:picLocks noChangeAspect="1"/>
            </p:cNvPicPr>
            <p:nvPr/>
          </p:nvPicPr>
          <p:blipFill rotWithShape="1">
            <a:blip r:embed="rId18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 l="9751" t="8778" r="11800" b="39438"/>
            <a:stretch/>
          </p:blipFill>
          <p:spPr>
            <a:xfrm>
              <a:off x="7006226" y="2447797"/>
              <a:ext cx="3348251" cy="822953"/>
            </a:xfrm>
            <a:prstGeom prst="rect">
              <a:avLst/>
            </a:prstGeom>
          </p:spPr>
        </p:pic>
        <p:sp>
          <p:nvSpPr>
            <p:cNvPr id="19" name="正方形/長方形 18"/>
            <p:cNvSpPr/>
            <p:nvPr/>
          </p:nvSpPr>
          <p:spPr>
            <a:xfrm>
              <a:off x="6147747" y="2655097"/>
              <a:ext cx="1010171" cy="809632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kumimoji="1" lang="ja-JP" altLang="en-US" sz="4267" b="1" dirty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で</a:t>
              </a:r>
              <a:endParaRPr kumimoji="1" lang="ja-JP" altLang="en-US" sz="4267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grpSp>
          <p:nvGrpSpPr>
            <p:cNvPr id="23" name="グループ化 22"/>
            <p:cNvGrpSpPr/>
            <p:nvPr/>
          </p:nvGrpSpPr>
          <p:grpSpPr>
            <a:xfrm>
              <a:off x="5044207" y="2010987"/>
              <a:ext cx="1260560" cy="1243114"/>
              <a:chOff x="2022554" y="1332632"/>
              <a:chExt cx="945420" cy="932334"/>
            </a:xfrm>
          </p:grpSpPr>
          <p:sp>
            <p:nvSpPr>
              <p:cNvPr id="20" name="楕円 19"/>
              <p:cNvSpPr/>
              <p:nvPr/>
            </p:nvSpPr>
            <p:spPr>
              <a:xfrm>
                <a:off x="2022554" y="1332632"/>
                <a:ext cx="945420" cy="932334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0" tIns="0" rIns="0" bIns="0" numCol="1" spcCol="0" rtlCol="0" fromWordArt="0" anchor="ctr" anchorCtr="1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kumimoji="1" lang="ja-JP" altLang="en-US" sz="2400" dirty="0"/>
              </a:p>
            </p:txBody>
          </p:sp>
          <p:sp>
            <p:nvSpPr>
              <p:cNvPr id="21" name="正方形/長方形 20"/>
              <p:cNvSpPr/>
              <p:nvPr/>
            </p:nvSpPr>
            <p:spPr>
              <a:xfrm>
                <a:off x="2146362" y="1404412"/>
                <a:ext cx="647713" cy="702905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r>
                  <a:rPr kumimoji="1" lang="ja-JP" altLang="en-US" sz="8800" b="1" dirty="0">
                    <a:solidFill>
                      <a:schemeClr val="bg1"/>
                    </a:solidFill>
                    <a:latin typeface="HG創英角ｺﾞｼｯｸUB" panose="020B0909000000000000" pitchFamily="49" charset="-128"/>
                    <a:ea typeface="HG創英角ｺﾞｼｯｸUB" panose="020B0909000000000000" pitchFamily="49" charset="-128"/>
                  </a:rPr>
                  <a:t>４</a:t>
                </a:r>
              </a:p>
            </p:txBody>
          </p:sp>
        </p:grpSp>
        <p:cxnSp>
          <p:nvCxnSpPr>
            <p:cNvPr id="100" name="直線コネクタ 99"/>
            <p:cNvCxnSpPr/>
            <p:nvPr/>
          </p:nvCxnSpPr>
          <p:spPr>
            <a:xfrm>
              <a:off x="1720806" y="3443308"/>
              <a:ext cx="8787108" cy="0"/>
            </a:xfrm>
            <a:prstGeom prst="line">
              <a:avLst/>
            </a:prstGeom>
            <a:ln w="88900" cap="rnd">
              <a:solidFill>
                <a:srgbClr val="FF0000"/>
              </a:solidFill>
              <a:prstDash val="sysDot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101" name="図 100"/>
          <p:cNvPicPr>
            <a:picLocks noChangeAspect="1"/>
          </p:cNvPicPr>
          <p:nvPr/>
        </p:nvPicPr>
        <p:blipFill>
          <a:blip r:embed="rId19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786577" y="4301810"/>
            <a:ext cx="1612369" cy="2192133"/>
          </a:xfrm>
          <a:prstGeom prst="rect">
            <a:avLst/>
          </a:prstGeom>
        </p:spPr>
      </p:pic>
      <p:pic>
        <p:nvPicPr>
          <p:cNvPr id="102" name="Picture 2"/>
          <p:cNvPicPr>
            <a:picLocks noChangeAspect="1" noChangeArrowheads="1"/>
          </p:cNvPicPr>
          <p:nvPr/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21109" y="4174"/>
            <a:ext cx="1861333" cy="20615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110" name="グループ化 109"/>
          <p:cNvGrpSpPr/>
          <p:nvPr/>
        </p:nvGrpSpPr>
        <p:grpSpPr>
          <a:xfrm>
            <a:off x="1500555" y="6165787"/>
            <a:ext cx="9120554" cy="4856712"/>
            <a:chOff x="1884632" y="6970835"/>
            <a:chExt cx="7868932" cy="5068794"/>
          </a:xfrm>
        </p:grpSpPr>
        <p:sp>
          <p:nvSpPr>
            <p:cNvPr id="104" name="星 32 103"/>
            <p:cNvSpPr/>
            <p:nvPr/>
          </p:nvSpPr>
          <p:spPr>
            <a:xfrm>
              <a:off x="5141427" y="7708390"/>
              <a:ext cx="2117291" cy="1172072"/>
            </a:xfrm>
            <a:prstGeom prst="star32">
              <a:avLst>
                <a:gd name="adj" fmla="val 44326"/>
              </a:avLst>
            </a:prstGeom>
            <a:solidFill>
              <a:srgbClr val="FFFF00"/>
            </a:solidFill>
            <a:ln w="28575">
              <a:solidFill>
                <a:srgbClr val="FF0000"/>
              </a:solidFill>
            </a:ln>
            <a:effectLst>
              <a:glow rad="88900">
                <a:srgbClr val="FF0000">
                  <a:alpha val="40000"/>
                </a:srgbClr>
              </a:glo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5" name="正方形/長方形 24"/>
            <p:cNvSpPr/>
            <p:nvPr/>
          </p:nvSpPr>
          <p:spPr>
            <a:xfrm>
              <a:off x="5492488" y="7980745"/>
              <a:ext cx="1415159" cy="219032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0" tIns="0" rIns="0" bIns="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kumimoji="1" lang="ja-JP" altLang="en-US" sz="1733" b="1" dirty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警戒レベル</a:t>
              </a:r>
            </a:p>
          </p:txBody>
        </p:sp>
        <p:grpSp>
          <p:nvGrpSpPr>
            <p:cNvPr id="96" name="グループ化 95"/>
            <p:cNvGrpSpPr/>
            <p:nvPr/>
          </p:nvGrpSpPr>
          <p:grpSpPr>
            <a:xfrm>
              <a:off x="1884632" y="8266855"/>
              <a:ext cx="7868932" cy="3772774"/>
              <a:chOff x="407405" y="3806507"/>
              <a:chExt cx="5901698" cy="2829581"/>
            </a:xfrm>
          </p:grpSpPr>
          <p:sp>
            <p:nvSpPr>
              <p:cNvPr id="32" name="角丸四角形 31"/>
              <p:cNvSpPr/>
              <p:nvPr/>
            </p:nvSpPr>
            <p:spPr>
              <a:xfrm>
                <a:off x="649757" y="5433005"/>
                <a:ext cx="946898" cy="451692"/>
              </a:xfrm>
              <a:prstGeom prst="roundRect">
                <a:avLst>
                  <a:gd name="adj" fmla="val 4472"/>
                </a:avLst>
              </a:prstGeom>
              <a:solidFill>
                <a:srgbClr val="FDD35B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121920" tIns="60960" rIns="121920" bIns="6096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kumimoji="1" lang="ja-JP" altLang="en-US" sz="2400"/>
              </a:p>
            </p:txBody>
          </p:sp>
          <p:sp>
            <p:nvSpPr>
              <p:cNvPr id="33" name="角丸四角形 32"/>
              <p:cNvSpPr/>
              <p:nvPr/>
            </p:nvSpPr>
            <p:spPr>
              <a:xfrm>
                <a:off x="1723034" y="4888362"/>
                <a:ext cx="946898" cy="451692"/>
              </a:xfrm>
              <a:prstGeom prst="roundRect">
                <a:avLst>
                  <a:gd name="adj" fmla="val 4472"/>
                </a:avLst>
              </a:prstGeom>
              <a:solidFill>
                <a:srgbClr val="FABF1B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121920" tIns="60960" rIns="121920" bIns="6096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kumimoji="1" lang="ja-JP" altLang="en-US" sz="2400"/>
              </a:p>
            </p:txBody>
          </p:sp>
          <p:sp>
            <p:nvSpPr>
              <p:cNvPr id="34" name="角丸四角形 33"/>
              <p:cNvSpPr/>
              <p:nvPr/>
            </p:nvSpPr>
            <p:spPr>
              <a:xfrm>
                <a:off x="1725032" y="5432291"/>
                <a:ext cx="946898" cy="451692"/>
              </a:xfrm>
              <a:prstGeom prst="roundRect">
                <a:avLst>
                  <a:gd name="adj" fmla="val 4472"/>
                </a:avLst>
              </a:prstGeom>
              <a:solidFill>
                <a:srgbClr val="FABF1B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121920" tIns="60960" rIns="121920" bIns="6096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kumimoji="1" lang="ja-JP" altLang="en-US" sz="2400"/>
              </a:p>
            </p:txBody>
          </p:sp>
          <p:sp>
            <p:nvSpPr>
              <p:cNvPr id="35" name="角丸四角形 34"/>
              <p:cNvSpPr/>
              <p:nvPr/>
            </p:nvSpPr>
            <p:spPr>
              <a:xfrm>
                <a:off x="2800307" y="5430233"/>
                <a:ext cx="1674483" cy="451692"/>
              </a:xfrm>
              <a:prstGeom prst="roundRect">
                <a:avLst>
                  <a:gd name="adj" fmla="val 4472"/>
                </a:avLst>
              </a:prstGeom>
              <a:solidFill>
                <a:srgbClr val="EB623C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121920" tIns="60960" rIns="121920" bIns="6096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kumimoji="1" lang="ja-JP" altLang="en-US" sz="2400"/>
              </a:p>
            </p:txBody>
          </p:sp>
          <p:sp>
            <p:nvSpPr>
              <p:cNvPr id="36" name="角丸四角形 35"/>
              <p:cNvSpPr/>
              <p:nvPr/>
            </p:nvSpPr>
            <p:spPr>
              <a:xfrm>
                <a:off x="2806708" y="4890889"/>
                <a:ext cx="1674483" cy="451692"/>
              </a:xfrm>
              <a:prstGeom prst="roundRect">
                <a:avLst>
                  <a:gd name="adj" fmla="val 4472"/>
                </a:avLst>
              </a:prstGeom>
              <a:solidFill>
                <a:srgbClr val="EB623C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121920" tIns="60960" rIns="121920" bIns="6096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kumimoji="1" lang="ja-JP" altLang="en-US" sz="2400"/>
              </a:p>
            </p:txBody>
          </p:sp>
          <p:sp>
            <p:nvSpPr>
              <p:cNvPr id="37" name="角丸四角形 36"/>
              <p:cNvSpPr/>
              <p:nvPr/>
            </p:nvSpPr>
            <p:spPr>
              <a:xfrm>
                <a:off x="2804394" y="4351434"/>
                <a:ext cx="1674483" cy="451692"/>
              </a:xfrm>
              <a:prstGeom prst="roundRect">
                <a:avLst>
                  <a:gd name="adj" fmla="val 4472"/>
                </a:avLst>
              </a:prstGeom>
              <a:solidFill>
                <a:srgbClr val="EB623C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121920" tIns="60960" rIns="121920" bIns="6096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kumimoji="1" lang="ja-JP" altLang="en-US" sz="2400"/>
              </a:p>
            </p:txBody>
          </p:sp>
          <p:sp>
            <p:nvSpPr>
              <p:cNvPr id="38" name="角丸四角形 37"/>
              <p:cNvSpPr/>
              <p:nvPr/>
            </p:nvSpPr>
            <p:spPr>
              <a:xfrm>
                <a:off x="4574970" y="3806507"/>
                <a:ext cx="1674483" cy="451692"/>
              </a:xfrm>
              <a:prstGeom prst="roundRect">
                <a:avLst>
                  <a:gd name="adj" fmla="val 4472"/>
                </a:avLst>
              </a:prstGeom>
              <a:solidFill>
                <a:srgbClr val="E60013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121920" tIns="60960" rIns="121920" bIns="6096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kumimoji="1" lang="ja-JP" altLang="en-US" sz="2400"/>
              </a:p>
            </p:txBody>
          </p:sp>
          <p:sp>
            <p:nvSpPr>
              <p:cNvPr id="39" name="角丸四角形 38"/>
              <p:cNvSpPr/>
              <p:nvPr/>
            </p:nvSpPr>
            <p:spPr>
              <a:xfrm>
                <a:off x="4577902" y="5430052"/>
                <a:ext cx="1674483" cy="451692"/>
              </a:xfrm>
              <a:prstGeom prst="roundRect">
                <a:avLst>
                  <a:gd name="adj" fmla="val 4472"/>
                </a:avLst>
              </a:prstGeom>
              <a:solidFill>
                <a:srgbClr val="E60013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121920" tIns="60960" rIns="121920" bIns="6096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kumimoji="1" lang="ja-JP" altLang="en-US" sz="2400"/>
              </a:p>
            </p:txBody>
          </p:sp>
          <p:sp>
            <p:nvSpPr>
              <p:cNvPr id="40" name="角丸四角形 39"/>
              <p:cNvSpPr/>
              <p:nvPr/>
            </p:nvSpPr>
            <p:spPr>
              <a:xfrm>
                <a:off x="4577903" y="4349535"/>
                <a:ext cx="1674483" cy="451692"/>
              </a:xfrm>
              <a:prstGeom prst="roundRect">
                <a:avLst>
                  <a:gd name="adj" fmla="val 4472"/>
                </a:avLst>
              </a:prstGeom>
              <a:solidFill>
                <a:srgbClr val="E60013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121920" tIns="60960" rIns="121920" bIns="6096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kumimoji="1" lang="ja-JP" altLang="en-US" sz="2400"/>
              </a:p>
            </p:txBody>
          </p:sp>
          <p:sp>
            <p:nvSpPr>
              <p:cNvPr id="41" name="角丸四角形 40"/>
              <p:cNvSpPr/>
              <p:nvPr/>
            </p:nvSpPr>
            <p:spPr>
              <a:xfrm>
                <a:off x="4576011" y="4887499"/>
                <a:ext cx="1674483" cy="451692"/>
              </a:xfrm>
              <a:prstGeom prst="roundRect">
                <a:avLst>
                  <a:gd name="adj" fmla="val 4472"/>
                </a:avLst>
              </a:prstGeom>
              <a:solidFill>
                <a:srgbClr val="E60013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121920" tIns="60960" rIns="121920" bIns="6096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kumimoji="1" lang="ja-JP" altLang="en-US" sz="2400"/>
              </a:p>
            </p:txBody>
          </p:sp>
          <p:pic>
            <p:nvPicPr>
              <p:cNvPr id="44" name="図 43"/>
              <p:cNvPicPr>
                <a:picLocks noChangeAspect="1"/>
              </p:cNvPicPr>
              <p:nvPr/>
            </p:nvPicPr>
            <p:blipFill>
              <a:blip r:embed="rId21"/>
              <a:stretch>
                <a:fillRect/>
              </a:stretch>
            </p:blipFill>
            <p:spPr>
              <a:xfrm>
                <a:off x="713551" y="5008918"/>
                <a:ext cx="797328" cy="503740"/>
              </a:xfrm>
              <a:prstGeom prst="rect">
                <a:avLst/>
              </a:prstGeom>
            </p:spPr>
          </p:pic>
          <p:pic>
            <p:nvPicPr>
              <p:cNvPr id="45" name="図 44"/>
              <p:cNvPicPr>
                <a:picLocks noChangeAspect="1"/>
              </p:cNvPicPr>
              <p:nvPr/>
            </p:nvPicPr>
            <p:blipFill>
              <a:blip r:embed="rId22"/>
              <a:stretch>
                <a:fillRect/>
              </a:stretch>
            </p:blipFill>
            <p:spPr>
              <a:xfrm>
                <a:off x="1832860" y="4504541"/>
                <a:ext cx="774516" cy="477166"/>
              </a:xfrm>
              <a:prstGeom prst="rect">
                <a:avLst/>
              </a:prstGeom>
            </p:spPr>
          </p:pic>
          <p:pic>
            <p:nvPicPr>
              <p:cNvPr id="46" name="図 45"/>
              <p:cNvPicPr>
                <a:picLocks noChangeAspect="1"/>
              </p:cNvPicPr>
              <p:nvPr/>
            </p:nvPicPr>
            <p:blipFill>
              <a:blip r:embed="rId23"/>
              <a:stretch>
                <a:fillRect/>
              </a:stretch>
            </p:blipFill>
            <p:spPr>
              <a:xfrm>
                <a:off x="407405" y="5988156"/>
                <a:ext cx="1443561" cy="638981"/>
              </a:xfrm>
              <a:prstGeom prst="rect">
                <a:avLst/>
              </a:prstGeom>
            </p:spPr>
          </p:pic>
          <p:pic>
            <p:nvPicPr>
              <p:cNvPr id="47" name="図 46"/>
              <p:cNvPicPr>
                <a:picLocks noChangeAspect="1"/>
              </p:cNvPicPr>
              <p:nvPr/>
            </p:nvPicPr>
            <p:blipFill>
              <a:blip r:embed="rId24"/>
              <a:stretch>
                <a:fillRect/>
              </a:stretch>
            </p:blipFill>
            <p:spPr>
              <a:xfrm>
                <a:off x="1455819" y="5997209"/>
                <a:ext cx="1513718" cy="609700"/>
              </a:xfrm>
              <a:prstGeom prst="rect">
                <a:avLst/>
              </a:prstGeom>
            </p:spPr>
          </p:pic>
          <p:pic>
            <p:nvPicPr>
              <p:cNvPr id="48" name="図 47"/>
              <p:cNvPicPr>
                <a:picLocks noChangeAspect="1"/>
              </p:cNvPicPr>
              <p:nvPr/>
            </p:nvPicPr>
            <p:blipFill rotWithShape="1">
              <a:blip r:embed="rId25"/>
              <a:srcRect l="16860" r="15579"/>
              <a:stretch/>
            </p:blipFill>
            <p:spPr>
              <a:xfrm>
                <a:off x="3059361" y="5947180"/>
                <a:ext cx="1209675" cy="688908"/>
              </a:xfrm>
              <a:prstGeom prst="rect">
                <a:avLst/>
              </a:prstGeom>
            </p:spPr>
          </p:pic>
          <p:pic>
            <p:nvPicPr>
              <p:cNvPr id="49" name="図 48"/>
              <p:cNvPicPr>
                <a:picLocks noChangeAspect="1"/>
              </p:cNvPicPr>
              <p:nvPr/>
            </p:nvPicPr>
            <p:blipFill>
              <a:blip r:embed="rId26"/>
              <a:stretch>
                <a:fillRect/>
              </a:stretch>
            </p:blipFill>
            <p:spPr>
              <a:xfrm>
                <a:off x="4481191" y="5935184"/>
                <a:ext cx="1827912" cy="696435"/>
              </a:xfrm>
              <a:prstGeom prst="rect">
                <a:avLst/>
              </a:prstGeom>
            </p:spPr>
          </p:pic>
          <p:pic>
            <p:nvPicPr>
              <p:cNvPr id="81" name="図 80"/>
              <p:cNvPicPr>
                <a:picLocks noChangeAspect="1"/>
              </p:cNvPicPr>
              <p:nvPr/>
            </p:nvPicPr>
            <p:blipFill rotWithShape="1">
              <a:blip r:embed="rId27"/>
              <a:srcRect l="14471" t="13735" r="12595" b="14466"/>
              <a:stretch/>
            </p:blipFill>
            <p:spPr>
              <a:xfrm>
                <a:off x="3132499" y="4399983"/>
                <a:ext cx="941560" cy="1457609"/>
              </a:xfrm>
              <a:prstGeom prst="rect">
                <a:avLst/>
              </a:prstGeom>
            </p:spPr>
          </p:pic>
          <p:pic>
            <p:nvPicPr>
              <p:cNvPr id="82" name="図 81"/>
              <p:cNvPicPr>
                <a:picLocks noChangeAspect="1"/>
              </p:cNvPicPr>
              <p:nvPr/>
            </p:nvPicPr>
            <p:blipFill rotWithShape="1">
              <a:blip r:embed="rId28"/>
              <a:srcRect l="27275" t="7644" r="11848" b="11454"/>
              <a:stretch/>
            </p:blipFill>
            <p:spPr>
              <a:xfrm>
                <a:off x="5105400" y="3810000"/>
                <a:ext cx="638175" cy="2076450"/>
              </a:xfrm>
              <a:prstGeom prst="rect">
                <a:avLst/>
              </a:prstGeom>
            </p:spPr>
          </p:pic>
        </p:grpSp>
        <p:sp>
          <p:nvSpPr>
            <p:cNvPr id="105" name="星 32 104"/>
            <p:cNvSpPr/>
            <p:nvPr/>
          </p:nvSpPr>
          <p:spPr>
            <a:xfrm>
              <a:off x="7461039" y="6970835"/>
              <a:ext cx="2117291" cy="1172073"/>
            </a:xfrm>
            <a:prstGeom prst="star32">
              <a:avLst>
                <a:gd name="adj" fmla="val 44326"/>
              </a:avLst>
            </a:prstGeom>
            <a:solidFill>
              <a:srgbClr val="FFFF00"/>
            </a:solidFill>
            <a:ln w="28575">
              <a:solidFill>
                <a:srgbClr val="FF0000"/>
              </a:solidFill>
            </a:ln>
            <a:effectLst>
              <a:glow rad="88900">
                <a:srgbClr val="FF0000">
                  <a:alpha val="40000"/>
                </a:srgbClr>
              </a:glo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50" name="正方形/長方形 49"/>
            <p:cNvSpPr/>
            <p:nvPr/>
          </p:nvSpPr>
          <p:spPr>
            <a:xfrm>
              <a:off x="7441270" y="7228180"/>
              <a:ext cx="2180255" cy="235324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0" tIns="0" rIns="0" bIns="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kumimoji="1" lang="ja-JP" altLang="en-US" sz="1733" b="1" dirty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警戒レベル</a:t>
              </a:r>
            </a:p>
          </p:txBody>
        </p:sp>
        <p:sp>
          <p:nvSpPr>
            <p:cNvPr id="106" name="楕円 105"/>
            <p:cNvSpPr/>
            <p:nvPr/>
          </p:nvSpPr>
          <p:spPr>
            <a:xfrm>
              <a:off x="8345103" y="7502388"/>
              <a:ext cx="388246" cy="468002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0" tIns="0" rIns="0" bIns="0" numCol="1" spcCol="0" rtlCol="0" fromWordArt="0" anchor="ctr" anchorCtr="1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kumimoji="1" lang="ja-JP" altLang="en-US" sz="2400" dirty="0">
                  <a:latin typeface="HG創英角ｺﾞｼｯｸUB" panose="020B0909000000000000" pitchFamily="49" charset="-128"/>
                  <a:ea typeface="HG創英角ｺﾞｼｯｸUB" panose="020B0909000000000000" pitchFamily="49" charset="-128"/>
                </a:rPr>
                <a:t>４</a:t>
              </a:r>
            </a:p>
          </p:txBody>
        </p:sp>
        <p:sp>
          <p:nvSpPr>
            <p:cNvPr id="107" name="楕円 106"/>
            <p:cNvSpPr/>
            <p:nvPr/>
          </p:nvSpPr>
          <p:spPr>
            <a:xfrm>
              <a:off x="5962917" y="8247486"/>
              <a:ext cx="388246" cy="468002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0" tIns="0" rIns="0" bIns="0" numCol="1" spcCol="0" rtlCol="0" fromWordArt="0" anchor="ctr" anchorCtr="1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kumimoji="1" lang="ja-JP" altLang="en-US" sz="2400" dirty="0" smtClean="0">
                  <a:latin typeface="HG創英角ｺﾞｼｯｸUB" panose="020B0909000000000000" pitchFamily="49" charset="-128"/>
                  <a:ea typeface="HG創英角ｺﾞｼｯｸUB" panose="020B0909000000000000" pitchFamily="49" charset="-128"/>
                </a:rPr>
                <a:t>３</a:t>
              </a:r>
              <a:endParaRPr kumimoji="1" lang="ja-JP" altLang="en-US" sz="2400" dirty="0">
                <a:latin typeface="HG創英角ｺﾞｼｯｸUB" panose="020B0909000000000000" pitchFamily="49" charset="-128"/>
                <a:ea typeface="HG創英角ｺﾞｼｯｸUB" panose="020B0909000000000000" pitchFamily="49" charset="-128"/>
              </a:endParaRPr>
            </a:p>
          </p:txBody>
        </p:sp>
      </p:grpSp>
      <p:pic>
        <p:nvPicPr>
          <p:cNvPr id="120" name="図 119"/>
          <p:cNvPicPr>
            <a:picLocks noChangeAspect="1"/>
          </p:cNvPicPr>
          <p:nvPr/>
        </p:nvPicPr>
        <p:blipFill>
          <a:blip r:embed="rId2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36378" y="15341919"/>
            <a:ext cx="1518323" cy="429424"/>
          </a:xfrm>
          <a:prstGeom prst="rect">
            <a:avLst/>
          </a:prstGeom>
        </p:spPr>
      </p:pic>
      <p:pic>
        <p:nvPicPr>
          <p:cNvPr id="125" name="図 124"/>
          <p:cNvPicPr>
            <a:picLocks noChangeAspect="1"/>
          </p:cNvPicPr>
          <p:nvPr/>
        </p:nvPicPr>
        <p:blipFill>
          <a:blip r:embed="rId30"/>
          <a:stretch>
            <a:fillRect/>
          </a:stretch>
        </p:blipFill>
        <p:spPr>
          <a:xfrm>
            <a:off x="476773" y="5277750"/>
            <a:ext cx="4800637" cy="1288306"/>
          </a:xfrm>
          <a:prstGeom prst="rect">
            <a:avLst/>
          </a:prstGeom>
        </p:spPr>
      </p:pic>
      <p:grpSp>
        <p:nvGrpSpPr>
          <p:cNvPr id="129" name="グループ化 128"/>
          <p:cNvGrpSpPr/>
          <p:nvPr/>
        </p:nvGrpSpPr>
        <p:grpSpPr>
          <a:xfrm>
            <a:off x="386916" y="15093607"/>
            <a:ext cx="7252235" cy="892650"/>
            <a:chOff x="1119092" y="14394542"/>
            <a:chExt cx="7252235" cy="892650"/>
          </a:xfrm>
        </p:grpSpPr>
        <p:sp>
          <p:nvSpPr>
            <p:cNvPr id="123" name="正方形/長方形 122"/>
            <p:cNvSpPr/>
            <p:nvPr/>
          </p:nvSpPr>
          <p:spPr>
            <a:xfrm>
              <a:off x="1119092" y="14394542"/>
              <a:ext cx="7252235" cy="89265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0" tIns="0" rIns="0" bIns="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r>
                <a:rPr kumimoji="1" lang="ja-JP" altLang="en-US" sz="1400" b="1" dirty="0" smtClean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■詳しく知りたい方は</a:t>
              </a:r>
              <a:endParaRPr kumimoji="1" lang="en-US" altLang="ja-JP" sz="1400" b="1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r>
                <a:rPr kumimoji="1" lang="ja-JP" altLang="en-US" sz="1400" b="1" dirty="0" smtClean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おおさか防災ネット → トピックス「警戒レベルを用いた避難情報の発令が始まります。」</a:t>
              </a:r>
              <a:endParaRPr kumimoji="1" lang="en-US" altLang="ja-JP" sz="1400" b="1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endParaRPr kumimoji="1" lang="en-US" altLang="ja-JP" sz="16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r>
                <a:rPr kumimoji="1" lang="en-US" altLang="ja-JP" sz="1400" b="1" dirty="0" smtClean="0">
                  <a:solidFill>
                    <a:schemeClr val="tx1"/>
                  </a:solidFill>
                  <a:latin typeface="+mn-ea"/>
                </a:rPr>
                <a:t>http</a:t>
              </a:r>
              <a:r>
                <a:rPr kumimoji="1" lang="en-US" altLang="ja-JP" sz="1400" b="1" dirty="0">
                  <a:solidFill>
                    <a:schemeClr val="tx1"/>
                  </a:solidFill>
                  <a:latin typeface="+mn-ea"/>
                </a:rPr>
                <a:t>://www.osaka-bousai.net/pref/index.html</a:t>
              </a:r>
              <a:endParaRPr kumimoji="1" lang="ja-JP" altLang="en-US" sz="1400" b="1" dirty="0">
                <a:solidFill>
                  <a:schemeClr val="tx1"/>
                </a:solidFill>
                <a:latin typeface="+mn-ea"/>
              </a:endParaRPr>
            </a:p>
          </p:txBody>
        </p:sp>
        <p:sp>
          <p:nvSpPr>
            <p:cNvPr id="127" name="正方形/長方形 126"/>
            <p:cNvSpPr/>
            <p:nvPr/>
          </p:nvSpPr>
          <p:spPr>
            <a:xfrm>
              <a:off x="1208949" y="14832438"/>
              <a:ext cx="4162020" cy="190701"/>
            </a:xfrm>
            <a:prstGeom prst="rect">
              <a:avLst/>
            </a:prstGeom>
            <a:noFill/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r>
                <a:rPr kumimoji="1" lang="ja-JP" altLang="en-US" sz="2000" b="1" dirty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　</a:t>
              </a:r>
              <a:r>
                <a:rPr kumimoji="1" lang="ja-JP" altLang="en-US" sz="1200" b="1" dirty="0" smtClean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おおさか防災ネット</a:t>
              </a:r>
              <a:endParaRPr kumimoji="1" lang="ja-JP" altLang="en-US" sz="1200" dirty="0">
                <a:solidFill>
                  <a:schemeClr val="tx1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endParaRPr>
            </a:p>
          </p:txBody>
        </p:sp>
        <p:sp>
          <p:nvSpPr>
            <p:cNvPr id="128" name="正方形/長方形 127"/>
            <p:cNvSpPr/>
            <p:nvPr/>
          </p:nvSpPr>
          <p:spPr>
            <a:xfrm>
              <a:off x="5442060" y="14832438"/>
              <a:ext cx="941303" cy="196590"/>
            </a:xfrm>
            <a:prstGeom prst="rect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r>
                <a:rPr kumimoji="1" lang="en-US" altLang="ja-JP" sz="2000" b="1" dirty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ja-JP" altLang="en-US" sz="2000" b="1" dirty="0" smtClean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  </a:t>
              </a:r>
              <a:r>
                <a:rPr kumimoji="1" lang="ja-JP" altLang="en-US" sz="1200" b="1" dirty="0" smtClean="0">
                  <a:solidFill>
                    <a:schemeClr val="bg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検　索</a:t>
              </a:r>
              <a:endParaRPr kumimoji="1" lang="ja-JP" altLang="en-US" sz="1000" dirty="0">
                <a:solidFill>
                  <a:schemeClr val="bg1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endParaRPr>
            </a:p>
          </p:txBody>
        </p:sp>
      </p:grpSp>
      <p:pic>
        <p:nvPicPr>
          <p:cNvPr id="130" name="図 129"/>
          <p:cNvPicPr>
            <a:picLocks noChangeAspect="1"/>
          </p:cNvPicPr>
          <p:nvPr/>
        </p:nvPicPr>
        <p:blipFill>
          <a:blip r:embed="rId3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43769" y="15033904"/>
            <a:ext cx="987260" cy="987260"/>
          </a:xfrm>
          <a:prstGeom prst="rect">
            <a:avLst/>
          </a:prstGeom>
          <a:ln w="3175">
            <a:solidFill>
              <a:schemeClr val="tx1"/>
            </a:solidFill>
          </a:ln>
        </p:spPr>
      </p:pic>
      <p:cxnSp>
        <p:nvCxnSpPr>
          <p:cNvPr id="135" name="直線コネクタ 134"/>
          <p:cNvCxnSpPr/>
          <p:nvPr/>
        </p:nvCxnSpPr>
        <p:spPr>
          <a:xfrm>
            <a:off x="2298581" y="15127670"/>
            <a:ext cx="5243767" cy="0"/>
          </a:xfrm>
          <a:prstGeom prst="line">
            <a:avLst/>
          </a:prstGeom>
          <a:ln w="31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136" name="図 135"/>
          <p:cNvPicPr>
            <a:picLocks noChangeAspect="1"/>
          </p:cNvPicPr>
          <p:nvPr/>
        </p:nvPicPr>
        <p:blipFill>
          <a:blip r:embed="rId3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46762" y="15736138"/>
            <a:ext cx="195719" cy="195719"/>
          </a:xfrm>
          <a:prstGeom prst="rect">
            <a:avLst/>
          </a:prstGeom>
        </p:spPr>
      </p:pic>
      <p:grpSp>
        <p:nvGrpSpPr>
          <p:cNvPr id="141" name="グループ化 140"/>
          <p:cNvGrpSpPr/>
          <p:nvPr/>
        </p:nvGrpSpPr>
        <p:grpSpPr>
          <a:xfrm>
            <a:off x="0" y="-6618"/>
            <a:ext cx="12192000" cy="148261"/>
            <a:chOff x="458959" y="696242"/>
            <a:chExt cx="12440648" cy="180493"/>
          </a:xfrm>
        </p:grpSpPr>
        <p:pic>
          <p:nvPicPr>
            <p:cNvPr id="137" name="図 136"/>
            <p:cNvPicPr>
              <a:picLocks noChangeAspect="1"/>
            </p:cNvPicPr>
            <p:nvPr/>
          </p:nvPicPr>
          <p:blipFill rotWithShape="1">
            <a:blip r:embed="rId3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458959" y="696242"/>
              <a:ext cx="4286250" cy="176298"/>
            </a:xfrm>
            <a:prstGeom prst="rect">
              <a:avLst/>
            </a:prstGeom>
          </p:spPr>
        </p:pic>
        <p:pic>
          <p:nvPicPr>
            <p:cNvPr id="138" name="図 137"/>
            <p:cNvPicPr>
              <a:picLocks noChangeAspect="1"/>
            </p:cNvPicPr>
            <p:nvPr/>
          </p:nvPicPr>
          <p:blipFill rotWithShape="1">
            <a:blip r:embed="rId3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4327107" y="706036"/>
              <a:ext cx="4286250" cy="158908"/>
            </a:xfrm>
            <a:prstGeom prst="rect">
              <a:avLst/>
            </a:prstGeom>
          </p:spPr>
        </p:pic>
        <p:pic>
          <p:nvPicPr>
            <p:cNvPr id="139" name="図 138"/>
            <p:cNvPicPr>
              <a:picLocks noChangeAspect="1"/>
            </p:cNvPicPr>
            <p:nvPr/>
          </p:nvPicPr>
          <p:blipFill rotWithShape="1">
            <a:blip r:embed="rId3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8613357" y="704302"/>
              <a:ext cx="4286250" cy="172433"/>
            </a:xfrm>
            <a:prstGeom prst="rect">
              <a:avLst/>
            </a:prstGeom>
          </p:spPr>
        </p:pic>
      </p:grpSp>
      <p:grpSp>
        <p:nvGrpSpPr>
          <p:cNvPr id="103" name="グループ化 102"/>
          <p:cNvGrpSpPr/>
          <p:nvPr/>
        </p:nvGrpSpPr>
        <p:grpSpPr>
          <a:xfrm>
            <a:off x="0" y="16103638"/>
            <a:ext cx="12192000" cy="148261"/>
            <a:chOff x="458959" y="696242"/>
            <a:chExt cx="12440648" cy="180493"/>
          </a:xfrm>
        </p:grpSpPr>
        <p:pic>
          <p:nvPicPr>
            <p:cNvPr id="108" name="図 107"/>
            <p:cNvPicPr>
              <a:picLocks noChangeAspect="1"/>
            </p:cNvPicPr>
            <p:nvPr/>
          </p:nvPicPr>
          <p:blipFill rotWithShape="1">
            <a:blip r:embed="rId3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458959" y="696242"/>
              <a:ext cx="4286250" cy="176298"/>
            </a:xfrm>
            <a:prstGeom prst="rect">
              <a:avLst/>
            </a:prstGeom>
          </p:spPr>
        </p:pic>
        <p:pic>
          <p:nvPicPr>
            <p:cNvPr id="111" name="図 110"/>
            <p:cNvPicPr>
              <a:picLocks noChangeAspect="1"/>
            </p:cNvPicPr>
            <p:nvPr/>
          </p:nvPicPr>
          <p:blipFill rotWithShape="1">
            <a:blip r:embed="rId3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4327107" y="706036"/>
              <a:ext cx="4286250" cy="158908"/>
            </a:xfrm>
            <a:prstGeom prst="rect">
              <a:avLst/>
            </a:prstGeom>
          </p:spPr>
        </p:pic>
        <p:pic>
          <p:nvPicPr>
            <p:cNvPr id="112" name="図 111"/>
            <p:cNvPicPr>
              <a:picLocks noChangeAspect="1"/>
            </p:cNvPicPr>
            <p:nvPr/>
          </p:nvPicPr>
          <p:blipFill rotWithShape="1">
            <a:blip r:embed="rId3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8613357" y="704302"/>
              <a:ext cx="4286250" cy="172433"/>
            </a:xfrm>
            <a:prstGeom prst="rect">
              <a:avLst/>
            </a:prstGeom>
          </p:spPr>
        </p:pic>
      </p:grpSp>
      <p:grpSp>
        <p:nvGrpSpPr>
          <p:cNvPr id="115" name="グループ化 114"/>
          <p:cNvGrpSpPr/>
          <p:nvPr/>
        </p:nvGrpSpPr>
        <p:grpSpPr>
          <a:xfrm>
            <a:off x="-5159" y="14570344"/>
            <a:ext cx="12192000" cy="148261"/>
            <a:chOff x="458959" y="696242"/>
            <a:chExt cx="12440648" cy="180493"/>
          </a:xfrm>
        </p:grpSpPr>
        <p:pic>
          <p:nvPicPr>
            <p:cNvPr id="116" name="図 115"/>
            <p:cNvPicPr>
              <a:picLocks noChangeAspect="1"/>
            </p:cNvPicPr>
            <p:nvPr/>
          </p:nvPicPr>
          <p:blipFill rotWithShape="1">
            <a:blip r:embed="rId3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458959" y="696242"/>
              <a:ext cx="4286250" cy="176298"/>
            </a:xfrm>
            <a:prstGeom prst="rect">
              <a:avLst/>
            </a:prstGeom>
          </p:spPr>
        </p:pic>
        <p:pic>
          <p:nvPicPr>
            <p:cNvPr id="117" name="図 116"/>
            <p:cNvPicPr>
              <a:picLocks noChangeAspect="1"/>
            </p:cNvPicPr>
            <p:nvPr/>
          </p:nvPicPr>
          <p:blipFill rotWithShape="1">
            <a:blip r:embed="rId3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4327107" y="706036"/>
              <a:ext cx="4286250" cy="158908"/>
            </a:xfrm>
            <a:prstGeom prst="rect">
              <a:avLst/>
            </a:prstGeom>
          </p:spPr>
        </p:pic>
        <p:pic>
          <p:nvPicPr>
            <p:cNvPr id="118" name="図 117"/>
            <p:cNvPicPr>
              <a:picLocks noChangeAspect="1"/>
            </p:cNvPicPr>
            <p:nvPr/>
          </p:nvPicPr>
          <p:blipFill rotWithShape="1">
            <a:blip r:embed="rId3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8613357" y="704302"/>
              <a:ext cx="4286250" cy="172433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42137032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角丸四角形 51"/>
          <p:cNvSpPr/>
          <p:nvPr/>
        </p:nvSpPr>
        <p:spPr>
          <a:xfrm>
            <a:off x="1083593" y="9595881"/>
            <a:ext cx="10350398" cy="3578321"/>
          </a:xfrm>
          <a:prstGeom prst="roundRect">
            <a:avLst>
              <a:gd name="adj" fmla="val 4075"/>
            </a:avLst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kumimoji="1" lang="en-US" altLang="ja-JP" sz="1300" dirty="0" smtClean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104" name="図 10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9592" y="8861745"/>
            <a:ext cx="7960121" cy="426695"/>
          </a:xfrm>
          <a:prstGeom prst="rect">
            <a:avLst/>
          </a:prstGeom>
        </p:spPr>
      </p:pic>
      <p:sp>
        <p:nvSpPr>
          <p:cNvPr id="55" name="角丸四角形 54"/>
          <p:cNvSpPr/>
          <p:nvPr/>
        </p:nvSpPr>
        <p:spPr>
          <a:xfrm>
            <a:off x="1244490" y="9397448"/>
            <a:ext cx="732571" cy="438886"/>
          </a:xfrm>
          <a:prstGeom prst="roundRect">
            <a:avLst>
              <a:gd name="adj" fmla="val 5824"/>
            </a:avLst>
          </a:prstGeom>
          <a:solidFill>
            <a:schemeClr val="bg1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1" forceAA="0" compatLnSpc="1">
            <a:prstTxWarp prst="textNoShape">
              <a:avLst/>
            </a:prstTxWarp>
            <a:noAutofit/>
          </a:bodyPr>
          <a:lstStyle/>
          <a:p>
            <a:r>
              <a:rPr kumimoji="1" lang="en-US" altLang="ja-JP" sz="2000" b="1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Q</a:t>
            </a:r>
            <a:r>
              <a:rPr kumimoji="1" lang="ja-JP" altLang="en-US" sz="2000" b="1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＆</a:t>
            </a:r>
            <a:r>
              <a:rPr kumimoji="1" lang="en-US" altLang="ja-JP" sz="2000" b="1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A</a:t>
            </a:r>
          </a:p>
        </p:txBody>
      </p:sp>
      <p:pic>
        <p:nvPicPr>
          <p:cNvPr id="109" name="図 10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31376" y="13186136"/>
            <a:ext cx="8286271" cy="432854"/>
          </a:xfrm>
          <a:prstGeom prst="rect">
            <a:avLst/>
          </a:prstGeom>
        </p:spPr>
      </p:pic>
      <p:pic>
        <p:nvPicPr>
          <p:cNvPr id="110" name="図 10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80086" y="13744416"/>
            <a:ext cx="6167496" cy="911050"/>
          </a:xfrm>
          <a:prstGeom prst="rect">
            <a:avLst/>
          </a:prstGeom>
        </p:spPr>
      </p:pic>
      <p:pic>
        <p:nvPicPr>
          <p:cNvPr id="113" name="図 11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00308" y="518255"/>
            <a:ext cx="11391545" cy="1348441"/>
          </a:xfrm>
          <a:prstGeom prst="rect">
            <a:avLst/>
          </a:prstGeom>
        </p:spPr>
      </p:pic>
      <p:pic>
        <p:nvPicPr>
          <p:cNvPr id="105" name="図 104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36378" y="15341919"/>
            <a:ext cx="1518323" cy="429424"/>
          </a:xfrm>
          <a:prstGeom prst="rect">
            <a:avLst/>
          </a:prstGeom>
        </p:spPr>
      </p:pic>
      <p:grpSp>
        <p:nvGrpSpPr>
          <p:cNvPr id="126" name="グループ化 125"/>
          <p:cNvGrpSpPr/>
          <p:nvPr/>
        </p:nvGrpSpPr>
        <p:grpSpPr>
          <a:xfrm>
            <a:off x="386916" y="15093607"/>
            <a:ext cx="7252235" cy="892650"/>
            <a:chOff x="1119092" y="14394542"/>
            <a:chExt cx="7252235" cy="892650"/>
          </a:xfrm>
        </p:grpSpPr>
        <p:sp>
          <p:nvSpPr>
            <p:cNvPr id="127" name="正方形/長方形 126"/>
            <p:cNvSpPr/>
            <p:nvPr/>
          </p:nvSpPr>
          <p:spPr>
            <a:xfrm>
              <a:off x="1119092" y="14394542"/>
              <a:ext cx="7252235" cy="89265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0" tIns="0" rIns="0" bIns="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r>
                <a:rPr kumimoji="1" lang="ja-JP" altLang="en-US" sz="1400" b="1" dirty="0" smtClean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■詳しく知りたい方は</a:t>
              </a:r>
              <a:endParaRPr kumimoji="1" lang="en-US" altLang="ja-JP" sz="1400" b="1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r>
                <a:rPr kumimoji="1" lang="ja-JP" altLang="en-US" sz="1400" b="1" dirty="0" smtClean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おおさか防災ネット → トピックス「警戒レベルを用いた避難情報の発令が始まります。」</a:t>
              </a:r>
              <a:endParaRPr kumimoji="1" lang="en-US" altLang="ja-JP" sz="1400" b="1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endParaRPr kumimoji="1" lang="en-US" altLang="ja-JP" sz="16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r>
                <a:rPr kumimoji="1" lang="en-US" altLang="ja-JP" sz="1400" b="1" dirty="0" smtClean="0">
                  <a:solidFill>
                    <a:schemeClr val="tx1"/>
                  </a:solidFill>
                  <a:latin typeface="+mn-ea"/>
                </a:rPr>
                <a:t>http</a:t>
              </a:r>
              <a:r>
                <a:rPr kumimoji="1" lang="en-US" altLang="ja-JP" sz="1400" b="1" dirty="0">
                  <a:solidFill>
                    <a:schemeClr val="tx1"/>
                  </a:solidFill>
                  <a:latin typeface="+mn-ea"/>
                </a:rPr>
                <a:t>://www.osaka-bousai.net/pref/index.html</a:t>
              </a:r>
              <a:endParaRPr kumimoji="1" lang="ja-JP" altLang="en-US" sz="1400" b="1" dirty="0">
                <a:solidFill>
                  <a:schemeClr val="tx1"/>
                </a:solidFill>
                <a:latin typeface="+mn-ea"/>
              </a:endParaRPr>
            </a:p>
          </p:txBody>
        </p:sp>
        <p:sp>
          <p:nvSpPr>
            <p:cNvPr id="128" name="正方形/長方形 127"/>
            <p:cNvSpPr/>
            <p:nvPr/>
          </p:nvSpPr>
          <p:spPr>
            <a:xfrm>
              <a:off x="1208949" y="14832438"/>
              <a:ext cx="4162020" cy="190701"/>
            </a:xfrm>
            <a:prstGeom prst="rect">
              <a:avLst/>
            </a:prstGeom>
            <a:noFill/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r>
                <a:rPr kumimoji="1" lang="ja-JP" altLang="en-US" sz="2000" b="1" dirty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　</a:t>
              </a:r>
              <a:r>
                <a:rPr kumimoji="1" lang="ja-JP" altLang="en-US" sz="1200" b="1" dirty="0" smtClean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おおさか防災ネット</a:t>
              </a:r>
              <a:endParaRPr kumimoji="1" lang="ja-JP" altLang="en-US" sz="1200" dirty="0">
                <a:solidFill>
                  <a:schemeClr val="tx1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endParaRPr>
            </a:p>
          </p:txBody>
        </p:sp>
        <p:sp>
          <p:nvSpPr>
            <p:cNvPr id="129" name="正方形/長方形 128"/>
            <p:cNvSpPr/>
            <p:nvPr/>
          </p:nvSpPr>
          <p:spPr>
            <a:xfrm>
              <a:off x="5442060" y="14832438"/>
              <a:ext cx="941303" cy="196590"/>
            </a:xfrm>
            <a:prstGeom prst="rect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r>
                <a:rPr kumimoji="1" lang="en-US" altLang="ja-JP" sz="2000" b="1" dirty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ja-JP" altLang="en-US" sz="2000" b="1" dirty="0" smtClean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  </a:t>
              </a:r>
              <a:r>
                <a:rPr kumimoji="1" lang="ja-JP" altLang="en-US" sz="1200" b="1" dirty="0" smtClean="0">
                  <a:solidFill>
                    <a:schemeClr val="bg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検　索</a:t>
              </a:r>
              <a:endParaRPr kumimoji="1" lang="ja-JP" altLang="en-US" sz="1000" dirty="0">
                <a:solidFill>
                  <a:schemeClr val="bg1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endParaRPr>
            </a:p>
          </p:txBody>
        </p:sp>
      </p:grpSp>
      <p:pic>
        <p:nvPicPr>
          <p:cNvPr id="130" name="図 129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43769" y="15033904"/>
            <a:ext cx="987260" cy="987260"/>
          </a:xfrm>
          <a:prstGeom prst="rect">
            <a:avLst/>
          </a:prstGeom>
          <a:ln w="3175">
            <a:solidFill>
              <a:schemeClr val="tx1"/>
            </a:solidFill>
          </a:ln>
        </p:spPr>
      </p:pic>
      <p:grpSp>
        <p:nvGrpSpPr>
          <p:cNvPr id="131" name="グループ化 130"/>
          <p:cNvGrpSpPr/>
          <p:nvPr/>
        </p:nvGrpSpPr>
        <p:grpSpPr>
          <a:xfrm>
            <a:off x="0" y="16103638"/>
            <a:ext cx="12192000" cy="148261"/>
            <a:chOff x="458959" y="696242"/>
            <a:chExt cx="12440648" cy="180493"/>
          </a:xfrm>
        </p:grpSpPr>
        <p:pic>
          <p:nvPicPr>
            <p:cNvPr id="132" name="図 131"/>
            <p:cNvPicPr>
              <a:picLocks noChangeAspect="1"/>
            </p:cNvPicPr>
            <p:nvPr/>
          </p:nvPicPr>
          <p:blipFill rotWithShape="1"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458959" y="696242"/>
              <a:ext cx="4286250" cy="176298"/>
            </a:xfrm>
            <a:prstGeom prst="rect">
              <a:avLst/>
            </a:prstGeom>
          </p:spPr>
        </p:pic>
        <p:pic>
          <p:nvPicPr>
            <p:cNvPr id="133" name="図 132"/>
            <p:cNvPicPr>
              <a:picLocks noChangeAspect="1"/>
            </p:cNvPicPr>
            <p:nvPr/>
          </p:nvPicPr>
          <p:blipFill rotWithShape="1"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4327107" y="706036"/>
              <a:ext cx="4286250" cy="158908"/>
            </a:xfrm>
            <a:prstGeom prst="rect">
              <a:avLst/>
            </a:prstGeom>
          </p:spPr>
        </p:pic>
        <p:pic>
          <p:nvPicPr>
            <p:cNvPr id="134" name="図 133"/>
            <p:cNvPicPr>
              <a:picLocks noChangeAspect="1"/>
            </p:cNvPicPr>
            <p:nvPr/>
          </p:nvPicPr>
          <p:blipFill rotWithShape="1"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8613357" y="704302"/>
              <a:ext cx="4286250" cy="172433"/>
            </a:xfrm>
            <a:prstGeom prst="rect">
              <a:avLst/>
            </a:prstGeom>
          </p:spPr>
        </p:pic>
      </p:grpSp>
      <p:grpSp>
        <p:nvGrpSpPr>
          <p:cNvPr id="135" name="グループ化 134"/>
          <p:cNvGrpSpPr/>
          <p:nvPr/>
        </p:nvGrpSpPr>
        <p:grpSpPr>
          <a:xfrm>
            <a:off x="-5159" y="14570344"/>
            <a:ext cx="12192000" cy="148261"/>
            <a:chOff x="458959" y="696242"/>
            <a:chExt cx="12440648" cy="180493"/>
          </a:xfrm>
        </p:grpSpPr>
        <p:pic>
          <p:nvPicPr>
            <p:cNvPr id="136" name="図 135"/>
            <p:cNvPicPr>
              <a:picLocks noChangeAspect="1"/>
            </p:cNvPicPr>
            <p:nvPr/>
          </p:nvPicPr>
          <p:blipFill rotWithShape="1"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458959" y="696242"/>
              <a:ext cx="4286250" cy="176298"/>
            </a:xfrm>
            <a:prstGeom prst="rect">
              <a:avLst/>
            </a:prstGeom>
          </p:spPr>
        </p:pic>
        <p:pic>
          <p:nvPicPr>
            <p:cNvPr id="137" name="図 136"/>
            <p:cNvPicPr>
              <a:picLocks noChangeAspect="1"/>
            </p:cNvPicPr>
            <p:nvPr/>
          </p:nvPicPr>
          <p:blipFill rotWithShape="1"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4327107" y="706036"/>
              <a:ext cx="4286250" cy="158908"/>
            </a:xfrm>
            <a:prstGeom prst="rect">
              <a:avLst/>
            </a:prstGeom>
          </p:spPr>
        </p:pic>
        <p:pic>
          <p:nvPicPr>
            <p:cNvPr id="138" name="図 137"/>
            <p:cNvPicPr>
              <a:picLocks noChangeAspect="1"/>
            </p:cNvPicPr>
            <p:nvPr/>
          </p:nvPicPr>
          <p:blipFill rotWithShape="1"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8613357" y="704302"/>
              <a:ext cx="4286250" cy="172433"/>
            </a:xfrm>
            <a:prstGeom prst="rect">
              <a:avLst/>
            </a:prstGeom>
          </p:spPr>
        </p:pic>
      </p:grpSp>
      <p:grpSp>
        <p:nvGrpSpPr>
          <p:cNvPr id="139" name="グループ化 138"/>
          <p:cNvGrpSpPr/>
          <p:nvPr/>
        </p:nvGrpSpPr>
        <p:grpSpPr>
          <a:xfrm>
            <a:off x="0" y="-6618"/>
            <a:ext cx="12192000" cy="148261"/>
            <a:chOff x="458959" y="696242"/>
            <a:chExt cx="12440648" cy="180493"/>
          </a:xfrm>
        </p:grpSpPr>
        <p:pic>
          <p:nvPicPr>
            <p:cNvPr id="140" name="図 139"/>
            <p:cNvPicPr>
              <a:picLocks noChangeAspect="1"/>
            </p:cNvPicPr>
            <p:nvPr/>
          </p:nvPicPr>
          <p:blipFill rotWithShape="1"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458959" y="696242"/>
              <a:ext cx="4286250" cy="176298"/>
            </a:xfrm>
            <a:prstGeom prst="rect">
              <a:avLst/>
            </a:prstGeom>
          </p:spPr>
        </p:pic>
        <p:pic>
          <p:nvPicPr>
            <p:cNvPr id="141" name="図 140"/>
            <p:cNvPicPr>
              <a:picLocks noChangeAspect="1"/>
            </p:cNvPicPr>
            <p:nvPr/>
          </p:nvPicPr>
          <p:blipFill rotWithShape="1"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4327107" y="706036"/>
              <a:ext cx="4286250" cy="158908"/>
            </a:xfrm>
            <a:prstGeom prst="rect">
              <a:avLst/>
            </a:prstGeom>
          </p:spPr>
        </p:pic>
        <p:pic>
          <p:nvPicPr>
            <p:cNvPr id="142" name="図 141"/>
            <p:cNvPicPr>
              <a:picLocks noChangeAspect="1"/>
            </p:cNvPicPr>
            <p:nvPr/>
          </p:nvPicPr>
          <p:blipFill rotWithShape="1"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8613357" y="704302"/>
              <a:ext cx="4286250" cy="172433"/>
            </a:xfrm>
            <a:prstGeom prst="rect">
              <a:avLst/>
            </a:prstGeom>
          </p:spPr>
        </p:pic>
      </p:grpSp>
      <p:pic>
        <p:nvPicPr>
          <p:cNvPr id="143" name="図 142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46762" y="15736138"/>
            <a:ext cx="195719" cy="195719"/>
          </a:xfrm>
          <a:prstGeom prst="rect">
            <a:avLst/>
          </a:prstGeom>
        </p:spPr>
      </p:pic>
      <p:grpSp>
        <p:nvGrpSpPr>
          <p:cNvPr id="14" name="グループ化 13"/>
          <p:cNvGrpSpPr/>
          <p:nvPr/>
        </p:nvGrpSpPr>
        <p:grpSpPr>
          <a:xfrm>
            <a:off x="1251579" y="9735332"/>
            <a:ext cx="9954311" cy="3426756"/>
            <a:chOff x="1251579" y="9735332"/>
            <a:chExt cx="9954311" cy="3426756"/>
          </a:xfrm>
        </p:grpSpPr>
        <p:grpSp>
          <p:nvGrpSpPr>
            <p:cNvPr id="9" name="グループ化 8"/>
            <p:cNvGrpSpPr/>
            <p:nvPr/>
          </p:nvGrpSpPr>
          <p:grpSpPr>
            <a:xfrm>
              <a:off x="1251579" y="9735332"/>
              <a:ext cx="9954311" cy="3426756"/>
              <a:chOff x="1244490" y="9734272"/>
              <a:chExt cx="9954311" cy="3426756"/>
            </a:xfrm>
          </p:grpSpPr>
          <p:pic>
            <p:nvPicPr>
              <p:cNvPr id="107" name="図 106"/>
              <p:cNvPicPr>
                <a:picLocks noChangeAspect="1"/>
              </p:cNvPicPr>
              <p:nvPr/>
            </p:nvPicPr>
            <p:blipFill rotWithShape="1">
              <a:blip r:embed="rId10"/>
              <a:srcRect r="1336"/>
              <a:stretch/>
            </p:blipFill>
            <p:spPr>
              <a:xfrm>
                <a:off x="1244490" y="9734272"/>
                <a:ext cx="9954311" cy="3426756"/>
              </a:xfrm>
              <a:prstGeom prst="rect">
                <a:avLst/>
              </a:prstGeom>
            </p:spPr>
          </p:pic>
          <p:pic>
            <p:nvPicPr>
              <p:cNvPr id="8" name="図 7"/>
              <p:cNvPicPr>
                <a:picLocks noChangeAspect="1"/>
              </p:cNvPicPr>
              <p:nvPr/>
            </p:nvPicPr>
            <p:blipFill rotWithShape="1">
              <a:blip r:embed="rId11" cstate="screen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 l="5675" t="13137" r="4334" b="24109"/>
              <a:stretch/>
            </p:blipFill>
            <p:spPr>
              <a:xfrm>
                <a:off x="2856720" y="12086707"/>
                <a:ext cx="2071077" cy="225362"/>
              </a:xfrm>
              <a:prstGeom prst="rect">
                <a:avLst/>
              </a:prstGeom>
            </p:spPr>
          </p:pic>
        </p:grpSp>
        <p:pic>
          <p:nvPicPr>
            <p:cNvPr id="7" name="図 6"/>
            <p:cNvPicPr>
              <a:picLocks noChangeAspect="1"/>
            </p:cNvPicPr>
            <p:nvPr/>
          </p:nvPicPr>
          <p:blipFill rotWithShape="1">
            <a:blip r:embed="rId12"/>
            <a:srcRect l="18947" r="20567" b="4056"/>
            <a:stretch/>
          </p:blipFill>
          <p:spPr>
            <a:xfrm>
              <a:off x="5663497" y="12706255"/>
              <a:ext cx="380988" cy="403354"/>
            </a:xfrm>
            <a:prstGeom prst="rect">
              <a:avLst/>
            </a:prstGeom>
          </p:spPr>
        </p:pic>
        <p:pic>
          <p:nvPicPr>
            <p:cNvPr id="11" name="図 10"/>
            <p:cNvPicPr>
              <a:picLocks noChangeAspect="1"/>
            </p:cNvPicPr>
            <p:nvPr/>
          </p:nvPicPr>
          <p:blipFill rotWithShape="1">
            <a:blip r:embed="rId13"/>
            <a:srcRect l="3587" t="20205" r="5074" b="29294"/>
            <a:stretch/>
          </p:blipFill>
          <p:spPr>
            <a:xfrm>
              <a:off x="2097727" y="11405657"/>
              <a:ext cx="3119717" cy="203200"/>
            </a:xfrm>
            <a:prstGeom prst="rect">
              <a:avLst/>
            </a:prstGeom>
          </p:spPr>
        </p:pic>
      </p:grpSp>
      <p:grpSp>
        <p:nvGrpSpPr>
          <p:cNvPr id="5" name="グループ化 4"/>
          <p:cNvGrpSpPr/>
          <p:nvPr/>
        </p:nvGrpSpPr>
        <p:grpSpPr>
          <a:xfrm>
            <a:off x="1099592" y="1891973"/>
            <a:ext cx="10481112" cy="6944494"/>
            <a:chOff x="384846" y="1914901"/>
            <a:chExt cx="10481112" cy="6944494"/>
          </a:xfrm>
        </p:grpSpPr>
        <p:grpSp>
          <p:nvGrpSpPr>
            <p:cNvPr id="30" name="グループ化 29"/>
            <p:cNvGrpSpPr/>
            <p:nvPr/>
          </p:nvGrpSpPr>
          <p:grpSpPr>
            <a:xfrm>
              <a:off x="384846" y="2430545"/>
              <a:ext cx="1902478" cy="459598"/>
              <a:chOff x="1443134" y="2476435"/>
              <a:chExt cx="1617306" cy="459598"/>
            </a:xfrm>
          </p:grpSpPr>
          <p:sp>
            <p:nvSpPr>
              <p:cNvPr id="26" name="角丸四角形 25"/>
              <p:cNvSpPr/>
              <p:nvPr/>
            </p:nvSpPr>
            <p:spPr>
              <a:xfrm>
                <a:off x="1443134" y="2476435"/>
                <a:ext cx="1617306" cy="459598"/>
              </a:xfrm>
              <a:prstGeom prst="roundRect">
                <a:avLst>
                  <a:gd name="adj" fmla="val 18372"/>
                </a:avLst>
              </a:prstGeom>
              <a:solidFill>
                <a:schemeClr val="bg1"/>
              </a:solidFill>
              <a:ln w="28575">
                <a:solidFill>
                  <a:schemeClr val="bg2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0" tIns="0" rIns="0" bIns="0" numCol="1" spcCol="0" rtlCol="0" fromWordArt="0" anchor="ctr" anchorCtr="1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kumimoji="1" lang="ja-JP" altLang="en-US" sz="1400" dirty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endParaRPr>
              </a:p>
            </p:txBody>
          </p:sp>
          <p:sp>
            <p:nvSpPr>
              <p:cNvPr id="27" name="角丸四角形 26"/>
              <p:cNvSpPr/>
              <p:nvPr/>
            </p:nvSpPr>
            <p:spPr>
              <a:xfrm>
                <a:off x="1639076" y="2566016"/>
                <a:ext cx="1237862" cy="317758"/>
              </a:xfrm>
              <a:prstGeom prst="roundRect">
                <a:avLst>
                  <a:gd name="adj" fmla="val 18372"/>
                </a:avLst>
              </a:prstGeom>
              <a:noFill/>
              <a:ln w="285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0" tIns="0" rIns="0" bIns="0" numCol="1" spcCol="0" rtlCol="0" fromWordArt="0" anchor="ctr" anchorCtr="1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r>
                  <a:rPr kumimoji="1" lang="ja-JP" altLang="en-US" sz="1400" dirty="0" smtClean="0">
                    <a:solidFill>
                      <a:schemeClr val="tx1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警戒レベル</a:t>
                </a:r>
                <a:endParaRPr kumimoji="1" lang="ja-JP" altLang="en-US" sz="1400" dirty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endParaRPr>
              </a:p>
            </p:txBody>
          </p:sp>
        </p:grpSp>
        <p:grpSp>
          <p:nvGrpSpPr>
            <p:cNvPr id="31" name="グループ化 30"/>
            <p:cNvGrpSpPr/>
            <p:nvPr/>
          </p:nvGrpSpPr>
          <p:grpSpPr>
            <a:xfrm>
              <a:off x="2381339" y="2430545"/>
              <a:ext cx="3687607" cy="457289"/>
              <a:chOff x="3114698" y="2468119"/>
              <a:chExt cx="3225916" cy="457289"/>
            </a:xfrm>
          </p:grpSpPr>
          <p:sp>
            <p:nvSpPr>
              <p:cNvPr id="28" name="角丸四角形 27"/>
              <p:cNvSpPr/>
              <p:nvPr/>
            </p:nvSpPr>
            <p:spPr>
              <a:xfrm>
                <a:off x="3114698" y="2468119"/>
                <a:ext cx="3225916" cy="457289"/>
              </a:xfrm>
              <a:prstGeom prst="roundRect">
                <a:avLst>
                  <a:gd name="adj" fmla="val 17019"/>
                </a:avLst>
              </a:prstGeom>
              <a:solidFill>
                <a:schemeClr val="bg1"/>
              </a:solidFill>
              <a:ln w="28575">
                <a:solidFill>
                  <a:schemeClr val="bg2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0" tIns="0" rIns="0" bIns="0" numCol="1" spcCol="0" rtlCol="0" fromWordArt="0" anchor="ctr" anchorCtr="1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kumimoji="1" lang="ja-JP" altLang="en-US" sz="1400" dirty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endParaRPr>
              </a:p>
            </p:txBody>
          </p:sp>
          <p:sp>
            <p:nvSpPr>
              <p:cNvPr id="29" name="角丸四角形 28"/>
              <p:cNvSpPr/>
              <p:nvPr/>
            </p:nvSpPr>
            <p:spPr>
              <a:xfrm>
                <a:off x="3510675" y="2566016"/>
                <a:ext cx="2469068" cy="317758"/>
              </a:xfrm>
              <a:prstGeom prst="roundRect">
                <a:avLst>
                  <a:gd name="adj" fmla="val 18372"/>
                </a:avLst>
              </a:prstGeom>
              <a:noFill/>
              <a:ln w="285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0" tIns="0" rIns="0" bIns="0" numCol="1" spcCol="0" rtlCol="0" fromWordArt="0" anchor="ctr" anchorCtr="1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r>
                  <a:rPr kumimoji="1" lang="ja-JP" altLang="en-US" sz="1400" dirty="0" smtClean="0">
                    <a:solidFill>
                      <a:schemeClr val="tx1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避難行動等</a:t>
                </a:r>
                <a:endParaRPr kumimoji="1" lang="ja-JP" altLang="en-US" sz="1400" dirty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endParaRPr>
              </a:p>
            </p:txBody>
          </p:sp>
        </p:grpSp>
        <p:grpSp>
          <p:nvGrpSpPr>
            <p:cNvPr id="32" name="グループ化 31"/>
            <p:cNvGrpSpPr/>
            <p:nvPr/>
          </p:nvGrpSpPr>
          <p:grpSpPr>
            <a:xfrm>
              <a:off x="6158344" y="2430043"/>
              <a:ext cx="1863561" cy="459598"/>
              <a:chOff x="1460405" y="2476435"/>
              <a:chExt cx="1600035" cy="459598"/>
            </a:xfrm>
          </p:grpSpPr>
          <p:sp>
            <p:nvSpPr>
              <p:cNvPr id="33" name="角丸四角形 32"/>
              <p:cNvSpPr/>
              <p:nvPr/>
            </p:nvSpPr>
            <p:spPr>
              <a:xfrm>
                <a:off x="1460405" y="2476435"/>
                <a:ext cx="1600035" cy="459598"/>
              </a:xfrm>
              <a:prstGeom prst="roundRect">
                <a:avLst>
                  <a:gd name="adj" fmla="val 18372"/>
                </a:avLst>
              </a:prstGeom>
              <a:solidFill>
                <a:schemeClr val="bg1"/>
              </a:solidFill>
              <a:ln w="28575">
                <a:solidFill>
                  <a:schemeClr val="bg2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0" tIns="0" rIns="0" bIns="0" numCol="1" spcCol="0" rtlCol="0" fromWordArt="0" anchor="ctr" anchorCtr="1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kumimoji="1" lang="ja-JP" altLang="en-US" sz="1400" dirty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endParaRPr>
              </a:p>
            </p:txBody>
          </p:sp>
          <p:sp>
            <p:nvSpPr>
              <p:cNvPr id="34" name="角丸四角形 33"/>
              <p:cNvSpPr/>
              <p:nvPr/>
            </p:nvSpPr>
            <p:spPr>
              <a:xfrm>
                <a:off x="1639076" y="2566016"/>
                <a:ext cx="1237862" cy="317758"/>
              </a:xfrm>
              <a:prstGeom prst="roundRect">
                <a:avLst>
                  <a:gd name="adj" fmla="val 18372"/>
                </a:avLst>
              </a:prstGeom>
              <a:noFill/>
              <a:ln w="285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0" tIns="0" rIns="0" bIns="0" numCol="1" spcCol="0" rtlCol="0" fromWordArt="0" anchor="ctr" anchorCtr="1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r>
                  <a:rPr kumimoji="1" lang="ja-JP" altLang="en-US" sz="1400" dirty="0" smtClean="0">
                    <a:solidFill>
                      <a:schemeClr val="tx1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避難情報等</a:t>
                </a:r>
                <a:endParaRPr kumimoji="1" lang="ja-JP" altLang="en-US" sz="1400" dirty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endParaRPr>
              </a:p>
            </p:txBody>
          </p:sp>
        </p:grpSp>
        <p:grpSp>
          <p:nvGrpSpPr>
            <p:cNvPr id="45" name="グループ化 44"/>
            <p:cNvGrpSpPr/>
            <p:nvPr/>
          </p:nvGrpSpPr>
          <p:grpSpPr>
            <a:xfrm>
              <a:off x="384846" y="2979207"/>
              <a:ext cx="7610189" cy="970955"/>
              <a:chOff x="1468443" y="4100289"/>
              <a:chExt cx="6558230" cy="970955"/>
            </a:xfrm>
          </p:grpSpPr>
          <p:grpSp>
            <p:nvGrpSpPr>
              <p:cNvPr id="38" name="グループ化 37"/>
              <p:cNvGrpSpPr/>
              <p:nvPr/>
            </p:nvGrpSpPr>
            <p:grpSpPr>
              <a:xfrm>
                <a:off x="1468443" y="4100289"/>
                <a:ext cx="6558230" cy="904971"/>
                <a:chOff x="1441349" y="3382902"/>
                <a:chExt cx="6558230" cy="904971"/>
              </a:xfrm>
            </p:grpSpPr>
            <p:sp>
              <p:nvSpPr>
                <p:cNvPr id="36" name="角丸四角形 35"/>
                <p:cNvSpPr/>
                <p:nvPr/>
              </p:nvSpPr>
              <p:spPr>
                <a:xfrm>
                  <a:off x="1441349" y="3382902"/>
                  <a:ext cx="6435464" cy="904971"/>
                </a:xfrm>
                <a:prstGeom prst="roundRect">
                  <a:avLst>
                    <a:gd name="adj" fmla="val 9819"/>
                  </a:avLst>
                </a:prstGeom>
                <a:solidFill>
                  <a:schemeClr val="tx1"/>
                </a:solidFill>
                <a:ln w="285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0" tIns="0" rIns="0" bIns="0" numCol="1" spcCol="0" rtlCol="0" fromWordArt="0" anchor="ctr" anchorCtr="1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kumimoji="1" lang="ja-JP" altLang="en-US" sz="1400" dirty="0">
                    <a:solidFill>
                      <a:schemeClr val="tx1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</a:endParaRPr>
                </a:p>
              </p:txBody>
            </p:sp>
            <p:sp>
              <p:nvSpPr>
                <p:cNvPr id="37" name="角丸四角形 36"/>
                <p:cNvSpPr/>
                <p:nvPr/>
              </p:nvSpPr>
              <p:spPr>
                <a:xfrm>
                  <a:off x="6096001" y="3383712"/>
                  <a:ext cx="1903578" cy="904161"/>
                </a:xfrm>
                <a:prstGeom prst="roundRect">
                  <a:avLst>
                    <a:gd name="adj" fmla="val 8481"/>
                  </a:avLst>
                </a:prstGeom>
                <a:solidFill>
                  <a:schemeClr val="bg1">
                    <a:lumMod val="85000"/>
                  </a:schemeClr>
                </a:solidFill>
                <a:ln w="285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0" tIns="0" rIns="0" bIns="0" numCol="1" spcCol="0" rtlCol="0" fromWordArt="0" anchor="ctr" anchorCtr="1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kumimoji="1" lang="ja-JP" altLang="en-US" sz="1400" dirty="0">
                    <a:solidFill>
                      <a:schemeClr val="tx1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</a:endParaRPr>
                </a:p>
              </p:txBody>
            </p:sp>
            <p:sp>
              <p:nvSpPr>
                <p:cNvPr id="35" name="角丸四角形 34"/>
                <p:cNvSpPr/>
                <p:nvPr/>
              </p:nvSpPr>
              <p:spPr>
                <a:xfrm>
                  <a:off x="3113155" y="3382953"/>
                  <a:ext cx="3278015" cy="899185"/>
                </a:xfrm>
                <a:prstGeom prst="roundRect">
                  <a:avLst>
                    <a:gd name="adj" fmla="val 0"/>
                  </a:avLst>
                </a:prstGeom>
                <a:solidFill>
                  <a:schemeClr val="bg1"/>
                </a:solidFill>
                <a:ln w="285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0" tIns="0" rIns="0" bIns="0" numCol="1" spcCol="0" rtlCol="0" fromWordArt="0" anchor="ctr" anchorCtr="1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kumimoji="1" lang="ja-JP" altLang="en-US" sz="1400" dirty="0">
                    <a:solidFill>
                      <a:schemeClr val="tx1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</a:endParaRPr>
                </a:p>
              </p:txBody>
            </p:sp>
          </p:grpSp>
          <p:pic>
            <p:nvPicPr>
              <p:cNvPr id="41" name="図 40"/>
              <p:cNvPicPr>
                <a:picLocks noChangeAspect="1"/>
              </p:cNvPicPr>
              <p:nvPr/>
            </p:nvPicPr>
            <p:blipFill rotWithShape="1">
              <a:blip r:embed="rId14"/>
              <a:srcRect t="17357" r="4613" b="19244"/>
              <a:stretch/>
            </p:blipFill>
            <p:spPr>
              <a:xfrm>
                <a:off x="3183778" y="4300268"/>
                <a:ext cx="3094927" cy="535525"/>
              </a:xfrm>
              <a:prstGeom prst="rect">
                <a:avLst/>
              </a:prstGeom>
            </p:spPr>
          </p:pic>
          <p:pic>
            <p:nvPicPr>
              <p:cNvPr id="43" name="図 42"/>
              <p:cNvPicPr>
                <a:picLocks noChangeAspect="1"/>
              </p:cNvPicPr>
              <p:nvPr/>
            </p:nvPicPr>
            <p:blipFill>
              <a:blip r:embed="rId15"/>
              <a:stretch>
                <a:fillRect/>
              </a:stretch>
            </p:blipFill>
            <p:spPr>
              <a:xfrm>
                <a:off x="6368300" y="4150668"/>
                <a:ext cx="1544464" cy="920576"/>
              </a:xfrm>
              <a:prstGeom prst="rect">
                <a:avLst/>
              </a:prstGeom>
            </p:spPr>
          </p:pic>
          <p:sp>
            <p:nvSpPr>
              <p:cNvPr id="44" name="角丸四角形 43"/>
              <p:cNvSpPr/>
              <p:nvPr/>
            </p:nvSpPr>
            <p:spPr>
              <a:xfrm>
                <a:off x="1710918" y="4257186"/>
                <a:ext cx="1548685" cy="591305"/>
              </a:xfrm>
              <a:prstGeom prst="roundRect">
                <a:avLst>
                  <a:gd name="adj" fmla="val 0"/>
                </a:avLst>
              </a:prstGeom>
              <a:noFill/>
              <a:ln w="285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r>
                  <a:rPr kumimoji="1" lang="ja-JP" altLang="en-US" sz="1600" b="1" dirty="0" smtClean="0">
                    <a:solidFill>
                      <a:schemeClr val="bg1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警戒レベル</a:t>
                </a:r>
                <a:r>
                  <a:rPr kumimoji="1" lang="ja-JP" altLang="en-US" sz="3200" b="1" dirty="0" smtClean="0">
                    <a:solidFill>
                      <a:schemeClr val="bg1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５</a:t>
                </a:r>
                <a:endParaRPr kumimoji="1" lang="en-US" altLang="ja-JP" sz="3200" b="1" baseline="30000" dirty="0" smtClean="0">
                  <a:solidFill>
                    <a:schemeClr val="bg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endParaRPr>
              </a:p>
            </p:txBody>
          </p:sp>
        </p:grpSp>
        <p:grpSp>
          <p:nvGrpSpPr>
            <p:cNvPr id="16" name="グループ化 15"/>
            <p:cNvGrpSpPr/>
            <p:nvPr/>
          </p:nvGrpSpPr>
          <p:grpSpPr>
            <a:xfrm>
              <a:off x="384847" y="3932852"/>
              <a:ext cx="7760456" cy="1461353"/>
              <a:chOff x="1458899" y="5472522"/>
              <a:chExt cx="6698480" cy="1461353"/>
            </a:xfrm>
          </p:grpSpPr>
          <p:grpSp>
            <p:nvGrpSpPr>
              <p:cNvPr id="40" name="グループ化 39"/>
              <p:cNvGrpSpPr/>
              <p:nvPr/>
            </p:nvGrpSpPr>
            <p:grpSpPr>
              <a:xfrm>
                <a:off x="1458899" y="5472522"/>
                <a:ext cx="6570833" cy="1461353"/>
                <a:chOff x="1469894" y="4120076"/>
                <a:chExt cx="6570833" cy="1461353"/>
              </a:xfrm>
            </p:grpSpPr>
            <p:grpSp>
              <p:nvGrpSpPr>
                <p:cNvPr id="42" name="グループ化 41"/>
                <p:cNvGrpSpPr/>
                <p:nvPr/>
              </p:nvGrpSpPr>
              <p:grpSpPr>
                <a:xfrm>
                  <a:off x="1469894" y="4120076"/>
                  <a:ext cx="6570833" cy="1461353"/>
                  <a:chOff x="1442800" y="3402689"/>
                  <a:chExt cx="6570833" cy="1461353"/>
                </a:xfrm>
              </p:grpSpPr>
              <p:sp>
                <p:nvSpPr>
                  <p:cNvPr id="49" name="角丸四角形 48"/>
                  <p:cNvSpPr/>
                  <p:nvPr/>
                </p:nvSpPr>
                <p:spPr>
                  <a:xfrm>
                    <a:off x="1442800" y="3402841"/>
                    <a:ext cx="6570833" cy="1461201"/>
                  </a:xfrm>
                  <a:prstGeom prst="roundRect">
                    <a:avLst>
                      <a:gd name="adj" fmla="val 7058"/>
                    </a:avLst>
                  </a:prstGeom>
                  <a:solidFill>
                    <a:schemeClr val="tx1"/>
                  </a:solidFill>
                  <a:ln w="28575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ot="0" spcFirstLastPara="0" vertOverflow="overflow" horzOverflow="overflow" vert="horz" wrap="square" lIns="0" tIns="0" rIns="0" bIns="0" numCol="1" spcCol="0" rtlCol="0" fromWordArt="0" anchor="ctr" anchorCtr="1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pPr algn="ctr"/>
                    <a:endParaRPr kumimoji="1" lang="ja-JP" altLang="en-US" sz="1400" dirty="0">
                      <a:solidFill>
                        <a:schemeClr val="tx1"/>
                      </a:solidFill>
                      <a:latin typeface="メイリオ" panose="020B0604030504040204" pitchFamily="50" charset="-128"/>
                      <a:ea typeface="メイリオ" panose="020B0604030504040204" pitchFamily="50" charset="-128"/>
                    </a:endParaRPr>
                  </a:p>
                </p:txBody>
              </p:sp>
              <p:sp>
                <p:nvSpPr>
                  <p:cNvPr id="50" name="角丸四角形 49"/>
                  <p:cNvSpPr/>
                  <p:nvPr/>
                </p:nvSpPr>
                <p:spPr>
                  <a:xfrm>
                    <a:off x="6096000" y="3402689"/>
                    <a:ext cx="1916178" cy="1461352"/>
                  </a:xfrm>
                  <a:prstGeom prst="roundRect">
                    <a:avLst>
                      <a:gd name="adj" fmla="val 6649"/>
                    </a:avLst>
                  </a:prstGeom>
                  <a:solidFill>
                    <a:schemeClr val="bg1">
                      <a:lumMod val="85000"/>
                    </a:schemeClr>
                  </a:solidFill>
                  <a:ln w="28575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ot="0" spcFirstLastPara="0" vertOverflow="overflow" horzOverflow="overflow" vert="horz" wrap="square" lIns="0" tIns="0" rIns="0" bIns="0" numCol="1" spcCol="0" rtlCol="0" fromWordArt="0" anchor="ctr" anchorCtr="1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pPr algn="ctr"/>
                    <a:endParaRPr kumimoji="1" lang="ja-JP" altLang="en-US" sz="1400" dirty="0">
                      <a:solidFill>
                        <a:schemeClr val="tx1"/>
                      </a:solidFill>
                      <a:latin typeface="メイリオ" panose="020B0604030504040204" pitchFamily="50" charset="-128"/>
                      <a:ea typeface="メイリオ" panose="020B0604030504040204" pitchFamily="50" charset="-128"/>
                    </a:endParaRPr>
                  </a:p>
                </p:txBody>
              </p:sp>
              <p:sp>
                <p:nvSpPr>
                  <p:cNvPr id="51" name="角丸四角形 50"/>
                  <p:cNvSpPr/>
                  <p:nvPr/>
                </p:nvSpPr>
                <p:spPr>
                  <a:xfrm>
                    <a:off x="3122894" y="3402689"/>
                    <a:ext cx="3277684" cy="1460892"/>
                  </a:xfrm>
                  <a:prstGeom prst="roundRect">
                    <a:avLst>
                      <a:gd name="adj" fmla="val 0"/>
                    </a:avLst>
                  </a:prstGeom>
                  <a:solidFill>
                    <a:schemeClr val="bg1"/>
                  </a:solidFill>
                  <a:ln w="28575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ot="0" spcFirstLastPara="0" vertOverflow="overflow" horzOverflow="overflow" vert="horz" wrap="square" lIns="0" tIns="0" rIns="0" bIns="0" numCol="1" spcCol="0" rtlCol="0" fromWordArt="0" anchor="ctr" anchorCtr="1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pPr algn="ctr"/>
                    <a:endParaRPr kumimoji="1" lang="ja-JP" altLang="en-US" sz="1400" dirty="0">
                      <a:solidFill>
                        <a:schemeClr val="tx1"/>
                      </a:solidFill>
                      <a:latin typeface="メイリオ" panose="020B0604030504040204" pitchFamily="50" charset="-128"/>
                      <a:ea typeface="メイリオ" panose="020B0604030504040204" pitchFamily="50" charset="-128"/>
                    </a:endParaRPr>
                  </a:p>
                </p:txBody>
              </p:sp>
            </p:grpSp>
            <p:sp>
              <p:nvSpPr>
                <p:cNvPr id="48" name="角丸四角形 47"/>
                <p:cNvSpPr/>
                <p:nvPr/>
              </p:nvSpPr>
              <p:spPr>
                <a:xfrm>
                  <a:off x="1711084" y="4257186"/>
                  <a:ext cx="1548685" cy="591305"/>
                </a:xfrm>
                <a:prstGeom prst="roundRect">
                  <a:avLst>
                    <a:gd name="adj" fmla="val 0"/>
                  </a:avLst>
                </a:prstGeom>
                <a:noFill/>
                <a:ln w="28575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r>
                    <a:rPr kumimoji="1" lang="ja-JP" altLang="en-US" sz="1600" b="1" dirty="0" smtClean="0">
                      <a:solidFill>
                        <a:schemeClr val="bg1"/>
                      </a:solidFill>
                      <a:latin typeface="メイリオ" panose="020B0604030504040204" pitchFamily="50" charset="-128"/>
                      <a:ea typeface="メイリオ" panose="020B0604030504040204" pitchFamily="50" charset="-128"/>
                    </a:rPr>
                    <a:t>警戒レベル</a:t>
                  </a:r>
                  <a:r>
                    <a:rPr kumimoji="1" lang="ja-JP" altLang="en-US" sz="3200" b="1" dirty="0">
                      <a:solidFill>
                        <a:schemeClr val="bg1"/>
                      </a:solidFill>
                      <a:latin typeface="メイリオ" panose="020B0604030504040204" pitchFamily="50" charset="-128"/>
                      <a:ea typeface="メイリオ" panose="020B0604030504040204" pitchFamily="50" charset="-128"/>
                    </a:rPr>
                    <a:t>４</a:t>
                  </a:r>
                  <a:endParaRPr kumimoji="1" lang="en-US" altLang="ja-JP" sz="3200" b="1" baseline="30000" dirty="0" smtClean="0">
                    <a:solidFill>
                      <a:schemeClr val="bg1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</a:endParaRPr>
                </a:p>
              </p:txBody>
            </p:sp>
          </p:grpSp>
          <p:sp>
            <p:nvSpPr>
              <p:cNvPr id="53" name="角丸四角形 52"/>
              <p:cNvSpPr/>
              <p:nvPr/>
            </p:nvSpPr>
            <p:spPr>
              <a:xfrm>
                <a:off x="1603896" y="6207662"/>
                <a:ext cx="1363277" cy="375706"/>
              </a:xfrm>
              <a:prstGeom prst="roundRect">
                <a:avLst>
                  <a:gd name="adj" fmla="val 5824"/>
                </a:avLst>
              </a:prstGeom>
              <a:solidFill>
                <a:schemeClr val="bg1"/>
              </a:solidFill>
              <a:ln w="285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0" tIns="0" rIns="0" bIns="0" numCol="1" spcCol="0" rtlCol="0" fromWordArt="0" anchor="ctr" anchorCtr="1" forceAA="0" compatLnSpc="1">
                <a:prstTxWarp prst="textNoShape">
                  <a:avLst/>
                </a:prstTxWarp>
                <a:noAutofit/>
              </a:bodyPr>
              <a:lstStyle/>
              <a:p>
                <a:endParaRPr kumimoji="1" lang="en-US" altLang="ja-JP" sz="2000" b="1" dirty="0" smtClean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endParaRPr>
              </a:p>
            </p:txBody>
          </p:sp>
          <p:pic>
            <p:nvPicPr>
              <p:cNvPr id="3" name="図 2"/>
              <p:cNvPicPr>
                <a:picLocks noChangeAspect="1"/>
              </p:cNvPicPr>
              <p:nvPr/>
            </p:nvPicPr>
            <p:blipFill>
              <a:blip r:embed="rId16"/>
              <a:stretch>
                <a:fillRect/>
              </a:stretch>
            </p:blipFill>
            <p:spPr>
              <a:xfrm>
                <a:off x="6340614" y="5587071"/>
                <a:ext cx="1816765" cy="1225679"/>
              </a:xfrm>
              <a:prstGeom prst="rect">
                <a:avLst/>
              </a:prstGeom>
            </p:spPr>
          </p:pic>
          <p:pic>
            <p:nvPicPr>
              <p:cNvPr id="13" name="図 12"/>
              <p:cNvPicPr>
                <a:picLocks noChangeAspect="1"/>
              </p:cNvPicPr>
              <p:nvPr/>
            </p:nvPicPr>
            <p:blipFill rotWithShape="1">
              <a:blip r:embed="rId17"/>
              <a:srcRect b="40296"/>
              <a:stretch/>
            </p:blipFill>
            <p:spPr>
              <a:xfrm>
                <a:off x="1598930" y="6161739"/>
                <a:ext cx="1359526" cy="377303"/>
              </a:xfrm>
              <a:prstGeom prst="rect">
                <a:avLst/>
              </a:prstGeom>
            </p:spPr>
          </p:pic>
        </p:grpSp>
        <p:grpSp>
          <p:nvGrpSpPr>
            <p:cNvPr id="71" name="グループ化 70"/>
            <p:cNvGrpSpPr/>
            <p:nvPr/>
          </p:nvGrpSpPr>
          <p:grpSpPr>
            <a:xfrm>
              <a:off x="384847" y="5454282"/>
              <a:ext cx="7692978" cy="1461353"/>
              <a:chOff x="1426323" y="6950338"/>
              <a:chExt cx="6636475" cy="1461353"/>
            </a:xfrm>
          </p:grpSpPr>
          <p:grpSp>
            <p:nvGrpSpPr>
              <p:cNvPr id="56" name="グループ化 55"/>
              <p:cNvGrpSpPr/>
              <p:nvPr/>
            </p:nvGrpSpPr>
            <p:grpSpPr>
              <a:xfrm>
                <a:off x="1426323" y="6950338"/>
                <a:ext cx="6569376" cy="1461353"/>
                <a:chOff x="1458901" y="5472522"/>
                <a:chExt cx="6569376" cy="1461353"/>
              </a:xfrm>
            </p:grpSpPr>
            <p:grpSp>
              <p:nvGrpSpPr>
                <p:cNvPr id="57" name="グループ化 56"/>
                <p:cNvGrpSpPr/>
                <p:nvPr/>
              </p:nvGrpSpPr>
              <p:grpSpPr>
                <a:xfrm>
                  <a:off x="1458901" y="5472522"/>
                  <a:ext cx="6569376" cy="1461353"/>
                  <a:chOff x="1469896" y="4120076"/>
                  <a:chExt cx="6569376" cy="1461353"/>
                </a:xfrm>
              </p:grpSpPr>
              <p:grpSp>
                <p:nvGrpSpPr>
                  <p:cNvPr id="62" name="グループ化 61"/>
                  <p:cNvGrpSpPr/>
                  <p:nvPr/>
                </p:nvGrpSpPr>
                <p:grpSpPr>
                  <a:xfrm>
                    <a:off x="1469896" y="4120076"/>
                    <a:ext cx="6569376" cy="1461353"/>
                    <a:chOff x="1442802" y="3402689"/>
                    <a:chExt cx="6569376" cy="1461353"/>
                  </a:xfrm>
                </p:grpSpPr>
                <p:sp>
                  <p:nvSpPr>
                    <p:cNvPr id="64" name="角丸四角形 63"/>
                    <p:cNvSpPr/>
                    <p:nvPr/>
                  </p:nvSpPr>
                  <p:spPr>
                    <a:xfrm>
                      <a:off x="1442802" y="3402841"/>
                      <a:ext cx="6455201" cy="1461201"/>
                    </a:xfrm>
                    <a:prstGeom prst="roundRect">
                      <a:avLst>
                        <a:gd name="adj" fmla="val 7058"/>
                      </a:avLst>
                    </a:prstGeom>
                    <a:solidFill>
                      <a:schemeClr val="bg1">
                        <a:lumMod val="50000"/>
                      </a:schemeClr>
                    </a:solidFill>
                    <a:ln w="28575"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ot="0" spcFirstLastPara="0" vertOverflow="overflow" horzOverflow="overflow" vert="horz" wrap="square" lIns="0" tIns="0" rIns="0" bIns="0" numCol="1" spcCol="0" rtlCol="0" fromWordArt="0" anchor="ctr" anchorCtr="1" forceAA="0" compatLnSpc="1">
                      <a:prstTxWarp prst="textNoShape">
                        <a:avLst/>
                      </a:prstTxWarp>
                      <a:noAutofit/>
                    </a:bodyPr>
                    <a:lstStyle/>
                    <a:p>
                      <a:pPr algn="ctr"/>
                      <a:endParaRPr kumimoji="1" lang="ja-JP" altLang="en-US" sz="140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p:txBody>
                </p:sp>
                <p:sp>
                  <p:nvSpPr>
                    <p:cNvPr id="65" name="角丸四角形 64"/>
                    <p:cNvSpPr/>
                    <p:nvPr/>
                  </p:nvSpPr>
                  <p:spPr>
                    <a:xfrm>
                      <a:off x="6096000" y="3402689"/>
                      <a:ext cx="1916178" cy="1461352"/>
                    </a:xfrm>
                    <a:prstGeom prst="roundRect">
                      <a:avLst>
                        <a:gd name="adj" fmla="val 6649"/>
                      </a:avLst>
                    </a:prstGeom>
                    <a:solidFill>
                      <a:schemeClr val="bg1">
                        <a:lumMod val="85000"/>
                      </a:schemeClr>
                    </a:solidFill>
                    <a:ln w="28575"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ot="0" spcFirstLastPara="0" vertOverflow="overflow" horzOverflow="overflow" vert="horz" wrap="square" lIns="0" tIns="0" rIns="0" bIns="0" numCol="1" spcCol="0" rtlCol="0" fromWordArt="0" anchor="ctr" anchorCtr="1" forceAA="0" compatLnSpc="1">
                      <a:prstTxWarp prst="textNoShape">
                        <a:avLst/>
                      </a:prstTxWarp>
                      <a:noAutofit/>
                    </a:bodyPr>
                    <a:lstStyle/>
                    <a:p>
                      <a:pPr algn="ctr"/>
                      <a:endParaRPr kumimoji="1" lang="ja-JP" altLang="en-US" sz="140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p:txBody>
                </p:sp>
                <p:sp>
                  <p:nvSpPr>
                    <p:cNvPr id="66" name="角丸四角形 65"/>
                    <p:cNvSpPr/>
                    <p:nvPr/>
                  </p:nvSpPr>
                  <p:spPr>
                    <a:xfrm>
                      <a:off x="3130362" y="3402689"/>
                      <a:ext cx="3275691" cy="1461352"/>
                    </a:xfrm>
                    <a:prstGeom prst="roundRect">
                      <a:avLst>
                        <a:gd name="adj" fmla="val 0"/>
                      </a:avLst>
                    </a:prstGeom>
                    <a:solidFill>
                      <a:schemeClr val="bg1"/>
                    </a:solidFill>
                    <a:ln w="28575"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ot="0" spcFirstLastPara="0" vertOverflow="overflow" horzOverflow="overflow" vert="horz" wrap="square" lIns="0" tIns="0" rIns="0" bIns="0" numCol="1" spcCol="0" rtlCol="0" fromWordArt="0" anchor="ctr" anchorCtr="1" forceAA="0" compatLnSpc="1">
                      <a:prstTxWarp prst="textNoShape">
                        <a:avLst/>
                      </a:prstTxWarp>
                      <a:noAutofit/>
                    </a:bodyPr>
                    <a:lstStyle/>
                    <a:p>
                      <a:pPr algn="ctr"/>
                      <a:endParaRPr kumimoji="1" lang="ja-JP" altLang="en-US" sz="140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p:txBody>
                </p:sp>
              </p:grpSp>
              <p:sp>
                <p:nvSpPr>
                  <p:cNvPr id="63" name="角丸四角形 62"/>
                  <p:cNvSpPr/>
                  <p:nvPr/>
                </p:nvSpPr>
                <p:spPr>
                  <a:xfrm>
                    <a:off x="1711024" y="4257186"/>
                    <a:ext cx="1548685" cy="591305"/>
                  </a:xfrm>
                  <a:prstGeom prst="roundRect">
                    <a:avLst>
                      <a:gd name="adj" fmla="val 0"/>
                    </a:avLst>
                  </a:prstGeom>
                  <a:noFill/>
                  <a:ln w="28575"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r>
                      <a:rPr kumimoji="1" lang="ja-JP" altLang="en-US" sz="1600" b="1" dirty="0" smtClean="0">
                        <a:solidFill>
                          <a:schemeClr val="bg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rPr>
                      <a:t>警戒レベル</a:t>
                    </a:r>
                    <a:r>
                      <a:rPr kumimoji="1" lang="ja-JP" altLang="en-US" sz="3200" b="1" dirty="0" smtClean="0">
                        <a:solidFill>
                          <a:schemeClr val="bg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rPr>
                      <a:t>３</a:t>
                    </a:r>
                    <a:endParaRPr kumimoji="1" lang="en-US" altLang="ja-JP" sz="3200" b="1" baseline="30000" dirty="0" smtClean="0">
                      <a:solidFill>
                        <a:schemeClr val="bg1"/>
                      </a:solidFill>
                      <a:latin typeface="メイリオ" panose="020B0604030504040204" pitchFamily="50" charset="-128"/>
                      <a:ea typeface="メイリオ" panose="020B0604030504040204" pitchFamily="50" charset="-128"/>
                    </a:endParaRPr>
                  </a:p>
                </p:txBody>
              </p:sp>
            </p:grpSp>
            <p:sp>
              <p:nvSpPr>
                <p:cNvPr id="59" name="角丸四角形 58"/>
                <p:cNvSpPr/>
                <p:nvPr/>
              </p:nvSpPr>
              <p:spPr>
                <a:xfrm>
                  <a:off x="1603896" y="6207662"/>
                  <a:ext cx="1363277" cy="375706"/>
                </a:xfrm>
                <a:prstGeom prst="roundRect">
                  <a:avLst>
                    <a:gd name="adj" fmla="val 5824"/>
                  </a:avLst>
                </a:prstGeom>
                <a:solidFill>
                  <a:schemeClr val="bg1"/>
                </a:solidFill>
                <a:ln w="28575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0" tIns="0" rIns="0" bIns="0" numCol="1" spcCol="0" rtlCol="0" fromWordArt="0" anchor="ctr" anchorCtr="1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kumimoji="1" lang="en-US" altLang="ja-JP" sz="2000" b="1" dirty="0" smtClean="0">
                    <a:solidFill>
                      <a:schemeClr val="tx1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</a:endParaRPr>
                </a:p>
              </p:txBody>
            </p:sp>
          </p:grpSp>
          <p:pic>
            <p:nvPicPr>
              <p:cNvPr id="24" name="図 23"/>
              <p:cNvPicPr>
                <a:picLocks noChangeAspect="1"/>
              </p:cNvPicPr>
              <p:nvPr/>
            </p:nvPicPr>
            <p:blipFill>
              <a:blip r:embed="rId18"/>
              <a:stretch>
                <a:fillRect/>
              </a:stretch>
            </p:blipFill>
            <p:spPr>
              <a:xfrm>
                <a:off x="1466186" y="7686032"/>
                <a:ext cx="1535633" cy="542591"/>
              </a:xfrm>
              <a:prstGeom prst="rect">
                <a:avLst/>
              </a:prstGeom>
            </p:spPr>
          </p:pic>
          <p:pic>
            <p:nvPicPr>
              <p:cNvPr id="67" name="図 66"/>
              <p:cNvPicPr>
                <a:picLocks noChangeAspect="1"/>
              </p:cNvPicPr>
              <p:nvPr/>
            </p:nvPicPr>
            <p:blipFill>
              <a:blip r:embed="rId19"/>
              <a:stretch>
                <a:fillRect/>
              </a:stretch>
            </p:blipFill>
            <p:spPr>
              <a:xfrm>
                <a:off x="3153984" y="7147964"/>
                <a:ext cx="3190631" cy="1105387"/>
              </a:xfrm>
              <a:prstGeom prst="rect">
                <a:avLst/>
              </a:prstGeom>
            </p:spPr>
          </p:pic>
          <p:pic>
            <p:nvPicPr>
              <p:cNvPr id="69" name="図 68"/>
              <p:cNvPicPr>
                <a:picLocks noChangeAspect="1"/>
              </p:cNvPicPr>
              <p:nvPr/>
            </p:nvPicPr>
            <p:blipFill>
              <a:blip r:embed="rId20"/>
              <a:stretch>
                <a:fillRect/>
              </a:stretch>
            </p:blipFill>
            <p:spPr>
              <a:xfrm>
                <a:off x="6336638" y="7279077"/>
                <a:ext cx="1726160" cy="798645"/>
              </a:xfrm>
              <a:prstGeom prst="rect">
                <a:avLst/>
              </a:prstGeom>
            </p:spPr>
          </p:pic>
        </p:grpSp>
        <p:grpSp>
          <p:nvGrpSpPr>
            <p:cNvPr id="102" name="グループ化 101"/>
            <p:cNvGrpSpPr/>
            <p:nvPr/>
          </p:nvGrpSpPr>
          <p:grpSpPr>
            <a:xfrm>
              <a:off x="384846" y="7965961"/>
              <a:ext cx="7702930" cy="893434"/>
              <a:chOff x="1387452" y="8964615"/>
              <a:chExt cx="6644642" cy="893434"/>
            </a:xfrm>
          </p:grpSpPr>
          <p:grpSp>
            <p:nvGrpSpPr>
              <p:cNvPr id="90" name="グループ化 89"/>
              <p:cNvGrpSpPr/>
              <p:nvPr/>
            </p:nvGrpSpPr>
            <p:grpSpPr>
              <a:xfrm>
                <a:off x="1387452" y="8964615"/>
                <a:ext cx="6569045" cy="893434"/>
                <a:chOff x="1471681" y="4120076"/>
                <a:chExt cx="6569045" cy="1462596"/>
              </a:xfrm>
            </p:grpSpPr>
            <p:grpSp>
              <p:nvGrpSpPr>
                <p:cNvPr id="93" name="グループ化 92"/>
                <p:cNvGrpSpPr/>
                <p:nvPr/>
              </p:nvGrpSpPr>
              <p:grpSpPr>
                <a:xfrm>
                  <a:off x="1471681" y="4120076"/>
                  <a:ext cx="6569045" cy="1462596"/>
                  <a:chOff x="1444587" y="3402689"/>
                  <a:chExt cx="6569045" cy="1462596"/>
                </a:xfrm>
              </p:grpSpPr>
              <p:sp>
                <p:nvSpPr>
                  <p:cNvPr id="95" name="角丸四角形 94"/>
                  <p:cNvSpPr/>
                  <p:nvPr/>
                </p:nvSpPr>
                <p:spPr>
                  <a:xfrm>
                    <a:off x="1444587" y="3402841"/>
                    <a:ext cx="6569045" cy="1461201"/>
                  </a:xfrm>
                  <a:prstGeom prst="roundRect">
                    <a:avLst>
                      <a:gd name="adj" fmla="val 7058"/>
                    </a:avLst>
                  </a:prstGeom>
                  <a:solidFill>
                    <a:schemeClr val="bg1">
                      <a:lumMod val="85000"/>
                    </a:schemeClr>
                  </a:solidFill>
                  <a:ln w="19050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ot="0" spcFirstLastPara="0" vertOverflow="overflow" horzOverflow="overflow" vert="horz" wrap="square" lIns="0" tIns="0" rIns="0" bIns="0" numCol="1" spcCol="0" rtlCol="0" fromWordArt="0" anchor="ctr" anchorCtr="1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pPr algn="ctr"/>
                    <a:endParaRPr kumimoji="1" lang="ja-JP" altLang="en-US" sz="1400" dirty="0">
                      <a:solidFill>
                        <a:schemeClr val="tx1"/>
                      </a:solidFill>
                      <a:latin typeface="メイリオ" panose="020B0604030504040204" pitchFamily="50" charset="-128"/>
                      <a:ea typeface="メイリオ" panose="020B0604030504040204" pitchFamily="50" charset="-128"/>
                    </a:endParaRPr>
                  </a:p>
                </p:txBody>
              </p:sp>
              <p:sp>
                <p:nvSpPr>
                  <p:cNvPr id="96" name="角丸四角形 95"/>
                  <p:cNvSpPr/>
                  <p:nvPr/>
                </p:nvSpPr>
                <p:spPr>
                  <a:xfrm>
                    <a:off x="6096000" y="3402689"/>
                    <a:ext cx="1916178" cy="1461352"/>
                  </a:xfrm>
                  <a:prstGeom prst="roundRect">
                    <a:avLst>
                      <a:gd name="adj" fmla="val 6649"/>
                    </a:avLst>
                  </a:prstGeom>
                  <a:solidFill>
                    <a:schemeClr val="bg1">
                      <a:lumMod val="85000"/>
                    </a:schemeClr>
                  </a:solidFill>
                  <a:ln w="19050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ot="0" spcFirstLastPara="0" vertOverflow="overflow" horzOverflow="overflow" vert="horz" wrap="square" lIns="0" tIns="0" rIns="0" bIns="0" numCol="1" spcCol="0" rtlCol="0" fromWordArt="0" anchor="ctr" anchorCtr="1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pPr algn="ctr"/>
                    <a:endParaRPr kumimoji="1" lang="ja-JP" altLang="en-US" sz="1400" dirty="0">
                      <a:solidFill>
                        <a:schemeClr val="tx1"/>
                      </a:solidFill>
                      <a:latin typeface="メイリオ" panose="020B0604030504040204" pitchFamily="50" charset="-128"/>
                      <a:ea typeface="メイリオ" panose="020B0604030504040204" pitchFamily="50" charset="-128"/>
                    </a:endParaRPr>
                  </a:p>
                </p:txBody>
              </p:sp>
              <p:sp>
                <p:nvSpPr>
                  <p:cNvPr id="97" name="角丸四角形 96"/>
                  <p:cNvSpPr/>
                  <p:nvPr/>
                </p:nvSpPr>
                <p:spPr>
                  <a:xfrm>
                    <a:off x="3130360" y="3402689"/>
                    <a:ext cx="3284312" cy="1462596"/>
                  </a:xfrm>
                  <a:prstGeom prst="roundRect">
                    <a:avLst>
                      <a:gd name="adj" fmla="val 0"/>
                    </a:avLst>
                  </a:prstGeom>
                  <a:solidFill>
                    <a:schemeClr val="bg1"/>
                  </a:solidFill>
                  <a:ln w="19050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ot="0" spcFirstLastPara="0" vertOverflow="overflow" horzOverflow="overflow" vert="horz" wrap="square" lIns="0" tIns="0" rIns="0" bIns="0" numCol="1" spcCol="0" rtlCol="0" fromWordArt="0" anchor="ctr" anchorCtr="1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pPr algn="ctr"/>
                    <a:endParaRPr kumimoji="1" lang="ja-JP" altLang="en-US" sz="1400" dirty="0">
                      <a:solidFill>
                        <a:schemeClr val="tx1"/>
                      </a:solidFill>
                      <a:latin typeface="メイリオ" panose="020B0604030504040204" pitchFamily="50" charset="-128"/>
                      <a:ea typeface="メイリオ" panose="020B0604030504040204" pitchFamily="50" charset="-128"/>
                    </a:endParaRPr>
                  </a:p>
                </p:txBody>
              </p:sp>
            </p:grpSp>
            <p:sp>
              <p:nvSpPr>
                <p:cNvPr id="94" name="角丸四角形 93"/>
                <p:cNvSpPr/>
                <p:nvPr/>
              </p:nvSpPr>
              <p:spPr>
                <a:xfrm>
                  <a:off x="1735680" y="4608367"/>
                  <a:ext cx="1548685" cy="591306"/>
                </a:xfrm>
                <a:prstGeom prst="roundRect">
                  <a:avLst>
                    <a:gd name="adj" fmla="val 0"/>
                  </a:avLst>
                </a:prstGeom>
                <a:noFill/>
                <a:ln w="28575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r>
                    <a:rPr kumimoji="1" lang="ja-JP" altLang="en-US" sz="1600" b="1" dirty="0" smtClean="0">
                      <a:solidFill>
                        <a:schemeClr val="tx1"/>
                      </a:solidFill>
                      <a:latin typeface="メイリオ" panose="020B0604030504040204" pitchFamily="50" charset="-128"/>
                      <a:ea typeface="メイリオ" panose="020B0604030504040204" pitchFamily="50" charset="-128"/>
                    </a:rPr>
                    <a:t>警戒レベル</a:t>
                  </a:r>
                  <a:r>
                    <a:rPr kumimoji="1" lang="ja-JP" altLang="en-US" sz="3200" b="1" dirty="0" smtClean="0">
                      <a:solidFill>
                        <a:schemeClr val="tx1"/>
                      </a:solidFill>
                      <a:latin typeface="メイリオ" panose="020B0604030504040204" pitchFamily="50" charset="-128"/>
                      <a:ea typeface="メイリオ" panose="020B0604030504040204" pitchFamily="50" charset="-128"/>
                    </a:rPr>
                    <a:t>１</a:t>
                  </a:r>
                  <a:endParaRPr kumimoji="1" lang="en-US" altLang="ja-JP" sz="3200" b="1" baseline="30000" dirty="0" smtClean="0">
                    <a:solidFill>
                      <a:schemeClr val="tx1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</a:endParaRPr>
                </a:p>
              </p:txBody>
            </p:sp>
          </p:grpSp>
          <p:pic>
            <p:nvPicPr>
              <p:cNvPr id="99" name="図 98"/>
              <p:cNvPicPr>
                <a:picLocks noChangeAspect="1"/>
              </p:cNvPicPr>
              <p:nvPr/>
            </p:nvPicPr>
            <p:blipFill>
              <a:blip r:embed="rId21"/>
              <a:stretch>
                <a:fillRect/>
              </a:stretch>
            </p:blipFill>
            <p:spPr>
              <a:xfrm>
                <a:off x="3132697" y="9297694"/>
                <a:ext cx="3218967" cy="347502"/>
              </a:xfrm>
              <a:prstGeom prst="rect">
                <a:avLst/>
              </a:prstGeom>
            </p:spPr>
          </p:pic>
          <p:sp>
            <p:nvSpPr>
              <p:cNvPr id="100" name="角丸四角形 99"/>
              <p:cNvSpPr/>
              <p:nvPr/>
            </p:nvSpPr>
            <p:spPr>
              <a:xfrm>
                <a:off x="6339858" y="9225371"/>
                <a:ext cx="1692236" cy="487391"/>
              </a:xfrm>
              <a:prstGeom prst="roundRect">
                <a:avLst>
                  <a:gd name="adj" fmla="val 0"/>
                </a:avLst>
              </a:prstGeom>
              <a:noFill/>
              <a:ln w="285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r>
                  <a:rPr kumimoji="1" lang="ja-JP" altLang="en-US" sz="1600" b="1" dirty="0" smtClean="0">
                    <a:solidFill>
                      <a:schemeClr val="tx1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早期注意情報</a:t>
                </a:r>
                <a:endParaRPr kumimoji="1" lang="en-US" altLang="ja-JP" sz="1600" b="1" dirty="0" smtClean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endParaRPr>
              </a:p>
              <a:p>
                <a:pPr algn="ctr"/>
                <a:r>
                  <a:rPr kumimoji="1" lang="en-US" altLang="ja-JP" sz="1050" dirty="0" smtClean="0">
                    <a:solidFill>
                      <a:schemeClr val="tx1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(</a:t>
                </a:r>
                <a:r>
                  <a:rPr kumimoji="1" lang="ja-JP" altLang="en-US" sz="1050" dirty="0" smtClean="0">
                    <a:solidFill>
                      <a:schemeClr val="tx1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気象庁が発令）</a:t>
                </a:r>
                <a:endParaRPr kumimoji="1" lang="ja-JP" altLang="en-US" sz="1050" dirty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endParaRPr>
              </a:p>
            </p:txBody>
          </p:sp>
        </p:grpSp>
        <p:grpSp>
          <p:nvGrpSpPr>
            <p:cNvPr id="101" name="グループ化 100"/>
            <p:cNvGrpSpPr/>
            <p:nvPr/>
          </p:nvGrpSpPr>
          <p:grpSpPr>
            <a:xfrm>
              <a:off x="384846" y="7000712"/>
              <a:ext cx="7620777" cy="892675"/>
              <a:chOff x="1434791" y="6978678"/>
              <a:chExt cx="6570831" cy="892675"/>
            </a:xfrm>
          </p:grpSpPr>
          <p:grpSp>
            <p:nvGrpSpPr>
              <p:cNvPr id="88" name="グループ化 87"/>
              <p:cNvGrpSpPr/>
              <p:nvPr/>
            </p:nvGrpSpPr>
            <p:grpSpPr>
              <a:xfrm>
                <a:off x="1434791" y="6978678"/>
                <a:ext cx="6570831" cy="892675"/>
                <a:chOff x="1351044" y="7844667"/>
                <a:chExt cx="6570831" cy="892675"/>
              </a:xfrm>
            </p:grpSpPr>
            <p:grpSp>
              <p:nvGrpSpPr>
                <p:cNvPr id="77" name="グループ化 76"/>
                <p:cNvGrpSpPr/>
                <p:nvPr/>
              </p:nvGrpSpPr>
              <p:grpSpPr>
                <a:xfrm>
                  <a:off x="1351044" y="7844667"/>
                  <a:ext cx="6570831" cy="892675"/>
                  <a:chOff x="1469895" y="4120076"/>
                  <a:chExt cx="6570831" cy="1461353"/>
                </a:xfrm>
              </p:grpSpPr>
              <p:grpSp>
                <p:nvGrpSpPr>
                  <p:cNvPr id="79" name="グループ化 78"/>
                  <p:cNvGrpSpPr/>
                  <p:nvPr/>
                </p:nvGrpSpPr>
                <p:grpSpPr>
                  <a:xfrm>
                    <a:off x="1469895" y="4120076"/>
                    <a:ext cx="6570831" cy="1461353"/>
                    <a:chOff x="1442801" y="3402689"/>
                    <a:chExt cx="6570831" cy="1461353"/>
                  </a:xfrm>
                </p:grpSpPr>
                <p:sp>
                  <p:nvSpPr>
                    <p:cNvPr id="81" name="角丸四角形 80"/>
                    <p:cNvSpPr/>
                    <p:nvPr/>
                  </p:nvSpPr>
                  <p:spPr>
                    <a:xfrm>
                      <a:off x="1442801" y="3402841"/>
                      <a:ext cx="6570831" cy="1461201"/>
                    </a:xfrm>
                    <a:prstGeom prst="roundRect">
                      <a:avLst>
                        <a:gd name="adj" fmla="val 7058"/>
                      </a:avLst>
                    </a:prstGeom>
                    <a:solidFill>
                      <a:schemeClr val="bg1">
                        <a:lumMod val="85000"/>
                      </a:schemeClr>
                    </a:solidFill>
                    <a:ln w="19050"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ot="0" spcFirstLastPara="0" vertOverflow="overflow" horzOverflow="overflow" vert="horz" wrap="square" lIns="0" tIns="0" rIns="0" bIns="0" numCol="1" spcCol="0" rtlCol="0" fromWordArt="0" anchor="ctr" anchorCtr="1" forceAA="0" compatLnSpc="1">
                      <a:prstTxWarp prst="textNoShape">
                        <a:avLst/>
                      </a:prstTxWarp>
                      <a:noAutofit/>
                    </a:bodyPr>
                    <a:lstStyle/>
                    <a:p>
                      <a:pPr algn="ctr"/>
                      <a:endParaRPr kumimoji="1" lang="ja-JP" altLang="en-US" sz="140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p:txBody>
                </p:sp>
                <p:sp>
                  <p:nvSpPr>
                    <p:cNvPr id="82" name="角丸四角形 81"/>
                    <p:cNvSpPr/>
                    <p:nvPr/>
                  </p:nvSpPr>
                  <p:spPr>
                    <a:xfrm>
                      <a:off x="6096000" y="3402689"/>
                      <a:ext cx="1916178" cy="1461352"/>
                    </a:xfrm>
                    <a:prstGeom prst="roundRect">
                      <a:avLst>
                        <a:gd name="adj" fmla="val 6649"/>
                      </a:avLst>
                    </a:prstGeom>
                    <a:solidFill>
                      <a:schemeClr val="bg1">
                        <a:lumMod val="85000"/>
                      </a:schemeClr>
                    </a:solidFill>
                    <a:ln w="19050"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ot="0" spcFirstLastPara="0" vertOverflow="overflow" horzOverflow="overflow" vert="horz" wrap="square" lIns="0" tIns="0" rIns="0" bIns="0" numCol="1" spcCol="0" rtlCol="0" fromWordArt="0" anchor="ctr" anchorCtr="1" forceAA="0" compatLnSpc="1">
                      <a:prstTxWarp prst="textNoShape">
                        <a:avLst/>
                      </a:prstTxWarp>
                      <a:noAutofit/>
                    </a:bodyPr>
                    <a:lstStyle/>
                    <a:p>
                      <a:pPr algn="ctr"/>
                      <a:endParaRPr kumimoji="1" lang="ja-JP" altLang="en-US" sz="140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p:txBody>
                </p:sp>
                <p:sp>
                  <p:nvSpPr>
                    <p:cNvPr id="83" name="角丸四角形 82"/>
                    <p:cNvSpPr/>
                    <p:nvPr/>
                  </p:nvSpPr>
                  <p:spPr>
                    <a:xfrm>
                      <a:off x="3136918" y="3402689"/>
                      <a:ext cx="3275692" cy="1460309"/>
                    </a:xfrm>
                    <a:prstGeom prst="roundRect">
                      <a:avLst>
                        <a:gd name="adj" fmla="val 0"/>
                      </a:avLst>
                    </a:prstGeom>
                    <a:solidFill>
                      <a:schemeClr val="bg1"/>
                    </a:solidFill>
                    <a:ln w="19050"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ot="0" spcFirstLastPara="0" vertOverflow="overflow" horzOverflow="overflow" vert="horz" wrap="square" lIns="0" tIns="0" rIns="0" bIns="0" numCol="1" spcCol="0" rtlCol="0" fromWordArt="0" anchor="ctr" anchorCtr="1" forceAA="0" compatLnSpc="1">
                      <a:prstTxWarp prst="textNoShape">
                        <a:avLst/>
                      </a:prstTxWarp>
                      <a:noAutofit/>
                    </a:bodyPr>
                    <a:lstStyle/>
                    <a:p>
                      <a:pPr algn="ctr"/>
                      <a:endParaRPr kumimoji="1" lang="ja-JP" altLang="en-US" sz="140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p:txBody>
                </p:sp>
              </p:grpSp>
              <p:sp>
                <p:nvSpPr>
                  <p:cNvPr id="80" name="角丸四角形 79"/>
                  <p:cNvSpPr/>
                  <p:nvPr/>
                </p:nvSpPr>
                <p:spPr>
                  <a:xfrm>
                    <a:off x="1735635" y="4608367"/>
                    <a:ext cx="1548685" cy="591305"/>
                  </a:xfrm>
                  <a:prstGeom prst="roundRect">
                    <a:avLst>
                      <a:gd name="adj" fmla="val 0"/>
                    </a:avLst>
                  </a:prstGeom>
                  <a:noFill/>
                  <a:ln w="28575"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r>
                      <a:rPr kumimoji="1" lang="ja-JP" altLang="en-US" sz="1600" b="1" dirty="0" smtClean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rPr>
                      <a:t>警戒レベル</a:t>
                    </a:r>
                    <a:r>
                      <a:rPr kumimoji="1" lang="ja-JP" altLang="en-US" sz="3200" b="1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rPr>
                      <a:t>２</a:t>
                    </a:r>
                    <a:endParaRPr kumimoji="1" lang="en-US" altLang="ja-JP" sz="3200" b="1" baseline="30000" dirty="0" smtClean="0">
                      <a:solidFill>
                        <a:schemeClr val="tx1"/>
                      </a:solidFill>
                      <a:latin typeface="メイリオ" panose="020B0604030504040204" pitchFamily="50" charset="-128"/>
                      <a:ea typeface="メイリオ" panose="020B0604030504040204" pitchFamily="50" charset="-128"/>
                    </a:endParaRPr>
                  </a:p>
                </p:txBody>
              </p:sp>
            </p:grpSp>
            <p:pic>
              <p:nvPicPr>
                <p:cNvPr id="87" name="図 86"/>
                <p:cNvPicPr>
                  <a:picLocks noChangeAspect="1"/>
                </p:cNvPicPr>
                <p:nvPr/>
              </p:nvPicPr>
              <p:blipFill rotWithShape="1">
                <a:blip r:embed="rId22"/>
                <a:srcRect t="22220" b="29815"/>
                <a:stretch/>
              </p:blipFill>
              <p:spPr>
                <a:xfrm>
                  <a:off x="3085122" y="8080143"/>
                  <a:ext cx="3212870" cy="461042"/>
                </a:xfrm>
                <a:prstGeom prst="rect">
                  <a:avLst/>
                </a:prstGeom>
              </p:spPr>
            </p:pic>
          </p:grpSp>
          <p:sp>
            <p:nvSpPr>
              <p:cNvPr id="84" name="角丸四角形 83"/>
              <p:cNvSpPr/>
              <p:nvPr/>
            </p:nvSpPr>
            <p:spPr>
              <a:xfrm>
                <a:off x="6495443" y="7149611"/>
                <a:ext cx="1480591" cy="629257"/>
              </a:xfrm>
              <a:prstGeom prst="roundRect">
                <a:avLst>
                  <a:gd name="adj" fmla="val 0"/>
                </a:avLst>
              </a:prstGeom>
              <a:noFill/>
              <a:ln w="285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r>
                  <a:rPr kumimoji="1" lang="ja-JP" altLang="en-US" sz="1600" b="1" dirty="0">
                    <a:solidFill>
                      <a:schemeClr val="tx1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　</a:t>
                </a:r>
                <a:r>
                  <a:rPr kumimoji="1" lang="ja-JP" altLang="en-US" sz="1600" b="1" dirty="0" smtClean="0">
                    <a:solidFill>
                      <a:schemeClr val="tx1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洪水注意報</a:t>
                </a:r>
                <a:endParaRPr kumimoji="1" lang="en-US" altLang="ja-JP" sz="1600" b="1" dirty="0" smtClean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endParaRPr>
              </a:p>
              <a:p>
                <a:r>
                  <a:rPr kumimoji="1" lang="ja-JP" altLang="en-US" sz="1600" b="1" dirty="0" smtClean="0">
                    <a:solidFill>
                      <a:schemeClr val="tx1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　大雨注意報等</a:t>
                </a:r>
                <a:endParaRPr kumimoji="1" lang="en-US" altLang="ja-JP" sz="1600" b="1" dirty="0" smtClean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endParaRPr>
              </a:p>
              <a:p>
                <a:pPr algn="ctr"/>
                <a:r>
                  <a:rPr kumimoji="1" lang="en-US" altLang="ja-JP" sz="1050" dirty="0" smtClean="0">
                    <a:solidFill>
                      <a:schemeClr val="tx1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(</a:t>
                </a:r>
                <a:r>
                  <a:rPr kumimoji="1" lang="ja-JP" altLang="en-US" sz="1050" dirty="0">
                    <a:solidFill>
                      <a:schemeClr val="tx1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気象庁</a:t>
                </a:r>
                <a:r>
                  <a:rPr kumimoji="1" lang="ja-JP" altLang="en-US" sz="1050" dirty="0" smtClean="0">
                    <a:solidFill>
                      <a:schemeClr val="tx1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が発令）</a:t>
                </a:r>
                <a:endParaRPr kumimoji="1" lang="ja-JP" altLang="en-US" sz="1050" dirty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endParaRPr>
              </a:p>
            </p:txBody>
          </p:sp>
        </p:grpSp>
        <p:sp>
          <p:nvSpPr>
            <p:cNvPr id="111" name="角丸四角形 110"/>
            <p:cNvSpPr/>
            <p:nvPr/>
          </p:nvSpPr>
          <p:spPr>
            <a:xfrm>
              <a:off x="2779173" y="1914901"/>
              <a:ext cx="2823920" cy="511841"/>
            </a:xfrm>
            <a:prstGeom prst="roundRect">
              <a:avLst>
                <a:gd name="adj" fmla="val 0"/>
              </a:avLst>
            </a:prstGeom>
            <a:noFill/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kumimoji="1" lang="ja-JP" altLang="en-US" sz="2200" b="1" dirty="0" smtClean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＜避難情報等＞</a:t>
              </a:r>
              <a:endParaRPr kumimoji="1" lang="ja-JP" altLang="en-US" sz="22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112" name="角丸四角形 111"/>
            <p:cNvSpPr/>
            <p:nvPr/>
          </p:nvSpPr>
          <p:spPr>
            <a:xfrm>
              <a:off x="8042038" y="1952738"/>
              <a:ext cx="2823920" cy="511841"/>
            </a:xfrm>
            <a:prstGeom prst="roundRect">
              <a:avLst>
                <a:gd name="adj" fmla="val 0"/>
              </a:avLst>
            </a:prstGeom>
            <a:noFill/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kumimoji="1" lang="ja-JP" altLang="en-US" sz="2200" b="1" dirty="0" smtClean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＜防災気象情報等＞</a:t>
              </a:r>
              <a:endParaRPr kumimoji="1" lang="ja-JP" altLang="en-US" sz="22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grpSp>
          <p:nvGrpSpPr>
            <p:cNvPr id="4" name="グループ化 3"/>
            <p:cNvGrpSpPr/>
            <p:nvPr/>
          </p:nvGrpSpPr>
          <p:grpSpPr>
            <a:xfrm>
              <a:off x="8131437" y="2426742"/>
              <a:ext cx="2603807" cy="6431893"/>
              <a:chOff x="8092490" y="2476434"/>
              <a:chExt cx="2603807" cy="6431893"/>
            </a:xfrm>
          </p:grpSpPr>
          <p:pic>
            <p:nvPicPr>
              <p:cNvPr id="118" name="図 117"/>
              <p:cNvPicPr>
                <a:picLocks noChangeAspect="1"/>
              </p:cNvPicPr>
              <p:nvPr/>
            </p:nvPicPr>
            <p:blipFill>
              <a:blip r:embed="rId23"/>
              <a:stretch>
                <a:fillRect/>
              </a:stretch>
            </p:blipFill>
            <p:spPr>
              <a:xfrm>
                <a:off x="8292509" y="7289753"/>
                <a:ext cx="2132177" cy="1300095"/>
              </a:xfrm>
              <a:prstGeom prst="rect">
                <a:avLst/>
              </a:prstGeom>
            </p:spPr>
          </p:pic>
          <p:sp>
            <p:nvSpPr>
              <p:cNvPr id="119" name="角丸四角形 118"/>
              <p:cNvSpPr/>
              <p:nvPr/>
            </p:nvSpPr>
            <p:spPr>
              <a:xfrm>
                <a:off x="8192411" y="2977477"/>
                <a:ext cx="2178227" cy="900966"/>
              </a:xfrm>
              <a:prstGeom prst="roundRect">
                <a:avLst>
                  <a:gd name="adj" fmla="val 8922"/>
                </a:avLst>
              </a:prstGeom>
              <a:solidFill>
                <a:schemeClr val="bg1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kumimoji="1" lang="ja-JP" altLang="en-US" sz="1050" dirty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endParaRPr>
              </a:p>
            </p:txBody>
          </p:sp>
          <p:sp>
            <p:nvSpPr>
              <p:cNvPr id="120" name="角丸四角形 119"/>
              <p:cNvSpPr/>
              <p:nvPr/>
            </p:nvSpPr>
            <p:spPr>
              <a:xfrm>
                <a:off x="8223701" y="4225293"/>
                <a:ext cx="2178227" cy="900966"/>
              </a:xfrm>
              <a:prstGeom prst="roundRect">
                <a:avLst>
                  <a:gd name="adj" fmla="val 8922"/>
                </a:avLst>
              </a:prstGeom>
              <a:solidFill>
                <a:schemeClr val="bg1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kumimoji="1" lang="ja-JP" altLang="en-US" sz="1050" dirty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endParaRPr>
              </a:p>
            </p:txBody>
          </p:sp>
          <p:sp>
            <p:nvSpPr>
              <p:cNvPr id="121" name="角丸四角形 120"/>
              <p:cNvSpPr/>
              <p:nvPr/>
            </p:nvSpPr>
            <p:spPr>
              <a:xfrm>
                <a:off x="8204605" y="5733549"/>
                <a:ext cx="2178227" cy="900966"/>
              </a:xfrm>
              <a:prstGeom prst="roundRect">
                <a:avLst>
                  <a:gd name="adj" fmla="val 8922"/>
                </a:avLst>
              </a:prstGeom>
              <a:solidFill>
                <a:schemeClr val="bg1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kumimoji="1" lang="ja-JP" altLang="en-US" sz="1050" dirty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endParaRPr>
              </a:p>
            </p:txBody>
          </p:sp>
          <p:sp>
            <p:nvSpPr>
              <p:cNvPr id="114" name="角丸四角形 113"/>
              <p:cNvSpPr/>
              <p:nvPr/>
            </p:nvSpPr>
            <p:spPr>
              <a:xfrm>
                <a:off x="8295079" y="2997642"/>
                <a:ext cx="2155087" cy="900966"/>
              </a:xfrm>
              <a:prstGeom prst="roundRect">
                <a:avLst>
                  <a:gd name="adj" fmla="val 0"/>
                </a:avLst>
              </a:prstGeom>
              <a:noFill/>
              <a:ln w="285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r>
                  <a:rPr kumimoji="1" lang="ja-JP" altLang="en-US" sz="1600" b="1" u="sng" dirty="0" smtClean="0">
                    <a:solidFill>
                      <a:schemeClr val="tx1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警戒レベル５相当情報</a:t>
                </a:r>
                <a:endParaRPr kumimoji="1" lang="en-US" altLang="ja-JP" sz="800" u="sng" dirty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endParaRPr>
              </a:p>
              <a:p>
                <a:r>
                  <a:rPr kumimoji="1" lang="ja-JP" altLang="en-US" sz="1050" dirty="0" smtClean="0">
                    <a:solidFill>
                      <a:schemeClr val="tx1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　</a:t>
                </a:r>
                <a:r>
                  <a:rPr kumimoji="1" lang="ja-JP" altLang="en-US" sz="1050" dirty="0">
                    <a:solidFill>
                      <a:schemeClr val="tx1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氾濫</a:t>
                </a:r>
                <a:r>
                  <a:rPr kumimoji="1" lang="ja-JP" altLang="en-US" sz="1050" dirty="0" smtClean="0">
                    <a:solidFill>
                      <a:schemeClr val="tx1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発生情報</a:t>
                </a:r>
                <a:endParaRPr kumimoji="1" lang="en-US" altLang="ja-JP" sz="1050" dirty="0" smtClean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endParaRPr>
              </a:p>
              <a:p>
                <a:r>
                  <a:rPr kumimoji="1" lang="ja-JP" altLang="en-US" sz="1050" dirty="0">
                    <a:solidFill>
                      <a:schemeClr val="tx1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　</a:t>
                </a:r>
                <a:r>
                  <a:rPr kumimoji="1" lang="ja-JP" altLang="en-US" sz="1050" dirty="0" smtClean="0">
                    <a:solidFill>
                      <a:schemeClr val="tx1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大雨特別警報　　　等</a:t>
                </a:r>
                <a:endParaRPr kumimoji="1" lang="en-US" altLang="ja-JP" sz="1050" dirty="0" smtClean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endParaRPr>
              </a:p>
            </p:txBody>
          </p:sp>
          <p:sp>
            <p:nvSpPr>
              <p:cNvPr id="115" name="角丸四角形 114"/>
              <p:cNvSpPr/>
              <p:nvPr/>
            </p:nvSpPr>
            <p:spPr>
              <a:xfrm>
                <a:off x="8306020" y="4268033"/>
                <a:ext cx="2155087" cy="900966"/>
              </a:xfrm>
              <a:prstGeom prst="roundRect">
                <a:avLst>
                  <a:gd name="adj" fmla="val 0"/>
                </a:avLst>
              </a:prstGeom>
              <a:noFill/>
              <a:ln w="285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r>
                  <a:rPr kumimoji="1" lang="ja-JP" altLang="en-US" sz="1600" b="1" u="sng" dirty="0" smtClean="0">
                    <a:solidFill>
                      <a:schemeClr val="tx1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警戒レベル４相当情報</a:t>
                </a:r>
                <a:endParaRPr kumimoji="1" lang="en-US" altLang="ja-JP" sz="800" u="sng" dirty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endParaRPr>
              </a:p>
              <a:p>
                <a:r>
                  <a:rPr kumimoji="1" lang="ja-JP" altLang="en-US" sz="1050" dirty="0" smtClean="0">
                    <a:solidFill>
                      <a:schemeClr val="tx1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　氾濫危険情報</a:t>
                </a:r>
                <a:endParaRPr kumimoji="1" lang="en-US" altLang="ja-JP" sz="1050" dirty="0" smtClean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endParaRPr>
              </a:p>
              <a:p>
                <a:r>
                  <a:rPr kumimoji="1" lang="ja-JP" altLang="en-US" sz="1050" dirty="0">
                    <a:solidFill>
                      <a:schemeClr val="tx1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　</a:t>
                </a:r>
                <a:r>
                  <a:rPr kumimoji="1" lang="ja-JP" altLang="en-US" sz="1050" dirty="0" smtClean="0">
                    <a:solidFill>
                      <a:schemeClr val="tx1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土砂災害警戒警報　等</a:t>
                </a:r>
                <a:endParaRPr kumimoji="1" lang="en-US" altLang="ja-JP" sz="1050" dirty="0" smtClean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endParaRPr>
              </a:p>
            </p:txBody>
          </p:sp>
          <p:sp>
            <p:nvSpPr>
              <p:cNvPr id="116" name="角丸四角形 115"/>
              <p:cNvSpPr/>
              <p:nvPr/>
            </p:nvSpPr>
            <p:spPr>
              <a:xfrm>
                <a:off x="8297945" y="5778893"/>
                <a:ext cx="2155087" cy="900966"/>
              </a:xfrm>
              <a:prstGeom prst="roundRect">
                <a:avLst>
                  <a:gd name="adj" fmla="val 0"/>
                </a:avLst>
              </a:prstGeom>
              <a:noFill/>
              <a:ln w="285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r>
                  <a:rPr kumimoji="1" lang="ja-JP" altLang="en-US" sz="1600" b="1" u="sng" dirty="0" smtClean="0">
                    <a:solidFill>
                      <a:schemeClr val="tx1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警戒レベル３相当情報</a:t>
                </a:r>
                <a:endParaRPr kumimoji="1" lang="en-US" altLang="ja-JP" sz="800" u="sng" dirty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endParaRPr>
              </a:p>
              <a:p>
                <a:r>
                  <a:rPr kumimoji="1" lang="ja-JP" altLang="en-US" sz="1050" dirty="0" smtClean="0">
                    <a:solidFill>
                      <a:schemeClr val="tx1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　氾濫警戒情報</a:t>
                </a:r>
                <a:endParaRPr kumimoji="1" lang="en-US" altLang="ja-JP" sz="1050" dirty="0" smtClean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endParaRPr>
              </a:p>
              <a:p>
                <a:r>
                  <a:rPr kumimoji="1" lang="ja-JP" altLang="en-US" sz="1050" dirty="0">
                    <a:solidFill>
                      <a:schemeClr val="tx1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　</a:t>
                </a:r>
                <a:r>
                  <a:rPr kumimoji="1" lang="ja-JP" altLang="en-US" sz="1050" dirty="0" smtClean="0">
                    <a:solidFill>
                      <a:schemeClr val="tx1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洪水警報　　　　　等</a:t>
                </a:r>
                <a:endParaRPr kumimoji="1" lang="en-US" altLang="ja-JP" sz="1050" dirty="0" smtClean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endParaRPr>
              </a:p>
            </p:txBody>
          </p:sp>
          <p:sp>
            <p:nvSpPr>
              <p:cNvPr id="122" name="角丸四角形 121"/>
              <p:cNvSpPr/>
              <p:nvPr/>
            </p:nvSpPr>
            <p:spPr>
              <a:xfrm>
                <a:off x="8092490" y="2476434"/>
                <a:ext cx="2603807" cy="6431893"/>
              </a:xfrm>
              <a:prstGeom prst="roundRect">
                <a:avLst>
                  <a:gd name="adj" fmla="val 5063"/>
                </a:avLst>
              </a:prstGeom>
              <a:noFill/>
              <a:ln w="28575">
                <a:solidFill>
                  <a:schemeClr val="tx1"/>
                </a:solidFill>
                <a:prstDash val="sys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kumimoji="1" lang="ja-JP" altLang="en-US" sz="1050" dirty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endParaRPr>
              </a:p>
            </p:txBody>
          </p:sp>
          <p:pic>
            <p:nvPicPr>
              <p:cNvPr id="124" name="図 123"/>
              <p:cNvPicPr>
                <a:picLocks noChangeAspect="1"/>
              </p:cNvPicPr>
              <p:nvPr/>
            </p:nvPicPr>
            <p:blipFill>
              <a:blip r:embed="rId24"/>
              <a:stretch>
                <a:fillRect/>
              </a:stretch>
            </p:blipFill>
            <p:spPr>
              <a:xfrm>
                <a:off x="8127349" y="2571256"/>
                <a:ext cx="2471492" cy="424652"/>
              </a:xfrm>
              <a:prstGeom prst="rect">
                <a:avLst/>
              </a:prstGeom>
            </p:spPr>
          </p:pic>
          <p:sp>
            <p:nvSpPr>
              <p:cNvPr id="125" name="角丸四角形 124"/>
              <p:cNvSpPr/>
              <p:nvPr/>
            </p:nvSpPr>
            <p:spPr>
              <a:xfrm>
                <a:off x="10439372" y="2995908"/>
                <a:ext cx="246338" cy="3697683"/>
              </a:xfrm>
              <a:prstGeom prst="roundRect">
                <a:avLst>
                  <a:gd name="adj" fmla="val 0"/>
                </a:avLst>
              </a:prstGeom>
              <a:noFill/>
              <a:ln w="285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eaVert" wrap="square" lIns="0" tIns="0" rIns="0" bIns="0" numCol="1" spcCol="0" rtlCol="0" fromWordArt="0" anchor="ctr" anchorCtr="1" forceAA="0" compatLnSpc="1">
                <a:prstTxWarp prst="textNoShape">
                  <a:avLst/>
                </a:prstTxWarp>
                <a:noAutofit/>
              </a:bodyPr>
              <a:lstStyle/>
              <a:p>
                <a:r>
                  <a:rPr kumimoji="1" lang="ja-JP" altLang="en-US" sz="1050" dirty="0" smtClean="0">
                    <a:solidFill>
                      <a:schemeClr val="tx1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（国土交通省、気象庁、都道府県が発表）</a:t>
                </a:r>
                <a:endParaRPr kumimoji="1" lang="ja-JP" altLang="en-US" sz="1050" dirty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endParaRPr>
              </a:p>
            </p:txBody>
          </p:sp>
        </p:grpSp>
      </p:grpSp>
      <p:pic>
        <p:nvPicPr>
          <p:cNvPr id="12" name="図 11"/>
          <p:cNvPicPr>
            <a:picLocks noChangeAspect="1"/>
          </p:cNvPicPr>
          <p:nvPr/>
        </p:nvPicPr>
        <p:blipFill>
          <a:blip r:embed="rId25"/>
          <a:stretch>
            <a:fillRect/>
          </a:stretch>
        </p:blipFill>
        <p:spPr>
          <a:xfrm>
            <a:off x="3074686" y="4025920"/>
            <a:ext cx="3669587" cy="12933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42080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560</TotalTime>
  <Words>144</Words>
  <Application>Microsoft Office PowerPoint</Application>
  <PresentationFormat>ユーザー設定</PresentationFormat>
  <Paragraphs>50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8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11" baseType="lpstr">
      <vt:lpstr>HGP創英角ﾎﾟｯﾌﾟ体</vt:lpstr>
      <vt:lpstr>HG創英角ｺﾞｼｯｸUB</vt:lpstr>
      <vt:lpstr>メイリオ</vt:lpstr>
      <vt:lpstr>游ゴシック</vt:lpstr>
      <vt:lpstr>游ゴシック Light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小城　正樹</dc:creator>
  <cp:lastModifiedBy>小城　正樹</cp:lastModifiedBy>
  <cp:revision>58</cp:revision>
  <cp:lastPrinted>2019-08-30T01:42:34Z</cp:lastPrinted>
  <dcterms:created xsi:type="dcterms:W3CDTF">2019-08-13T01:33:24Z</dcterms:created>
  <dcterms:modified xsi:type="dcterms:W3CDTF">2019-09-18T04:52:58Z</dcterms:modified>
</cp:coreProperties>
</file>