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13" saveSubsetFonts="1">
  <p:sldMasterIdLst>
    <p:sldMasterId id="2147483648" r:id="rId1"/>
  </p:sldMasterIdLst>
  <p:notesMasterIdLst>
    <p:notesMasterId r:id="rId10"/>
  </p:notesMasterIdLst>
  <p:sldIdLst>
    <p:sldId id="427" r:id="rId2"/>
    <p:sldId id="428" r:id="rId3"/>
    <p:sldId id="435" r:id="rId4"/>
    <p:sldId id="436" r:id="rId5"/>
    <p:sldId id="431" r:id="rId6"/>
    <p:sldId id="432" r:id="rId7"/>
    <p:sldId id="433" r:id="rId8"/>
    <p:sldId id="434" r:id="rId9"/>
  </p:sldIdLst>
  <p:sldSz cx="9906000" cy="6858000" type="A4"/>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1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29" autoAdjust="0"/>
    <p:restoredTop sz="94322" autoAdjust="0"/>
  </p:normalViewPr>
  <p:slideViewPr>
    <p:cSldViewPr>
      <p:cViewPr>
        <p:scale>
          <a:sx n="75" d="100"/>
          <a:sy n="75" d="100"/>
        </p:scale>
        <p:origin x="1344" y="54"/>
      </p:cViewPr>
      <p:guideLst>
        <p:guide orient="horz" pos="2160"/>
        <p:guide pos="31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2"/>
            <a:ext cx="2949575" cy="498475"/>
          </a:xfrm>
          <a:prstGeom prst="rect">
            <a:avLst/>
          </a:prstGeom>
        </p:spPr>
        <p:txBody>
          <a:bodyPr vert="horz" lIns="91425" tIns="45714" rIns="91425" bIns="45714"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40" y="2"/>
            <a:ext cx="2949575" cy="498475"/>
          </a:xfrm>
          <a:prstGeom prst="rect">
            <a:avLst/>
          </a:prstGeom>
        </p:spPr>
        <p:txBody>
          <a:bodyPr vert="horz" lIns="91425" tIns="45714" rIns="91425" bIns="45714" rtlCol="0"/>
          <a:lstStyle>
            <a:lvl1pPr algn="r">
              <a:defRPr sz="1200"/>
            </a:lvl1pPr>
          </a:lstStyle>
          <a:p>
            <a:fld id="{01682D40-B29B-4A7C-B3F7-054C095BC2E2}" type="datetimeFigureOut">
              <a:rPr kumimoji="1" lang="ja-JP" altLang="en-US" smtClean="0"/>
              <a:t>2020/11/17</a:t>
            </a:fld>
            <a:endParaRPr kumimoji="1" lang="ja-JP" altLang="en-US"/>
          </a:p>
        </p:txBody>
      </p:sp>
      <p:sp>
        <p:nvSpPr>
          <p:cNvPr id="4" name="スライド イメージ プレースホルダー 3"/>
          <p:cNvSpPr>
            <a:spLocks noGrp="1" noRot="1" noChangeAspect="1"/>
          </p:cNvSpPr>
          <p:nvPr>
            <p:ph type="sldImg" idx="2"/>
          </p:nvPr>
        </p:nvSpPr>
        <p:spPr>
          <a:xfrm>
            <a:off x="981075" y="1243013"/>
            <a:ext cx="4845050" cy="3354387"/>
          </a:xfrm>
          <a:prstGeom prst="rect">
            <a:avLst/>
          </a:prstGeom>
          <a:noFill/>
          <a:ln w="12700">
            <a:solidFill>
              <a:prstClr val="black"/>
            </a:solidFill>
          </a:ln>
        </p:spPr>
        <p:txBody>
          <a:bodyPr vert="horz" lIns="91425" tIns="45714" rIns="91425" bIns="45714" rtlCol="0" anchor="ctr"/>
          <a:lstStyle/>
          <a:p>
            <a:endParaRPr lang="ja-JP" altLang="en-US"/>
          </a:p>
        </p:txBody>
      </p:sp>
      <p:sp>
        <p:nvSpPr>
          <p:cNvPr id="5" name="ノート プレースホルダー 4"/>
          <p:cNvSpPr>
            <a:spLocks noGrp="1"/>
          </p:cNvSpPr>
          <p:nvPr>
            <p:ph type="body" sz="quarter" idx="3"/>
          </p:nvPr>
        </p:nvSpPr>
        <p:spPr>
          <a:xfrm>
            <a:off x="681038" y="4783140"/>
            <a:ext cx="5445125" cy="3913187"/>
          </a:xfrm>
          <a:prstGeom prst="rect">
            <a:avLst/>
          </a:prstGeom>
        </p:spPr>
        <p:txBody>
          <a:bodyPr vert="horz" lIns="91425" tIns="45714" rIns="91425" bIns="45714"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2" y="9440863"/>
            <a:ext cx="2949575" cy="498475"/>
          </a:xfrm>
          <a:prstGeom prst="rect">
            <a:avLst/>
          </a:prstGeom>
        </p:spPr>
        <p:txBody>
          <a:bodyPr vert="horz" lIns="91425" tIns="45714" rIns="91425" bIns="45714"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40" y="9440863"/>
            <a:ext cx="2949575" cy="498475"/>
          </a:xfrm>
          <a:prstGeom prst="rect">
            <a:avLst/>
          </a:prstGeom>
        </p:spPr>
        <p:txBody>
          <a:bodyPr vert="horz" lIns="91425" tIns="45714" rIns="91425" bIns="45714" rtlCol="0" anchor="b"/>
          <a:lstStyle>
            <a:lvl1pPr algn="r">
              <a:defRPr sz="1200"/>
            </a:lvl1pPr>
          </a:lstStyle>
          <a:p>
            <a:fld id="{681EA2E2-F980-4CE5-8FE2-AFF44BCBC8B5}" type="slidenum">
              <a:rPr kumimoji="1" lang="ja-JP" altLang="en-US" smtClean="0"/>
              <a:t>‹#›</a:t>
            </a:fld>
            <a:endParaRPr kumimoji="1" lang="ja-JP" altLang="en-US"/>
          </a:p>
        </p:txBody>
      </p:sp>
    </p:spTree>
    <p:extLst>
      <p:ext uri="{BB962C8B-B14F-4D97-AF65-F5344CB8AC3E}">
        <p14:creationId xmlns:p14="http://schemas.microsoft.com/office/powerpoint/2010/main" val="360818980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補足説明をこちらに記入（表向きに出さないもの）</a:t>
            </a:r>
            <a:endParaRPr kumimoji="1" lang="ja-JP" altLang="en-US" dirty="0"/>
          </a:p>
        </p:txBody>
      </p:sp>
      <p:sp>
        <p:nvSpPr>
          <p:cNvPr id="4" name="スライド番号プレースホルダー 3"/>
          <p:cNvSpPr>
            <a:spLocks noGrp="1"/>
          </p:cNvSpPr>
          <p:nvPr>
            <p:ph type="sldNum" sz="quarter" idx="10"/>
          </p:nvPr>
        </p:nvSpPr>
        <p:spPr/>
        <p:txBody>
          <a:bodyPr/>
          <a:lstStyle/>
          <a:p>
            <a:fld id="{477FF180-3FB5-4F8E-84CD-12541D56CE40}" type="slidenum">
              <a:rPr kumimoji="1" lang="ja-JP" altLang="en-US" smtClean="0"/>
              <a:t>15</a:t>
            </a:fld>
            <a:endParaRPr kumimoji="1" lang="ja-JP" altLang="en-US"/>
          </a:p>
        </p:txBody>
      </p:sp>
    </p:spTree>
    <p:extLst>
      <p:ext uri="{BB962C8B-B14F-4D97-AF65-F5344CB8AC3E}">
        <p14:creationId xmlns:p14="http://schemas.microsoft.com/office/powerpoint/2010/main" val="12952483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補足説明をこちらに記入（表向きに出さないもの）</a:t>
            </a:r>
          </a:p>
        </p:txBody>
      </p:sp>
      <p:sp>
        <p:nvSpPr>
          <p:cNvPr id="4" name="スライド番号プレースホルダー 3"/>
          <p:cNvSpPr>
            <a:spLocks noGrp="1"/>
          </p:cNvSpPr>
          <p:nvPr>
            <p:ph type="sldNum" sz="quarter" idx="10"/>
          </p:nvPr>
        </p:nvSpPr>
        <p:spPr/>
        <p:txBody>
          <a:bodyPr/>
          <a:lstStyle/>
          <a:p>
            <a:fld id="{477FF180-3FB5-4F8E-84CD-12541D56CE40}" type="slidenum">
              <a:rPr kumimoji="1" lang="ja-JP" altLang="en-US" smtClean="0"/>
              <a:t>16</a:t>
            </a:fld>
            <a:endParaRPr kumimoji="1" lang="ja-JP" altLang="en-US"/>
          </a:p>
        </p:txBody>
      </p:sp>
    </p:spTree>
    <p:extLst>
      <p:ext uri="{BB962C8B-B14F-4D97-AF65-F5344CB8AC3E}">
        <p14:creationId xmlns:p14="http://schemas.microsoft.com/office/powerpoint/2010/main" val="20897334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補足説明をこちらに記入（表向きに出さないもの）</a:t>
            </a:r>
            <a:endParaRPr kumimoji="1" lang="ja-JP" altLang="en-US" dirty="0"/>
          </a:p>
        </p:txBody>
      </p:sp>
      <p:sp>
        <p:nvSpPr>
          <p:cNvPr id="4" name="スライド番号プレースホルダー 3"/>
          <p:cNvSpPr>
            <a:spLocks noGrp="1"/>
          </p:cNvSpPr>
          <p:nvPr>
            <p:ph type="sldNum" sz="quarter" idx="10"/>
          </p:nvPr>
        </p:nvSpPr>
        <p:spPr/>
        <p:txBody>
          <a:bodyPr/>
          <a:lstStyle/>
          <a:p>
            <a:fld id="{477FF180-3FB5-4F8E-84CD-12541D56CE40}" type="slidenum">
              <a:rPr kumimoji="1" lang="ja-JP" altLang="en-US" smtClean="0"/>
              <a:t>17</a:t>
            </a:fld>
            <a:endParaRPr kumimoji="1" lang="ja-JP" altLang="en-US" dirty="0"/>
          </a:p>
        </p:txBody>
      </p:sp>
    </p:spTree>
    <p:extLst>
      <p:ext uri="{BB962C8B-B14F-4D97-AF65-F5344CB8AC3E}">
        <p14:creationId xmlns:p14="http://schemas.microsoft.com/office/powerpoint/2010/main" val="7795503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補足説明をこちらに記入（表向きに出さないもの）</a:t>
            </a:r>
            <a:endParaRPr kumimoji="1" lang="ja-JP" altLang="en-US" dirty="0"/>
          </a:p>
        </p:txBody>
      </p:sp>
      <p:sp>
        <p:nvSpPr>
          <p:cNvPr id="4" name="スライド番号プレースホルダー 3"/>
          <p:cNvSpPr>
            <a:spLocks noGrp="1"/>
          </p:cNvSpPr>
          <p:nvPr>
            <p:ph type="sldNum" sz="quarter" idx="10"/>
          </p:nvPr>
        </p:nvSpPr>
        <p:spPr/>
        <p:txBody>
          <a:bodyPr/>
          <a:lstStyle/>
          <a:p>
            <a:fld id="{477FF180-3FB5-4F8E-84CD-12541D56CE40}" type="slidenum">
              <a:rPr kumimoji="1" lang="ja-JP" altLang="en-US" smtClean="0"/>
              <a:t>18</a:t>
            </a:fld>
            <a:endParaRPr kumimoji="1" lang="ja-JP" altLang="en-US"/>
          </a:p>
        </p:txBody>
      </p:sp>
    </p:spTree>
    <p:extLst>
      <p:ext uri="{BB962C8B-B14F-4D97-AF65-F5344CB8AC3E}">
        <p14:creationId xmlns:p14="http://schemas.microsoft.com/office/powerpoint/2010/main" val="26038351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補足説明をこちらに記入（表向きに出さないもの）</a:t>
            </a:r>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7FF180-3FB5-4F8E-84CD-12541D56CE40}"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8778850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6"/>
            <a:ext cx="84201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95285" indent="0" algn="ctr">
              <a:buNone/>
              <a:defRPr>
                <a:solidFill>
                  <a:schemeClr val="tx1">
                    <a:tint val="75000"/>
                  </a:schemeClr>
                </a:solidFill>
              </a:defRPr>
            </a:lvl2pPr>
            <a:lvl3pPr marL="990570" indent="0" algn="ctr">
              <a:buNone/>
              <a:defRPr>
                <a:solidFill>
                  <a:schemeClr val="tx1">
                    <a:tint val="75000"/>
                  </a:schemeClr>
                </a:solidFill>
              </a:defRPr>
            </a:lvl3pPr>
            <a:lvl4pPr marL="1485854" indent="0" algn="ctr">
              <a:buNone/>
              <a:defRPr>
                <a:solidFill>
                  <a:schemeClr val="tx1">
                    <a:tint val="75000"/>
                  </a:schemeClr>
                </a:solidFill>
              </a:defRPr>
            </a:lvl4pPr>
            <a:lvl5pPr marL="1981139" indent="0" algn="ctr">
              <a:buNone/>
              <a:defRPr>
                <a:solidFill>
                  <a:schemeClr val="tx1">
                    <a:tint val="75000"/>
                  </a:schemeClr>
                </a:solidFill>
              </a:defRPr>
            </a:lvl5pPr>
            <a:lvl6pPr marL="2476424" indent="0" algn="ctr">
              <a:buNone/>
              <a:defRPr>
                <a:solidFill>
                  <a:schemeClr val="tx1">
                    <a:tint val="75000"/>
                  </a:schemeClr>
                </a:solidFill>
              </a:defRPr>
            </a:lvl6pPr>
            <a:lvl7pPr marL="2971709" indent="0" algn="ctr">
              <a:buNone/>
              <a:defRPr>
                <a:solidFill>
                  <a:schemeClr val="tx1">
                    <a:tint val="75000"/>
                  </a:schemeClr>
                </a:solidFill>
              </a:defRPr>
            </a:lvl7pPr>
            <a:lvl8pPr marL="3466993" indent="0" algn="ctr">
              <a:buNone/>
              <a:defRPr>
                <a:solidFill>
                  <a:schemeClr val="tx1">
                    <a:tint val="75000"/>
                  </a:schemeClr>
                </a:solidFill>
              </a:defRPr>
            </a:lvl8pPr>
            <a:lvl9pPr marL="3962278"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ED2ECC46-7ACE-41D1-B18F-D8257EA3D8BB}" type="datetime1">
              <a:rPr kumimoji="1" lang="ja-JP" altLang="en-US" smtClean="0"/>
              <a:t>2020/11/17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7594600" y="6486526"/>
            <a:ext cx="2311400" cy="365125"/>
          </a:xfrm>
        </p:spPr>
        <p:txBody>
          <a:bodyPr/>
          <a:lstStyle>
            <a:lvl1pPr>
              <a:defRPr>
                <a:solidFill>
                  <a:schemeClr val="tx1"/>
                </a:solidFill>
              </a:defRPr>
            </a:lvl1pPr>
          </a:lstStyle>
          <a:p>
            <a:fld id="{BB9231F5-CC56-497A-A386-7B8232C12A76}" type="slidenum">
              <a:rPr lang="ja-JP" altLang="en-US" smtClean="0"/>
              <a:pPr/>
              <a:t>‹#›</a:t>
            </a:fld>
            <a:endParaRPr lang="ja-JP" altLang="en-US"/>
          </a:p>
        </p:txBody>
      </p:sp>
    </p:spTree>
    <p:extLst>
      <p:ext uri="{BB962C8B-B14F-4D97-AF65-F5344CB8AC3E}">
        <p14:creationId xmlns:p14="http://schemas.microsoft.com/office/powerpoint/2010/main" val="854957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CFD9BA18-A65F-4031-9703-B0CFF9F3E71C}" type="datetime1">
              <a:rPr kumimoji="1" lang="ja-JP" altLang="en-US" smtClean="0"/>
              <a:t>2020/11/17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B9231F5-CC56-497A-A386-7B8232C12A76}" type="slidenum">
              <a:rPr kumimoji="1" lang="ja-JP" altLang="en-US" smtClean="0"/>
              <a:t>‹#›</a:t>
            </a:fld>
            <a:endParaRPr kumimoji="1" lang="ja-JP" altLang="en-US"/>
          </a:p>
        </p:txBody>
      </p:sp>
    </p:spTree>
    <p:extLst>
      <p:ext uri="{BB962C8B-B14F-4D97-AF65-F5344CB8AC3E}">
        <p14:creationId xmlns:p14="http://schemas.microsoft.com/office/powerpoint/2010/main" val="31133838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9"/>
            <a:ext cx="222885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95300" y="274639"/>
            <a:ext cx="652145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3168F2D1-5167-440B-B621-2782A18A1BB2}" type="datetime1">
              <a:rPr kumimoji="1" lang="ja-JP" altLang="en-US" smtClean="0"/>
              <a:t>2020/11/17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B9231F5-CC56-497A-A386-7B8232C12A76}" type="slidenum">
              <a:rPr kumimoji="1" lang="ja-JP" altLang="en-US" smtClean="0"/>
              <a:t>‹#›</a:t>
            </a:fld>
            <a:endParaRPr kumimoji="1" lang="ja-JP" altLang="en-US"/>
          </a:p>
        </p:txBody>
      </p:sp>
    </p:spTree>
    <p:extLst>
      <p:ext uri="{BB962C8B-B14F-4D97-AF65-F5344CB8AC3E}">
        <p14:creationId xmlns:p14="http://schemas.microsoft.com/office/powerpoint/2010/main" val="17338541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BEF13AB2-C3FF-4AB6-B9CA-82790D0DC62C}" type="datetime1">
              <a:rPr kumimoji="1" lang="ja-JP" altLang="en-US" smtClean="0"/>
              <a:t>2020/11/17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B9231F5-CC56-497A-A386-7B8232C12A76}" type="slidenum">
              <a:rPr kumimoji="1" lang="ja-JP" altLang="en-US" smtClean="0"/>
              <a:t>‹#›</a:t>
            </a:fld>
            <a:endParaRPr kumimoji="1" lang="ja-JP" altLang="en-US"/>
          </a:p>
        </p:txBody>
      </p:sp>
    </p:spTree>
    <p:extLst>
      <p:ext uri="{BB962C8B-B14F-4D97-AF65-F5344CB8AC3E}">
        <p14:creationId xmlns:p14="http://schemas.microsoft.com/office/powerpoint/2010/main" val="32918037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01"/>
            <a:ext cx="8420100" cy="1362075"/>
          </a:xfrm>
        </p:spPr>
        <p:txBody>
          <a:bodyPr anchor="t"/>
          <a:lstStyle>
            <a:lvl1pPr algn="l">
              <a:defRPr sz="4333"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82506" y="2906713"/>
            <a:ext cx="8420100" cy="1500187"/>
          </a:xfrm>
        </p:spPr>
        <p:txBody>
          <a:bodyPr anchor="b"/>
          <a:lstStyle>
            <a:lvl1pPr marL="0" indent="0">
              <a:buNone/>
              <a:defRPr sz="2167">
                <a:solidFill>
                  <a:schemeClr val="tx1">
                    <a:tint val="75000"/>
                  </a:schemeClr>
                </a:solidFill>
              </a:defRPr>
            </a:lvl1pPr>
            <a:lvl2pPr marL="495285" indent="0">
              <a:buNone/>
              <a:defRPr sz="1950">
                <a:solidFill>
                  <a:schemeClr val="tx1">
                    <a:tint val="75000"/>
                  </a:schemeClr>
                </a:solidFill>
              </a:defRPr>
            </a:lvl2pPr>
            <a:lvl3pPr marL="990570" indent="0">
              <a:buNone/>
              <a:defRPr sz="1733">
                <a:solidFill>
                  <a:schemeClr val="tx1">
                    <a:tint val="75000"/>
                  </a:schemeClr>
                </a:solidFill>
              </a:defRPr>
            </a:lvl3pPr>
            <a:lvl4pPr marL="1485854" indent="0">
              <a:buNone/>
              <a:defRPr sz="1517">
                <a:solidFill>
                  <a:schemeClr val="tx1">
                    <a:tint val="75000"/>
                  </a:schemeClr>
                </a:solidFill>
              </a:defRPr>
            </a:lvl4pPr>
            <a:lvl5pPr marL="1981139" indent="0">
              <a:buNone/>
              <a:defRPr sz="1517">
                <a:solidFill>
                  <a:schemeClr val="tx1">
                    <a:tint val="75000"/>
                  </a:schemeClr>
                </a:solidFill>
              </a:defRPr>
            </a:lvl5pPr>
            <a:lvl6pPr marL="2476424" indent="0">
              <a:buNone/>
              <a:defRPr sz="1517">
                <a:solidFill>
                  <a:schemeClr val="tx1">
                    <a:tint val="75000"/>
                  </a:schemeClr>
                </a:solidFill>
              </a:defRPr>
            </a:lvl6pPr>
            <a:lvl7pPr marL="2971709" indent="0">
              <a:buNone/>
              <a:defRPr sz="1517">
                <a:solidFill>
                  <a:schemeClr val="tx1">
                    <a:tint val="75000"/>
                  </a:schemeClr>
                </a:solidFill>
              </a:defRPr>
            </a:lvl7pPr>
            <a:lvl8pPr marL="3466993" indent="0">
              <a:buNone/>
              <a:defRPr sz="1517">
                <a:solidFill>
                  <a:schemeClr val="tx1">
                    <a:tint val="75000"/>
                  </a:schemeClr>
                </a:solidFill>
              </a:defRPr>
            </a:lvl8pPr>
            <a:lvl9pPr marL="3962278" indent="0">
              <a:buNone/>
              <a:defRPr sz="1517">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96C2BB44-A605-48E4-8A02-38ECBE04B595}" type="datetime1">
              <a:rPr kumimoji="1" lang="ja-JP" altLang="en-US" smtClean="0"/>
              <a:t>2020/11/17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B9231F5-CC56-497A-A386-7B8232C12A76}" type="slidenum">
              <a:rPr kumimoji="1" lang="ja-JP" altLang="en-US" smtClean="0"/>
              <a:t>‹#›</a:t>
            </a:fld>
            <a:endParaRPr kumimoji="1" lang="ja-JP" altLang="en-US"/>
          </a:p>
        </p:txBody>
      </p:sp>
    </p:spTree>
    <p:extLst>
      <p:ext uri="{BB962C8B-B14F-4D97-AF65-F5344CB8AC3E}">
        <p14:creationId xmlns:p14="http://schemas.microsoft.com/office/powerpoint/2010/main" val="35408080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95300" y="1600201"/>
            <a:ext cx="4375150" cy="4525963"/>
          </a:xfrm>
        </p:spPr>
        <p:txBody>
          <a:bodyPr/>
          <a:lstStyle>
            <a:lvl1pPr>
              <a:defRPr sz="3033"/>
            </a:lvl1pPr>
            <a:lvl2pPr>
              <a:defRPr sz="2600"/>
            </a:lvl2pPr>
            <a:lvl3pPr>
              <a:defRPr sz="2167"/>
            </a:lvl3pPr>
            <a:lvl4pPr>
              <a:defRPr sz="1950"/>
            </a:lvl4pPr>
            <a:lvl5pPr>
              <a:defRPr sz="1950"/>
            </a:lvl5pPr>
            <a:lvl6pPr>
              <a:defRPr sz="1950"/>
            </a:lvl6pPr>
            <a:lvl7pPr>
              <a:defRPr sz="1950"/>
            </a:lvl7pPr>
            <a:lvl8pPr>
              <a:defRPr sz="1950"/>
            </a:lvl8pPr>
            <a:lvl9pPr>
              <a:defRPr sz="195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5035550" y="1600201"/>
            <a:ext cx="4375150" cy="4525963"/>
          </a:xfrm>
        </p:spPr>
        <p:txBody>
          <a:bodyPr/>
          <a:lstStyle>
            <a:lvl1pPr>
              <a:defRPr sz="3033"/>
            </a:lvl1pPr>
            <a:lvl2pPr>
              <a:defRPr sz="2600"/>
            </a:lvl2pPr>
            <a:lvl3pPr>
              <a:defRPr sz="2167"/>
            </a:lvl3pPr>
            <a:lvl4pPr>
              <a:defRPr sz="1950"/>
            </a:lvl4pPr>
            <a:lvl5pPr>
              <a:defRPr sz="1950"/>
            </a:lvl5pPr>
            <a:lvl6pPr>
              <a:defRPr sz="1950"/>
            </a:lvl6pPr>
            <a:lvl7pPr>
              <a:defRPr sz="1950"/>
            </a:lvl7pPr>
            <a:lvl8pPr>
              <a:defRPr sz="1950"/>
            </a:lvl8pPr>
            <a:lvl9pPr>
              <a:defRPr sz="195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ACB6E92D-3550-4534-AE17-366572C9678A}" type="datetime1">
              <a:rPr kumimoji="1" lang="ja-JP" altLang="en-US" smtClean="0"/>
              <a:t>2020/11/17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B9231F5-CC56-497A-A386-7B8232C12A76}" type="slidenum">
              <a:rPr kumimoji="1" lang="ja-JP" altLang="en-US" smtClean="0"/>
              <a:t>‹#›</a:t>
            </a:fld>
            <a:endParaRPr kumimoji="1" lang="ja-JP" altLang="en-US"/>
          </a:p>
        </p:txBody>
      </p:sp>
    </p:spTree>
    <p:extLst>
      <p:ext uri="{BB962C8B-B14F-4D97-AF65-F5344CB8AC3E}">
        <p14:creationId xmlns:p14="http://schemas.microsoft.com/office/powerpoint/2010/main" val="10498859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535113"/>
            <a:ext cx="4376870" cy="639762"/>
          </a:xfrm>
        </p:spPr>
        <p:txBody>
          <a:bodyPr anchor="b"/>
          <a:lstStyle>
            <a:lvl1pPr marL="0" indent="0">
              <a:buNone/>
              <a:defRPr sz="2600" b="1"/>
            </a:lvl1pPr>
            <a:lvl2pPr marL="495285" indent="0">
              <a:buNone/>
              <a:defRPr sz="2167" b="1"/>
            </a:lvl2pPr>
            <a:lvl3pPr marL="990570" indent="0">
              <a:buNone/>
              <a:defRPr sz="1950" b="1"/>
            </a:lvl3pPr>
            <a:lvl4pPr marL="1485854" indent="0">
              <a:buNone/>
              <a:defRPr sz="1733" b="1"/>
            </a:lvl4pPr>
            <a:lvl5pPr marL="1981139" indent="0">
              <a:buNone/>
              <a:defRPr sz="1733" b="1"/>
            </a:lvl5pPr>
            <a:lvl6pPr marL="2476424" indent="0">
              <a:buNone/>
              <a:defRPr sz="1733" b="1"/>
            </a:lvl6pPr>
            <a:lvl7pPr marL="2971709" indent="0">
              <a:buNone/>
              <a:defRPr sz="1733" b="1"/>
            </a:lvl7pPr>
            <a:lvl8pPr marL="3466993" indent="0">
              <a:buNone/>
              <a:defRPr sz="1733" b="1"/>
            </a:lvl8pPr>
            <a:lvl9pPr marL="3962278" indent="0">
              <a:buNone/>
              <a:defRPr sz="1733"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95300" y="2174875"/>
            <a:ext cx="4376870" cy="3951288"/>
          </a:xfrm>
        </p:spPr>
        <p:txBody>
          <a:bodyPr/>
          <a:lstStyle>
            <a:lvl1pPr>
              <a:defRPr sz="2600"/>
            </a:lvl1pPr>
            <a:lvl2pPr>
              <a:defRPr sz="2167"/>
            </a:lvl2pPr>
            <a:lvl3pPr>
              <a:defRPr sz="1950"/>
            </a:lvl3pPr>
            <a:lvl4pPr>
              <a:defRPr sz="1733"/>
            </a:lvl4pPr>
            <a:lvl5pPr>
              <a:defRPr sz="1733"/>
            </a:lvl5pPr>
            <a:lvl6pPr>
              <a:defRPr sz="1733"/>
            </a:lvl6pPr>
            <a:lvl7pPr>
              <a:defRPr sz="1733"/>
            </a:lvl7pPr>
            <a:lvl8pPr>
              <a:defRPr sz="1733"/>
            </a:lvl8pPr>
            <a:lvl9pPr>
              <a:defRPr sz="1733"/>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5032111" y="1535113"/>
            <a:ext cx="4378590" cy="639762"/>
          </a:xfrm>
        </p:spPr>
        <p:txBody>
          <a:bodyPr anchor="b"/>
          <a:lstStyle>
            <a:lvl1pPr marL="0" indent="0">
              <a:buNone/>
              <a:defRPr sz="2600" b="1"/>
            </a:lvl1pPr>
            <a:lvl2pPr marL="495285" indent="0">
              <a:buNone/>
              <a:defRPr sz="2167" b="1"/>
            </a:lvl2pPr>
            <a:lvl3pPr marL="990570" indent="0">
              <a:buNone/>
              <a:defRPr sz="1950" b="1"/>
            </a:lvl3pPr>
            <a:lvl4pPr marL="1485854" indent="0">
              <a:buNone/>
              <a:defRPr sz="1733" b="1"/>
            </a:lvl4pPr>
            <a:lvl5pPr marL="1981139" indent="0">
              <a:buNone/>
              <a:defRPr sz="1733" b="1"/>
            </a:lvl5pPr>
            <a:lvl6pPr marL="2476424" indent="0">
              <a:buNone/>
              <a:defRPr sz="1733" b="1"/>
            </a:lvl6pPr>
            <a:lvl7pPr marL="2971709" indent="0">
              <a:buNone/>
              <a:defRPr sz="1733" b="1"/>
            </a:lvl7pPr>
            <a:lvl8pPr marL="3466993" indent="0">
              <a:buNone/>
              <a:defRPr sz="1733" b="1"/>
            </a:lvl8pPr>
            <a:lvl9pPr marL="3962278" indent="0">
              <a:buNone/>
              <a:defRPr sz="1733"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5032111" y="2174875"/>
            <a:ext cx="4378590" cy="3951288"/>
          </a:xfrm>
        </p:spPr>
        <p:txBody>
          <a:bodyPr/>
          <a:lstStyle>
            <a:lvl1pPr>
              <a:defRPr sz="2600"/>
            </a:lvl1pPr>
            <a:lvl2pPr>
              <a:defRPr sz="2167"/>
            </a:lvl2pPr>
            <a:lvl3pPr>
              <a:defRPr sz="1950"/>
            </a:lvl3pPr>
            <a:lvl4pPr>
              <a:defRPr sz="1733"/>
            </a:lvl4pPr>
            <a:lvl5pPr>
              <a:defRPr sz="1733"/>
            </a:lvl5pPr>
            <a:lvl6pPr>
              <a:defRPr sz="1733"/>
            </a:lvl6pPr>
            <a:lvl7pPr>
              <a:defRPr sz="1733"/>
            </a:lvl7pPr>
            <a:lvl8pPr>
              <a:defRPr sz="1733"/>
            </a:lvl8pPr>
            <a:lvl9pPr>
              <a:defRPr sz="1733"/>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FB8C578E-3F73-4B7F-A58C-DD9796FF0D06}" type="datetime1">
              <a:rPr kumimoji="1" lang="ja-JP" altLang="en-US" smtClean="0"/>
              <a:t>2020/11/17</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BB9231F5-CC56-497A-A386-7B8232C12A76}" type="slidenum">
              <a:rPr kumimoji="1" lang="ja-JP" altLang="en-US" smtClean="0"/>
              <a:t>‹#›</a:t>
            </a:fld>
            <a:endParaRPr kumimoji="1" lang="ja-JP" altLang="en-US"/>
          </a:p>
        </p:txBody>
      </p:sp>
    </p:spTree>
    <p:extLst>
      <p:ext uri="{BB962C8B-B14F-4D97-AF65-F5344CB8AC3E}">
        <p14:creationId xmlns:p14="http://schemas.microsoft.com/office/powerpoint/2010/main" val="24124468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4DB3CFE1-3C6D-4607-BDC5-72E07FA131F7}" type="datetime1">
              <a:rPr kumimoji="1" lang="ja-JP" altLang="en-US" smtClean="0"/>
              <a:t>2020/11/17</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BB9231F5-CC56-497A-A386-7B8232C12A76}" type="slidenum">
              <a:rPr kumimoji="1" lang="ja-JP" altLang="en-US" smtClean="0"/>
              <a:t>‹#›</a:t>
            </a:fld>
            <a:endParaRPr kumimoji="1" lang="ja-JP" altLang="en-US"/>
          </a:p>
        </p:txBody>
      </p:sp>
    </p:spTree>
    <p:extLst>
      <p:ext uri="{BB962C8B-B14F-4D97-AF65-F5344CB8AC3E}">
        <p14:creationId xmlns:p14="http://schemas.microsoft.com/office/powerpoint/2010/main" val="12155055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CDE435CC-8418-40BC-B9F8-9998FFF196DF}" type="datetime1">
              <a:rPr kumimoji="1" lang="ja-JP" altLang="en-US" smtClean="0"/>
              <a:t>2020/11/17</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BB9231F5-CC56-497A-A386-7B8232C12A76}" type="slidenum">
              <a:rPr kumimoji="1" lang="ja-JP" altLang="en-US" smtClean="0"/>
              <a:t>‹#›</a:t>
            </a:fld>
            <a:endParaRPr kumimoji="1" lang="ja-JP" altLang="en-US"/>
          </a:p>
        </p:txBody>
      </p:sp>
    </p:spTree>
    <p:extLst>
      <p:ext uri="{BB962C8B-B14F-4D97-AF65-F5344CB8AC3E}">
        <p14:creationId xmlns:p14="http://schemas.microsoft.com/office/powerpoint/2010/main" val="37047858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167"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872971" y="273051"/>
            <a:ext cx="5537729" cy="5853113"/>
          </a:xfrm>
        </p:spPr>
        <p:txBody>
          <a:bodyPr/>
          <a:lstStyle>
            <a:lvl1pPr>
              <a:defRPr sz="3467"/>
            </a:lvl1pPr>
            <a:lvl2pPr>
              <a:defRPr sz="3033"/>
            </a:lvl2pPr>
            <a:lvl3pPr>
              <a:defRPr sz="2600"/>
            </a:lvl3pPr>
            <a:lvl4pPr>
              <a:defRPr sz="2167"/>
            </a:lvl4pPr>
            <a:lvl5pPr>
              <a:defRPr sz="2167"/>
            </a:lvl5pPr>
            <a:lvl6pPr>
              <a:defRPr sz="2167"/>
            </a:lvl6pPr>
            <a:lvl7pPr>
              <a:defRPr sz="2167"/>
            </a:lvl7pPr>
            <a:lvl8pPr>
              <a:defRPr sz="2167"/>
            </a:lvl8pPr>
            <a:lvl9pPr>
              <a:defRPr sz="2167"/>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95300" y="1435101"/>
            <a:ext cx="3259006" cy="4691063"/>
          </a:xfrm>
        </p:spPr>
        <p:txBody>
          <a:bodyPr/>
          <a:lstStyle>
            <a:lvl1pPr marL="0" indent="0">
              <a:buNone/>
              <a:defRPr sz="1517"/>
            </a:lvl1pPr>
            <a:lvl2pPr marL="495285" indent="0">
              <a:buNone/>
              <a:defRPr sz="1300"/>
            </a:lvl2pPr>
            <a:lvl3pPr marL="990570" indent="0">
              <a:buNone/>
              <a:defRPr sz="1083"/>
            </a:lvl3pPr>
            <a:lvl4pPr marL="1485854" indent="0">
              <a:buNone/>
              <a:defRPr sz="975"/>
            </a:lvl4pPr>
            <a:lvl5pPr marL="1981139" indent="0">
              <a:buNone/>
              <a:defRPr sz="975"/>
            </a:lvl5pPr>
            <a:lvl6pPr marL="2476424" indent="0">
              <a:buNone/>
              <a:defRPr sz="975"/>
            </a:lvl6pPr>
            <a:lvl7pPr marL="2971709" indent="0">
              <a:buNone/>
              <a:defRPr sz="975"/>
            </a:lvl7pPr>
            <a:lvl8pPr marL="3466993" indent="0">
              <a:buNone/>
              <a:defRPr sz="975"/>
            </a:lvl8pPr>
            <a:lvl9pPr marL="3962278" indent="0">
              <a:buNone/>
              <a:defRPr sz="975"/>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3E91C345-9BA1-47C4-8D2A-2E7E7D332AB7}" type="datetime1">
              <a:rPr kumimoji="1" lang="ja-JP" altLang="en-US" smtClean="0"/>
              <a:t>2020/11/17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B9231F5-CC56-497A-A386-7B8232C12A76}" type="slidenum">
              <a:rPr kumimoji="1" lang="ja-JP" altLang="en-US" smtClean="0"/>
              <a:t>‹#›</a:t>
            </a:fld>
            <a:endParaRPr kumimoji="1" lang="ja-JP" altLang="en-US"/>
          </a:p>
        </p:txBody>
      </p:sp>
    </p:spTree>
    <p:extLst>
      <p:ext uri="{BB962C8B-B14F-4D97-AF65-F5344CB8AC3E}">
        <p14:creationId xmlns:p14="http://schemas.microsoft.com/office/powerpoint/2010/main" val="34554470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167"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941645" y="612775"/>
            <a:ext cx="5943600" cy="4114800"/>
          </a:xfrm>
        </p:spPr>
        <p:txBody>
          <a:bodyPr/>
          <a:lstStyle>
            <a:lvl1pPr marL="0" indent="0">
              <a:buNone/>
              <a:defRPr sz="3467"/>
            </a:lvl1pPr>
            <a:lvl2pPr marL="495285" indent="0">
              <a:buNone/>
              <a:defRPr sz="3033"/>
            </a:lvl2pPr>
            <a:lvl3pPr marL="990570" indent="0">
              <a:buNone/>
              <a:defRPr sz="2600"/>
            </a:lvl3pPr>
            <a:lvl4pPr marL="1485854" indent="0">
              <a:buNone/>
              <a:defRPr sz="2167"/>
            </a:lvl4pPr>
            <a:lvl5pPr marL="1981139" indent="0">
              <a:buNone/>
              <a:defRPr sz="2167"/>
            </a:lvl5pPr>
            <a:lvl6pPr marL="2476424" indent="0">
              <a:buNone/>
              <a:defRPr sz="2167"/>
            </a:lvl6pPr>
            <a:lvl7pPr marL="2971709" indent="0">
              <a:buNone/>
              <a:defRPr sz="2167"/>
            </a:lvl7pPr>
            <a:lvl8pPr marL="3466993" indent="0">
              <a:buNone/>
              <a:defRPr sz="2167"/>
            </a:lvl8pPr>
            <a:lvl9pPr marL="3962278" indent="0">
              <a:buNone/>
              <a:defRPr sz="2167"/>
            </a:lvl9pPr>
          </a:lstStyle>
          <a:p>
            <a:endParaRPr kumimoji="1" lang="ja-JP" altLang="en-US"/>
          </a:p>
        </p:txBody>
      </p:sp>
      <p:sp>
        <p:nvSpPr>
          <p:cNvPr id="4" name="テキスト プレースホルダー 3"/>
          <p:cNvSpPr>
            <a:spLocks noGrp="1"/>
          </p:cNvSpPr>
          <p:nvPr>
            <p:ph type="body" sz="half" idx="2"/>
          </p:nvPr>
        </p:nvSpPr>
        <p:spPr>
          <a:xfrm>
            <a:off x="1941645" y="5367338"/>
            <a:ext cx="5943600" cy="804862"/>
          </a:xfrm>
        </p:spPr>
        <p:txBody>
          <a:bodyPr/>
          <a:lstStyle>
            <a:lvl1pPr marL="0" indent="0">
              <a:buNone/>
              <a:defRPr sz="1517"/>
            </a:lvl1pPr>
            <a:lvl2pPr marL="495285" indent="0">
              <a:buNone/>
              <a:defRPr sz="1300"/>
            </a:lvl2pPr>
            <a:lvl3pPr marL="990570" indent="0">
              <a:buNone/>
              <a:defRPr sz="1083"/>
            </a:lvl3pPr>
            <a:lvl4pPr marL="1485854" indent="0">
              <a:buNone/>
              <a:defRPr sz="975"/>
            </a:lvl4pPr>
            <a:lvl5pPr marL="1981139" indent="0">
              <a:buNone/>
              <a:defRPr sz="975"/>
            </a:lvl5pPr>
            <a:lvl6pPr marL="2476424" indent="0">
              <a:buNone/>
              <a:defRPr sz="975"/>
            </a:lvl6pPr>
            <a:lvl7pPr marL="2971709" indent="0">
              <a:buNone/>
              <a:defRPr sz="975"/>
            </a:lvl7pPr>
            <a:lvl8pPr marL="3466993" indent="0">
              <a:buNone/>
              <a:defRPr sz="975"/>
            </a:lvl8pPr>
            <a:lvl9pPr marL="3962278" indent="0">
              <a:buNone/>
              <a:defRPr sz="975"/>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267B4A97-4F2D-4D6C-80F2-AB6A19349B6D}" type="datetime1">
              <a:rPr kumimoji="1" lang="ja-JP" altLang="en-US" smtClean="0"/>
              <a:t>2020/11/17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B9231F5-CC56-497A-A386-7B8232C12A76}" type="slidenum">
              <a:rPr kumimoji="1" lang="ja-JP" altLang="en-US" smtClean="0"/>
              <a:t>‹#›</a:t>
            </a:fld>
            <a:endParaRPr kumimoji="1" lang="ja-JP" altLang="en-US"/>
          </a:p>
        </p:txBody>
      </p:sp>
    </p:spTree>
    <p:extLst>
      <p:ext uri="{BB962C8B-B14F-4D97-AF65-F5344CB8AC3E}">
        <p14:creationId xmlns:p14="http://schemas.microsoft.com/office/powerpoint/2010/main" val="9788039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300">
                <a:solidFill>
                  <a:schemeClr val="tx1">
                    <a:tint val="75000"/>
                  </a:schemeClr>
                </a:solidFill>
              </a:defRPr>
            </a:lvl1pPr>
          </a:lstStyle>
          <a:p>
            <a:fld id="{8ECA26D1-760B-4A91-AB22-A8805863E68C}" type="datetime1">
              <a:rPr kumimoji="1" lang="ja-JP" altLang="en-US" smtClean="0"/>
              <a:t>2020/11/17</a:t>
            </a:fld>
            <a:endParaRPr kumimoji="1" lang="ja-JP" altLang="en-US"/>
          </a:p>
        </p:txBody>
      </p:sp>
      <p:sp>
        <p:nvSpPr>
          <p:cNvPr id="5" name="フッター プレースホルダー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3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300">
                <a:solidFill>
                  <a:schemeClr val="tx1">
                    <a:tint val="75000"/>
                  </a:schemeClr>
                </a:solidFill>
              </a:defRPr>
            </a:lvl1pPr>
          </a:lstStyle>
          <a:p>
            <a:fld id="{BB9231F5-CC56-497A-A386-7B8232C12A76}" type="slidenum">
              <a:rPr kumimoji="1" lang="ja-JP" altLang="en-US" smtClean="0"/>
              <a:t>‹#›</a:t>
            </a:fld>
            <a:endParaRPr kumimoji="1" lang="ja-JP" altLang="en-US"/>
          </a:p>
        </p:txBody>
      </p:sp>
    </p:spTree>
    <p:extLst>
      <p:ext uri="{BB962C8B-B14F-4D97-AF65-F5344CB8AC3E}">
        <p14:creationId xmlns:p14="http://schemas.microsoft.com/office/powerpoint/2010/main" val="4601574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90570" rtl="0" eaLnBrk="1" latinLnBrk="0" hangingPunct="1">
        <a:spcBef>
          <a:spcPct val="0"/>
        </a:spcBef>
        <a:buNone/>
        <a:defRPr kumimoji="1" sz="4767" kern="1200">
          <a:solidFill>
            <a:schemeClr val="tx1"/>
          </a:solidFill>
          <a:latin typeface="+mj-lt"/>
          <a:ea typeface="+mj-ea"/>
          <a:cs typeface="+mj-cs"/>
        </a:defRPr>
      </a:lvl1pPr>
    </p:titleStyle>
    <p:bodyStyle>
      <a:lvl1pPr marL="371464" indent="-371464" algn="l" defTabSz="990570" rtl="0" eaLnBrk="1" latinLnBrk="0" hangingPunct="1">
        <a:spcBef>
          <a:spcPct val="20000"/>
        </a:spcBef>
        <a:buFont typeface="Arial" panose="020B0604020202020204" pitchFamily="34" charset="0"/>
        <a:buChar char="•"/>
        <a:defRPr kumimoji="1" sz="3467" kern="1200">
          <a:solidFill>
            <a:schemeClr val="tx1"/>
          </a:solidFill>
          <a:latin typeface="+mn-lt"/>
          <a:ea typeface="+mn-ea"/>
          <a:cs typeface="+mn-cs"/>
        </a:defRPr>
      </a:lvl1pPr>
      <a:lvl2pPr marL="804838" indent="-309553" algn="l" defTabSz="990570" rtl="0" eaLnBrk="1" latinLnBrk="0" hangingPunct="1">
        <a:spcBef>
          <a:spcPct val="20000"/>
        </a:spcBef>
        <a:buFont typeface="Arial" panose="020B0604020202020204" pitchFamily="34" charset="0"/>
        <a:buChar char="–"/>
        <a:defRPr kumimoji="1" sz="3033" kern="1200">
          <a:solidFill>
            <a:schemeClr val="tx1"/>
          </a:solidFill>
          <a:latin typeface="+mn-lt"/>
          <a:ea typeface="+mn-ea"/>
          <a:cs typeface="+mn-cs"/>
        </a:defRPr>
      </a:lvl2pPr>
      <a:lvl3pPr marL="1238212" indent="-247642" algn="l" defTabSz="990570" rtl="0" eaLnBrk="1" latinLnBrk="0" hangingPunct="1">
        <a:spcBef>
          <a:spcPct val="20000"/>
        </a:spcBef>
        <a:buFont typeface="Arial" panose="020B0604020202020204" pitchFamily="34" charset="0"/>
        <a:buChar char="•"/>
        <a:defRPr kumimoji="1" sz="2600" kern="1200">
          <a:solidFill>
            <a:schemeClr val="tx1"/>
          </a:solidFill>
          <a:latin typeface="+mn-lt"/>
          <a:ea typeface="+mn-ea"/>
          <a:cs typeface="+mn-cs"/>
        </a:defRPr>
      </a:lvl3pPr>
      <a:lvl4pPr marL="1733497" indent="-247642" algn="l" defTabSz="990570" rtl="0" eaLnBrk="1" latinLnBrk="0" hangingPunct="1">
        <a:spcBef>
          <a:spcPct val="20000"/>
        </a:spcBef>
        <a:buFont typeface="Arial" panose="020B0604020202020204" pitchFamily="34" charset="0"/>
        <a:buChar char="–"/>
        <a:defRPr kumimoji="1" sz="2167" kern="1200">
          <a:solidFill>
            <a:schemeClr val="tx1"/>
          </a:solidFill>
          <a:latin typeface="+mn-lt"/>
          <a:ea typeface="+mn-ea"/>
          <a:cs typeface="+mn-cs"/>
        </a:defRPr>
      </a:lvl4pPr>
      <a:lvl5pPr marL="2228781" indent="-247642" algn="l" defTabSz="990570" rtl="0" eaLnBrk="1" latinLnBrk="0" hangingPunct="1">
        <a:spcBef>
          <a:spcPct val="20000"/>
        </a:spcBef>
        <a:buFont typeface="Arial" panose="020B0604020202020204" pitchFamily="34" charset="0"/>
        <a:buChar char="»"/>
        <a:defRPr kumimoji="1" sz="2167" kern="1200">
          <a:solidFill>
            <a:schemeClr val="tx1"/>
          </a:solidFill>
          <a:latin typeface="+mn-lt"/>
          <a:ea typeface="+mn-ea"/>
          <a:cs typeface="+mn-cs"/>
        </a:defRPr>
      </a:lvl5pPr>
      <a:lvl6pPr marL="2724066" indent="-247642" algn="l" defTabSz="990570" rtl="0" eaLnBrk="1" latinLnBrk="0" hangingPunct="1">
        <a:spcBef>
          <a:spcPct val="20000"/>
        </a:spcBef>
        <a:buFont typeface="Arial" panose="020B0604020202020204" pitchFamily="34" charset="0"/>
        <a:buChar char="•"/>
        <a:defRPr kumimoji="1" sz="2167" kern="1200">
          <a:solidFill>
            <a:schemeClr val="tx1"/>
          </a:solidFill>
          <a:latin typeface="+mn-lt"/>
          <a:ea typeface="+mn-ea"/>
          <a:cs typeface="+mn-cs"/>
        </a:defRPr>
      </a:lvl6pPr>
      <a:lvl7pPr marL="3219351" indent="-247642" algn="l" defTabSz="990570" rtl="0" eaLnBrk="1" latinLnBrk="0" hangingPunct="1">
        <a:spcBef>
          <a:spcPct val="20000"/>
        </a:spcBef>
        <a:buFont typeface="Arial" panose="020B0604020202020204" pitchFamily="34" charset="0"/>
        <a:buChar char="•"/>
        <a:defRPr kumimoji="1" sz="2167" kern="1200">
          <a:solidFill>
            <a:schemeClr val="tx1"/>
          </a:solidFill>
          <a:latin typeface="+mn-lt"/>
          <a:ea typeface="+mn-ea"/>
          <a:cs typeface="+mn-cs"/>
        </a:defRPr>
      </a:lvl7pPr>
      <a:lvl8pPr marL="3714636" indent="-247642" algn="l" defTabSz="990570" rtl="0" eaLnBrk="1" latinLnBrk="0" hangingPunct="1">
        <a:spcBef>
          <a:spcPct val="20000"/>
        </a:spcBef>
        <a:buFont typeface="Arial" panose="020B0604020202020204" pitchFamily="34" charset="0"/>
        <a:buChar char="•"/>
        <a:defRPr kumimoji="1" sz="2167" kern="1200">
          <a:solidFill>
            <a:schemeClr val="tx1"/>
          </a:solidFill>
          <a:latin typeface="+mn-lt"/>
          <a:ea typeface="+mn-ea"/>
          <a:cs typeface="+mn-cs"/>
        </a:defRPr>
      </a:lvl8pPr>
      <a:lvl9pPr marL="4209920" indent="-247642" algn="l" defTabSz="990570" rtl="0" eaLnBrk="1" latinLnBrk="0" hangingPunct="1">
        <a:spcBef>
          <a:spcPct val="20000"/>
        </a:spcBef>
        <a:buFont typeface="Arial" panose="020B0604020202020204" pitchFamily="34" charset="0"/>
        <a:buChar char="•"/>
        <a:defRPr kumimoji="1" sz="2167" kern="1200">
          <a:solidFill>
            <a:schemeClr val="tx1"/>
          </a:solidFill>
          <a:latin typeface="+mn-lt"/>
          <a:ea typeface="+mn-ea"/>
          <a:cs typeface="+mn-cs"/>
        </a:defRPr>
      </a:lvl9pPr>
    </p:bodyStyle>
    <p:otherStyle>
      <a:defPPr>
        <a:defRPr lang="ja-JP"/>
      </a:defPPr>
      <a:lvl1pPr marL="0" algn="l" defTabSz="990570" rtl="0" eaLnBrk="1" latinLnBrk="0" hangingPunct="1">
        <a:defRPr kumimoji="1" sz="1950" kern="1200">
          <a:solidFill>
            <a:schemeClr val="tx1"/>
          </a:solidFill>
          <a:latin typeface="+mn-lt"/>
          <a:ea typeface="+mn-ea"/>
          <a:cs typeface="+mn-cs"/>
        </a:defRPr>
      </a:lvl1pPr>
      <a:lvl2pPr marL="495285" algn="l" defTabSz="990570" rtl="0" eaLnBrk="1" latinLnBrk="0" hangingPunct="1">
        <a:defRPr kumimoji="1" sz="1950" kern="1200">
          <a:solidFill>
            <a:schemeClr val="tx1"/>
          </a:solidFill>
          <a:latin typeface="+mn-lt"/>
          <a:ea typeface="+mn-ea"/>
          <a:cs typeface="+mn-cs"/>
        </a:defRPr>
      </a:lvl2pPr>
      <a:lvl3pPr marL="990570" algn="l" defTabSz="990570" rtl="0" eaLnBrk="1" latinLnBrk="0" hangingPunct="1">
        <a:defRPr kumimoji="1" sz="1950" kern="1200">
          <a:solidFill>
            <a:schemeClr val="tx1"/>
          </a:solidFill>
          <a:latin typeface="+mn-lt"/>
          <a:ea typeface="+mn-ea"/>
          <a:cs typeface="+mn-cs"/>
        </a:defRPr>
      </a:lvl3pPr>
      <a:lvl4pPr marL="1485854" algn="l" defTabSz="990570" rtl="0" eaLnBrk="1" latinLnBrk="0" hangingPunct="1">
        <a:defRPr kumimoji="1" sz="1950" kern="1200">
          <a:solidFill>
            <a:schemeClr val="tx1"/>
          </a:solidFill>
          <a:latin typeface="+mn-lt"/>
          <a:ea typeface="+mn-ea"/>
          <a:cs typeface="+mn-cs"/>
        </a:defRPr>
      </a:lvl4pPr>
      <a:lvl5pPr marL="1981139" algn="l" defTabSz="990570" rtl="0" eaLnBrk="1" latinLnBrk="0" hangingPunct="1">
        <a:defRPr kumimoji="1" sz="1950" kern="1200">
          <a:solidFill>
            <a:schemeClr val="tx1"/>
          </a:solidFill>
          <a:latin typeface="+mn-lt"/>
          <a:ea typeface="+mn-ea"/>
          <a:cs typeface="+mn-cs"/>
        </a:defRPr>
      </a:lvl5pPr>
      <a:lvl6pPr marL="2476424" algn="l" defTabSz="990570" rtl="0" eaLnBrk="1" latinLnBrk="0" hangingPunct="1">
        <a:defRPr kumimoji="1" sz="1950" kern="1200">
          <a:solidFill>
            <a:schemeClr val="tx1"/>
          </a:solidFill>
          <a:latin typeface="+mn-lt"/>
          <a:ea typeface="+mn-ea"/>
          <a:cs typeface="+mn-cs"/>
        </a:defRPr>
      </a:lvl6pPr>
      <a:lvl7pPr marL="2971709" algn="l" defTabSz="990570" rtl="0" eaLnBrk="1" latinLnBrk="0" hangingPunct="1">
        <a:defRPr kumimoji="1" sz="1950" kern="1200">
          <a:solidFill>
            <a:schemeClr val="tx1"/>
          </a:solidFill>
          <a:latin typeface="+mn-lt"/>
          <a:ea typeface="+mn-ea"/>
          <a:cs typeface="+mn-cs"/>
        </a:defRPr>
      </a:lvl7pPr>
      <a:lvl8pPr marL="3466993" algn="l" defTabSz="990570" rtl="0" eaLnBrk="1" latinLnBrk="0" hangingPunct="1">
        <a:defRPr kumimoji="1" sz="1950" kern="1200">
          <a:solidFill>
            <a:schemeClr val="tx1"/>
          </a:solidFill>
          <a:latin typeface="+mn-lt"/>
          <a:ea typeface="+mn-ea"/>
          <a:cs typeface="+mn-cs"/>
        </a:defRPr>
      </a:lvl8pPr>
      <a:lvl9pPr marL="3962278" algn="l" defTabSz="990570" rtl="0" eaLnBrk="1" latinLnBrk="0" hangingPunct="1">
        <a:defRPr kumimoji="1" sz="19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jpeg"/><Relationship Id="rId12" Type="http://schemas.openxmlformats.org/officeDocument/2006/relationships/image" Target="../media/image11.emf"/><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png"/><Relationship Id="rId7"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10" Type="http://schemas.openxmlformats.org/officeDocument/2006/relationships/image" Target="../media/image19.jpeg"/><Relationship Id="rId4" Type="http://schemas.openxmlformats.org/officeDocument/2006/relationships/image" Target="../media/image13.png"/><Relationship Id="rId9" Type="http://schemas.openxmlformats.org/officeDocument/2006/relationships/image" Target="../media/image18.jpeg"/></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5.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hyperlink" Target="http://www.pref.osaka.lg.jp/koen/jigyou/fueikoenmasterplan.html" TargetMode="External"/><Relationship Id="rId7" Type="http://schemas.openxmlformats.org/officeDocument/2006/relationships/image" Target="../media/image25.png"/><Relationship Id="rId12" Type="http://schemas.openxmlformats.org/officeDocument/2006/relationships/image" Target="../media/image30.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24.jpeg"/><Relationship Id="rId11" Type="http://schemas.openxmlformats.org/officeDocument/2006/relationships/image" Target="../media/image29.jpeg"/><Relationship Id="rId5" Type="http://schemas.openxmlformats.org/officeDocument/2006/relationships/image" Target="../media/image23.jpeg"/><Relationship Id="rId10" Type="http://schemas.openxmlformats.org/officeDocument/2006/relationships/image" Target="../media/image28.jpeg"/><Relationship Id="rId4" Type="http://schemas.openxmlformats.org/officeDocument/2006/relationships/image" Target="../media/image22.jpeg"/><Relationship Id="rId9" Type="http://schemas.openxmlformats.org/officeDocument/2006/relationships/image" Target="../media/image27.jpeg"/></Relationships>
</file>

<file path=ppt/slides/_rels/slide6.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hyperlink" Target="http://www.pref.osaka.lg.jp/gesui_keiei/kuriageshoukan/senryaku.html" TargetMode="External"/><Relationship Id="rId7" Type="http://schemas.openxmlformats.org/officeDocument/2006/relationships/image" Target="../media/image34.emf"/><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33.emf"/><Relationship Id="rId5" Type="http://schemas.openxmlformats.org/officeDocument/2006/relationships/image" Target="../media/image32.emf"/><Relationship Id="rId4" Type="http://schemas.openxmlformats.org/officeDocument/2006/relationships/image" Target="../media/image31.png"/><Relationship Id="rId9" Type="http://schemas.openxmlformats.org/officeDocument/2006/relationships/image" Target="../media/image36.emf"/></Relationships>
</file>

<file path=ppt/slides/_rels/slide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image" Target="../media/image38.png"/><Relationship Id="rId7" Type="http://schemas.openxmlformats.org/officeDocument/2006/relationships/image" Target="../media/image42.emf"/><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41.jpeg"/><Relationship Id="rId11" Type="http://schemas.openxmlformats.org/officeDocument/2006/relationships/image" Target="../media/image46.png"/><Relationship Id="rId5" Type="http://schemas.openxmlformats.org/officeDocument/2006/relationships/image" Target="../media/image40.jpeg"/><Relationship Id="rId10" Type="http://schemas.openxmlformats.org/officeDocument/2006/relationships/image" Target="../media/image45.png"/><Relationship Id="rId4" Type="http://schemas.openxmlformats.org/officeDocument/2006/relationships/image" Target="../media/image39.jpeg"/><Relationship Id="rId9" Type="http://schemas.openxmlformats.org/officeDocument/2006/relationships/image" Target="../media/image4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000672" y="4006738"/>
            <a:ext cx="5976664" cy="276999"/>
          </a:xfrm>
          <a:prstGeom prst="rect">
            <a:avLst/>
          </a:prstGeom>
          <a:noFill/>
        </p:spPr>
        <p:txBody>
          <a:bodyPr wrap="square" rtlCol="0">
            <a:spAutoFit/>
          </a:bodyPr>
          <a:lstStyle/>
          <a:p>
            <a:pPr algn="ctr"/>
            <a:r>
              <a:rPr lang="en-US" altLang="ja-JP" sz="1200" dirty="0" smtClean="0"/>
              <a:t>【</a:t>
            </a:r>
            <a:r>
              <a:rPr lang="ja-JP" altLang="en-US" sz="1200" dirty="0" smtClean="0"/>
              <a:t>インフラ事業の中長期的マネジメント方向性（中長期イメージ）</a:t>
            </a:r>
            <a:r>
              <a:rPr lang="en-US" altLang="ja-JP" sz="1200" dirty="0" smtClean="0"/>
              <a:t>】</a:t>
            </a:r>
            <a:endParaRPr kumimoji="1" lang="ja-JP" altLang="en-US" sz="1200" dirty="0"/>
          </a:p>
        </p:txBody>
      </p:sp>
      <p:sp>
        <p:nvSpPr>
          <p:cNvPr id="6" name="スライド番号プレースホルダー 5"/>
          <p:cNvSpPr>
            <a:spLocks noGrp="1"/>
          </p:cNvSpPr>
          <p:nvPr>
            <p:ph type="sldNum" sz="quarter" idx="12"/>
          </p:nvPr>
        </p:nvSpPr>
        <p:spPr>
          <a:xfrm>
            <a:off x="7652951" y="6595129"/>
            <a:ext cx="2311400" cy="365125"/>
          </a:xfrm>
        </p:spPr>
        <p:txBody>
          <a:bodyPr/>
          <a:lstStyle/>
          <a:p>
            <a:fld id="{2CE5328B-EF3B-4A0B-AA66-51A579960F19}" type="slidenum">
              <a:rPr kumimoji="1" lang="ja-JP" altLang="en-US" smtClean="0"/>
              <a:t>13</a:t>
            </a:fld>
            <a:endParaRPr kumimoji="1" lang="ja-JP" altLang="en-US" dirty="0"/>
          </a:p>
        </p:txBody>
      </p:sp>
      <p:sp>
        <p:nvSpPr>
          <p:cNvPr id="13" name="サブタイトル 2"/>
          <p:cNvSpPr txBox="1"/>
          <p:nvPr/>
        </p:nvSpPr>
        <p:spPr>
          <a:xfrm>
            <a:off x="0" y="-9658"/>
            <a:ext cx="9928250" cy="363364"/>
          </a:xfrm>
          <a:prstGeom prst="rect">
            <a:avLst/>
          </a:prstGeom>
          <a:gradFill>
            <a:gsLst>
              <a:gs pos="0">
                <a:schemeClr val="accent1">
                  <a:tint val="66000"/>
                  <a:satMod val="160000"/>
                </a:schemeClr>
              </a:gs>
              <a:gs pos="100000">
                <a:schemeClr val="accent1">
                  <a:lumMod val="60000"/>
                  <a:lumOff val="40000"/>
                </a:schemeClr>
              </a:gs>
              <a:gs pos="50000">
                <a:schemeClr val="bg1"/>
              </a:gs>
            </a:gsLst>
            <a:lin ang="5400000" scaled="0"/>
          </a:gradFill>
        </p:spPr>
        <p:txBody>
          <a:bodyPr vert="horz" wrap="square" lIns="72000" tIns="36000" rIns="72000" bIns="36000" rtlCol="0">
            <a:spAutoFit/>
          </a:bodyPr>
          <a:lstStyle>
            <a:lvl1pPr marL="480060" indent="-480060" algn="l" defTabSz="1280160" rtl="0" eaLnBrk="1" latinLnBrk="0" hangingPunct="1">
              <a:spcBef>
                <a:spcPct val="20000"/>
              </a:spcBef>
              <a:buFont typeface="Arial" panose="020B0604020202020204" pitchFamily="34" charset="0"/>
              <a:buChar char="•"/>
              <a:defRPr kumimoji="1" sz="4500" kern="1200">
                <a:solidFill>
                  <a:schemeClr val="tx1"/>
                </a:solidFill>
                <a:latin typeface="+mn-lt"/>
                <a:ea typeface="+mn-ea"/>
                <a:cs typeface="+mn-cs"/>
              </a:defRPr>
            </a:lvl1pPr>
            <a:lvl2pPr marL="1040130" indent="-400050" algn="l" defTabSz="1280160" rtl="0" eaLnBrk="1" latinLnBrk="0" hangingPunct="1">
              <a:spcBef>
                <a:spcPct val="20000"/>
              </a:spcBef>
              <a:buFont typeface="Arial" panose="020B0604020202020204" pitchFamily="34" charset="0"/>
              <a:buChar char="–"/>
              <a:defRPr kumimoji="1" sz="3900" kern="1200">
                <a:solidFill>
                  <a:schemeClr val="tx1"/>
                </a:solidFill>
                <a:latin typeface="+mn-lt"/>
                <a:ea typeface="+mn-ea"/>
                <a:cs typeface="+mn-cs"/>
              </a:defRPr>
            </a:lvl2pPr>
            <a:lvl3pPr marL="1600200" indent="-320040" algn="l" defTabSz="1280160" rtl="0" eaLnBrk="1" latinLnBrk="0" hangingPunct="1">
              <a:spcBef>
                <a:spcPct val="20000"/>
              </a:spcBef>
              <a:buFont typeface="Arial" panose="020B0604020202020204" pitchFamily="34" charset="0"/>
              <a:buChar char="•"/>
              <a:defRPr kumimoji="1" sz="3400" kern="1200">
                <a:solidFill>
                  <a:schemeClr val="tx1"/>
                </a:solidFill>
                <a:latin typeface="+mn-lt"/>
                <a:ea typeface="+mn-ea"/>
                <a:cs typeface="+mn-cs"/>
              </a:defRPr>
            </a:lvl3pPr>
            <a:lvl4pPr marL="2240280" indent="-320040" algn="l" defTabSz="128016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4pPr>
            <a:lvl5pPr marL="2880360" indent="-320040" algn="l" defTabSz="128016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5pPr>
            <a:lvl6pPr marL="3520440" indent="-320040" algn="l" defTabSz="128016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6pPr>
            <a:lvl7pPr marL="4160520" indent="-320040" algn="l" defTabSz="128016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7pPr>
            <a:lvl8pPr marL="4800600" indent="-320040" algn="l" defTabSz="128016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8pPr>
            <a:lvl9pPr marL="5440680" indent="-320040" algn="l" defTabSz="128016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9pPr>
          </a:lstStyle>
          <a:p>
            <a:pPr marL="0" indent="0">
              <a:buNone/>
            </a:pPr>
            <a:r>
              <a:rPr lang="en-US" altLang="ja-JP" sz="1800" b="1" dirty="0" smtClean="0">
                <a:latin typeface="HG丸ｺﾞｼｯｸM-PRO" panose="020F0400000000000000" pitchFamily="50" charset="-128"/>
                <a:ea typeface="HG丸ｺﾞｼｯｸM-PRO" panose="020F0400000000000000" pitchFamily="50" charset="-128"/>
                <a:cs typeface="Meiryo UI" panose="020B0604030504040204" pitchFamily="50" charset="-128"/>
              </a:rPr>
              <a:t>3</a:t>
            </a:r>
            <a:r>
              <a:rPr lang="ja-JP" altLang="en-US" sz="1800" b="1" dirty="0" err="1" smtClean="0">
                <a:latin typeface="HG丸ｺﾞｼｯｸM-PRO" panose="020F0400000000000000" pitchFamily="50" charset="-128"/>
                <a:ea typeface="HG丸ｺﾞｼｯｸM-PRO" panose="020F0400000000000000" pitchFamily="50" charset="-128"/>
                <a:cs typeface="Meiryo UI" panose="020B0604030504040204" pitchFamily="50" charset="-128"/>
              </a:rPr>
              <a:t>．</a:t>
            </a:r>
            <a:r>
              <a:rPr lang="ja-JP" altLang="en-US" sz="1800" b="1" dirty="0" smtClean="0">
                <a:latin typeface="HG丸ｺﾞｼｯｸM-PRO" panose="020F0400000000000000" pitchFamily="50" charset="-128"/>
                <a:ea typeface="HG丸ｺﾞｼｯｸM-PRO" panose="020F0400000000000000" pitchFamily="50" charset="-128"/>
                <a:cs typeface="Meiryo UI" panose="020B0604030504040204" pitchFamily="50" charset="-128"/>
              </a:rPr>
              <a:t>重点施策の体系</a:t>
            </a:r>
            <a:endParaRPr lang="en-US" altLang="ja-JP" sz="1800" b="1" dirty="0">
              <a:latin typeface="HG丸ｺﾞｼｯｸM-PRO" panose="020F0400000000000000" pitchFamily="50" charset="-128"/>
              <a:ea typeface="HG丸ｺﾞｼｯｸM-PRO" panose="020F0400000000000000" pitchFamily="50" charset="-128"/>
              <a:cs typeface="Meiryo UI" panose="020B0604030504040204" pitchFamily="50" charset="-128"/>
            </a:endParaRPr>
          </a:p>
        </p:txBody>
      </p:sp>
      <p:sp>
        <p:nvSpPr>
          <p:cNvPr id="12" name="正方形/長方形 11"/>
          <p:cNvSpPr/>
          <p:nvPr/>
        </p:nvSpPr>
        <p:spPr>
          <a:xfrm>
            <a:off x="115847" y="811812"/>
            <a:ext cx="9720000" cy="5857548"/>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p:cNvSpPr/>
          <p:nvPr/>
        </p:nvSpPr>
        <p:spPr>
          <a:xfrm>
            <a:off x="115848" y="810905"/>
            <a:ext cx="9720000" cy="272758"/>
          </a:xfrm>
          <a:prstGeom prst="rect">
            <a:avLst/>
          </a:prstGeom>
        </p:spPr>
        <p:style>
          <a:lnRef idx="1">
            <a:schemeClr val="accent4"/>
          </a:lnRef>
          <a:fillRef idx="2">
            <a:schemeClr val="accent4"/>
          </a:fillRef>
          <a:effectRef idx="1">
            <a:schemeClr val="accent4"/>
          </a:effectRef>
          <a:fontRef idx="minor">
            <a:schemeClr val="dk1"/>
          </a:fontRef>
        </p:style>
        <p:txBody>
          <a:bodyPr wrap="square" lIns="36000" tIns="36000" rIns="36000" bIns="36000">
            <a:spAutoFit/>
          </a:bodyPr>
          <a:lstStyle/>
          <a:p>
            <a:r>
              <a:rPr lang="ja-JP" altLang="en-US" sz="1300" dirty="0" smtClean="0">
                <a:solidFill>
                  <a:schemeClr val="tx1"/>
                </a:solidFill>
                <a:latin typeface="HG丸ｺﾞｼｯｸM-PRO" panose="020F0400000000000000" pitchFamily="50" charset="-128"/>
                <a:ea typeface="HG丸ｺﾞｼｯｸM-PRO" panose="020F0400000000000000" pitchFamily="50" charset="-128"/>
              </a:rPr>
              <a:t>（１</a:t>
            </a:r>
            <a:r>
              <a:rPr lang="ja-JP" altLang="en-US" sz="1300" dirty="0">
                <a:solidFill>
                  <a:schemeClr val="tx1"/>
                </a:solidFill>
                <a:latin typeface="HG丸ｺﾞｼｯｸM-PRO" panose="020F0400000000000000" pitchFamily="50" charset="-128"/>
                <a:ea typeface="HG丸ｺﾞｼｯｸM-PRO" panose="020F0400000000000000" pitchFamily="50" charset="-128"/>
              </a:rPr>
              <a:t>）</a:t>
            </a:r>
            <a:r>
              <a:rPr lang="ja-JP" altLang="en-US" sz="1300" dirty="0" smtClean="0">
                <a:solidFill>
                  <a:schemeClr val="tx1"/>
                </a:solidFill>
                <a:latin typeface="HG丸ｺﾞｼｯｸM-PRO" panose="020F0400000000000000" pitchFamily="50" charset="-128"/>
                <a:ea typeface="HG丸ｺﾞｼｯｸM-PRO" panose="020F0400000000000000" pitchFamily="50" charset="-128"/>
              </a:rPr>
              <a:t>インフラ施策の基本的考え方</a:t>
            </a:r>
            <a:endParaRPr lang="ja-JP" altLang="en-US" sz="1300" dirty="0">
              <a:solidFill>
                <a:schemeClr val="tx1"/>
              </a:solidFill>
              <a:latin typeface="HG丸ｺﾞｼｯｸM-PRO" panose="020F0400000000000000" pitchFamily="50" charset="-128"/>
              <a:ea typeface="HG丸ｺﾞｼｯｸM-PRO" panose="020F0400000000000000" pitchFamily="50" charset="-128"/>
            </a:endParaRPr>
          </a:p>
        </p:txBody>
      </p:sp>
      <p:sp>
        <p:nvSpPr>
          <p:cNvPr id="10" name="正方形/長方形 9"/>
          <p:cNvSpPr/>
          <p:nvPr/>
        </p:nvSpPr>
        <p:spPr>
          <a:xfrm>
            <a:off x="58866" y="415333"/>
            <a:ext cx="9792000" cy="288147"/>
          </a:xfrm>
          <a:prstGeom prst="rect">
            <a:avLst/>
          </a:prstGeom>
        </p:spPr>
        <p:style>
          <a:lnRef idx="1">
            <a:schemeClr val="accent4"/>
          </a:lnRef>
          <a:fillRef idx="3">
            <a:schemeClr val="accent4"/>
          </a:fillRef>
          <a:effectRef idx="2">
            <a:schemeClr val="accent4"/>
          </a:effectRef>
          <a:fontRef idx="minor">
            <a:schemeClr val="lt1"/>
          </a:fontRef>
        </p:style>
        <p:txBody>
          <a:bodyPr wrap="square" lIns="72000" tIns="36000" rIns="72000" bIns="36000">
            <a:spAutoFit/>
          </a:bodyPr>
          <a:lstStyle/>
          <a:p>
            <a:r>
              <a:rPr lang="ja-JP" altLang="en-US" sz="1400" b="1" spc="300" dirty="0" smtClean="0">
                <a:solidFill>
                  <a:schemeClr val="bg1"/>
                </a:solidFill>
                <a:latin typeface="HG丸ｺﾞｼｯｸM-PRO" panose="020F0600000000000000" pitchFamily="50" charset="-128"/>
                <a:ea typeface="HG丸ｺﾞｼｯｸM-PRO" panose="020F0600000000000000" pitchFamily="50" charset="-128"/>
              </a:rPr>
              <a:t>施策全般の考え方</a:t>
            </a:r>
            <a:endParaRPr lang="ja-JP" altLang="en-US" sz="1400" b="1" spc="300" dirty="0">
              <a:solidFill>
                <a:schemeClr val="bg1"/>
              </a:solidFill>
              <a:latin typeface="HG丸ｺﾞｼｯｸM-PRO" panose="020F0600000000000000" pitchFamily="50" charset="-128"/>
              <a:ea typeface="HG丸ｺﾞｼｯｸM-PRO" panose="020F0600000000000000" pitchFamily="50" charset="-128"/>
            </a:endParaRPr>
          </a:p>
        </p:txBody>
      </p:sp>
      <p:graphicFrame>
        <p:nvGraphicFramePr>
          <p:cNvPr id="15" name="表 14"/>
          <p:cNvGraphicFramePr>
            <a:graphicFrameLocks noGrp="1"/>
          </p:cNvGraphicFramePr>
          <p:nvPr>
            <p:extLst/>
          </p:nvPr>
        </p:nvGraphicFramePr>
        <p:xfrm>
          <a:off x="336353" y="4256567"/>
          <a:ext cx="9305302" cy="2197200"/>
        </p:xfrm>
        <a:graphic>
          <a:graphicData uri="http://schemas.openxmlformats.org/drawingml/2006/table">
            <a:tbl>
              <a:tblPr firstRow="1" bandRow="1">
                <a:tableStyleId>{073A0DAA-6AF3-43AB-8588-CEC1D06C72B9}</a:tableStyleId>
              </a:tblPr>
              <a:tblGrid>
                <a:gridCol w="875124">
                  <a:extLst>
                    <a:ext uri="{9D8B030D-6E8A-4147-A177-3AD203B41FA5}">
                      <a16:colId xmlns:a16="http://schemas.microsoft.com/office/drawing/2014/main" val="1129300772"/>
                    </a:ext>
                  </a:extLst>
                </a:gridCol>
                <a:gridCol w="4008438">
                  <a:extLst>
                    <a:ext uri="{9D8B030D-6E8A-4147-A177-3AD203B41FA5}">
                      <a16:colId xmlns:a16="http://schemas.microsoft.com/office/drawing/2014/main" val="2205046723"/>
                    </a:ext>
                  </a:extLst>
                </a:gridCol>
                <a:gridCol w="4421740">
                  <a:extLst>
                    <a:ext uri="{9D8B030D-6E8A-4147-A177-3AD203B41FA5}">
                      <a16:colId xmlns:a16="http://schemas.microsoft.com/office/drawing/2014/main" val="2814357329"/>
                    </a:ext>
                  </a:extLst>
                </a:gridCol>
              </a:tblGrid>
              <a:tr h="221265">
                <a:tc>
                  <a:txBody>
                    <a:bodyPr/>
                    <a:lstStyle/>
                    <a:p>
                      <a:endParaRPr kumimoji="1" lang="ja-JP" altLang="en-US" sz="1200" dirty="0"/>
                    </a:p>
                  </a:txBody>
                  <a:tcPr/>
                </a:tc>
                <a:tc>
                  <a:txBody>
                    <a:bodyPr/>
                    <a:lstStyle/>
                    <a:p>
                      <a:pPr algn="ctr"/>
                      <a:r>
                        <a:rPr kumimoji="1" lang="ja-JP" altLang="en-US" sz="1400" dirty="0" smtClean="0"/>
                        <a:t>整　　　備</a:t>
                      </a:r>
                      <a:endParaRPr kumimoji="1" lang="en-US" altLang="ja-JP" sz="1400" dirty="0" smtClean="0"/>
                    </a:p>
                  </a:txBody>
                  <a:tcPr/>
                </a:tc>
                <a:tc>
                  <a:txBody>
                    <a:bodyPr/>
                    <a:lstStyle/>
                    <a:p>
                      <a:pPr algn="ctr"/>
                      <a:r>
                        <a:rPr kumimoji="1" lang="ja-JP" altLang="en-US" sz="1400" dirty="0" smtClean="0"/>
                        <a:t>維　持　管　理</a:t>
                      </a:r>
                      <a:endParaRPr kumimoji="1" lang="ja-JP" altLang="en-US" sz="1400" dirty="0"/>
                    </a:p>
                  </a:txBody>
                  <a:tcPr/>
                </a:tc>
                <a:extLst>
                  <a:ext uri="{0D108BD9-81ED-4DB2-BD59-A6C34878D82A}">
                    <a16:rowId xmlns:a16="http://schemas.microsoft.com/office/drawing/2014/main" val="2040983899"/>
                  </a:ext>
                </a:extLst>
              </a:tr>
              <a:tr h="409363">
                <a:tc>
                  <a:txBody>
                    <a:bodyPr/>
                    <a:lstStyle/>
                    <a:p>
                      <a:pPr algn="ctr"/>
                      <a:r>
                        <a:rPr kumimoji="1" lang="en-US" altLang="ja-JP" sz="1200" dirty="0" smtClean="0"/>
                        <a:t>〔</a:t>
                      </a:r>
                      <a:r>
                        <a:rPr kumimoji="1" lang="ja-JP" altLang="en-US" sz="1200" dirty="0" smtClean="0"/>
                        <a:t>前計画</a:t>
                      </a:r>
                      <a:r>
                        <a:rPr kumimoji="1" lang="en-US" altLang="ja-JP" sz="1200" dirty="0" smtClean="0"/>
                        <a:t>〕</a:t>
                      </a:r>
                    </a:p>
                    <a:p>
                      <a:pPr algn="ctr"/>
                      <a:r>
                        <a:rPr kumimoji="1" lang="en-US" altLang="ja-JP" sz="1200" dirty="0" smtClean="0"/>
                        <a:t>H23</a:t>
                      </a:r>
                      <a:r>
                        <a:rPr kumimoji="1" lang="ja-JP" altLang="en-US" sz="1200" dirty="0" smtClean="0"/>
                        <a:t>～</a:t>
                      </a:r>
                      <a:r>
                        <a:rPr kumimoji="1" lang="en-US" altLang="ja-JP" sz="1200" dirty="0" smtClean="0"/>
                        <a:t>R2</a:t>
                      </a:r>
                      <a:endParaRPr kumimoji="1" lang="ja-JP" altLang="en-US" sz="1200" dirty="0"/>
                    </a:p>
                  </a:txBody>
                  <a:tcPr/>
                </a:tc>
                <a:tc>
                  <a:txBody>
                    <a:bodyPr/>
                    <a:lstStyle/>
                    <a:p>
                      <a:pPr>
                        <a:lnSpc>
                          <a:spcPts val="1200"/>
                        </a:lnSpc>
                      </a:pPr>
                      <a:r>
                        <a:rPr kumimoji="1" lang="ja-JP" altLang="en-US" sz="1100" dirty="0" smtClean="0"/>
                        <a:t>・広域的観点から必要となるインフラを整備</a:t>
                      </a:r>
                      <a:endParaRPr kumimoji="1" lang="en-US" altLang="ja-JP" sz="1100" dirty="0" smtClean="0"/>
                    </a:p>
                    <a:p>
                      <a:pPr>
                        <a:lnSpc>
                          <a:spcPts val="1200"/>
                        </a:lnSpc>
                      </a:pPr>
                      <a:r>
                        <a:rPr kumimoji="1" lang="ja-JP" altLang="en-US" sz="1100" dirty="0" smtClean="0"/>
                        <a:t>・現行予算水準を基準に大きな増嵩なく運営しながら、施策・事業の「重点化」を図る</a:t>
                      </a:r>
                      <a:endParaRPr kumimoji="1" lang="en-US" altLang="ja-JP" sz="1100" dirty="0" smtClean="0"/>
                    </a:p>
                  </a:txBody>
                  <a:tcPr marL="108000" marR="108000" marT="36000" marB="36000"/>
                </a:tc>
                <a:tc>
                  <a:txBody>
                    <a:bodyPr/>
                    <a:lstStyle/>
                    <a:p>
                      <a:r>
                        <a:rPr kumimoji="1" lang="ja-JP" altLang="en-US" sz="1100" dirty="0" smtClean="0"/>
                        <a:t>・</a:t>
                      </a:r>
                      <a:r>
                        <a:rPr kumimoji="1" lang="en-US" altLang="ja-JP" sz="1100" dirty="0" smtClean="0"/>
                        <a:t>H23</a:t>
                      </a:r>
                      <a:r>
                        <a:rPr kumimoji="1" lang="ja-JP" altLang="en-US" sz="1100" dirty="0" smtClean="0"/>
                        <a:t>から段階的に予算を増額して対応</a:t>
                      </a:r>
                      <a:endParaRPr kumimoji="1" lang="en-US" altLang="ja-JP" sz="1100" dirty="0" smtClean="0"/>
                    </a:p>
                    <a:p>
                      <a:r>
                        <a:rPr kumimoji="1" lang="ja-JP" altLang="en-US" sz="1100" dirty="0" smtClean="0"/>
                        <a:t>・都市基盤施設長寿命化計画に基づき、インフラ施設の長寿命化と更新需要の平準化を図る</a:t>
                      </a:r>
                      <a:endParaRPr kumimoji="1" lang="ja-JP" altLang="en-US" sz="1100" dirty="0"/>
                    </a:p>
                  </a:txBody>
                  <a:tcPr marL="108000" marR="108000" marT="36000" marB="36000"/>
                </a:tc>
                <a:extLst>
                  <a:ext uri="{0D108BD9-81ED-4DB2-BD59-A6C34878D82A}">
                    <a16:rowId xmlns:a16="http://schemas.microsoft.com/office/drawing/2014/main" val="893701980"/>
                  </a:ext>
                </a:extLst>
              </a:tr>
              <a:tr h="827317">
                <a:tc>
                  <a:txBody>
                    <a:bodyPr/>
                    <a:lstStyle/>
                    <a:p>
                      <a:pPr algn="ctr"/>
                      <a:r>
                        <a:rPr kumimoji="1" lang="en-US" altLang="ja-JP" sz="1200" dirty="0" smtClean="0"/>
                        <a:t>〔</a:t>
                      </a:r>
                      <a:r>
                        <a:rPr kumimoji="1" lang="ja-JP" altLang="en-US" sz="1200" dirty="0" smtClean="0"/>
                        <a:t>本計画</a:t>
                      </a:r>
                      <a:r>
                        <a:rPr kumimoji="1" lang="en-US" altLang="ja-JP" sz="1200" dirty="0" smtClean="0"/>
                        <a:t>〕</a:t>
                      </a:r>
                    </a:p>
                    <a:p>
                      <a:pPr algn="ctr"/>
                      <a:r>
                        <a:rPr kumimoji="1" lang="en-US" altLang="ja-JP" sz="1200" dirty="0" smtClean="0"/>
                        <a:t>R3</a:t>
                      </a:r>
                      <a:r>
                        <a:rPr kumimoji="1" lang="ja-JP" altLang="en-US" sz="1200" dirty="0" smtClean="0"/>
                        <a:t>～</a:t>
                      </a:r>
                      <a:r>
                        <a:rPr kumimoji="1" lang="en-US" altLang="ja-JP" sz="1200" dirty="0" smtClean="0"/>
                        <a:t>R12</a:t>
                      </a:r>
                      <a:endParaRPr kumimoji="1" lang="ja-JP" altLang="en-US" sz="1200" dirty="0"/>
                    </a:p>
                  </a:txBody>
                  <a:tcPr/>
                </a:tc>
                <a:tc>
                  <a:txBody>
                    <a:bodyPr/>
                    <a:lstStyle/>
                    <a:p>
                      <a:r>
                        <a:rPr kumimoji="1" lang="ja-JP" altLang="en-US" sz="1100" dirty="0" smtClean="0"/>
                        <a:t>引き続き</a:t>
                      </a:r>
                      <a:endParaRPr kumimoji="1" lang="en-US" altLang="ja-JP" sz="1100" dirty="0" smtClean="0"/>
                    </a:p>
                    <a:p>
                      <a:r>
                        <a:rPr kumimoji="1" lang="ja-JP" altLang="en-US" sz="1100" dirty="0" smtClean="0"/>
                        <a:t>・広域的観点から必要となるインフラを整備</a:t>
                      </a:r>
                    </a:p>
                    <a:p>
                      <a:r>
                        <a:rPr kumimoji="1" lang="ja-JP" altLang="en-US" sz="1100" dirty="0" smtClean="0"/>
                        <a:t>・現行予算水準を基準に大きな増嵩なく運営しながら、施策・事業の「重点化」を図る</a:t>
                      </a:r>
                      <a:endParaRPr kumimoji="1" lang="en-US" altLang="ja-JP" sz="1100" dirty="0" smtClean="0"/>
                    </a:p>
                  </a:txBody>
                  <a:tcPr marL="108000" marR="108000" marT="36000" marB="36000"/>
                </a:tc>
                <a:tc>
                  <a:txBody>
                    <a:bodyPr/>
                    <a:lstStyle/>
                    <a:p>
                      <a:pPr>
                        <a:lnSpc>
                          <a:spcPct val="100000"/>
                        </a:lnSpc>
                      </a:pPr>
                      <a:r>
                        <a:rPr kumimoji="1" lang="ja-JP" altLang="en-US" sz="1100" dirty="0" smtClean="0"/>
                        <a:t>・引き続き、都市基盤施設長寿命化計画に基づき、インフラ施設の長寿命化と更新需要の平準化を図る</a:t>
                      </a:r>
                      <a:endParaRPr kumimoji="1" lang="en-US" altLang="ja-JP" sz="1100" dirty="0" smtClean="0"/>
                    </a:p>
                    <a:p>
                      <a:pPr>
                        <a:lnSpc>
                          <a:spcPct val="100000"/>
                        </a:lnSpc>
                      </a:pPr>
                      <a:r>
                        <a:rPr kumimoji="1" lang="ja-JP" altLang="en-US" sz="1100" dirty="0" smtClean="0"/>
                        <a:t>・蓄積されてきた点検結果データ等をもとに、長寿命化計画の実施状況を評価・検証し、必要に応じて、更新需要の見極めや長寿命化計画の　見直しを行う</a:t>
                      </a:r>
                      <a:endParaRPr kumimoji="1" lang="en-US" altLang="ja-JP" sz="1100" dirty="0" smtClean="0"/>
                    </a:p>
                  </a:txBody>
                  <a:tcPr marL="108000" marR="108000" marT="36000" marB="36000"/>
                </a:tc>
                <a:extLst>
                  <a:ext uri="{0D108BD9-81ED-4DB2-BD59-A6C34878D82A}">
                    <a16:rowId xmlns:a16="http://schemas.microsoft.com/office/drawing/2014/main" val="3184709563"/>
                  </a:ext>
                </a:extLst>
              </a:tr>
              <a:tr h="405509">
                <a:tc>
                  <a:txBody>
                    <a:bodyPr/>
                    <a:lstStyle/>
                    <a:p>
                      <a:pPr algn="ctr"/>
                      <a:r>
                        <a:rPr kumimoji="1" lang="en-US" altLang="ja-JP" sz="1200" dirty="0" smtClean="0"/>
                        <a:t>R13</a:t>
                      </a:r>
                      <a:r>
                        <a:rPr kumimoji="1" lang="ja-JP" altLang="en-US" sz="1200" dirty="0" smtClean="0"/>
                        <a:t>以降</a:t>
                      </a:r>
                      <a:endParaRPr kumimoji="1" lang="ja-JP" altLang="en-US" sz="1200" dirty="0"/>
                    </a:p>
                  </a:txBody>
                  <a:tcPr/>
                </a:tc>
                <a:tc gridSpan="2">
                  <a:txBody>
                    <a:bodyPr/>
                    <a:lstStyle/>
                    <a:p>
                      <a:pPr algn="ctr">
                        <a:lnSpc>
                          <a:spcPct val="100000"/>
                        </a:lnSpc>
                      </a:pPr>
                      <a:r>
                        <a:rPr kumimoji="1" lang="ja-JP" altLang="en-US" sz="1100" dirty="0" smtClean="0">
                          <a:solidFill>
                            <a:schemeClr val="tx1"/>
                          </a:solidFill>
                        </a:rPr>
                        <a:t>・必要なインフラを整備しつつ、施設の耐用年数や劣化状況に応じて、更新時期を判断</a:t>
                      </a:r>
                      <a:endParaRPr kumimoji="1" lang="en-US" altLang="ja-JP" sz="1100" dirty="0" smtClean="0">
                        <a:solidFill>
                          <a:schemeClr val="tx1"/>
                        </a:solidFill>
                      </a:endParaRPr>
                    </a:p>
                    <a:p>
                      <a:pPr algn="ctr">
                        <a:lnSpc>
                          <a:spcPct val="100000"/>
                        </a:lnSpc>
                      </a:pPr>
                      <a:r>
                        <a:rPr kumimoji="1" lang="ja-JP" altLang="en-US" sz="1100" dirty="0" smtClean="0">
                          <a:solidFill>
                            <a:schemeClr val="tx1"/>
                          </a:solidFill>
                        </a:rPr>
                        <a:t>（建設と更新のバランスを図りつつ対応）</a:t>
                      </a:r>
                      <a:endParaRPr kumimoji="1" lang="en-US" altLang="ja-JP" sz="1100" dirty="0" smtClean="0">
                        <a:solidFill>
                          <a:schemeClr val="tx1"/>
                        </a:solidFill>
                      </a:endParaRPr>
                    </a:p>
                  </a:txBody>
                  <a:tcPr marL="108000" marR="108000" marT="36000" marB="36000"/>
                </a:tc>
                <a:tc hMerge="1">
                  <a:txBody>
                    <a:bodyPr/>
                    <a:lstStyle/>
                    <a:p>
                      <a:endParaRPr kumimoji="1" lang="ja-JP" altLang="en-US" sz="1100" dirty="0"/>
                    </a:p>
                  </a:txBody>
                  <a:tcPr/>
                </a:tc>
                <a:extLst>
                  <a:ext uri="{0D108BD9-81ED-4DB2-BD59-A6C34878D82A}">
                    <a16:rowId xmlns:a16="http://schemas.microsoft.com/office/drawing/2014/main" val="4025040395"/>
                  </a:ext>
                </a:extLst>
              </a:tr>
            </a:tbl>
          </a:graphicData>
        </a:graphic>
      </p:graphicFrame>
      <p:sp>
        <p:nvSpPr>
          <p:cNvPr id="16" name="テキスト ボックス 15"/>
          <p:cNvSpPr txBox="1"/>
          <p:nvPr/>
        </p:nvSpPr>
        <p:spPr>
          <a:xfrm>
            <a:off x="136944" y="1170451"/>
            <a:ext cx="9587433" cy="2818070"/>
          </a:xfrm>
          <a:prstGeom prst="rect">
            <a:avLst/>
          </a:prstGeom>
          <a:noFill/>
          <a:ln w="12700">
            <a:noFill/>
          </a:ln>
        </p:spPr>
        <p:txBody>
          <a:bodyPr wrap="square" lIns="36000" tIns="36000" rIns="36000" bIns="36000" rtlCol="0">
            <a:spAutoFit/>
          </a:bodyPr>
          <a:lstStyle/>
          <a:p>
            <a:pPr marL="180000" indent="-108000">
              <a:lnSpc>
                <a:spcPct val="120000"/>
              </a:lnSpc>
            </a:pPr>
            <a:r>
              <a:rPr lang="ja-JP" altLang="en-US" sz="1200" dirty="0">
                <a:latin typeface="Meiryo UI" panose="020B0604030504040204" pitchFamily="50" charset="-128"/>
                <a:ea typeface="Meiryo UI" panose="020B0604030504040204" pitchFamily="50" charset="-128"/>
                <a:sym typeface="+mn-ea"/>
              </a:rPr>
              <a:t>〇</a:t>
            </a:r>
            <a:r>
              <a:rPr lang="ja-JP" altLang="en-US" sz="1200" dirty="0" smtClean="0">
                <a:latin typeface="Meiryo UI" panose="020B0604030504040204" pitchFamily="50" charset="-128"/>
                <a:ea typeface="Meiryo UI" panose="020B0604030504040204" pitchFamily="50" charset="-128"/>
                <a:sym typeface="+mn-ea"/>
              </a:rPr>
              <a:t> インフラ整備については、</a:t>
            </a:r>
            <a:endParaRPr lang="en-US" altLang="ja-JP" sz="1200" dirty="0" smtClean="0">
              <a:latin typeface="Meiryo UI" panose="020B0604030504040204" pitchFamily="50" charset="-128"/>
              <a:ea typeface="Meiryo UI" panose="020B0604030504040204" pitchFamily="50" charset="-128"/>
              <a:sym typeface="+mn-ea"/>
            </a:endParaRPr>
          </a:p>
          <a:p>
            <a:pPr marL="351450" indent="-171450">
              <a:lnSpc>
                <a:spcPct val="120000"/>
              </a:lnSpc>
              <a:buFont typeface="Wingdings" panose="05000000000000000000" pitchFamily="2" charset="2"/>
              <a:buChar char="ü"/>
            </a:pPr>
            <a:r>
              <a:rPr lang="ja-JP" altLang="en-US" sz="1200" dirty="0">
                <a:latin typeface="Meiryo UI" panose="020B0604030504040204" pitchFamily="50" charset="-128"/>
                <a:ea typeface="Meiryo UI" panose="020B0604030504040204" pitchFamily="50" charset="-128"/>
                <a:sym typeface="+mn-ea"/>
              </a:rPr>
              <a:t>交通</a:t>
            </a:r>
            <a:r>
              <a:rPr lang="ja-JP" altLang="en-US" sz="1200" dirty="0" smtClean="0">
                <a:latin typeface="Meiryo UI" panose="020B0604030504040204" pitchFamily="50" charset="-128"/>
                <a:ea typeface="Meiryo UI" panose="020B0604030504040204" pitchFamily="50" charset="-128"/>
                <a:sym typeface="+mn-ea"/>
              </a:rPr>
              <a:t>ネットワーク</a:t>
            </a:r>
            <a:r>
              <a:rPr lang="ja-JP" altLang="en-US" sz="1200" dirty="0">
                <a:latin typeface="Meiryo UI" panose="020B0604030504040204" pitchFamily="50" charset="-128"/>
                <a:ea typeface="Meiryo UI" panose="020B0604030504040204" pitchFamily="50" charset="-128"/>
                <a:sym typeface="+mn-ea"/>
              </a:rPr>
              <a:t>強化、総合特区</a:t>
            </a:r>
            <a:r>
              <a:rPr lang="ja-JP" altLang="en-US" sz="1200" dirty="0" smtClean="0">
                <a:latin typeface="Meiryo UI" panose="020B0604030504040204" pitchFamily="50" charset="-128"/>
                <a:ea typeface="Meiryo UI" panose="020B0604030504040204" pitchFamily="50" charset="-128"/>
                <a:sym typeface="+mn-ea"/>
              </a:rPr>
              <a:t>・産業政策、防災力強化など</a:t>
            </a:r>
            <a:r>
              <a:rPr lang="ja-JP" altLang="en-US" sz="1200" dirty="0">
                <a:latin typeface="Meiryo UI" panose="020B0604030504040204" pitchFamily="50" charset="-128"/>
                <a:ea typeface="Meiryo UI" panose="020B0604030504040204" pitchFamily="50" charset="-128"/>
                <a:sym typeface="+mn-ea"/>
              </a:rPr>
              <a:t>広域的な都市経営の</a:t>
            </a:r>
            <a:r>
              <a:rPr lang="ja-JP" altLang="en-US" sz="1200" dirty="0" smtClean="0">
                <a:latin typeface="Meiryo UI" panose="020B0604030504040204" pitchFamily="50" charset="-128"/>
                <a:ea typeface="Meiryo UI" panose="020B0604030504040204" pitchFamily="50" charset="-128"/>
                <a:sym typeface="+mn-ea"/>
              </a:rPr>
              <a:t>観点から成長</a:t>
            </a:r>
            <a:r>
              <a:rPr lang="ja-JP" altLang="en-US" sz="1200" dirty="0">
                <a:latin typeface="Meiryo UI" panose="020B0604030504040204" pitchFamily="50" charset="-128"/>
                <a:ea typeface="Meiryo UI" panose="020B0604030504040204" pitchFamily="50" charset="-128"/>
                <a:sym typeface="+mn-ea"/>
              </a:rPr>
              <a:t>・活力や安全・安心など大阪の将来に必要なインフラ整備を</a:t>
            </a:r>
            <a:r>
              <a:rPr lang="ja-JP" altLang="en-US" sz="1200" dirty="0" smtClean="0">
                <a:latin typeface="Meiryo UI" panose="020B0604030504040204" pitchFamily="50" charset="-128"/>
                <a:ea typeface="Meiryo UI" panose="020B0604030504040204" pitchFamily="50" charset="-128"/>
                <a:sym typeface="+mn-ea"/>
              </a:rPr>
              <a:t>推進します。</a:t>
            </a:r>
            <a:endParaRPr lang="en-US" altLang="ja-JP" sz="1200" dirty="0" smtClean="0">
              <a:latin typeface="Meiryo UI" panose="020B0604030504040204" pitchFamily="50" charset="-128"/>
              <a:ea typeface="Meiryo UI" panose="020B0604030504040204" pitchFamily="50" charset="-128"/>
              <a:sym typeface="+mn-ea"/>
            </a:endParaRPr>
          </a:p>
          <a:p>
            <a:pPr marL="351450" indent="-171450">
              <a:lnSpc>
                <a:spcPct val="120000"/>
              </a:lnSpc>
              <a:buFont typeface="Wingdings" panose="05000000000000000000" pitchFamily="2" charset="2"/>
              <a:buChar char="ü"/>
            </a:pPr>
            <a:r>
              <a:rPr lang="ja-JP" altLang="en-US" sz="1200" dirty="0" smtClean="0">
                <a:latin typeface="Meiryo UI" panose="020B0604030504040204" pitchFamily="50" charset="-128"/>
                <a:ea typeface="Meiryo UI" panose="020B0604030504040204" pitchFamily="50" charset="-128"/>
                <a:sym typeface="+mn-ea"/>
              </a:rPr>
              <a:t>ストック</a:t>
            </a:r>
            <a:r>
              <a:rPr lang="ja-JP" altLang="en-US" sz="1200" dirty="0">
                <a:latin typeface="Meiryo UI" panose="020B0604030504040204" pitchFamily="50" charset="-128"/>
                <a:ea typeface="Meiryo UI" panose="020B0604030504040204" pitchFamily="50" charset="-128"/>
                <a:sym typeface="+mn-ea"/>
              </a:rPr>
              <a:t>効果やインフラを賢く使う視点を重視</a:t>
            </a:r>
            <a:r>
              <a:rPr lang="ja-JP" altLang="en-US" sz="1200" dirty="0" smtClean="0">
                <a:latin typeface="Meiryo UI" panose="020B0604030504040204" pitchFamily="50" charset="-128"/>
                <a:ea typeface="Meiryo UI" panose="020B0604030504040204" pitchFamily="50" charset="-128"/>
                <a:sym typeface="+mn-ea"/>
              </a:rPr>
              <a:t>し、現行予算水準を基準に大きな増嵩なく運営しながら、施策</a:t>
            </a:r>
            <a:r>
              <a:rPr lang="ja-JP" altLang="en-US" sz="1200" dirty="0">
                <a:latin typeface="Meiryo UI" panose="020B0604030504040204" pitchFamily="50" charset="-128"/>
                <a:ea typeface="Meiryo UI" panose="020B0604030504040204" pitchFamily="50" charset="-128"/>
                <a:sym typeface="+mn-ea"/>
              </a:rPr>
              <a:t>・</a:t>
            </a:r>
            <a:r>
              <a:rPr lang="ja-JP" altLang="en-US" sz="1200" dirty="0" smtClean="0">
                <a:latin typeface="Meiryo UI" panose="020B0604030504040204" pitchFamily="50" charset="-128"/>
                <a:ea typeface="Meiryo UI" panose="020B0604030504040204" pitchFamily="50" charset="-128"/>
                <a:sym typeface="+mn-ea"/>
              </a:rPr>
              <a:t>事業の重点化を図ります。</a:t>
            </a:r>
            <a:endParaRPr lang="en-US" altLang="ja-JP" sz="1200" dirty="0" smtClean="0">
              <a:latin typeface="Meiryo UI" panose="020B0604030504040204" pitchFamily="50" charset="-128"/>
              <a:ea typeface="Meiryo UI" panose="020B0604030504040204" pitchFamily="50" charset="-128"/>
              <a:sym typeface="+mn-ea"/>
            </a:endParaRPr>
          </a:p>
          <a:p>
            <a:pPr marL="351450" indent="-171450">
              <a:lnSpc>
                <a:spcPct val="120000"/>
              </a:lnSpc>
              <a:buFont typeface="Wingdings" panose="05000000000000000000" pitchFamily="2" charset="2"/>
              <a:buChar char="ü"/>
            </a:pPr>
            <a:r>
              <a:rPr lang="ja-JP" altLang="en-US" sz="1200" dirty="0">
                <a:latin typeface="Meiryo UI" panose="020B0604030504040204" pitchFamily="50" charset="-128"/>
                <a:ea typeface="Meiryo UI" panose="020B0604030504040204" pitchFamily="50" charset="-128"/>
                <a:sym typeface="+mn-ea"/>
              </a:rPr>
              <a:t>ハード整備、ソフト</a:t>
            </a:r>
            <a:r>
              <a:rPr lang="ja-JP" altLang="en-US" sz="1200" dirty="0" smtClean="0">
                <a:latin typeface="Meiryo UI" panose="020B0604030504040204" pitchFamily="50" charset="-128"/>
                <a:ea typeface="Meiryo UI" panose="020B0604030504040204" pitchFamily="50" charset="-128"/>
                <a:sym typeface="+mn-ea"/>
              </a:rPr>
              <a:t>対策を組み合わせ、</a:t>
            </a:r>
            <a:r>
              <a:rPr lang="ja-JP" altLang="en-US" sz="1200" dirty="0">
                <a:latin typeface="Meiryo UI" panose="020B0604030504040204" pitchFamily="50" charset="-128"/>
                <a:ea typeface="Meiryo UI" panose="020B0604030504040204" pitchFamily="50" charset="-128"/>
                <a:sym typeface="+mn-ea"/>
              </a:rPr>
              <a:t>必要</a:t>
            </a:r>
            <a:r>
              <a:rPr lang="ja-JP" altLang="en-US" sz="1200" dirty="0" smtClean="0">
                <a:latin typeface="Meiryo UI" panose="020B0604030504040204" pitchFamily="50" charset="-128"/>
                <a:ea typeface="Meiryo UI" panose="020B0604030504040204" pitchFamily="50" charset="-128"/>
                <a:sym typeface="+mn-ea"/>
              </a:rPr>
              <a:t>に応じて庁内他部局の事業との連携も図りながら、着実</a:t>
            </a:r>
            <a:r>
              <a:rPr lang="ja-JP" altLang="en-US" sz="1200" dirty="0">
                <a:latin typeface="Meiryo UI" panose="020B0604030504040204" pitchFamily="50" charset="-128"/>
                <a:ea typeface="Meiryo UI" panose="020B0604030504040204" pitchFamily="50" charset="-128"/>
                <a:sym typeface="+mn-ea"/>
              </a:rPr>
              <a:t>かつ効率的に効果発現がなされるよう</a:t>
            </a:r>
            <a:r>
              <a:rPr lang="ja-JP" altLang="en-US" sz="1200" dirty="0" smtClean="0">
                <a:latin typeface="Meiryo UI" panose="020B0604030504040204" pitchFamily="50" charset="-128"/>
                <a:ea typeface="Meiryo UI" panose="020B0604030504040204" pitchFamily="50" charset="-128"/>
                <a:sym typeface="+mn-ea"/>
              </a:rPr>
              <a:t>取り組みます。</a:t>
            </a:r>
            <a:endParaRPr lang="en-US" altLang="ja-JP" sz="1200" dirty="0" smtClean="0">
              <a:latin typeface="Meiryo UI" panose="020B0604030504040204" pitchFamily="50" charset="-128"/>
              <a:ea typeface="Meiryo UI" panose="020B0604030504040204" pitchFamily="50" charset="-128"/>
              <a:sym typeface="+mn-ea"/>
            </a:endParaRPr>
          </a:p>
          <a:p>
            <a:pPr marL="180000" indent="-108000">
              <a:lnSpc>
                <a:spcPct val="120000"/>
              </a:lnSpc>
              <a:spcBef>
                <a:spcPts val="600"/>
              </a:spcBef>
            </a:pPr>
            <a:r>
              <a:rPr lang="ja-JP" altLang="en-US" sz="1200" dirty="0">
                <a:latin typeface="Meiryo UI" panose="020B0604030504040204" pitchFamily="50" charset="-128"/>
                <a:ea typeface="Meiryo UI" panose="020B0604030504040204" pitchFamily="50" charset="-128"/>
                <a:sym typeface="+mn-ea"/>
              </a:rPr>
              <a:t>〇</a:t>
            </a:r>
            <a:r>
              <a:rPr lang="ja-JP" altLang="en-US" sz="1200" dirty="0" smtClean="0">
                <a:latin typeface="Meiryo UI" panose="020B0604030504040204" pitchFamily="50" charset="-128"/>
                <a:ea typeface="Meiryo UI" panose="020B0604030504040204" pitchFamily="50" charset="-128"/>
                <a:sym typeface="+mn-ea"/>
              </a:rPr>
              <a:t> 維持管理については、</a:t>
            </a:r>
            <a:endParaRPr lang="en-US" altLang="ja-JP" sz="1200" dirty="0" smtClean="0">
              <a:latin typeface="Meiryo UI" panose="020B0604030504040204" pitchFamily="50" charset="-128"/>
              <a:ea typeface="Meiryo UI" panose="020B0604030504040204" pitchFamily="50" charset="-128"/>
              <a:sym typeface="+mn-ea"/>
            </a:endParaRPr>
          </a:p>
          <a:p>
            <a:pPr marL="351450" indent="-171450">
              <a:lnSpc>
                <a:spcPct val="120000"/>
              </a:lnSpc>
              <a:buFont typeface="Wingdings" panose="05000000000000000000" pitchFamily="2" charset="2"/>
              <a:buChar char="ü"/>
            </a:pPr>
            <a:r>
              <a:rPr lang="ja-JP" altLang="en-US" sz="1200" smtClean="0">
                <a:latin typeface="Meiryo UI" panose="020B0604030504040204" pitchFamily="50" charset="-128"/>
                <a:ea typeface="Meiryo UI" panose="020B0604030504040204" pitchFamily="50" charset="-128"/>
                <a:sym typeface="+mn-ea"/>
              </a:rPr>
              <a:t>「大阪府都市基盤施設長寿</a:t>
            </a:r>
            <a:r>
              <a:rPr lang="ja-JP" altLang="en-US" sz="1200" dirty="0" smtClean="0">
                <a:latin typeface="Meiryo UI" panose="020B0604030504040204" pitchFamily="50" charset="-128"/>
                <a:ea typeface="Meiryo UI" panose="020B0604030504040204" pitchFamily="50" charset="-128"/>
                <a:sym typeface="+mn-ea"/>
              </a:rPr>
              <a:t>命化計画」に</a:t>
            </a:r>
            <a:r>
              <a:rPr lang="ja-JP" altLang="en-US" sz="1200" dirty="0">
                <a:latin typeface="Meiryo UI" panose="020B0604030504040204" pitchFamily="50" charset="-128"/>
                <a:ea typeface="Meiryo UI" panose="020B0604030504040204" pitchFamily="50" charset="-128"/>
                <a:sym typeface="+mn-ea"/>
              </a:rPr>
              <a:t>基づき</a:t>
            </a:r>
            <a:r>
              <a:rPr lang="ja-JP" altLang="en-US" sz="1200" dirty="0" smtClean="0">
                <a:latin typeface="Meiryo UI" panose="020B0604030504040204" pitchFamily="50" charset="-128"/>
                <a:ea typeface="Meiryo UI" panose="020B0604030504040204" pitchFamily="50" charset="-128"/>
                <a:sym typeface="+mn-ea"/>
              </a:rPr>
              <a:t>、新技術の活用を含めた施設</a:t>
            </a:r>
            <a:r>
              <a:rPr lang="ja-JP" altLang="en-US" sz="1200" dirty="0">
                <a:latin typeface="Meiryo UI" panose="020B0604030504040204" pitchFamily="50" charset="-128"/>
                <a:ea typeface="Meiryo UI" panose="020B0604030504040204" pitchFamily="50" charset="-128"/>
                <a:sym typeface="+mn-ea"/>
              </a:rPr>
              <a:t>の点検や診断手法の充実、予防保全対策の拡充、特</a:t>
            </a:r>
            <a:r>
              <a:rPr lang="ja-JP" altLang="en-US" sz="1200" dirty="0" smtClean="0">
                <a:latin typeface="Meiryo UI" panose="020B0604030504040204" pitchFamily="50" charset="-128"/>
                <a:ea typeface="Meiryo UI" panose="020B0604030504040204" pitchFamily="50" charset="-128"/>
                <a:sym typeface="+mn-ea"/>
              </a:rPr>
              <a:t>に施設</a:t>
            </a:r>
            <a:r>
              <a:rPr lang="ja-JP" altLang="en-US" sz="1200" dirty="0">
                <a:latin typeface="Meiryo UI" panose="020B0604030504040204" pitchFamily="50" charset="-128"/>
                <a:ea typeface="Meiryo UI" panose="020B0604030504040204" pitchFamily="50" charset="-128"/>
                <a:sym typeface="+mn-ea"/>
              </a:rPr>
              <a:t>ごとの</a:t>
            </a:r>
            <a:r>
              <a:rPr lang="ja-JP" altLang="en-US" sz="1200" dirty="0" smtClean="0">
                <a:latin typeface="Meiryo UI" panose="020B0604030504040204" pitchFamily="50" charset="-128"/>
                <a:ea typeface="Meiryo UI" panose="020B0604030504040204" pitchFamily="50" charset="-128"/>
                <a:sym typeface="+mn-ea"/>
              </a:rPr>
              <a:t>更新時期</a:t>
            </a:r>
            <a:r>
              <a:rPr lang="ja-JP" altLang="en-US" sz="1200" dirty="0">
                <a:latin typeface="Meiryo UI" panose="020B0604030504040204" pitchFamily="50" charset="-128"/>
                <a:ea typeface="Meiryo UI" panose="020B0604030504040204" pitchFamily="50" charset="-128"/>
                <a:sym typeface="+mn-ea"/>
              </a:rPr>
              <a:t>の見極めの考え方を明確化し、将来の更新時期の平準化など維持管理・更新の最適化を行う「効率的・効果的な維持管理」を推進</a:t>
            </a:r>
            <a:r>
              <a:rPr lang="ja-JP" altLang="en-US" sz="1200" dirty="0" smtClean="0">
                <a:latin typeface="Meiryo UI" panose="020B0604030504040204" pitchFamily="50" charset="-128"/>
                <a:ea typeface="Meiryo UI" panose="020B0604030504040204" pitchFamily="50" charset="-128"/>
                <a:sym typeface="+mn-ea"/>
              </a:rPr>
              <a:t>します。</a:t>
            </a:r>
            <a:endParaRPr lang="en-US" altLang="ja-JP" sz="1200" dirty="0" smtClean="0">
              <a:latin typeface="Meiryo UI" panose="020B0604030504040204" pitchFamily="50" charset="-128"/>
              <a:ea typeface="Meiryo UI" panose="020B0604030504040204" pitchFamily="50" charset="-128"/>
              <a:sym typeface="+mn-ea"/>
            </a:endParaRPr>
          </a:p>
          <a:p>
            <a:pPr marL="180000" indent="-108000">
              <a:lnSpc>
                <a:spcPct val="120000"/>
              </a:lnSpc>
              <a:spcBef>
                <a:spcPts val="600"/>
              </a:spcBef>
            </a:pPr>
            <a:r>
              <a:rPr lang="ja-JP" altLang="en-US" sz="1200" dirty="0" smtClean="0">
                <a:latin typeface="Meiryo UI" panose="020B0604030504040204" pitchFamily="50" charset="-128"/>
                <a:ea typeface="Meiryo UI" panose="020B0604030504040204" pitchFamily="50" charset="-128"/>
                <a:sym typeface="+mn-ea"/>
              </a:rPr>
              <a:t>〇 </a:t>
            </a:r>
            <a:r>
              <a:rPr lang="en-US" altLang="ja-JP" sz="1200" dirty="0" smtClean="0">
                <a:latin typeface="Meiryo UI" panose="020B0604030504040204" pitchFamily="50" charset="-128"/>
                <a:ea typeface="Meiryo UI" panose="020B0604030504040204" pitchFamily="50" charset="-128"/>
                <a:sym typeface="+mn-ea"/>
              </a:rPr>
              <a:t>PFI</a:t>
            </a:r>
            <a:r>
              <a:rPr lang="ja-JP" altLang="en-US" sz="1200" dirty="0" smtClean="0">
                <a:latin typeface="Meiryo UI" panose="020B0604030504040204" pitchFamily="50" charset="-128"/>
                <a:ea typeface="Meiryo UI" panose="020B0604030504040204" pitchFamily="50" charset="-128"/>
                <a:sym typeface="+mn-ea"/>
              </a:rPr>
              <a:t>など民間の資金やノウハウを活用して、官民連携を図りながら、公共空間の利活用に取り組みます。</a:t>
            </a:r>
            <a:endParaRPr lang="en-US" altLang="ja-JP" sz="1200" dirty="0" smtClean="0">
              <a:latin typeface="Meiryo UI" panose="020B0604030504040204" pitchFamily="50" charset="-128"/>
              <a:ea typeface="Meiryo UI" panose="020B0604030504040204" pitchFamily="50" charset="-128"/>
              <a:sym typeface="+mn-ea"/>
            </a:endParaRPr>
          </a:p>
          <a:p>
            <a:pPr marL="180000" indent="-108000">
              <a:lnSpc>
                <a:spcPct val="120000"/>
              </a:lnSpc>
              <a:spcBef>
                <a:spcPts val="600"/>
              </a:spcBef>
            </a:pPr>
            <a:r>
              <a:rPr lang="ja-JP" altLang="en-US" sz="1200" dirty="0" smtClean="0">
                <a:latin typeface="Meiryo UI" panose="020B0604030504040204" pitchFamily="50" charset="-128"/>
                <a:ea typeface="Meiryo UI" panose="020B0604030504040204" pitchFamily="50" charset="-128"/>
                <a:sym typeface="+mn-ea"/>
              </a:rPr>
              <a:t>〇 人口</a:t>
            </a:r>
            <a:r>
              <a:rPr lang="ja-JP" altLang="en-US" sz="1200" dirty="0">
                <a:latin typeface="Meiryo UI" panose="020B0604030504040204" pitchFamily="50" charset="-128"/>
                <a:ea typeface="Meiryo UI" panose="020B0604030504040204" pitchFamily="50" charset="-128"/>
                <a:sym typeface="+mn-ea"/>
              </a:rPr>
              <a:t>減少等社会情勢の変化に伴うインフラの使用環境の変化など、長期的な視野に立って</a:t>
            </a:r>
            <a:r>
              <a:rPr lang="ja-JP" altLang="en-US" sz="1200" dirty="0" smtClean="0">
                <a:latin typeface="Meiryo UI" panose="020B0604030504040204" pitchFamily="50" charset="-128"/>
                <a:ea typeface="Meiryo UI" panose="020B0604030504040204" pitchFamily="50" charset="-128"/>
                <a:sym typeface="+mn-ea"/>
              </a:rPr>
              <a:t>、都市計画</a:t>
            </a:r>
            <a:r>
              <a:rPr lang="ja-JP" altLang="en-US" sz="1200" dirty="0">
                <a:latin typeface="Meiryo UI" panose="020B0604030504040204" pitchFamily="50" charset="-128"/>
                <a:ea typeface="Meiryo UI" panose="020B0604030504040204" pitchFamily="50" charset="-128"/>
                <a:sym typeface="+mn-ea"/>
              </a:rPr>
              <a:t>・事業の見直しも含めた施設の最適化に</a:t>
            </a:r>
            <a:r>
              <a:rPr lang="ja-JP" altLang="en-US" sz="1200" dirty="0" smtClean="0">
                <a:latin typeface="Meiryo UI" panose="020B0604030504040204" pitchFamily="50" charset="-128"/>
                <a:ea typeface="Meiryo UI" panose="020B0604030504040204" pitchFamily="50" charset="-128"/>
                <a:sym typeface="+mn-ea"/>
              </a:rPr>
              <a:t>向けた　　</a:t>
            </a:r>
            <a:endParaRPr lang="en-US" altLang="ja-JP" sz="1200" dirty="0" smtClean="0">
              <a:latin typeface="Meiryo UI" panose="020B0604030504040204" pitchFamily="50" charset="-128"/>
              <a:ea typeface="Meiryo UI" panose="020B0604030504040204" pitchFamily="50" charset="-128"/>
              <a:sym typeface="+mn-ea"/>
            </a:endParaRPr>
          </a:p>
          <a:p>
            <a:pPr marL="180000" indent="-108000">
              <a:lnSpc>
                <a:spcPct val="120000"/>
              </a:lnSpc>
            </a:pPr>
            <a:r>
              <a:rPr lang="ja-JP" altLang="en-US" sz="1200" dirty="0" smtClean="0">
                <a:latin typeface="Meiryo UI" panose="020B0604030504040204" pitchFamily="50" charset="-128"/>
                <a:ea typeface="Meiryo UI" panose="020B0604030504040204" pitchFamily="50" charset="-128"/>
                <a:sym typeface="+mn-ea"/>
              </a:rPr>
              <a:t>　　検討、整備</a:t>
            </a:r>
            <a:r>
              <a:rPr lang="ja-JP" altLang="en-US" sz="1200" dirty="0">
                <a:latin typeface="Meiryo UI" panose="020B0604030504040204" pitchFamily="50" charset="-128"/>
                <a:ea typeface="Meiryo UI" panose="020B0604030504040204" pitchFamily="50" charset="-128"/>
                <a:sym typeface="+mn-ea"/>
              </a:rPr>
              <a:t>を進めます</a:t>
            </a:r>
            <a:r>
              <a:rPr lang="ja-JP" altLang="en-US" sz="1200" dirty="0" smtClean="0">
                <a:latin typeface="Meiryo UI" panose="020B0604030504040204" pitchFamily="50" charset="-128"/>
                <a:ea typeface="Meiryo UI" panose="020B0604030504040204" pitchFamily="50" charset="-128"/>
                <a:sym typeface="+mn-ea"/>
              </a:rPr>
              <a:t>。</a:t>
            </a:r>
            <a:endParaRPr lang="en-US" altLang="ja-JP" sz="1200" dirty="0">
              <a:latin typeface="Meiryo UI" panose="020B0604030504040204" pitchFamily="50" charset="-128"/>
              <a:ea typeface="Meiryo UI" panose="020B0604030504040204" pitchFamily="50" charset="-128"/>
              <a:sym typeface="+mn-ea"/>
            </a:endParaRPr>
          </a:p>
        </p:txBody>
      </p:sp>
    </p:spTree>
    <p:extLst>
      <p:ext uri="{BB962C8B-B14F-4D97-AF65-F5344CB8AC3E}">
        <p14:creationId xmlns:p14="http://schemas.microsoft.com/office/powerpoint/2010/main" val="17952666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7594600" y="6553029"/>
            <a:ext cx="2311400" cy="365125"/>
          </a:xfrm>
        </p:spPr>
        <p:txBody>
          <a:bodyPr/>
          <a:lstStyle/>
          <a:p>
            <a:fld id="{BB9231F5-CC56-497A-A386-7B8232C12A76}" type="slidenum">
              <a:rPr kumimoji="1" lang="ja-JP" altLang="en-US" smtClean="0"/>
              <a:t>14</a:t>
            </a:fld>
            <a:endParaRPr kumimoji="1" lang="ja-JP" altLang="en-US" dirty="0"/>
          </a:p>
        </p:txBody>
      </p:sp>
      <p:sp>
        <p:nvSpPr>
          <p:cNvPr id="6" name="サブタイトル 2"/>
          <p:cNvSpPr txBox="1">
            <a:spLocks/>
          </p:cNvSpPr>
          <p:nvPr/>
        </p:nvSpPr>
        <p:spPr>
          <a:xfrm>
            <a:off x="0" y="-9658"/>
            <a:ext cx="9928250" cy="276999"/>
          </a:xfrm>
          <a:prstGeom prst="rect">
            <a:avLst/>
          </a:prstGeom>
          <a:gradFill>
            <a:gsLst>
              <a:gs pos="0">
                <a:schemeClr val="accent1">
                  <a:tint val="66000"/>
                  <a:satMod val="160000"/>
                </a:schemeClr>
              </a:gs>
              <a:gs pos="100000">
                <a:schemeClr val="accent1">
                  <a:lumMod val="60000"/>
                  <a:lumOff val="40000"/>
                </a:schemeClr>
              </a:gs>
              <a:gs pos="50000">
                <a:schemeClr val="bg1"/>
              </a:gs>
            </a:gsLst>
            <a:lin ang="5400000" scaled="0"/>
          </a:gradFill>
        </p:spPr>
        <p:txBody>
          <a:bodyPr vert="horz" wrap="square" lIns="72000" tIns="0" rIns="72000" bIns="0" rtlCol="0">
            <a:spAutoFit/>
          </a:bodyPr>
          <a:lstStyle>
            <a:lvl1pPr marL="480060" indent="-480060" algn="l" defTabSz="1280160" rtl="0" eaLnBrk="1" latinLnBrk="0" hangingPunct="1">
              <a:spcBef>
                <a:spcPct val="20000"/>
              </a:spcBef>
              <a:buFont typeface="Arial" pitchFamily="34" charset="0"/>
              <a:buChar char="•"/>
              <a:defRPr kumimoji="1" sz="4500" kern="1200">
                <a:solidFill>
                  <a:schemeClr val="tx1"/>
                </a:solidFill>
                <a:latin typeface="+mn-lt"/>
                <a:ea typeface="+mn-ea"/>
                <a:cs typeface="+mn-cs"/>
              </a:defRPr>
            </a:lvl1pPr>
            <a:lvl2pPr marL="1040130" indent="-400050" algn="l" defTabSz="1280160" rtl="0" eaLnBrk="1" latinLnBrk="0" hangingPunct="1">
              <a:spcBef>
                <a:spcPct val="20000"/>
              </a:spcBef>
              <a:buFont typeface="Arial" pitchFamily="34" charset="0"/>
              <a:buChar char="–"/>
              <a:defRPr kumimoji="1" sz="3900" kern="1200">
                <a:solidFill>
                  <a:schemeClr val="tx1"/>
                </a:solidFill>
                <a:latin typeface="+mn-lt"/>
                <a:ea typeface="+mn-ea"/>
                <a:cs typeface="+mn-cs"/>
              </a:defRPr>
            </a:lvl2pPr>
            <a:lvl3pPr marL="1600200" indent="-320040" algn="l" defTabSz="1280160" rtl="0" eaLnBrk="1" latinLnBrk="0" hangingPunct="1">
              <a:spcBef>
                <a:spcPct val="20000"/>
              </a:spcBef>
              <a:buFont typeface="Arial" pitchFamily="34" charset="0"/>
              <a:buChar char="•"/>
              <a:defRPr kumimoji="1" sz="3400" kern="1200">
                <a:solidFill>
                  <a:schemeClr val="tx1"/>
                </a:solidFill>
                <a:latin typeface="+mn-lt"/>
                <a:ea typeface="+mn-ea"/>
                <a:cs typeface="+mn-cs"/>
              </a:defRPr>
            </a:lvl3pPr>
            <a:lvl4pPr marL="2240280" indent="-320040" algn="l" defTabSz="1280160" rtl="0" eaLnBrk="1" latinLnBrk="0" hangingPunct="1">
              <a:spcBef>
                <a:spcPct val="20000"/>
              </a:spcBef>
              <a:buFont typeface="Arial" pitchFamily="34" charset="0"/>
              <a:buChar char="–"/>
              <a:defRPr kumimoji="1" sz="2800" kern="1200">
                <a:solidFill>
                  <a:schemeClr val="tx1"/>
                </a:solidFill>
                <a:latin typeface="+mn-lt"/>
                <a:ea typeface="+mn-ea"/>
                <a:cs typeface="+mn-cs"/>
              </a:defRPr>
            </a:lvl4pPr>
            <a:lvl5pPr marL="2880360" indent="-320040" algn="l" defTabSz="1280160" rtl="0" eaLnBrk="1" latinLnBrk="0" hangingPunct="1">
              <a:spcBef>
                <a:spcPct val="20000"/>
              </a:spcBef>
              <a:buFont typeface="Arial" pitchFamily="34" charset="0"/>
              <a:buChar char="»"/>
              <a:defRPr kumimoji="1" sz="2800" kern="1200">
                <a:solidFill>
                  <a:schemeClr val="tx1"/>
                </a:solidFill>
                <a:latin typeface="+mn-lt"/>
                <a:ea typeface="+mn-ea"/>
                <a:cs typeface="+mn-cs"/>
              </a:defRPr>
            </a:lvl5pPr>
            <a:lvl6pPr marL="3520440" indent="-320040" algn="l" defTabSz="1280160" rtl="0" eaLnBrk="1" latinLnBrk="0" hangingPunct="1">
              <a:spcBef>
                <a:spcPct val="20000"/>
              </a:spcBef>
              <a:buFont typeface="Arial" pitchFamily="34" charset="0"/>
              <a:buChar char="•"/>
              <a:defRPr kumimoji="1" sz="2800" kern="1200">
                <a:solidFill>
                  <a:schemeClr val="tx1"/>
                </a:solidFill>
                <a:latin typeface="+mn-lt"/>
                <a:ea typeface="+mn-ea"/>
                <a:cs typeface="+mn-cs"/>
              </a:defRPr>
            </a:lvl6pPr>
            <a:lvl7pPr marL="4160520" indent="-320040" algn="l" defTabSz="1280160" rtl="0" eaLnBrk="1" latinLnBrk="0" hangingPunct="1">
              <a:spcBef>
                <a:spcPct val="20000"/>
              </a:spcBef>
              <a:buFont typeface="Arial" pitchFamily="34" charset="0"/>
              <a:buChar char="•"/>
              <a:defRPr kumimoji="1" sz="2800" kern="1200">
                <a:solidFill>
                  <a:schemeClr val="tx1"/>
                </a:solidFill>
                <a:latin typeface="+mn-lt"/>
                <a:ea typeface="+mn-ea"/>
                <a:cs typeface="+mn-cs"/>
              </a:defRPr>
            </a:lvl7pPr>
            <a:lvl8pPr marL="4800600" indent="-320040" algn="l" defTabSz="1280160" rtl="0" eaLnBrk="1" latinLnBrk="0" hangingPunct="1">
              <a:spcBef>
                <a:spcPct val="20000"/>
              </a:spcBef>
              <a:buFont typeface="Arial" pitchFamily="34" charset="0"/>
              <a:buChar char="•"/>
              <a:defRPr kumimoji="1" sz="2800" kern="1200">
                <a:solidFill>
                  <a:schemeClr val="tx1"/>
                </a:solidFill>
                <a:latin typeface="+mn-lt"/>
                <a:ea typeface="+mn-ea"/>
                <a:cs typeface="+mn-cs"/>
              </a:defRPr>
            </a:lvl8pPr>
            <a:lvl9pPr marL="5440680" indent="-320040" algn="l" defTabSz="1280160" rtl="0" eaLnBrk="1" latinLnBrk="0" hangingPunct="1">
              <a:spcBef>
                <a:spcPct val="20000"/>
              </a:spcBef>
              <a:buFont typeface="Arial" pitchFamily="34" charset="0"/>
              <a:buChar char="•"/>
              <a:defRPr kumimoji="1" sz="2800" kern="1200">
                <a:solidFill>
                  <a:schemeClr val="tx1"/>
                </a:solidFill>
                <a:latin typeface="+mn-lt"/>
                <a:ea typeface="+mn-ea"/>
                <a:cs typeface="+mn-cs"/>
              </a:defRPr>
            </a:lvl9pPr>
          </a:lstStyle>
          <a:p>
            <a:pPr marL="0" indent="0">
              <a:buNone/>
            </a:pPr>
            <a:r>
              <a:rPr lang="ja-JP" altLang="en-US" sz="1800" b="1" dirty="0">
                <a:latin typeface="HG丸ｺﾞｼｯｸM-PRO" panose="020F0600000000000000" pitchFamily="50" charset="-128"/>
                <a:ea typeface="HG丸ｺﾞｼｯｸM-PRO" panose="020F0600000000000000" pitchFamily="50" charset="-128"/>
                <a:cs typeface="Meiryo UI" pitchFamily="50" charset="-128"/>
              </a:rPr>
              <a:t>３</a:t>
            </a:r>
            <a:r>
              <a:rPr lang="ja-JP" altLang="en-US" sz="1800" b="1" dirty="0" smtClean="0">
                <a:latin typeface="HG丸ｺﾞｼｯｸM-PRO" panose="020F0600000000000000" pitchFamily="50" charset="-128"/>
                <a:ea typeface="HG丸ｺﾞｼｯｸM-PRO" panose="020F0600000000000000" pitchFamily="50" charset="-128"/>
                <a:cs typeface="Meiryo UI" pitchFamily="50" charset="-128"/>
              </a:rPr>
              <a:t>．重点施策の体系</a:t>
            </a:r>
            <a:endParaRPr lang="en-US" altLang="ja-JP" sz="1800" b="1" dirty="0">
              <a:latin typeface="HG丸ｺﾞｼｯｸM-PRO" panose="020F0600000000000000" pitchFamily="50" charset="-128"/>
              <a:ea typeface="HG丸ｺﾞｼｯｸM-PRO" panose="020F0600000000000000" pitchFamily="50" charset="-128"/>
              <a:cs typeface="Meiryo UI" pitchFamily="50" charset="-128"/>
            </a:endParaRPr>
          </a:p>
        </p:txBody>
      </p:sp>
      <p:sp>
        <p:nvSpPr>
          <p:cNvPr id="7" name="テキスト ボックス 6"/>
          <p:cNvSpPr txBox="1"/>
          <p:nvPr/>
        </p:nvSpPr>
        <p:spPr>
          <a:xfrm>
            <a:off x="-54707" y="707597"/>
            <a:ext cx="2530338" cy="272758"/>
          </a:xfrm>
          <a:prstGeom prst="rect">
            <a:avLst/>
          </a:prstGeom>
          <a:noFill/>
          <a:ln w="6350">
            <a:noFill/>
            <a:prstDash val="dash"/>
          </a:ln>
        </p:spPr>
        <p:txBody>
          <a:bodyPr wrap="square" lIns="36000" tIns="36000" rIns="36000" bIns="36000" rtlCol="0">
            <a:spAutoFit/>
          </a:bodyPr>
          <a:lstStyle/>
          <a:p>
            <a:r>
              <a:rPr lang="ja-JP" altLang="en-US" sz="1300" dirty="0" smtClean="0">
                <a:latin typeface="HG丸ｺﾞｼｯｸM-PRO" panose="020F0600000000000000" pitchFamily="50" charset="-128"/>
                <a:ea typeface="HG丸ｺﾞｼｯｸM-PRO" panose="020F0600000000000000" pitchFamily="50" charset="-128"/>
              </a:rPr>
              <a:t>　① 交通・道路事業</a:t>
            </a:r>
            <a:endParaRPr lang="en-US" altLang="ja-JP" sz="1400" dirty="0">
              <a:latin typeface="Meiryo UI" panose="020B0604030504040204" pitchFamily="50" charset="-128"/>
              <a:ea typeface="Meiryo UI" panose="020B0604030504040204" pitchFamily="50" charset="-128"/>
            </a:endParaRPr>
          </a:p>
        </p:txBody>
      </p:sp>
      <p:sp>
        <p:nvSpPr>
          <p:cNvPr id="11" name="正方形/長方形 10"/>
          <p:cNvSpPr/>
          <p:nvPr/>
        </p:nvSpPr>
        <p:spPr>
          <a:xfrm>
            <a:off x="46970" y="519616"/>
            <a:ext cx="9757352" cy="6314571"/>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950"/>
          </a:p>
        </p:txBody>
      </p:sp>
      <p:sp>
        <p:nvSpPr>
          <p:cNvPr id="8" name="正方形/長方形 7"/>
          <p:cNvSpPr/>
          <p:nvPr/>
        </p:nvSpPr>
        <p:spPr>
          <a:xfrm>
            <a:off x="43795" y="519616"/>
            <a:ext cx="9759600" cy="215444"/>
          </a:xfrm>
          <a:prstGeom prst="rect">
            <a:avLst/>
          </a:prstGeom>
        </p:spPr>
        <p:style>
          <a:lnRef idx="1">
            <a:schemeClr val="accent4"/>
          </a:lnRef>
          <a:fillRef idx="2">
            <a:schemeClr val="accent4"/>
          </a:fillRef>
          <a:effectRef idx="1">
            <a:schemeClr val="accent4"/>
          </a:effectRef>
          <a:fontRef idx="minor">
            <a:schemeClr val="dk1"/>
          </a:fontRef>
        </p:style>
        <p:txBody>
          <a:bodyPr wrap="square" lIns="36000" tIns="0" rIns="36000" bIns="0">
            <a:spAutoFit/>
          </a:bodyPr>
          <a:lstStyle/>
          <a:p>
            <a:r>
              <a:rPr lang="ja-JP" altLang="en-US" sz="1400" dirty="0" smtClean="0">
                <a:solidFill>
                  <a:schemeClr val="tx1"/>
                </a:solidFill>
                <a:latin typeface="HG丸ｺﾞｼｯｸM-PRO" panose="020F0600000000000000" pitchFamily="50" charset="-128"/>
                <a:ea typeface="HG丸ｺﾞｼｯｸM-PRO" panose="020F0600000000000000" pitchFamily="50" charset="-128"/>
              </a:rPr>
              <a:t>（２）主要施策の基本</a:t>
            </a:r>
            <a:r>
              <a:rPr lang="ja-JP" altLang="en-US" sz="1400" dirty="0">
                <a:solidFill>
                  <a:schemeClr val="tx1"/>
                </a:solidFill>
                <a:latin typeface="HG丸ｺﾞｼｯｸM-PRO" panose="020F0600000000000000" pitchFamily="50" charset="-128"/>
                <a:ea typeface="HG丸ｺﾞｼｯｸM-PRO" panose="020F0600000000000000" pitchFamily="50" charset="-128"/>
              </a:rPr>
              <a:t>方針</a:t>
            </a:r>
            <a:endParaRPr lang="en-US" altLang="ja-JP" sz="1400" dirty="0" smtClean="0">
              <a:solidFill>
                <a:schemeClr val="tx1"/>
              </a:solidFill>
              <a:latin typeface="HG丸ｺﾞｼｯｸM-PRO" panose="020F0600000000000000" pitchFamily="50" charset="-128"/>
              <a:ea typeface="HG丸ｺﾞｼｯｸM-PRO" panose="020F0600000000000000" pitchFamily="50" charset="-128"/>
            </a:endParaRPr>
          </a:p>
        </p:txBody>
      </p:sp>
      <p:graphicFrame>
        <p:nvGraphicFramePr>
          <p:cNvPr id="14" name="表 13">
            <a:extLst>
              <a:ext uri="{FF2B5EF4-FFF2-40B4-BE49-F238E27FC236}">
                <a16:creationId xmlns:a16="http://schemas.microsoft.com/office/drawing/2014/main" id="{198D49C0-F9C1-4F4B-BE7F-3FA281778349}"/>
              </a:ext>
            </a:extLst>
          </p:cNvPr>
          <p:cNvGraphicFramePr>
            <a:graphicFrameLocks noGrp="1"/>
          </p:cNvGraphicFramePr>
          <p:nvPr>
            <p:extLst/>
          </p:nvPr>
        </p:nvGraphicFramePr>
        <p:xfrm>
          <a:off x="528637" y="2325997"/>
          <a:ext cx="4191000" cy="3564000"/>
        </p:xfrm>
        <a:graphic>
          <a:graphicData uri="http://schemas.openxmlformats.org/drawingml/2006/table">
            <a:tbl>
              <a:tblPr firstRow="1" bandRow="1">
                <a:tableStyleId>{5C22544A-7EE6-4342-B048-85BDC9FD1C3A}</a:tableStyleId>
              </a:tblPr>
              <a:tblGrid>
                <a:gridCol w="1397000">
                  <a:extLst>
                    <a:ext uri="{9D8B030D-6E8A-4147-A177-3AD203B41FA5}">
                      <a16:colId xmlns:a16="http://schemas.microsoft.com/office/drawing/2014/main" val="20000"/>
                    </a:ext>
                  </a:extLst>
                </a:gridCol>
                <a:gridCol w="1397000">
                  <a:extLst>
                    <a:ext uri="{9D8B030D-6E8A-4147-A177-3AD203B41FA5}">
                      <a16:colId xmlns:a16="http://schemas.microsoft.com/office/drawing/2014/main" val="20001"/>
                    </a:ext>
                  </a:extLst>
                </a:gridCol>
                <a:gridCol w="1397000">
                  <a:extLst>
                    <a:ext uri="{9D8B030D-6E8A-4147-A177-3AD203B41FA5}">
                      <a16:colId xmlns:a16="http://schemas.microsoft.com/office/drawing/2014/main" val="20002"/>
                    </a:ext>
                  </a:extLst>
                </a:gridCol>
              </a:tblGrid>
              <a:tr h="3564000">
                <a:tc>
                  <a:txBody>
                    <a:bodyPr/>
                    <a:lstStyle/>
                    <a:p>
                      <a:endParaRPr kumimoji="1" lang="ja-JP" altLang="en-US" dirty="0"/>
                    </a:p>
                  </a:txBody>
                  <a:tcPr>
                    <a:lnL w="9525" cap="flat" cmpd="sng" algn="ctr">
                      <a:solidFill>
                        <a:srgbClr val="0070C0"/>
                      </a:solidFill>
                      <a:prstDash val="solid"/>
                      <a:round/>
                      <a:headEnd type="none" w="med" len="med"/>
                      <a:tailEnd type="none" w="med" len="med"/>
                    </a:lnL>
                    <a:lnR w="9525" cap="flat" cmpd="sng" algn="ctr">
                      <a:solidFill>
                        <a:srgbClr val="0070C0"/>
                      </a:solidFill>
                      <a:prstDash val="solid"/>
                      <a:round/>
                      <a:headEnd type="none" w="med" len="med"/>
                      <a:tailEnd type="none" w="med" len="med"/>
                    </a:lnR>
                    <a:lnT w="9525" cap="flat" cmpd="sng" algn="ctr">
                      <a:solidFill>
                        <a:srgbClr val="2E75B6"/>
                      </a:solidFill>
                      <a:prstDash val="solid"/>
                      <a:round/>
                      <a:headEnd type="none" w="med" len="med"/>
                      <a:tailEnd type="none" w="med" len="med"/>
                    </a:lnT>
                    <a:lnB w="9525" cap="flat" cmpd="sng" algn="ctr">
                      <a:solidFill>
                        <a:srgbClr val="2E75B6"/>
                      </a:solidFill>
                      <a:prstDash val="solid"/>
                      <a:round/>
                      <a:headEnd type="none" w="med" len="med"/>
                      <a:tailEnd type="none" w="med" len="med"/>
                    </a:lnB>
                    <a:noFill/>
                  </a:tcPr>
                </a:tc>
                <a:tc>
                  <a:txBody>
                    <a:bodyPr/>
                    <a:lstStyle/>
                    <a:p>
                      <a:endParaRPr kumimoji="1" lang="ja-JP" altLang="en-US" dirty="0"/>
                    </a:p>
                  </a:txBody>
                  <a:tcPr>
                    <a:lnL w="9525" cap="flat" cmpd="sng" algn="ctr">
                      <a:solidFill>
                        <a:srgbClr val="0070C0"/>
                      </a:solidFill>
                      <a:prstDash val="solid"/>
                      <a:round/>
                      <a:headEnd type="none" w="med" len="med"/>
                      <a:tailEnd type="none" w="med" len="med"/>
                    </a:lnL>
                    <a:lnR w="9525" cap="flat" cmpd="sng" algn="ctr">
                      <a:solidFill>
                        <a:srgbClr val="0070C0"/>
                      </a:solidFill>
                      <a:prstDash val="solid"/>
                      <a:round/>
                      <a:headEnd type="none" w="med" len="med"/>
                      <a:tailEnd type="none" w="med" len="med"/>
                    </a:lnR>
                    <a:lnT w="9525" cap="flat" cmpd="sng" algn="ctr">
                      <a:solidFill>
                        <a:srgbClr val="2E75B6"/>
                      </a:solidFill>
                      <a:prstDash val="solid"/>
                      <a:round/>
                      <a:headEnd type="none" w="med" len="med"/>
                      <a:tailEnd type="none" w="med" len="med"/>
                    </a:lnT>
                    <a:lnB w="9525" cap="flat" cmpd="sng" algn="ctr">
                      <a:solidFill>
                        <a:srgbClr val="2E75B6"/>
                      </a:solidFill>
                      <a:prstDash val="solid"/>
                      <a:round/>
                      <a:headEnd type="none" w="med" len="med"/>
                      <a:tailEnd type="none" w="med" len="med"/>
                    </a:lnB>
                    <a:noFill/>
                  </a:tcPr>
                </a:tc>
                <a:tc>
                  <a:txBody>
                    <a:bodyPr/>
                    <a:lstStyle/>
                    <a:p>
                      <a:endParaRPr kumimoji="1" lang="ja-JP" altLang="en-US" dirty="0"/>
                    </a:p>
                  </a:txBody>
                  <a:tcPr>
                    <a:lnL w="9525" cap="flat" cmpd="sng" algn="ctr">
                      <a:solidFill>
                        <a:srgbClr val="0070C0"/>
                      </a:solidFill>
                      <a:prstDash val="solid"/>
                      <a:round/>
                      <a:headEnd type="none" w="med" len="med"/>
                      <a:tailEnd type="none" w="med" len="med"/>
                    </a:lnL>
                    <a:lnR w="9525" cap="flat" cmpd="sng" algn="ctr">
                      <a:solidFill>
                        <a:srgbClr val="0070C0"/>
                      </a:solidFill>
                      <a:prstDash val="solid"/>
                      <a:round/>
                      <a:headEnd type="none" w="med" len="med"/>
                      <a:tailEnd type="none" w="med" len="med"/>
                    </a:lnR>
                    <a:lnT w="9525" cap="flat" cmpd="sng" algn="ctr">
                      <a:solidFill>
                        <a:srgbClr val="2E75B6"/>
                      </a:solidFill>
                      <a:prstDash val="solid"/>
                      <a:round/>
                      <a:headEnd type="none" w="med" len="med"/>
                      <a:tailEnd type="none" w="med" len="med"/>
                    </a:lnT>
                    <a:lnB w="9525" cap="flat" cmpd="sng" algn="ctr">
                      <a:solidFill>
                        <a:srgbClr val="2E75B6"/>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grpSp>
        <p:nvGrpSpPr>
          <p:cNvPr id="15" name="グループ化 14">
            <a:extLst>
              <a:ext uri="{FF2B5EF4-FFF2-40B4-BE49-F238E27FC236}">
                <a16:creationId xmlns:a16="http://schemas.microsoft.com/office/drawing/2014/main" id="{C4B84EF1-6FEB-4EA5-BF15-4BB36A4CFA2F}"/>
              </a:ext>
            </a:extLst>
          </p:cNvPr>
          <p:cNvGrpSpPr/>
          <p:nvPr/>
        </p:nvGrpSpPr>
        <p:grpSpPr>
          <a:xfrm>
            <a:off x="1954861" y="5091306"/>
            <a:ext cx="1296000" cy="552186"/>
            <a:chOff x="13486881" y="6071498"/>
            <a:chExt cx="3890180" cy="1194893"/>
          </a:xfrm>
        </p:grpSpPr>
        <p:pic>
          <p:nvPicPr>
            <p:cNvPr id="16" name="図 15">
              <a:extLst>
                <a:ext uri="{FF2B5EF4-FFF2-40B4-BE49-F238E27FC236}">
                  <a16:creationId xmlns:a16="http://schemas.microsoft.com/office/drawing/2014/main" id="{6763719D-8036-4F52-A971-3AFDC4D51E8B}"/>
                </a:ext>
              </a:extLst>
            </p:cNvPr>
            <p:cNvPicPr>
              <a:picLocks noChangeAspect="1"/>
            </p:cNvPicPr>
            <p:nvPr/>
          </p:nvPicPr>
          <p:blipFill rotWithShape="1">
            <a:blip r:embed="rId2" cstate="print">
              <a:clrChange>
                <a:clrFrom>
                  <a:srgbClr val="FFFEFC"/>
                </a:clrFrom>
                <a:clrTo>
                  <a:srgbClr val="FFFEFC">
                    <a:alpha val="0"/>
                  </a:srgbClr>
                </a:clrTo>
              </a:clrChange>
              <a:extLst>
                <a:ext uri="{28A0092B-C50C-407E-A947-70E740481C1C}">
                  <a14:useLocalDpi xmlns:a14="http://schemas.microsoft.com/office/drawing/2010/main"/>
                </a:ext>
              </a:extLst>
            </a:blip>
            <a:srcRect/>
            <a:stretch/>
          </p:blipFill>
          <p:spPr>
            <a:xfrm rot="21325688">
              <a:off x="13486881" y="6071498"/>
              <a:ext cx="2337613" cy="1194893"/>
            </a:xfrm>
            <a:prstGeom prst="rect">
              <a:avLst/>
            </a:prstGeom>
          </p:spPr>
        </p:pic>
        <p:pic>
          <p:nvPicPr>
            <p:cNvPr id="17" name="図 16">
              <a:extLst>
                <a:ext uri="{FF2B5EF4-FFF2-40B4-BE49-F238E27FC236}">
                  <a16:creationId xmlns:a16="http://schemas.microsoft.com/office/drawing/2014/main" id="{E919C466-7254-45F8-A6E8-5CAAB3F699DA}"/>
                </a:ext>
              </a:extLst>
            </p:cNvPr>
            <p:cNvPicPr>
              <a:picLocks noChangeAspect="1"/>
            </p:cNvPicPr>
            <p:nvPr/>
          </p:nvPicPr>
          <p:blipFill rotWithShape="1">
            <a:blip r:embed="rId3" cstate="print">
              <a:clrChange>
                <a:clrFrom>
                  <a:srgbClr val="FFFEFC"/>
                </a:clrFrom>
                <a:clrTo>
                  <a:srgbClr val="FFFEFC">
                    <a:alpha val="0"/>
                  </a:srgbClr>
                </a:clrTo>
              </a:clrChange>
              <a:extLst>
                <a:ext uri="{28A0092B-C50C-407E-A947-70E740481C1C}">
                  <a14:useLocalDpi xmlns:a14="http://schemas.microsoft.com/office/drawing/2010/main"/>
                </a:ext>
              </a:extLst>
            </a:blip>
            <a:srcRect b="994"/>
            <a:stretch/>
          </p:blipFill>
          <p:spPr>
            <a:xfrm>
              <a:off x="15050063" y="6433734"/>
              <a:ext cx="868869" cy="806755"/>
            </a:xfrm>
            <a:prstGeom prst="rect">
              <a:avLst/>
            </a:prstGeom>
          </p:spPr>
        </p:pic>
        <p:pic>
          <p:nvPicPr>
            <p:cNvPr id="18" name="図 17">
              <a:extLst>
                <a:ext uri="{FF2B5EF4-FFF2-40B4-BE49-F238E27FC236}">
                  <a16:creationId xmlns:a16="http://schemas.microsoft.com/office/drawing/2014/main" id="{9441E377-78B5-4C27-AD2D-00DBC6AB53E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204959" y="6182691"/>
              <a:ext cx="1172102" cy="993496"/>
            </a:xfrm>
            <a:prstGeom prst="rect">
              <a:avLst/>
            </a:prstGeom>
          </p:spPr>
        </p:pic>
      </p:grpSp>
      <p:sp>
        <p:nvSpPr>
          <p:cNvPr id="21" name="テキスト ボックス 20">
            <a:extLst>
              <a:ext uri="{FF2B5EF4-FFF2-40B4-BE49-F238E27FC236}">
                <a16:creationId xmlns:a16="http://schemas.microsoft.com/office/drawing/2014/main" id="{A4ECAB94-B304-4D0E-A861-168CAA3A9F9A}"/>
              </a:ext>
            </a:extLst>
          </p:cNvPr>
          <p:cNvSpPr txBox="1"/>
          <p:nvPr/>
        </p:nvSpPr>
        <p:spPr>
          <a:xfrm>
            <a:off x="543818" y="2740130"/>
            <a:ext cx="1332000" cy="410363"/>
          </a:xfrm>
          <a:prstGeom prst="rect">
            <a:avLst/>
          </a:prstGeom>
          <a:noFill/>
          <a:ln w="3175">
            <a:solidFill>
              <a:schemeClr val="tx2"/>
            </a:solidFill>
            <a:prstDash val="dash"/>
          </a:ln>
        </p:spPr>
        <p:txBody>
          <a:bodyPr wrap="square" lIns="36000" tIns="0" rIns="36000" bIns="0" rtlCol="0" anchor="ctr" anchorCtr="0">
            <a:noAutofit/>
          </a:bodyPr>
          <a:lstStyle/>
          <a:p>
            <a:pPr marL="85725" indent="-85725">
              <a:lnSpc>
                <a:spcPts val="1000"/>
              </a:lnSpc>
            </a:pPr>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22" name="グループ化 21">
            <a:extLst>
              <a:ext uri="{FF2B5EF4-FFF2-40B4-BE49-F238E27FC236}">
                <a16:creationId xmlns:a16="http://schemas.microsoft.com/office/drawing/2014/main" id="{89BE3F68-39C6-43F1-BCAA-2B6AEE98F704}"/>
              </a:ext>
            </a:extLst>
          </p:cNvPr>
          <p:cNvGrpSpPr/>
          <p:nvPr/>
        </p:nvGrpSpPr>
        <p:grpSpPr>
          <a:xfrm>
            <a:off x="280315" y="1565251"/>
            <a:ext cx="4439322" cy="351489"/>
            <a:chOff x="31015" y="1513804"/>
            <a:chExt cx="7337264" cy="593735"/>
          </a:xfrm>
        </p:grpSpPr>
        <p:sp>
          <p:nvSpPr>
            <p:cNvPr id="23" name="二等辺三角形 22">
              <a:extLst>
                <a:ext uri="{FF2B5EF4-FFF2-40B4-BE49-F238E27FC236}">
                  <a16:creationId xmlns:a16="http://schemas.microsoft.com/office/drawing/2014/main" id="{B587A40E-0035-49F7-ADEA-9118CE9C3ACA}"/>
                </a:ext>
              </a:extLst>
            </p:cNvPr>
            <p:cNvSpPr/>
            <p:nvPr/>
          </p:nvSpPr>
          <p:spPr>
            <a:xfrm rot="5400000">
              <a:off x="3395642" y="1739990"/>
              <a:ext cx="404028" cy="141363"/>
            </a:xfrm>
            <a:prstGeom prst="triangle">
              <a:avLst/>
            </a:prstGeom>
            <a:gradFill>
              <a:gsLst>
                <a:gs pos="100000">
                  <a:schemeClr val="bg1">
                    <a:alpha val="0"/>
                  </a:schemeClr>
                </a:gs>
                <a:gs pos="68000">
                  <a:srgbClr val="FFC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a:p>
          </p:txBody>
        </p:sp>
        <p:sp>
          <p:nvSpPr>
            <p:cNvPr id="24" name="二等辺三角形 23">
              <a:extLst>
                <a:ext uri="{FF2B5EF4-FFF2-40B4-BE49-F238E27FC236}">
                  <a16:creationId xmlns:a16="http://schemas.microsoft.com/office/drawing/2014/main" id="{E8981A67-9B3A-49C1-9083-4E4081B0554C}"/>
                </a:ext>
              </a:extLst>
            </p:cNvPr>
            <p:cNvSpPr/>
            <p:nvPr/>
          </p:nvSpPr>
          <p:spPr>
            <a:xfrm rot="16200000">
              <a:off x="3634980" y="1739990"/>
              <a:ext cx="404028" cy="141363"/>
            </a:xfrm>
            <a:prstGeom prst="triangle">
              <a:avLst/>
            </a:prstGeom>
            <a:gradFill>
              <a:gsLst>
                <a:gs pos="100000">
                  <a:schemeClr val="bg1">
                    <a:alpha val="0"/>
                  </a:schemeClr>
                </a:gs>
                <a:gs pos="68000">
                  <a:srgbClr val="FFC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a:p>
          </p:txBody>
        </p:sp>
        <p:sp>
          <p:nvSpPr>
            <p:cNvPr id="25" name="角丸四角形 256">
              <a:extLst>
                <a:ext uri="{FF2B5EF4-FFF2-40B4-BE49-F238E27FC236}">
                  <a16:creationId xmlns:a16="http://schemas.microsoft.com/office/drawing/2014/main" id="{052A6425-28F7-4241-8B37-60E264D108BC}"/>
                </a:ext>
              </a:extLst>
            </p:cNvPr>
            <p:cNvSpPr/>
            <p:nvPr/>
          </p:nvSpPr>
          <p:spPr>
            <a:xfrm>
              <a:off x="31015" y="1513804"/>
              <a:ext cx="3397985" cy="593735"/>
            </a:xfrm>
            <a:prstGeom prst="roundRect">
              <a:avLst>
                <a:gd name="adj" fmla="val 7429"/>
              </a:avLst>
            </a:prstGeom>
            <a:gradFill>
              <a:gsLst>
                <a:gs pos="0">
                  <a:srgbClr val="FFC000"/>
                </a:gs>
                <a:gs pos="50000">
                  <a:srgbClr val="FFF2CC"/>
                </a:gs>
                <a:gs pos="100000">
                  <a:srgbClr val="FFC000"/>
                </a:gs>
              </a:gsLst>
            </a:gradFill>
            <a:ln/>
            <a:effectLst>
              <a:outerShdw blurRad="40000" dist="114300" dir="3000000" rotWithShape="0">
                <a:srgbClr val="000000">
                  <a:alpha val="35000"/>
                </a:srgbClr>
              </a:outerShdw>
            </a:effectLst>
          </p:spPr>
          <p:style>
            <a:lnRef idx="0">
              <a:schemeClr val="accent6"/>
            </a:lnRef>
            <a:fillRef idx="3">
              <a:schemeClr val="accent6"/>
            </a:fillRef>
            <a:effectRef idx="3">
              <a:schemeClr val="accent6"/>
            </a:effectRef>
            <a:fontRef idx="minor">
              <a:schemeClr val="lt1"/>
            </a:fontRef>
          </p:style>
          <p:txBody>
            <a:bodyPr lIns="0" tIns="0" rIns="0" bIns="0" rtlCol="0" anchor="ctr"/>
            <a:lstStyle/>
            <a:p>
              <a:pPr algn="ctr">
                <a:lnSpc>
                  <a:spcPts val="1200"/>
                </a:lnSpc>
              </a:pPr>
              <a:r>
                <a:rPr lang="ja-JP" altLang="en-US" sz="900"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新技術の潮流</a:t>
              </a:r>
              <a:endParaRPr lang="en-US" altLang="ja-JP" sz="900"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a:p>
              <a:pPr algn="ctr">
                <a:lnSpc>
                  <a:spcPts val="1200"/>
                </a:lnSpc>
              </a:pPr>
              <a:r>
                <a:rPr lang="ja-JP" altLang="en-US" sz="700"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～自動運転・</a:t>
              </a:r>
              <a:r>
                <a:rPr lang="en-US" altLang="ja-JP" sz="700"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ICT</a:t>
              </a:r>
              <a:r>
                <a:rPr lang="ja-JP" altLang="en-US" sz="700"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などの先進的なイノベーション～</a:t>
              </a:r>
              <a:endParaRPr lang="ja-JP" altLang="en-US" sz="900"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p:txBody>
        </p:sp>
        <p:sp>
          <p:nvSpPr>
            <p:cNvPr id="26" name="角丸四角形 263">
              <a:extLst>
                <a:ext uri="{FF2B5EF4-FFF2-40B4-BE49-F238E27FC236}">
                  <a16:creationId xmlns:a16="http://schemas.microsoft.com/office/drawing/2014/main" id="{3421F907-54C9-4715-94C0-3E501ACC589B}"/>
                </a:ext>
              </a:extLst>
            </p:cNvPr>
            <p:cNvSpPr/>
            <p:nvPr/>
          </p:nvSpPr>
          <p:spPr>
            <a:xfrm>
              <a:off x="3970294" y="1513804"/>
              <a:ext cx="3397985" cy="593735"/>
            </a:xfrm>
            <a:prstGeom prst="roundRect">
              <a:avLst>
                <a:gd name="adj" fmla="val 7429"/>
              </a:avLst>
            </a:prstGeom>
            <a:gradFill>
              <a:gsLst>
                <a:gs pos="0">
                  <a:srgbClr val="FFC000"/>
                </a:gs>
                <a:gs pos="50000">
                  <a:srgbClr val="FFF2CC"/>
                </a:gs>
                <a:gs pos="100000">
                  <a:srgbClr val="FFC000"/>
                </a:gs>
              </a:gsLst>
            </a:gradFill>
            <a:ln/>
            <a:effectLst>
              <a:outerShdw blurRad="40000" dist="114300" dir="3000000" rotWithShape="0">
                <a:srgbClr val="000000">
                  <a:alpha val="35000"/>
                </a:srgbClr>
              </a:outerShdw>
            </a:effectLst>
          </p:spPr>
          <p:style>
            <a:lnRef idx="0">
              <a:schemeClr val="accent6"/>
            </a:lnRef>
            <a:fillRef idx="3">
              <a:schemeClr val="accent6"/>
            </a:fillRef>
            <a:effectRef idx="3">
              <a:schemeClr val="accent6"/>
            </a:effectRef>
            <a:fontRef idx="minor">
              <a:schemeClr val="lt1"/>
            </a:fontRef>
          </p:style>
          <p:txBody>
            <a:bodyPr lIns="0" tIns="0" rIns="0" bIns="0" rtlCol="0" anchor="ctr"/>
            <a:lstStyle/>
            <a:p>
              <a:pPr algn="ctr">
                <a:lnSpc>
                  <a:spcPts val="1200"/>
                </a:lnSpc>
              </a:pPr>
              <a:r>
                <a:rPr lang="ja-JP" altLang="en-US" sz="900"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社会情勢の変化</a:t>
              </a:r>
              <a:endParaRPr lang="en-US" altLang="ja-JP" sz="900"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a:p>
              <a:pPr algn="ctr">
                <a:lnSpc>
                  <a:spcPts val="1200"/>
                </a:lnSpc>
              </a:pPr>
              <a:r>
                <a:rPr lang="ja-JP" altLang="en-US" sz="700"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～健康長寿社会が実現し、人の多様性が拡がる～</a:t>
              </a:r>
              <a:endParaRPr lang="ja-JP" altLang="en-US" sz="900"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p:txBody>
        </p:sp>
      </p:grpSp>
      <p:sp>
        <p:nvSpPr>
          <p:cNvPr id="29" name="角丸四角形 21">
            <a:extLst>
              <a:ext uri="{FF2B5EF4-FFF2-40B4-BE49-F238E27FC236}">
                <a16:creationId xmlns:a16="http://schemas.microsoft.com/office/drawing/2014/main" id="{769611E5-126C-4F10-A691-732F06B2593B}"/>
              </a:ext>
            </a:extLst>
          </p:cNvPr>
          <p:cNvSpPr/>
          <p:nvPr/>
        </p:nvSpPr>
        <p:spPr>
          <a:xfrm>
            <a:off x="528638" y="5940820"/>
            <a:ext cx="4155238" cy="858330"/>
          </a:xfrm>
          <a:prstGeom prst="roundRect">
            <a:avLst>
              <a:gd name="adj" fmla="val 4575"/>
            </a:avLst>
          </a:prstGeom>
          <a:gradFill>
            <a:gsLst>
              <a:gs pos="29000">
                <a:srgbClr val="E8F1FE"/>
              </a:gs>
              <a:gs pos="100000">
                <a:srgbClr val="A6C9FC"/>
              </a:gs>
              <a:gs pos="85000">
                <a:srgbClr val="C3DAFD"/>
              </a:gs>
            </a:gsLst>
            <a:lin ang="5400000" scaled="0"/>
          </a:grad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46800" rIns="36000" rtlCol="0" anchor="ctr" anchorCtr="0">
            <a:noAutofit/>
          </a:bodyPr>
          <a:lstStyle/>
          <a:p>
            <a:pPr algn="ctr">
              <a:spcAft>
                <a:spcPts val="600"/>
              </a:spcAft>
            </a:pPr>
            <a:endParaRPr lang="ja-JP" altLang="en-US" sz="800" dirty="0">
              <a:solidFill>
                <a:schemeClr val="tx1"/>
              </a:solidFill>
              <a:latin typeface="ＭＳ Ｐゴシック" panose="020B0600070205080204" pitchFamily="50" charset="-128"/>
              <a:ea typeface="ＭＳ Ｐゴシック" panose="020B0600070205080204" pitchFamily="50" charset="-128"/>
            </a:endParaRPr>
          </a:p>
        </p:txBody>
      </p:sp>
      <p:sp>
        <p:nvSpPr>
          <p:cNvPr id="30" name="角丸四角形 62">
            <a:extLst>
              <a:ext uri="{FF2B5EF4-FFF2-40B4-BE49-F238E27FC236}">
                <a16:creationId xmlns:a16="http://schemas.microsoft.com/office/drawing/2014/main" id="{05B07973-6B5A-4353-BE15-4DA1AE8BBF08}"/>
              </a:ext>
            </a:extLst>
          </p:cNvPr>
          <p:cNvSpPr/>
          <p:nvPr/>
        </p:nvSpPr>
        <p:spPr>
          <a:xfrm>
            <a:off x="528638" y="963631"/>
            <a:ext cx="4190999" cy="517507"/>
          </a:xfrm>
          <a:prstGeom prst="roundRect">
            <a:avLst>
              <a:gd name="adj" fmla="val 8753"/>
            </a:avLst>
          </a:prstGeom>
          <a:gradFill>
            <a:gsLst>
              <a:gs pos="80000">
                <a:schemeClr val="accent5">
                  <a:lumMod val="20000"/>
                  <a:lumOff val="80000"/>
                </a:schemeClr>
              </a:gs>
              <a:gs pos="100000">
                <a:schemeClr val="accent1">
                  <a:lumMod val="40000"/>
                  <a:lumOff val="60000"/>
                </a:schemeClr>
              </a:gs>
            </a:gsLst>
            <a:lin ang="5400000" scaled="0"/>
          </a:gradFill>
          <a:ln w="3175" cmpd="sng">
            <a:noFill/>
            <a:prstDash val="sysDot"/>
          </a:ln>
          <a:effectLst>
            <a:glow rad="12700">
              <a:srgbClr val="204484">
                <a:alpha val="70000"/>
              </a:srgbClr>
            </a:glo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1" name="テキスト ボックス 30">
            <a:extLst>
              <a:ext uri="{FF2B5EF4-FFF2-40B4-BE49-F238E27FC236}">
                <a16:creationId xmlns:a16="http://schemas.microsoft.com/office/drawing/2014/main" id="{56696E15-8CCC-4FCC-8B82-365F6C299AF8}"/>
              </a:ext>
            </a:extLst>
          </p:cNvPr>
          <p:cNvSpPr txBox="1"/>
          <p:nvPr/>
        </p:nvSpPr>
        <p:spPr>
          <a:xfrm>
            <a:off x="549160" y="907342"/>
            <a:ext cx="4139997" cy="624240"/>
          </a:xfrm>
          <a:prstGeom prst="roundRect">
            <a:avLst>
              <a:gd name="adj" fmla="val 10778"/>
            </a:avLst>
          </a:prstGeom>
          <a:noFill/>
          <a:ln w="38100" cmpd="thickThin">
            <a:noFill/>
          </a:ln>
        </p:spPr>
        <p:txBody>
          <a:bodyPr wrap="square" lIns="144000" tIns="108000" rIns="144000" bIns="144000" rtlCol="0" anchor="t" anchorCtr="0">
            <a:noAutofit/>
          </a:bodyPr>
          <a:lstStyle/>
          <a:p>
            <a:pPr algn="ctr">
              <a:lnSpc>
                <a:spcPct val="120000"/>
              </a:lnSpc>
            </a:pPr>
            <a:r>
              <a:rPr lang="ja-JP" altLang="en-US" sz="1000" b="1" dirty="0">
                <a:solidFill>
                  <a:srgbClr val="FF0000"/>
                </a:solidFill>
                <a:latin typeface="ＭＳ Ｐゴシック" panose="020B0600070205080204" pitchFamily="50" charset="-128"/>
                <a:ea typeface="ＭＳ Ｐゴシック" panose="020B0600070205080204" pitchFamily="50" charset="-128"/>
              </a:rPr>
              <a:t>「成長・活力」</a:t>
            </a:r>
            <a:r>
              <a:rPr lang="ja-JP" altLang="en-US" sz="1000" b="1" dirty="0">
                <a:latin typeface="ＭＳ Ｐゴシック" panose="020B0600070205080204" pitchFamily="50" charset="-128"/>
                <a:ea typeface="ＭＳ Ｐゴシック" panose="020B0600070205080204" pitchFamily="50" charset="-128"/>
              </a:rPr>
              <a:t>と</a:t>
            </a:r>
            <a:r>
              <a:rPr lang="ja-JP" altLang="en-US" sz="1000" b="1" dirty="0">
                <a:solidFill>
                  <a:srgbClr val="FF0000"/>
                </a:solidFill>
                <a:latin typeface="ＭＳ Ｐゴシック" panose="020B0600070205080204" pitchFamily="50" charset="-128"/>
                <a:ea typeface="ＭＳ Ｐゴシック" panose="020B0600070205080204" pitchFamily="50" charset="-128"/>
              </a:rPr>
              <a:t>「安全・安心」</a:t>
            </a:r>
            <a:r>
              <a:rPr lang="ja-JP" altLang="en-US" sz="1000" b="1" dirty="0">
                <a:latin typeface="ＭＳ Ｐゴシック" panose="020B0600070205080204" pitchFamily="50" charset="-128"/>
                <a:ea typeface="ＭＳ Ｐゴシック" panose="020B0600070205080204" pitchFamily="50" charset="-128"/>
              </a:rPr>
              <a:t>を基本に</a:t>
            </a:r>
            <a:r>
              <a:rPr lang="ja-JP" altLang="en-US" sz="1000" b="1" dirty="0">
                <a:solidFill>
                  <a:srgbClr val="FF0000"/>
                </a:solidFill>
                <a:latin typeface="ＭＳ Ｐゴシック" panose="020B0600070205080204" pitchFamily="50" charset="-128"/>
                <a:ea typeface="ＭＳ Ｐゴシック" panose="020B0600070205080204" pitchFamily="50" charset="-128"/>
              </a:rPr>
              <a:t>「都市魅力の向上」</a:t>
            </a:r>
            <a:r>
              <a:rPr lang="ja-JP" altLang="en-US" sz="1000" b="1" dirty="0" smtClean="0">
                <a:latin typeface="ＭＳ Ｐゴシック" panose="020B0600070205080204" pitchFamily="50" charset="-128"/>
                <a:ea typeface="ＭＳ Ｐゴシック" panose="020B0600070205080204" pitchFamily="50" charset="-128"/>
              </a:rPr>
              <a:t>に資する</a:t>
            </a:r>
            <a:endParaRPr lang="en-US" altLang="ja-JP" sz="1000" b="1" dirty="0" smtClean="0">
              <a:latin typeface="ＭＳ Ｐゴシック" panose="020B0600070205080204" pitchFamily="50" charset="-128"/>
              <a:ea typeface="ＭＳ Ｐゴシック" panose="020B0600070205080204" pitchFamily="50" charset="-128"/>
            </a:endParaRPr>
          </a:p>
          <a:p>
            <a:pPr algn="ctr">
              <a:lnSpc>
                <a:spcPct val="120000"/>
              </a:lnSpc>
            </a:pPr>
            <a:r>
              <a:rPr lang="ja-JP" altLang="en-US" sz="1000" b="1" dirty="0" smtClean="0">
                <a:latin typeface="ＭＳ Ｐゴシック" panose="020B0600070205080204" pitchFamily="50" charset="-128"/>
                <a:ea typeface="ＭＳ Ｐゴシック" panose="020B0600070205080204" pitchFamily="50" charset="-128"/>
              </a:rPr>
              <a:t>交通</a:t>
            </a:r>
            <a:r>
              <a:rPr lang="ja-JP" altLang="en-US" sz="1000" b="1" dirty="0">
                <a:latin typeface="ＭＳ Ｐゴシック" panose="020B0600070205080204" pitchFamily="50" charset="-128"/>
                <a:ea typeface="ＭＳ Ｐゴシック" panose="020B0600070205080204" pitchFamily="50" charset="-128"/>
              </a:rPr>
              <a:t>道路政策を推進し、豊かな暮らしを実感できる大阪の実現</a:t>
            </a:r>
            <a:endParaRPr lang="en-US" altLang="ja-JP" sz="1000" b="1" dirty="0">
              <a:latin typeface="ＭＳ Ｐゴシック" panose="020B0600070205080204" pitchFamily="50" charset="-128"/>
              <a:ea typeface="ＭＳ Ｐゴシック" panose="020B0600070205080204" pitchFamily="50" charset="-128"/>
            </a:endParaRPr>
          </a:p>
        </p:txBody>
      </p:sp>
      <p:sp>
        <p:nvSpPr>
          <p:cNvPr id="32" name="テキスト ボックス 31">
            <a:extLst>
              <a:ext uri="{FF2B5EF4-FFF2-40B4-BE49-F238E27FC236}">
                <a16:creationId xmlns:a16="http://schemas.microsoft.com/office/drawing/2014/main" id="{809DA1B5-DE35-4AA0-BAC8-F7AD96BF4912}"/>
              </a:ext>
            </a:extLst>
          </p:cNvPr>
          <p:cNvSpPr txBox="1"/>
          <p:nvPr/>
        </p:nvSpPr>
        <p:spPr>
          <a:xfrm>
            <a:off x="564204" y="2203624"/>
            <a:ext cx="1315395" cy="268841"/>
          </a:xfrm>
          <a:prstGeom prst="roundRect">
            <a:avLst>
              <a:gd name="adj" fmla="val 12058"/>
            </a:avLst>
          </a:prstGeom>
          <a:gradFill>
            <a:gsLst>
              <a:gs pos="0">
                <a:srgbClr val="007CE2"/>
              </a:gs>
              <a:gs pos="100000">
                <a:srgbClr val="002060"/>
              </a:gs>
            </a:gsLst>
            <a:lin ang="5400000" scaled="1"/>
          </a:gradFill>
        </p:spPr>
        <p:txBody>
          <a:bodyPr wrap="square" lIns="36000" tIns="18000" rIns="36000" bIns="18000" rtlCol="0" anchor="ctr" anchorCtr="0">
            <a:spAutoFit/>
          </a:bodyPr>
          <a:lstStyle/>
          <a:p>
            <a:pPr lvl="0" algn="ctr" defTabSz="1280160">
              <a:defRPr/>
            </a:pPr>
            <a:r>
              <a:rPr kumimoji="1" lang="ja-JP" altLang="en-US" sz="700" dirty="0">
                <a:solidFill>
                  <a:schemeClr val="bg1"/>
                </a:solidFill>
                <a:latin typeface="ＭＳ Ｐゴシック" panose="020B0600070205080204" pitchFamily="50" charset="-128"/>
                <a:ea typeface="ＭＳ Ｐゴシック" panose="020B0600070205080204" pitchFamily="50" charset="-128"/>
              </a:rPr>
              <a:t>大阪・関西のさらなる</a:t>
            </a:r>
            <a:r>
              <a:rPr kumimoji="1" lang="ja-JP" altLang="en-US" sz="700" dirty="0" smtClean="0">
                <a:solidFill>
                  <a:schemeClr val="bg1"/>
                </a:solidFill>
                <a:latin typeface="ＭＳ Ｐゴシック" panose="020B0600070205080204" pitchFamily="50" charset="-128"/>
                <a:ea typeface="ＭＳ Ｐゴシック" panose="020B0600070205080204" pitchFamily="50" charset="-128"/>
              </a:rPr>
              <a:t>成長に</a:t>
            </a:r>
            <a:endParaRPr kumimoji="1" lang="en-US" altLang="ja-JP" sz="700" dirty="0">
              <a:solidFill>
                <a:schemeClr val="bg1"/>
              </a:solidFill>
              <a:latin typeface="ＭＳ Ｐゴシック" panose="020B0600070205080204" pitchFamily="50" charset="-128"/>
              <a:ea typeface="ＭＳ Ｐゴシック" panose="020B0600070205080204" pitchFamily="50" charset="-128"/>
            </a:endParaRPr>
          </a:p>
          <a:p>
            <a:pPr lvl="0" algn="ctr" defTabSz="1280160">
              <a:defRPr/>
            </a:pPr>
            <a:r>
              <a:rPr lang="ja-JP" altLang="en-US" sz="700" dirty="0">
                <a:solidFill>
                  <a:schemeClr val="bg1"/>
                </a:solidFill>
                <a:latin typeface="ＭＳ Ｐゴシック" panose="020B0600070205080204" pitchFamily="50" charset="-128"/>
                <a:ea typeface="ＭＳ Ｐゴシック" panose="020B0600070205080204" pitchFamily="50" charset="-128"/>
              </a:rPr>
              <a:t>必要</a:t>
            </a:r>
            <a:r>
              <a:rPr lang="ja-JP" altLang="en-US" sz="700" dirty="0" smtClean="0">
                <a:solidFill>
                  <a:schemeClr val="bg1"/>
                </a:solidFill>
                <a:latin typeface="ＭＳ Ｐゴシック" panose="020B0600070205080204" pitchFamily="50" charset="-128"/>
                <a:ea typeface="ＭＳ Ｐゴシック" panose="020B0600070205080204" pitchFamily="50" charset="-128"/>
              </a:rPr>
              <a:t>な</a:t>
            </a:r>
            <a:r>
              <a:rPr kumimoji="1" lang="ja-JP" altLang="en-US" sz="700" dirty="0" smtClean="0">
                <a:solidFill>
                  <a:schemeClr val="bg1"/>
                </a:solidFill>
                <a:latin typeface="ＭＳ Ｐゴシック" panose="020B0600070205080204" pitchFamily="50" charset="-128"/>
                <a:ea typeface="ＭＳ Ｐゴシック" panose="020B0600070205080204" pitchFamily="50" charset="-128"/>
              </a:rPr>
              <a:t>インフラ</a:t>
            </a:r>
            <a:r>
              <a:rPr kumimoji="1" lang="ja-JP" altLang="en-US" sz="700" dirty="0">
                <a:solidFill>
                  <a:schemeClr val="bg1"/>
                </a:solidFill>
                <a:latin typeface="ＭＳ Ｐゴシック" panose="020B0600070205080204" pitchFamily="50" charset="-128"/>
                <a:ea typeface="ＭＳ Ｐゴシック" panose="020B0600070205080204" pitchFamily="50" charset="-128"/>
              </a:rPr>
              <a:t>の強化</a:t>
            </a:r>
          </a:p>
        </p:txBody>
      </p:sp>
      <p:grpSp>
        <p:nvGrpSpPr>
          <p:cNvPr id="33" name="グループ化 32">
            <a:extLst>
              <a:ext uri="{FF2B5EF4-FFF2-40B4-BE49-F238E27FC236}">
                <a16:creationId xmlns:a16="http://schemas.microsoft.com/office/drawing/2014/main" id="{1761CF33-DF0C-4F5E-81E0-746995177857}"/>
              </a:ext>
            </a:extLst>
          </p:cNvPr>
          <p:cNvGrpSpPr/>
          <p:nvPr/>
        </p:nvGrpSpPr>
        <p:grpSpPr>
          <a:xfrm>
            <a:off x="567247" y="4868481"/>
            <a:ext cx="1260000" cy="936000"/>
            <a:chOff x="553389" y="6583912"/>
            <a:chExt cx="1892325" cy="1335600"/>
          </a:xfrm>
        </p:grpSpPr>
        <p:grpSp>
          <p:nvGrpSpPr>
            <p:cNvPr id="34" name="グループ化 33">
              <a:extLst>
                <a:ext uri="{FF2B5EF4-FFF2-40B4-BE49-F238E27FC236}">
                  <a16:creationId xmlns:a16="http://schemas.microsoft.com/office/drawing/2014/main" id="{4DC317C4-CD8C-4C75-855B-429B74DE3379}"/>
                </a:ext>
              </a:extLst>
            </p:cNvPr>
            <p:cNvGrpSpPr>
              <a:grpSpLocks noChangeAspect="1"/>
            </p:cNvGrpSpPr>
            <p:nvPr/>
          </p:nvGrpSpPr>
          <p:grpSpPr>
            <a:xfrm>
              <a:off x="553389" y="6583912"/>
              <a:ext cx="1892325" cy="1335600"/>
              <a:chOff x="3170286" y="2312121"/>
              <a:chExt cx="3104578" cy="2191206"/>
            </a:xfrm>
          </p:grpSpPr>
          <p:pic>
            <p:nvPicPr>
              <p:cNvPr id="36" name="図 35">
                <a:extLst>
                  <a:ext uri="{FF2B5EF4-FFF2-40B4-BE49-F238E27FC236}">
                    <a16:creationId xmlns:a16="http://schemas.microsoft.com/office/drawing/2014/main" id="{9ABA1F65-5F0C-43E8-9934-4A603D1C987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70286" y="2312121"/>
                <a:ext cx="2945791" cy="1599291"/>
              </a:xfrm>
              <a:prstGeom prst="rect">
                <a:avLst/>
              </a:prstGeom>
            </p:spPr>
          </p:pic>
          <p:pic>
            <p:nvPicPr>
              <p:cNvPr id="37" name="図 36">
                <a:extLst>
                  <a:ext uri="{FF2B5EF4-FFF2-40B4-BE49-F238E27FC236}">
                    <a16:creationId xmlns:a16="http://schemas.microsoft.com/office/drawing/2014/main" id="{5C232A80-6A90-430B-BBF5-78E100903DD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46082" y="3374249"/>
                <a:ext cx="1228782" cy="1129078"/>
              </a:xfrm>
              <a:prstGeom prst="rect">
                <a:avLst/>
              </a:prstGeom>
            </p:spPr>
          </p:pic>
        </p:grpSp>
        <p:sp>
          <p:nvSpPr>
            <p:cNvPr id="35" name="テキスト ボックス 34">
              <a:extLst>
                <a:ext uri="{FF2B5EF4-FFF2-40B4-BE49-F238E27FC236}">
                  <a16:creationId xmlns:a16="http://schemas.microsoft.com/office/drawing/2014/main" id="{06CEA161-74C8-4B93-9C12-531C23DF021F}"/>
                </a:ext>
              </a:extLst>
            </p:cNvPr>
            <p:cNvSpPr txBox="1"/>
            <p:nvPr/>
          </p:nvSpPr>
          <p:spPr>
            <a:xfrm rot="20680792">
              <a:off x="1176735" y="7416952"/>
              <a:ext cx="644518" cy="227893"/>
            </a:xfrm>
            <a:prstGeom prst="rect">
              <a:avLst/>
            </a:prstGeom>
            <a:noFill/>
          </p:spPr>
          <p:txBody>
            <a:bodyPr wrap="square" lIns="0" tIns="0" rIns="0" bIns="0" rtlCol="0">
              <a:spAutoFit/>
            </a:bodyPr>
            <a:lstStyle/>
            <a:p>
              <a:pPr algn="ctr"/>
              <a:r>
                <a:rPr kumimoji="1" lang="ja-JP" altLang="en-US" sz="500" dirty="0">
                  <a:effectLst>
                    <a:glow rad="228600">
                      <a:schemeClr val="bg1"/>
                    </a:glow>
                  </a:effectLst>
                  <a:latin typeface="Meiryo UI" panose="020B0604030504040204" pitchFamily="50" charset="-128"/>
                  <a:ea typeface="Meiryo UI" panose="020B0604030504040204" pitchFamily="50" charset="-128"/>
                </a:rPr>
                <a:t>大阪・関西を</a:t>
              </a:r>
              <a:endParaRPr kumimoji="1" lang="en-US" altLang="ja-JP" sz="500" dirty="0">
                <a:effectLst>
                  <a:glow rad="228600">
                    <a:schemeClr val="bg1"/>
                  </a:glow>
                </a:effectLst>
                <a:latin typeface="Meiryo UI" panose="020B0604030504040204" pitchFamily="50" charset="-128"/>
                <a:ea typeface="Meiryo UI" panose="020B0604030504040204" pitchFamily="50" charset="-128"/>
              </a:endParaRPr>
            </a:p>
            <a:p>
              <a:pPr algn="ctr"/>
              <a:r>
                <a:rPr kumimoji="1" lang="ja-JP" altLang="en-US" sz="500" dirty="0">
                  <a:effectLst>
                    <a:glow rad="228600">
                      <a:schemeClr val="bg1"/>
                    </a:glow>
                  </a:effectLst>
                  <a:latin typeface="Meiryo UI" panose="020B0604030504040204" pitchFamily="50" charset="-128"/>
                  <a:ea typeface="Meiryo UI" panose="020B0604030504040204" pitchFamily="50" charset="-128"/>
                </a:rPr>
                <a:t>もっと元気に</a:t>
              </a:r>
              <a:r>
                <a:rPr kumimoji="1" lang="en-US" altLang="ja-JP" sz="500" dirty="0">
                  <a:effectLst>
                    <a:glow rad="228600">
                      <a:schemeClr val="bg1"/>
                    </a:glow>
                  </a:effectLst>
                  <a:latin typeface="Meiryo UI" panose="020B0604030504040204" pitchFamily="50" charset="-128"/>
                  <a:ea typeface="Meiryo UI" panose="020B0604030504040204" pitchFamily="50" charset="-128"/>
                </a:rPr>
                <a:t>‼</a:t>
              </a:r>
              <a:endParaRPr kumimoji="1" lang="ja-JP" altLang="en-US" sz="500" dirty="0">
                <a:effectLst>
                  <a:glow rad="228600">
                    <a:schemeClr val="bg1"/>
                  </a:glow>
                </a:effectLst>
                <a:latin typeface="Meiryo UI" panose="020B0604030504040204" pitchFamily="50" charset="-128"/>
                <a:ea typeface="Meiryo UI" panose="020B0604030504040204" pitchFamily="50" charset="-128"/>
              </a:endParaRPr>
            </a:p>
          </p:txBody>
        </p:sp>
      </p:grpSp>
      <p:sp>
        <p:nvSpPr>
          <p:cNvPr id="38" name="テキスト ボックス 37">
            <a:extLst>
              <a:ext uri="{FF2B5EF4-FFF2-40B4-BE49-F238E27FC236}">
                <a16:creationId xmlns:a16="http://schemas.microsoft.com/office/drawing/2014/main" id="{80231F7E-FB6C-49A9-9F57-E6F7418AB58E}"/>
              </a:ext>
            </a:extLst>
          </p:cNvPr>
          <p:cNvSpPr txBox="1"/>
          <p:nvPr/>
        </p:nvSpPr>
        <p:spPr>
          <a:xfrm>
            <a:off x="1962158" y="2205421"/>
            <a:ext cx="1314000" cy="266406"/>
          </a:xfrm>
          <a:prstGeom prst="roundRect">
            <a:avLst>
              <a:gd name="adj" fmla="val 10252"/>
            </a:avLst>
          </a:prstGeom>
          <a:gradFill>
            <a:gsLst>
              <a:gs pos="0">
                <a:srgbClr val="007CE2"/>
              </a:gs>
              <a:gs pos="100000">
                <a:srgbClr val="002060"/>
              </a:gs>
            </a:gsLst>
            <a:lin ang="5400000" scaled="1"/>
          </a:gradFill>
        </p:spPr>
        <p:txBody>
          <a:bodyPr wrap="square" lIns="36000" tIns="18000" rIns="36000" bIns="18000" rtlCol="0" anchor="ctr" anchorCtr="0">
            <a:spAutoFit/>
          </a:bodyPr>
          <a:lstStyle/>
          <a:p>
            <a:pPr algn="ctr" defTabSz="1280160">
              <a:defRPr/>
            </a:pPr>
            <a:r>
              <a:rPr kumimoji="1" lang="ja-JP" altLang="en-US" sz="700" dirty="0" smtClean="0">
                <a:solidFill>
                  <a:schemeClr val="bg1"/>
                </a:solidFill>
                <a:latin typeface="ＭＳ Ｐゴシック" panose="020B0600070205080204" pitchFamily="50" charset="-128"/>
                <a:ea typeface="ＭＳ Ｐゴシック" panose="020B0600070205080204" pitchFamily="50" charset="-128"/>
              </a:rPr>
              <a:t>防災・減災、安全・安心の強化</a:t>
            </a:r>
            <a:endParaRPr kumimoji="1" lang="en-US" altLang="ja-JP" sz="700" dirty="0" smtClean="0">
              <a:solidFill>
                <a:schemeClr val="bg1"/>
              </a:solidFill>
              <a:latin typeface="ＭＳ Ｐゴシック" panose="020B0600070205080204" pitchFamily="50" charset="-128"/>
              <a:ea typeface="ＭＳ Ｐゴシック" panose="020B0600070205080204" pitchFamily="50" charset="-128"/>
            </a:endParaRPr>
          </a:p>
          <a:p>
            <a:pPr algn="ctr" defTabSz="1280160">
              <a:defRPr/>
            </a:pPr>
            <a:endParaRPr kumimoji="1" lang="ja-JP" altLang="en-US" sz="700" dirty="0">
              <a:solidFill>
                <a:schemeClr val="bg1"/>
              </a:solidFill>
              <a:latin typeface="ＭＳ Ｐゴシック" panose="020B0600070205080204" pitchFamily="50" charset="-128"/>
              <a:ea typeface="ＭＳ Ｐゴシック" panose="020B0600070205080204" pitchFamily="50" charset="-128"/>
            </a:endParaRPr>
          </a:p>
        </p:txBody>
      </p:sp>
      <p:sp>
        <p:nvSpPr>
          <p:cNvPr id="39" name="テキスト ボックス 38">
            <a:extLst>
              <a:ext uri="{FF2B5EF4-FFF2-40B4-BE49-F238E27FC236}">
                <a16:creationId xmlns:a16="http://schemas.microsoft.com/office/drawing/2014/main" id="{779F0263-3850-4637-A70E-0127384DFD66}"/>
              </a:ext>
            </a:extLst>
          </p:cNvPr>
          <p:cNvSpPr txBox="1"/>
          <p:nvPr/>
        </p:nvSpPr>
        <p:spPr>
          <a:xfrm>
            <a:off x="3347604" y="2204373"/>
            <a:ext cx="1314000" cy="268841"/>
          </a:xfrm>
          <a:prstGeom prst="roundRect">
            <a:avLst>
              <a:gd name="adj" fmla="val 10974"/>
            </a:avLst>
          </a:prstGeom>
          <a:gradFill>
            <a:gsLst>
              <a:gs pos="0">
                <a:srgbClr val="007CE2"/>
              </a:gs>
              <a:gs pos="100000">
                <a:srgbClr val="002060"/>
              </a:gs>
            </a:gsLst>
            <a:lin ang="5400000" scaled="1"/>
          </a:gradFill>
        </p:spPr>
        <p:txBody>
          <a:bodyPr wrap="square" lIns="36000" tIns="18000" rIns="36000" bIns="18000" rtlCol="0" anchor="ctr" anchorCtr="0">
            <a:spAutoFit/>
          </a:bodyPr>
          <a:lstStyle/>
          <a:p>
            <a:pPr algn="ctr" defTabSz="1280160">
              <a:defRPr/>
            </a:pPr>
            <a:r>
              <a:rPr kumimoji="1" lang="ja-JP" altLang="en-US" sz="700" dirty="0" smtClean="0">
                <a:solidFill>
                  <a:schemeClr val="bg1"/>
                </a:solidFill>
                <a:latin typeface="ＭＳ Ｐゴシック" panose="020B0600070205080204" pitchFamily="50" charset="-128"/>
                <a:ea typeface="ＭＳ Ｐゴシック" panose="020B0600070205080204" pitchFamily="50" charset="-128"/>
              </a:rPr>
              <a:t>都市魅力の向上と</a:t>
            </a:r>
            <a:endParaRPr kumimoji="1" lang="en-US" altLang="ja-JP" sz="700" dirty="0" smtClean="0">
              <a:solidFill>
                <a:schemeClr val="bg1"/>
              </a:solidFill>
              <a:latin typeface="ＭＳ Ｐゴシック" panose="020B0600070205080204" pitchFamily="50" charset="-128"/>
              <a:ea typeface="ＭＳ Ｐゴシック" panose="020B0600070205080204" pitchFamily="50" charset="-128"/>
            </a:endParaRPr>
          </a:p>
          <a:p>
            <a:pPr algn="ctr" defTabSz="1280160">
              <a:defRPr/>
            </a:pPr>
            <a:r>
              <a:rPr kumimoji="1" lang="ja-JP" altLang="en-US" sz="700" dirty="0" smtClean="0">
                <a:solidFill>
                  <a:schemeClr val="bg1"/>
                </a:solidFill>
                <a:latin typeface="ＭＳ Ｐゴシック" panose="020B0600070205080204" pitchFamily="50" charset="-128"/>
                <a:ea typeface="ＭＳ Ｐゴシック" panose="020B0600070205080204" pitchFamily="50" charset="-128"/>
              </a:rPr>
              <a:t>住みよい環境づくり</a:t>
            </a:r>
            <a:endParaRPr kumimoji="1" lang="ja-JP" altLang="en-US" sz="700" dirty="0">
              <a:solidFill>
                <a:schemeClr val="bg1"/>
              </a:solidFill>
              <a:latin typeface="ＭＳ Ｐゴシック" panose="020B0600070205080204" pitchFamily="50" charset="-128"/>
              <a:ea typeface="ＭＳ Ｐゴシック" panose="020B0600070205080204" pitchFamily="50" charset="-128"/>
            </a:endParaRPr>
          </a:p>
        </p:txBody>
      </p:sp>
      <p:pic>
        <p:nvPicPr>
          <p:cNvPr id="40" name="図 39">
            <a:extLst>
              <a:ext uri="{FF2B5EF4-FFF2-40B4-BE49-F238E27FC236}">
                <a16:creationId xmlns:a16="http://schemas.microsoft.com/office/drawing/2014/main" id="{D59E1986-245F-43C0-9405-4C11C7BA006D}"/>
              </a:ext>
            </a:extLst>
          </p:cNvPr>
          <p:cNvPicPr>
            <a:picLocks noChangeAspect="1"/>
          </p:cNvPicPr>
          <p:nvPr/>
        </p:nvPicPr>
        <p:blipFill rotWithShape="1">
          <a:blip r:embed="rId7" cstate="print">
            <a:clrChange>
              <a:clrFrom>
                <a:srgbClr val="FFFEFC"/>
              </a:clrFrom>
              <a:clrTo>
                <a:srgbClr val="FFFEFC">
                  <a:alpha val="0"/>
                </a:srgbClr>
              </a:clrTo>
            </a:clrChange>
            <a:extLst>
              <a:ext uri="{28A0092B-C50C-407E-A947-70E740481C1C}">
                <a14:useLocalDpi xmlns:a14="http://schemas.microsoft.com/office/drawing/2010/main"/>
              </a:ext>
            </a:extLst>
          </a:blip>
          <a:srcRect/>
          <a:stretch/>
        </p:blipFill>
        <p:spPr>
          <a:xfrm>
            <a:off x="3271419" y="4716822"/>
            <a:ext cx="1480623" cy="936749"/>
          </a:xfrm>
          <a:prstGeom prst="rect">
            <a:avLst/>
          </a:prstGeom>
        </p:spPr>
      </p:pic>
      <p:pic>
        <p:nvPicPr>
          <p:cNvPr id="41" name="図 40">
            <a:extLst>
              <a:ext uri="{FF2B5EF4-FFF2-40B4-BE49-F238E27FC236}">
                <a16:creationId xmlns:a16="http://schemas.microsoft.com/office/drawing/2014/main" id="{41DB177F-BE7A-43B7-B3F8-8C0951347A6A}"/>
              </a:ext>
            </a:extLst>
          </p:cNvPr>
          <p:cNvPicPr>
            <a:picLocks noChangeAspect="1"/>
          </p:cNvPicPr>
          <p:nvPr/>
        </p:nvPicPr>
        <p:blipFill>
          <a:blip r:embed="rId8"/>
          <a:stretch>
            <a:fillRect/>
          </a:stretch>
        </p:blipFill>
        <p:spPr>
          <a:xfrm>
            <a:off x="560167" y="6245787"/>
            <a:ext cx="324000" cy="324000"/>
          </a:xfrm>
          <a:prstGeom prst="rect">
            <a:avLst/>
          </a:prstGeom>
        </p:spPr>
      </p:pic>
      <p:sp>
        <p:nvSpPr>
          <p:cNvPr id="42" name="テキスト ボックス 41">
            <a:extLst>
              <a:ext uri="{FF2B5EF4-FFF2-40B4-BE49-F238E27FC236}">
                <a16:creationId xmlns:a16="http://schemas.microsoft.com/office/drawing/2014/main" id="{36B4D09F-B87A-4BAC-8DE9-4D3B6665BDAF}"/>
              </a:ext>
            </a:extLst>
          </p:cNvPr>
          <p:cNvSpPr txBox="1"/>
          <p:nvPr/>
        </p:nvSpPr>
        <p:spPr>
          <a:xfrm>
            <a:off x="558194" y="6006249"/>
            <a:ext cx="779059" cy="107722"/>
          </a:xfrm>
          <a:prstGeom prst="rect">
            <a:avLst/>
          </a:prstGeom>
          <a:noFill/>
        </p:spPr>
        <p:txBody>
          <a:bodyPr wrap="none" lIns="0" tIns="0" rIns="0" bIns="0" rtlCol="0" anchor="ctr" anchorCtr="0">
            <a:spAutoFit/>
          </a:bodyPr>
          <a:lstStyle/>
          <a:p>
            <a:pPr lvl="0" algn="ctr" defTabSz="1280160">
              <a:defRPr/>
            </a:pPr>
            <a:r>
              <a:rPr kumimoji="1" lang="ja-JP" altLang="en-US" sz="700" b="1" dirty="0">
                <a:latin typeface="ＭＳ Ｐゴシック" panose="020B0600070205080204" pitchFamily="50" charset="-128"/>
                <a:ea typeface="ＭＳ Ｐゴシック" panose="020B0600070205080204" pitchFamily="50" charset="-128"/>
              </a:rPr>
              <a:t>多様な主体との連携</a:t>
            </a:r>
          </a:p>
        </p:txBody>
      </p:sp>
      <p:pic>
        <p:nvPicPr>
          <p:cNvPr id="43" name="図 42">
            <a:extLst>
              <a:ext uri="{FF2B5EF4-FFF2-40B4-BE49-F238E27FC236}">
                <a16:creationId xmlns:a16="http://schemas.microsoft.com/office/drawing/2014/main" id="{6F4AC226-155B-4F83-B576-BFCC7A112D5D}"/>
              </a:ext>
            </a:extLst>
          </p:cNvPr>
          <p:cNvPicPr>
            <a:picLocks noChangeAspect="1"/>
          </p:cNvPicPr>
          <p:nvPr/>
        </p:nvPicPr>
        <p:blipFill>
          <a:blip r:embed="rId9"/>
          <a:stretch>
            <a:fillRect/>
          </a:stretch>
        </p:blipFill>
        <p:spPr>
          <a:xfrm>
            <a:off x="1636266" y="6245378"/>
            <a:ext cx="324000" cy="324000"/>
          </a:xfrm>
          <a:prstGeom prst="rect">
            <a:avLst/>
          </a:prstGeom>
        </p:spPr>
      </p:pic>
      <p:sp>
        <p:nvSpPr>
          <p:cNvPr id="44" name="テキスト ボックス 43">
            <a:extLst>
              <a:ext uri="{FF2B5EF4-FFF2-40B4-BE49-F238E27FC236}">
                <a16:creationId xmlns:a16="http://schemas.microsoft.com/office/drawing/2014/main" id="{D7DD60A5-E0A6-4D3C-A0A0-46421C3FBD86}"/>
              </a:ext>
            </a:extLst>
          </p:cNvPr>
          <p:cNvSpPr txBox="1"/>
          <p:nvPr/>
        </p:nvSpPr>
        <p:spPr>
          <a:xfrm>
            <a:off x="1629827" y="5998329"/>
            <a:ext cx="872034" cy="123111"/>
          </a:xfrm>
          <a:prstGeom prst="rect">
            <a:avLst/>
          </a:prstGeom>
          <a:noFill/>
        </p:spPr>
        <p:txBody>
          <a:bodyPr wrap="none" lIns="0" tIns="0" rIns="0" bIns="0" rtlCol="0" anchor="ctr" anchorCtr="0">
            <a:spAutoFit/>
          </a:bodyPr>
          <a:lstStyle/>
          <a:p>
            <a:pPr lvl="0" algn="ctr" defTabSz="1280160">
              <a:defRPr/>
            </a:pPr>
            <a:r>
              <a:rPr kumimoji="1" lang="ja-JP" altLang="en-US" sz="800" b="1" dirty="0">
                <a:latin typeface="ＭＳ Ｐゴシック" panose="020B0600070205080204" pitchFamily="50" charset="-128"/>
                <a:ea typeface="ＭＳ Ｐゴシック" panose="020B0600070205080204" pitchFamily="50" charset="-128"/>
              </a:rPr>
              <a:t>施策・事業の組合せ</a:t>
            </a:r>
          </a:p>
        </p:txBody>
      </p:sp>
      <p:pic>
        <p:nvPicPr>
          <p:cNvPr id="45" name="図 44">
            <a:extLst>
              <a:ext uri="{FF2B5EF4-FFF2-40B4-BE49-F238E27FC236}">
                <a16:creationId xmlns:a16="http://schemas.microsoft.com/office/drawing/2014/main" id="{31F1C957-AD01-42D3-A51D-77C1599B7CB0}"/>
              </a:ext>
            </a:extLst>
          </p:cNvPr>
          <p:cNvPicPr>
            <a:picLocks noChangeAspect="1"/>
          </p:cNvPicPr>
          <p:nvPr/>
        </p:nvPicPr>
        <p:blipFill>
          <a:blip r:embed="rId10"/>
          <a:stretch>
            <a:fillRect/>
          </a:stretch>
        </p:blipFill>
        <p:spPr>
          <a:xfrm>
            <a:off x="3707842" y="6240045"/>
            <a:ext cx="324000" cy="324000"/>
          </a:xfrm>
          <a:prstGeom prst="rect">
            <a:avLst/>
          </a:prstGeom>
        </p:spPr>
      </p:pic>
      <p:sp>
        <p:nvSpPr>
          <p:cNvPr id="46" name="テキスト ボックス 45">
            <a:extLst>
              <a:ext uri="{FF2B5EF4-FFF2-40B4-BE49-F238E27FC236}">
                <a16:creationId xmlns:a16="http://schemas.microsoft.com/office/drawing/2014/main" id="{CF5C659C-D96F-4453-9DE7-A4D56D34C1A3}"/>
              </a:ext>
            </a:extLst>
          </p:cNvPr>
          <p:cNvSpPr txBox="1"/>
          <p:nvPr/>
        </p:nvSpPr>
        <p:spPr>
          <a:xfrm>
            <a:off x="3731125" y="6002867"/>
            <a:ext cx="530593" cy="107722"/>
          </a:xfrm>
          <a:prstGeom prst="rect">
            <a:avLst/>
          </a:prstGeom>
          <a:noFill/>
        </p:spPr>
        <p:txBody>
          <a:bodyPr wrap="none" lIns="0" tIns="0" rIns="0" bIns="0" rtlCol="0" anchor="ctr" anchorCtr="0">
            <a:spAutoFit/>
          </a:bodyPr>
          <a:lstStyle/>
          <a:p>
            <a:pPr lvl="0" algn="ctr" defTabSz="1280160">
              <a:defRPr/>
            </a:pPr>
            <a:r>
              <a:rPr kumimoji="1" lang="ja-JP" altLang="en-US" sz="700" b="1" dirty="0">
                <a:latin typeface="ＭＳ Ｐゴシック" panose="020B0600070205080204" pitchFamily="50" charset="-128"/>
                <a:ea typeface="ＭＳ Ｐゴシック" panose="020B0600070205080204" pitchFamily="50" charset="-128"/>
              </a:rPr>
              <a:t>継続的な検証</a:t>
            </a:r>
          </a:p>
        </p:txBody>
      </p:sp>
      <p:pic>
        <p:nvPicPr>
          <p:cNvPr id="47" name="図 46">
            <a:extLst>
              <a:ext uri="{FF2B5EF4-FFF2-40B4-BE49-F238E27FC236}">
                <a16:creationId xmlns:a16="http://schemas.microsoft.com/office/drawing/2014/main" id="{6FCCFE87-FA4F-490F-B154-9F93EC4F9594}"/>
              </a:ext>
            </a:extLst>
          </p:cNvPr>
          <p:cNvPicPr>
            <a:picLocks noChangeAspect="1"/>
          </p:cNvPicPr>
          <p:nvPr/>
        </p:nvPicPr>
        <p:blipFill>
          <a:blip r:embed="rId11"/>
          <a:stretch>
            <a:fillRect/>
          </a:stretch>
        </p:blipFill>
        <p:spPr>
          <a:xfrm>
            <a:off x="2719482" y="6247600"/>
            <a:ext cx="324942" cy="324000"/>
          </a:xfrm>
          <a:prstGeom prst="rect">
            <a:avLst/>
          </a:prstGeom>
        </p:spPr>
      </p:pic>
      <p:sp>
        <p:nvSpPr>
          <p:cNvPr id="48" name="テキスト ボックス 47">
            <a:extLst>
              <a:ext uri="{FF2B5EF4-FFF2-40B4-BE49-F238E27FC236}">
                <a16:creationId xmlns:a16="http://schemas.microsoft.com/office/drawing/2014/main" id="{D2C062A3-0642-4048-9725-C25ADF8C0284}"/>
              </a:ext>
            </a:extLst>
          </p:cNvPr>
          <p:cNvSpPr txBox="1"/>
          <p:nvPr/>
        </p:nvSpPr>
        <p:spPr>
          <a:xfrm>
            <a:off x="2734169" y="5996857"/>
            <a:ext cx="538609" cy="107722"/>
          </a:xfrm>
          <a:prstGeom prst="rect">
            <a:avLst/>
          </a:prstGeom>
          <a:noFill/>
        </p:spPr>
        <p:txBody>
          <a:bodyPr wrap="none" lIns="0" tIns="0" rIns="0" bIns="0" rtlCol="0" anchor="ctr" anchorCtr="0">
            <a:spAutoFit/>
          </a:bodyPr>
          <a:lstStyle/>
          <a:p>
            <a:pPr lvl="0" algn="ctr" defTabSz="1280160">
              <a:defRPr/>
            </a:pPr>
            <a:r>
              <a:rPr kumimoji="1" lang="ja-JP" altLang="en-US" sz="700" b="1" dirty="0">
                <a:latin typeface="ＭＳ Ｐゴシック" panose="020B0600070205080204" pitchFamily="50" charset="-128"/>
                <a:ea typeface="ＭＳ Ｐゴシック" panose="020B0600070205080204" pitchFamily="50" charset="-128"/>
              </a:rPr>
              <a:t>新技術の活用</a:t>
            </a:r>
          </a:p>
        </p:txBody>
      </p:sp>
      <p:sp>
        <p:nvSpPr>
          <p:cNvPr id="49" name="テキスト ボックス 48">
            <a:extLst>
              <a:ext uri="{FF2B5EF4-FFF2-40B4-BE49-F238E27FC236}">
                <a16:creationId xmlns:a16="http://schemas.microsoft.com/office/drawing/2014/main" id="{D334E32D-F0F6-41CF-A93A-DE99C14F2279}"/>
              </a:ext>
            </a:extLst>
          </p:cNvPr>
          <p:cNvSpPr txBox="1"/>
          <p:nvPr/>
        </p:nvSpPr>
        <p:spPr>
          <a:xfrm>
            <a:off x="265398" y="949774"/>
            <a:ext cx="216000" cy="522000"/>
          </a:xfrm>
          <a:prstGeom prst="roundRect">
            <a:avLst>
              <a:gd name="adj" fmla="val 0"/>
            </a:avLst>
          </a:prstGeom>
          <a:solidFill>
            <a:srgbClr val="0070C0"/>
          </a:solidFill>
          <a:ln>
            <a:noFill/>
          </a:ln>
        </p:spPr>
        <p:txBody>
          <a:bodyPr vert="eaVert" wrap="square" lIns="0" tIns="0" rIns="0" bIns="0" rtlCol="0" anchor="ctr" anchorCtr="0">
            <a:noAutofit/>
          </a:bodyPr>
          <a:lstStyle/>
          <a:p>
            <a:pPr algn="ctr"/>
            <a:r>
              <a:rPr lang="ja-JP" altLang="en-US" sz="900" spc="-29" dirty="0">
                <a:solidFill>
                  <a:schemeClr val="bg1"/>
                </a:solidFill>
                <a:latin typeface="ＭＳ Ｐゴシック" panose="020B0600070205080204" pitchFamily="50" charset="-128"/>
                <a:ea typeface="ＭＳ Ｐゴシック" panose="020B0600070205080204" pitchFamily="50" charset="-128"/>
                <a:cs typeface="Meiryo UI" panose="020B0604030504040204" pitchFamily="50" charset="-128"/>
              </a:rPr>
              <a:t>基本理念</a:t>
            </a:r>
            <a:endParaRPr lang="en-US" altLang="ja-JP" sz="900" spc="-29" dirty="0">
              <a:solidFill>
                <a:schemeClr val="bg1"/>
              </a:solidFill>
              <a:latin typeface="ＭＳ Ｐゴシック" panose="020B0600070205080204" pitchFamily="50" charset="-128"/>
              <a:ea typeface="ＭＳ Ｐゴシック" panose="020B0600070205080204" pitchFamily="50" charset="-128"/>
              <a:cs typeface="Meiryo UI" panose="020B0604030504040204" pitchFamily="50" charset="-128"/>
            </a:endParaRPr>
          </a:p>
        </p:txBody>
      </p:sp>
      <p:sp>
        <p:nvSpPr>
          <p:cNvPr id="50" name="矢印: 右 115">
            <a:extLst>
              <a:ext uri="{FF2B5EF4-FFF2-40B4-BE49-F238E27FC236}">
                <a16:creationId xmlns:a16="http://schemas.microsoft.com/office/drawing/2014/main" id="{0BC7AB83-B238-47A3-8553-EAE5A081C85B}"/>
              </a:ext>
            </a:extLst>
          </p:cNvPr>
          <p:cNvSpPr/>
          <p:nvPr/>
        </p:nvSpPr>
        <p:spPr>
          <a:xfrm rot="5400000">
            <a:off x="2175443" y="1793865"/>
            <a:ext cx="648000" cy="135089"/>
          </a:xfrm>
          <a:prstGeom prst="rightArrow">
            <a:avLst>
              <a:gd name="adj1" fmla="val 37596"/>
              <a:gd name="adj2" fmla="val 62877"/>
            </a:avLst>
          </a:prstGeom>
          <a:gradFill>
            <a:gsLst>
              <a:gs pos="5000">
                <a:schemeClr val="bg1"/>
              </a:gs>
              <a:gs pos="75000">
                <a:srgbClr val="2F5597"/>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1" name="テキスト ボックス 50">
            <a:extLst>
              <a:ext uri="{FF2B5EF4-FFF2-40B4-BE49-F238E27FC236}">
                <a16:creationId xmlns:a16="http://schemas.microsoft.com/office/drawing/2014/main" id="{13179DE5-50DF-4D1D-B530-1D8CA6C0BE14}"/>
              </a:ext>
            </a:extLst>
          </p:cNvPr>
          <p:cNvSpPr txBox="1"/>
          <p:nvPr/>
        </p:nvSpPr>
        <p:spPr>
          <a:xfrm>
            <a:off x="261675" y="2203625"/>
            <a:ext cx="216000" cy="425276"/>
          </a:xfrm>
          <a:prstGeom prst="roundRect">
            <a:avLst>
              <a:gd name="adj" fmla="val 0"/>
            </a:avLst>
          </a:prstGeom>
          <a:solidFill>
            <a:srgbClr val="0070C0"/>
          </a:solidFill>
          <a:ln w="12700">
            <a:solidFill>
              <a:schemeClr val="bg1"/>
            </a:solidFill>
          </a:ln>
        </p:spPr>
        <p:txBody>
          <a:bodyPr vert="eaVert" wrap="square" lIns="0" tIns="0" rIns="0" bIns="0" rtlCol="0" anchor="ctr" anchorCtr="0">
            <a:noAutofit/>
          </a:bodyPr>
          <a:lstStyle/>
          <a:p>
            <a:pPr algn="ctr">
              <a:lnSpc>
                <a:spcPct val="80000"/>
              </a:lnSpc>
            </a:pPr>
            <a:r>
              <a:rPr lang="ja-JP" altLang="en-US" sz="700" spc="-29" dirty="0">
                <a:solidFill>
                  <a:schemeClr val="bg1"/>
                </a:solidFill>
                <a:latin typeface="ＭＳ Ｐゴシック" panose="020B0600070205080204" pitchFamily="50" charset="-128"/>
                <a:ea typeface="ＭＳ Ｐゴシック" panose="020B0600070205080204" pitchFamily="50" charset="-128"/>
                <a:cs typeface="Meiryo UI" panose="020B0604030504040204" pitchFamily="50" charset="-128"/>
              </a:rPr>
              <a:t>施策目標</a:t>
            </a:r>
          </a:p>
        </p:txBody>
      </p:sp>
      <p:sp>
        <p:nvSpPr>
          <p:cNvPr id="52" name="テキスト ボックス 51">
            <a:extLst>
              <a:ext uri="{FF2B5EF4-FFF2-40B4-BE49-F238E27FC236}">
                <a16:creationId xmlns:a16="http://schemas.microsoft.com/office/drawing/2014/main" id="{FFC3EDD2-C5D4-433A-8633-F311F249A7DC}"/>
              </a:ext>
            </a:extLst>
          </p:cNvPr>
          <p:cNvSpPr txBox="1"/>
          <p:nvPr/>
        </p:nvSpPr>
        <p:spPr>
          <a:xfrm>
            <a:off x="268197" y="5908000"/>
            <a:ext cx="216000" cy="907405"/>
          </a:xfrm>
          <a:prstGeom prst="roundRect">
            <a:avLst>
              <a:gd name="adj" fmla="val 0"/>
            </a:avLst>
          </a:prstGeom>
          <a:solidFill>
            <a:srgbClr val="0070C0"/>
          </a:solidFill>
          <a:ln w="12700">
            <a:solidFill>
              <a:schemeClr val="bg1"/>
            </a:solidFill>
          </a:ln>
        </p:spPr>
        <p:txBody>
          <a:bodyPr vert="eaVert" wrap="square" lIns="0" tIns="0" rIns="0" bIns="0" rtlCol="0" anchor="ctr" anchorCtr="0">
            <a:noAutofit/>
          </a:bodyPr>
          <a:lstStyle/>
          <a:p>
            <a:pPr algn="ctr">
              <a:lnSpc>
                <a:spcPct val="80000"/>
              </a:lnSpc>
            </a:pPr>
            <a:r>
              <a:rPr lang="ja-JP" altLang="en-US" sz="700" spc="-29" dirty="0">
                <a:solidFill>
                  <a:schemeClr val="bg1"/>
                </a:solidFill>
                <a:latin typeface="ＭＳ Ｐゴシック" panose="020B0600070205080204" pitchFamily="50" charset="-128"/>
                <a:ea typeface="ＭＳ Ｐゴシック" panose="020B0600070205080204" pitchFamily="50" charset="-128"/>
                <a:cs typeface="Meiryo UI" panose="020B0604030504040204" pitchFamily="50" charset="-128"/>
              </a:rPr>
              <a:t>施策展開の仕組み</a:t>
            </a:r>
          </a:p>
        </p:txBody>
      </p:sp>
      <p:sp>
        <p:nvSpPr>
          <p:cNvPr id="53" name="テキスト ボックス 52">
            <a:extLst>
              <a:ext uri="{FF2B5EF4-FFF2-40B4-BE49-F238E27FC236}">
                <a16:creationId xmlns:a16="http://schemas.microsoft.com/office/drawing/2014/main" id="{494B1897-D87E-4037-858B-CFE499536A97}"/>
              </a:ext>
            </a:extLst>
          </p:cNvPr>
          <p:cNvSpPr txBox="1"/>
          <p:nvPr/>
        </p:nvSpPr>
        <p:spPr>
          <a:xfrm>
            <a:off x="268285" y="2628901"/>
            <a:ext cx="216000" cy="3281218"/>
          </a:xfrm>
          <a:prstGeom prst="roundRect">
            <a:avLst>
              <a:gd name="adj" fmla="val 0"/>
            </a:avLst>
          </a:prstGeom>
          <a:solidFill>
            <a:srgbClr val="0070C0"/>
          </a:solidFill>
          <a:ln w="12700">
            <a:solidFill>
              <a:schemeClr val="bg1"/>
            </a:solidFill>
          </a:ln>
        </p:spPr>
        <p:txBody>
          <a:bodyPr vert="eaVert" wrap="square" lIns="0" tIns="0" rIns="0" bIns="0" rtlCol="0" anchor="ctr" anchorCtr="0">
            <a:noAutofit/>
          </a:bodyPr>
          <a:lstStyle/>
          <a:p>
            <a:pPr algn="ctr">
              <a:lnSpc>
                <a:spcPct val="80000"/>
              </a:lnSpc>
            </a:pPr>
            <a:r>
              <a:rPr lang="ja-JP" altLang="en-US" sz="700" spc="-29" dirty="0">
                <a:solidFill>
                  <a:schemeClr val="bg1"/>
                </a:solidFill>
                <a:latin typeface="ＭＳ Ｐゴシック" panose="020B0600070205080204" pitchFamily="50" charset="-128"/>
                <a:ea typeface="ＭＳ Ｐゴシック" panose="020B0600070205080204" pitchFamily="50" charset="-128"/>
                <a:cs typeface="Meiryo UI" panose="020B0604030504040204" pitchFamily="50" charset="-128"/>
              </a:rPr>
              <a:t>施策の方向性</a:t>
            </a:r>
          </a:p>
        </p:txBody>
      </p:sp>
      <p:sp>
        <p:nvSpPr>
          <p:cNvPr id="55" name="矢印: 右 115">
            <a:extLst>
              <a:ext uri="{FF2B5EF4-FFF2-40B4-BE49-F238E27FC236}">
                <a16:creationId xmlns:a16="http://schemas.microsoft.com/office/drawing/2014/main" id="{18A9D582-01B3-40C8-B6C3-BC7A97F21331}"/>
              </a:ext>
            </a:extLst>
          </p:cNvPr>
          <p:cNvSpPr/>
          <p:nvPr/>
        </p:nvSpPr>
        <p:spPr>
          <a:xfrm rot="10800000">
            <a:off x="1185861" y="1973012"/>
            <a:ext cx="2845981" cy="149810"/>
          </a:xfrm>
          <a:prstGeom prst="rightArrow">
            <a:avLst>
              <a:gd name="adj1" fmla="val 37596"/>
              <a:gd name="adj2" fmla="val 0"/>
            </a:avLst>
          </a:prstGeom>
          <a:gradFill>
            <a:gsLst>
              <a:gs pos="0">
                <a:schemeClr val="bg1"/>
              </a:gs>
              <a:gs pos="0">
                <a:srgbClr val="2F5597"/>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7" name="矢印: 右 115">
            <a:extLst>
              <a:ext uri="{FF2B5EF4-FFF2-40B4-BE49-F238E27FC236}">
                <a16:creationId xmlns:a16="http://schemas.microsoft.com/office/drawing/2014/main" id="{C3FD8D32-A625-4F38-9C6A-706CC398A100}"/>
              </a:ext>
            </a:extLst>
          </p:cNvPr>
          <p:cNvSpPr/>
          <p:nvPr/>
        </p:nvSpPr>
        <p:spPr>
          <a:xfrm rot="5400000">
            <a:off x="3923664" y="2041113"/>
            <a:ext cx="162000" cy="135089"/>
          </a:xfrm>
          <a:prstGeom prst="rightArrow">
            <a:avLst>
              <a:gd name="adj1" fmla="val 37596"/>
              <a:gd name="adj2" fmla="val 62877"/>
            </a:avLst>
          </a:prstGeom>
          <a:gradFill>
            <a:gsLst>
              <a:gs pos="0">
                <a:schemeClr val="bg1"/>
              </a:gs>
              <a:gs pos="0">
                <a:srgbClr val="2F5597"/>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0" name="テキスト ボックス 59">
            <a:extLst>
              <a:ext uri="{FF2B5EF4-FFF2-40B4-BE49-F238E27FC236}">
                <a16:creationId xmlns:a16="http://schemas.microsoft.com/office/drawing/2014/main" id="{E18A9826-8C14-4116-850B-B3F155AB22D1}"/>
              </a:ext>
            </a:extLst>
          </p:cNvPr>
          <p:cNvSpPr txBox="1"/>
          <p:nvPr/>
        </p:nvSpPr>
        <p:spPr>
          <a:xfrm>
            <a:off x="849635" y="6121351"/>
            <a:ext cx="697354" cy="615553"/>
          </a:xfrm>
          <a:prstGeom prst="rect">
            <a:avLst/>
          </a:prstGeom>
          <a:noFill/>
        </p:spPr>
        <p:txBody>
          <a:bodyPr wrap="square" lIns="72000" tIns="0" rIns="72000" bIns="0" rtlCol="0" anchor="ctr" anchorCtr="0">
            <a:spAutoFit/>
          </a:bodyPr>
          <a:lstStyle/>
          <a:p>
            <a:pPr algn="just"/>
            <a:r>
              <a:rPr lang="ja-JP" altLang="en-US" sz="500" dirty="0">
                <a:latin typeface="Meiryo UI" panose="020B0604030504040204" pitchFamily="50" charset="-128"/>
                <a:ea typeface="Meiryo UI" panose="020B0604030504040204" pitchFamily="50" charset="-128"/>
              </a:rPr>
              <a:t>交通には交通事業者や利用者は勿論、行政、府民、企業、</a:t>
            </a:r>
            <a:r>
              <a:rPr lang="en-US" altLang="ja-JP" sz="500" dirty="0">
                <a:latin typeface="Meiryo UI" panose="020B0604030504040204" pitchFamily="50" charset="-128"/>
                <a:ea typeface="Meiryo UI" panose="020B0604030504040204" pitchFamily="50" charset="-128"/>
              </a:rPr>
              <a:t>NPO</a:t>
            </a:r>
            <a:r>
              <a:rPr lang="ja-JP" altLang="en-US" sz="500" dirty="0">
                <a:latin typeface="Meiryo UI" panose="020B0604030504040204" pitchFamily="50" charset="-128"/>
                <a:ea typeface="Meiryo UI" panose="020B0604030504040204" pitchFamily="50" charset="-128"/>
              </a:rPr>
              <a:t>など多くの関係者が関与しており、あらゆる場面での連携と協働によって効率的・効果的に施策を推進</a:t>
            </a:r>
          </a:p>
        </p:txBody>
      </p:sp>
      <p:sp>
        <p:nvSpPr>
          <p:cNvPr id="61" name="テキスト ボックス 60">
            <a:extLst>
              <a:ext uri="{FF2B5EF4-FFF2-40B4-BE49-F238E27FC236}">
                <a16:creationId xmlns:a16="http://schemas.microsoft.com/office/drawing/2014/main" id="{F8F0754E-1998-498F-BAA2-DA124137F311}"/>
              </a:ext>
            </a:extLst>
          </p:cNvPr>
          <p:cNvSpPr txBox="1"/>
          <p:nvPr/>
        </p:nvSpPr>
        <p:spPr>
          <a:xfrm>
            <a:off x="1904351" y="6140730"/>
            <a:ext cx="739294" cy="461665"/>
          </a:xfrm>
          <a:prstGeom prst="rect">
            <a:avLst/>
          </a:prstGeom>
          <a:noFill/>
        </p:spPr>
        <p:txBody>
          <a:bodyPr wrap="square" lIns="72000" tIns="0" rIns="72000" bIns="0" rtlCol="0" anchor="ctr" anchorCtr="0">
            <a:spAutoFit/>
          </a:bodyPr>
          <a:lstStyle/>
          <a:p>
            <a:pPr algn="just"/>
            <a:r>
              <a:rPr lang="ja-JP" altLang="en-US" sz="500" dirty="0">
                <a:latin typeface="Meiryo UI" panose="020B0604030504040204" pitchFamily="50" charset="-128"/>
                <a:ea typeface="Meiryo UI" panose="020B0604030504040204" pitchFamily="50" charset="-128"/>
              </a:rPr>
              <a:t>交通分野と福祉、産業、観光など様々な分野や事業を組み合わせることにより、双方のメリットを最大化し、効率的に施策を推進</a:t>
            </a:r>
          </a:p>
        </p:txBody>
      </p:sp>
      <p:sp>
        <p:nvSpPr>
          <p:cNvPr id="62" name="テキスト ボックス 61">
            <a:extLst>
              <a:ext uri="{FF2B5EF4-FFF2-40B4-BE49-F238E27FC236}">
                <a16:creationId xmlns:a16="http://schemas.microsoft.com/office/drawing/2014/main" id="{B2C2A0F6-CDC1-4522-9B2A-6EA67CF2FD78}"/>
              </a:ext>
            </a:extLst>
          </p:cNvPr>
          <p:cNvSpPr txBox="1"/>
          <p:nvPr/>
        </p:nvSpPr>
        <p:spPr>
          <a:xfrm>
            <a:off x="3995784" y="6124214"/>
            <a:ext cx="693373" cy="615553"/>
          </a:xfrm>
          <a:prstGeom prst="rect">
            <a:avLst/>
          </a:prstGeom>
          <a:noFill/>
        </p:spPr>
        <p:txBody>
          <a:bodyPr wrap="square" lIns="72000" tIns="0" rIns="72000" bIns="0" rtlCol="0" anchor="ctr" anchorCtr="0">
            <a:spAutoFit/>
          </a:bodyPr>
          <a:lstStyle/>
          <a:p>
            <a:pPr algn="just"/>
            <a:r>
              <a:rPr lang="ja-JP" altLang="en-US" sz="500" dirty="0">
                <a:latin typeface="Meiryo UI" panose="020B0604030504040204" pitchFamily="50" charset="-128"/>
                <a:ea typeface="Meiryo UI" panose="020B0604030504040204" pitchFamily="50" charset="-128"/>
              </a:rPr>
              <a:t>社会情勢の変化や施策の進捗状況、関連する他の計画の策定状況を継続的に確認し、本計画内容の検証と、必要に応じた施策の再構築を継続的に実施</a:t>
            </a:r>
          </a:p>
        </p:txBody>
      </p:sp>
      <p:sp>
        <p:nvSpPr>
          <p:cNvPr id="63" name="テキスト ボックス 62">
            <a:extLst>
              <a:ext uri="{FF2B5EF4-FFF2-40B4-BE49-F238E27FC236}">
                <a16:creationId xmlns:a16="http://schemas.microsoft.com/office/drawing/2014/main" id="{9ABE48FB-41E1-4458-8111-C0B2B825A887}"/>
              </a:ext>
            </a:extLst>
          </p:cNvPr>
          <p:cNvSpPr txBox="1"/>
          <p:nvPr/>
        </p:nvSpPr>
        <p:spPr>
          <a:xfrm>
            <a:off x="3001007" y="6092464"/>
            <a:ext cx="664491" cy="692497"/>
          </a:xfrm>
          <a:prstGeom prst="rect">
            <a:avLst/>
          </a:prstGeom>
          <a:noFill/>
        </p:spPr>
        <p:txBody>
          <a:bodyPr wrap="square" lIns="72000" tIns="0" rIns="72000" bIns="0" rtlCol="0" anchor="ctr" anchorCtr="0">
            <a:spAutoFit/>
          </a:bodyPr>
          <a:lstStyle/>
          <a:p>
            <a:pPr algn="just"/>
            <a:r>
              <a:rPr lang="en-US" altLang="ja-JP" sz="500" dirty="0">
                <a:latin typeface="Meiryo UI" panose="020B0604030504040204" pitchFamily="50" charset="-128"/>
                <a:ea typeface="Meiryo UI" panose="020B0604030504040204" pitchFamily="50" charset="-128"/>
              </a:rPr>
              <a:t>ICT</a:t>
            </a:r>
            <a:r>
              <a:rPr lang="ja-JP" altLang="en-US" sz="500" dirty="0">
                <a:latin typeface="Meiryo UI" panose="020B0604030504040204" pitchFamily="50" charset="-128"/>
                <a:ea typeface="Meiryo UI" panose="020B0604030504040204" pitchFamily="50" charset="-128"/>
              </a:rPr>
              <a:t>や</a:t>
            </a:r>
            <a:r>
              <a:rPr lang="en-US" altLang="ja-JP" sz="500" dirty="0">
                <a:latin typeface="Meiryo UI" panose="020B0604030504040204" pitchFamily="50" charset="-128"/>
                <a:ea typeface="Meiryo UI" panose="020B0604030504040204" pitchFamily="50" charset="-128"/>
              </a:rPr>
              <a:t>AI</a:t>
            </a:r>
            <a:r>
              <a:rPr lang="ja-JP" altLang="en-US" sz="500" dirty="0">
                <a:latin typeface="Meiryo UI" panose="020B0604030504040204" pitchFamily="50" charset="-128"/>
                <a:ea typeface="Meiryo UI" panose="020B0604030504040204" pitchFamily="50" charset="-128"/>
              </a:rPr>
              <a:t>などの情報通信技術や、自動運転などの交通に変化をもたらす新たな技術が急速に進展しており、適宜、これらを活用することによって効率的・効果的に施策を推進</a:t>
            </a:r>
          </a:p>
        </p:txBody>
      </p:sp>
      <p:sp>
        <p:nvSpPr>
          <p:cNvPr id="72" name="矢印: 右 115">
            <a:extLst>
              <a:ext uri="{FF2B5EF4-FFF2-40B4-BE49-F238E27FC236}">
                <a16:creationId xmlns:a16="http://schemas.microsoft.com/office/drawing/2014/main" id="{C3FD8D32-A625-4F38-9C6A-706CC398A100}"/>
              </a:ext>
            </a:extLst>
          </p:cNvPr>
          <p:cNvSpPr/>
          <p:nvPr/>
        </p:nvSpPr>
        <p:spPr>
          <a:xfrm rot="5400000">
            <a:off x="1128499" y="2037917"/>
            <a:ext cx="162000" cy="135089"/>
          </a:xfrm>
          <a:prstGeom prst="rightArrow">
            <a:avLst>
              <a:gd name="adj1" fmla="val 37596"/>
              <a:gd name="adj2" fmla="val 62877"/>
            </a:avLst>
          </a:prstGeom>
          <a:gradFill>
            <a:gsLst>
              <a:gs pos="0">
                <a:schemeClr val="bg1"/>
              </a:gs>
              <a:gs pos="0">
                <a:srgbClr val="2F5597"/>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3" name="テキスト ボックス 72">
            <a:extLst>
              <a:ext uri="{FF2B5EF4-FFF2-40B4-BE49-F238E27FC236}">
                <a16:creationId xmlns:a16="http://schemas.microsoft.com/office/drawing/2014/main" id="{A4ECAB94-B304-4D0E-A861-168CAA3A9F9A}"/>
              </a:ext>
            </a:extLst>
          </p:cNvPr>
          <p:cNvSpPr txBox="1"/>
          <p:nvPr/>
        </p:nvSpPr>
        <p:spPr>
          <a:xfrm>
            <a:off x="543818" y="3370424"/>
            <a:ext cx="1332000" cy="438604"/>
          </a:xfrm>
          <a:prstGeom prst="rect">
            <a:avLst/>
          </a:prstGeom>
          <a:noFill/>
          <a:ln w="3175">
            <a:solidFill>
              <a:schemeClr val="tx2"/>
            </a:solidFill>
            <a:prstDash val="dash"/>
          </a:ln>
        </p:spPr>
        <p:txBody>
          <a:bodyPr wrap="square" lIns="36000" tIns="0" rIns="36000" bIns="0" rtlCol="0" anchor="ctr" anchorCtr="0">
            <a:noAutofit/>
          </a:bodyPr>
          <a:lstStyle/>
          <a:p>
            <a:pPr marL="85725" indent="-85725">
              <a:lnSpc>
                <a:spcPts val="1000"/>
              </a:lnSpc>
            </a:pPr>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5" name="テキスト ボックス 74">
            <a:extLst>
              <a:ext uri="{FF2B5EF4-FFF2-40B4-BE49-F238E27FC236}">
                <a16:creationId xmlns:a16="http://schemas.microsoft.com/office/drawing/2014/main" id="{A4ECAB94-B304-4D0E-A861-168CAA3A9F9A}"/>
              </a:ext>
            </a:extLst>
          </p:cNvPr>
          <p:cNvSpPr txBox="1"/>
          <p:nvPr/>
        </p:nvSpPr>
        <p:spPr>
          <a:xfrm>
            <a:off x="1941886" y="2667177"/>
            <a:ext cx="1319641" cy="586841"/>
          </a:xfrm>
          <a:prstGeom prst="rect">
            <a:avLst/>
          </a:prstGeom>
          <a:noFill/>
          <a:ln w="3175">
            <a:solidFill>
              <a:schemeClr val="tx2"/>
            </a:solidFill>
            <a:prstDash val="dash"/>
          </a:ln>
        </p:spPr>
        <p:txBody>
          <a:bodyPr wrap="square" lIns="36000" tIns="0" rIns="36000" bIns="0" rtlCol="0" anchor="ctr" anchorCtr="0">
            <a:noAutofit/>
          </a:bodyPr>
          <a:lstStyle/>
          <a:p>
            <a:pPr marL="85725" indent="-85725">
              <a:lnSpc>
                <a:spcPts val="1000"/>
              </a:lnSpc>
            </a:pPr>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6" name="テキスト ボックス 75">
            <a:extLst>
              <a:ext uri="{FF2B5EF4-FFF2-40B4-BE49-F238E27FC236}">
                <a16:creationId xmlns:a16="http://schemas.microsoft.com/office/drawing/2014/main" id="{A4ECAB94-B304-4D0E-A861-168CAA3A9F9A}"/>
              </a:ext>
            </a:extLst>
          </p:cNvPr>
          <p:cNvSpPr txBox="1"/>
          <p:nvPr/>
        </p:nvSpPr>
        <p:spPr>
          <a:xfrm>
            <a:off x="1940049" y="3474619"/>
            <a:ext cx="1332000" cy="738656"/>
          </a:xfrm>
          <a:prstGeom prst="rect">
            <a:avLst/>
          </a:prstGeom>
          <a:noFill/>
          <a:ln w="3175">
            <a:solidFill>
              <a:schemeClr val="tx2"/>
            </a:solidFill>
            <a:prstDash val="dash"/>
          </a:ln>
        </p:spPr>
        <p:txBody>
          <a:bodyPr wrap="square" lIns="36000" tIns="0" rIns="36000" bIns="0" rtlCol="0" anchor="ctr" anchorCtr="0">
            <a:noAutofit/>
          </a:bodyPr>
          <a:lstStyle/>
          <a:p>
            <a:pPr marL="85725" indent="-85725">
              <a:lnSpc>
                <a:spcPts val="1000"/>
              </a:lnSpc>
            </a:pPr>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0" name="テキスト ボックス 79">
            <a:extLst>
              <a:ext uri="{FF2B5EF4-FFF2-40B4-BE49-F238E27FC236}">
                <a16:creationId xmlns:a16="http://schemas.microsoft.com/office/drawing/2014/main" id="{A4ECAB94-B304-4D0E-A861-168CAA3A9F9A}"/>
              </a:ext>
            </a:extLst>
          </p:cNvPr>
          <p:cNvSpPr txBox="1"/>
          <p:nvPr/>
        </p:nvSpPr>
        <p:spPr>
          <a:xfrm>
            <a:off x="3334704" y="2771913"/>
            <a:ext cx="1332000" cy="209812"/>
          </a:xfrm>
          <a:prstGeom prst="rect">
            <a:avLst/>
          </a:prstGeom>
          <a:noFill/>
          <a:ln w="3175">
            <a:solidFill>
              <a:schemeClr val="tx2"/>
            </a:solidFill>
            <a:prstDash val="dash"/>
          </a:ln>
        </p:spPr>
        <p:txBody>
          <a:bodyPr wrap="square" lIns="36000" tIns="0" rIns="36000" bIns="0" rtlCol="0" anchor="ctr" anchorCtr="0">
            <a:noAutofit/>
          </a:bodyPr>
          <a:lstStyle/>
          <a:p>
            <a:pPr marL="85725" indent="-85725">
              <a:lnSpc>
                <a:spcPts val="1000"/>
              </a:lnSpc>
            </a:pPr>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1" name="テキスト ボックス 80">
            <a:extLst>
              <a:ext uri="{FF2B5EF4-FFF2-40B4-BE49-F238E27FC236}">
                <a16:creationId xmlns:a16="http://schemas.microsoft.com/office/drawing/2014/main" id="{A4ECAB94-B304-4D0E-A861-168CAA3A9F9A}"/>
              </a:ext>
            </a:extLst>
          </p:cNvPr>
          <p:cNvSpPr txBox="1"/>
          <p:nvPr/>
        </p:nvSpPr>
        <p:spPr>
          <a:xfrm>
            <a:off x="3339642" y="3674929"/>
            <a:ext cx="1332000" cy="117063"/>
          </a:xfrm>
          <a:prstGeom prst="rect">
            <a:avLst/>
          </a:prstGeom>
          <a:noFill/>
          <a:ln w="3175">
            <a:solidFill>
              <a:schemeClr val="tx2"/>
            </a:solidFill>
            <a:prstDash val="dash"/>
          </a:ln>
        </p:spPr>
        <p:txBody>
          <a:bodyPr wrap="square" lIns="36000" tIns="0" rIns="36000" bIns="0" rtlCol="0" anchor="ctr" anchorCtr="0">
            <a:noAutofit/>
          </a:bodyPr>
          <a:lstStyle/>
          <a:p>
            <a:pPr marL="85725" indent="-85725">
              <a:lnSpc>
                <a:spcPts val="1000"/>
              </a:lnSpc>
            </a:pPr>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テキスト ボックス 19">
            <a:extLst>
              <a:ext uri="{FF2B5EF4-FFF2-40B4-BE49-F238E27FC236}">
                <a16:creationId xmlns:a16="http://schemas.microsoft.com/office/drawing/2014/main" id="{9BAF8A8B-7D45-4858-98C9-9D59E31769F0}"/>
              </a:ext>
            </a:extLst>
          </p:cNvPr>
          <p:cNvSpPr txBox="1"/>
          <p:nvPr/>
        </p:nvSpPr>
        <p:spPr>
          <a:xfrm>
            <a:off x="499208" y="2526033"/>
            <a:ext cx="1359679" cy="3533566"/>
          </a:xfrm>
          <a:prstGeom prst="rect">
            <a:avLst/>
          </a:prstGeom>
          <a:noFill/>
        </p:spPr>
        <p:txBody>
          <a:bodyPr wrap="square" lIns="36000" tIns="36000" rIns="36000" bIns="36000" rtlCol="0" anchor="t" anchorCtr="0">
            <a:noAutofit/>
          </a:bodyPr>
          <a:lstStyle/>
          <a:p>
            <a:pPr marL="76200" indent="-76200">
              <a:spcAft>
                <a:spcPts val="200"/>
              </a:spcAft>
            </a:pPr>
            <a:r>
              <a:rPr lang="ja-JP" altLang="en-US" sz="600" b="1" dirty="0" smtClean="0">
                <a:latin typeface="Meiryo UI" panose="020B0604030504040204" pitchFamily="50" charset="-128"/>
                <a:ea typeface="Meiryo UI" panose="020B0604030504040204" pitchFamily="50" charset="-128"/>
              </a:rPr>
              <a:t>◆大阪・関西の成長に必要な交通ネットワークの充実・強化</a:t>
            </a:r>
            <a:endParaRPr lang="en-US" altLang="ja-JP" sz="200" b="1" dirty="0">
              <a:latin typeface="Meiryo UI" panose="020B0604030504040204" pitchFamily="50" charset="-128"/>
              <a:ea typeface="Meiryo UI" panose="020B0604030504040204" pitchFamily="50" charset="-128"/>
            </a:endParaRPr>
          </a:p>
          <a:p>
            <a:pPr marL="158750" indent="-158750">
              <a:lnSpc>
                <a:spcPct val="90000"/>
              </a:lnSpc>
              <a:spcAft>
                <a:spcPts val="200"/>
              </a:spcAft>
            </a:pPr>
            <a:r>
              <a:rPr lang="ja-JP" altLang="en-US" sz="500" dirty="0">
                <a:latin typeface="Meiryo UI" panose="020B0604030504040204" pitchFamily="50" charset="-128"/>
                <a:ea typeface="Meiryo UI" panose="020B0604030504040204" pitchFamily="50" charset="-128"/>
              </a:rPr>
              <a:t>　</a:t>
            </a:r>
            <a:r>
              <a:rPr lang="ja-JP" altLang="en-US" sz="500" dirty="0" smtClean="0">
                <a:latin typeface="Meiryo UI" panose="020B0604030504040204" pitchFamily="50" charset="-128"/>
                <a:ea typeface="Meiryo UI" panose="020B0604030504040204" pitchFamily="50" charset="-128"/>
              </a:rPr>
              <a:t>●</a:t>
            </a:r>
            <a:r>
              <a:rPr lang="ja-JP" altLang="en-US" sz="500" dirty="0" smtClean="0">
                <a:solidFill>
                  <a:srgbClr val="000000"/>
                </a:solidFill>
                <a:latin typeface="Meiryo UI" panose="020B0604030504040204" pitchFamily="50" charset="-128"/>
                <a:ea typeface="Meiryo UI" panose="020B0604030504040204" pitchFamily="50" charset="-128"/>
              </a:rPr>
              <a:t>道路</a:t>
            </a:r>
            <a:r>
              <a:rPr lang="ja-JP" altLang="en-US" sz="500" dirty="0">
                <a:solidFill>
                  <a:srgbClr val="000000"/>
                </a:solidFill>
                <a:latin typeface="Meiryo UI" panose="020B0604030504040204" pitchFamily="50" charset="-128"/>
                <a:ea typeface="Meiryo UI" panose="020B0604030504040204" pitchFamily="50" charset="-128"/>
              </a:rPr>
              <a:t>ネットワーク</a:t>
            </a:r>
            <a:r>
              <a:rPr lang="ja-JP" altLang="en-US" sz="500" dirty="0" smtClean="0">
                <a:solidFill>
                  <a:srgbClr val="000000"/>
                </a:solidFill>
                <a:latin typeface="Meiryo UI" panose="020B0604030504040204" pitchFamily="50" charset="-128"/>
                <a:ea typeface="Meiryo UI" panose="020B0604030504040204" pitchFamily="50" charset="-128"/>
              </a:rPr>
              <a:t>の</a:t>
            </a:r>
            <a:r>
              <a:rPr lang="ja-JP" altLang="en-US" sz="500" dirty="0">
                <a:solidFill>
                  <a:srgbClr val="000000"/>
                </a:solidFill>
                <a:latin typeface="Meiryo UI" panose="020B0604030504040204" pitchFamily="50" charset="-128"/>
                <a:ea typeface="Meiryo UI" panose="020B0604030504040204" pitchFamily="50" charset="-128"/>
              </a:rPr>
              <a:t>機能</a:t>
            </a:r>
            <a:r>
              <a:rPr lang="ja-JP" altLang="en-US" sz="500" dirty="0" smtClean="0">
                <a:solidFill>
                  <a:srgbClr val="000000"/>
                </a:solidFill>
                <a:latin typeface="Meiryo UI" panose="020B0604030504040204" pitchFamily="50" charset="-128"/>
                <a:ea typeface="Meiryo UI" panose="020B0604030504040204" pitchFamily="50" charset="-128"/>
              </a:rPr>
              <a:t>強化</a:t>
            </a:r>
            <a:endParaRPr lang="en-US" altLang="ja-JP" sz="500" dirty="0" smtClean="0">
              <a:solidFill>
                <a:srgbClr val="000000"/>
              </a:solidFill>
              <a:latin typeface="Meiryo UI" panose="020B0604030504040204" pitchFamily="50" charset="-128"/>
              <a:ea typeface="Meiryo UI" panose="020B0604030504040204" pitchFamily="50" charset="-128"/>
            </a:endParaRPr>
          </a:p>
          <a:p>
            <a:pPr marL="100013" indent="-100013">
              <a:lnSpc>
                <a:spcPct val="90000"/>
              </a:lnSpc>
              <a:spcAft>
                <a:spcPts val="200"/>
              </a:spcAft>
            </a:pPr>
            <a:r>
              <a:rPr lang="ja-JP" altLang="en-US" sz="500" dirty="0">
                <a:latin typeface="Meiryo UI" panose="020B0604030504040204" pitchFamily="50" charset="-128"/>
                <a:ea typeface="Meiryo UI" panose="020B0604030504040204" pitchFamily="50" charset="-128"/>
              </a:rPr>
              <a:t>  </a:t>
            </a:r>
            <a:r>
              <a:rPr lang="ja-JP" altLang="en-US" sz="500" dirty="0" smtClean="0">
                <a:latin typeface="Meiryo UI" panose="020B0604030504040204" pitchFamily="50" charset="-128"/>
                <a:ea typeface="Meiryo UI" panose="020B0604030504040204" pitchFamily="50" charset="-128"/>
              </a:rPr>
              <a:t>●</a:t>
            </a:r>
            <a:r>
              <a:rPr lang="ja-JP" altLang="en-US" sz="500" dirty="0">
                <a:latin typeface="Meiryo UI" panose="020B0604030504040204" pitchFamily="50" charset="-128"/>
                <a:ea typeface="Meiryo UI" panose="020B0604030504040204" pitchFamily="50" charset="-128"/>
              </a:rPr>
              <a:t>慢性的な交通渋滞の解消  </a:t>
            </a:r>
            <a:endParaRPr lang="en-US" altLang="ja-JP" sz="500" dirty="0" smtClean="0">
              <a:latin typeface="Meiryo UI" panose="020B0604030504040204" pitchFamily="50" charset="-128"/>
              <a:ea typeface="Meiryo UI" panose="020B0604030504040204" pitchFamily="50" charset="-128"/>
            </a:endParaRPr>
          </a:p>
          <a:p>
            <a:pPr marL="100013" indent="-100013">
              <a:lnSpc>
                <a:spcPct val="90000"/>
              </a:lnSpc>
              <a:spcAft>
                <a:spcPts val="200"/>
              </a:spcAft>
            </a:pPr>
            <a:r>
              <a:rPr lang="ja-JP" altLang="en-US" sz="500" dirty="0" smtClean="0">
                <a:latin typeface="Meiryo UI" panose="020B0604030504040204" pitchFamily="50" charset="-128"/>
                <a:ea typeface="Meiryo UI" panose="020B0604030504040204" pitchFamily="50" charset="-128"/>
              </a:rPr>
              <a:t>　●鉄道</a:t>
            </a:r>
            <a:r>
              <a:rPr lang="ja-JP" altLang="en-US" sz="500" dirty="0">
                <a:latin typeface="Meiryo UI" panose="020B0604030504040204" pitchFamily="50" charset="-128"/>
                <a:ea typeface="Meiryo UI" panose="020B0604030504040204" pitchFamily="50" charset="-128"/>
              </a:rPr>
              <a:t>ネットワークの</a:t>
            </a:r>
            <a:r>
              <a:rPr lang="ja-JP" altLang="en-US" sz="500" dirty="0" smtClean="0">
                <a:latin typeface="Meiryo UI" panose="020B0604030504040204" pitchFamily="50" charset="-128"/>
                <a:ea typeface="Meiryo UI" panose="020B0604030504040204" pitchFamily="50" charset="-128"/>
              </a:rPr>
              <a:t>充実</a:t>
            </a:r>
            <a:endParaRPr lang="en-US" altLang="ja-JP" sz="500" dirty="0" smtClean="0">
              <a:solidFill>
                <a:srgbClr val="FF0000"/>
              </a:solidFill>
              <a:latin typeface="Meiryo UI" panose="020B0604030504040204" pitchFamily="50" charset="-128"/>
              <a:ea typeface="Meiryo UI" panose="020B0604030504040204" pitchFamily="50" charset="-128"/>
            </a:endParaRPr>
          </a:p>
          <a:p>
            <a:pPr marL="158750" indent="-158750">
              <a:lnSpc>
                <a:spcPct val="90000"/>
              </a:lnSpc>
              <a:spcAft>
                <a:spcPts val="200"/>
              </a:spcAft>
            </a:pPr>
            <a:r>
              <a:rPr lang="ja-JP" altLang="en-US" sz="500" dirty="0" smtClean="0">
                <a:latin typeface="Meiryo UI" panose="020B0604030504040204" pitchFamily="50" charset="-128"/>
                <a:ea typeface="Meiryo UI" panose="020B0604030504040204" pitchFamily="50" charset="-128"/>
              </a:rPr>
              <a:t>　●踏切道における交通渋滞や事故の解消</a:t>
            </a:r>
            <a:endParaRPr lang="en-US" altLang="ja-JP" sz="500" dirty="0" smtClean="0">
              <a:latin typeface="Meiryo UI" panose="020B0604030504040204" pitchFamily="50" charset="-128"/>
              <a:ea typeface="Meiryo UI" panose="020B0604030504040204" pitchFamily="50" charset="-128"/>
            </a:endParaRPr>
          </a:p>
          <a:p>
            <a:pPr marL="158750" indent="-158750">
              <a:lnSpc>
                <a:spcPct val="90000"/>
              </a:lnSpc>
              <a:spcAft>
                <a:spcPts val="200"/>
              </a:spcAft>
            </a:pPr>
            <a:endParaRPr lang="en-US" altLang="ja-JP" sz="500" dirty="0" smtClean="0">
              <a:latin typeface="Meiryo UI" panose="020B0604030504040204" pitchFamily="50" charset="-128"/>
              <a:ea typeface="Meiryo UI" panose="020B0604030504040204" pitchFamily="50" charset="-128"/>
            </a:endParaRPr>
          </a:p>
          <a:p>
            <a:pPr marL="76200" indent="-76200">
              <a:lnSpc>
                <a:spcPct val="90000"/>
              </a:lnSpc>
              <a:spcAft>
                <a:spcPts val="200"/>
              </a:spcAft>
            </a:pPr>
            <a:r>
              <a:rPr lang="ja-JP" altLang="en-US" sz="600" b="1" dirty="0" smtClean="0">
                <a:latin typeface="Meiryo UI" panose="020B0604030504040204" pitchFamily="50" charset="-128"/>
                <a:ea typeface="Meiryo UI" panose="020B0604030504040204" pitchFamily="50" charset="-128"/>
              </a:rPr>
              <a:t>◆既存</a:t>
            </a:r>
            <a:r>
              <a:rPr lang="ja-JP" altLang="en-US" sz="600" b="1" dirty="0">
                <a:latin typeface="Meiryo UI" panose="020B0604030504040204" pitchFamily="50" charset="-128"/>
                <a:ea typeface="Meiryo UI" panose="020B0604030504040204" pitchFamily="50" charset="-128"/>
              </a:rPr>
              <a:t>交通</a:t>
            </a:r>
            <a:r>
              <a:rPr lang="ja-JP" altLang="en-US" sz="600" b="1" dirty="0" smtClean="0">
                <a:latin typeface="Meiryo UI" panose="020B0604030504040204" pitchFamily="50" charset="-128"/>
                <a:ea typeface="Meiryo UI" panose="020B0604030504040204" pitchFamily="50" charset="-128"/>
              </a:rPr>
              <a:t>ネットワーク等の徹底</a:t>
            </a:r>
            <a:r>
              <a:rPr lang="ja-JP" altLang="en-US" sz="600" b="1" dirty="0">
                <a:latin typeface="Meiryo UI" panose="020B0604030504040204" pitchFamily="50" charset="-128"/>
                <a:ea typeface="Meiryo UI" panose="020B0604030504040204" pitchFamily="50" charset="-128"/>
              </a:rPr>
              <a:t>活用</a:t>
            </a:r>
            <a:endParaRPr lang="en-US" altLang="ja-JP" sz="600" b="1" dirty="0">
              <a:latin typeface="Meiryo UI" panose="020B0604030504040204" pitchFamily="50" charset="-128"/>
              <a:ea typeface="Meiryo UI" panose="020B0604030504040204" pitchFamily="50" charset="-128"/>
            </a:endParaRPr>
          </a:p>
          <a:p>
            <a:pPr marL="158750" indent="-158750">
              <a:lnSpc>
                <a:spcPct val="90000"/>
              </a:lnSpc>
              <a:spcAft>
                <a:spcPts val="200"/>
              </a:spcAft>
            </a:pPr>
            <a:endParaRPr lang="en-US" altLang="ja-JP" sz="200" dirty="0">
              <a:latin typeface="Meiryo UI" panose="020B0604030504040204" pitchFamily="50" charset="-128"/>
              <a:ea typeface="Meiryo UI" panose="020B0604030504040204" pitchFamily="50" charset="-128"/>
            </a:endParaRPr>
          </a:p>
          <a:p>
            <a:pPr marL="100013" indent="-100013">
              <a:lnSpc>
                <a:spcPct val="90000"/>
              </a:lnSpc>
              <a:spcAft>
                <a:spcPts val="200"/>
              </a:spcAft>
            </a:pPr>
            <a:r>
              <a:rPr lang="ja-JP" altLang="en-US" sz="500" dirty="0">
                <a:latin typeface="Meiryo UI" panose="020B0604030504040204" pitchFamily="50" charset="-128"/>
                <a:ea typeface="Meiryo UI" panose="020B0604030504040204" pitchFamily="50" charset="-128"/>
              </a:rPr>
              <a:t>　●利用者に</a:t>
            </a:r>
            <a:r>
              <a:rPr lang="ja-JP" altLang="en-US" sz="500" dirty="0" smtClean="0">
                <a:latin typeface="Meiryo UI" panose="020B0604030504040204" pitchFamily="50" charset="-128"/>
                <a:ea typeface="Meiryo UI" panose="020B0604030504040204" pitchFamily="50" charset="-128"/>
              </a:rPr>
              <a:t>とって公平で分りやすくかつ渋滞を緩和し利用しやすい高速</a:t>
            </a:r>
            <a:r>
              <a:rPr lang="ja-JP" altLang="en-US" sz="500" dirty="0">
                <a:latin typeface="Meiryo UI" panose="020B0604030504040204" pitchFamily="50" charset="-128"/>
                <a:ea typeface="Meiryo UI" panose="020B0604030504040204" pitchFamily="50" charset="-128"/>
              </a:rPr>
              <a:t>道路料金体系の</a:t>
            </a:r>
            <a:r>
              <a:rPr lang="ja-JP" altLang="en-US" sz="500" dirty="0" smtClean="0">
                <a:latin typeface="Meiryo UI" panose="020B0604030504040204" pitchFamily="50" charset="-128"/>
                <a:ea typeface="Meiryo UI" panose="020B0604030504040204" pitchFamily="50" charset="-128"/>
              </a:rPr>
              <a:t>実現</a:t>
            </a:r>
            <a:endParaRPr lang="en-US" altLang="ja-JP" sz="500" dirty="0" smtClean="0">
              <a:latin typeface="Meiryo UI" panose="020B0604030504040204" pitchFamily="50" charset="-128"/>
              <a:ea typeface="Meiryo UI" panose="020B0604030504040204" pitchFamily="50" charset="-128"/>
            </a:endParaRPr>
          </a:p>
          <a:p>
            <a:pPr marL="100013" indent="-100013">
              <a:lnSpc>
                <a:spcPct val="90000"/>
              </a:lnSpc>
              <a:spcAft>
                <a:spcPts val="200"/>
              </a:spcAft>
            </a:pPr>
            <a:r>
              <a:rPr lang="ja-JP" altLang="en-US" sz="500" dirty="0">
                <a:latin typeface="Meiryo UI" panose="020B0604030504040204" pitchFamily="50" charset="-128"/>
                <a:ea typeface="Meiryo UI" panose="020B0604030504040204" pitchFamily="50" charset="-128"/>
              </a:rPr>
              <a:t>　</a:t>
            </a:r>
            <a:r>
              <a:rPr lang="ja-JP" altLang="en-US" sz="500" dirty="0" smtClean="0">
                <a:latin typeface="Meiryo UI" panose="020B0604030504040204" pitchFamily="50" charset="-128"/>
                <a:ea typeface="Meiryo UI" panose="020B0604030504040204" pitchFamily="50" charset="-128"/>
              </a:rPr>
              <a:t>●既存ストックの効果的な活用</a:t>
            </a:r>
            <a:endParaRPr lang="en-US" altLang="ja-JP" sz="500" dirty="0">
              <a:latin typeface="Meiryo UI" panose="020B0604030504040204" pitchFamily="50" charset="-128"/>
              <a:ea typeface="Meiryo UI" panose="020B0604030504040204" pitchFamily="50" charset="-128"/>
            </a:endParaRPr>
          </a:p>
          <a:p>
            <a:pPr marL="100013" indent="-100013">
              <a:lnSpc>
                <a:spcPct val="90000"/>
              </a:lnSpc>
              <a:spcAft>
                <a:spcPts val="200"/>
              </a:spcAft>
            </a:pPr>
            <a:r>
              <a:rPr lang="ja-JP" altLang="en-US" sz="500" dirty="0">
                <a:latin typeface="Meiryo UI" panose="020B0604030504040204" pitchFamily="50" charset="-128"/>
                <a:ea typeface="Meiryo UI" panose="020B0604030504040204" pitchFamily="50" charset="-128"/>
              </a:rPr>
              <a:t>　●公共交通の利便性向上</a:t>
            </a:r>
            <a:r>
              <a:rPr lang="en-US" altLang="ja-JP" sz="500" dirty="0">
                <a:latin typeface="Meiryo UI" panose="020B0604030504040204" pitchFamily="50" charset="-128"/>
                <a:ea typeface="Meiryo UI" panose="020B0604030504040204" pitchFamily="50" charset="-128"/>
              </a:rPr>
              <a:t>/</a:t>
            </a:r>
            <a:r>
              <a:rPr lang="ja-JP" altLang="en-US" sz="500" dirty="0">
                <a:latin typeface="Meiryo UI" panose="020B0604030504040204" pitchFamily="50" charset="-128"/>
                <a:ea typeface="Meiryo UI" panose="020B0604030504040204" pitchFamily="50" charset="-128"/>
              </a:rPr>
              <a:t>公共交通の</a:t>
            </a:r>
            <a:r>
              <a:rPr lang="ja-JP" altLang="en-US" sz="500" dirty="0" smtClean="0">
                <a:latin typeface="Meiryo UI" panose="020B0604030504040204" pitchFamily="50" charset="-128"/>
                <a:ea typeface="Meiryo UI" panose="020B0604030504040204" pitchFamily="50" charset="-128"/>
              </a:rPr>
              <a:t>利用促進</a:t>
            </a:r>
            <a:endParaRPr lang="en-US" altLang="ja-JP" sz="500" dirty="0">
              <a:latin typeface="Meiryo UI" panose="020B0604030504040204" pitchFamily="50" charset="-128"/>
              <a:ea typeface="Meiryo UI" panose="020B0604030504040204" pitchFamily="50" charset="-128"/>
            </a:endParaRPr>
          </a:p>
          <a:p>
            <a:pPr marL="158750" indent="-158750">
              <a:lnSpc>
                <a:spcPct val="90000"/>
              </a:lnSpc>
              <a:spcAft>
                <a:spcPts val="200"/>
              </a:spcAft>
            </a:pPr>
            <a:endParaRPr lang="en-US" altLang="ja-JP" sz="500" b="1" dirty="0">
              <a:latin typeface="Meiryo UI" panose="020B0604030504040204" pitchFamily="50" charset="-128"/>
              <a:ea typeface="Meiryo UI" panose="020B0604030504040204" pitchFamily="50" charset="-128"/>
            </a:endParaRPr>
          </a:p>
        </p:txBody>
      </p:sp>
      <p:sp>
        <p:nvSpPr>
          <p:cNvPr id="27" name="テキスト ボックス 26">
            <a:extLst>
              <a:ext uri="{FF2B5EF4-FFF2-40B4-BE49-F238E27FC236}">
                <a16:creationId xmlns:a16="http://schemas.microsoft.com/office/drawing/2014/main" id="{B76E4D82-FF39-4453-B41D-03794E804056}"/>
              </a:ext>
            </a:extLst>
          </p:cNvPr>
          <p:cNvSpPr txBox="1"/>
          <p:nvPr/>
        </p:nvSpPr>
        <p:spPr>
          <a:xfrm>
            <a:off x="1889584" y="2524423"/>
            <a:ext cx="1343566" cy="1711613"/>
          </a:xfrm>
          <a:prstGeom prst="rect">
            <a:avLst/>
          </a:prstGeom>
          <a:noFill/>
        </p:spPr>
        <p:txBody>
          <a:bodyPr wrap="square" lIns="36000" tIns="36000" rIns="36000" bIns="36000" rtlCol="0" anchor="t" anchorCtr="0">
            <a:spAutoFit/>
          </a:bodyPr>
          <a:lstStyle/>
          <a:p>
            <a:pPr marL="76200" indent="-76200">
              <a:spcAft>
                <a:spcPts val="200"/>
              </a:spcAft>
            </a:pPr>
            <a:r>
              <a:rPr lang="ja-JP" altLang="en-US" sz="600" b="1" dirty="0">
                <a:latin typeface="Meiryo UI" panose="020B0604030504040204" pitchFamily="50" charset="-128"/>
                <a:ea typeface="Meiryo UI" panose="020B0604030504040204" pitchFamily="50" charset="-128"/>
              </a:rPr>
              <a:t>◆災害に強い都市の構築</a:t>
            </a:r>
          </a:p>
          <a:p>
            <a:pPr marL="76200" indent="-76200">
              <a:spcAft>
                <a:spcPts val="200"/>
              </a:spcAft>
            </a:pPr>
            <a:r>
              <a:rPr lang="ja-JP" altLang="en-US" sz="500" dirty="0">
                <a:latin typeface="Meiryo UI" panose="020B0604030504040204" pitchFamily="50" charset="-128"/>
                <a:ea typeface="Meiryo UI" panose="020B0604030504040204" pitchFamily="50" charset="-128"/>
              </a:rPr>
              <a:t>　●道路・鉄道施設の</a:t>
            </a:r>
            <a:r>
              <a:rPr lang="ja-JP" altLang="en-US" sz="500" dirty="0" smtClean="0">
                <a:latin typeface="Meiryo UI" panose="020B0604030504040204" pitchFamily="50" charset="-128"/>
                <a:ea typeface="Meiryo UI" panose="020B0604030504040204" pitchFamily="50" charset="-128"/>
              </a:rPr>
              <a:t>耐震補強</a:t>
            </a:r>
            <a:endParaRPr lang="en-US" altLang="ja-JP" sz="500" u="sng" dirty="0" smtClean="0">
              <a:solidFill>
                <a:srgbClr val="FF0000"/>
              </a:solidFill>
              <a:latin typeface="Meiryo UI" panose="020B0604030504040204" pitchFamily="50" charset="-128"/>
              <a:ea typeface="Meiryo UI" panose="020B0604030504040204" pitchFamily="50" charset="-128"/>
            </a:endParaRPr>
          </a:p>
          <a:p>
            <a:pPr marL="76200" indent="-76200">
              <a:spcAft>
                <a:spcPts val="200"/>
              </a:spcAft>
            </a:pPr>
            <a:r>
              <a:rPr lang="ja-JP" altLang="en-US" sz="500" dirty="0">
                <a:latin typeface="Meiryo UI" panose="020B0604030504040204" pitchFamily="50" charset="-128"/>
                <a:ea typeface="Meiryo UI" panose="020B0604030504040204" pitchFamily="50" charset="-128"/>
              </a:rPr>
              <a:t>　●密集市街地対策等の</a:t>
            </a:r>
            <a:r>
              <a:rPr lang="ja-JP" altLang="en-US" sz="500" dirty="0" smtClean="0">
                <a:latin typeface="Meiryo UI" panose="020B0604030504040204" pitchFamily="50" charset="-128"/>
                <a:ea typeface="Meiryo UI" panose="020B0604030504040204" pitchFamily="50" charset="-128"/>
              </a:rPr>
              <a:t>推進</a:t>
            </a:r>
            <a:endParaRPr lang="en-US" altLang="ja-JP" sz="500" dirty="0" smtClean="0">
              <a:latin typeface="Meiryo UI" panose="020B0604030504040204" pitchFamily="50" charset="-128"/>
              <a:ea typeface="Meiryo UI" panose="020B0604030504040204" pitchFamily="50" charset="-128"/>
            </a:endParaRPr>
          </a:p>
          <a:p>
            <a:pPr marL="76200" indent="-76200">
              <a:spcAft>
                <a:spcPts val="200"/>
              </a:spcAft>
            </a:pPr>
            <a:r>
              <a:rPr lang="ja-JP" altLang="en-US" sz="500" dirty="0">
                <a:latin typeface="Meiryo UI" panose="020B0604030504040204" pitchFamily="50" charset="-128"/>
                <a:ea typeface="Meiryo UI" panose="020B0604030504040204" pitchFamily="50" charset="-128"/>
              </a:rPr>
              <a:t>　●道路の無電柱化</a:t>
            </a:r>
          </a:p>
          <a:p>
            <a:pPr marL="76200" indent="-76200">
              <a:spcAft>
                <a:spcPts val="200"/>
              </a:spcAft>
            </a:pPr>
            <a:r>
              <a:rPr lang="ja-JP" altLang="en-US" sz="500" dirty="0">
                <a:latin typeface="Meiryo UI" panose="020B0604030504040204" pitchFamily="50" charset="-128"/>
                <a:ea typeface="Meiryo UI" panose="020B0604030504040204" pitchFamily="50" charset="-128"/>
              </a:rPr>
              <a:t>　●道路施設の災害対策</a:t>
            </a:r>
          </a:p>
          <a:p>
            <a:pPr marL="76200" indent="-76200">
              <a:spcAft>
                <a:spcPts val="200"/>
              </a:spcAft>
            </a:pPr>
            <a:r>
              <a:rPr lang="ja-JP" altLang="en-US" sz="500" dirty="0">
                <a:latin typeface="Meiryo UI" panose="020B0604030504040204" pitchFamily="50" charset="-128"/>
                <a:ea typeface="Meiryo UI" panose="020B0604030504040204" pitchFamily="50" charset="-128"/>
              </a:rPr>
              <a:t>　●迅速な道路啓開、道路の通行可否や公共</a:t>
            </a:r>
            <a:r>
              <a:rPr lang="ja-JP" altLang="en-US" sz="500" dirty="0" smtClean="0">
                <a:latin typeface="Meiryo UI" panose="020B0604030504040204" pitchFamily="50" charset="-128"/>
                <a:ea typeface="Meiryo UI" panose="020B0604030504040204" pitchFamily="50" charset="-128"/>
              </a:rPr>
              <a:t>交通の運行状況などの的確な情報提供</a:t>
            </a:r>
          </a:p>
          <a:p>
            <a:pPr marL="76200" indent="-76200">
              <a:spcAft>
                <a:spcPts val="200"/>
              </a:spcAft>
            </a:pPr>
            <a:endParaRPr lang="en-US" altLang="ja-JP" sz="600" b="1" dirty="0" smtClean="0">
              <a:latin typeface="Meiryo UI" panose="020B0604030504040204" pitchFamily="50" charset="-128"/>
              <a:ea typeface="Meiryo UI" panose="020B0604030504040204" pitchFamily="50" charset="-128"/>
            </a:endParaRPr>
          </a:p>
          <a:p>
            <a:pPr marL="76200" indent="-76200">
              <a:spcAft>
                <a:spcPts val="200"/>
              </a:spcAft>
            </a:pPr>
            <a:r>
              <a:rPr lang="ja-JP" altLang="en-US" sz="600" b="1" dirty="0" smtClean="0">
                <a:latin typeface="Meiryo UI" panose="020B0604030504040204" pitchFamily="50" charset="-128"/>
                <a:ea typeface="Meiryo UI" panose="020B0604030504040204" pitchFamily="50" charset="-128"/>
              </a:rPr>
              <a:t>◆安全</a:t>
            </a:r>
            <a:r>
              <a:rPr lang="ja-JP" altLang="en-US" sz="600" b="1" dirty="0">
                <a:latin typeface="Meiryo UI" panose="020B0604030504040204" pitchFamily="50" charset="-128"/>
                <a:ea typeface="Meiryo UI" panose="020B0604030504040204" pitchFamily="50" charset="-128"/>
              </a:rPr>
              <a:t>・</a:t>
            </a:r>
            <a:r>
              <a:rPr lang="ja-JP" altLang="en-US" sz="600" b="1" dirty="0" smtClean="0">
                <a:latin typeface="Meiryo UI" panose="020B0604030504040204" pitchFamily="50" charset="-128"/>
                <a:ea typeface="Meiryo UI" panose="020B0604030504040204" pitchFamily="50" charset="-128"/>
              </a:rPr>
              <a:t>安心で住みやすい都市の形成</a:t>
            </a:r>
            <a:endParaRPr lang="en-US" altLang="ja-JP" sz="200" b="1" dirty="0">
              <a:latin typeface="Meiryo UI" panose="020B0604030504040204" pitchFamily="50" charset="-128"/>
              <a:ea typeface="Meiryo UI" panose="020B0604030504040204" pitchFamily="50" charset="-128"/>
            </a:endParaRPr>
          </a:p>
          <a:p>
            <a:pPr marL="104775" indent="-104775">
              <a:lnSpc>
                <a:spcPct val="90000"/>
              </a:lnSpc>
              <a:spcAft>
                <a:spcPts val="200"/>
              </a:spcAft>
            </a:pPr>
            <a:r>
              <a:rPr lang="ja-JP" altLang="en-US" sz="500" dirty="0">
                <a:latin typeface="Meiryo UI" panose="020B0604030504040204" pitchFamily="50" charset="-128"/>
                <a:ea typeface="Meiryo UI" panose="020B0604030504040204" pitchFamily="50" charset="-128"/>
              </a:rPr>
              <a:t>　</a:t>
            </a:r>
            <a:r>
              <a:rPr lang="ja-JP" altLang="en-US" sz="500" dirty="0" smtClean="0">
                <a:latin typeface="Meiryo UI" panose="020B0604030504040204" pitchFamily="50" charset="-128"/>
                <a:ea typeface="Meiryo UI" panose="020B0604030504040204" pitchFamily="50" charset="-128"/>
              </a:rPr>
              <a:t>●現道の安全確保</a:t>
            </a:r>
            <a:endParaRPr lang="en-US" altLang="ja-JP" sz="500" dirty="0" smtClean="0">
              <a:latin typeface="Meiryo UI" panose="020B0604030504040204" pitchFamily="50" charset="-128"/>
              <a:ea typeface="Meiryo UI" panose="020B0604030504040204" pitchFamily="50" charset="-128"/>
            </a:endParaRPr>
          </a:p>
          <a:p>
            <a:pPr marL="104775" indent="-104775">
              <a:lnSpc>
                <a:spcPct val="90000"/>
              </a:lnSpc>
              <a:spcAft>
                <a:spcPts val="200"/>
              </a:spcAft>
            </a:pPr>
            <a:r>
              <a:rPr lang="ja-JP" altLang="en-US" sz="500" dirty="0">
                <a:latin typeface="Meiryo UI" panose="020B0604030504040204" pitchFamily="50" charset="-128"/>
                <a:ea typeface="Meiryo UI" panose="020B0604030504040204" pitchFamily="50" charset="-128"/>
              </a:rPr>
              <a:t>　</a:t>
            </a:r>
            <a:r>
              <a:rPr lang="ja-JP" altLang="en-US" sz="500" dirty="0" smtClean="0">
                <a:latin typeface="Meiryo UI" panose="020B0604030504040204" pitchFamily="50" charset="-128"/>
                <a:ea typeface="Meiryo UI" panose="020B0604030504040204" pitchFamily="50" charset="-128"/>
              </a:rPr>
              <a:t>●歩行者等の安全な通行確保や幹線道路等に</a:t>
            </a:r>
            <a:r>
              <a:rPr lang="ja-JP" altLang="en-US" sz="500" dirty="0">
                <a:latin typeface="Meiryo UI" panose="020B0604030504040204" pitchFamily="50" charset="-128"/>
                <a:ea typeface="Meiryo UI" panose="020B0604030504040204" pitchFamily="50" charset="-128"/>
              </a:rPr>
              <a:t>おける交通安全対策</a:t>
            </a:r>
          </a:p>
          <a:p>
            <a:pPr marL="100013" indent="-100013">
              <a:spcAft>
                <a:spcPts val="200"/>
              </a:spcAft>
            </a:pPr>
            <a:r>
              <a:rPr lang="ja-JP" altLang="en-US" sz="500" dirty="0">
                <a:latin typeface="Meiryo UI" panose="020B0604030504040204" pitchFamily="50" charset="-128"/>
                <a:ea typeface="Meiryo UI" panose="020B0604030504040204" pitchFamily="50" charset="-128"/>
              </a:rPr>
              <a:t>　</a:t>
            </a:r>
            <a:r>
              <a:rPr lang="ja-JP" altLang="en-US" sz="500" dirty="0" smtClean="0">
                <a:latin typeface="Meiryo UI" panose="020B0604030504040204" pitchFamily="50" charset="-128"/>
                <a:ea typeface="Meiryo UI" panose="020B0604030504040204" pitchFamily="50" charset="-128"/>
              </a:rPr>
              <a:t>●踏切道における交通渋滞や事故の解消   （再掲）</a:t>
            </a:r>
            <a:endParaRPr lang="ja-JP" altLang="en-US" sz="500" dirty="0">
              <a:latin typeface="Meiryo UI" panose="020B0604030504040204" pitchFamily="50" charset="-128"/>
              <a:ea typeface="Meiryo UI" panose="020B0604030504040204" pitchFamily="50" charset="-128"/>
            </a:endParaRPr>
          </a:p>
          <a:p>
            <a:pPr marL="158750" indent="-158750">
              <a:spcAft>
                <a:spcPts val="200"/>
              </a:spcAft>
            </a:pPr>
            <a:r>
              <a:rPr lang="ja-JP" altLang="en-US" sz="500" dirty="0">
                <a:latin typeface="Meiryo UI" panose="020B0604030504040204" pitchFamily="50" charset="-128"/>
                <a:ea typeface="Meiryo UI" panose="020B0604030504040204" pitchFamily="50" charset="-128"/>
              </a:rPr>
              <a:t>　●安心して自転車が利用できる環境</a:t>
            </a:r>
            <a:r>
              <a:rPr lang="ja-JP" altLang="en-US" sz="500" dirty="0" smtClean="0">
                <a:latin typeface="Meiryo UI" panose="020B0604030504040204" pitchFamily="50" charset="-128"/>
                <a:ea typeface="Meiryo UI" panose="020B0604030504040204" pitchFamily="50" charset="-128"/>
              </a:rPr>
              <a:t>整備</a:t>
            </a:r>
            <a:r>
              <a:rPr lang="ja-JP" altLang="en-US" sz="500" dirty="0">
                <a:latin typeface="Meiryo UI" panose="020B0604030504040204" pitchFamily="50" charset="-128"/>
                <a:ea typeface="Meiryo UI" panose="020B0604030504040204" pitchFamily="50" charset="-128"/>
              </a:rPr>
              <a:t>　　　</a:t>
            </a:r>
            <a:endParaRPr lang="en-US" altLang="ja-JP" sz="500" dirty="0">
              <a:latin typeface="Meiryo UI" panose="020B0604030504040204" pitchFamily="50" charset="-128"/>
              <a:ea typeface="Meiryo UI" panose="020B0604030504040204" pitchFamily="50" charset="-128"/>
            </a:endParaRPr>
          </a:p>
          <a:p>
            <a:pPr marL="100013" indent="-100013">
              <a:spcAft>
                <a:spcPts val="200"/>
              </a:spcAft>
            </a:pPr>
            <a:r>
              <a:rPr lang="ja-JP" altLang="en-US" sz="500" dirty="0">
                <a:latin typeface="Meiryo UI" panose="020B0604030504040204" pitchFamily="50" charset="-128"/>
                <a:ea typeface="Meiryo UI" panose="020B0604030504040204" pitchFamily="50" charset="-128"/>
              </a:rPr>
              <a:t>　●道路や公共交通での</a:t>
            </a:r>
            <a:r>
              <a:rPr lang="ja-JP" altLang="en-US" sz="500" dirty="0" smtClean="0">
                <a:latin typeface="Meiryo UI" panose="020B0604030504040204" pitchFamily="50" charset="-128"/>
                <a:ea typeface="Meiryo UI" panose="020B0604030504040204" pitchFamily="50" charset="-128"/>
              </a:rPr>
              <a:t>ユニバーサルデザイン化の推進</a:t>
            </a:r>
            <a:endParaRPr lang="en-US" altLang="ja-JP" sz="500" dirty="0">
              <a:latin typeface="Meiryo UI" panose="020B0604030504040204" pitchFamily="50" charset="-128"/>
              <a:ea typeface="Meiryo UI" panose="020B0604030504040204" pitchFamily="50" charset="-128"/>
            </a:endParaRPr>
          </a:p>
        </p:txBody>
      </p:sp>
      <p:sp>
        <p:nvSpPr>
          <p:cNvPr id="28" name="テキスト ボックス 27">
            <a:extLst>
              <a:ext uri="{FF2B5EF4-FFF2-40B4-BE49-F238E27FC236}">
                <a16:creationId xmlns:a16="http://schemas.microsoft.com/office/drawing/2014/main" id="{BBDD94EE-6235-4A09-88D2-AF34793790E2}"/>
              </a:ext>
            </a:extLst>
          </p:cNvPr>
          <p:cNvSpPr txBox="1"/>
          <p:nvPr/>
        </p:nvSpPr>
        <p:spPr>
          <a:xfrm>
            <a:off x="3295210" y="2526033"/>
            <a:ext cx="1345846" cy="1299193"/>
          </a:xfrm>
          <a:prstGeom prst="rect">
            <a:avLst/>
          </a:prstGeom>
          <a:noFill/>
        </p:spPr>
        <p:txBody>
          <a:bodyPr wrap="square" lIns="36000" tIns="36000" rIns="36000" bIns="36000" rtlCol="0" anchor="t" anchorCtr="0">
            <a:spAutoFit/>
          </a:bodyPr>
          <a:lstStyle/>
          <a:p>
            <a:pPr marL="76200" indent="-76200">
              <a:spcAft>
                <a:spcPts val="200"/>
              </a:spcAft>
            </a:pPr>
            <a:r>
              <a:rPr lang="ja-JP" altLang="en-US" sz="600" b="1" dirty="0">
                <a:latin typeface="Meiryo UI" panose="020B0604030504040204" pitchFamily="50" charset="-128"/>
                <a:ea typeface="Meiryo UI" panose="020B0604030504040204" pitchFamily="50" charset="-128"/>
              </a:rPr>
              <a:t>◆多様なニーズに</a:t>
            </a:r>
            <a:r>
              <a:rPr lang="ja-JP" altLang="en-US" sz="600" b="1" dirty="0" smtClean="0">
                <a:latin typeface="Meiryo UI" panose="020B0604030504040204" pitchFamily="50" charset="-128"/>
                <a:ea typeface="Meiryo UI" panose="020B0604030504040204" pitchFamily="50" charset="-128"/>
              </a:rPr>
              <a:t>応えるインフラ</a:t>
            </a:r>
            <a:r>
              <a:rPr lang="ja-JP" altLang="en-US" sz="600" b="1" dirty="0">
                <a:latin typeface="Meiryo UI" panose="020B0604030504040204" pitchFamily="50" charset="-128"/>
                <a:ea typeface="Meiryo UI" panose="020B0604030504040204" pitchFamily="50" charset="-128"/>
              </a:rPr>
              <a:t>の有効活用</a:t>
            </a:r>
            <a:endParaRPr lang="en-US" altLang="ja-JP" sz="600" b="1" dirty="0">
              <a:latin typeface="Meiryo UI" panose="020B0604030504040204" pitchFamily="50" charset="-128"/>
              <a:ea typeface="Meiryo UI" panose="020B0604030504040204" pitchFamily="50" charset="-128"/>
            </a:endParaRPr>
          </a:p>
          <a:p>
            <a:pPr lvl="0" defTabSz="1280160">
              <a:lnSpc>
                <a:spcPct val="90000"/>
              </a:lnSpc>
              <a:defRPr/>
            </a:pPr>
            <a:r>
              <a:rPr lang="ja-JP" altLang="en-US" sz="200" dirty="0" smtClean="0">
                <a:latin typeface="Meiryo UI" panose="020B0604030504040204" pitchFamily="50" charset="-128"/>
                <a:ea typeface="Meiryo UI" panose="020B0604030504040204" pitchFamily="50" charset="-128"/>
              </a:rPr>
              <a:t>　</a:t>
            </a:r>
            <a:endParaRPr lang="en-US" altLang="ja-JP" sz="200" dirty="0" smtClean="0">
              <a:latin typeface="Meiryo UI" panose="020B0604030504040204" pitchFamily="50" charset="-128"/>
              <a:ea typeface="Meiryo UI" panose="020B0604030504040204" pitchFamily="50" charset="-128"/>
            </a:endParaRPr>
          </a:p>
          <a:p>
            <a:pPr lvl="0" defTabSz="1280160">
              <a:lnSpc>
                <a:spcPct val="90000"/>
              </a:lnSpc>
              <a:spcAft>
                <a:spcPts val="200"/>
              </a:spcAft>
              <a:defRPr/>
            </a:pPr>
            <a:r>
              <a:rPr lang="ja-JP" altLang="en-US" sz="500" dirty="0">
                <a:latin typeface="Meiryo UI" panose="020B0604030504040204" pitchFamily="50" charset="-128"/>
                <a:ea typeface="Meiryo UI" panose="020B0604030504040204" pitchFamily="50" charset="-128"/>
              </a:rPr>
              <a:t>　 </a:t>
            </a:r>
            <a:r>
              <a:rPr lang="ja-JP" altLang="en-US" sz="500" dirty="0" smtClean="0">
                <a:latin typeface="Meiryo UI" panose="020B0604030504040204" pitchFamily="50" charset="-128"/>
                <a:ea typeface="Meiryo UI" panose="020B0604030504040204" pitchFamily="50" charset="-128"/>
              </a:rPr>
              <a:t>●行きたく</a:t>
            </a:r>
            <a:r>
              <a:rPr lang="ja-JP" altLang="en-US" sz="500" dirty="0">
                <a:latin typeface="Meiryo UI" panose="020B0604030504040204" pitchFamily="50" charset="-128"/>
                <a:ea typeface="Meiryo UI" panose="020B0604030504040204" pitchFamily="50" charset="-128"/>
              </a:rPr>
              <a:t>なる、居たくなる</a:t>
            </a:r>
            <a:r>
              <a:rPr lang="ja-JP" altLang="en-US" sz="500" dirty="0" smtClean="0">
                <a:latin typeface="Meiryo UI" panose="020B0604030504040204" pitchFamily="50" charset="-128"/>
                <a:ea typeface="Meiryo UI" panose="020B0604030504040204" pitchFamily="50" charset="-128"/>
              </a:rPr>
              <a:t>道路</a:t>
            </a:r>
            <a:endParaRPr lang="en-US" altLang="ja-JP" sz="500" dirty="0" smtClean="0">
              <a:latin typeface="Meiryo UI" panose="020B0604030504040204" pitchFamily="50" charset="-128"/>
              <a:ea typeface="Meiryo UI" panose="020B0604030504040204" pitchFamily="50" charset="-128"/>
            </a:endParaRPr>
          </a:p>
          <a:p>
            <a:pPr lvl="0" defTabSz="1280160">
              <a:lnSpc>
                <a:spcPct val="90000"/>
              </a:lnSpc>
              <a:spcAft>
                <a:spcPts val="200"/>
              </a:spcAft>
              <a:defRPr/>
            </a:pPr>
            <a:r>
              <a:rPr lang="ja-JP" altLang="en-US" sz="500" dirty="0">
                <a:latin typeface="Meiryo UI" panose="020B0604030504040204" pitchFamily="50" charset="-128"/>
                <a:ea typeface="Meiryo UI" panose="020B0604030504040204" pitchFamily="50" charset="-128"/>
              </a:rPr>
              <a:t> </a:t>
            </a:r>
            <a:r>
              <a:rPr lang="ja-JP" altLang="en-US" sz="500" dirty="0" smtClean="0">
                <a:latin typeface="Meiryo UI" panose="020B0604030504040204" pitchFamily="50" charset="-128"/>
                <a:ea typeface="Meiryo UI" panose="020B0604030504040204" pitchFamily="50" charset="-128"/>
              </a:rPr>
              <a:t>　●高架下等の既存</a:t>
            </a:r>
            <a:r>
              <a:rPr lang="ja-JP" altLang="en-US" sz="500" dirty="0">
                <a:latin typeface="Meiryo UI" panose="020B0604030504040204" pitchFamily="50" charset="-128"/>
                <a:ea typeface="Meiryo UI" panose="020B0604030504040204" pitchFamily="50" charset="-128"/>
              </a:rPr>
              <a:t>ストック</a:t>
            </a:r>
            <a:r>
              <a:rPr lang="ja-JP" altLang="en-US" sz="500" dirty="0" smtClean="0">
                <a:latin typeface="Meiryo UI" panose="020B0604030504040204" pitchFamily="50" charset="-128"/>
                <a:ea typeface="Meiryo UI" panose="020B0604030504040204" pitchFamily="50" charset="-128"/>
              </a:rPr>
              <a:t>の有効活用</a:t>
            </a:r>
            <a:endParaRPr lang="en-US" altLang="ja-JP" sz="500" dirty="0" smtClean="0">
              <a:latin typeface="Meiryo UI" panose="020B0604030504040204" pitchFamily="50" charset="-128"/>
              <a:ea typeface="Meiryo UI" panose="020B0604030504040204" pitchFamily="50" charset="-128"/>
            </a:endParaRPr>
          </a:p>
          <a:p>
            <a:pPr marL="158750" lvl="0" indent="-158750">
              <a:lnSpc>
                <a:spcPct val="90000"/>
              </a:lnSpc>
              <a:spcAft>
                <a:spcPts val="200"/>
              </a:spcAft>
              <a:defRPr/>
            </a:pPr>
            <a:r>
              <a:rPr lang="ja-JP" altLang="en-US" sz="500" dirty="0" smtClean="0">
                <a:latin typeface="Meiryo UI" panose="020B0604030504040204" pitchFamily="50" charset="-128"/>
                <a:ea typeface="Meiryo UI" panose="020B0604030504040204" pitchFamily="50" charset="-128"/>
              </a:rPr>
              <a:t>　</a:t>
            </a:r>
            <a:endParaRPr lang="en-US" altLang="ja-JP" sz="500" dirty="0" smtClean="0">
              <a:latin typeface="Meiryo UI" panose="020B0604030504040204" pitchFamily="50" charset="-128"/>
              <a:ea typeface="Meiryo UI" panose="020B0604030504040204" pitchFamily="50" charset="-128"/>
            </a:endParaRPr>
          </a:p>
          <a:p>
            <a:pPr marL="158750" lvl="0" indent="-158750">
              <a:lnSpc>
                <a:spcPct val="90000"/>
              </a:lnSpc>
              <a:spcAft>
                <a:spcPts val="200"/>
              </a:spcAft>
              <a:defRPr/>
            </a:pPr>
            <a:r>
              <a:rPr lang="ja-JP" altLang="en-US" sz="600" b="1" dirty="0" smtClean="0">
                <a:latin typeface="Meiryo UI" panose="020B0604030504040204" pitchFamily="50" charset="-128"/>
                <a:ea typeface="Meiryo UI" panose="020B0604030504040204" pitchFamily="50" charset="-128"/>
              </a:rPr>
              <a:t>◆にぎわい・都市魅力の創出</a:t>
            </a:r>
            <a:endParaRPr lang="en-US" altLang="ja-JP" sz="600" b="1" dirty="0" smtClean="0">
              <a:latin typeface="Meiryo UI" panose="020B0604030504040204" pitchFamily="50" charset="-128"/>
              <a:ea typeface="Meiryo UI" panose="020B0604030504040204" pitchFamily="50" charset="-128"/>
            </a:endParaRPr>
          </a:p>
          <a:p>
            <a:pPr marL="127000" indent="-127000">
              <a:spcAft>
                <a:spcPts val="200"/>
              </a:spcAft>
            </a:pPr>
            <a:r>
              <a:rPr lang="ja-JP" altLang="en-US" sz="500" b="1" dirty="0" smtClean="0">
                <a:latin typeface="Meiryo UI" panose="020B0604030504040204" pitchFamily="50" charset="-128"/>
                <a:ea typeface="Meiryo UI" panose="020B0604030504040204" pitchFamily="50" charset="-128"/>
              </a:rPr>
              <a:t>　</a:t>
            </a:r>
            <a:r>
              <a:rPr lang="ja-JP" altLang="en-US" sz="500" dirty="0" smtClean="0">
                <a:latin typeface="Meiryo UI" panose="020B0604030504040204" pitchFamily="50" charset="-128"/>
                <a:ea typeface="Meiryo UI" panose="020B0604030504040204" pitchFamily="50" charset="-128"/>
              </a:rPr>
              <a:t>●歴史街道と沿道地域の歴史・文化を活かしたまちづくり</a:t>
            </a:r>
            <a:endParaRPr lang="en-US" altLang="ja-JP" sz="500" dirty="0">
              <a:latin typeface="Meiryo UI" panose="020B0604030504040204" pitchFamily="50" charset="-128"/>
              <a:ea typeface="Meiryo UI" panose="020B0604030504040204" pitchFamily="50" charset="-128"/>
            </a:endParaRPr>
          </a:p>
          <a:p>
            <a:pPr marL="127000" indent="-127000">
              <a:spcAft>
                <a:spcPts val="200"/>
              </a:spcAft>
            </a:pPr>
            <a:r>
              <a:rPr lang="ja-JP" altLang="en-US" sz="500" dirty="0" smtClean="0">
                <a:latin typeface="Meiryo UI" panose="020B0604030504040204" pitchFamily="50" charset="-128"/>
                <a:ea typeface="Meiryo UI" panose="020B0604030504040204" pitchFamily="50" charset="-128"/>
              </a:rPr>
              <a:t>　●広域的な自転車通行環境の充実</a:t>
            </a:r>
            <a:endParaRPr lang="en-US" altLang="ja-JP" sz="500" dirty="0">
              <a:latin typeface="Meiryo UI" panose="020B0604030504040204" pitchFamily="50" charset="-128"/>
              <a:ea typeface="Meiryo UI" panose="020B0604030504040204" pitchFamily="50" charset="-128"/>
            </a:endParaRPr>
          </a:p>
          <a:p>
            <a:pPr marL="127000" indent="-127000">
              <a:spcAft>
                <a:spcPts val="200"/>
              </a:spcAft>
            </a:pPr>
            <a:endParaRPr lang="en-US" altLang="ja-JP" sz="600" b="1" dirty="0" smtClean="0">
              <a:latin typeface="Meiryo UI" panose="020B0604030504040204" pitchFamily="50" charset="-128"/>
              <a:ea typeface="Meiryo UI" panose="020B0604030504040204" pitchFamily="50" charset="-128"/>
            </a:endParaRPr>
          </a:p>
          <a:p>
            <a:pPr marL="127000" indent="-127000">
              <a:spcAft>
                <a:spcPts val="200"/>
              </a:spcAft>
            </a:pPr>
            <a:r>
              <a:rPr lang="ja-JP" altLang="en-US" sz="600" b="1" dirty="0" smtClean="0">
                <a:latin typeface="Meiryo UI" panose="020B0604030504040204" pitchFamily="50" charset="-128"/>
                <a:ea typeface="Meiryo UI" panose="020B0604030504040204" pitchFamily="50" charset="-128"/>
              </a:rPr>
              <a:t>◆住みよい都市環境づくり</a:t>
            </a:r>
            <a:endParaRPr lang="en-US" altLang="ja-JP" sz="600" b="1" dirty="0" smtClean="0">
              <a:latin typeface="Meiryo UI" panose="020B0604030504040204" pitchFamily="50" charset="-128"/>
              <a:ea typeface="Meiryo UI" panose="020B0604030504040204" pitchFamily="50" charset="-128"/>
            </a:endParaRPr>
          </a:p>
          <a:p>
            <a:pPr marL="127000" indent="-127000">
              <a:spcAft>
                <a:spcPts val="200"/>
              </a:spcAft>
            </a:pPr>
            <a:r>
              <a:rPr lang="ja-JP" altLang="en-US" sz="500" b="1" dirty="0" smtClean="0">
                <a:latin typeface="Meiryo UI" panose="020B0604030504040204" pitchFamily="50" charset="-128"/>
                <a:ea typeface="Meiryo UI" panose="020B0604030504040204" pitchFamily="50" charset="-128"/>
              </a:rPr>
              <a:t>　</a:t>
            </a:r>
            <a:r>
              <a:rPr lang="ja-JP" altLang="en-US" sz="500" dirty="0" smtClean="0">
                <a:latin typeface="Meiryo UI" panose="020B0604030504040204" pitchFamily="50" charset="-128"/>
                <a:ea typeface="Meiryo UI" panose="020B0604030504040204" pitchFamily="50" charset="-128"/>
              </a:rPr>
              <a:t>●公共交通の利用促進等</a:t>
            </a:r>
            <a:endParaRPr lang="en-US" altLang="ja-JP" sz="500" dirty="0" smtClean="0">
              <a:latin typeface="Meiryo UI" panose="020B0604030504040204" pitchFamily="50" charset="-128"/>
              <a:ea typeface="Meiryo UI" panose="020B0604030504040204" pitchFamily="50" charset="-128"/>
            </a:endParaRPr>
          </a:p>
        </p:txBody>
      </p:sp>
      <p:sp>
        <p:nvSpPr>
          <p:cNvPr id="102" name="テキスト ボックス 101">
            <a:extLst>
              <a:ext uri="{FF2B5EF4-FFF2-40B4-BE49-F238E27FC236}">
                <a16:creationId xmlns:a16="http://schemas.microsoft.com/office/drawing/2014/main" id="{A4ECAB94-B304-4D0E-A861-168CAA3A9F9A}"/>
              </a:ext>
            </a:extLst>
          </p:cNvPr>
          <p:cNvSpPr txBox="1"/>
          <p:nvPr/>
        </p:nvSpPr>
        <p:spPr>
          <a:xfrm>
            <a:off x="3329604" y="3184001"/>
            <a:ext cx="1332000" cy="271812"/>
          </a:xfrm>
          <a:prstGeom prst="rect">
            <a:avLst/>
          </a:prstGeom>
          <a:noFill/>
          <a:ln w="3175">
            <a:solidFill>
              <a:schemeClr val="tx2"/>
            </a:solidFill>
            <a:prstDash val="dash"/>
          </a:ln>
        </p:spPr>
        <p:txBody>
          <a:bodyPr wrap="square" lIns="36000" tIns="0" rIns="36000" bIns="0" rtlCol="0" anchor="ctr" anchorCtr="0">
            <a:noAutofit/>
          </a:bodyPr>
          <a:lstStyle/>
          <a:p>
            <a:pPr marL="85725" indent="-85725">
              <a:lnSpc>
                <a:spcPts val="1000"/>
              </a:lnSpc>
            </a:pPr>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7" name="正方形/長方形 66"/>
          <p:cNvSpPr/>
          <p:nvPr/>
        </p:nvSpPr>
        <p:spPr>
          <a:xfrm>
            <a:off x="42472" y="273016"/>
            <a:ext cx="9792000" cy="215444"/>
          </a:xfrm>
          <a:prstGeom prst="rect">
            <a:avLst/>
          </a:prstGeom>
        </p:spPr>
        <p:style>
          <a:lnRef idx="1">
            <a:schemeClr val="accent4"/>
          </a:lnRef>
          <a:fillRef idx="3">
            <a:schemeClr val="accent4"/>
          </a:fillRef>
          <a:effectRef idx="2">
            <a:schemeClr val="accent4"/>
          </a:effectRef>
          <a:fontRef idx="minor">
            <a:schemeClr val="lt1"/>
          </a:fontRef>
        </p:style>
        <p:txBody>
          <a:bodyPr wrap="square" lIns="72000" tIns="0" rIns="72000" bIns="0">
            <a:spAutoFit/>
          </a:bodyPr>
          <a:lstStyle/>
          <a:p>
            <a:r>
              <a:rPr lang="ja-JP" altLang="en-US" sz="1400" b="1" spc="300" dirty="0" smtClean="0">
                <a:solidFill>
                  <a:schemeClr val="bg1"/>
                </a:solidFill>
                <a:latin typeface="HG丸ｺﾞｼｯｸM-PRO" panose="020F0600000000000000" pitchFamily="50" charset="-128"/>
                <a:ea typeface="HG丸ｺﾞｼｯｸM-PRO" panose="020F0600000000000000" pitchFamily="50" charset="-128"/>
              </a:rPr>
              <a:t>施策全般の考え方</a:t>
            </a:r>
            <a:endParaRPr lang="ja-JP" altLang="en-US" sz="1400" b="1" spc="300" dirty="0">
              <a:solidFill>
                <a:schemeClr val="bg1"/>
              </a:solidFill>
              <a:latin typeface="HG丸ｺﾞｼｯｸM-PRO" panose="020F0600000000000000" pitchFamily="50" charset="-128"/>
              <a:ea typeface="HG丸ｺﾞｼｯｸM-PRO" panose="020F0600000000000000" pitchFamily="50" charset="-128"/>
            </a:endParaRPr>
          </a:p>
        </p:txBody>
      </p:sp>
      <p:pic>
        <p:nvPicPr>
          <p:cNvPr id="64" name="図 63"/>
          <p:cNvPicPr>
            <a:picLocks noChangeAspect="1"/>
          </p:cNvPicPr>
          <p:nvPr/>
        </p:nvPicPr>
        <p:blipFill rotWithShape="1">
          <a:blip r:embed="rId12"/>
          <a:srcRect t="2676"/>
          <a:stretch/>
        </p:blipFill>
        <p:spPr>
          <a:xfrm>
            <a:off x="4434794" y="803544"/>
            <a:ext cx="5315486" cy="6297544"/>
          </a:xfrm>
          <a:prstGeom prst="rect">
            <a:avLst/>
          </a:prstGeom>
        </p:spPr>
      </p:pic>
    </p:spTree>
    <p:extLst>
      <p:ext uri="{BB962C8B-B14F-4D97-AF65-F5344CB8AC3E}">
        <p14:creationId xmlns:p14="http://schemas.microsoft.com/office/powerpoint/2010/main" val="39939210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正方形/長方形 17"/>
          <p:cNvSpPr/>
          <p:nvPr/>
        </p:nvSpPr>
        <p:spPr>
          <a:xfrm>
            <a:off x="108989" y="663767"/>
            <a:ext cx="9720000" cy="6059006"/>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950"/>
          </a:p>
        </p:txBody>
      </p:sp>
      <p:sp>
        <p:nvSpPr>
          <p:cNvPr id="30" name="サブタイトル 2"/>
          <p:cNvSpPr txBox="1">
            <a:spLocks/>
          </p:cNvSpPr>
          <p:nvPr/>
        </p:nvSpPr>
        <p:spPr>
          <a:xfrm>
            <a:off x="-8399" y="-3574"/>
            <a:ext cx="9928250" cy="358487"/>
          </a:xfrm>
          <a:prstGeom prst="rect">
            <a:avLst/>
          </a:prstGeom>
          <a:gradFill>
            <a:gsLst>
              <a:gs pos="0">
                <a:schemeClr val="accent1">
                  <a:tint val="66000"/>
                  <a:satMod val="160000"/>
                </a:schemeClr>
              </a:gs>
              <a:gs pos="100000">
                <a:schemeClr val="accent1">
                  <a:lumMod val="60000"/>
                  <a:lumOff val="40000"/>
                </a:schemeClr>
              </a:gs>
              <a:gs pos="50000">
                <a:schemeClr val="bg1"/>
              </a:gs>
            </a:gsLst>
            <a:lin ang="5400000" scaled="0"/>
          </a:gradFill>
        </p:spPr>
        <p:txBody>
          <a:bodyPr vert="horz" wrap="square" lIns="72000" tIns="36000" rIns="72000" bIns="36000" rtlCol="0">
            <a:spAutoFit/>
          </a:bodyPr>
          <a:lstStyle>
            <a:lvl1pPr marL="480060" indent="-480060" algn="l" defTabSz="1280160" rtl="0" eaLnBrk="1" latinLnBrk="0" hangingPunct="1">
              <a:spcBef>
                <a:spcPct val="20000"/>
              </a:spcBef>
              <a:buFont typeface="Arial" pitchFamily="34" charset="0"/>
              <a:buChar char="•"/>
              <a:defRPr kumimoji="1" sz="4500" kern="1200">
                <a:solidFill>
                  <a:schemeClr val="tx1"/>
                </a:solidFill>
                <a:latin typeface="+mn-lt"/>
                <a:ea typeface="+mn-ea"/>
                <a:cs typeface="+mn-cs"/>
              </a:defRPr>
            </a:lvl1pPr>
            <a:lvl2pPr marL="1040130" indent="-400050" algn="l" defTabSz="1280160" rtl="0" eaLnBrk="1" latinLnBrk="0" hangingPunct="1">
              <a:spcBef>
                <a:spcPct val="20000"/>
              </a:spcBef>
              <a:buFont typeface="Arial" pitchFamily="34" charset="0"/>
              <a:buChar char="–"/>
              <a:defRPr kumimoji="1" sz="3900" kern="1200">
                <a:solidFill>
                  <a:schemeClr val="tx1"/>
                </a:solidFill>
                <a:latin typeface="+mn-lt"/>
                <a:ea typeface="+mn-ea"/>
                <a:cs typeface="+mn-cs"/>
              </a:defRPr>
            </a:lvl2pPr>
            <a:lvl3pPr marL="1600200" indent="-320040" algn="l" defTabSz="1280160" rtl="0" eaLnBrk="1" latinLnBrk="0" hangingPunct="1">
              <a:spcBef>
                <a:spcPct val="20000"/>
              </a:spcBef>
              <a:buFont typeface="Arial" pitchFamily="34" charset="0"/>
              <a:buChar char="•"/>
              <a:defRPr kumimoji="1" sz="3400" kern="1200">
                <a:solidFill>
                  <a:schemeClr val="tx1"/>
                </a:solidFill>
                <a:latin typeface="+mn-lt"/>
                <a:ea typeface="+mn-ea"/>
                <a:cs typeface="+mn-cs"/>
              </a:defRPr>
            </a:lvl3pPr>
            <a:lvl4pPr marL="2240280" indent="-320040" algn="l" defTabSz="1280160" rtl="0" eaLnBrk="1" latinLnBrk="0" hangingPunct="1">
              <a:spcBef>
                <a:spcPct val="20000"/>
              </a:spcBef>
              <a:buFont typeface="Arial" pitchFamily="34" charset="0"/>
              <a:buChar char="–"/>
              <a:defRPr kumimoji="1" sz="2800" kern="1200">
                <a:solidFill>
                  <a:schemeClr val="tx1"/>
                </a:solidFill>
                <a:latin typeface="+mn-lt"/>
                <a:ea typeface="+mn-ea"/>
                <a:cs typeface="+mn-cs"/>
              </a:defRPr>
            </a:lvl4pPr>
            <a:lvl5pPr marL="2880360" indent="-320040" algn="l" defTabSz="1280160" rtl="0" eaLnBrk="1" latinLnBrk="0" hangingPunct="1">
              <a:spcBef>
                <a:spcPct val="20000"/>
              </a:spcBef>
              <a:buFont typeface="Arial" pitchFamily="34" charset="0"/>
              <a:buChar char="»"/>
              <a:defRPr kumimoji="1" sz="2800" kern="1200">
                <a:solidFill>
                  <a:schemeClr val="tx1"/>
                </a:solidFill>
                <a:latin typeface="+mn-lt"/>
                <a:ea typeface="+mn-ea"/>
                <a:cs typeface="+mn-cs"/>
              </a:defRPr>
            </a:lvl5pPr>
            <a:lvl6pPr marL="3520440" indent="-320040" algn="l" defTabSz="1280160" rtl="0" eaLnBrk="1" latinLnBrk="0" hangingPunct="1">
              <a:spcBef>
                <a:spcPct val="20000"/>
              </a:spcBef>
              <a:buFont typeface="Arial" pitchFamily="34" charset="0"/>
              <a:buChar char="•"/>
              <a:defRPr kumimoji="1" sz="2800" kern="1200">
                <a:solidFill>
                  <a:schemeClr val="tx1"/>
                </a:solidFill>
                <a:latin typeface="+mn-lt"/>
                <a:ea typeface="+mn-ea"/>
                <a:cs typeface="+mn-cs"/>
              </a:defRPr>
            </a:lvl6pPr>
            <a:lvl7pPr marL="4160520" indent="-320040" algn="l" defTabSz="1280160" rtl="0" eaLnBrk="1" latinLnBrk="0" hangingPunct="1">
              <a:spcBef>
                <a:spcPct val="20000"/>
              </a:spcBef>
              <a:buFont typeface="Arial" pitchFamily="34" charset="0"/>
              <a:buChar char="•"/>
              <a:defRPr kumimoji="1" sz="2800" kern="1200">
                <a:solidFill>
                  <a:schemeClr val="tx1"/>
                </a:solidFill>
                <a:latin typeface="+mn-lt"/>
                <a:ea typeface="+mn-ea"/>
                <a:cs typeface="+mn-cs"/>
              </a:defRPr>
            </a:lvl7pPr>
            <a:lvl8pPr marL="4800600" indent="-320040" algn="l" defTabSz="1280160" rtl="0" eaLnBrk="1" latinLnBrk="0" hangingPunct="1">
              <a:spcBef>
                <a:spcPct val="20000"/>
              </a:spcBef>
              <a:buFont typeface="Arial" pitchFamily="34" charset="0"/>
              <a:buChar char="•"/>
              <a:defRPr kumimoji="1" sz="2800" kern="1200">
                <a:solidFill>
                  <a:schemeClr val="tx1"/>
                </a:solidFill>
                <a:latin typeface="+mn-lt"/>
                <a:ea typeface="+mn-ea"/>
                <a:cs typeface="+mn-cs"/>
              </a:defRPr>
            </a:lvl8pPr>
            <a:lvl9pPr marL="5440680" indent="-320040" algn="l" defTabSz="1280160" rtl="0" eaLnBrk="1" latinLnBrk="0" hangingPunct="1">
              <a:spcBef>
                <a:spcPct val="20000"/>
              </a:spcBef>
              <a:buFont typeface="Arial" pitchFamily="34" charset="0"/>
              <a:buChar char="•"/>
              <a:defRPr kumimoji="1" sz="2800" kern="1200">
                <a:solidFill>
                  <a:schemeClr val="tx1"/>
                </a:solidFill>
                <a:latin typeface="+mn-lt"/>
                <a:ea typeface="+mn-ea"/>
                <a:cs typeface="+mn-cs"/>
              </a:defRPr>
            </a:lvl9pPr>
          </a:lstStyle>
          <a:p>
            <a:pPr marL="0" indent="0">
              <a:buNone/>
            </a:pPr>
            <a:r>
              <a:rPr lang="ja-JP" altLang="en-US" sz="1800" b="1" dirty="0">
                <a:latin typeface="HG丸ｺﾞｼｯｸM-PRO" panose="020F0600000000000000" pitchFamily="50" charset="-128"/>
                <a:ea typeface="HG丸ｺﾞｼｯｸM-PRO" panose="020F0600000000000000" pitchFamily="50" charset="-128"/>
                <a:cs typeface="Meiryo UI" pitchFamily="50" charset="-128"/>
              </a:rPr>
              <a:t>３</a:t>
            </a:r>
            <a:r>
              <a:rPr lang="ja-JP" altLang="en-US" sz="1800" b="1" dirty="0" smtClean="0">
                <a:latin typeface="HG丸ｺﾞｼｯｸM-PRO" panose="020F0600000000000000" pitchFamily="50" charset="-128"/>
                <a:ea typeface="HG丸ｺﾞｼｯｸM-PRO" panose="020F0600000000000000" pitchFamily="50" charset="-128"/>
                <a:cs typeface="Meiryo UI" pitchFamily="50" charset="-128"/>
              </a:rPr>
              <a:t>．重点施策の体系</a:t>
            </a:r>
            <a:endParaRPr lang="en-US" altLang="ja-JP" sz="1800" b="1" dirty="0">
              <a:latin typeface="HG丸ｺﾞｼｯｸM-PRO" panose="020F0600000000000000" pitchFamily="50" charset="-128"/>
              <a:ea typeface="HG丸ｺﾞｼｯｸM-PRO" panose="020F0600000000000000" pitchFamily="50" charset="-128"/>
              <a:cs typeface="Meiryo UI" pitchFamily="50" charset="-128"/>
            </a:endParaRPr>
          </a:p>
        </p:txBody>
      </p:sp>
      <p:sp>
        <p:nvSpPr>
          <p:cNvPr id="34" name="テキスト ボックス 33"/>
          <p:cNvSpPr txBox="1"/>
          <p:nvPr/>
        </p:nvSpPr>
        <p:spPr>
          <a:xfrm>
            <a:off x="163145" y="838246"/>
            <a:ext cx="9585161" cy="719034"/>
          </a:xfrm>
          <a:prstGeom prst="rect">
            <a:avLst/>
          </a:prstGeom>
          <a:noFill/>
          <a:ln w="6350">
            <a:noFill/>
            <a:prstDash val="sysDash"/>
          </a:ln>
        </p:spPr>
        <p:txBody>
          <a:bodyPr wrap="square" lIns="36000" tIns="36000" rIns="36000" bIns="36000" rtlCol="0">
            <a:spAutoFit/>
          </a:bodyPr>
          <a:lstStyle/>
          <a:p>
            <a:pPr>
              <a:lnSpc>
                <a:spcPct val="150000"/>
              </a:lnSpc>
            </a:pPr>
            <a:r>
              <a:rPr lang="en-US" altLang="ja-JP" sz="1200" b="1" dirty="0">
                <a:latin typeface="ＭＳ Ｐゴシック" panose="020B0600070205080204" pitchFamily="50" charset="-128"/>
                <a:ea typeface="ＭＳ Ｐゴシック" panose="020B0600070205080204" pitchFamily="50" charset="-128"/>
              </a:rPr>
              <a:t>【</a:t>
            </a:r>
            <a:r>
              <a:rPr kumimoji="1" lang="ja-JP" altLang="en-US" sz="1200" b="1" dirty="0" smtClean="0">
                <a:latin typeface="ＭＳ Ｐゴシック" panose="020B0600070205080204" pitchFamily="50" charset="-128"/>
                <a:ea typeface="ＭＳ Ｐゴシック" panose="020B0600070205080204" pitchFamily="50" charset="-128"/>
              </a:rPr>
              <a:t>道路整備事業の基本方針</a:t>
            </a:r>
            <a:r>
              <a:rPr lang="en-US" altLang="ja-JP" sz="1200" b="1" dirty="0" smtClean="0">
                <a:latin typeface="ＭＳ Ｐゴシック" panose="020B0600070205080204" pitchFamily="50" charset="-128"/>
                <a:ea typeface="ＭＳ Ｐゴシック" panose="020B0600070205080204" pitchFamily="50" charset="-128"/>
              </a:rPr>
              <a:t>】</a:t>
            </a:r>
            <a:endParaRPr kumimoji="1" lang="ja-JP" altLang="en-US" sz="1200" b="1" dirty="0" smtClean="0">
              <a:latin typeface="ＭＳ Ｐゴシック" panose="020B0600070205080204" pitchFamily="50" charset="-128"/>
              <a:ea typeface="ＭＳ Ｐゴシック" panose="020B0600070205080204" pitchFamily="50" charset="-128"/>
            </a:endParaRPr>
          </a:p>
          <a:p>
            <a:pPr marL="315450" indent="-171450">
              <a:buFont typeface="Wingdings" panose="05000000000000000000" pitchFamily="2" charset="2"/>
              <a:buChar char="l"/>
            </a:pPr>
            <a:r>
              <a:rPr kumimoji="1" lang="ja-JP" altLang="en-US" sz="1200" dirty="0" smtClean="0">
                <a:latin typeface="Meiryo UI" panose="020B0604030504040204" pitchFamily="50" charset="-128"/>
                <a:ea typeface="Meiryo UI" panose="020B0604030504040204" pitchFamily="50" charset="-128"/>
              </a:rPr>
              <a:t>道路</a:t>
            </a:r>
            <a:r>
              <a:rPr kumimoji="1" lang="ja-JP" altLang="en-US" sz="1200" dirty="0">
                <a:latin typeface="Meiryo UI" panose="020B0604030504040204" pitchFamily="50" charset="-128"/>
                <a:ea typeface="Meiryo UI" panose="020B0604030504040204" pitchFamily="50" charset="-128"/>
              </a:rPr>
              <a:t>整備事業については、厳しい財政状況のもと</a:t>
            </a:r>
            <a:r>
              <a:rPr kumimoji="1" lang="ja-JP" altLang="en-US" sz="1200" dirty="0" smtClean="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国土軸やベイエリア・関空等へのアクセス道路、府県間道路</a:t>
            </a:r>
            <a:r>
              <a:rPr lang="ja-JP" altLang="en-US" sz="1200" dirty="0" smtClean="0">
                <a:latin typeface="Meiryo UI" panose="020B0604030504040204" pitchFamily="50" charset="-128"/>
                <a:ea typeface="Meiryo UI" panose="020B0604030504040204" pitchFamily="50" charset="-128"/>
              </a:rPr>
              <a:t>など</a:t>
            </a:r>
            <a:r>
              <a:rPr kumimoji="1" lang="ja-JP" altLang="en-US" sz="1200" dirty="0" smtClean="0">
                <a:latin typeface="Meiryo UI" panose="020B0604030504040204" pitchFamily="50" charset="-128"/>
                <a:ea typeface="Meiryo UI" panose="020B0604030504040204" pitchFamily="50" charset="-128"/>
              </a:rPr>
              <a:t>都市</a:t>
            </a:r>
            <a:r>
              <a:rPr kumimoji="1" lang="ja-JP" altLang="en-US" sz="1200" dirty="0">
                <a:latin typeface="Meiryo UI" panose="020B0604030504040204" pitchFamily="50" charset="-128"/>
                <a:ea typeface="Meiryo UI" panose="020B0604030504040204" pitchFamily="50" charset="-128"/>
              </a:rPr>
              <a:t>の骨格を形成し、物流の効率化や慢性的な渋滞の解消などに資する道路について</a:t>
            </a:r>
            <a:r>
              <a:rPr kumimoji="1" lang="ja-JP" altLang="en-US" sz="1200" dirty="0" smtClean="0">
                <a:latin typeface="Meiryo UI" panose="020B0604030504040204" pitchFamily="50" charset="-128"/>
                <a:ea typeface="Meiryo UI" panose="020B0604030504040204" pitchFamily="50" charset="-128"/>
              </a:rPr>
              <a:t>、充実</a:t>
            </a:r>
            <a:r>
              <a:rPr kumimoji="1" lang="ja-JP" altLang="en-US" sz="1200" dirty="0">
                <a:latin typeface="Meiryo UI" panose="020B0604030504040204" pitchFamily="50" charset="-128"/>
                <a:ea typeface="Meiryo UI" panose="020B0604030504040204" pitchFamily="50" charset="-128"/>
              </a:rPr>
              <a:t>・強化を</a:t>
            </a:r>
            <a:r>
              <a:rPr kumimoji="1" lang="ja-JP" altLang="en-US" sz="1200" dirty="0" smtClean="0">
                <a:latin typeface="Meiryo UI" panose="020B0604030504040204" pitchFamily="50" charset="-128"/>
                <a:ea typeface="Meiryo UI" panose="020B0604030504040204" pitchFamily="50" charset="-128"/>
              </a:rPr>
              <a:t>図ります。</a:t>
            </a:r>
            <a:endParaRPr kumimoji="1" lang="ja-JP" altLang="en-US" sz="1200" dirty="0">
              <a:latin typeface="Meiryo UI" panose="020B0604030504040204" pitchFamily="50" charset="-128"/>
              <a:ea typeface="Meiryo UI" panose="020B0604030504040204" pitchFamily="50" charset="-128"/>
            </a:endParaRPr>
          </a:p>
        </p:txBody>
      </p:sp>
      <p:sp>
        <p:nvSpPr>
          <p:cNvPr id="20" name="スライド番号プレースホルダー 1"/>
          <p:cNvSpPr txBox="1">
            <a:spLocks/>
          </p:cNvSpPr>
          <p:nvPr/>
        </p:nvSpPr>
        <p:spPr>
          <a:xfrm>
            <a:off x="7646851" y="6591730"/>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3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B9231F5-CC56-497A-A386-7B8232C12A76}" type="slidenum">
              <a:rPr lang="ja-JP" altLang="en-US" smtClean="0"/>
              <a:pPr/>
              <a:t>15</a:t>
            </a:fld>
            <a:endParaRPr lang="ja-JP" altLang="en-US" dirty="0"/>
          </a:p>
        </p:txBody>
      </p:sp>
      <p:pic>
        <p:nvPicPr>
          <p:cNvPr id="3" name="図 2"/>
          <p:cNvPicPr>
            <a:picLocks noChangeAspect="1"/>
          </p:cNvPicPr>
          <p:nvPr/>
        </p:nvPicPr>
        <p:blipFill>
          <a:blip r:embed="rId3"/>
          <a:stretch>
            <a:fillRect/>
          </a:stretch>
        </p:blipFill>
        <p:spPr>
          <a:xfrm>
            <a:off x="5201148" y="2444154"/>
            <a:ext cx="1668934" cy="1118451"/>
          </a:xfrm>
          <a:prstGeom prst="rect">
            <a:avLst/>
          </a:prstGeom>
          <a:ln>
            <a:solidFill>
              <a:schemeClr val="accent1"/>
            </a:solidFill>
          </a:ln>
        </p:spPr>
      </p:pic>
      <p:pic>
        <p:nvPicPr>
          <p:cNvPr id="37" name="図 36"/>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24937" y="5115024"/>
            <a:ext cx="1844134" cy="1219099"/>
          </a:xfrm>
          <a:prstGeom prst="rect">
            <a:avLst/>
          </a:prstGeom>
          <a:effectLst>
            <a:softEdge rad="0"/>
          </a:effectLst>
        </p:spPr>
      </p:pic>
      <p:sp>
        <p:nvSpPr>
          <p:cNvPr id="41" name="角丸四角形 40"/>
          <p:cNvSpPr/>
          <p:nvPr/>
        </p:nvSpPr>
        <p:spPr>
          <a:xfrm>
            <a:off x="231832" y="1568353"/>
            <a:ext cx="9467597" cy="236508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46" name="テキスト ボックス 45"/>
          <p:cNvSpPr txBox="1"/>
          <p:nvPr/>
        </p:nvSpPr>
        <p:spPr>
          <a:xfrm>
            <a:off x="602364" y="1823312"/>
            <a:ext cx="8959148" cy="461665"/>
          </a:xfrm>
          <a:prstGeom prst="rect">
            <a:avLst/>
          </a:prstGeom>
          <a:noFill/>
        </p:spPr>
        <p:txBody>
          <a:bodyPr wrap="square" rtlCol="0">
            <a:spAutoFit/>
          </a:bodyPr>
          <a:lstStyle/>
          <a:p>
            <a:r>
              <a:rPr kumimoji="1" lang="ja-JP" altLang="en-US" sz="1200" dirty="0">
                <a:latin typeface="Meiryo UI" panose="020B0604030504040204" pitchFamily="50" charset="-128"/>
                <a:ea typeface="Meiryo UI" panose="020B0604030504040204" pitchFamily="50" charset="-128"/>
              </a:rPr>
              <a:t>大阪・関西の成長に向け、都市の骨格となる７放射軸・３</a:t>
            </a:r>
            <a:r>
              <a:rPr kumimoji="1" lang="ja-JP" altLang="en-US" sz="1200" dirty="0" smtClean="0">
                <a:latin typeface="Meiryo UI" panose="020B0604030504040204" pitchFamily="50" charset="-128"/>
                <a:ea typeface="Meiryo UI" panose="020B0604030504040204" pitchFamily="50" charset="-128"/>
              </a:rPr>
              <a:t>環状軸</a:t>
            </a:r>
            <a:r>
              <a:rPr lang="en-US" altLang="ja-JP" sz="1200" baseline="30000" dirty="0">
                <a:latin typeface="Meiryo UI" panose="020B0604030504040204" pitchFamily="50" charset="-128"/>
                <a:ea typeface="Meiryo UI" panose="020B0604030504040204" pitchFamily="50" charset="-128"/>
              </a:rPr>
              <a:t>※ </a:t>
            </a:r>
            <a:r>
              <a:rPr kumimoji="1" lang="ja-JP" altLang="en-US" sz="1200" dirty="0" smtClean="0">
                <a:latin typeface="Meiryo UI" panose="020B0604030504040204" pitchFamily="50" charset="-128"/>
                <a:ea typeface="Meiryo UI" panose="020B0604030504040204" pitchFamily="50" charset="-128"/>
              </a:rPr>
              <a:t>の</a:t>
            </a:r>
            <a:r>
              <a:rPr kumimoji="1" lang="ja-JP" altLang="en-US" sz="1200" dirty="0">
                <a:latin typeface="Meiryo UI" panose="020B0604030504040204" pitchFamily="50" charset="-128"/>
                <a:ea typeface="Meiryo UI" panose="020B0604030504040204" pitchFamily="50" charset="-128"/>
              </a:rPr>
              <a:t>形成を目指し、府県間の連携強化や府内の複数市町村を広域的につなぐ道路を</a:t>
            </a:r>
            <a:r>
              <a:rPr kumimoji="1" lang="ja-JP" altLang="en-US" sz="1200" dirty="0" smtClean="0">
                <a:latin typeface="Meiryo UI" panose="020B0604030504040204" pitchFamily="50" charset="-128"/>
                <a:ea typeface="Meiryo UI" panose="020B0604030504040204" pitchFamily="50" charset="-128"/>
              </a:rPr>
              <a:t>整備します。</a:t>
            </a:r>
            <a:endParaRPr kumimoji="1" lang="ja-JP" altLang="en-US" sz="1200" dirty="0">
              <a:latin typeface="Meiryo UI" panose="020B0604030504040204" pitchFamily="50" charset="-128"/>
              <a:ea typeface="Meiryo UI" panose="020B0604030504040204" pitchFamily="50" charset="-128"/>
            </a:endParaRPr>
          </a:p>
        </p:txBody>
      </p:sp>
      <p:sp>
        <p:nvSpPr>
          <p:cNvPr id="53" name="角丸四角形 52"/>
          <p:cNvSpPr/>
          <p:nvPr/>
        </p:nvSpPr>
        <p:spPr>
          <a:xfrm>
            <a:off x="231832" y="3964691"/>
            <a:ext cx="4632207" cy="268080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57" name="テキスト ボックス 56"/>
          <p:cNvSpPr txBox="1"/>
          <p:nvPr/>
        </p:nvSpPr>
        <p:spPr>
          <a:xfrm>
            <a:off x="482444" y="4289987"/>
            <a:ext cx="4266094" cy="830997"/>
          </a:xfrm>
          <a:prstGeom prst="rect">
            <a:avLst/>
          </a:prstGeom>
          <a:noFill/>
        </p:spPr>
        <p:txBody>
          <a:bodyPr wrap="square" rtlCol="0">
            <a:spAutoFit/>
          </a:bodyPr>
          <a:lstStyle/>
          <a:p>
            <a:r>
              <a:rPr kumimoji="1" lang="ja-JP" altLang="en-US" sz="1200" dirty="0">
                <a:latin typeface="Meiryo UI" panose="020B0604030504040204" pitchFamily="50" charset="-128"/>
                <a:ea typeface="Meiryo UI" panose="020B0604030504040204" pitchFamily="50" charset="-128"/>
              </a:rPr>
              <a:t>慢性的な交通渋滞の緩和に向け、主要渋滞箇所などの交差点において、専用レーン設置などの交差点改良、他ルートへの誘導方策など、ハード・ソフト両面から地域の交通事情に応じた対策を</a:t>
            </a:r>
            <a:r>
              <a:rPr kumimoji="1" lang="ja-JP" altLang="en-US" sz="1200" dirty="0" smtClean="0">
                <a:latin typeface="Meiryo UI" panose="020B0604030504040204" pitchFamily="50" charset="-128"/>
                <a:ea typeface="Meiryo UI" panose="020B0604030504040204" pitchFamily="50" charset="-128"/>
              </a:rPr>
              <a:t>実施します。</a:t>
            </a:r>
            <a:endParaRPr kumimoji="1" lang="ja-JP" altLang="en-US" sz="1200" dirty="0">
              <a:latin typeface="Meiryo UI" panose="020B0604030504040204" pitchFamily="50" charset="-128"/>
              <a:ea typeface="Meiryo UI" panose="020B0604030504040204" pitchFamily="50" charset="-128"/>
            </a:endParaRPr>
          </a:p>
        </p:txBody>
      </p:sp>
      <p:sp>
        <p:nvSpPr>
          <p:cNvPr id="61" name="テキスト ボックス 60"/>
          <p:cNvSpPr txBox="1"/>
          <p:nvPr/>
        </p:nvSpPr>
        <p:spPr>
          <a:xfrm>
            <a:off x="5302838" y="4396639"/>
            <a:ext cx="4155497" cy="461665"/>
          </a:xfrm>
          <a:prstGeom prst="rect">
            <a:avLst/>
          </a:prstGeom>
          <a:noFill/>
        </p:spPr>
        <p:txBody>
          <a:bodyPr wrap="square" rtlCol="0">
            <a:spAutoFit/>
          </a:bodyPr>
          <a:lstStyle/>
          <a:p>
            <a:r>
              <a:rPr kumimoji="1" lang="ja-JP" altLang="en-US" sz="1200" dirty="0">
                <a:latin typeface="Meiryo UI" panose="020B0604030504040204" pitchFamily="50" charset="-128"/>
                <a:ea typeface="Meiryo UI" panose="020B0604030504040204" pitchFamily="50" charset="-128"/>
              </a:rPr>
              <a:t>幅員狭隘箇所や線形不良箇所などの課題がある道路について、ソフト・ハード両面から地域の実情に応じた安全対策を</a:t>
            </a:r>
            <a:r>
              <a:rPr kumimoji="1" lang="ja-JP" altLang="en-US" sz="1200" dirty="0" smtClean="0">
                <a:latin typeface="Meiryo UI" panose="020B0604030504040204" pitchFamily="50" charset="-128"/>
                <a:ea typeface="Meiryo UI" panose="020B0604030504040204" pitchFamily="50" charset="-128"/>
              </a:rPr>
              <a:t>実施</a:t>
            </a:r>
            <a:r>
              <a:rPr lang="ja-JP" altLang="en-US" sz="1200" dirty="0" smtClean="0">
                <a:latin typeface="Meiryo UI" panose="020B0604030504040204" pitchFamily="50" charset="-128"/>
                <a:ea typeface="Meiryo UI" panose="020B0604030504040204" pitchFamily="50" charset="-128"/>
              </a:rPr>
              <a:t>します。</a:t>
            </a:r>
            <a:endParaRPr kumimoji="1" lang="ja-JP" altLang="en-US" sz="1200" dirty="0">
              <a:latin typeface="Meiryo UI" panose="020B0604030504040204" pitchFamily="50" charset="-128"/>
              <a:ea typeface="Meiryo UI" panose="020B0604030504040204" pitchFamily="50" charset="-128"/>
            </a:endParaRPr>
          </a:p>
        </p:txBody>
      </p:sp>
      <p:sp>
        <p:nvSpPr>
          <p:cNvPr id="63" name="角丸四角形 62"/>
          <p:cNvSpPr/>
          <p:nvPr/>
        </p:nvSpPr>
        <p:spPr>
          <a:xfrm>
            <a:off x="4949363" y="3964691"/>
            <a:ext cx="4750065" cy="269368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pic>
        <p:nvPicPr>
          <p:cNvPr id="64" name="図 63"/>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676681" y="5120891"/>
            <a:ext cx="1741091" cy="1219099"/>
          </a:xfrm>
          <a:prstGeom prst="rect">
            <a:avLst/>
          </a:prstGeom>
          <a:ln>
            <a:noFill/>
          </a:ln>
          <a:effectLst>
            <a:softEdge rad="0"/>
          </a:effectLst>
        </p:spPr>
      </p:pic>
      <p:pic>
        <p:nvPicPr>
          <p:cNvPr id="68" name="図 67"/>
          <p:cNvPicPr>
            <a:picLocks noChangeAspect="1"/>
          </p:cNvPicPr>
          <p:nvPr/>
        </p:nvPicPr>
        <p:blipFill rotWithShape="1">
          <a:blip r:embed="rId6"/>
          <a:srcRect l="21157" t="18229" r="15740" b="10156"/>
          <a:stretch/>
        </p:blipFill>
        <p:spPr>
          <a:xfrm>
            <a:off x="7424528" y="5115024"/>
            <a:ext cx="1805498" cy="1217084"/>
          </a:xfrm>
          <a:prstGeom prst="rect">
            <a:avLst/>
          </a:prstGeom>
          <a:effectLst>
            <a:softEdge rad="0"/>
          </a:effectLst>
        </p:spPr>
      </p:pic>
      <p:sp>
        <p:nvSpPr>
          <p:cNvPr id="102" name="テキスト ボックス 101">
            <a:extLst>
              <a:ext uri="{FF2B5EF4-FFF2-40B4-BE49-F238E27FC236}">
                <a16:creationId xmlns:a16="http://schemas.microsoft.com/office/drawing/2014/main" id="{B3D970D8-2062-4026-9C8F-00E33BE12E55}"/>
              </a:ext>
            </a:extLst>
          </p:cNvPr>
          <p:cNvSpPr txBox="1"/>
          <p:nvPr/>
        </p:nvSpPr>
        <p:spPr>
          <a:xfrm>
            <a:off x="470444" y="1654065"/>
            <a:ext cx="1902765" cy="184666"/>
          </a:xfrm>
          <a:prstGeom prst="rect">
            <a:avLst/>
          </a:prstGeom>
          <a:solidFill>
            <a:schemeClr val="tx1"/>
          </a:solidFill>
        </p:spPr>
        <p:txBody>
          <a:bodyPr wrap="none" lIns="0" tIns="0" rIns="0" bIns="0" rtlCol="0" anchor="ctr" anchorCtr="0">
            <a:spAutoFit/>
          </a:bodyPr>
          <a:lstStyle/>
          <a:p>
            <a:r>
              <a:rPr kumimoji="1" lang="ja-JP" altLang="en-US" sz="1200" u="sng" dirty="0">
                <a:solidFill>
                  <a:schemeClr val="bg1"/>
                </a:solidFill>
                <a:latin typeface="Meiryo UI" panose="020B0604030504040204" pitchFamily="50" charset="-128"/>
                <a:ea typeface="Meiryo UI" panose="020B0604030504040204" pitchFamily="50" charset="-128"/>
              </a:rPr>
              <a:t>■道路ネットワーク</a:t>
            </a:r>
            <a:r>
              <a:rPr kumimoji="1" lang="ja-JP" altLang="en-US" sz="1200" u="sng" dirty="0" smtClean="0">
                <a:solidFill>
                  <a:schemeClr val="bg1"/>
                </a:solidFill>
                <a:latin typeface="Meiryo UI" panose="020B0604030504040204" pitchFamily="50" charset="-128"/>
                <a:ea typeface="Meiryo UI" panose="020B0604030504040204" pitchFamily="50" charset="-128"/>
              </a:rPr>
              <a:t>の</a:t>
            </a:r>
            <a:r>
              <a:rPr lang="ja-JP" altLang="en-US" sz="1200" u="sng" dirty="0">
                <a:solidFill>
                  <a:schemeClr val="bg1"/>
                </a:solidFill>
                <a:latin typeface="Meiryo UI" panose="020B0604030504040204" pitchFamily="50" charset="-128"/>
                <a:ea typeface="Meiryo UI" panose="020B0604030504040204" pitchFamily="50" charset="-128"/>
              </a:rPr>
              <a:t>機能</a:t>
            </a:r>
            <a:r>
              <a:rPr kumimoji="1" lang="ja-JP" altLang="en-US" sz="1200" u="sng" dirty="0" smtClean="0">
                <a:solidFill>
                  <a:schemeClr val="bg1"/>
                </a:solidFill>
                <a:latin typeface="Meiryo UI" panose="020B0604030504040204" pitchFamily="50" charset="-128"/>
                <a:ea typeface="Meiryo UI" panose="020B0604030504040204" pitchFamily="50" charset="-128"/>
              </a:rPr>
              <a:t>強化</a:t>
            </a:r>
            <a:endParaRPr kumimoji="1" lang="ja-JP" altLang="en-US" sz="1200" u="sng" dirty="0">
              <a:solidFill>
                <a:schemeClr val="bg1"/>
              </a:solidFill>
              <a:latin typeface="Meiryo UI" panose="020B0604030504040204" pitchFamily="50" charset="-128"/>
              <a:ea typeface="Meiryo UI" panose="020B0604030504040204" pitchFamily="50" charset="-128"/>
            </a:endParaRPr>
          </a:p>
        </p:txBody>
      </p:sp>
      <p:sp>
        <p:nvSpPr>
          <p:cNvPr id="106" name="テキスト ボックス 105">
            <a:extLst>
              <a:ext uri="{FF2B5EF4-FFF2-40B4-BE49-F238E27FC236}">
                <a16:creationId xmlns:a16="http://schemas.microsoft.com/office/drawing/2014/main" id="{B99B7B03-404B-4495-8B13-BD9BEEFDDCDF}"/>
              </a:ext>
            </a:extLst>
          </p:cNvPr>
          <p:cNvSpPr txBox="1"/>
          <p:nvPr/>
        </p:nvSpPr>
        <p:spPr>
          <a:xfrm>
            <a:off x="4992515" y="3571507"/>
            <a:ext cx="2086199" cy="246221"/>
          </a:xfrm>
          <a:prstGeom prst="rect">
            <a:avLst/>
          </a:prstGeom>
          <a:noFill/>
        </p:spPr>
        <p:txBody>
          <a:bodyPr wrap="square" lIns="0" tIns="0" rIns="0" bIns="0" rtlCol="0" anchor="ctr" anchorCtr="0">
            <a:spAutoFit/>
          </a:bodyPr>
          <a:lstStyle/>
          <a:p>
            <a:pPr algn="ctr"/>
            <a:r>
              <a:rPr kumimoji="1" lang="ja-JP" altLang="en-US" sz="800" dirty="0" smtClean="0">
                <a:latin typeface="Meiryo UI" panose="020B0604030504040204" pitchFamily="50" charset="-128"/>
                <a:ea typeface="Meiryo UI" panose="020B0604030504040204" pitchFamily="50" charset="-128"/>
              </a:rPr>
              <a:t>国道 </a:t>
            </a:r>
            <a:r>
              <a:rPr kumimoji="1" lang="en-US" altLang="ja-JP" sz="800" dirty="0" smtClean="0">
                <a:latin typeface="Meiryo UI" panose="020B0604030504040204" pitchFamily="50" charset="-128"/>
                <a:ea typeface="Meiryo UI" panose="020B0604030504040204" pitchFamily="50" charset="-128"/>
              </a:rPr>
              <a:t>371</a:t>
            </a:r>
            <a:r>
              <a:rPr kumimoji="1" lang="ja-JP" altLang="en-US" sz="800" dirty="0" smtClean="0">
                <a:latin typeface="Meiryo UI" panose="020B0604030504040204" pitchFamily="50" charset="-128"/>
                <a:ea typeface="Meiryo UI" panose="020B0604030504040204" pitchFamily="50" charset="-128"/>
              </a:rPr>
              <a:t>号</a:t>
            </a:r>
            <a:endParaRPr kumimoji="1" lang="en-US" altLang="ja-JP" sz="800" dirty="0" smtClean="0">
              <a:latin typeface="Meiryo UI" panose="020B0604030504040204" pitchFamily="50" charset="-128"/>
              <a:ea typeface="Meiryo UI" panose="020B0604030504040204" pitchFamily="50" charset="-128"/>
            </a:endParaRPr>
          </a:p>
          <a:p>
            <a:pPr algn="ctr"/>
            <a:r>
              <a:rPr kumimoji="1" lang="ja-JP" altLang="en-US" sz="800" dirty="0" smtClean="0">
                <a:latin typeface="Meiryo UI" panose="020B0604030504040204" pitchFamily="50" charset="-128"/>
                <a:ea typeface="Meiryo UI" panose="020B0604030504040204" pitchFamily="50" charset="-128"/>
              </a:rPr>
              <a:t>（府県間の連携強化）</a:t>
            </a:r>
            <a:endParaRPr kumimoji="1" lang="ja-JP" altLang="en-US" sz="800" dirty="0">
              <a:latin typeface="Meiryo UI" panose="020B0604030504040204" pitchFamily="50" charset="-128"/>
              <a:ea typeface="Meiryo UI" panose="020B0604030504040204" pitchFamily="50" charset="-128"/>
            </a:endParaRPr>
          </a:p>
        </p:txBody>
      </p:sp>
      <p:sp>
        <p:nvSpPr>
          <p:cNvPr id="107" name="テキスト ボックス 106">
            <a:extLst>
              <a:ext uri="{FF2B5EF4-FFF2-40B4-BE49-F238E27FC236}">
                <a16:creationId xmlns:a16="http://schemas.microsoft.com/office/drawing/2014/main" id="{B99B7B03-404B-4495-8B13-BD9BEEFDDCDF}"/>
              </a:ext>
            </a:extLst>
          </p:cNvPr>
          <p:cNvSpPr txBox="1"/>
          <p:nvPr/>
        </p:nvSpPr>
        <p:spPr>
          <a:xfrm>
            <a:off x="7180976" y="3566850"/>
            <a:ext cx="2086199" cy="246221"/>
          </a:xfrm>
          <a:prstGeom prst="rect">
            <a:avLst/>
          </a:prstGeom>
          <a:noFill/>
        </p:spPr>
        <p:txBody>
          <a:bodyPr wrap="square" lIns="0" tIns="0" rIns="0" bIns="0" rtlCol="0" anchor="ctr" anchorCtr="0">
            <a:spAutoFit/>
          </a:bodyPr>
          <a:lstStyle/>
          <a:p>
            <a:pPr algn="ctr"/>
            <a:r>
              <a:rPr kumimoji="1" lang="ja-JP" altLang="en-US" sz="800" dirty="0" smtClean="0">
                <a:latin typeface="Meiryo UI" panose="020B0604030504040204" pitchFamily="50" charset="-128"/>
                <a:ea typeface="Meiryo UI" panose="020B0604030504040204" pitchFamily="50" charset="-128"/>
              </a:rPr>
              <a:t>都市計画</a:t>
            </a:r>
            <a:r>
              <a:rPr kumimoji="1" lang="ja-JP" altLang="en-US" sz="800" dirty="0">
                <a:latin typeface="Meiryo UI" panose="020B0604030504040204" pitchFamily="50" charset="-128"/>
                <a:ea typeface="Meiryo UI" panose="020B0604030504040204" pitchFamily="50" charset="-128"/>
              </a:rPr>
              <a:t>道路</a:t>
            </a:r>
            <a:r>
              <a:rPr kumimoji="1" lang="ja-JP" altLang="en-US" sz="800" dirty="0" smtClean="0">
                <a:latin typeface="Meiryo UI" panose="020B0604030504040204" pitchFamily="50" charset="-128"/>
                <a:ea typeface="Meiryo UI" panose="020B0604030504040204" pitchFamily="50" charset="-128"/>
              </a:rPr>
              <a:t> 十三高槻線</a:t>
            </a:r>
            <a:endParaRPr kumimoji="1" lang="en-US" altLang="ja-JP" sz="800" dirty="0" smtClean="0">
              <a:latin typeface="Meiryo UI" panose="020B0604030504040204" pitchFamily="50" charset="-128"/>
              <a:ea typeface="Meiryo UI" panose="020B0604030504040204" pitchFamily="50" charset="-128"/>
            </a:endParaRPr>
          </a:p>
          <a:p>
            <a:pPr algn="ctr"/>
            <a:r>
              <a:rPr kumimoji="1" lang="ja-JP" altLang="en-US" sz="800" dirty="0" smtClean="0">
                <a:latin typeface="Meiryo UI" panose="020B0604030504040204" pitchFamily="50" charset="-128"/>
                <a:ea typeface="Meiryo UI" panose="020B0604030504040204" pitchFamily="50" charset="-128"/>
              </a:rPr>
              <a:t>（府域のネットワーク強化）</a:t>
            </a:r>
            <a:endParaRPr kumimoji="1" lang="ja-JP" altLang="en-US" sz="800" dirty="0">
              <a:latin typeface="Meiryo UI" panose="020B0604030504040204" pitchFamily="50" charset="-128"/>
              <a:ea typeface="Meiryo UI" panose="020B0604030504040204" pitchFamily="50" charset="-128"/>
            </a:endParaRPr>
          </a:p>
        </p:txBody>
      </p:sp>
      <p:sp>
        <p:nvSpPr>
          <p:cNvPr id="113" name="テキスト ボックス 112"/>
          <p:cNvSpPr txBox="1"/>
          <p:nvPr/>
        </p:nvSpPr>
        <p:spPr>
          <a:xfrm>
            <a:off x="4953000" y="2020980"/>
            <a:ext cx="4815999" cy="553998"/>
          </a:xfrm>
          <a:prstGeom prst="rect">
            <a:avLst/>
          </a:prstGeom>
          <a:noFill/>
        </p:spPr>
        <p:txBody>
          <a:bodyPr wrap="square" rtlCol="0">
            <a:spAutoFit/>
          </a:bodyPr>
          <a:lstStyle/>
          <a:p>
            <a:r>
              <a:rPr kumimoji="1" lang="en-US" altLang="ja-JP" sz="1000" dirty="0" smtClean="0">
                <a:latin typeface="Meiryo UI" panose="020B0604030504040204" pitchFamily="50" charset="-128"/>
                <a:ea typeface="Meiryo UI" panose="020B0604030504040204" pitchFamily="50" charset="-128"/>
              </a:rPr>
              <a:t>※</a:t>
            </a:r>
            <a:r>
              <a:rPr lang="ja-JP" altLang="en-US" sz="1000" dirty="0">
                <a:latin typeface="Meiryo UI" panose="020B0604030504040204" pitchFamily="50" charset="-128"/>
                <a:ea typeface="Meiryo UI" panose="020B0604030504040204" pitchFamily="50" charset="-128"/>
              </a:rPr>
              <a:t>７放射軸：北阪神軸・北大阪軸・京阪軸・阪奈軸・南阪奈軸</a:t>
            </a:r>
            <a:r>
              <a:rPr lang="ja-JP" altLang="en-US" sz="1000" dirty="0" smtClean="0">
                <a:latin typeface="Meiryo UI" panose="020B0604030504040204" pitchFamily="50" charset="-128"/>
                <a:ea typeface="Meiryo UI" panose="020B0604030504040204" pitchFamily="50" charset="-128"/>
              </a:rPr>
              <a:t>・大阪高野軸</a:t>
            </a:r>
            <a:r>
              <a:rPr lang="ja-JP" altLang="en-US" sz="1000" dirty="0">
                <a:latin typeface="Meiryo UI" panose="020B0604030504040204" pitchFamily="50" charset="-128"/>
                <a:ea typeface="Meiryo UI" panose="020B0604030504040204" pitchFamily="50" charset="-128"/>
              </a:rPr>
              <a:t>・湾岸軸</a:t>
            </a:r>
          </a:p>
          <a:p>
            <a:r>
              <a:rPr kumimoji="1" lang="ja-JP" altLang="en-US" sz="1000" dirty="0" smtClean="0">
                <a:latin typeface="Meiryo UI" panose="020B0604030504040204" pitchFamily="50" charset="-128"/>
                <a:ea typeface="Meiryo UI" panose="020B0604030504040204" pitchFamily="50" charset="-128"/>
              </a:rPr>
              <a:t>　 ３</a:t>
            </a:r>
            <a:r>
              <a:rPr kumimoji="1" lang="ja-JP" altLang="en-US" sz="1000" dirty="0">
                <a:latin typeface="Meiryo UI" panose="020B0604030504040204" pitchFamily="50" charset="-128"/>
                <a:ea typeface="Meiryo UI" panose="020B0604030504040204" pitchFamily="50" charset="-128"/>
              </a:rPr>
              <a:t>環状軸：外郭環状軸・中央環状軸・都心環状軸</a:t>
            </a:r>
          </a:p>
          <a:p>
            <a:r>
              <a:rPr kumimoji="1" lang="ja-JP" altLang="en-US" sz="1000" dirty="0" smtClean="0">
                <a:latin typeface="Meiryo UI" panose="020B0604030504040204" pitchFamily="50" charset="-128"/>
                <a:ea typeface="Meiryo UI" panose="020B0604030504040204" pitchFamily="50" charset="-128"/>
              </a:rPr>
              <a:t>　</a:t>
            </a:r>
            <a:endParaRPr kumimoji="1" lang="ja-JP" altLang="en-US" sz="1000" dirty="0">
              <a:latin typeface="Meiryo UI" panose="020B0604030504040204" pitchFamily="50" charset="-128"/>
              <a:ea typeface="Meiryo UI" panose="020B0604030504040204" pitchFamily="50" charset="-128"/>
            </a:endParaRPr>
          </a:p>
        </p:txBody>
      </p:sp>
      <p:sp>
        <p:nvSpPr>
          <p:cNvPr id="114" name="テキスト ボックス 113">
            <a:extLst>
              <a:ext uri="{FF2B5EF4-FFF2-40B4-BE49-F238E27FC236}">
                <a16:creationId xmlns:a16="http://schemas.microsoft.com/office/drawing/2014/main" id="{B3D970D8-2062-4026-9C8F-00E33BE12E55}"/>
              </a:ext>
            </a:extLst>
          </p:cNvPr>
          <p:cNvSpPr txBox="1"/>
          <p:nvPr/>
        </p:nvSpPr>
        <p:spPr>
          <a:xfrm>
            <a:off x="5209095" y="4093473"/>
            <a:ext cx="1202252" cy="184666"/>
          </a:xfrm>
          <a:prstGeom prst="rect">
            <a:avLst/>
          </a:prstGeom>
          <a:solidFill>
            <a:schemeClr val="tx1"/>
          </a:solidFill>
        </p:spPr>
        <p:txBody>
          <a:bodyPr wrap="none" lIns="0" tIns="0" rIns="0" bIns="0" rtlCol="0" anchor="ctr" anchorCtr="0">
            <a:spAutoFit/>
          </a:bodyPr>
          <a:lstStyle/>
          <a:p>
            <a:r>
              <a:rPr kumimoji="1" lang="ja-JP" altLang="en-US" sz="1200" u="sng" dirty="0">
                <a:solidFill>
                  <a:schemeClr val="bg1"/>
                </a:solidFill>
                <a:latin typeface="Meiryo UI" panose="020B0604030504040204" pitchFamily="50" charset="-128"/>
                <a:ea typeface="Meiryo UI" panose="020B0604030504040204" pitchFamily="50" charset="-128"/>
              </a:rPr>
              <a:t>■現道の安全確保</a:t>
            </a:r>
          </a:p>
        </p:txBody>
      </p:sp>
      <p:sp>
        <p:nvSpPr>
          <p:cNvPr id="115" name="テキスト ボックス 114">
            <a:extLst>
              <a:ext uri="{FF2B5EF4-FFF2-40B4-BE49-F238E27FC236}">
                <a16:creationId xmlns:a16="http://schemas.microsoft.com/office/drawing/2014/main" id="{B3D970D8-2062-4026-9C8F-00E33BE12E55}"/>
              </a:ext>
            </a:extLst>
          </p:cNvPr>
          <p:cNvSpPr txBox="1"/>
          <p:nvPr/>
        </p:nvSpPr>
        <p:spPr>
          <a:xfrm>
            <a:off x="522592" y="4081741"/>
            <a:ext cx="894476" cy="184666"/>
          </a:xfrm>
          <a:prstGeom prst="rect">
            <a:avLst/>
          </a:prstGeom>
          <a:solidFill>
            <a:schemeClr val="tx1"/>
          </a:solidFill>
        </p:spPr>
        <p:txBody>
          <a:bodyPr wrap="none" lIns="0" tIns="0" rIns="0" bIns="0" rtlCol="0" anchor="ctr" anchorCtr="0">
            <a:spAutoFit/>
          </a:bodyPr>
          <a:lstStyle/>
          <a:p>
            <a:r>
              <a:rPr kumimoji="1" lang="ja-JP" altLang="en-US" sz="1200" u="sng" dirty="0">
                <a:solidFill>
                  <a:schemeClr val="bg1"/>
                </a:solidFill>
                <a:latin typeface="Meiryo UI" panose="020B0604030504040204" pitchFamily="50" charset="-128"/>
                <a:ea typeface="Meiryo UI" panose="020B0604030504040204" pitchFamily="50" charset="-128"/>
              </a:rPr>
              <a:t>■渋滞の</a:t>
            </a:r>
            <a:r>
              <a:rPr kumimoji="1" lang="ja-JP" altLang="en-US" sz="1200" u="sng" dirty="0" smtClean="0">
                <a:solidFill>
                  <a:schemeClr val="bg1"/>
                </a:solidFill>
                <a:latin typeface="Meiryo UI" panose="020B0604030504040204" pitchFamily="50" charset="-128"/>
                <a:ea typeface="Meiryo UI" panose="020B0604030504040204" pitchFamily="50" charset="-128"/>
              </a:rPr>
              <a:t>解消</a:t>
            </a:r>
            <a:endParaRPr kumimoji="1" lang="ja-JP" altLang="en-US" sz="1200" u="sng" dirty="0">
              <a:solidFill>
                <a:schemeClr val="bg1"/>
              </a:solidFill>
              <a:latin typeface="Meiryo UI" panose="020B0604030504040204" pitchFamily="50" charset="-128"/>
              <a:ea typeface="Meiryo UI" panose="020B0604030504040204" pitchFamily="50" charset="-128"/>
            </a:endParaRPr>
          </a:p>
        </p:txBody>
      </p:sp>
      <p:sp>
        <p:nvSpPr>
          <p:cNvPr id="116" name="テキスト ボックス 115">
            <a:extLst>
              <a:ext uri="{FF2B5EF4-FFF2-40B4-BE49-F238E27FC236}">
                <a16:creationId xmlns:a16="http://schemas.microsoft.com/office/drawing/2014/main" id="{B99B7B03-404B-4495-8B13-BD9BEEFDDCDF}"/>
              </a:ext>
            </a:extLst>
          </p:cNvPr>
          <p:cNvSpPr txBox="1"/>
          <p:nvPr/>
        </p:nvSpPr>
        <p:spPr>
          <a:xfrm>
            <a:off x="546193" y="6342254"/>
            <a:ext cx="2086199" cy="246221"/>
          </a:xfrm>
          <a:prstGeom prst="rect">
            <a:avLst/>
          </a:prstGeom>
          <a:noFill/>
        </p:spPr>
        <p:txBody>
          <a:bodyPr wrap="square" lIns="0" tIns="0" rIns="0" bIns="0" rtlCol="0" anchor="ctr" anchorCtr="0">
            <a:spAutoFit/>
          </a:bodyPr>
          <a:lstStyle/>
          <a:p>
            <a:pPr algn="ctr"/>
            <a:r>
              <a:rPr kumimoji="1" lang="ja-JP" altLang="en-US" sz="800" dirty="0" smtClean="0">
                <a:latin typeface="Meiryo UI" panose="020B0604030504040204" pitchFamily="50" charset="-128"/>
                <a:ea typeface="Meiryo UI" panose="020B0604030504040204" pitchFamily="50" charset="-128"/>
              </a:rPr>
              <a:t>府道　枚方</a:t>
            </a:r>
            <a:r>
              <a:rPr kumimoji="1" lang="ja-JP" altLang="en-US" sz="800" dirty="0">
                <a:latin typeface="Meiryo UI" panose="020B0604030504040204" pitchFamily="50" charset="-128"/>
                <a:ea typeface="Meiryo UI" panose="020B0604030504040204" pitchFamily="50" charset="-128"/>
              </a:rPr>
              <a:t>高槻</a:t>
            </a:r>
            <a:r>
              <a:rPr kumimoji="1" lang="ja-JP" altLang="en-US" sz="800" dirty="0" smtClean="0">
                <a:latin typeface="Meiryo UI" panose="020B0604030504040204" pitchFamily="50" charset="-128"/>
                <a:ea typeface="Meiryo UI" panose="020B0604030504040204" pitchFamily="50" charset="-128"/>
              </a:rPr>
              <a:t>線</a:t>
            </a:r>
            <a:endParaRPr kumimoji="1" lang="en-US" altLang="ja-JP" sz="800" dirty="0" smtClean="0">
              <a:latin typeface="Meiryo UI" panose="020B0604030504040204" pitchFamily="50" charset="-128"/>
              <a:ea typeface="Meiryo UI" panose="020B0604030504040204" pitchFamily="50" charset="-128"/>
            </a:endParaRPr>
          </a:p>
          <a:p>
            <a:pPr algn="ctr"/>
            <a:r>
              <a:rPr kumimoji="1" lang="ja-JP" altLang="en-US" sz="800" dirty="0" smtClean="0">
                <a:latin typeface="Meiryo UI" panose="020B0604030504040204" pitchFamily="50" charset="-128"/>
                <a:ea typeface="Meiryo UI" panose="020B0604030504040204" pitchFamily="50" charset="-128"/>
              </a:rPr>
              <a:t>（</a:t>
            </a:r>
            <a:r>
              <a:rPr kumimoji="1" lang="ja-JP" altLang="en-US" sz="800" dirty="0">
                <a:latin typeface="Meiryo UI" panose="020B0604030504040204" pitchFamily="50" charset="-128"/>
                <a:ea typeface="Meiryo UI" panose="020B0604030504040204" pitchFamily="50" charset="-128"/>
              </a:rPr>
              <a:t>左折レーン設置）</a:t>
            </a:r>
          </a:p>
        </p:txBody>
      </p:sp>
      <p:sp>
        <p:nvSpPr>
          <p:cNvPr id="117" name="テキスト ボックス 116">
            <a:extLst>
              <a:ext uri="{FF2B5EF4-FFF2-40B4-BE49-F238E27FC236}">
                <a16:creationId xmlns:a16="http://schemas.microsoft.com/office/drawing/2014/main" id="{B99B7B03-404B-4495-8B13-BD9BEEFDDCDF}"/>
              </a:ext>
            </a:extLst>
          </p:cNvPr>
          <p:cNvSpPr txBox="1"/>
          <p:nvPr/>
        </p:nvSpPr>
        <p:spPr>
          <a:xfrm>
            <a:off x="2471802" y="6334123"/>
            <a:ext cx="2086199" cy="246221"/>
          </a:xfrm>
          <a:prstGeom prst="rect">
            <a:avLst/>
          </a:prstGeom>
          <a:noFill/>
        </p:spPr>
        <p:txBody>
          <a:bodyPr wrap="square" lIns="0" tIns="0" rIns="0" bIns="0" rtlCol="0" anchor="ctr" anchorCtr="0">
            <a:spAutoFit/>
          </a:bodyPr>
          <a:lstStyle/>
          <a:p>
            <a:pPr algn="ctr"/>
            <a:r>
              <a:rPr kumimoji="1" lang="zh-CN" altLang="en-US" sz="800" dirty="0">
                <a:latin typeface="Meiryo UI" panose="020B0604030504040204" pitchFamily="50" charset="-128"/>
                <a:ea typeface="Meiryo UI" panose="020B0604030504040204" pitchFamily="50" charset="-128"/>
              </a:rPr>
              <a:t>国道</a:t>
            </a:r>
            <a:r>
              <a:rPr kumimoji="1" lang="en-US" altLang="zh-CN" sz="800" dirty="0" smtClean="0">
                <a:latin typeface="Meiryo UI" panose="020B0604030504040204" pitchFamily="50" charset="-128"/>
                <a:ea typeface="Meiryo UI" panose="020B0604030504040204" pitchFamily="50" charset="-128"/>
              </a:rPr>
              <a:t>307</a:t>
            </a:r>
            <a:r>
              <a:rPr kumimoji="1" lang="zh-CN" altLang="en-US" sz="800" dirty="0" smtClean="0">
                <a:latin typeface="Meiryo UI" panose="020B0604030504040204" pitchFamily="50" charset="-128"/>
                <a:ea typeface="Meiryo UI" panose="020B0604030504040204" pitchFamily="50" charset="-128"/>
              </a:rPr>
              <a:t>号</a:t>
            </a:r>
            <a:endParaRPr kumimoji="1" lang="en-US" altLang="zh-CN" sz="800" dirty="0" smtClean="0">
              <a:latin typeface="Meiryo UI" panose="020B0604030504040204" pitchFamily="50" charset="-128"/>
              <a:ea typeface="Meiryo UI" panose="020B0604030504040204" pitchFamily="50" charset="-128"/>
            </a:endParaRPr>
          </a:p>
          <a:p>
            <a:pPr algn="ctr"/>
            <a:r>
              <a:rPr kumimoji="1" lang="zh-CN" altLang="en-US" sz="800" dirty="0" smtClean="0">
                <a:latin typeface="Meiryo UI" panose="020B0604030504040204" pitchFamily="50" charset="-128"/>
                <a:ea typeface="Meiryo UI" panose="020B0604030504040204" pitchFamily="50" charset="-128"/>
              </a:rPr>
              <a:t>（</a:t>
            </a:r>
            <a:r>
              <a:rPr kumimoji="1" lang="zh-CN" altLang="en-US" sz="800" dirty="0">
                <a:latin typeface="Meiryo UI" panose="020B0604030504040204" pitchFamily="50" charset="-128"/>
                <a:ea typeface="Meiryo UI" panose="020B0604030504040204" pitchFamily="50" charset="-128"/>
              </a:rPr>
              <a:t>交差点改良予定）</a:t>
            </a:r>
          </a:p>
        </p:txBody>
      </p:sp>
      <p:sp>
        <p:nvSpPr>
          <p:cNvPr id="119" name="テキスト ボックス 118">
            <a:extLst>
              <a:ext uri="{FF2B5EF4-FFF2-40B4-BE49-F238E27FC236}">
                <a16:creationId xmlns:a16="http://schemas.microsoft.com/office/drawing/2014/main" id="{B99B7B03-404B-4495-8B13-BD9BEEFDDCDF}"/>
              </a:ext>
            </a:extLst>
          </p:cNvPr>
          <p:cNvSpPr txBox="1"/>
          <p:nvPr/>
        </p:nvSpPr>
        <p:spPr>
          <a:xfrm>
            <a:off x="7307489" y="6353793"/>
            <a:ext cx="2086199" cy="123111"/>
          </a:xfrm>
          <a:prstGeom prst="rect">
            <a:avLst/>
          </a:prstGeom>
          <a:noFill/>
        </p:spPr>
        <p:txBody>
          <a:bodyPr wrap="square" lIns="0" tIns="0" rIns="0" bIns="0" rtlCol="0" anchor="ctr" anchorCtr="0">
            <a:spAutoFit/>
          </a:bodyPr>
          <a:lstStyle/>
          <a:p>
            <a:pPr algn="ctr"/>
            <a:r>
              <a:rPr kumimoji="1" lang="ja-JP" altLang="en-US" sz="800" dirty="0" smtClean="0">
                <a:latin typeface="Meiryo UI" panose="020B0604030504040204" pitchFamily="50" charset="-128"/>
                <a:ea typeface="Meiryo UI" panose="020B0604030504040204" pitchFamily="50" charset="-128"/>
              </a:rPr>
              <a:t>国道</a:t>
            </a:r>
            <a:r>
              <a:rPr kumimoji="1" lang="en-US" altLang="ja-JP" sz="800" dirty="0" smtClean="0">
                <a:latin typeface="Meiryo UI" panose="020B0604030504040204" pitchFamily="50" charset="-128"/>
                <a:ea typeface="Meiryo UI" panose="020B0604030504040204" pitchFamily="50" charset="-128"/>
              </a:rPr>
              <a:t>423</a:t>
            </a:r>
            <a:r>
              <a:rPr kumimoji="1" lang="ja-JP" altLang="en-US" sz="800" dirty="0" smtClean="0">
                <a:latin typeface="Meiryo UI" panose="020B0604030504040204" pitchFamily="50" charset="-128"/>
                <a:ea typeface="Meiryo UI" panose="020B0604030504040204" pitchFamily="50" charset="-128"/>
              </a:rPr>
              <a:t>号</a:t>
            </a:r>
            <a:endParaRPr kumimoji="1" lang="ja-JP" altLang="en-US" sz="800" dirty="0">
              <a:latin typeface="Meiryo UI" panose="020B0604030504040204" pitchFamily="50" charset="-128"/>
              <a:ea typeface="Meiryo UI" panose="020B0604030504040204" pitchFamily="50" charset="-128"/>
            </a:endParaRPr>
          </a:p>
        </p:txBody>
      </p:sp>
      <p:sp>
        <p:nvSpPr>
          <p:cNvPr id="38" name="正方形/長方形 37"/>
          <p:cNvSpPr/>
          <p:nvPr/>
        </p:nvSpPr>
        <p:spPr>
          <a:xfrm>
            <a:off x="105629" y="655684"/>
            <a:ext cx="9720000" cy="215444"/>
          </a:xfrm>
          <a:prstGeom prst="rect">
            <a:avLst/>
          </a:prstGeom>
        </p:spPr>
        <p:style>
          <a:lnRef idx="1">
            <a:schemeClr val="accent4"/>
          </a:lnRef>
          <a:fillRef idx="2">
            <a:schemeClr val="accent4"/>
          </a:fillRef>
          <a:effectRef idx="1">
            <a:schemeClr val="accent4"/>
          </a:effectRef>
          <a:fontRef idx="minor">
            <a:schemeClr val="dk1"/>
          </a:fontRef>
        </p:style>
        <p:txBody>
          <a:bodyPr wrap="square" lIns="36000" tIns="0" rIns="36000" bIns="0">
            <a:spAutoFit/>
          </a:bodyPr>
          <a:lstStyle/>
          <a:p>
            <a:r>
              <a:rPr lang="ja-JP" altLang="en-US" sz="1400" dirty="0" smtClean="0">
                <a:solidFill>
                  <a:schemeClr val="tx1"/>
                </a:solidFill>
                <a:latin typeface="HG丸ｺﾞｼｯｸM-PRO" panose="020F0600000000000000" pitchFamily="50" charset="-128"/>
                <a:ea typeface="HG丸ｺﾞｼｯｸM-PRO" panose="020F0600000000000000" pitchFamily="50" charset="-128"/>
              </a:rPr>
              <a:t>（２）主要施策の基本方針</a:t>
            </a:r>
            <a:endParaRPr lang="ja-JP" altLang="en-US" sz="1400" dirty="0">
              <a:solidFill>
                <a:schemeClr val="tx1"/>
              </a:solidFill>
              <a:latin typeface="HG丸ｺﾞｼｯｸM-PRO" panose="020F0600000000000000" pitchFamily="50" charset="-128"/>
              <a:ea typeface="HG丸ｺﾞｼｯｸM-PRO" panose="020F0600000000000000" pitchFamily="50" charset="-128"/>
            </a:endParaRPr>
          </a:p>
        </p:txBody>
      </p:sp>
      <p:sp>
        <p:nvSpPr>
          <p:cNvPr id="39" name="正方形/長方形 38"/>
          <p:cNvSpPr/>
          <p:nvPr/>
        </p:nvSpPr>
        <p:spPr>
          <a:xfrm>
            <a:off x="28846" y="391299"/>
            <a:ext cx="9792000" cy="215444"/>
          </a:xfrm>
          <a:prstGeom prst="rect">
            <a:avLst/>
          </a:prstGeom>
        </p:spPr>
        <p:style>
          <a:lnRef idx="1">
            <a:schemeClr val="accent4"/>
          </a:lnRef>
          <a:fillRef idx="3">
            <a:schemeClr val="accent4"/>
          </a:fillRef>
          <a:effectRef idx="2">
            <a:schemeClr val="accent4"/>
          </a:effectRef>
          <a:fontRef idx="minor">
            <a:schemeClr val="lt1"/>
          </a:fontRef>
        </p:style>
        <p:txBody>
          <a:bodyPr wrap="square" lIns="72000" tIns="0" rIns="72000" bIns="0">
            <a:spAutoFit/>
          </a:bodyPr>
          <a:lstStyle/>
          <a:p>
            <a:r>
              <a:rPr lang="ja-JP" altLang="en-US" sz="1400" b="1" spc="300" dirty="0" smtClean="0">
                <a:solidFill>
                  <a:schemeClr val="bg1"/>
                </a:solidFill>
                <a:latin typeface="HG丸ｺﾞｼｯｸM-PRO" panose="020F0600000000000000" pitchFamily="50" charset="-128"/>
                <a:ea typeface="HG丸ｺﾞｼｯｸM-PRO" panose="020F0600000000000000" pitchFamily="50" charset="-128"/>
              </a:rPr>
              <a:t>施策全般の考え方</a:t>
            </a:r>
            <a:endParaRPr lang="ja-JP" altLang="en-US" sz="1400" b="1" spc="300" dirty="0">
              <a:solidFill>
                <a:schemeClr val="bg1"/>
              </a:solidFill>
              <a:latin typeface="HG丸ｺﾞｼｯｸM-PRO" panose="020F0600000000000000" pitchFamily="50" charset="-128"/>
              <a:ea typeface="HG丸ｺﾞｼｯｸM-PRO" panose="020F0600000000000000" pitchFamily="50" charset="-128"/>
            </a:endParaRPr>
          </a:p>
        </p:txBody>
      </p:sp>
      <p:pic>
        <p:nvPicPr>
          <p:cNvPr id="40" name="図 3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410292" y="2419618"/>
            <a:ext cx="1627566" cy="1146037"/>
          </a:xfrm>
          <a:prstGeom prst="rect">
            <a:avLst/>
          </a:prstGeom>
          <a:ln>
            <a:solidFill>
              <a:schemeClr val="accent1"/>
            </a:solidFill>
          </a:ln>
        </p:spPr>
      </p:pic>
      <p:pic>
        <p:nvPicPr>
          <p:cNvPr id="42" name="図 41"/>
          <p:cNvPicPr>
            <a:picLocks noChangeAspect="1"/>
          </p:cNvPicPr>
          <p:nvPr/>
        </p:nvPicPr>
        <p:blipFill rotWithShape="1">
          <a:blip r:embed="rId8" cstate="print">
            <a:extLst>
              <a:ext uri="{28A0092B-C50C-407E-A947-70E740481C1C}">
                <a14:useLocalDpi xmlns:a14="http://schemas.microsoft.com/office/drawing/2010/main" val="0"/>
              </a:ext>
            </a:extLst>
          </a:blip>
          <a:srcRect l="26145" t="18230" r="32661" b="44327"/>
          <a:stretch/>
        </p:blipFill>
        <p:spPr>
          <a:xfrm>
            <a:off x="5457626" y="5115024"/>
            <a:ext cx="1733419" cy="1227230"/>
          </a:xfrm>
          <a:prstGeom prst="rect">
            <a:avLst/>
          </a:prstGeom>
        </p:spPr>
      </p:pic>
      <p:sp>
        <p:nvSpPr>
          <p:cNvPr id="43" name="テキスト ボックス 42">
            <a:extLst>
              <a:ext uri="{FF2B5EF4-FFF2-40B4-BE49-F238E27FC236}">
                <a16:creationId xmlns:a16="http://schemas.microsoft.com/office/drawing/2014/main" id="{B99B7B03-404B-4495-8B13-BD9BEEFDDCDF}"/>
              </a:ext>
            </a:extLst>
          </p:cNvPr>
          <p:cNvSpPr txBox="1"/>
          <p:nvPr/>
        </p:nvSpPr>
        <p:spPr>
          <a:xfrm>
            <a:off x="5294387" y="6353792"/>
            <a:ext cx="2086199" cy="123111"/>
          </a:xfrm>
          <a:prstGeom prst="rect">
            <a:avLst/>
          </a:prstGeom>
          <a:noFill/>
        </p:spPr>
        <p:txBody>
          <a:bodyPr wrap="square" lIns="0" tIns="0" rIns="0" bIns="0" rtlCol="0" anchor="ctr" anchorCtr="0">
            <a:spAutoFit/>
          </a:bodyPr>
          <a:lstStyle/>
          <a:p>
            <a:pPr algn="ctr"/>
            <a:r>
              <a:rPr kumimoji="1" lang="ja-JP" altLang="en-US" sz="800" dirty="0" smtClean="0">
                <a:latin typeface="Meiryo UI" panose="020B0604030504040204" pitchFamily="50" charset="-128"/>
                <a:ea typeface="Meiryo UI" panose="020B0604030504040204" pitchFamily="50" charset="-128"/>
              </a:rPr>
              <a:t>府道　豊中亀岡線</a:t>
            </a:r>
            <a:endParaRPr kumimoji="1" lang="ja-JP" altLang="en-US" sz="800" dirty="0">
              <a:latin typeface="Meiryo UI" panose="020B0604030504040204" pitchFamily="50" charset="-128"/>
              <a:ea typeface="Meiryo UI" panose="020B0604030504040204" pitchFamily="50" charset="-128"/>
            </a:endParaRPr>
          </a:p>
        </p:txBody>
      </p:sp>
      <p:pic>
        <p:nvPicPr>
          <p:cNvPr id="44" name="図 4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93180" y="2456674"/>
            <a:ext cx="1652347" cy="1152000"/>
          </a:xfrm>
          <a:prstGeom prst="rect">
            <a:avLst/>
          </a:prstGeom>
          <a:ln>
            <a:solidFill>
              <a:schemeClr val="accent1"/>
            </a:solidFill>
          </a:ln>
          <a:effectLst>
            <a:softEdge rad="0"/>
          </a:effectLst>
        </p:spPr>
      </p:pic>
      <p:pic>
        <p:nvPicPr>
          <p:cNvPr id="47" name="図 46"/>
          <p:cNvPicPr>
            <a:picLocks noChangeAspect="1"/>
          </p:cNvPicPr>
          <p:nvPr/>
        </p:nvPicPr>
        <p:blipFill rotWithShape="1">
          <a:blip r:embed="rId10" cstate="print">
            <a:extLst>
              <a:ext uri="{28A0092B-C50C-407E-A947-70E740481C1C}">
                <a14:useLocalDpi xmlns:a14="http://schemas.microsoft.com/office/drawing/2010/main" val="0"/>
              </a:ext>
            </a:extLst>
          </a:blip>
          <a:srcRect t="12287" r="36622" b="28391"/>
          <a:stretch/>
        </p:blipFill>
        <p:spPr>
          <a:xfrm>
            <a:off x="3048873" y="2456674"/>
            <a:ext cx="1642081" cy="1152000"/>
          </a:xfrm>
          <a:prstGeom prst="rect">
            <a:avLst/>
          </a:prstGeom>
          <a:ln>
            <a:solidFill>
              <a:schemeClr val="accent1"/>
            </a:solidFill>
          </a:ln>
          <a:effectLst>
            <a:softEdge rad="0"/>
          </a:effectLst>
        </p:spPr>
      </p:pic>
      <p:sp>
        <p:nvSpPr>
          <p:cNvPr id="48" name="テキスト ボックス 47">
            <a:extLst>
              <a:ext uri="{FF2B5EF4-FFF2-40B4-BE49-F238E27FC236}">
                <a16:creationId xmlns:a16="http://schemas.microsoft.com/office/drawing/2014/main" id="{B99B7B03-404B-4495-8B13-BD9BEEFDDCDF}"/>
              </a:ext>
            </a:extLst>
          </p:cNvPr>
          <p:cNvSpPr txBox="1"/>
          <p:nvPr/>
        </p:nvSpPr>
        <p:spPr>
          <a:xfrm>
            <a:off x="2826813" y="3622528"/>
            <a:ext cx="2086199" cy="246221"/>
          </a:xfrm>
          <a:prstGeom prst="rect">
            <a:avLst/>
          </a:prstGeom>
          <a:noFill/>
        </p:spPr>
        <p:txBody>
          <a:bodyPr wrap="square" lIns="0" tIns="0" rIns="0" bIns="0" rtlCol="0" anchor="ctr" anchorCtr="0">
            <a:spAutoFit/>
          </a:bodyPr>
          <a:lstStyle/>
          <a:p>
            <a:pPr algn="ctr"/>
            <a:r>
              <a:rPr lang="ja-JP" altLang="en-US" sz="800" dirty="0">
                <a:latin typeface="Meiryo UI" panose="020B0604030504040204" pitchFamily="50" charset="-128"/>
                <a:ea typeface="Meiryo UI" panose="020B0604030504040204" pitchFamily="50" charset="-128"/>
              </a:rPr>
              <a:t>国道</a:t>
            </a:r>
            <a:r>
              <a:rPr lang="en-US" altLang="ja-JP" sz="800" dirty="0">
                <a:latin typeface="Meiryo UI" panose="020B0604030504040204" pitchFamily="50" charset="-128"/>
                <a:ea typeface="Meiryo UI" panose="020B0604030504040204" pitchFamily="50" charset="-128"/>
              </a:rPr>
              <a:t>170</a:t>
            </a:r>
            <a:r>
              <a:rPr lang="ja-JP" altLang="en-US" sz="800" dirty="0">
                <a:latin typeface="Meiryo UI" panose="020B0604030504040204" pitchFamily="50" charset="-128"/>
                <a:ea typeface="Meiryo UI" panose="020B0604030504040204" pitchFamily="50" charset="-128"/>
              </a:rPr>
              <a:t>号 </a:t>
            </a:r>
            <a:endParaRPr lang="en-US" altLang="ja-JP" sz="800" dirty="0" smtClean="0">
              <a:latin typeface="Meiryo UI" panose="020B0604030504040204" pitchFamily="50" charset="-128"/>
              <a:ea typeface="Meiryo UI" panose="020B0604030504040204" pitchFamily="50" charset="-128"/>
            </a:endParaRPr>
          </a:p>
          <a:p>
            <a:pPr algn="ctr"/>
            <a:r>
              <a:rPr lang="ja-JP" altLang="en-US" sz="800" dirty="0" smtClean="0">
                <a:latin typeface="Meiryo UI" panose="020B0604030504040204" pitchFamily="50" charset="-128"/>
                <a:ea typeface="Meiryo UI" panose="020B0604030504040204" pitchFamily="50" charset="-128"/>
              </a:rPr>
              <a:t>（</a:t>
            </a:r>
            <a:r>
              <a:rPr lang="en-US" altLang="ja-JP" sz="800" dirty="0" smtClean="0">
                <a:latin typeface="Meiryo UI" panose="020B0604030504040204" pitchFamily="50" charset="-128"/>
                <a:ea typeface="Meiryo UI" panose="020B0604030504040204" pitchFamily="50" charset="-128"/>
              </a:rPr>
              <a:t>4</a:t>
            </a:r>
            <a:r>
              <a:rPr lang="ja-JP" altLang="en-US" sz="800" dirty="0" smtClean="0">
                <a:latin typeface="Meiryo UI" panose="020B0604030504040204" pitchFamily="50" charset="-128"/>
                <a:ea typeface="Meiryo UI" panose="020B0604030504040204" pitchFamily="50" charset="-128"/>
              </a:rPr>
              <a:t>車線化）</a:t>
            </a:r>
            <a:endParaRPr lang="en-US" altLang="ja-JP" sz="800" dirty="0">
              <a:latin typeface="Meiryo UI" panose="020B0604030504040204" pitchFamily="50" charset="-128"/>
              <a:ea typeface="Meiryo UI" panose="020B0604030504040204" pitchFamily="50" charset="-128"/>
            </a:endParaRPr>
          </a:p>
        </p:txBody>
      </p:sp>
      <p:sp>
        <p:nvSpPr>
          <p:cNvPr id="35" name="テキスト ボックス 34">
            <a:extLst>
              <a:ext uri="{FF2B5EF4-FFF2-40B4-BE49-F238E27FC236}">
                <a16:creationId xmlns:a16="http://schemas.microsoft.com/office/drawing/2014/main" id="{B99B7B03-404B-4495-8B13-BD9BEEFDDCDF}"/>
              </a:ext>
            </a:extLst>
          </p:cNvPr>
          <p:cNvSpPr txBox="1"/>
          <p:nvPr/>
        </p:nvSpPr>
        <p:spPr>
          <a:xfrm>
            <a:off x="676253" y="3621227"/>
            <a:ext cx="2086199" cy="246221"/>
          </a:xfrm>
          <a:prstGeom prst="rect">
            <a:avLst/>
          </a:prstGeom>
          <a:noFill/>
        </p:spPr>
        <p:txBody>
          <a:bodyPr wrap="square" lIns="0" tIns="0" rIns="0" bIns="0" rtlCol="0" anchor="ctr" anchorCtr="0">
            <a:spAutoFit/>
          </a:bodyPr>
          <a:lstStyle/>
          <a:p>
            <a:pPr algn="ctr"/>
            <a:r>
              <a:rPr kumimoji="1" lang="ja-JP" altLang="en-US" sz="800" dirty="0" smtClean="0">
                <a:latin typeface="Meiryo UI" panose="020B0604030504040204" pitchFamily="50" charset="-128"/>
                <a:ea typeface="Meiryo UI" panose="020B0604030504040204" pitchFamily="50" charset="-128"/>
              </a:rPr>
              <a:t>都市計画</a:t>
            </a:r>
            <a:r>
              <a:rPr kumimoji="1" lang="ja-JP" altLang="en-US" sz="800" dirty="0">
                <a:latin typeface="Meiryo UI" panose="020B0604030504040204" pitchFamily="50" charset="-128"/>
                <a:ea typeface="Meiryo UI" panose="020B0604030504040204" pitchFamily="50" charset="-128"/>
              </a:rPr>
              <a:t>道路</a:t>
            </a:r>
            <a:r>
              <a:rPr kumimoji="1" lang="ja-JP" altLang="en-US" sz="800" dirty="0" smtClean="0">
                <a:latin typeface="Meiryo UI" panose="020B0604030504040204" pitchFamily="50" charset="-128"/>
                <a:ea typeface="Meiryo UI" panose="020B0604030504040204" pitchFamily="50" charset="-128"/>
              </a:rPr>
              <a:t> 八尾富田林線</a:t>
            </a:r>
            <a:endParaRPr kumimoji="1" lang="en-US" altLang="ja-JP" sz="800" dirty="0" smtClean="0">
              <a:latin typeface="Meiryo UI" panose="020B0604030504040204" pitchFamily="50" charset="-128"/>
              <a:ea typeface="Meiryo UI" panose="020B0604030504040204" pitchFamily="50" charset="-128"/>
            </a:endParaRPr>
          </a:p>
          <a:p>
            <a:pPr algn="ctr"/>
            <a:r>
              <a:rPr lang="ja-JP" altLang="en-US" sz="800" dirty="0" smtClean="0">
                <a:latin typeface="Meiryo UI" panose="020B0604030504040204" pitchFamily="50" charset="-128"/>
                <a:ea typeface="Meiryo UI" panose="020B0604030504040204" pitchFamily="50" charset="-128"/>
              </a:rPr>
              <a:t>（</a:t>
            </a:r>
            <a:r>
              <a:rPr lang="en-US" altLang="ja-JP" sz="800" dirty="0" smtClean="0">
                <a:latin typeface="Meiryo UI" panose="020B0604030504040204" pitchFamily="50" charset="-128"/>
                <a:ea typeface="Meiryo UI" panose="020B0604030504040204" pitchFamily="50" charset="-128"/>
              </a:rPr>
              <a:t>IC</a:t>
            </a:r>
            <a:r>
              <a:rPr lang="ja-JP" altLang="en-US" sz="800" dirty="0" err="1" smtClean="0">
                <a:latin typeface="Meiryo UI" panose="020B0604030504040204" pitchFamily="50" charset="-128"/>
                <a:ea typeface="Meiryo UI" panose="020B0604030504040204" pitchFamily="50" charset="-128"/>
              </a:rPr>
              <a:t>への</a:t>
            </a:r>
            <a:r>
              <a:rPr lang="ja-JP" altLang="en-US" sz="800" dirty="0" smtClean="0">
                <a:latin typeface="Meiryo UI" panose="020B0604030504040204" pitchFamily="50" charset="-128"/>
                <a:ea typeface="Meiryo UI" panose="020B0604030504040204" pitchFamily="50" charset="-128"/>
              </a:rPr>
              <a:t>アクセス強化）</a:t>
            </a:r>
            <a:endParaRPr kumimoji="1" lang="en-US" altLang="ja-JP" sz="800" dirty="0" smtClean="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4556068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正方形/長方形 26"/>
          <p:cNvSpPr/>
          <p:nvPr/>
        </p:nvSpPr>
        <p:spPr>
          <a:xfrm>
            <a:off x="46970" y="660363"/>
            <a:ext cx="9757352" cy="6036651"/>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950"/>
          </a:p>
        </p:txBody>
      </p:sp>
      <p:sp>
        <p:nvSpPr>
          <p:cNvPr id="3" name="スライド番号プレースホルダー 2"/>
          <p:cNvSpPr>
            <a:spLocks noGrp="1"/>
          </p:cNvSpPr>
          <p:nvPr>
            <p:ph type="sldNum" sz="quarter" idx="12"/>
          </p:nvPr>
        </p:nvSpPr>
        <p:spPr>
          <a:xfrm>
            <a:off x="7642417" y="6600561"/>
            <a:ext cx="2311400" cy="365125"/>
          </a:xfrm>
        </p:spPr>
        <p:txBody>
          <a:bodyPr/>
          <a:lstStyle/>
          <a:p>
            <a:fld id="{BB9231F5-CC56-497A-A386-7B8232C12A76}" type="slidenum">
              <a:rPr kumimoji="1" lang="ja-JP" altLang="en-US" smtClean="0"/>
              <a:t>16</a:t>
            </a:fld>
            <a:endParaRPr kumimoji="1" lang="ja-JP" altLang="en-US" dirty="0"/>
          </a:p>
        </p:txBody>
      </p:sp>
      <p:sp>
        <p:nvSpPr>
          <p:cNvPr id="41" name="AutoShape 470"/>
          <p:cNvSpPr>
            <a:spLocks noChangeArrowheads="1"/>
          </p:cNvSpPr>
          <p:nvPr/>
        </p:nvSpPr>
        <p:spPr bwMode="auto">
          <a:xfrm>
            <a:off x="653021" y="1921541"/>
            <a:ext cx="8404435" cy="207149"/>
          </a:xfrm>
          <a:prstGeom prst="roundRect">
            <a:avLst>
              <a:gd name="adj" fmla="val 16667"/>
            </a:avLst>
          </a:prstGeom>
          <a:noFill/>
          <a:ln w="9525">
            <a:solidFill>
              <a:schemeClr val="tx1"/>
            </a:solidFill>
            <a:round/>
            <a:headEnd/>
            <a:tailEnd/>
          </a:ln>
        </p:spPr>
        <p:txBody>
          <a:bodyPr rot="0" vert="horz" wrap="square" lIns="74295" tIns="8890" rIns="74295" bIns="8890" anchor="t" anchorCtr="0" upright="1">
            <a:spAutoFit/>
          </a:bodyPr>
          <a:lstStyle/>
          <a:p>
            <a:pPr algn="ctr">
              <a:spcAft>
                <a:spcPts val="0"/>
              </a:spcAft>
            </a:pPr>
            <a:r>
              <a:rPr lang="ja-JP" altLang="en-US" sz="1100" kern="100" dirty="0">
                <a:effectLst/>
                <a:latin typeface="Meiryo UI" panose="020B0604030504040204" pitchFamily="50" charset="-128"/>
                <a:ea typeface="Meiryo UI" panose="020B0604030504040204" pitchFamily="50" charset="-128"/>
                <a:cs typeface="Meiryo UI" panose="020B0604030504040204" pitchFamily="50" charset="-128"/>
              </a:rPr>
              <a:t>住民へ「洪水リスク表示図（</a:t>
            </a:r>
            <a:r>
              <a:rPr lang="en-US" altLang="ja-JP" sz="1100" kern="100" dirty="0">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100" kern="100" dirty="0">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土砂災害警戒区域・土砂特別警戒区域</a:t>
            </a:r>
            <a:r>
              <a:rPr lang="ja-JP" altLang="en-US" sz="1100" kern="100" dirty="0">
                <a:effectLst/>
                <a:latin typeface="Meiryo UI" panose="020B0604030504040204" pitchFamily="50" charset="-128"/>
                <a:ea typeface="Meiryo UI" panose="020B0604030504040204" pitchFamily="50" charset="-128"/>
                <a:cs typeface="Meiryo UI" panose="020B0604030504040204" pitchFamily="50" charset="-128"/>
              </a:rPr>
              <a:t>」の開示・共有を基軸にした施策の展開</a:t>
            </a:r>
            <a:endParaRPr lang="ja-JP" sz="1100" kern="100" dirty="0">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メモ 45"/>
          <p:cNvSpPr/>
          <p:nvPr/>
        </p:nvSpPr>
        <p:spPr>
          <a:xfrm>
            <a:off x="101015" y="2253813"/>
            <a:ext cx="3188861" cy="1454552"/>
          </a:xfrm>
          <a:prstGeom prst="foldedCorner">
            <a:avLst>
              <a:gd name="adj" fmla="val 3823"/>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r>
              <a:rPr lang="ja-JP" altLang="en-US" sz="1050" b="1" dirty="0">
                <a:solidFill>
                  <a:schemeClr val="tx1"/>
                </a:solidFill>
                <a:latin typeface="Meiryo UI" pitchFamily="50" charset="-128"/>
                <a:ea typeface="Meiryo UI" pitchFamily="50" charset="-128"/>
                <a:cs typeface="Meiryo UI" pitchFamily="50" charset="-128"/>
                <a:sym typeface="Meiryo UI" pitchFamily="50" charset="-128"/>
              </a:rPr>
              <a:t>「逃げる」</a:t>
            </a:r>
            <a:endParaRPr lang="en-US" altLang="ja-JP" sz="1050" b="1" dirty="0">
              <a:solidFill>
                <a:schemeClr val="tx1"/>
              </a:solidFill>
              <a:latin typeface="Meiryo UI" pitchFamily="50" charset="-128"/>
              <a:ea typeface="Meiryo UI" pitchFamily="50" charset="-128"/>
              <a:cs typeface="Meiryo UI" pitchFamily="50" charset="-128"/>
              <a:sym typeface="Meiryo UI" pitchFamily="50" charset="-128"/>
            </a:endParaRPr>
          </a:p>
          <a:p>
            <a:r>
              <a:rPr lang="ja-JP" altLang="en-US" sz="800" b="1" dirty="0">
                <a:solidFill>
                  <a:schemeClr val="tx1"/>
                </a:solidFill>
                <a:latin typeface="Meiryo UI" pitchFamily="50" charset="-128"/>
                <a:ea typeface="Meiryo UI" pitchFamily="50" charset="-128"/>
                <a:cs typeface="Meiryo UI" pitchFamily="50" charset="-128"/>
                <a:sym typeface="Meiryo UI" pitchFamily="50" charset="-128"/>
              </a:rPr>
              <a:t>府民自らが躊躇なく避難行動を起こすことができるように、タイムラインの</a:t>
            </a:r>
            <a:endParaRPr lang="en-US" altLang="ja-JP" sz="800" b="1" dirty="0">
              <a:solidFill>
                <a:schemeClr val="tx1"/>
              </a:solidFill>
              <a:latin typeface="Meiryo UI" pitchFamily="50" charset="-128"/>
              <a:ea typeface="Meiryo UI" pitchFamily="50" charset="-128"/>
              <a:cs typeface="Meiryo UI" pitchFamily="50" charset="-128"/>
              <a:sym typeface="Meiryo UI" pitchFamily="50" charset="-128"/>
            </a:endParaRPr>
          </a:p>
          <a:p>
            <a:r>
              <a:rPr lang="ja-JP" altLang="en-US" sz="800" b="1" dirty="0" smtClean="0">
                <a:solidFill>
                  <a:schemeClr val="tx1"/>
                </a:solidFill>
                <a:latin typeface="Meiryo UI" pitchFamily="50" charset="-128"/>
                <a:ea typeface="Meiryo UI" pitchFamily="50" charset="-128"/>
                <a:cs typeface="Meiryo UI" pitchFamily="50" charset="-128"/>
                <a:sym typeface="Meiryo UI" pitchFamily="50" charset="-128"/>
              </a:rPr>
              <a:t>取組の</a:t>
            </a:r>
            <a:r>
              <a:rPr lang="ja-JP" altLang="en-US" sz="800" b="1" dirty="0">
                <a:solidFill>
                  <a:schemeClr val="tx1"/>
                </a:solidFill>
                <a:latin typeface="Meiryo UI" pitchFamily="50" charset="-128"/>
                <a:ea typeface="Meiryo UI" pitchFamily="50" charset="-128"/>
                <a:cs typeface="Meiryo UI" pitchFamily="50" charset="-128"/>
                <a:sym typeface="Meiryo UI" pitchFamily="50" charset="-128"/>
              </a:rPr>
              <a:t>展開や防災情報の提供を拡充</a:t>
            </a:r>
            <a:endParaRPr lang="en-US" altLang="ja-JP" sz="800" b="1" dirty="0">
              <a:solidFill>
                <a:schemeClr val="tx1"/>
              </a:solidFill>
              <a:latin typeface="Meiryo UI" pitchFamily="50" charset="-128"/>
              <a:ea typeface="Meiryo UI" pitchFamily="50" charset="-128"/>
              <a:cs typeface="Meiryo UI" pitchFamily="50" charset="-128"/>
              <a:sym typeface="Meiryo UI" pitchFamily="50" charset="-128"/>
            </a:endParaRPr>
          </a:p>
          <a:p>
            <a:endParaRPr lang="en-US" altLang="ja-JP" sz="800" dirty="0">
              <a:solidFill>
                <a:schemeClr val="tx1"/>
              </a:solidFill>
              <a:latin typeface="Meiryo UI" pitchFamily="50" charset="-128"/>
              <a:ea typeface="Meiryo UI" pitchFamily="50" charset="-128"/>
              <a:cs typeface="Meiryo UI" pitchFamily="50" charset="-128"/>
              <a:sym typeface="Meiryo UI" pitchFamily="50" charset="-128"/>
            </a:endParaRPr>
          </a:p>
          <a:p>
            <a:pPr marL="108000" indent="-108000"/>
            <a:r>
              <a:rPr lang="ja-JP" altLang="en-US" sz="800" dirty="0">
                <a:solidFill>
                  <a:schemeClr val="tx1"/>
                </a:solidFill>
                <a:latin typeface="Meiryo UI" pitchFamily="50" charset="-128"/>
                <a:ea typeface="Meiryo UI" pitchFamily="50" charset="-128"/>
                <a:cs typeface="Meiryo UI" pitchFamily="50" charset="-128"/>
                <a:sym typeface="Meiryo UI" pitchFamily="50" charset="-128"/>
              </a:rPr>
              <a:t>◇各地域におけるタイムラインの検討・作成</a:t>
            </a:r>
            <a:endParaRPr lang="en-US" altLang="ja-JP" sz="800" dirty="0">
              <a:solidFill>
                <a:schemeClr val="tx1"/>
              </a:solidFill>
              <a:latin typeface="Meiryo UI" pitchFamily="50" charset="-128"/>
              <a:ea typeface="Meiryo UI" pitchFamily="50" charset="-128"/>
              <a:cs typeface="Meiryo UI" pitchFamily="50" charset="-128"/>
              <a:sym typeface="Meiryo UI" pitchFamily="50" charset="-128"/>
            </a:endParaRPr>
          </a:p>
          <a:p>
            <a:pPr marL="108000" indent="-108000"/>
            <a:r>
              <a:rPr lang="ja-JP" altLang="en-US" sz="800" dirty="0">
                <a:solidFill>
                  <a:schemeClr val="tx1"/>
                </a:solidFill>
                <a:latin typeface="Meiryo UI" pitchFamily="50" charset="-128"/>
                <a:ea typeface="Meiryo UI" pitchFamily="50" charset="-128"/>
                <a:cs typeface="Meiryo UI" pitchFamily="50" charset="-128"/>
                <a:sym typeface="Meiryo UI" pitchFamily="50" charset="-128"/>
              </a:rPr>
              <a:t>◇タイムライン作成と併せ、市町村が住民との協働により実施する地域版</a:t>
            </a:r>
            <a:endParaRPr lang="en-US" altLang="ja-JP" sz="800" dirty="0">
              <a:solidFill>
                <a:schemeClr val="tx1"/>
              </a:solidFill>
              <a:latin typeface="Meiryo UI" pitchFamily="50" charset="-128"/>
              <a:ea typeface="Meiryo UI" pitchFamily="50" charset="-128"/>
              <a:cs typeface="Meiryo UI" pitchFamily="50" charset="-128"/>
              <a:sym typeface="Meiryo UI" pitchFamily="50" charset="-128"/>
            </a:endParaRPr>
          </a:p>
          <a:p>
            <a:pPr marL="108000" indent="-108000"/>
            <a:r>
              <a:rPr lang="ja-JP" altLang="en-US" sz="800" dirty="0">
                <a:solidFill>
                  <a:schemeClr val="tx1"/>
                </a:solidFill>
                <a:latin typeface="Meiryo UI" pitchFamily="50" charset="-128"/>
                <a:ea typeface="Meiryo UI" pitchFamily="50" charset="-128"/>
                <a:cs typeface="Meiryo UI" pitchFamily="50" charset="-128"/>
                <a:sym typeface="Meiryo UI" pitchFamily="50" charset="-128"/>
              </a:rPr>
              <a:t>　ハザードマップ（防災マップ）の作成や避難訓練の支援</a:t>
            </a:r>
            <a:endParaRPr lang="en-US" altLang="ja-JP" sz="800" dirty="0">
              <a:solidFill>
                <a:schemeClr val="tx1"/>
              </a:solidFill>
              <a:latin typeface="Meiryo UI" pitchFamily="50" charset="-128"/>
              <a:ea typeface="Meiryo UI" pitchFamily="50" charset="-128"/>
              <a:cs typeface="Meiryo UI" pitchFamily="50" charset="-128"/>
              <a:sym typeface="Meiryo UI" pitchFamily="50" charset="-128"/>
            </a:endParaRPr>
          </a:p>
          <a:p>
            <a:r>
              <a:rPr lang="ja-JP" altLang="en-US" sz="800" dirty="0">
                <a:solidFill>
                  <a:schemeClr val="tx1"/>
                </a:solidFill>
                <a:latin typeface="Meiryo UI" pitchFamily="50" charset="-128"/>
                <a:ea typeface="Meiryo UI" pitchFamily="50" charset="-128"/>
                <a:cs typeface="Meiryo UI" pitchFamily="50" charset="-128"/>
                <a:sym typeface="Meiryo UI" pitchFamily="50" charset="-128"/>
              </a:rPr>
              <a:t>◇河川の水位や雨量などの防災情報の提供、</a:t>
            </a:r>
            <a:endParaRPr lang="en-US" altLang="ja-JP" sz="800" dirty="0">
              <a:solidFill>
                <a:schemeClr val="tx1"/>
              </a:solidFill>
              <a:latin typeface="Meiryo UI" pitchFamily="50" charset="-128"/>
              <a:ea typeface="Meiryo UI" pitchFamily="50" charset="-128"/>
              <a:cs typeface="Meiryo UI" pitchFamily="50" charset="-128"/>
              <a:sym typeface="Meiryo UI" pitchFamily="50" charset="-128"/>
            </a:endParaRPr>
          </a:p>
          <a:p>
            <a:r>
              <a:rPr lang="ja-JP" altLang="en-US" sz="800" dirty="0">
                <a:solidFill>
                  <a:schemeClr val="tx1"/>
                </a:solidFill>
                <a:latin typeface="Meiryo UI" pitchFamily="50" charset="-128"/>
                <a:ea typeface="Meiryo UI" pitchFamily="50" charset="-128"/>
                <a:cs typeface="Meiryo UI" pitchFamily="50" charset="-128"/>
                <a:sym typeface="Meiryo UI" pitchFamily="50" charset="-128"/>
              </a:rPr>
              <a:t>　市町村の避難勧告・指示に参考となる情報の発信</a:t>
            </a:r>
            <a:endParaRPr lang="en-US" altLang="ja-JP" sz="800" dirty="0">
              <a:solidFill>
                <a:schemeClr val="tx1"/>
              </a:solidFill>
              <a:latin typeface="Meiryo UI" pitchFamily="50" charset="-128"/>
              <a:ea typeface="Meiryo UI" pitchFamily="50" charset="-128"/>
              <a:cs typeface="Meiryo UI" pitchFamily="50" charset="-128"/>
              <a:sym typeface="Meiryo UI" pitchFamily="50" charset="-128"/>
            </a:endParaRPr>
          </a:p>
          <a:p>
            <a:pPr algn="ctr"/>
            <a:endParaRPr kumimoji="1" lang="ja-JP" altLang="en-US" sz="800" dirty="0">
              <a:solidFill>
                <a:schemeClr val="tx1"/>
              </a:solidFill>
            </a:endParaRPr>
          </a:p>
        </p:txBody>
      </p:sp>
      <p:sp>
        <p:nvSpPr>
          <p:cNvPr id="48" name="メモ 47"/>
          <p:cNvSpPr/>
          <p:nvPr/>
        </p:nvSpPr>
        <p:spPr>
          <a:xfrm>
            <a:off x="3350560" y="2260088"/>
            <a:ext cx="3186616" cy="1456944"/>
          </a:xfrm>
          <a:prstGeom prst="foldedCorner">
            <a:avLst>
              <a:gd name="adj" fmla="val 3823"/>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pPr lvl="0"/>
            <a:r>
              <a:rPr lang="ja-JP" altLang="en-US" sz="1100" b="1" dirty="0">
                <a:solidFill>
                  <a:schemeClr val="tx1"/>
                </a:solidFill>
                <a:latin typeface="Meiryo UI" pitchFamily="50" charset="-128"/>
                <a:ea typeface="Meiryo UI" pitchFamily="50" charset="-128"/>
                <a:cs typeface="Meiryo UI" pitchFamily="50" charset="-128"/>
                <a:sym typeface="Meiryo UI" pitchFamily="50" charset="-128"/>
              </a:rPr>
              <a:t>「凌ぐ」</a:t>
            </a:r>
            <a:endParaRPr lang="en-US" altLang="ja-JP" sz="1100" b="1" dirty="0">
              <a:solidFill>
                <a:schemeClr val="tx1"/>
              </a:solidFill>
              <a:latin typeface="Meiryo UI" pitchFamily="50" charset="-128"/>
              <a:ea typeface="Meiryo UI" pitchFamily="50" charset="-128"/>
              <a:cs typeface="Meiryo UI" pitchFamily="50" charset="-128"/>
              <a:sym typeface="Meiryo UI" pitchFamily="50" charset="-128"/>
            </a:endParaRPr>
          </a:p>
          <a:p>
            <a:pPr lvl="0"/>
            <a:r>
              <a:rPr lang="ja-JP" altLang="en-US" sz="800" b="1" dirty="0">
                <a:solidFill>
                  <a:schemeClr val="tx1"/>
                </a:solidFill>
                <a:latin typeface="Meiryo UI" pitchFamily="50" charset="-128"/>
                <a:ea typeface="Meiryo UI" pitchFamily="50" charset="-128"/>
                <a:cs typeface="Meiryo UI" pitchFamily="50" charset="-128"/>
                <a:sym typeface="Meiryo UI" pitchFamily="50" charset="-128"/>
              </a:rPr>
              <a:t>ため池などを活用した流出抑制と、災害が発生しても被害が最小限となるまちづくりに向けた施策</a:t>
            </a:r>
            <a:endParaRPr lang="en-US" altLang="ja-JP" sz="800" b="1" dirty="0">
              <a:solidFill>
                <a:schemeClr val="tx1"/>
              </a:solidFill>
              <a:latin typeface="Meiryo UI" pitchFamily="50" charset="-128"/>
              <a:ea typeface="Meiryo UI" pitchFamily="50" charset="-128"/>
              <a:cs typeface="Meiryo UI" pitchFamily="50" charset="-128"/>
              <a:sym typeface="Meiryo UI" pitchFamily="50" charset="-128"/>
            </a:endParaRPr>
          </a:p>
          <a:p>
            <a:pPr lvl="0"/>
            <a:endParaRPr lang="en-US" altLang="ja-JP" sz="800" b="1" dirty="0">
              <a:solidFill>
                <a:schemeClr val="tx1"/>
              </a:solidFill>
              <a:latin typeface="Meiryo UI" pitchFamily="50" charset="-128"/>
              <a:ea typeface="Meiryo UI" pitchFamily="50" charset="-128"/>
              <a:cs typeface="Meiryo UI" pitchFamily="50" charset="-128"/>
              <a:sym typeface="Meiryo UI" pitchFamily="50" charset="-128"/>
            </a:endParaRPr>
          </a:p>
          <a:p>
            <a:pPr lvl="0"/>
            <a:r>
              <a:rPr lang="ja-JP" altLang="en-US" sz="800" dirty="0">
                <a:solidFill>
                  <a:schemeClr val="tx1"/>
                </a:solidFill>
                <a:latin typeface="Meiryo UI" pitchFamily="50" charset="-128"/>
                <a:ea typeface="Meiryo UI" pitchFamily="50" charset="-128"/>
                <a:cs typeface="Meiryo UI" pitchFamily="50" charset="-128"/>
                <a:sym typeface="Meiryo UI" pitchFamily="50" charset="-128"/>
              </a:rPr>
              <a:t>（治水対策）</a:t>
            </a:r>
            <a:endParaRPr lang="en-US" altLang="ja-JP" sz="800" dirty="0">
              <a:solidFill>
                <a:schemeClr val="tx1"/>
              </a:solidFill>
              <a:latin typeface="Meiryo UI" pitchFamily="50" charset="-128"/>
              <a:ea typeface="Meiryo UI" pitchFamily="50" charset="-128"/>
              <a:cs typeface="Meiryo UI" pitchFamily="50" charset="-128"/>
              <a:sym typeface="Meiryo UI" pitchFamily="50" charset="-128"/>
            </a:endParaRPr>
          </a:p>
          <a:p>
            <a:pPr lvl="0"/>
            <a:r>
              <a:rPr lang="ja-JP" altLang="en-US" sz="800" dirty="0">
                <a:solidFill>
                  <a:schemeClr val="tx1"/>
                </a:solidFill>
                <a:latin typeface="Meiryo UI" pitchFamily="50" charset="-128"/>
                <a:ea typeface="Meiryo UI" pitchFamily="50" charset="-128"/>
                <a:cs typeface="Meiryo UI" pitchFamily="50" charset="-128"/>
                <a:sym typeface="Meiryo UI" pitchFamily="50" charset="-128"/>
              </a:rPr>
              <a:t>　</a:t>
            </a:r>
            <a:r>
              <a:rPr lang="ja-JP" altLang="en-US" sz="800" dirty="0" smtClean="0">
                <a:solidFill>
                  <a:schemeClr val="tx1"/>
                </a:solidFill>
                <a:latin typeface="Meiryo UI" pitchFamily="50" charset="-128"/>
                <a:ea typeface="Meiryo UI" pitchFamily="50" charset="-128"/>
                <a:cs typeface="Meiryo UI" pitchFamily="50" charset="-128"/>
                <a:sym typeface="Meiryo UI" pitchFamily="50" charset="-128"/>
              </a:rPr>
              <a:t>◇雨水貯留対策等：</a:t>
            </a:r>
            <a:r>
              <a:rPr lang="ja-JP" altLang="en-US" sz="800" dirty="0">
                <a:solidFill>
                  <a:schemeClr val="tx1"/>
                </a:solidFill>
                <a:latin typeface="Meiryo UI" pitchFamily="50" charset="-128"/>
                <a:ea typeface="Meiryo UI" pitchFamily="50" charset="-128"/>
                <a:cs typeface="Meiryo UI" pitchFamily="50" charset="-128"/>
                <a:sym typeface="Meiryo UI" pitchFamily="50" charset="-128"/>
              </a:rPr>
              <a:t>ため池の治水活用など</a:t>
            </a:r>
            <a:endParaRPr lang="en-US" altLang="ja-JP" sz="800" dirty="0">
              <a:solidFill>
                <a:schemeClr val="tx1"/>
              </a:solidFill>
              <a:latin typeface="Meiryo UI" pitchFamily="50" charset="-128"/>
              <a:ea typeface="Meiryo UI" pitchFamily="50" charset="-128"/>
              <a:cs typeface="Meiryo UI" pitchFamily="50" charset="-128"/>
              <a:sym typeface="Meiryo UI" pitchFamily="50" charset="-128"/>
            </a:endParaRPr>
          </a:p>
          <a:p>
            <a:pPr marL="107950" lvl="0" indent="-107950"/>
            <a:r>
              <a:rPr lang="ja-JP" altLang="en-US" sz="800" dirty="0">
                <a:solidFill>
                  <a:schemeClr val="tx1"/>
                </a:solidFill>
                <a:latin typeface="Meiryo UI" pitchFamily="50" charset="-128"/>
                <a:ea typeface="Meiryo UI" pitchFamily="50" charset="-128"/>
                <a:cs typeface="Meiryo UI" pitchFamily="50" charset="-128"/>
                <a:sym typeface="Meiryo UI" pitchFamily="50" charset="-128"/>
              </a:rPr>
              <a:t>　◇耐水型都市づくり： 洪水リスクを考慮した土地利用の誘導など</a:t>
            </a:r>
            <a:endParaRPr lang="en-US" altLang="ja-JP" sz="800" dirty="0">
              <a:solidFill>
                <a:schemeClr val="tx1"/>
              </a:solidFill>
              <a:latin typeface="Meiryo UI" pitchFamily="50" charset="-128"/>
              <a:ea typeface="Meiryo UI" pitchFamily="50" charset="-128"/>
              <a:cs typeface="Meiryo UI" pitchFamily="50" charset="-128"/>
              <a:sym typeface="Meiryo UI" pitchFamily="50" charset="-128"/>
            </a:endParaRPr>
          </a:p>
          <a:p>
            <a:pPr lvl="0"/>
            <a:r>
              <a:rPr lang="ja-JP" altLang="en-US" sz="800" dirty="0">
                <a:solidFill>
                  <a:schemeClr val="tx1"/>
                </a:solidFill>
                <a:latin typeface="Meiryo UI" pitchFamily="50" charset="-128"/>
                <a:ea typeface="Meiryo UI" pitchFamily="50" charset="-128"/>
                <a:cs typeface="Meiryo UI" pitchFamily="50" charset="-128"/>
                <a:sym typeface="Meiryo UI" pitchFamily="50" charset="-128"/>
              </a:rPr>
              <a:t>（土砂災害対策）</a:t>
            </a:r>
            <a:endParaRPr lang="en-US" altLang="ja-JP" sz="800" dirty="0">
              <a:solidFill>
                <a:schemeClr val="tx1"/>
              </a:solidFill>
              <a:latin typeface="Meiryo UI" pitchFamily="50" charset="-128"/>
              <a:ea typeface="Meiryo UI" pitchFamily="50" charset="-128"/>
              <a:cs typeface="Meiryo UI" pitchFamily="50" charset="-128"/>
              <a:sym typeface="Meiryo UI" pitchFamily="50" charset="-128"/>
            </a:endParaRPr>
          </a:p>
          <a:p>
            <a:pPr marL="177800" lvl="0" indent="-177800"/>
            <a:r>
              <a:rPr lang="en-US" altLang="ja-JP" sz="800" dirty="0">
                <a:solidFill>
                  <a:schemeClr val="tx1"/>
                </a:solidFill>
                <a:latin typeface="Meiryo UI" pitchFamily="50" charset="-128"/>
                <a:ea typeface="Meiryo UI" pitchFamily="50" charset="-128"/>
                <a:cs typeface="Meiryo UI" pitchFamily="50" charset="-128"/>
                <a:sym typeface="Meiryo UI" pitchFamily="50" charset="-128"/>
              </a:rPr>
              <a:t>  </a:t>
            </a:r>
            <a:r>
              <a:rPr lang="ja-JP" altLang="en-US" sz="800" dirty="0" smtClean="0">
                <a:solidFill>
                  <a:schemeClr val="tx1"/>
                </a:solidFill>
                <a:latin typeface="Meiryo UI" pitchFamily="50" charset="-128"/>
                <a:ea typeface="Meiryo UI" pitchFamily="50" charset="-128"/>
                <a:cs typeface="Meiryo UI" pitchFamily="50" charset="-128"/>
                <a:sym typeface="Meiryo UI" pitchFamily="50" charset="-128"/>
              </a:rPr>
              <a:t>◇土砂災害特別警戒区域内の新規開発の抑制</a:t>
            </a:r>
            <a:endParaRPr lang="en-US" altLang="ja-JP" sz="800" dirty="0" smtClean="0">
              <a:solidFill>
                <a:schemeClr val="tx1"/>
              </a:solidFill>
              <a:latin typeface="Meiryo UI" pitchFamily="50" charset="-128"/>
              <a:ea typeface="Meiryo UI" pitchFamily="50" charset="-128"/>
              <a:cs typeface="Meiryo UI" pitchFamily="50" charset="-128"/>
              <a:sym typeface="Meiryo UI" pitchFamily="50" charset="-128"/>
            </a:endParaRPr>
          </a:p>
          <a:p>
            <a:pPr marL="177800" lvl="0" indent="-177800"/>
            <a:r>
              <a:rPr lang="ja-JP" altLang="en-US" sz="800" dirty="0">
                <a:solidFill>
                  <a:schemeClr val="tx1"/>
                </a:solidFill>
                <a:latin typeface="Meiryo UI" pitchFamily="50" charset="-128"/>
                <a:ea typeface="Meiryo UI" pitchFamily="50" charset="-128"/>
                <a:cs typeface="Meiryo UI" pitchFamily="50" charset="-128"/>
                <a:sym typeface="Meiryo UI" pitchFamily="50" charset="-128"/>
              </a:rPr>
              <a:t>　</a:t>
            </a:r>
            <a:r>
              <a:rPr lang="ja-JP" altLang="en-US" sz="800" dirty="0" smtClean="0">
                <a:solidFill>
                  <a:schemeClr val="tx1"/>
                </a:solidFill>
                <a:latin typeface="Meiryo UI" pitchFamily="50" charset="-128"/>
                <a:ea typeface="Meiryo UI" pitchFamily="50" charset="-128"/>
                <a:cs typeface="Meiryo UI" pitchFamily="50" charset="-128"/>
                <a:sym typeface="Meiryo UI" pitchFamily="50" charset="-128"/>
              </a:rPr>
              <a:t>◇土砂</a:t>
            </a:r>
            <a:r>
              <a:rPr lang="ja-JP" altLang="en-US" sz="800" dirty="0">
                <a:solidFill>
                  <a:schemeClr val="tx1"/>
                </a:solidFill>
                <a:latin typeface="Meiryo UI" pitchFamily="50" charset="-128"/>
                <a:ea typeface="Meiryo UI" pitchFamily="50" charset="-128"/>
                <a:cs typeface="Meiryo UI" pitchFamily="50" charset="-128"/>
                <a:sym typeface="Meiryo UI" pitchFamily="50" charset="-128"/>
              </a:rPr>
              <a:t>災害特別警戒区域内の既存住宅に対する移転・補強補助</a:t>
            </a:r>
            <a:endParaRPr kumimoji="1" lang="ja-JP" altLang="en-US" sz="800" dirty="0">
              <a:solidFill>
                <a:schemeClr val="tx1"/>
              </a:solidFill>
            </a:endParaRPr>
          </a:p>
        </p:txBody>
      </p:sp>
      <p:sp>
        <p:nvSpPr>
          <p:cNvPr id="49" name="メモ 48"/>
          <p:cNvSpPr/>
          <p:nvPr/>
        </p:nvSpPr>
        <p:spPr>
          <a:xfrm>
            <a:off x="6578428" y="2276075"/>
            <a:ext cx="3172246" cy="1440957"/>
          </a:xfrm>
          <a:prstGeom prst="foldedCorner">
            <a:avLst>
              <a:gd name="adj" fmla="val 3823"/>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pPr lvl="0"/>
            <a:r>
              <a:rPr lang="ja-JP" altLang="en-US" sz="1100" b="1" dirty="0">
                <a:solidFill>
                  <a:prstClr val="black"/>
                </a:solidFill>
                <a:latin typeface="Meiryo UI" pitchFamily="50" charset="-128"/>
                <a:ea typeface="Meiryo UI" pitchFamily="50" charset="-128"/>
                <a:cs typeface="Meiryo UI" pitchFamily="50" charset="-128"/>
                <a:sym typeface="Meiryo UI" pitchFamily="50" charset="-128"/>
              </a:rPr>
              <a:t>「防ぐ」</a:t>
            </a:r>
            <a:endParaRPr lang="en-US" altLang="ja-JP" sz="1100" b="1" dirty="0">
              <a:solidFill>
                <a:prstClr val="black"/>
              </a:solidFill>
              <a:latin typeface="Meiryo UI" pitchFamily="50" charset="-128"/>
              <a:ea typeface="Meiryo UI" pitchFamily="50" charset="-128"/>
              <a:cs typeface="Meiryo UI" pitchFamily="50" charset="-128"/>
              <a:sym typeface="Meiryo UI" pitchFamily="50" charset="-128"/>
            </a:endParaRPr>
          </a:p>
          <a:p>
            <a:pPr lvl="0"/>
            <a:r>
              <a:rPr lang="ja-JP" altLang="en-US" sz="800" b="1" dirty="0">
                <a:solidFill>
                  <a:prstClr val="black"/>
                </a:solidFill>
                <a:latin typeface="Meiryo UI" pitchFamily="50" charset="-128"/>
                <a:ea typeface="Meiryo UI" pitchFamily="50" charset="-128"/>
                <a:cs typeface="Meiryo UI" pitchFamily="50" charset="-128"/>
                <a:sym typeface="Meiryo UI" pitchFamily="50" charset="-128"/>
              </a:rPr>
              <a:t>人命への影響などを考慮した整備と、施設の機能確保に向けた適切な維持管理</a:t>
            </a:r>
            <a:endParaRPr lang="en-US" altLang="ja-JP" sz="800" b="1" dirty="0">
              <a:solidFill>
                <a:prstClr val="black"/>
              </a:solidFill>
              <a:latin typeface="Meiryo UI" pitchFamily="50" charset="-128"/>
              <a:ea typeface="Meiryo UI" pitchFamily="50" charset="-128"/>
              <a:cs typeface="Meiryo UI" pitchFamily="50" charset="-128"/>
              <a:sym typeface="Meiryo UI" pitchFamily="50" charset="-128"/>
            </a:endParaRPr>
          </a:p>
          <a:p>
            <a:pPr lvl="0"/>
            <a:endParaRPr lang="en-US" altLang="ja-JP" sz="800" dirty="0">
              <a:solidFill>
                <a:prstClr val="black"/>
              </a:solidFill>
              <a:latin typeface="Meiryo UI" pitchFamily="50" charset="-128"/>
              <a:ea typeface="Meiryo UI" pitchFamily="50" charset="-128"/>
              <a:cs typeface="Meiryo UI" pitchFamily="50" charset="-128"/>
              <a:sym typeface="Meiryo UI" pitchFamily="50" charset="-128"/>
            </a:endParaRPr>
          </a:p>
          <a:p>
            <a:pPr lvl="0"/>
            <a:r>
              <a:rPr lang="ja-JP" altLang="en-US" sz="800" dirty="0">
                <a:solidFill>
                  <a:prstClr val="black"/>
                </a:solidFill>
                <a:latin typeface="Meiryo UI" pitchFamily="50" charset="-128"/>
                <a:ea typeface="Meiryo UI" pitchFamily="50" charset="-128"/>
                <a:cs typeface="Meiryo UI" pitchFamily="50" charset="-128"/>
                <a:sym typeface="Meiryo UI" pitchFamily="50" charset="-128"/>
              </a:rPr>
              <a:t>（治水対策）</a:t>
            </a:r>
            <a:endParaRPr lang="en-US" altLang="ja-JP" sz="800" dirty="0">
              <a:solidFill>
                <a:prstClr val="black"/>
              </a:solidFill>
              <a:latin typeface="Meiryo UI" pitchFamily="50" charset="-128"/>
              <a:ea typeface="Meiryo UI" pitchFamily="50" charset="-128"/>
              <a:cs typeface="Meiryo UI" pitchFamily="50" charset="-128"/>
              <a:sym typeface="Meiryo UI" pitchFamily="50" charset="-128"/>
            </a:endParaRPr>
          </a:p>
          <a:p>
            <a:pPr marL="216000" lvl="0" indent="-108000"/>
            <a:r>
              <a:rPr lang="ja-JP" altLang="en-US" sz="800" dirty="0">
                <a:solidFill>
                  <a:prstClr val="black"/>
                </a:solidFill>
                <a:latin typeface="Meiryo UI" pitchFamily="50" charset="-128"/>
                <a:ea typeface="Meiryo UI" pitchFamily="50" charset="-128"/>
                <a:cs typeface="Meiryo UI" pitchFamily="50" charset="-128"/>
                <a:sym typeface="Meiryo UI" pitchFamily="50" charset="-128"/>
              </a:rPr>
              <a:t>◇寝屋川流域総合治水対策、ダム建設、 津波・高潮対策、中小河川改修など</a:t>
            </a:r>
            <a:endParaRPr lang="en-US" altLang="ja-JP" sz="800" dirty="0">
              <a:solidFill>
                <a:prstClr val="black"/>
              </a:solidFill>
              <a:latin typeface="Meiryo UI" pitchFamily="50" charset="-128"/>
              <a:ea typeface="Meiryo UI" pitchFamily="50" charset="-128"/>
              <a:cs typeface="Meiryo UI" pitchFamily="50" charset="-128"/>
              <a:sym typeface="Meiryo UI" pitchFamily="50" charset="-128"/>
            </a:endParaRPr>
          </a:p>
          <a:p>
            <a:pPr lvl="0"/>
            <a:r>
              <a:rPr lang="ja-JP" altLang="en-US" sz="800" dirty="0">
                <a:solidFill>
                  <a:prstClr val="black"/>
                </a:solidFill>
                <a:latin typeface="Meiryo UI" pitchFamily="50" charset="-128"/>
                <a:ea typeface="Meiryo UI" pitchFamily="50" charset="-128"/>
                <a:cs typeface="Meiryo UI" pitchFamily="50" charset="-128"/>
                <a:sym typeface="Meiryo UI" pitchFamily="50" charset="-128"/>
              </a:rPr>
              <a:t>（土砂災害対策）</a:t>
            </a:r>
            <a:endParaRPr lang="en-US" altLang="ja-JP" sz="800" dirty="0">
              <a:solidFill>
                <a:prstClr val="black"/>
              </a:solidFill>
              <a:latin typeface="Meiryo UI" pitchFamily="50" charset="-128"/>
              <a:ea typeface="Meiryo UI" pitchFamily="50" charset="-128"/>
              <a:cs typeface="Meiryo UI" pitchFamily="50" charset="-128"/>
              <a:sym typeface="Meiryo UI" pitchFamily="50" charset="-128"/>
            </a:endParaRPr>
          </a:p>
          <a:p>
            <a:pPr marL="216000" indent="-108000"/>
            <a:r>
              <a:rPr lang="ja-JP" altLang="en-US" sz="800" dirty="0">
                <a:solidFill>
                  <a:prstClr val="black"/>
                </a:solidFill>
                <a:latin typeface="Meiryo UI" pitchFamily="50" charset="-128"/>
                <a:ea typeface="Meiryo UI" pitchFamily="50" charset="-128"/>
                <a:cs typeface="Meiryo UI" pitchFamily="50" charset="-128"/>
                <a:sym typeface="Meiryo UI" pitchFamily="50" charset="-128"/>
              </a:rPr>
              <a:t>◇土石流対策、急傾斜地崩壊対策など</a:t>
            </a:r>
            <a:endParaRPr lang="en-US" altLang="ja-JP" sz="800" dirty="0">
              <a:solidFill>
                <a:prstClr val="black"/>
              </a:solidFill>
              <a:latin typeface="Meiryo UI" pitchFamily="50" charset="-128"/>
              <a:ea typeface="Meiryo UI" pitchFamily="50" charset="-128"/>
              <a:cs typeface="Meiryo UI" pitchFamily="50" charset="-128"/>
              <a:sym typeface="Meiryo UI" pitchFamily="50" charset="-128"/>
            </a:endParaRPr>
          </a:p>
          <a:p>
            <a:pPr lvl="0"/>
            <a:r>
              <a:rPr lang="ja-JP" altLang="en-US" sz="800" dirty="0">
                <a:solidFill>
                  <a:prstClr val="black"/>
                </a:solidFill>
                <a:latin typeface="Meiryo UI" pitchFamily="50" charset="-128"/>
                <a:ea typeface="Meiryo UI" pitchFamily="50" charset="-128"/>
                <a:cs typeface="Meiryo UI" pitchFamily="50" charset="-128"/>
                <a:sym typeface="Meiryo UI" pitchFamily="50" charset="-128"/>
              </a:rPr>
              <a:t>（維持・保全）</a:t>
            </a:r>
            <a:endParaRPr lang="en-US" altLang="ja-JP" sz="800" dirty="0">
              <a:solidFill>
                <a:prstClr val="black"/>
              </a:solidFill>
              <a:latin typeface="Meiryo UI" pitchFamily="50" charset="-128"/>
              <a:ea typeface="Meiryo UI" pitchFamily="50" charset="-128"/>
              <a:cs typeface="Meiryo UI" pitchFamily="50" charset="-128"/>
              <a:sym typeface="Meiryo UI" pitchFamily="50" charset="-128"/>
            </a:endParaRPr>
          </a:p>
          <a:p>
            <a:pPr marL="216000" lvl="0" indent="-108000"/>
            <a:r>
              <a:rPr lang="ja-JP" altLang="en-US" sz="800" dirty="0">
                <a:solidFill>
                  <a:prstClr val="black"/>
                </a:solidFill>
                <a:latin typeface="Meiryo UI" pitchFamily="50" charset="-128"/>
                <a:ea typeface="Meiryo UI" pitchFamily="50" charset="-128"/>
                <a:cs typeface="Meiryo UI" pitchFamily="50" charset="-128"/>
                <a:sym typeface="Meiryo UI" pitchFamily="50" charset="-128"/>
              </a:rPr>
              <a:t>◇施設の長寿命化対策、老朽化護岸対策、堆積土砂対策など</a:t>
            </a:r>
            <a:endParaRPr lang="en-US" altLang="ja-JP" sz="800" dirty="0">
              <a:solidFill>
                <a:prstClr val="black"/>
              </a:solidFill>
              <a:latin typeface="Meiryo UI" pitchFamily="50" charset="-128"/>
              <a:ea typeface="Meiryo UI" pitchFamily="50" charset="-128"/>
              <a:cs typeface="Meiryo UI" pitchFamily="50" charset="-128"/>
              <a:sym typeface="Meiryo UI" pitchFamily="50" charset="-128"/>
            </a:endParaRPr>
          </a:p>
        </p:txBody>
      </p:sp>
      <p:sp>
        <p:nvSpPr>
          <p:cNvPr id="50" name="角丸四角形 49"/>
          <p:cNvSpPr/>
          <p:nvPr/>
        </p:nvSpPr>
        <p:spPr>
          <a:xfrm>
            <a:off x="102467" y="3789040"/>
            <a:ext cx="1318261" cy="226144"/>
          </a:xfrm>
          <a:prstGeom prst="roundRect">
            <a:avLst/>
          </a:prstGeom>
          <a:solidFill>
            <a:srgbClr val="CCFF99">
              <a:alpha val="8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a:solidFill>
                  <a:schemeClr val="tx1"/>
                </a:solidFill>
                <a:latin typeface="+mn-ea"/>
              </a:rPr>
              <a:t>治水対策</a:t>
            </a:r>
          </a:p>
        </p:txBody>
      </p:sp>
      <p:sp>
        <p:nvSpPr>
          <p:cNvPr id="51" name="角丸四角形 50"/>
          <p:cNvSpPr/>
          <p:nvPr/>
        </p:nvSpPr>
        <p:spPr>
          <a:xfrm>
            <a:off x="5056682" y="3810842"/>
            <a:ext cx="1521746" cy="214696"/>
          </a:xfrm>
          <a:prstGeom prst="roundRect">
            <a:avLst/>
          </a:prstGeom>
          <a:solidFill>
            <a:srgbClr val="CCFF99">
              <a:alpha val="8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a:solidFill>
                  <a:schemeClr val="tx1"/>
                </a:solidFill>
                <a:latin typeface="+mn-ea"/>
              </a:rPr>
              <a:t>土砂災害対策</a:t>
            </a:r>
          </a:p>
        </p:txBody>
      </p:sp>
      <p:sp>
        <p:nvSpPr>
          <p:cNvPr id="263" name="テキスト ボックス 262"/>
          <p:cNvSpPr txBox="1"/>
          <p:nvPr/>
        </p:nvSpPr>
        <p:spPr>
          <a:xfrm>
            <a:off x="150721" y="1149756"/>
            <a:ext cx="9421009" cy="738664"/>
          </a:xfrm>
          <a:prstGeom prst="rect">
            <a:avLst/>
          </a:prstGeom>
          <a:noFill/>
          <a:ln w="6350">
            <a:noFill/>
            <a:prstDash val="sysDash"/>
          </a:ln>
        </p:spPr>
        <p:txBody>
          <a:bodyPr wrap="square" lIns="0" tIns="0" rIns="0" bIns="0" rtlCol="0">
            <a:spAutoFit/>
          </a:bodyPr>
          <a:lstStyle/>
          <a:p>
            <a:pPr marL="351450" indent="-171450">
              <a:buFont typeface="Wingdings" panose="05000000000000000000" pitchFamily="2" charset="2"/>
              <a:buChar char="u"/>
            </a:pPr>
            <a:r>
              <a:rPr lang="en-US" altLang="ja-JP" sz="1200" b="1" u="sng" dirty="0">
                <a:latin typeface="Meiryo UI" panose="020B0604030504040204" pitchFamily="50" charset="-128"/>
                <a:ea typeface="Meiryo UI" panose="020B0604030504040204" pitchFamily="50" charset="-128"/>
              </a:rPr>
              <a:t>『</a:t>
            </a:r>
            <a:r>
              <a:rPr lang="ja-JP" altLang="en-US" sz="1200" b="1" u="sng" dirty="0">
                <a:latin typeface="Meiryo UI" panose="020B0604030504040204" pitchFamily="50" charset="-128"/>
                <a:ea typeface="Meiryo UI" panose="020B0604030504040204" pitchFamily="50" charset="-128"/>
              </a:rPr>
              <a:t>人命を守ることを最優先</a:t>
            </a:r>
            <a:r>
              <a:rPr lang="en-US" altLang="ja-JP" sz="1200" b="1" u="sng" dirty="0">
                <a:latin typeface="Meiryo UI" panose="020B0604030504040204" pitchFamily="50" charset="-128"/>
                <a:ea typeface="Meiryo UI" panose="020B0604030504040204" pitchFamily="50" charset="-128"/>
              </a:rPr>
              <a:t>』</a:t>
            </a:r>
            <a:r>
              <a:rPr lang="ja-JP" altLang="en-US" sz="1200" b="1" u="sng" dirty="0">
                <a:latin typeface="Meiryo UI" panose="020B0604030504040204" pitchFamily="50" charset="-128"/>
                <a:ea typeface="Meiryo UI" panose="020B0604030504040204" pitchFamily="50" charset="-128"/>
              </a:rPr>
              <a:t>とする基本理念</a:t>
            </a:r>
            <a:r>
              <a:rPr lang="ja-JP" altLang="en-US" sz="1200" dirty="0">
                <a:latin typeface="Meiryo UI" panose="020B0604030504040204" pitchFamily="50" charset="-128"/>
                <a:ea typeface="Meiryo UI" panose="020B0604030504040204" pitchFamily="50" charset="-128"/>
              </a:rPr>
              <a:t>に基づき、地先（家屋など）の危険度の低減を図るため、</a:t>
            </a:r>
            <a:r>
              <a:rPr lang="ja-JP" altLang="en-US" sz="1200" b="1" u="sng" dirty="0">
                <a:latin typeface="Meiryo UI" panose="020B0604030504040204" pitchFamily="50" charset="-128"/>
                <a:ea typeface="Meiryo UI" panose="020B0604030504040204" pitchFamily="50" charset="-128"/>
              </a:rPr>
              <a:t>「逃げる」「凌ぐ」「防ぐ」各施策を総合的・効果的に組み合わせて</a:t>
            </a:r>
            <a:r>
              <a:rPr lang="ja-JP" altLang="en-US" sz="1200" dirty="0">
                <a:latin typeface="Meiryo UI" panose="020B0604030504040204" pitchFamily="50" charset="-128"/>
                <a:ea typeface="Meiryo UI" panose="020B0604030504040204" pitchFamily="50" charset="-128"/>
              </a:rPr>
              <a:t>治水対策、土砂災害対策を実施しています。</a:t>
            </a:r>
            <a:endParaRPr lang="en-US" altLang="ja-JP" sz="1200" dirty="0">
              <a:latin typeface="Meiryo UI" panose="020B0604030504040204" pitchFamily="50" charset="-128"/>
              <a:ea typeface="Meiryo UI" panose="020B0604030504040204" pitchFamily="50" charset="-128"/>
            </a:endParaRPr>
          </a:p>
          <a:p>
            <a:pPr marL="351450" indent="-171450">
              <a:buFont typeface="Wingdings" panose="05000000000000000000" pitchFamily="2" charset="2"/>
              <a:buChar char="u"/>
            </a:pPr>
            <a:r>
              <a:rPr lang="ja-JP" altLang="en-US" sz="1200" b="1" u="sng" kern="100" dirty="0">
                <a:latin typeface="Meiryo UI" panose="020B0604030504040204" pitchFamily="50" charset="-128"/>
                <a:ea typeface="Meiryo UI" panose="020B0604030504040204" pitchFamily="50" charset="-128"/>
                <a:cs typeface="Times New Roman" panose="02020603050405020304" pitchFamily="18" charset="0"/>
              </a:rPr>
              <a:t>「防ぐ」施策については、社会経済活動の土台を支える観点から、事業をすすめるとともに、既存施設の適切な機能維持を図ります。</a:t>
            </a:r>
            <a:r>
              <a:rPr lang="ja-JP" altLang="en-US" sz="1200" dirty="0">
                <a:latin typeface="Meiryo UI" panose="020B0604030504040204" pitchFamily="50" charset="-128"/>
                <a:ea typeface="Meiryo UI" panose="020B0604030504040204" pitchFamily="50" charset="-128"/>
              </a:rPr>
              <a:t>併せて</a:t>
            </a:r>
            <a:r>
              <a:rPr lang="ja-JP"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懸念される南海トラフ地震や地球温暖化に伴う気候変動への影響も考慮し、「逃げる」、「凌ぐ」施策を充実・</a:t>
            </a:r>
            <a:r>
              <a:rPr lang="ja-JP" altLang="en-US" sz="1200" dirty="0" smtClean="0">
                <a:latin typeface="Meiryo UI" panose="020B0604030504040204" pitchFamily="50" charset="-128"/>
                <a:ea typeface="Meiryo UI" panose="020B0604030504040204" pitchFamily="50" charset="-128"/>
              </a:rPr>
              <a:t>強化しま</a:t>
            </a:r>
            <a:r>
              <a:rPr lang="ja-JP" altLang="en-US" sz="1200" dirty="0">
                <a:latin typeface="Meiryo UI" panose="020B0604030504040204" pitchFamily="50" charset="-128"/>
                <a:ea typeface="Meiryo UI" panose="020B0604030504040204" pitchFamily="50" charset="-128"/>
              </a:rPr>
              <a:t>す</a:t>
            </a:r>
            <a:r>
              <a:rPr lang="ja-JP" altLang="en-US" sz="1200" dirty="0" smtClean="0">
                <a:latin typeface="Meiryo UI" panose="020B0604030504040204" pitchFamily="50" charset="-128"/>
                <a:ea typeface="Meiryo UI" panose="020B0604030504040204" pitchFamily="50" charset="-128"/>
              </a:rPr>
              <a:t>。</a:t>
            </a:r>
            <a:endParaRPr lang="en-US" altLang="ja-JP" sz="1200" b="1" dirty="0">
              <a:latin typeface="Meiryo UI" panose="020B0604030504040204" pitchFamily="50" charset="-128"/>
              <a:ea typeface="Meiryo UI" panose="020B0604030504040204" pitchFamily="50" charset="-128"/>
            </a:endParaRPr>
          </a:p>
        </p:txBody>
      </p:sp>
      <p:sp>
        <p:nvSpPr>
          <p:cNvPr id="43" name="二等辺三角形 22"/>
          <p:cNvSpPr>
            <a:spLocks noChangeArrowheads="1"/>
          </p:cNvSpPr>
          <p:nvPr/>
        </p:nvSpPr>
        <p:spPr bwMode="auto">
          <a:xfrm rot="10800000">
            <a:off x="1169515" y="2156943"/>
            <a:ext cx="975173" cy="136941"/>
          </a:xfrm>
          <a:prstGeom prst="triangle">
            <a:avLst>
              <a:gd name="adj" fmla="val 50000"/>
            </a:avLst>
          </a:prstGeom>
          <a:gradFill rotWithShape="1">
            <a:gsLst>
              <a:gs pos="0">
                <a:srgbClr val="92CCDC"/>
              </a:gs>
              <a:gs pos="29999">
                <a:srgbClr val="DAEEF3"/>
              </a:gs>
              <a:gs pos="100000">
                <a:srgbClr val="92CCDC"/>
              </a:gs>
            </a:gsLst>
            <a:lin ang="16200000" scaled="1"/>
          </a:gradFill>
          <a:ln w="9525" cap="flat" cmpd="sng">
            <a:solidFill>
              <a:schemeClr val="tx1"/>
            </a:solidFill>
            <a:miter lim="800000"/>
            <a:headEnd/>
            <a:tailEnd/>
          </a:ln>
        </p:spPr>
        <p:txBody>
          <a:bodyPr anchor="ctr"/>
          <a:lstStyle/>
          <a:p>
            <a:pPr algn="ctr"/>
            <a:endParaRPr lang="ja-JP" altLang="ja-JP" sz="1400">
              <a:latin typeface="ＭＳ Ｐゴシック" pitchFamily="50" charset="-128"/>
              <a:sym typeface="ＭＳ Ｐゴシック" pitchFamily="50" charset="-128"/>
            </a:endParaRPr>
          </a:p>
        </p:txBody>
      </p:sp>
      <p:sp>
        <p:nvSpPr>
          <p:cNvPr id="44" name="二等辺三角形 23"/>
          <p:cNvSpPr>
            <a:spLocks noChangeArrowheads="1"/>
          </p:cNvSpPr>
          <p:nvPr/>
        </p:nvSpPr>
        <p:spPr bwMode="auto">
          <a:xfrm rot="10800000">
            <a:off x="4481883" y="2158007"/>
            <a:ext cx="975173" cy="136941"/>
          </a:xfrm>
          <a:prstGeom prst="triangle">
            <a:avLst>
              <a:gd name="adj" fmla="val 50000"/>
            </a:avLst>
          </a:prstGeom>
          <a:gradFill rotWithShape="1">
            <a:gsLst>
              <a:gs pos="0">
                <a:srgbClr val="92CCDC"/>
              </a:gs>
              <a:gs pos="29999">
                <a:srgbClr val="DAEEF3"/>
              </a:gs>
              <a:gs pos="100000">
                <a:srgbClr val="92CCDC"/>
              </a:gs>
            </a:gsLst>
            <a:lin ang="16200000" scaled="1"/>
          </a:gradFill>
          <a:ln w="9525" cap="flat" cmpd="sng">
            <a:solidFill>
              <a:schemeClr val="tx1"/>
            </a:solidFill>
            <a:miter lim="800000"/>
            <a:headEnd/>
            <a:tailEnd/>
          </a:ln>
        </p:spPr>
        <p:txBody>
          <a:bodyPr anchor="ctr"/>
          <a:lstStyle/>
          <a:p>
            <a:pPr algn="ctr"/>
            <a:endParaRPr lang="ja-JP" altLang="ja-JP" sz="1400">
              <a:latin typeface="ＭＳ Ｐゴシック" pitchFamily="50" charset="-128"/>
              <a:sym typeface="ＭＳ Ｐゴシック" pitchFamily="50" charset="-128"/>
            </a:endParaRPr>
          </a:p>
        </p:txBody>
      </p:sp>
      <p:sp>
        <p:nvSpPr>
          <p:cNvPr id="45" name="二等辺三角形 24"/>
          <p:cNvSpPr>
            <a:spLocks noChangeArrowheads="1"/>
          </p:cNvSpPr>
          <p:nvPr/>
        </p:nvSpPr>
        <p:spPr bwMode="auto">
          <a:xfrm rot="10800000">
            <a:off x="7670588" y="2184688"/>
            <a:ext cx="975173" cy="136941"/>
          </a:xfrm>
          <a:prstGeom prst="triangle">
            <a:avLst>
              <a:gd name="adj" fmla="val 50000"/>
            </a:avLst>
          </a:prstGeom>
          <a:gradFill rotWithShape="1">
            <a:gsLst>
              <a:gs pos="0">
                <a:srgbClr val="92CCDC"/>
              </a:gs>
              <a:gs pos="29999">
                <a:srgbClr val="DAEEF3"/>
              </a:gs>
              <a:gs pos="100000">
                <a:srgbClr val="92CCDC"/>
              </a:gs>
            </a:gsLst>
            <a:lin ang="16200000" scaled="1"/>
          </a:gradFill>
          <a:ln w="9525" cap="flat" cmpd="sng">
            <a:solidFill>
              <a:schemeClr val="tx1"/>
            </a:solidFill>
            <a:miter lim="800000"/>
            <a:headEnd/>
            <a:tailEnd/>
          </a:ln>
        </p:spPr>
        <p:txBody>
          <a:bodyPr anchor="ctr"/>
          <a:lstStyle/>
          <a:p>
            <a:pPr algn="ctr"/>
            <a:endParaRPr lang="ja-JP" altLang="ja-JP" sz="1400">
              <a:latin typeface="ＭＳ Ｐゴシック" pitchFamily="50" charset="-128"/>
              <a:sym typeface="ＭＳ Ｐゴシック" pitchFamily="50" charset="-128"/>
            </a:endParaRPr>
          </a:p>
        </p:txBody>
      </p:sp>
      <p:sp>
        <p:nvSpPr>
          <p:cNvPr id="265" name="Rectangle 2946"/>
          <p:cNvSpPr>
            <a:spLocks noChangeArrowheads="1"/>
          </p:cNvSpPr>
          <p:nvPr/>
        </p:nvSpPr>
        <p:spPr bwMode="auto">
          <a:xfrm>
            <a:off x="222195" y="6132460"/>
            <a:ext cx="3955892" cy="611935"/>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74295" tIns="8890" rIns="74295" bIns="8890" anchor="t" anchorCtr="0" upright="1">
            <a:noAutofit/>
          </a:bodyPr>
          <a:lstStyle/>
          <a:p>
            <a:pPr algn="just">
              <a:spcAft>
                <a:spcPts val="0"/>
              </a:spcAft>
            </a:pPr>
            <a:r>
              <a:rPr lang="ja-JP" altLang="en-US" sz="900" kern="100" dirty="0">
                <a:latin typeface="Century" panose="02040604050505020304" pitchFamily="18" charset="0"/>
                <a:ea typeface="HGSｺﾞｼｯｸM" panose="020B0600000000000000" pitchFamily="50" charset="-128"/>
                <a:cs typeface="Times New Roman" panose="02020603050405020304" pitchFamily="18" charset="0"/>
              </a:rPr>
              <a:t>その他、地域の特色を活かした川づくり、河川環境づくりや水環境の改善など、都市の魅力向上につながる住みよい環境づくりについては、市町村・民間事業者・地元住民等のニーズの高まりも踏まえ実施していきます。</a:t>
            </a:r>
          </a:p>
        </p:txBody>
      </p:sp>
      <p:sp>
        <p:nvSpPr>
          <p:cNvPr id="267" name="Rectangle 2946"/>
          <p:cNvSpPr>
            <a:spLocks noChangeArrowheads="1"/>
          </p:cNvSpPr>
          <p:nvPr/>
        </p:nvSpPr>
        <p:spPr bwMode="auto">
          <a:xfrm>
            <a:off x="5669626" y="6445013"/>
            <a:ext cx="3606749" cy="382572"/>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74295" tIns="8890" rIns="74295" bIns="8890" anchor="t" anchorCtr="0" upright="1">
            <a:noAutofit/>
          </a:bodyPr>
          <a:lstStyle/>
          <a:p>
            <a:pPr algn="just"/>
            <a:r>
              <a:rPr lang="en-US" altLang="ja-JP" sz="700" kern="100" dirty="0">
                <a:latin typeface="Century" panose="02040604050505020304" pitchFamily="18" charset="0"/>
                <a:ea typeface="HGSｺﾞｼｯｸM" panose="020B0600000000000000" pitchFamily="50" charset="-128"/>
                <a:cs typeface="Times New Roman" panose="02020603050405020304" pitchFamily="18" charset="0"/>
              </a:rPr>
              <a:t>※</a:t>
            </a:r>
            <a:r>
              <a:rPr lang="ja-JP" altLang="en-US" sz="700" dirty="0">
                <a:latin typeface="Meiryo UI" panose="020B0604030504040204" pitchFamily="50" charset="-128"/>
                <a:ea typeface="Meiryo UI" panose="020B0604030504040204" pitchFamily="50" charset="-128"/>
              </a:rPr>
              <a:t>大阪府の管理河川（</a:t>
            </a:r>
            <a:r>
              <a:rPr lang="en-US" altLang="ja-JP" sz="700" dirty="0">
                <a:latin typeface="Meiryo UI" panose="020B0604030504040204" pitchFamily="50" charset="-128"/>
                <a:ea typeface="Meiryo UI" panose="020B0604030504040204" pitchFamily="50" charset="-128"/>
              </a:rPr>
              <a:t>154</a:t>
            </a:r>
            <a:r>
              <a:rPr lang="ja-JP" altLang="en-US" sz="700" dirty="0">
                <a:latin typeface="Meiryo UI" panose="020B0604030504040204" pitchFamily="50" charset="-128"/>
                <a:ea typeface="Meiryo UI" panose="020B0604030504040204" pitchFamily="50" charset="-128"/>
              </a:rPr>
              <a:t>河川）で、様々な降雨時における現状の地先の危険度評価を行ったもの。（</a:t>
            </a:r>
            <a:r>
              <a:rPr lang="en-US" altLang="ja-JP" sz="700" dirty="0">
                <a:latin typeface="Meiryo UI" panose="020B0604030504040204" pitchFamily="50" charset="-128"/>
                <a:ea typeface="Meiryo UI" panose="020B0604030504040204" pitchFamily="50" charset="-128"/>
              </a:rPr>
              <a:t>H24</a:t>
            </a:r>
            <a:r>
              <a:rPr lang="ja-JP" altLang="en-US" sz="700" dirty="0">
                <a:latin typeface="Meiryo UI" panose="020B0604030504040204" pitchFamily="50" charset="-128"/>
                <a:ea typeface="Meiryo UI" panose="020B0604030504040204" pitchFamily="50" charset="-128"/>
              </a:rPr>
              <a:t>年度末完了。現在、想定最大規模降雨で更新中。）</a:t>
            </a:r>
            <a:endParaRPr lang="ja-JP" altLang="en-US" sz="700" kern="100" dirty="0">
              <a:latin typeface="Century" panose="02040604050505020304" pitchFamily="18" charset="0"/>
              <a:ea typeface="HGSｺﾞｼｯｸM" panose="020B0600000000000000" pitchFamily="50" charset="-128"/>
              <a:cs typeface="Times New Roman" panose="02020603050405020304" pitchFamily="18" charset="0"/>
            </a:endParaRPr>
          </a:p>
        </p:txBody>
      </p:sp>
      <p:sp>
        <p:nvSpPr>
          <p:cNvPr id="53" name="正方形/長方形 52"/>
          <p:cNvSpPr/>
          <p:nvPr/>
        </p:nvSpPr>
        <p:spPr>
          <a:xfrm>
            <a:off x="3205192" y="4907144"/>
            <a:ext cx="89921" cy="2276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926"/>
          </a:p>
        </p:txBody>
      </p:sp>
      <p:grpSp>
        <p:nvGrpSpPr>
          <p:cNvPr id="54" name="グループ化 53"/>
          <p:cNvGrpSpPr/>
          <p:nvPr/>
        </p:nvGrpSpPr>
        <p:grpSpPr>
          <a:xfrm>
            <a:off x="74757" y="4612188"/>
            <a:ext cx="4997495" cy="1000693"/>
            <a:chOff x="423198" y="3888047"/>
            <a:chExt cx="6680553" cy="1276979"/>
          </a:xfrm>
        </p:grpSpPr>
        <p:sp>
          <p:nvSpPr>
            <p:cNvPr id="254" name="Freeform 276"/>
            <p:cNvSpPr>
              <a:spLocks/>
            </p:cNvSpPr>
            <p:nvPr/>
          </p:nvSpPr>
          <p:spPr bwMode="auto">
            <a:xfrm>
              <a:off x="877084" y="4010006"/>
              <a:ext cx="5195321" cy="1144729"/>
            </a:xfrm>
            <a:custGeom>
              <a:avLst/>
              <a:gdLst>
                <a:gd name="T0" fmla="*/ 0 w 2290"/>
                <a:gd name="T1" fmla="*/ 2147483647 h 635"/>
                <a:gd name="T2" fmla="*/ 2147483647 w 2290"/>
                <a:gd name="T3" fmla="*/ 2147483647 h 635"/>
                <a:gd name="T4" fmla="*/ 2147483647 w 2290"/>
                <a:gd name="T5" fmla="*/ 2147483647 h 635"/>
                <a:gd name="T6" fmla="*/ 2147483647 w 2290"/>
                <a:gd name="T7" fmla="*/ 2147483647 h 635"/>
                <a:gd name="T8" fmla="*/ 2147483647 w 2290"/>
                <a:gd name="T9" fmla="*/ 2147483647 h 635"/>
                <a:gd name="T10" fmla="*/ 2147483647 w 2290"/>
                <a:gd name="T11" fmla="*/ 2147483647 h 635"/>
                <a:gd name="T12" fmla="*/ 2147483647 w 2290"/>
                <a:gd name="T13" fmla="*/ 2147483647 h 635"/>
                <a:gd name="T14" fmla="*/ 2147483647 w 2290"/>
                <a:gd name="T15" fmla="*/ 2147483647 h 635"/>
                <a:gd name="T16" fmla="*/ 2147483647 w 2290"/>
                <a:gd name="T17" fmla="*/ 0 h 635"/>
                <a:gd name="T18" fmla="*/ 2147483647 w 2290"/>
                <a:gd name="T19" fmla="*/ 2147483647 h 635"/>
                <a:gd name="T20" fmla="*/ 2147483647 w 2290"/>
                <a:gd name="T21" fmla="*/ 2147483647 h 635"/>
                <a:gd name="T22" fmla="*/ 2147483647 w 2290"/>
                <a:gd name="T23" fmla="*/ 2147483647 h 635"/>
                <a:gd name="T24" fmla="*/ 2147483647 w 2290"/>
                <a:gd name="T25" fmla="*/ 2147483647 h 635"/>
                <a:gd name="T26" fmla="*/ 2147483647 w 2290"/>
                <a:gd name="T27" fmla="*/ 2147483647 h 635"/>
                <a:gd name="T28" fmla="*/ 2147483647 w 2290"/>
                <a:gd name="T29" fmla="*/ 2147483647 h 635"/>
                <a:gd name="T30" fmla="*/ 0 w 2290"/>
                <a:gd name="T31" fmla="*/ 2147483647 h 63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90" h="635">
                  <a:moveTo>
                    <a:pt x="0" y="633"/>
                  </a:moveTo>
                  <a:lnTo>
                    <a:pt x="274" y="635"/>
                  </a:lnTo>
                  <a:cubicBezTo>
                    <a:pt x="359" y="618"/>
                    <a:pt x="397" y="555"/>
                    <a:pt x="508" y="529"/>
                  </a:cubicBezTo>
                  <a:cubicBezTo>
                    <a:pt x="619" y="503"/>
                    <a:pt x="834" y="503"/>
                    <a:pt x="940" y="480"/>
                  </a:cubicBezTo>
                  <a:cubicBezTo>
                    <a:pt x="1046" y="457"/>
                    <a:pt x="1053" y="438"/>
                    <a:pt x="1144" y="389"/>
                  </a:cubicBezTo>
                  <a:cubicBezTo>
                    <a:pt x="1235" y="340"/>
                    <a:pt x="1386" y="234"/>
                    <a:pt x="1488" y="185"/>
                  </a:cubicBezTo>
                  <a:cubicBezTo>
                    <a:pt x="1590" y="136"/>
                    <a:pt x="1676" y="116"/>
                    <a:pt x="1759" y="93"/>
                  </a:cubicBezTo>
                  <a:cubicBezTo>
                    <a:pt x="1842" y="70"/>
                    <a:pt x="1895" y="60"/>
                    <a:pt x="1983" y="45"/>
                  </a:cubicBezTo>
                  <a:cubicBezTo>
                    <a:pt x="2071" y="30"/>
                    <a:pt x="2273" y="7"/>
                    <a:pt x="2290" y="0"/>
                  </a:cubicBezTo>
                  <a:lnTo>
                    <a:pt x="2086" y="2"/>
                  </a:lnTo>
                  <a:cubicBezTo>
                    <a:pt x="1998" y="9"/>
                    <a:pt x="1868" y="22"/>
                    <a:pt x="1764" y="42"/>
                  </a:cubicBezTo>
                  <a:cubicBezTo>
                    <a:pt x="1660" y="62"/>
                    <a:pt x="1564" y="78"/>
                    <a:pt x="1459" y="123"/>
                  </a:cubicBezTo>
                  <a:cubicBezTo>
                    <a:pt x="1354" y="168"/>
                    <a:pt x="1229" y="268"/>
                    <a:pt x="1135" y="315"/>
                  </a:cubicBezTo>
                  <a:cubicBezTo>
                    <a:pt x="1041" y="362"/>
                    <a:pt x="1016" y="379"/>
                    <a:pt x="895" y="405"/>
                  </a:cubicBezTo>
                  <a:cubicBezTo>
                    <a:pt x="774" y="431"/>
                    <a:pt x="558" y="436"/>
                    <a:pt x="409" y="474"/>
                  </a:cubicBezTo>
                  <a:cubicBezTo>
                    <a:pt x="260" y="512"/>
                    <a:pt x="0" y="633"/>
                    <a:pt x="0" y="633"/>
                  </a:cubicBezTo>
                  <a:close/>
                </a:path>
              </a:pathLst>
            </a:custGeom>
            <a:solidFill>
              <a:srgbClr val="0000FF">
                <a:alpha val="49803"/>
              </a:srgbClr>
            </a:solidFill>
            <a:ln w="9525" cap="flat" cmpd="sng">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712"/>
            </a:p>
          </p:txBody>
        </p:sp>
        <p:sp>
          <p:nvSpPr>
            <p:cNvPr id="255" name="AutoShape 277"/>
            <p:cNvSpPr>
              <a:spLocks noChangeArrowheads="1"/>
            </p:cNvSpPr>
            <p:nvPr/>
          </p:nvSpPr>
          <p:spPr bwMode="auto">
            <a:xfrm>
              <a:off x="423198" y="3888047"/>
              <a:ext cx="6680553" cy="1276979"/>
            </a:xfrm>
            <a:custGeom>
              <a:avLst/>
              <a:gdLst>
                <a:gd name="T0" fmla="*/ 0 w 5194300"/>
                <a:gd name="T1" fmla="*/ 1009650 h 1009650"/>
                <a:gd name="T2" fmla="*/ 1522414 w 5194300"/>
                <a:gd name="T3" fmla="*/ 0 h 1009650"/>
                <a:gd name="T4" fmla="*/ 5194300 w 5194300"/>
                <a:gd name="T5" fmla="*/ 0 h 1009650"/>
                <a:gd name="T6" fmla="*/ 3646486 w 5194300"/>
                <a:gd name="T7" fmla="*/ 1009650 h 1009650"/>
                <a:gd name="T8" fmla="*/ 0 w 5194300"/>
                <a:gd name="T9" fmla="*/ 1009650 h 10096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94300" h="1009650">
                  <a:moveTo>
                    <a:pt x="0" y="1009650"/>
                  </a:moveTo>
                  <a:lnTo>
                    <a:pt x="1522414" y="0"/>
                  </a:lnTo>
                  <a:lnTo>
                    <a:pt x="5194300" y="0"/>
                  </a:lnTo>
                  <a:lnTo>
                    <a:pt x="3646486" y="1009650"/>
                  </a:lnTo>
                  <a:lnTo>
                    <a:pt x="0" y="1009650"/>
                  </a:lnTo>
                  <a:close/>
                </a:path>
              </a:pathLst>
            </a:custGeom>
            <a:noFill/>
            <a:ln w="19050"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712"/>
            </a:p>
          </p:txBody>
        </p:sp>
        <p:sp>
          <p:nvSpPr>
            <p:cNvPr id="256" name="円/楕円 255"/>
            <p:cNvSpPr>
              <a:spLocks noChangeArrowheads="1"/>
            </p:cNvSpPr>
            <p:nvPr/>
          </p:nvSpPr>
          <p:spPr bwMode="auto">
            <a:xfrm>
              <a:off x="5260253" y="4137316"/>
              <a:ext cx="1156793" cy="433710"/>
            </a:xfrm>
            <a:prstGeom prst="ellipse">
              <a:avLst/>
            </a:prstGeom>
            <a:noFill/>
            <a:ln w="38100" algn="ctr">
              <a:solidFill>
                <a:srgbClr val="FF0000"/>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712"/>
            </a:p>
          </p:txBody>
        </p:sp>
      </p:grpSp>
      <p:grpSp>
        <p:nvGrpSpPr>
          <p:cNvPr id="55" name="グループ化 6"/>
          <p:cNvGrpSpPr>
            <a:grpSpLocks/>
          </p:cNvGrpSpPr>
          <p:nvPr/>
        </p:nvGrpSpPr>
        <p:grpSpPr bwMode="auto">
          <a:xfrm>
            <a:off x="1760168" y="4148817"/>
            <a:ext cx="1892999" cy="587163"/>
            <a:chOff x="6464467" y="1861967"/>
            <a:chExt cx="1957804" cy="793078"/>
          </a:xfrm>
        </p:grpSpPr>
        <p:cxnSp>
          <p:nvCxnSpPr>
            <p:cNvPr id="242" name="直線コネクタ 78"/>
            <p:cNvCxnSpPr>
              <a:cxnSpLocks noChangeShapeType="1"/>
            </p:cNvCxnSpPr>
            <p:nvPr/>
          </p:nvCxnSpPr>
          <p:spPr bwMode="auto">
            <a:xfrm>
              <a:off x="6721192" y="2179698"/>
              <a:ext cx="0" cy="356720"/>
            </a:xfrm>
            <a:prstGeom prst="line">
              <a:avLst/>
            </a:prstGeom>
            <a:noFill/>
            <a:ln w="15875" algn="ctr">
              <a:solidFill>
                <a:srgbClr val="0000FF"/>
              </a:solidFill>
              <a:prstDash val="sys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3" name="直線コネクタ 79"/>
            <p:cNvCxnSpPr>
              <a:cxnSpLocks noChangeShapeType="1"/>
            </p:cNvCxnSpPr>
            <p:nvPr/>
          </p:nvCxnSpPr>
          <p:spPr bwMode="auto">
            <a:xfrm>
              <a:off x="6842348" y="2133977"/>
              <a:ext cx="0" cy="356720"/>
            </a:xfrm>
            <a:prstGeom prst="line">
              <a:avLst/>
            </a:prstGeom>
            <a:noFill/>
            <a:ln w="15875" algn="ctr">
              <a:solidFill>
                <a:srgbClr val="0000FF"/>
              </a:solidFill>
              <a:prstDash val="sys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4" name="直線コネクタ 80"/>
            <p:cNvCxnSpPr>
              <a:cxnSpLocks noChangeShapeType="1"/>
            </p:cNvCxnSpPr>
            <p:nvPr/>
          </p:nvCxnSpPr>
          <p:spPr bwMode="auto">
            <a:xfrm>
              <a:off x="6971124" y="2209305"/>
              <a:ext cx="0" cy="356720"/>
            </a:xfrm>
            <a:prstGeom prst="line">
              <a:avLst/>
            </a:prstGeom>
            <a:noFill/>
            <a:ln w="15875" algn="ctr">
              <a:solidFill>
                <a:srgbClr val="0000FF"/>
              </a:solidFill>
              <a:prstDash val="sys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5" name="直線コネクタ 81"/>
            <p:cNvCxnSpPr>
              <a:cxnSpLocks noChangeShapeType="1"/>
            </p:cNvCxnSpPr>
            <p:nvPr/>
          </p:nvCxnSpPr>
          <p:spPr bwMode="auto">
            <a:xfrm>
              <a:off x="7130380" y="2205985"/>
              <a:ext cx="0" cy="356720"/>
            </a:xfrm>
            <a:prstGeom prst="line">
              <a:avLst/>
            </a:prstGeom>
            <a:noFill/>
            <a:ln w="15875" algn="ctr">
              <a:solidFill>
                <a:srgbClr val="0000FF"/>
              </a:solidFill>
              <a:prstDash val="sys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6" name="直線コネクタ 82"/>
            <p:cNvCxnSpPr>
              <a:cxnSpLocks noChangeShapeType="1"/>
            </p:cNvCxnSpPr>
            <p:nvPr/>
          </p:nvCxnSpPr>
          <p:spPr bwMode="auto">
            <a:xfrm>
              <a:off x="7308304" y="2167885"/>
              <a:ext cx="0" cy="356720"/>
            </a:xfrm>
            <a:prstGeom prst="line">
              <a:avLst/>
            </a:prstGeom>
            <a:noFill/>
            <a:ln w="15875" algn="ctr">
              <a:solidFill>
                <a:srgbClr val="0000FF"/>
              </a:solidFill>
              <a:prstDash val="sys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7" name="直線コネクタ 83"/>
            <p:cNvCxnSpPr>
              <a:cxnSpLocks noChangeShapeType="1"/>
            </p:cNvCxnSpPr>
            <p:nvPr/>
          </p:nvCxnSpPr>
          <p:spPr bwMode="auto">
            <a:xfrm>
              <a:off x="7629478" y="2268718"/>
              <a:ext cx="0" cy="356720"/>
            </a:xfrm>
            <a:prstGeom prst="line">
              <a:avLst/>
            </a:prstGeom>
            <a:noFill/>
            <a:ln w="15875" algn="ctr">
              <a:solidFill>
                <a:srgbClr val="0000FF"/>
              </a:solidFill>
              <a:prstDash val="sys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8" name="直線コネクタ 84"/>
            <p:cNvCxnSpPr>
              <a:cxnSpLocks noChangeShapeType="1"/>
            </p:cNvCxnSpPr>
            <p:nvPr/>
          </p:nvCxnSpPr>
          <p:spPr bwMode="auto">
            <a:xfrm>
              <a:off x="7750633" y="2222997"/>
              <a:ext cx="0" cy="356720"/>
            </a:xfrm>
            <a:prstGeom prst="line">
              <a:avLst/>
            </a:prstGeom>
            <a:noFill/>
            <a:ln w="15875" algn="ctr">
              <a:solidFill>
                <a:srgbClr val="0000FF"/>
              </a:solidFill>
              <a:prstDash val="sys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9" name="直線コネクタ 85"/>
            <p:cNvCxnSpPr>
              <a:cxnSpLocks noChangeShapeType="1"/>
            </p:cNvCxnSpPr>
            <p:nvPr/>
          </p:nvCxnSpPr>
          <p:spPr bwMode="auto">
            <a:xfrm>
              <a:off x="7879406" y="2298325"/>
              <a:ext cx="0" cy="356720"/>
            </a:xfrm>
            <a:prstGeom prst="line">
              <a:avLst/>
            </a:prstGeom>
            <a:noFill/>
            <a:ln w="15875" algn="ctr">
              <a:solidFill>
                <a:srgbClr val="0000FF"/>
              </a:solidFill>
              <a:prstDash val="sys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0" name="直線コネクタ 86"/>
            <p:cNvCxnSpPr>
              <a:cxnSpLocks noChangeShapeType="1"/>
            </p:cNvCxnSpPr>
            <p:nvPr/>
          </p:nvCxnSpPr>
          <p:spPr bwMode="auto">
            <a:xfrm>
              <a:off x="8038662" y="2295005"/>
              <a:ext cx="0" cy="356720"/>
            </a:xfrm>
            <a:prstGeom prst="line">
              <a:avLst/>
            </a:prstGeom>
            <a:noFill/>
            <a:ln w="15875" algn="ctr">
              <a:solidFill>
                <a:srgbClr val="0000FF"/>
              </a:solidFill>
              <a:prstDash val="sys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1" name="直線コネクタ 87"/>
            <p:cNvCxnSpPr>
              <a:cxnSpLocks noChangeShapeType="1"/>
            </p:cNvCxnSpPr>
            <p:nvPr/>
          </p:nvCxnSpPr>
          <p:spPr bwMode="auto">
            <a:xfrm>
              <a:off x="8216591" y="2256907"/>
              <a:ext cx="0" cy="356720"/>
            </a:xfrm>
            <a:prstGeom prst="line">
              <a:avLst/>
            </a:prstGeom>
            <a:noFill/>
            <a:ln w="15875" algn="ctr">
              <a:solidFill>
                <a:srgbClr val="0000FF"/>
              </a:solidFill>
              <a:prstDash val="sys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52" name="雲形吹き出し 251"/>
            <p:cNvSpPr/>
            <p:nvPr/>
          </p:nvSpPr>
          <p:spPr bwMode="auto">
            <a:xfrm>
              <a:off x="6464467" y="1861967"/>
              <a:ext cx="1096199" cy="382052"/>
            </a:xfrm>
            <a:prstGeom prst="cloudCallout">
              <a:avLst>
                <a:gd name="adj1" fmla="val 82564"/>
                <a:gd name="adj2" fmla="val -35461"/>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wrap="none" anchor="ctr"/>
            <a:lstStyle/>
            <a:p>
              <a:pPr>
                <a:defRPr/>
              </a:pPr>
              <a:endParaRPr lang="ja-JP" altLang="en-US" sz="1712">
                <a:latin typeface="Arial" pitchFamily="34" charset="0"/>
              </a:endParaRPr>
            </a:p>
          </p:txBody>
        </p:sp>
        <p:sp>
          <p:nvSpPr>
            <p:cNvPr id="253" name="雲形吹き出し 252"/>
            <p:cNvSpPr/>
            <p:nvPr/>
          </p:nvSpPr>
          <p:spPr bwMode="auto">
            <a:xfrm>
              <a:off x="7303536" y="1936401"/>
              <a:ext cx="1118735" cy="380468"/>
            </a:xfrm>
            <a:prstGeom prst="cloudCallout">
              <a:avLst>
                <a:gd name="adj1" fmla="val -32998"/>
                <a:gd name="adj2" fmla="val 53503"/>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wrap="none" anchor="ctr"/>
            <a:lstStyle/>
            <a:p>
              <a:pPr>
                <a:defRPr/>
              </a:pPr>
              <a:endParaRPr lang="ja-JP" altLang="en-US" sz="1712">
                <a:latin typeface="Arial" pitchFamily="34" charset="0"/>
              </a:endParaRPr>
            </a:p>
          </p:txBody>
        </p:sp>
      </p:grpSp>
      <p:pic>
        <p:nvPicPr>
          <p:cNvPr id="56" name="Picture 6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84945" y="5142095"/>
            <a:ext cx="233343" cy="2577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7" name="Picture 6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14927" y="5145925"/>
            <a:ext cx="233343" cy="2561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8" name="Picture 6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17331" y="5332888"/>
            <a:ext cx="233343" cy="2577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9" name="斜め縞 9"/>
          <p:cNvSpPr>
            <a:spLocks/>
          </p:cNvSpPr>
          <p:nvPr/>
        </p:nvSpPr>
        <p:spPr bwMode="auto">
          <a:xfrm>
            <a:off x="2149123" y="5039164"/>
            <a:ext cx="364893" cy="200478"/>
          </a:xfrm>
          <a:custGeom>
            <a:avLst/>
            <a:gdLst>
              <a:gd name="T0" fmla="*/ 0 w 341398"/>
              <a:gd name="T1" fmla="*/ 109067 h 226664"/>
              <a:gd name="T2" fmla="*/ 382857 w 341398"/>
              <a:gd name="T3" fmla="*/ 0 h 226664"/>
              <a:gd name="T4" fmla="*/ 648169 w 341398"/>
              <a:gd name="T5" fmla="*/ 20624 h 226664"/>
              <a:gd name="T6" fmla="*/ 0 w 341398"/>
              <a:gd name="T7" fmla="*/ 218132 h 226664"/>
              <a:gd name="T8" fmla="*/ 0 w 341398"/>
              <a:gd name="T9" fmla="*/ 109067 h 2266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1398" h="226664">
                <a:moveTo>
                  <a:pt x="0" y="113332"/>
                </a:moveTo>
                <a:lnTo>
                  <a:pt x="201655" y="0"/>
                </a:lnTo>
                <a:lnTo>
                  <a:pt x="341398" y="21431"/>
                </a:lnTo>
                <a:lnTo>
                  <a:pt x="0" y="226664"/>
                </a:lnTo>
                <a:lnTo>
                  <a:pt x="0" y="113332"/>
                </a:lnTo>
                <a:close/>
              </a:path>
            </a:pathLst>
          </a:custGeom>
          <a:solidFill>
            <a:srgbClr val="C2FEEE"/>
          </a:solidFill>
          <a:ln w="9525">
            <a:solidFill>
              <a:schemeClr val="tx1"/>
            </a:solidFill>
            <a:round/>
            <a:headEnd/>
            <a:tailEnd/>
          </a:ln>
        </p:spPr>
        <p:txBody>
          <a:bodyPr wrap="none" lIns="130733" tIns="65367" rIns="130733" bIns="65367" anchor="ctr"/>
          <a:lstStyle/>
          <a:p>
            <a:endParaRPr lang="ja-JP" altLang="en-US" sz="1712"/>
          </a:p>
        </p:txBody>
      </p:sp>
      <p:sp>
        <p:nvSpPr>
          <p:cNvPr id="60" name="斜め縞 59"/>
          <p:cNvSpPr/>
          <p:nvPr/>
        </p:nvSpPr>
        <p:spPr>
          <a:xfrm rot="10617881">
            <a:off x="2249975" y="5148083"/>
            <a:ext cx="347665" cy="163770"/>
          </a:xfrm>
          <a:prstGeom prst="diagStripe">
            <a:avLst>
              <a:gd name="adj" fmla="val 42009"/>
            </a:avLst>
          </a:prstGeom>
          <a:solidFill>
            <a:srgbClr val="C2FEEE"/>
          </a:solidFill>
          <a:ln>
            <a:solidFill>
              <a:schemeClr val="tx1"/>
            </a:solidFill>
          </a:ln>
        </p:spPr>
        <p:txBody>
          <a:bodyPr wrap="none" lIns="130733" tIns="65367" rIns="130733" bIns="65367" anchor="ctr"/>
          <a:lstStyle/>
          <a:p>
            <a:pPr algn="ctr">
              <a:spcBef>
                <a:spcPct val="0"/>
              </a:spcBef>
              <a:defRPr/>
            </a:pPr>
            <a:endParaRPr lang="ja-JP" altLang="en-US" sz="1498">
              <a:ea typeface="ＭＳ Ｐゴシック" pitchFamily="50" charset="-128"/>
            </a:endParaRPr>
          </a:p>
        </p:txBody>
      </p:sp>
      <p:pic>
        <p:nvPicPr>
          <p:cNvPr id="61" name="Picture 6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82692" y="5342319"/>
            <a:ext cx="233343" cy="2577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2" name="台形 61"/>
          <p:cNvSpPr/>
          <p:nvPr/>
        </p:nvSpPr>
        <p:spPr>
          <a:xfrm rot="10800000">
            <a:off x="414348" y="5601945"/>
            <a:ext cx="461986" cy="197655"/>
          </a:xfrm>
          <a:prstGeom prst="trapezoid">
            <a:avLst>
              <a:gd name="adj" fmla="val 45000"/>
            </a:avLst>
          </a:prstGeom>
          <a:solidFill>
            <a:srgbClr val="6699FF"/>
          </a:solidFill>
          <a:ln>
            <a:solidFill>
              <a:schemeClr val="tx1"/>
            </a:solidFill>
          </a:ln>
        </p:spPr>
        <p:txBody>
          <a:bodyPr wrap="none" lIns="130733" tIns="65367" rIns="130733" bIns="65367" anchor="ctr"/>
          <a:lstStyle/>
          <a:p>
            <a:pPr algn="ctr">
              <a:spcBef>
                <a:spcPct val="0"/>
              </a:spcBef>
              <a:defRPr/>
            </a:pPr>
            <a:endParaRPr lang="ja-JP" altLang="en-US" sz="1498">
              <a:ea typeface="ＭＳ Ｐゴシック" pitchFamily="50" charset="-128"/>
            </a:endParaRPr>
          </a:p>
        </p:txBody>
      </p:sp>
      <p:pic>
        <p:nvPicPr>
          <p:cNvPr id="63" name="Picture 944" descr="家３"/>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gray">
          <a:xfrm rot="20265264">
            <a:off x="1506805" y="4845821"/>
            <a:ext cx="364691" cy="265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 name="Picture 944" descr="家３"/>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gray">
          <a:xfrm rot="20265264">
            <a:off x="1254199" y="4931356"/>
            <a:ext cx="364691" cy="265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 name="フリーフォーム 64"/>
          <p:cNvSpPr/>
          <p:nvPr/>
        </p:nvSpPr>
        <p:spPr>
          <a:xfrm>
            <a:off x="3790499" y="4891492"/>
            <a:ext cx="664693" cy="159903"/>
          </a:xfrm>
          <a:custGeom>
            <a:avLst/>
            <a:gdLst>
              <a:gd name="connsiteX0" fmla="*/ 336000 w 888548"/>
              <a:gd name="connsiteY0" fmla="*/ 45520 h 263235"/>
              <a:gd name="connsiteX1" fmla="*/ 147314 w 888548"/>
              <a:gd name="connsiteY1" fmla="*/ 60035 h 263235"/>
              <a:gd name="connsiteX2" fmla="*/ 31200 w 888548"/>
              <a:gd name="connsiteY2" fmla="*/ 263235 h 263235"/>
              <a:gd name="connsiteX3" fmla="*/ 742400 w 888548"/>
              <a:gd name="connsiteY3" fmla="*/ 263235 h 263235"/>
              <a:gd name="connsiteX4" fmla="*/ 887542 w 888548"/>
              <a:gd name="connsiteY4" fmla="*/ 60035 h 263235"/>
              <a:gd name="connsiteX5" fmla="*/ 713371 w 888548"/>
              <a:gd name="connsiteY5" fmla="*/ 1977 h 263235"/>
              <a:gd name="connsiteX6" fmla="*/ 408571 w 888548"/>
              <a:gd name="connsiteY6" fmla="*/ 16492 h 263235"/>
              <a:gd name="connsiteX7" fmla="*/ 219885 w 888548"/>
              <a:gd name="connsiteY7" fmla="*/ 45520 h 263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8548" h="263235">
                <a:moveTo>
                  <a:pt x="336000" y="45520"/>
                </a:moveTo>
                <a:cubicBezTo>
                  <a:pt x="267057" y="34634"/>
                  <a:pt x="198114" y="23749"/>
                  <a:pt x="147314" y="60035"/>
                </a:cubicBezTo>
                <a:cubicBezTo>
                  <a:pt x="96514" y="96321"/>
                  <a:pt x="-67981" y="229368"/>
                  <a:pt x="31200" y="263235"/>
                </a:cubicBezTo>
                <a:cubicBezTo>
                  <a:pt x="130381" y="297102"/>
                  <a:pt x="599676" y="297102"/>
                  <a:pt x="742400" y="263235"/>
                </a:cubicBezTo>
                <a:cubicBezTo>
                  <a:pt x="885124" y="229368"/>
                  <a:pt x="892380" y="103578"/>
                  <a:pt x="887542" y="60035"/>
                </a:cubicBezTo>
                <a:cubicBezTo>
                  <a:pt x="882704" y="16492"/>
                  <a:pt x="793199" y="9234"/>
                  <a:pt x="713371" y="1977"/>
                </a:cubicBezTo>
                <a:cubicBezTo>
                  <a:pt x="633543" y="-5280"/>
                  <a:pt x="490819" y="9235"/>
                  <a:pt x="408571" y="16492"/>
                </a:cubicBezTo>
                <a:cubicBezTo>
                  <a:pt x="326323" y="23749"/>
                  <a:pt x="273104" y="34634"/>
                  <a:pt x="219885" y="45520"/>
                </a:cubicBezTo>
              </a:path>
            </a:pathLst>
          </a:cu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926"/>
          </a:p>
        </p:txBody>
      </p:sp>
      <p:sp>
        <p:nvSpPr>
          <p:cNvPr id="66" name="AutoShape 90"/>
          <p:cNvSpPr>
            <a:spLocks noChangeAspect="1" noChangeArrowheads="1"/>
          </p:cNvSpPr>
          <p:nvPr/>
        </p:nvSpPr>
        <p:spPr bwMode="auto">
          <a:xfrm>
            <a:off x="2924981" y="4952881"/>
            <a:ext cx="422974" cy="56038"/>
          </a:xfrm>
          <a:prstGeom prst="parallelogram">
            <a:avLst>
              <a:gd name="adj" fmla="val 151282"/>
            </a:avLst>
          </a:prstGeom>
          <a:solidFill>
            <a:srgbClr val="FF6699"/>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498"/>
          </a:p>
        </p:txBody>
      </p:sp>
      <p:sp>
        <p:nvSpPr>
          <p:cNvPr id="67" name="AutoShape 91"/>
          <p:cNvSpPr>
            <a:spLocks noChangeAspect="1" noChangeArrowheads="1"/>
          </p:cNvSpPr>
          <p:nvPr/>
        </p:nvSpPr>
        <p:spPr bwMode="auto">
          <a:xfrm>
            <a:off x="3115085" y="4886745"/>
            <a:ext cx="422974" cy="56038"/>
          </a:xfrm>
          <a:prstGeom prst="parallelogram">
            <a:avLst>
              <a:gd name="adj" fmla="val 151282"/>
            </a:avLst>
          </a:prstGeom>
          <a:solidFill>
            <a:srgbClr val="FF00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498"/>
          </a:p>
        </p:txBody>
      </p:sp>
      <p:sp>
        <p:nvSpPr>
          <p:cNvPr id="68" name="AutoShape 94"/>
          <p:cNvSpPr>
            <a:spLocks noChangeAspect="1" noChangeArrowheads="1"/>
          </p:cNvSpPr>
          <p:nvPr/>
        </p:nvSpPr>
        <p:spPr bwMode="auto">
          <a:xfrm>
            <a:off x="2822822" y="5008919"/>
            <a:ext cx="422974" cy="56038"/>
          </a:xfrm>
          <a:prstGeom prst="parallelogram">
            <a:avLst>
              <a:gd name="adj" fmla="val 151282"/>
            </a:avLst>
          </a:prstGeom>
          <a:solidFill>
            <a:srgbClr val="FFFF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498"/>
          </a:p>
        </p:txBody>
      </p:sp>
      <p:sp>
        <p:nvSpPr>
          <p:cNvPr id="69" name="AutoShape 91"/>
          <p:cNvSpPr>
            <a:spLocks noChangeAspect="1" noChangeArrowheads="1"/>
          </p:cNvSpPr>
          <p:nvPr/>
        </p:nvSpPr>
        <p:spPr bwMode="auto">
          <a:xfrm>
            <a:off x="3265880" y="4953976"/>
            <a:ext cx="422974" cy="56038"/>
          </a:xfrm>
          <a:prstGeom prst="parallelogram">
            <a:avLst>
              <a:gd name="adj" fmla="val 151282"/>
            </a:avLst>
          </a:prstGeom>
          <a:solidFill>
            <a:srgbClr val="FF00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498"/>
          </a:p>
        </p:txBody>
      </p:sp>
      <p:sp>
        <p:nvSpPr>
          <p:cNvPr id="70" name="AutoShape 94"/>
          <p:cNvSpPr>
            <a:spLocks noChangeAspect="1" noChangeArrowheads="1"/>
          </p:cNvSpPr>
          <p:nvPr/>
        </p:nvSpPr>
        <p:spPr bwMode="auto">
          <a:xfrm>
            <a:off x="2756846" y="5059075"/>
            <a:ext cx="422974" cy="56038"/>
          </a:xfrm>
          <a:prstGeom prst="parallelogram">
            <a:avLst>
              <a:gd name="adj" fmla="val 151282"/>
            </a:avLst>
          </a:prstGeom>
          <a:solidFill>
            <a:srgbClr val="FFFF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498"/>
          </a:p>
        </p:txBody>
      </p:sp>
      <p:sp>
        <p:nvSpPr>
          <p:cNvPr id="71" name="AutoShape 94"/>
          <p:cNvSpPr>
            <a:spLocks noChangeAspect="1" noChangeArrowheads="1"/>
          </p:cNvSpPr>
          <p:nvPr/>
        </p:nvSpPr>
        <p:spPr bwMode="auto">
          <a:xfrm>
            <a:off x="2659000" y="5126204"/>
            <a:ext cx="422974" cy="56038"/>
          </a:xfrm>
          <a:prstGeom prst="parallelogram">
            <a:avLst>
              <a:gd name="adj" fmla="val 151282"/>
            </a:avLst>
          </a:prstGeom>
          <a:solidFill>
            <a:srgbClr val="FFFF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498"/>
          </a:p>
        </p:txBody>
      </p:sp>
      <p:sp>
        <p:nvSpPr>
          <p:cNvPr id="72" name="AutoShape 94"/>
          <p:cNvSpPr>
            <a:spLocks noChangeAspect="1" noChangeArrowheads="1"/>
          </p:cNvSpPr>
          <p:nvPr/>
        </p:nvSpPr>
        <p:spPr bwMode="auto">
          <a:xfrm>
            <a:off x="3149680" y="5032094"/>
            <a:ext cx="422974" cy="56038"/>
          </a:xfrm>
          <a:prstGeom prst="parallelogram">
            <a:avLst>
              <a:gd name="adj" fmla="val 151282"/>
            </a:avLst>
          </a:prstGeom>
          <a:solidFill>
            <a:srgbClr val="FFFF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498"/>
          </a:p>
        </p:txBody>
      </p:sp>
      <p:pic>
        <p:nvPicPr>
          <p:cNvPr id="73" name="Picture 944" descr="家３"/>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gray">
          <a:xfrm rot="20265264">
            <a:off x="1738507" y="4858891"/>
            <a:ext cx="364691" cy="265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 name="Picture 944" descr="家３"/>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gray">
          <a:xfrm rot="20265264">
            <a:off x="1485902" y="4944427"/>
            <a:ext cx="364691" cy="265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5" name="グループ化 74"/>
          <p:cNvGrpSpPr/>
          <p:nvPr/>
        </p:nvGrpSpPr>
        <p:grpSpPr>
          <a:xfrm>
            <a:off x="2109970" y="4774653"/>
            <a:ext cx="345429" cy="419151"/>
            <a:chOff x="4351047" y="4637539"/>
            <a:chExt cx="461763" cy="534876"/>
          </a:xfrm>
        </p:grpSpPr>
        <p:cxnSp>
          <p:nvCxnSpPr>
            <p:cNvPr id="239" name="直線コネクタ 9"/>
            <p:cNvCxnSpPr>
              <a:cxnSpLocks noChangeShapeType="1"/>
            </p:cNvCxnSpPr>
            <p:nvPr/>
          </p:nvCxnSpPr>
          <p:spPr bwMode="auto">
            <a:xfrm flipV="1">
              <a:off x="4812810" y="4637539"/>
              <a:ext cx="0" cy="327082"/>
            </a:xfrm>
            <a:prstGeom prst="line">
              <a:avLst/>
            </a:prstGeom>
            <a:noFill/>
            <a:ln w="31750"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0" name="直線矢印コネクタ 11"/>
            <p:cNvCxnSpPr>
              <a:cxnSpLocks noChangeShapeType="1"/>
            </p:cNvCxnSpPr>
            <p:nvPr/>
          </p:nvCxnSpPr>
          <p:spPr bwMode="auto">
            <a:xfrm flipV="1">
              <a:off x="4351047" y="4801080"/>
              <a:ext cx="461763" cy="207794"/>
            </a:xfrm>
            <a:prstGeom prst="straightConnector1">
              <a:avLst/>
            </a:prstGeom>
            <a:noFill/>
            <a:ln w="19050" algn="ctr">
              <a:solidFill>
                <a:schemeClr val="tx1"/>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1" name="直線コネクタ 242"/>
            <p:cNvCxnSpPr>
              <a:cxnSpLocks noChangeShapeType="1"/>
            </p:cNvCxnSpPr>
            <p:nvPr/>
          </p:nvCxnSpPr>
          <p:spPr bwMode="auto">
            <a:xfrm flipV="1">
              <a:off x="4351047" y="4845333"/>
              <a:ext cx="0" cy="327082"/>
            </a:xfrm>
            <a:prstGeom prst="line">
              <a:avLst/>
            </a:prstGeom>
            <a:noFill/>
            <a:ln w="31750"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76" name="円/楕円 16"/>
          <p:cNvSpPr>
            <a:spLocks noChangeArrowheads="1"/>
          </p:cNvSpPr>
          <p:nvPr/>
        </p:nvSpPr>
        <p:spPr bwMode="auto">
          <a:xfrm rot="21356216">
            <a:off x="1301388" y="5296078"/>
            <a:ext cx="579425" cy="173507"/>
          </a:xfrm>
          <a:prstGeom prst="ellipse">
            <a:avLst/>
          </a:prstGeom>
          <a:noFill/>
          <a:ln w="1905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30733" tIns="65367" rIns="130733" bIns="65367" anchor="ctr"/>
          <a:lstStyle/>
          <a:p>
            <a:endParaRPr lang="ja-JP" altLang="en-US" sz="1712"/>
          </a:p>
        </p:txBody>
      </p:sp>
      <p:sp>
        <p:nvSpPr>
          <p:cNvPr id="77" name="フリーフォーム 76"/>
          <p:cNvSpPr/>
          <p:nvPr/>
        </p:nvSpPr>
        <p:spPr>
          <a:xfrm>
            <a:off x="7817938" y="4828199"/>
            <a:ext cx="1615763" cy="1175647"/>
          </a:xfrm>
          <a:custGeom>
            <a:avLst/>
            <a:gdLst>
              <a:gd name="connsiteX0" fmla="*/ 0 w 3176383"/>
              <a:gd name="connsiteY0" fmla="*/ 3006436 h 3006436"/>
              <a:gd name="connsiteX1" fmla="*/ 872836 w 3176383"/>
              <a:gd name="connsiteY1" fmla="*/ 2770909 h 3006436"/>
              <a:gd name="connsiteX2" fmla="*/ 1870363 w 3176383"/>
              <a:gd name="connsiteY2" fmla="*/ 1620982 h 3006436"/>
              <a:gd name="connsiteX3" fmla="*/ 1302327 w 3176383"/>
              <a:gd name="connsiteY3" fmla="*/ 706582 h 3006436"/>
              <a:gd name="connsiteX4" fmla="*/ 2992581 w 3176383"/>
              <a:gd name="connsiteY4" fmla="*/ 346363 h 3006436"/>
              <a:gd name="connsiteX5" fmla="*/ 3131127 w 3176383"/>
              <a:gd name="connsiteY5" fmla="*/ 0 h 3006436"/>
              <a:gd name="connsiteX6" fmla="*/ 3131127 w 3176383"/>
              <a:gd name="connsiteY6" fmla="*/ 0 h 3006436"/>
              <a:gd name="connsiteX0" fmla="*/ 0 w 3205982"/>
              <a:gd name="connsiteY0" fmla="*/ 3006436 h 3006436"/>
              <a:gd name="connsiteX1" fmla="*/ 872836 w 3205982"/>
              <a:gd name="connsiteY1" fmla="*/ 2770909 h 3006436"/>
              <a:gd name="connsiteX2" fmla="*/ 1870363 w 3205982"/>
              <a:gd name="connsiteY2" fmla="*/ 1620982 h 3006436"/>
              <a:gd name="connsiteX3" fmla="*/ 862192 w 3205982"/>
              <a:gd name="connsiteY3" fmla="*/ 530058 h 3006436"/>
              <a:gd name="connsiteX4" fmla="*/ 2992581 w 3205982"/>
              <a:gd name="connsiteY4" fmla="*/ 346363 h 3006436"/>
              <a:gd name="connsiteX5" fmla="*/ 3131127 w 3205982"/>
              <a:gd name="connsiteY5" fmla="*/ 0 h 3006436"/>
              <a:gd name="connsiteX6" fmla="*/ 3131127 w 3205982"/>
              <a:gd name="connsiteY6" fmla="*/ 0 h 3006436"/>
              <a:gd name="connsiteX0" fmla="*/ 0 w 3205984"/>
              <a:gd name="connsiteY0" fmla="*/ 3006436 h 3006436"/>
              <a:gd name="connsiteX1" fmla="*/ 872836 w 3205984"/>
              <a:gd name="connsiteY1" fmla="*/ 2770909 h 3006436"/>
              <a:gd name="connsiteX2" fmla="*/ 1870363 w 3205984"/>
              <a:gd name="connsiteY2" fmla="*/ 1620982 h 3006436"/>
              <a:gd name="connsiteX3" fmla="*/ 862192 w 3205984"/>
              <a:gd name="connsiteY3" fmla="*/ 530058 h 3006436"/>
              <a:gd name="connsiteX4" fmla="*/ 2992581 w 3205984"/>
              <a:gd name="connsiteY4" fmla="*/ 346363 h 3006436"/>
              <a:gd name="connsiteX5" fmla="*/ 3131127 w 3205984"/>
              <a:gd name="connsiteY5" fmla="*/ 0 h 3006436"/>
              <a:gd name="connsiteX6" fmla="*/ 3131127 w 3205984"/>
              <a:gd name="connsiteY6" fmla="*/ 0 h 3006436"/>
              <a:gd name="connsiteX0" fmla="*/ 0 w 3205982"/>
              <a:gd name="connsiteY0" fmla="*/ 3006436 h 3006436"/>
              <a:gd name="connsiteX1" fmla="*/ 872836 w 3205982"/>
              <a:gd name="connsiteY1" fmla="*/ 2770909 h 3006436"/>
              <a:gd name="connsiteX2" fmla="*/ 1870363 w 3205982"/>
              <a:gd name="connsiteY2" fmla="*/ 1620982 h 3006436"/>
              <a:gd name="connsiteX3" fmla="*/ 862192 w 3205982"/>
              <a:gd name="connsiteY3" fmla="*/ 530058 h 3006436"/>
              <a:gd name="connsiteX4" fmla="*/ 2992581 w 3205982"/>
              <a:gd name="connsiteY4" fmla="*/ 346363 h 3006436"/>
              <a:gd name="connsiteX5" fmla="*/ 3131127 w 3205982"/>
              <a:gd name="connsiteY5" fmla="*/ 0 h 3006436"/>
              <a:gd name="connsiteX6" fmla="*/ 3131127 w 3205982"/>
              <a:gd name="connsiteY6" fmla="*/ 0 h 3006436"/>
              <a:gd name="connsiteX0" fmla="*/ 0 w 3212529"/>
              <a:gd name="connsiteY0" fmla="*/ 3006436 h 3006436"/>
              <a:gd name="connsiteX1" fmla="*/ 872836 w 3212529"/>
              <a:gd name="connsiteY1" fmla="*/ 2770909 h 3006436"/>
              <a:gd name="connsiteX2" fmla="*/ 1870363 w 3212529"/>
              <a:gd name="connsiteY2" fmla="*/ 1620982 h 3006436"/>
              <a:gd name="connsiteX3" fmla="*/ 767539 w 3212529"/>
              <a:gd name="connsiteY3" fmla="*/ 511796 h 3006436"/>
              <a:gd name="connsiteX4" fmla="*/ 2992581 w 3212529"/>
              <a:gd name="connsiteY4" fmla="*/ 346363 h 3006436"/>
              <a:gd name="connsiteX5" fmla="*/ 3131127 w 3212529"/>
              <a:gd name="connsiteY5" fmla="*/ 0 h 3006436"/>
              <a:gd name="connsiteX6" fmla="*/ 3131127 w 3212529"/>
              <a:gd name="connsiteY6" fmla="*/ 0 h 3006436"/>
              <a:gd name="connsiteX0" fmla="*/ 0 w 3212529"/>
              <a:gd name="connsiteY0" fmla="*/ 3006436 h 3006436"/>
              <a:gd name="connsiteX1" fmla="*/ 872836 w 3212529"/>
              <a:gd name="connsiteY1" fmla="*/ 2770909 h 3006436"/>
              <a:gd name="connsiteX2" fmla="*/ 1747316 w 3212529"/>
              <a:gd name="connsiteY2" fmla="*/ 1529674 h 3006436"/>
              <a:gd name="connsiteX3" fmla="*/ 767539 w 3212529"/>
              <a:gd name="connsiteY3" fmla="*/ 511796 h 3006436"/>
              <a:gd name="connsiteX4" fmla="*/ 2992581 w 3212529"/>
              <a:gd name="connsiteY4" fmla="*/ 346363 h 3006436"/>
              <a:gd name="connsiteX5" fmla="*/ 3131127 w 3212529"/>
              <a:gd name="connsiteY5" fmla="*/ 0 h 3006436"/>
              <a:gd name="connsiteX6" fmla="*/ 3131127 w 3212529"/>
              <a:gd name="connsiteY6" fmla="*/ 0 h 3006436"/>
              <a:gd name="connsiteX0" fmla="*/ 0 w 3212529"/>
              <a:gd name="connsiteY0" fmla="*/ 3006436 h 3006436"/>
              <a:gd name="connsiteX1" fmla="*/ 834976 w 3212529"/>
              <a:gd name="connsiteY1" fmla="*/ 2649169 h 3006436"/>
              <a:gd name="connsiteX2" fmla="*/ 1747316 w 3212529"/>
              <a:gd name="connsiteY2" fmla="*/ 1529674 h 3006436"/>
              <a:gd name="connsiteX3" fmla="*/ 767539 w 3212529"/>
              <a:gd name="connsiteY3" fmla="*/ 511796 h 3006436"/>
              <a:gd name="connsiteX4" fmla="*/ 2992581 w 3212529"/>
              <a:gd name="connsiteY4" fmla="*/ 346363 h 3006436"/>
              <a:gd name="connsiteX5" fmla="*/ 3131127 w 3212529"/>
              <a:gd name="connsiteY5" fmla="*/ 0 h 3006436"/>
              <a:gd name="connsiteX6" fmla="*/ 3131127 w 3212529"/>
              <a:gd name="connsiteY6" fmla="*/ 0 h 3006436"/>
              <a:gd name="connsiteX0" fmla="*/ 0 w 3212529"/>
              <a:gd name="connsiteY0" fmla="*/ 3006436 h 3006436"/>
              <a:gd name="connsiteX1" fmla="*/ 834976 w 3212529"/>
              <a:gd name="connsiteY1" fmla="*/ 2649169 h 3006436"/>
              <a:gd name="connsiteX2" fmla="*/ 1747316 w 3212529"/>
              <a:gd name="connsiteY2" fmla="*/ 1529674 h 3006436"/>
              <a:gd name="connsiteX3" fmla="*/ 767539 w 3212529"/>
              <a:gd name="connsiteY3" fmla="*/ 511796 h 3006436"/>
              <a:gd name="connsiteX4" fmla="*/ 2992581 w 3212529"/>
              <a:gd name="connsiteY4" fmla="*/ 346363 h 3006436"/>
              <a:gd name="connsiteX5" fmla="*/ 3131127 w 3212529"/>
              <a:gd name="connsiteY5" fmla="*/ 0 h 3006436"/>
              <a:gd name="connsiteX6" fmla="*/ 3131127 w 3212529"/>
              <a:gd name="connsiteY6" fmla="*/ 0 h 3006436"/>
              <a:gd name="connsiteX0" fmla="*/ 0 w 3212529"/>
              <a:gd name="connsiteY0" fmla="*/ 3006436 h 3006436"/>
              <a:gd name="connsiteX1" fmla="*/ 834976 w 3212529"/>
              <a:gd name="connsiteY1" fmla="*/ 2649169 h 3006436"/>
              <a:gd name="connsiteX2" fmla="*/ 1747316 w 3212529"/>
              <a:gd name="connsiteY2" fmla="*/ 1529674 h 3006436"/>
              <a:gd name="connsiteX3" fmla="*/ 767539 w 3212529"/>
              <a:gd name="connsiteY3" fmla="*/ 511796 h 3006436"/>
              <a:gd name="connsiteX4" fmla="*/ 2992581 w 3212529"/>
              <a:gd name="connsiteY4" fmla="*/ 346363 h 3006436"/>
              <a:gd name="connsiteX5" fmla="*/ 3131127 w 3212529"/>
              <a:gd name="connsiteY5" fmla="*/ 0 h 3006436"/>
              <a:gd name="connsiteX6" fmla="*/ 3131127 w 3212529"/>
              <a:gd name="connsiteY6" fmla="*/ 0 h 3006436"/>
              <a:gd name="connsiteX0" fmla="*/ 0 w 3212529"/>
              <a:gd name="connsiteY0" fmla="*/ 3006436 h 3006436"/>
              <a:gd name="connsiteX1" fmla="*/ 834976 w 3212529"/>
              <a:gd name="connsiteY1" fmla="*/ 2649169 h 3006436"/>
              <a:gd name="connsiteX2" fmla="*/ 1747316 w 3212529"/>
              <a:gd name="connsiteY2" fmla="*/ 1529674 h 3006436"/>
              <a:gd name="connsiteX3" fmla="*/ 767539 w 3212529"/>
              <a:gd name="connsiteY3" fmla="*/ 511796 h 3006436"/>
              <a:gd name="connsiteX4" fmla="*/ 2992581 w 3212529"/>
              <a:gd name="connsiteY4" fmla="*/ 346363 h 3006436"/>
              <a:gd name="connsiteX5" fmla="*/ 3131127 w 3212529"/>
              <a:gd name="connsiteY5" fmla="*/ 0 h 3006436"/>
              <a:gd name="connsiteX6" fmla="*/ 3131127 w 3212529"/>
              <a:gd name="connsiteY6" fmla="*/ 0 h 3006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2529" h="3006436">
                <a:moveTo>
                  <a:pt x="0" y="3006436"/>
                </a:moveTo>
                <a:cubicBezTo>
                  <a:pt x="280554" y="3004127"/>
                  <a:pt x="543757" y="2895296"/>
                  <a:pt x="834976" y="2649169"/>
                </a:cubicBezTo>
                <a:cubicBezTo>
                  <a:pt x="1126195" y="2403042"/>
                  <a:pt x="1758556" y="1885903"/>
                  <a:pt x="1747316" y="1529674"/>
                </a:cubicBezTo>
                <a:cubicBezTo>
                  <a:pt x="1736077" y="1173445"/>
                  <a:pt x="706706" y="562924"/>
                  <a:pt x="767539" y="511796"/>
                </a:cubicBezTo>
                <a:cubicBezTo>
                  <a:pt x="828372" y="460668"/>
                  <a:pt x="2598650" y="431662"/>
                  <a:pt x="2992581" y="346363"/>
                </a:cubicBezTo>
                <a:cubicBezTo>
                  <a:pt x="3386512" y="261064"/>
                  <a:pt x="3131127" y="0"/>
                  <a:pt x="3131127" y="0"/>
                </a:cubicBezTo>
                <a:lnTo>
                  <a:pt x="3131127" y="0"/>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926"/>
          </a:p>
        </p:txBody>
      </p:sp>
      <p:sp>
        <p:nvSpPr>
          <p:cNvPr id="78" name="フリーフォーム 77"/>
          <p:cNvSpPr/>
          <p:nvPr/>
        </p:nvSpPr>
        <p:spPr>
          <a:xfrm>
            <a:off x="7772899" y="4808028"/>
            <a:ext cx="1601218" cy="1190521"/>
          </a:xfrm>
          <a:custGeom>
            <a:avLst/>
            <a:gdLst>
              <a:gd name="connsiteX0" fmla="*/ 0 w 3176383"/>
              <a:gd name="connsiteY0" fmla="*/ 3006436 h 3006436"/>
              <a:gd name="connsiteX1" fmla="*/ 872836 w 3176383"/>
              <a:gd name="connsiteY1" fmla="*/ 2770909 h 3006436"/>
              <a:gd name="connsiteX2" fmla="*/ 1870363 w 3176383"/>
              <a:gd name="connsiteY2" fmla="*/ 1620982 h 3006436"/>
              <a:gd name="connsiteX3" fmla="*/ 1302327 w 3176383"/>
              <a:gd name="connsiteY3" fmla="*/ 706582 h 3006436"/>
              <a:gd name="connsiteX4" fmla="*/ 2992581 w 3176383"/>
              <a:gd name="connsiteY4" fmla="*/ 346363 h 3006436"/>
              <a:gd name="connsiteX5" fmla="*/ 3131127 w 3176383"/>
              <a:gd name="connsiteY5" fmla="*/ 0 h 3006436"/>
              <a:gd name="connsiteX6" fmla="*/ 3131127 w 3176383"/>
              <a:gd name="connsiteY6" fmla="*/ 0 h 3006436"/>
              <a:gd name="connsiteX0" fmla="*/ 0 w 3207616"/>
              <a:gd name="connsiteY0" fmla="*/ 3006436 h 3006436"/>
              <a:gd name="connsiteX1" fmla="*/ 872836 w 3207616"/>
              <a:gd name="connsiteY1" fmla="*/ 2770909 h 3006436"/>
              <a:gd name="connsiteX2" fmla="*/ 1870363 w 3207616"/>
              <a:gd name="connsiteY2" fmla="*/ 1620982 h 3006436"/>
              <a:gd name="connsiteX3" fmla="*/ 838527 w 3207616"/>
              <a:gd name="connsiteY3" fmla="*/ 536144 h 3006436"/>
              <a:gd name="connsiteX4" fmla="*/ 2992581 w 3207616"/>
              <a:gd name="connsiteY4" fmla="*/ 346363 h 3006436"/>
              <a:gd name="connsiteX5" fmla="*/ 3131127 w 3207616"/>
              <a:gd name="connsiteY5" fmla="*/ 0 h 3006436"/>
              <a:gd name="connsiteX6" fmla="*/ 3131127 w 3207616"/>
              <a:gd name="connsiteY6" fmla="*/ 0 h 3006436"/>
              <a:gd name="connsiteX0" fmla="*/ 0 w 3207614"/>
              <a:gd name="connsiteY0" fmla="*/ 3006436 h 3006436"/>
              <a:gd name="connsiteX1" fmla="*/ 872836 w 3207614"/>
              <a:gd name="connsiteY1" fmla="*/ 2770909 h 3006436"/>
              <a:gd name="connsiteX2" fmla="*/ 1870363 w 3207614"/>
              <a:gd name="connsiteY2" fmla="*/ 1620982 h 3006436"/>
              <a:gd name="connsiteX3" fmla="*/ 838527 w 3207614"/>
              <a:gd name="connsiteY3" fmla="*/ 536144 h 3006436"/>
              <a:gd name="connsiteX4" fmla="*/ 2992581 w 3207614"/>
              <a:gd name="connsiteY4" fmla="*/ 346363 h 3006436"/>
              <a:gd name="connsiteX5" fmla="*/ 3131127 w 3207614"/>
              <a:gd name="connsiteY5" fmla="*/ 0 h 3006436"/>
              <a:gd name="connsiteX6" fmla="*/ 3131127 w 3207614"/>
              <a:gd name="connsiteY6" fmla="*/ 0 h 3006436"/>
              <a:gd name="connsiteX0" fmla="*/ 0 w 3213187"/>
              <a:gd name="connsiteY0" fmla="*/ 3006436 h 3006436"/>
              <a:gd name="connsiteX1" fmla="*/ 872836 w 3213187"/>
              <a:gd name="connsiteY1" fmla="*/ 2770909 h 3006436"/>
              <a:gd name="connsiteX2" fmla="*/ 1870363 w 3213187"/>
              <a:gd name="connsiteY2" fmla="*/ 1620982 h 3006436"/>
              <a:gd name="connsiteX3" fmla="*/ 758073 w 3213187"/>
              <a:gd name="connsiteY3" fmla="*/ 523969 h 3006436"/>
              <a:gd name="connsiteX4" fmla="*/ 2992581 w 3213187"/>
              <a:gd name="connsiteY4" fmla="*/ 346363 h 3006436"/>
              <a:gd name="connsiteX5" fmla="*/ 3131127 w 3213187"/>
              <a:gd name="connsiteY5" fmla="*/ 0 h 3006436"/>
              <a:gd name="connsiteX6" fmla="*/ 3131127 w 3213187"/>
              <a:gd name="connsiteY6" fmla="*/ 0 h 3006436"/>
              <a:gd name="connsiteX0" fmla="*/ 0 w 3213185"/>
              <a:gd name="connsiteY0" fmla="*/ 3006436 h 3006436"/>
              <a:gd name="connsiteX1" fmla="*/ 872836 w 3213185"/>
              <a:gd name="connsiteY1" fmla="*/ 2770909 h 3006436"/>
              <a:gd name="connsiteX2" fmla="*/ 1789909 w 3213185"/>
              <a:gd name="connsiteY2" fmla="*/ 1547936 h 3006436"/>
              <a:gd name="connsiteX3" fmla="*/ 758073 w 3213185"/>
              <a:gd name="connsiteY3" fmla="*/ 523969 h 3006436"/>
              <a:gd name="connsiteX4" fmla="*/ 2992581 w 3213185"/>
              <a:gd name="connsiteY4" fmla="*/ 346363 h 3006436"/>
              <a:gd name="connsiteX5" fmla="*/ 3131127 w 3213185"/>
              <a:gd name="connsiteY5" fmla="*/ 0 h 3006436"/>
              <a:gd name="connsiteX6" fmla="*/ 3131127 w 3213185"/>
              <a:gd name="connsiteY6" fmla="*/ 0 h 3006436"/>
              <a:gd name="connsiteX0" fmla="*/ 0 w 3213187"/>
              <a:gd name="connsiteY0" fmla="*/ 3006436 h 3006436"/>
              <a:gd name="connsiteX1" fmla="*/ 792381 w 3213187"/>
              <a:gd name="connsiteY1" fmla="*/ 2697865 h 3006436"/>
              <a:gd name="connsiteX2" fmla="*/ 1789909 w 3213187"/>
              <a:gd name="connsiteY2" fmla="*/ 1547936 h 3006436"/>
              <a:gd name="connsiteX3" fmla="*/ 758073 w 3213187"/>
              <a:gd name="connsiteY3" fmla="*/ 523969 h 3006436"/>
              <a:gd name="connsiteX4" fmla="*/ 2992581 w 3213187"/>
              <a:gd name="connsiteY4" fmla="*/ 346363 h 3006436"/>
              <a:gd name="connsiteX5" fmla="*/ 3131127 w 3213187"/>
              <a:gd name="connsiteY5" fmla="*/ 0 h 3006436"/>
              <a:gd name="connsiteX6" fmla="*/ 3131127 w 3213187"/>
              <a:gd name="connsiteY6" fmla="*/ 0 h 3006436"/>
              <a:gd name="connsiteX0" fmla="*/ 0 w 3213185"/>
              <a:gd name="connsiteY0" fmla="*/ 3006436 h 3006436"/>
              <a:gd name="connsiteX1" fmla="*/ 792381 w 3213185"/>
              <a:gd name="connsiteY1" fmla="*/ 2697865 h 3006436"/>
              <a:gd name="connsiteX2" fmla="*/ 1789909 w 3213185"/>
              <a:gd name="connsiteY2" fmla="*/ 1547936 h 3006436"/>
              <a:gd name="connsiteX3" fmla="*/ 758073 w 3213185"/>
              <a:gd name="connsiteY3" fmla="*/ 523969 h 3006436"/>
              <a:gd name="connsiteX4" fmla="*/ 2992581 w 3213185"/>
              <a:gd name="connsiteY4" fmla="*/ 346363 h 3006436"/>
              <a:gd name="connsiteX5" fmla="*/ 3131127 w 3213185"/>
              <a:gd name="connsiteY5" fmla="*/ 0 h 3006436"/>
              <a:gd name="connsiteX6" fmla="*/ 3131127 w 3213185"/>
              <a:gd name="connsiteY6" fmla="*/ 0 h 3006436"/>
              <a:gd name="connsiteX0" fmla="*/ 0 w 3183613"/>
              <a:gd name="connsiteY0" fmla="*/ 3044474 h 3044474"/>
              <a:gd name="connsiteX1" fmla="*/ 762807 w 3183613"/>
              <a:gd name="connsiteY1" fmla="*/ 2697865 h 3044474"/>
              <a:gd name="connsiteX2" fmla="*/ 1760335 w 3183613"/>
              <a:gd name="connsiteY2" fmla="*/ 1547936 h 3044474"/>
              <a:gd name="connsiteX3" fmla="*/ 728499 w 3183613"/>
              <a:gd name="connsiteY3" fmla="*/ 523969 h 3044474"/>
              <a:gd name="connsiteX4" fmla="*/ 2963007 w 3183613"/>
              <a:gd name="connsiteY4" fmla="*/ 346363 h 3044474"/>
              <a:gd name="connsiteX5" fmla="*/ 3101553 w 3183613"/>
              <a:gd name="connsiteY5" fmla="*/ 0 h 3044474"/>
              <a:gd name="connsiteX6" fmla="*/ 3101553 w 3183613"/>
              <a:gd name="connsiteY6" fmla="*/ 0 h 3044474"/>
              <a:gd name="connsiteX0" fmla="*/ 0 w 3183611"/>
              <a:gd name="connsiteY0" fmla="*/ 3044474 h 3044474"/>
              <a:gd name="connsiteX1" fmla="*/ 762807 w 3183611"/>
              <a:gd name="connsiteY1" fmla="*/ 2697865 h 3044474"/>
              <a:gd name="connsiteX2" fmla="*/ 1760335 w 3183611"/>
              <a:gd name="connsiteY2" fmla="*/ 1547936 h 3044474"/>
              <a:gd name="connsiteX3" fmla="*/ 728499 w 3183611"/>
              <a:gd name="connsiteY3" fmla="*/ 523969 h 3044474"/>
              <a:gd name="connsiteX4" fmla="*/ 2963007 w 3183611"/>
              <a:gd name="connsiteY4" fmla="*/ 346363 h 3044474"/>
              <a:gd name="connsiteX5" fmla="*/ 3101553 w 3183611"/>
              <a:gd name="connsiteY5" fmla="*/ 0 h 3044474"/>
              <a:gd name="connsiteX6" fmla="*/ 3101553 w 3183611"/>
              <a:gd name="connsiteY6" fmla="*/ 0 h 3044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83611" h="3044474">
                <a:moveTo>
                  <a:pt x="0" y="3044474"/>
                </a:moveTo>
                <a:cubicBezTo>
                  <a:pt x="231264" y="2978769"/>
                  <a:pt x="469418" y="2947288"/>
                  <a:pt x="762807" y="2697865"/>
                </a:cubicBezTo>
                <a:cubicBezTo>
                  <a:pt x="1056196" y="2448442"/>
                  <a:pt x="1766053" y="1910252"/>
                  <a:pt x="1760335" y="1547936"/>
                </a:cubicBezTo>
                <a:cubicBezTo>
                  <a:pt x="1754617" y="1185620"/>
                  <a:pt x="651101" y="590314"/>
                  <a:pt x="728499" y="523969"/>
                </a:cubicBezTo>
                <a:cubicBezTo>
                  <a:pt x="805897" y="457624"/>
                  <a:pt x="2567498" y="433691"/>
                  <a:pt x="2963007" y="346363"/>
                </a:cubicBezTo>
                <a:cubicBezTo>
                  <a:pt x="3358516" y="259035"/>
                  <a:pt x="3101553" y="0"/>
                  <a:pt x="3101553" y="0"/>
                </a:cubicBezTo>
                <a:lnTo>
                  <a:pt x="3101553" y="0"/>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926"/>
          </a:p>
        </p:txBody>
      </p:sp>
      <p:sp>
        <p:nvSpPr>
          <p:cNvPr id="79" name="フリーフォーム 78"/>
          <p:cNvSpPr/>
          <p:nvPr/>
        </p:nvSpPr>
        <p:spPr>
          <a:xfrm>
            <a:off x="7736544" y="4791431"/>
            <a:ext cx="1578328" cy="1189282"/>
          </a:xfrm>
          <a:custGeom>
            <a:avLst/>
            <a:gdLst>
              <a:gd name="connsiteX0" fmla="*/ 0 w 3176383"/>
              <a:gd name="connsiteY0" fmla="*/ 3006436 h 3006436"/>
              <a:gd name="connsiteX1" fmla="*/ 872836 w 3176383"/>
              <a:gd name="connsiteY1" fmla="*/ 2770909 h 3006436"/>
              <a:gd name="connsiteX2" fmla="*/ 1870363 w 3176383"/>
              <a:gd name="connsiteY2" fmla="*/ 1620982 h 3006436"/>
              <a:gd name="connsiteX3" fmla="*/ 1302327 w 3176383"/>
              <a:gd name="connsiteY3" fmla="*/ 706582 h 3006436"/>
              <a:gd name="connsiteX4" fmla="*/ 2992581 w 3176383"/>
              <a:gd name="connsiteY4" fmla="*/ 346363 h 3006436"/>
              <a:gd name="connsiteX5" fmla="*/ 3131127 w 3176383"/>
              <a:gd name="connsiteY5" fmla="*/ 0 h 3006436"/>
              <a:gd name="connsiteX6" fmla="*/ 3131127 w 3176383"/>
              <a:gd name="connsiteY6" fmla="*/ 0 h 3006436"/>
              <a:gd name="connsiteX0" fmla="*/ 0 w 3207942"/>
              <a:gd name="connsiteY0" fmla="*/ 3006436 h 3006436"/>
              <a:gd name="connsiteX1" fmla="*/ 872836 w 3207942"/>
              <a:gd name="connsiteY1" fmla="*/ 2770909 h 3006436"/>
              <a:gd name="connsiteX2" fmla="*/ 1870363 w 3207942"/>
              <a:gd name="connsiteY2" fmla="*/ 1620982 h 3006436"/>
              <a:gd name="connsiteX3" fmla="*/ 833797 w 3207942"/>
              <a:gd name="connsiteY3" fmla="*/ 530058 h 3006436"/>
              <a:gd name="connsiteX4" fmla="*/ 2992581 w 3207942"/>
              <a:gd name="connsiteY4" fmla="*/ 346363 h 3006436"/>
              <a:gd name="connsiteX5" fmla="*/ 3131127 w 3207942"/>
              <a:gd name="connsiteY5" fmla="*/ 0 h 3006436"/>
              <a:gd name="connsiteX6" fmla="*/ 3131127 w 3207942"/>
              <a:gd name="connsiteY6" fmla="*/ 0 h 3006436"/>
              <a:gd name="connsiteX0" fmla="*/ 0 w 3207942"/>
              <a:gd name="connsiteY0" fmla="*/ 3006436 h 3006436"/>
              <a:gd name="connsiteX1" fmla="*/ 872836 w 3207942"/>
              <a:gd name="connsiteY1" fmla="*/ 2770909 h 3006436"/>
              <a:gd name="connsiteX2" fmla="*/ 1870363 w 3207942"/>
              <a:gd name="connsiteY2" fmla="*/ 1620982 h 3006436"/>
              <a:gd name="connsiteX3" fmla="*/ 833797 w 3207942"/>
              <a:gd name="connsiteY3" fmla="*/ 530058 h 3006436"/>
              <a:gd name="connsiteX4" fmla="*/ 2992581 w 3207942"/>
              <a:gd name="connsiteY4" fmla="*/ 346363 h 3006436"/>
              <a:gd name="connsiteX5" fmla="*/ 3131127 w 3207942"/>
              <a:gd name="connsiteY5" fmla="*/ 0 h 3006436"/>
              <a:gd name="connsiteX6" fmla="*/ 3131127 w 3207942"/>
              <a:gd name="connsiteY6" fmla="*/ 0 h 3006436"/>
              <a:gd name="connsiteX0" fmla="*/ 0 w 3214501"/>
              <a:gd name="connsiteY0" fmla="*/ 3006436 h 3006436"/>
              <a:gd name="connsiteX1" fmla="*/ 872836 w 3214501"/>
              <a:gd name="connsiteY1" fmla="*/ 2770909 h 3006436"/>
              <a:gd name="connsiteX2" fmla="*/ 1870363 w 3214501"/>
              <a:gd name="connsiteY2" fmla="*/ 1620982 h 3006436"/>
              <a:gd name="connsiteX3" fmla="*/ 739144 w 3214501"/>
              <a:gd name="connsiteY3" fmla="*/ 505709 h 3006436"/>
              <a:gd name="connsiteX4" fmla="*/ 2992581 w 3214501"/>
              <a:gd name="connsiteY4" fmla="*/ 346363 h 3006436"/>
              <a:gd name="connsiteX5" fmla="*/ 3131127 w 3214501"/>
              <a:gd name="connsiteY5" fmla="*/ 0 h 3006436"/>
              <a:gd name="connsiteX6" fmla="*/ 3131127 w 3214501"/>
              <a:gd name="connsiteY6" fmla="*/ 0 h 3006436"/>
              <a:gd name="connsiteX0" fmla="*/ 0 w 3214501"/>
              <a:gd name="connsiteY0" fmla="*/ 3006436 h 3006436"/>
              <a:gd name="connsiteX1" fmla="*/ 891766 w 3214501"/>
              <a:gd name="connsiteY1" fmla="*/ 2649169 h 3006436"/>
              <a:gd name="connsiteX2" fmla="*/ 1870363 w 3214501"/>
              <a:gd name="connsiteY2" fmla="*/ 1620982 h 3006436"/>
              <a:gd name="connsiteX3" fmla="*/ 739144 w 3214501"/>
              <a:gd name="connsiteY3" fmla="*/ 505709 h 3006436"/>
              <a:gd name="connsiteX4" fmla="*/ 2992581 w 3214501"/>
              <a:gd name="connsiteY4" fmla="*/ 346363 h 3006436"/>
              <a:gd name="connsiteX5" fmla="*/ 3131127 w 3214501"/>
              <a:gd name="connsiteY5" fmla="*/ 0 h 3006436"/>
              <a:gd name="connsiteX6" fmla="*/ 3131127 w 3214501"/>
              <a:gd name="connsiteY6" fmla="*/ 0 h 3006436"/>
              <a:gd name="connsiteX0" fmla="*/ 0 w 3214501"/>
              <a:gd name="connsiteY0" fmla="*/ 3006436 h 3006436"/>
              <a:gd name="connsiteX1" fmla="*/ 891766 w 3214501"/>
              <a:gd name="connsiteY1" fmla="*/ 2649169 h 3006436"/>
              <a:gd name="connsiteX2" fmla="*/ 1794641 w 3214501"/>
              <a:gd name="connsiteY2" fmla="*/ 1535763 h 3006436"/>
              <a:gd name="connsiteX3" fmla="*/ 739144 w 3214501"/>
              <a:gd name="connsiteY3" fmla="*/ 505709 h 3006436"/>
              <a:gd name="connsiteX4" fmla="*/ 2992581 w 3214501"/>
              <a:gd name="connsiteY4" fmla="*/ 346363 h 3006436"/>
              <a:gd name="connsiteX5" fmla="*/ 3131127 w 3214501"/>
              <a:gd name="connsiteY5" fmla="*/ 0 h 3006436"/>
              <a:gd name="connsiteX6" fmla="*/ 3131127 w 3214501"/>
              <a:gd name="connsiteY6" fmla="*/ 0 h 3006436"/>
              <a:gd name="connsiteX0" fmla="*/ 0 w 3214501"/>
              <a:gd name="connsiteY0" fmla="*/ 3006436 h 3006436"/>
              <a:gd name="connsiteX1" fmla="*/ 891766 w 3214501"/>
              <a:gd name="connsiteY1" fmla="*/ 2649169 h 3006436"/>
              <a:gd name="connsiteX2" fmla="*/ 1794641 w 3214501"/>
              <a:gd name="connsiteY2" fmla="*/ 1535763 h 3006436"/>
              <a:gd name="connsiteX3" fmla="*/ 739144 w 3214501"/>
              <a:gd name="connsiteY3" fmla="*/ 505709 h 3006436"/>
              <a:gd name="connsiteX4" fmla="*/ 2992581 w 3214501"/>
              <a:gd name="connsiteY4" fmla="*/ 346363 h 3006436"/>
              <a:gd name="connsiteX5" fmla="*/ 3131127 w 3214501"/>
              <a:gd name="connsiteY5" fmla="*/ 0 h 3006436"/>
              <a:gd name="connsiteX6" fmla="*/ 3131127 w 3214501"/>
              <a:gd name="connsiteY6" fmla="*/ 0 h 3006436"/>
              <a:gd name="connsiteX0" fmla="*/ 0 w 3236681"/>
              <a:gd name="connsiteY0" fmla="*/ 2977909 h 2977909"/>
              <a:gd name="connsiteX1" fmla="*/ 913946 w 3236681"/>
              <a:gd name="connsiteY1" fmla="*/ 2649169 h 2977909"/>
              <a:gd name="connsiteX2" fmla="*/ 1816821 w 3236681"/>
              <a:gd name="connsiteY2" fmla="*/ 1535763 h 2977909"/>
              <a:gd name="connsiteX3" fmla="*/ 761324 w 3236681"/>
              <a:gd name="connsiteY3" fmla="*/ 505709 h 2977909"/>
              <a:gd name="connsiteX4" fmla="*/ 3014761 w 3236681"/>
              <a:gd name="connsiteY4" fmla="*/ 346363 h 2977909"/>
              <a:gd name="connsiteX5" fmla="*/ 3153307 w 3236681"/>
              <a:gd name="connsiteY5" fmla="*/ 0 h 2977909"/>
              <a:gd name="connsiteX6" fmla="*/ 3153307 w 3236681"/>
              <a:gd name="connsiteY6" fmla="*/ 0 h 2977909"/>
              <a:gd name="connsiteX0" fmla="*/ 0 w 3138101"/>
              <a:gd name="connsiteY0" fmla="*/ 3041305 h 3041305"/>
              <a:gd name="connsiteX1" fmla="*/ 815366 w 3138101"/>
              <a:gd name="connsiteY1" fmla="*/ 2649169 h 3041305"/>
              <a:gd name="connsiteX2" fmla="*/ 1718241 w 3138101"/>
              <a:gd name="connsiteY2" fmla="*/ 1535763 h 3041305"/>
              <a:gd name="connsiteX3" fmla="*/ 662744 w 3138101"/>
              <a:gd name="connsiteY3" fmla="*/ 505709 h 3041305"/>
              <a:gd name="connsiteX4" fmla="*/ 2916181 w 3138101"/>
              <a:gd name="connsiteY4" fmla="*/ 346363 h 3041305"/>
              <a:gd name="connsiteX5" fmla="*/ 3054727 w 3138101"/>
              <a:gd name="connsiteY5" fmla="*/ 0 h 3041305"/>
              <a:gd name="connsiteX6" fmla="*/ 3054727 w 3138101"/>
              <a:gd name="connsiteY6" fmla="*/ 0 h 3041305"/>
              <a:gd name="connsiteX0" fmla="*/ 0 w 3138101"/>
              <a:gd name="connsiteY0" fmla="*/ 3041305 h 3041305"/>
              <a:gd name="connsiteX1" fmla="*/ 815366 w 3138101"/>
              <a:gd name="connsiteY1" fmla="*/ 2649169 h 3041305"/>
              <a:gd name="connsiteX2" fmla="*/ 1718241 w 3138101"/>
              <a:gd name="connsiteY2" fmla="*/ 1535763 h 3041305"/>
              <a:gd name="connsiteX3" fmla="*/ 662744 w 3138101"/>
              <a:gd name="connsiteY3" fmla="*/ 505709 h 3041305"/>
              <a:gd name="connsiteX4" fmla="*/ 2916181 w 3138101"/>
              <a:gd name="connsiteY4" fmla="*/ 346363 h 3041305"/>
              <a:gd name="connsiteX5" fmla="*/ 3054727 w 3138101"/>
              <a:gd name="connsiteY5" fmla="*/ 0 h 3041305"/>
              <a:gd name="connsiteX6" fmla="*/ 3054727 w 3138101"/>
              <a:gd name="connsiteY6" fmla="*/ 0 h 3041305"/>
              <a:gd name="connsiteX0" fmla="*/ 0 w 3138101"/>
              <a:gd name="connsiteY0" fmla="*/ 3041305 h 3041305"/>
              <a:gd name="connsiteX1" fmla="*/ 815366 w 3138101"/>
              <a:gd name="connsiteY1" fmla="*/ 2649169 h 3041305"/>
              <a:gd name="connsiteX2" fmla="*/ 1718241 w 3138101"/>
              <a:gd name="connsiteY2" fmla="*/ 1535763 h 3041305"/>
              <a:gd name="connsiteX3" fmla="*/ 662744 w 3138101"/>
              <a:gd name="connsiteY3" fmla="*/ 505709 h 3041305"/>
              <a:gd name="connsiteX4" fmla="*/ 2916181 w 3138101"/>
              <a:gd name="connsiteY4" fmla="*/ 346363 h 3041305"/>
              <a:gd name="connsiteX5" fmla="*/ 3054727 w 3138101"/>
              <a:gd name="connsiteY5" fmla="*/ 0 h 3041305"/>
              <a:gd name="connsiteX6" fmla="*/ 3054727 w 3138101"/>
              <a:gd name="connsiteY6" fmla="*/ 0 h 3041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38101" h="3041305">
                <a:moveTo>
                  <a:pt x="0" y="3041305"/>
                </a:moveTo>
                <a:cubicBezTo>
                  <a:pt x="250980" y="2975600"/>
                  <a:pt x="548708" y="2862056"/>
                  <a:pt x="815366" y="2649169"/>
                </a:cubicBezTo>
                <a:cubicBezTo>
                  <a:pt x="1082024" y="2436282"/>
                  <a:pt x="1743678" y="1893006"/>
                  <a:pt x="1718241" y="1535763"/>
                </a:cubicBezTo>
                <a:cubicBezTo>
                  <a:pt x="1692804" y="1178520"/>
                  <a:pt x="576670" y="588286"/>
                  <a:pt x="662744" y="505709"/>
                </a:cubicBezTo>
                <a:cubicBezTo>
                  <a:pt x="748818" y="423132"/>
                  <a:pt x="2517517" y="430648"/>
                  <a:pt x="2916181" y="346363"/>
                </a:cubicBezTo>
                <a:cubicBezTo>
                  <a:pt x="3314845" y="262078"/>
                  <a:pt x="3054727" y="0"/>
                  <a:pt x="3054727" y="0"/>
                </a:cubicBezTo>
                <a:lnTo>
                  <a:pt x="3054727" y="0"/>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926"/>
          </a:p>
        </p:txBody>
      </p:sp>
      <p:sp>
        <p:nvSpPr>
          <p:cNvPr id="80" name="フリーフォーム 79"/>
          <p:cNvSpPr/>
          <p:nvPr/>
        </p:nvSpPr>
        <p:spPr>
          <a:xfrm>
            <a:off x="7684625" y="4727348"/>
            <a:ext cx="1471153" cy="1195480"/>
          </a:xfrm>
          <a:custGeom>
            <a:avLst/>
            <a:gdLst>
              <a:gd name="connsiteX0" fmla="*/ 0 w 3176383"/>
              <a:gd name="connsiteY0" fmla="*/ 3006436 h 3006436"/>
              <a:gd name="connsiteX1" fmla="*/ 872836 w 3176383"/>
              <a:gd name="connsiteY1" fmla="*/ 2770909 h 3006436"/>
              <a:gd name="connsiteX2" fmla="*/ 1870363 w 3176383"/>
              <a:gd name="connsiteY2" fmla="*/ 1620982 h 3006436"/>
              <a:gd name="connsiteX3" fmla="*/ 1302327 w 3176383"/>
              <a:gd name="connsiteY3" fmla="*/ 706582 h 3006436"/>
              <a:gd name="connsiteX4" fmla="*/ 2992581 w 3176383"/>
              <a:gd name="connsiteY4" fmla="*/ 346363 h 3006436"/>
              <a:gd name="connsiteX5" fmla="*/ 3131127 w 3176383"/>
              <a:gd name="connsiteY5" fmla="*/ 0 h 3006436"/>
              <a:gd name="connsiteX6" fmla="*/ 3131127 w 3176383"/>
              <a:gd name="connsiteY6" fmla="*/ 0 h 3006436"/>
              <a:gd name="connsiteX0" fmla="*/ 0 w 3215818"/>
              <a:gd name="connsiteY0" fmla="*/ 3006436 h 3006436"/>
              <a:gd name="connsiteX1" fmla="*/ 872836 w 3215818"/>
              <a:gd name="connsiteY1" fmla="*/ 2770909 h 3006436"/>
              <a:gd name="connsiteX2" fmla="*/ 1870363 w 3215818"/>
              <a:gd name="connsiteY2" fmla="*/ 1620982 h 3006436"/>
              <a:gd name="connsiteX3" fmla="*/ 720212 w 3215818"/>
              <a:gd name="connsiteY3" fmla="*/ 548317 h 3006436"/>
              <a:gd name="connsiteX4" fmla="*/ 2992581 w 3215818"/>
              <a:gd name="connsiteY4" fmla="*/ 346363 h 3006436"/>
              <a:gd name="connsiteX5" fmla="*/ 3131127 w 3215818"/>
              <a:gd name="connsiteY5" fmla="*/ 0 h 3006436"/>
              <a:gd name="connsiteX6" fmla="*/ 3131127 w 3215818"/>
              <a:gd name="connsiteY6" fmla="*/ 0 h 3006436"/>
              <a:gd name="connsiteX0" fmla="*/ 0 w 3215818"/>
              <a:gd name="connsiteY0" fmla="*/ 3006436 h 3006436"/>
              <a:gd name="connsiteX1" fmla="*/ 872836 w 3215818"/>
              <a:gd name="connsiteY1" fmla="*/ 2770909 h 3006436"/>
              <a:gd name="connsiteX2" fmla="*/ 1870363 w 3215818"/>
              <a:gd name="connsiteY2" fmla="*/ 1620982 h 3006436"/>
              <a:gd name="connsiteX3" fmla="*/ 720212 w 3215818"/>
              <a:gd name="connsiteY3" fmla="*/ 548317 h 3006436"/>
              <a:gd name="connsiteX4" fmla="*/ 2992581 w 3215818"/>
              <a:gd name="connsiteY4" fmla="*/ 346363 h 3006436"/>
              <a:gd name="connsiteX5" fmla="*/ 3131127 w 3215818"/>
              <a:gd name="connsiteY5" fmla="*/ 0 h 3006436"/>
              <a:gd name="connsiteX6" fmla="*/ 3131127 w 3215818"/>
              <a:gd name="connsiteY6" fmla="*/ 0 h 3006436"/>
              <a:gd name="connsiteX0" fmla="*/ 0 w 3053161"/>
              <a:gd name="connsiteY0" fmla="*/ 3006436 h 3006436"/>
              <a:gd name="connsiteX1" fmla="*/ 710179 w 3053161"/>
              <a:gd name="connsiteY1" fmla="*/ 2770909 h 3006436"/>
              <a:gd name="connsiteX2" fmla="*/ 1707706 w 3053161"/>
              <a:gd name="connsiteY2" fmla="*/ 1620982 h 3006436"/>
              <a:gd name="connsiteX3" fmla="*/ 557555 w 3053161"/>
              <a:gd name="connsiteY3" fmla="*/ 548317 h 3006436"/>
              <a:gd name="connsiteX4" fmla="*/ 2829924 w 3053161"/>
              <a:gd name="connsiteY4" fmla="*/ 346363 h 3006436"/>
              <a:gd name="connsiteX5" fmla="*/ 2968470 w 3053161"/>
              <a:gd name="connsiteY5" fmla="*/ 0 h 3006436"/>
              <a:gd name="connsiteX6" fmla="*/ 2968470 w 3053161"/>
              <a:gd name="connsiteY6" fmla="*/ 0 h 3006436"/>
              <a:gd name="connsiteX0" fmla="*/ 0 w 3053161"/>
              <a:gd name="connsiteY0" fmla="*/ 3006436 h 3006436"/>
              <a:gd name="connsiteX1" fmla="*/ 710179 w 3053161"/>
              <a:gd name="connsiteY1" fmla="*/ 2770909 h 3006436"/>
              <a:gd name="connsiteX2" fmla="*/ 1707706 w 3053161"/>
              <a:gd name="connsiteY2" fmla="*/ 1620982 h 3006436"/>
              <a:gd name="connsiteX3" fmla="*/ 557555 w 3053161"/>
              <a:gd name="connsiteY3" fmla="*/ 548317 h 3006436"/>
              <a:gd name="connsiteX4" fmla="*/ 2829924 w 3053161"/>
              <a:gd name="connsiteY4" fmla="*/ 346363 h 3006436"/>
              <a:gd name="connsiteX5" fmla="*/ 2968470 w 3053161"/>
              <a:gd name="connsiteY5" fmla="*/ 0 h 3006436"/>
              <a:gd name="connsiteX6" fmla="*/ 2968470 w 3053161"/>
              <a:gd name="connsiteY6" fmla="*/ 0 h 3006436"/>
              <a:gd name="connsiteX0" fmla="*/ 0 w 2925007"/>
              <a:gd name="connsiteY0" fmla="*/ 3057153 h 3057153"/>
              <a:gd name="connsiteX1" fmla="*/ 582025 w 2925007"/>
              <a:gd name="connsiteY1" fmla="*/ 2770909 h 3057153"/>
              <a:gd name="connsiteX2" fmla="*/ 1579552 w 2925007"/>
              <a:gd name="connsiteY2" fmla="*/ 1620982 h 3057153"/>
              <a:gd name="connsiteX3" fmla="*/ 429401 w 2925007"/>
              <a:gd name="connsiteY3" fmla="*/ 548317 h 3057153"/>
              <a:gd name="connsiteX4" fmla="*/ 2701770 w 2925007"/>
              <a:gd name="connsiteY4" fmla="*/ 346363 h 3057153"/>
              <a:gd name="connsiteX5" fmla="*/ 2840316 w 2925007"/>
              <a:gd name="connsiteY5" fmla="*/ 0 h 3057153"/>
              <a:gd name="connsiteX6" fmla="*/ 2840316 w 2925007"/>
              <a:gd name="connsiteY6" fmla="*/ 0 h 3057153"/>
              <a:gd name="connsiteX0" fmla="*/ 0 w 2925007"/>
              <a:gd name="connsiteY0" fmla="*/ 3057153 h 3057153"/>
              <a:gd name="connsiteX1" fmla="*/ 582025 w 2925007"/>
              <a:gd name="connsiteY1" fmla="*/ 2770909 h 3057153"/>
              <a:gd name="connsiteX2" fmla="*/ 1579552 w 2925007"/>
              <a:gd name="connsiteY2" fmla="*/ 1620982 h 3057153"/>
              <a:gd name="connsiteX3" fmla="*/ 429401 w 2925007"/>
              <a:gd name="connsiteY3" fmla="*/ 548317 h 3057153"/>
              <a:gd name="connsiteX4" fmla="*/ 2701770 w 2925007"/>
              <a:gd name="connsiteY4" fmla="*/ 346363 h 3057153"/>
              <a:gd name="connsiteX5" fmla="*/ 2840316 w 2925007"/>
              <a:gd name="connsiteY5" fmla="*/ 0 h 3057153"/>
              <a:gd name="connsiteX6" fmla="*/ 2840316 w 2925007"/>
              <a:gd name="connsiteY6" fmla="*/ 0 h 3057153"/>
              <a:gd name="connsiteX0" fmla="*/ 0 w 2925007"/>
              <a:gd name="connsiteY0" fmla="*/ 3057153 h 3057153"/>
              <a:gd name="connsiteX1" fmla="*/ 582025 w 2925007"/>
              <a:gd name="connsiteY1" fmla="*/ 2770909 h 3057153"/>
              <a:gd name="connsiteX2" fmla="*/ 1579552 w 2925007"/>
              <a:gd name="connsiteY2" fmla="*/ 1620982 h 3057153"/>
              <a:gd name="connsiteX3" fmla="*/ 429401 w 2925007"/>
              <a:gd name="connsiteY3" fmla="*/ 548317 h 3057153"/>
              <a:gd name="connsiteX4" fmla="*/ 2701770 w 2925007"/>
              <a:gd name="connsiteY4" fmla="*/ 346363 h 3057153"/>
              <a:gd name="connsiteX5" fmla="*/ 2840316 w 2925007"/>
              <a:gd name="connsiteY5" fmla="*/ 0 h 3057153"/>
              <a:gd name="connsiteX6" fmla="*/ 2840316 w 2925007"/>
              <a:gd name="connsiteY6" fmla="*/ 0 h 3057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25007" h="3057153">
                <a:moveTo>
                  <a:pt x="0" y="3057153"/>
                </a:moveTo>
                <a:cubicBezTo>
                  <a:pt x="270696" y="2966090"/>
                  <a:pt x="348340" y="2934196"/>
                  <a:pt x="582025" y="2770909"/>
                </a:cubicBezTo>
                <a:cubicBezTo>
                  <a:pt x="815710" y="2607622"/>
                  <a:pt x="1604989" y="1991414"/>
                  <a:pt x="1579552" y="1620982"/>
                </a:cubicBezTo>
                <a:cubicBezTo>
                  <a:pt x="1554115" y="1250550"/>
                  <a:pt x="322820" y="657272"/>
                  <a:pt x="429401" y="548317"/>
                </a:cubicBezTo>
                <a:cubicBezTo>
                  <a:pt x="535982" y="439362"/>
                  <a:pt x="2299951" y="437749"/>
                  <a:pt x="2701770" y="346363"/>
                </a:cubicBezTo>
                <a:cubicBezTo>
                  <a:pt x="3103589" y="254977"/>
                  <a:pt x="2840316" y="0"/>
                  <a:pt x="2840316" y="0"/>
                </a:cubicBezTo>
                <a:lnTo>
                  <a:pt x="2840316" y="0"/>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926"/>
          </a:p>
        </p:txBody>
      </p:sp>
      <p:sp>
        <p:nvSpPr>
          <p:cNvPr id="81" name="フリーフォーム 80"/>
          <p:cNvSpPr/>
          <p:nvPr/>
        </p:nvSpPr>
        <p:spPr>
          <a:xfrm>
            <a:off x="7648267" y="4707176"/>
            <a:ext cx="1448760" cy="1191760"/>
          </a:xfrm>
          <a:custGeom>
            <a:avLst/>
            <a:gdLst>
              <a:gd name="connsiteX0" fmla="*/ 0 w 3176383"/>
              <a:gd name="connsiteY0" fmla="*/ 3006436 h 3006436"/>
              <a:gd name="connsiteX1" fmla="*/ 872836 w 3176383"/>
              <a:gd name="connsiteY1" fmla="*/ 2770909 h 3006436"/>
              <a:gd name="connsiteX2" fmla="*/ 1870363 w 3176383"/>
              <a:gd name="connsiteY2" fmla="*/ 1620982 h 3006436"/>
              <a:gd name="connsiteX3" fmla="*/ 1302327 w 3176383"/>
              <a:gd name="connsiteY3" fmla="*/ 706582 h 3006436"/>
              <a:gd name="connsiteX4" fmla="*/ 2992581 w 3176383"/>
              <a:gd name="connsiteY4" fmla="*/ 346363 h 3006436"/>
              <a:gd name="connsiteX5" fmla="*/ 3131127 w 3176383"/>
              <a:gd name="connsiteY5" fmla="*/ 0 h 3006436"/>
              <a:gd name="connsiteX6" fmla="*/ 3131127 w 3176383"/>
              <a:gd name="connsiteY6" fmla="*/ 0 h 3006436"/>
              <a:gd name="connsiteX0" fmla="*/ 0 w 3218128"/>
              <a:gd name="connsiteY0" fmla="*/ 3006436 h 3006436"/>
              <a:gd name="connsiteX1" fmla="*/ 872836 w 3218128"/>
              <a:gd name="connsiteY1" fmla="*/ 2770909 h 3006436"/>
              <a:gd name="connsiteX2" fmla="*/ 1870363 w 3218128"/>
              <a:gd name="connsiteY2" fmla="*/ 1620982 h 3006436"/>
              <a:gd name="connsiteX3" fmla="*/ 687083 w 3218128"/>
              <a:gd name="connsiteY3" fmla="*/ 548320 h 3006436"/>
              <a:gd name="connsiteX4" fmla="*/ 2992581 w 3218128"/>
              <a:gd name="connsiteY4" fmla="*/ 346363 h 3006436"/>
              <a:gd name="connsiteX5" fmla="*/ 3131127 w 3218128"/>
              <a:gd name="connsiteY5" fmla="*/ 0 h 3006436"/>
              <a:gd name="connsiteX6" fmla="*/ 3131127 w 3218128"/>
              <a:gd name="connsiteY6" fmla="*/ 0 h 3006436"/>
              <a:gd name="connsiteX0" fmla="*/ 0 w 3218126"/>
              <a:gd name="connsiteY0" fmla="*/ 3006436 h 3006436"/>
              <a:gd name="connsiteX1" fmla="*/ 872836 w 3218126"/>
              <a:gd name="connsiteY1" fmla="*/ 2770909 h 3006436"/>
              <a:gd name="connsiteX2" fmla="*/ 1870363 w 3218126"/>
              <a:gd name="connsiteY2" fmla="*/ 1620982 h 3006436"/>
              <a:gd name="connsiteX3" fmla="*/ 687083 w 3218126"/>
              <a:gd name="connsiteY3" fmla="*/ 548320 h 3006436"/>
              <a:gd name="connsiteX4" fmla="*/ 2992581 w 3218126"/>
              <a:gd name="connsiteY4" fmla="*/ 346363 h 3006436"/>
              <a:gd name="connsiteX5" fmla="*/ 3131127 w 3218126"/>
              <a:gd name="connsiteY5" fmla="*/ 0 h 3006436"/>
              <a:gd name="connsiteX6" fmla="*/ 3131127 w 3218126"/>
              <a:gd name="connsiteY6" fmla="*/ 0 h 3006436"/>
              <a:gd name="connsiteX0" fmla="*/ 0 w 3218128"/>
              <a:gd name="connsiteY0" fmla="*/ 3006436 h 3006436"/>
              <a:gd name="connsiteX1" fmla="*/ 872836 w 3218128"/>
              <a:gd name="connsiteY1" fmla="*/ 2770909 h 3006436"/>
              <a:gd name="connsiteX2" fmla="*/ 1870363 w 3218128"/>
              <a:gd name="connsiteY2" fmla="*/ 1620982 h 3006436"/>
              <a:gd name="connsiteX3" fmla="*/ 687083 w 3218128"/>
              <a:gd name="connsiteY3" fmla="*/ 548320 h 3006436"/>
              <a:gd name="connsiteX4" fmla="*/ 2992581 w 3218128"/>
              <a:gd name="connsiteY4" fmla="*/ 346363 h 3006436"/>
              <a:gd name="connsiteX5" fmla="*/ 3131127 w 3218128"/>
              <a:gd name="connsiteY5" fmla="*/ 0 h 3006436"/>
              <a:gd name="connsiteX6" fmla="*/ 3131127 w 3218128"/>
              <a:gd name="connsiteY6" fmla="*/ 0 h 3006436"/>
              <a:gd name="connsiteX0" fmla="*/ 0 w 2981534"/>
              <a:gd name="connsiteY0" fmla="*/ 2996926 h 2996926"/>
              <a:gd name="connsiteX1" fmla="*/ 636244 w 2981534"/>
              <a:gd name="connsiteY1" fmla="*/ 2770909 h 2996926"/>
              <a:gd name="connsiteX2" fmla="*/ 1633771 w 2981534"/>
              <a:gd name="connsiteY2" fmla="*/ 1620982 h 2996926"/>
              <a:gd name="connsiteX3" fmla="*/ 450491 w 2981534"/>
              <a:gd name="connsiteY3" fmla="*/ 548320 h 2996926"/>
              <a:gd name="connsiteX4" fmla="*/ 2755989 w 2981534"/>
              <a:gd name="connsiteY4" fmla="*/ 346363 h 2996926"/>
              <a:gd name="connsiteX5" fmla="*/ 2894535 w 2981534"/>
              <a:gd name="connsiteY5" fmla="*/ 0 h 2996926"/>
              <a:gd name="connsiteX6" fmla="*/ 2894535 w 2981534"/>
              <a:gd name="connsiteY6" fmla="*/ 0 h 2996926"/>
              <a:gd name="connsiteX0" fmla="*/ 0 w 2981536"/>
              <a:gd name="connsiteY0" fmla="*/ 2996926 h 2996926"/>
              <a:gd name="connsiteX1" fmla="*/ 636244 w 2981536"/>
              <a:gd name="connsiteY1" fmla="*/ 2770909 h 2996926"/>
              <a:gd name="connsiteX2" fmla="*/ 1633771 w 2981536"/>
              <a:gd name="connsiteY2" fmla="*/ 1620982 h 2996926"/>
              <a:gd name="connsiteX3" fmla="*/ 450491 w 2981536"/>
              <a:gd name="connsiteY3" fmla="*/ 548320 h 2996926"/>
              <a:gd name="connsiteX4" fmla="*/ 2755989 w 2981536"/>
              <a:gd name="connsiteY4" fmla="*/ 346363 h 2996926"/>
              <a:gd name="connsiteX5" fmla="*/ 2894535 w 2981536"/>
              <a:gd name="connsiteY5" fmla="*/ 0 h 2996926"/>
              <a:gd name="connsiteX6" fmla="*/ 2894535 w 2981536"/>
              <a:gd name="connsiteY6" fmla="*/ 0 h 2996926"/>
              <a:gd name="connsiteX0" fmla="*/ 0 w 2959355"/>
              <a:gd name="connsiteY0" fmla="*/ 2996926 h 2996926"/>
              <a:gd name="connsiteX1" fmla="*/ 614064 w 2959355"/>
              <a:gd name="connsiteY1" fmla="*/ 2770909 h 2996926"/>
              <a:gd name="connsiteX2" fmla="*/ 1611591 w 2959355"/>
              <a:gd name="connsiteY2" fmla="*/ 1620982 h 2996926"/>
              <a:gd name="connsiteX3" fmla="*/ 428311 w 2959355"/>
              <a:gd name="connsiteY3" fmla="*/ 548320 h 2996926"/>
              <a:gd name="connsiteX4" fmla="*/ 2733809 w 2959355"/>
              <a:gd name="connsiteY4" fmla="*/ 346363 h 2996926"/>
              <a:gd name="connsiteX5" fmla="*/ 2872355 w 2959355"/>
              <a:gd name="connsiteY5" fmla="*/ 0 h 2996926"/>
              <a:gd name="connsiteX6" fmla="*/ 2872355 w 2959355"/>
              <a:gd name="connsiteY6" fmla="*/ 0 h 2996926"/>
              <a:gd name="connsiteX0" fmla="*/ 0 w 2959355"/>
              <a:gd name="connsiteY0" fmla="*/ 2996926 h 2996926"/>
              <a:gd name="connsiteX1" fmla="*/ 614064 w 2959355"/>
              <a:gd name="connsiteY1" fmla="*/ 2770909 h 2996926"/>
              <a:gd name="connsiteX2" fmla="*/ 1611591 w 2959355"/>
              <a:gd name="connsiteY2" fmla="*/ 1620982 h 2996926"/>
              <a:gd name="connsiteX3" fmla="*/ 428311 w 2959355"/>
              <a:gd name="connsiteY3" fmla="*/ 548320 h 2996926"/>
              <a:gd name="connsiteX4" fmla="*/ 2733809 w 2959355"/>
              <a:gd name="connsiteY4" fmla="*/ 346363 h 2996926"/>
              <a:gd name="connsiteX5" fmla="*/ 2872355 w 2959355"/>
              <a:gd name="connsiteY5" fmla="*/ 0 h 2996926"/>
              <a:gd name="connsiteX6" fmla="*/ 2872355 w 2959355"/>
              <a:gd name="connsiteY6" fmla="*/ 0 h 2996926"/>
              <a:gd name="connsiteX0" fmla="*/ 0 w 2880491"/>
              <a:gd name="connsiteY0" fmla="*/ 3047643 h 3047643"/>
              <a:gd name="connsiteX1" fmla="*/ 535200 w 2880491"/>
              <a:gd name="connsiteY1" fmla="*/ 2770909 h 3047643"/>
              <a:gd name="connsiteX2" fmla="*/ 1532727 w 2880491"/>
              <a:gd name="connsiteY2" fmla="*/ 1620982 h 3047643"/>
              <a:gd name="connsiteX3" fmla="*/ 349447 w 2880491"/>
              <a:gd name="connsiteY3" fmla="*/ 548320 h 3047643"/>
              <a:gd name="connsiteX4" fmla="*/ 2654945 w 2880491"/>
              <a:gd name="connsiteY4" fmla="*/ 346363 h 3047643"/>
              <a:gd name="connsiteX5" fmla="*/ 2793491 w 2880491"/>
              <a:gd name="connsiteY5" fmla="*/ 0 h 3047643"/>
              <a:gd name="connsiteX6" fmla="*/ 2793491 w 2880491"/>
              <a:gd name="connsiteY6" fmla="*/ 0 h 3047643"/>
              <a:gd name="connsiteX0" fmla="*/ 0 w 2880491"/>
              <a:gd name="connsiteY0" fmla="*/ 3047643 h 3047643"/>
              <a:gd name="connsiteX1" fmla="*/ 535200 w 2880491"/>
              <a:gd name="connsiteY1" fmla="*/ 2770909 h 3047643"/>
              <a:gd name="connsiteX2" fmla="*/ 1532727 w 2880491"/>
              <a:gd name="connsiteY2" fmla="*/ 1620982 h 3047643"/>
              <a:gd name="connsiteX3" fmla="*/ 349447 w 2880491"/>
              <a:gd name="connsiteY3" fmla="*/ 548320 h 3047643"/>
              <a:gd name="connsiteX4" fmla="*/ 2654945 w 2880491"/>
              <a:gd name="connsiteY4" fmla="*/ 346363 h 3047643"/>
              <a:gd name="connsiteX5" fmla="*/ 2793491 w 2880491"/>
              <a:gd name="connsiteY5" fmla="*/ 0 h 3047643"/>
              <a:gd name="connsiteX6" fmla="*/ 2793491 w 2880491"/>
              <a:gd name="connsiteY6" fmla="*/ 0 h 3047643"/>
              <a:gd name="connsiteX0" fmla="*/ 0 w 2880491"/>
              <a:gd name="connsiteY0" fmla="*/ 3047643 h 3047643"/>
              <a:gd name="connsiteX1" fmla="*/ 535200 w 2880491"/>
              <a:gd name="connsiteY1" fmla="*/ 2770909 h 3047643"/>
              <a:gd name="connsiteX2" fmla="*/ 1532727 w 2880491"/>
              <a:gd name="connsiteY2" fmla="*/ 1620982 h 3047643"/>
              <a:gd name="connsiteX3" fmla="*/ 349447 w 2880491"/>
              <a:gd name="connsiteY3" fmla="*/ 548320 h 3047643"/>
              <a:gd name="connsiteX4" fmla="*/ 2654945 w 2880491"/>
              <a:gd name="connsiteY4" fmla="*/ 346363 h 3047643"/>
              <a:gd name="connsiteX5" fmla="*/ 2793491 w 2880491"/>
              <a:gd name="connsiteY5" fmla="*/ 0 h 3047643"/>
              <a:gd name="connsiteX6" fmla="*/ 2793491 w 2880491"/>
              <a:gd name="connsiteY6" fmla="*/ 0 h 304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80491" h="3047643">
                <a:moveTo>
                  <a:pt x="0" y="3047643"/>
                </a:moveTo>
                <a:cubicBezTo>
                  <a:pt x="223870" y="2962919"/>
                  <a:pt x="319178" y="2957969"/>
                  <a:pt x="535200" y="2770909"/>
                </a:cubicBezTo>
                <a:cubicBezTo>
                  <a:pt x="751222" y="2583849"/>
                  <a:pt x="1563686" y="1991413"/>
                  <a:pt x="1532727" y="1620982"/>
                </a:cubicBezTo>
                <a:cubicBezTo>
                  <a:pt x="1501768" y="1250551"/>
                  <a:pt x="261796" y="712061"/>
                  <a:pt x="349447" y="548320"/>
                </a:cubicBezTo>
                <a:cubicBezTo>
                  <a:pt x="437098" y="384579"/>
                  <a:pt x="2247604" y="437750"/>
                  <a:pt x="2654945" y="346363"/>
                </a:cubicBezTo>
                <a:cubicBezTo>
                  <a:pt x="3062286" y="254976"/>
                  <a:pt x="2793491" y="0"/>
                  <a:pt x="2793491" y="0"/>
                </a:cubicBezTo>
                <a:lnTo>
                  <a:pt x="2793491" y="0"/>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926"/>
          </a:p>
        </p:txBody>
      </p:sp>
      <p:sp>
        <p:nvSpPr>
          <p:cNvPr id="82" name="フリーフォーム 81"/>
          <p:cNvSpPr/>
          <p:nvPr/>
        </p:nvSpPr>
        <p:spPr>
          <a:xfrm>
            <a:off x="7605693" y="4687006"/>
            <a:ext cx="1414952" cy="1176454"/>
          </a:xfrm>
          <a:custGeom>
            <a:avLst/>
            <a:gdLst>
              <a:gd name="connsiteX0" fmla="*/ 0 w 3176383"/>
              <a:gd name="connsiteY0" fmla="*/ 3006436 h 3006436"/>
              <a:gd name="connsiteX1" fmla="*/ 872836 w 3176383"/>
              <a:gd name="connsiteY1" fmla="*/ 2770909 h 3006436"/>
              <a:gd name="connsiteX2" fmla="*/ 1870363 w 3176383"/>
              <a:gd name="connsiteY2" fmla="*/ 1620982 h 3006436"/>
              <a:gd name="connsiteX3" fmla="*/ 1302327 w 3176383"/>
              <a:gd name="connsiteY3" fmla="*/ 706582 h 3006436"/>
              <a:gd name="connsiteX4" fmla="*/ 2992581 w 3176383"/>
              <a:gd name="connsiteY4" fmla="*/ 346363 h 3006436"/>
              <a:gd name="connsiteX5" fmla="*/ 3131127 w 3176383"/>
              <a:gd name="connsiteY5" fmla="*/ 0 h 3006436"/>
              <a:gd name="connsiteX6" fmla="*/ 3131127 w 3176383"/>
              <a:gd name="connsiteY6" fmla="*/ 0 h 3006436"/>
              <a:gd name="connsiteX0" fmla="*/ 0 w 3225082"/>
              <a:gd name="connsiteY0" fmla="*/ 3006436 h 3006436"/>
              <a:gd name="connsiteX1" fmla="*/ 872836 w 3225082"/>
              <a:gd name="connsiteY1" fmla="*/ 2770909 h 3006436"/>
              <a:gd name="connsiteX2" fmla="*/ 1870363 w 3225082"/>
              <a:gd name="connsiteY2" fmla="*/ 1620982 h 3006436"/>
              <a:gd name="connsiteX3" fmla="*/ 587698 w 3225082"/>
              <a:gd name="connsiteY3" fmla="*/ 505709 h 3006436"/>
              <a:gd name="connsiteX4" fmla="*/ 2992581 w 3225082"/>
              <a:gd name="connsiteY4" fmla="*/ 346363 h 3006436"/>
              <a:gd name="connsiteX5" fmla="*/ 3131127 w 3225082"/>
              <a:gd name="connsiteY5" fmla="*/ 0 h 3006436"/>
              <a:gd name="connsiteX6" fmla="*/ 3131127 w 3225082"/>
              <a:gd name="connsiteY6" fmla="*/ 0 h 3006436"/>
              <a:gd name="connsiteX0" fmla="*/ 0 w 3225080"/>
              <a:gd name="connsiteY0" fmla="*/ 3006436 h 3006436"/>
              <a:gd name="connsiteX1" fmla="*/ 872836 w 3225080"/>
              <a:gd name="connsiteY1" fmla="*/ 2770909 h 3006436"/>
              <a:gd name="connsiteX2" fmla="*/ 1870363 w 3225080"/>
              <a:gd name="connsiteY2" fmla="*/ 1620982 h 3006436"/>
              <a:gd name="connsiteX3" fmla="*/ 587698 w 3225080"/>
              <a:gd name="connsiteY3" fmla="*/ 505709 h 3006436"/>
              <a:gd name="connsiteX4" fmla="*/ 2992581 w 3225080"/>
              <a:gd name="connsiteY4" fmla="*/ 346363 h 3006436"/>
              <a:gd name="connsiteX5" fmla="*/ 3131127 w 3225080"/>
              <a:gd name="connsiteY5" fmla="*/ 0 h 3006436"/>
              <a:gd name="connsiteX6" fmla="*/ 3131127 w 3225080"/>
              <a:gd name="connsiteY6" fmla="*/ 0 h 3006436"/>
              <a:gd name="connsiteX0" fmla="*/ 0 w 3225082"/>
              <a:gd name="connsiteY0" fmla="*/ 3006436 h 3006436"/>
              <a:gd name="connsiteX1" fmla="*/ 382239 w 3225082"/>
              <a:gd name="connsiteY1" fmla="*/ 2983138 h 3006436"/>
              <a:gd name="connsiteX2" fmla="*/ 872836 w 3225082"/>
              <a:gd name="connsiteY2" fmla="*/ 2770909 h 3006436"/>
              <a:gd name="connsiteX3" fmla="*/ 1870363 w 3225082"/>
              <a:gd name="connsiteY3" fmla="*/ 1620982 h 3006436"/>
              <a:gd name="connsiteX4" fmla="*/ 587698 w 3225082"/>
              <a:gd name="connsiteY4" fmla="*/ 505709 h 3006436"/>
              <a:gd name="connsiteX5" fmla="*/ 2992581 w 3225082"/>
              <a:gd name="connsiteY5" fmla="*/ 346363 h 3006436"/>
              <a:gd name="connsiteX6" fmla="*/ 3131127 w 3225082"/>
              <a:gd name="connsiteY6" fmla="*/ 0 h 3006436"/>
              <a:gd name="connsiteX7" fmla="*/ 3131127 w 3225082"/>
              <a:gd name="connsiteY7" fmla="*/ 0 h 3006436"/>
              <a:gd name="connsiteX0" fmla="*/ 0 w 3225080"/>
              <a:gd name="connsiteY0" fmla="*/ 3006436 h 3006436"/>
              <a:gd name="connsiteX1" fmla="*/ 382239 w 3225080"/>
              <a:gd name="connsiteY1" fmla="*/ 2983138 h 3006436"/>
              <a:gd name="connsiteX2" fmla="*/ 872836 w 3225080"/>
              <a:gd name="connsiteY2" fmla="*/ 2770909 h 3006436"/>
              <a:gd name="connsiteX3" fmla="*/ 1870363 w 3225080"/>
              <a:gd name="connsiteY3" fmla="*/ 1620982 h 3006436"/>
              <a:gd name="connsiteX4" fmla="*/ 587698 w 3225080"/>
              <a:gd name="connsiteY4" fmla="*/ 505709 h 3006436"/>
              <a:gd name="connsiteX5" fmla="*/ 2992581 w 3225080"/>
              <a:gd name="connsiteY5" fmla="*/ 346363 h 3006436"/>
              <a:gd name="connsiteX6" fmla="*/ 3131127 w 3225080"/>
              <a:gd name="connsiteY6" fmla="*/ 0 h 3006436"/>
              <a:gd name="connsiteX7" fmla="*/ 3131127 w 3225080"/>
              <a:gd name="connsiteY7" fmla="*/ 0 h 3006436"/>
              <a:gd name="connsiteX0" fmla="*/ 0 w 2842842"/>
              <a:gd name="connsiteY0" fmla="*/ 2983138 h 2983138"/>
              <a:gd name="connsiteX1" fmla="*/ 490597 w 2842842"/>
              <a:gd name="connsiteY1" fmla="*/ 2770909 h 2983138"/>
              <a:gd name="connsiteX2" fmla="*/ 1488124 w 2842842"/>
              <a:gd name="connsiteY2" fmla="*/ 1620982 h 2983138"/>
              <a:gd name="connsiteX3" fmla="*/ 205459 w 2842842"/>
              <a:gd name="connsiteY3" fmla="*/ 505709 h 2983138"/>
              <a:gd name="connsiteX4" fmla="*/ 2610342 w 2842842"/>
              <a:gd name="connsiteY4" fmla="*/ 346363 h 2983138"/>
              <a:gd name="connsiteX5" fmla="*/ 2748888 w 2842842"/>
              <a:gd name="connsiteY5" fmla="*/ 0 h 2983138"/>
              <a:gd name="connsiteX6" fmla="*/ 2748888 w 2842842"/>
              <a:gd name="connsiteY6" fmla="*/ 0 h 2983138"/>
              <a:gd name="connsiteX0" fmla="*/ 0 w 2842842"/>
              <a:gd name="connsiteY0" fmla="*/ 2983138 h 2983138"/>
              <a:gd name="connsiteX1" fmla="*/ 490597 w 2842842"/>
              <a:gd name="connsiteY1" fmla="*/ 2770909 h 2983138"/>
              <a:gd name="connsiteX2" fmla="*/ 1488124 w 2842842"/>
              <a:gd name="connsiteY2" fmla="*/ 1620982 h 2983138"/>
              <a:gd name="connsiteX3" fmla="*/ 205459 w 2842842"/>
              <a:gd name="connsiteY3" fmla="*/ 505709 h 2983138"/>
              <a:gd name="connsiteX4" fmla="*/ 2610342 w 2842842"/>
              <a:gd name="connsiteY4" fmla="*/ 346363 h 2983138"/>
              <a:gd name="connsiteX5" fmla="*/ 2748888 w 2842842"/>
              <a:gd name="connsiteY5" fmla="*/ 0 h 2983138"/>
              <a:gd name="connsiteX6" fmla="*/ 2748888 w 2842842"/>
              <a:gd name="connsiteY6" fmla="*/ 0 h 2983138"/>
              <a:gd name="connsiteX0" fmla="*/ 0 w 2813268"/>
              <a:gd name="connsiteY0" fmla="*/ 3008497 h 3008497"/>
              <a:gd name="connsiteX1" fmla="*/ 461023 w 2813268"/>
              <a:gd name="connsiteY1" fmla="*/ 2770909 h 3008497"/>
              <a:gd name="connsiteX2" fmla="*/ 1458550 w 2813268"/>
              <a:gd name="connsiteY2" fmla="*/ 1620982 h 3008497"/>
              <a:gd name="connsiteX3" fmla="*/ 175885 w 2813268"/>
              <a:gd name="connsiteY3" fmla="*/ 505709 h 3008497"/>
              <a:gd name="connsiteX4" fmla="*/ 2580768 w 2813268"/>
              <a:gd name="connsiteY4" fmla="*/ 346363 h 3008497"/>
              <a:gd name="connsiteX5" fmla="*/ 2719314 w 2813268"/>
              <a:gd name="connsiteY5" fmla="*/ 0 h 3008497"/>
              <a:gd name="connsiteX6" fmla="*/ 2719314 w 2813268"/>
              <a:gd name="connsiteY6" fmla="*/ 0 h 3008497"/>
              <a:gd name="connsiteX0" fmla="*/ 0 w 2813268"/>
              <a:gd name="connsiteY0" fmla="*/ 3008497 h 3008497"/>
              <a:gd name="connsiteX1" fmla="*/ 461023 w 2813268"/>
              <a:gd name="connsiteY1" fmla="*/ 2770909 h 3008497"/>
              <a:gd name="connsiteX2" fmla="*/ 1458550 w 2813268"/>
              <a:gd name="connsiteY2" fmla="*/ 1620982 h 3008497"/>
              <a:gd name="connsiteX3" fmla="*/ 175885 w 2813268"/>
              <a:gd name="connsiteY3" fmla="*/ 505709 h 3008497"/>
              <a:gd name="connsiteX4" fmla="*/ 2580768 w 2813268"/>
              <a:gd name="connsiteY4" fmla="*/ 346363 h 3008497"/>
              <a:gd name="connsiteX5" fmla="*/ 2719314 w 2813268"/>
              <a:gd name="connsiteY5" fmla="*/ 0 h 3008497"/>
              <a:gd name="connsiteX6" fmla="*/ 2719314 w 2813268"/>
              <a:gd name="connsiteY6" fmla="*/ 0 h 3008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13268" h="3008497">
                <a:moveTo>
                  <a:pt x="0" y="3008497"/>
                </a:moveTo>
                <a:cubicBezTo>
                  <a:pt x="281021" y="2896336"/>
                  <a:pt x="217931" y="3002161"/>
                  <a:pt x="461023" y="2770909"/>
                </a:cubicBezTo>
                <a:cubicBezTo>
                  <a:pt x="704115" y="2539657"/>
                  <a:pt x="1506073" y="1998515"/>
                  <a:pt x="1458550" y="1620982"/>
                </a:cubicBezTo>
                <a:cubicBezTo>
                  <a:pt x="1411027" y="1243449"/>
                  <a:pt x="116631" y="614664"/>
                  <a:pt x="175885" y="505709"/>
                </a:cubicBezTo>
                <a:cubicBezTo>
                  <a:pt x="235139" y="396754"/>
                  <a:pt x="2156863" y="430648"/>
                  <a:pt x="2580768" y="346363"/>
                </a:cubicBezTo>
                <a:cubicBezTo>
                  <a:pt x="3004673" y="262078"/>
                  <a:pt x="2719314" y="0"/>
                  <a:pt x="2719314" y="0"/>
                </a:cubicBezTo>
                <a:lnTo>
                  <a:pt x="2719314" y="0"/>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926"/>
          </a:p>
        </p:txBody>
      </p:sp>
      <p:sp>
        <p:nvSpPr>
          <p:cNvPr id="83" name="フリーフォーム 82"/>
          <p:cNvSpPr/>
          <p:nvPr/>
        </p:nvSpPr>
        <p:spPr>
          <a:xfrm>
            <a:off x="7584963" y="4665064"/>
            <a:ext cx="1346696" cy="1165356"/>
          </a:xfrm>
          <a:custGeom>
            <a:avLst/>
            <a:gdLst>
              <a:gd name="connsiteX0" fmla="*/ 0 w 3176383"/>
              <a:gd name="connsiteY0" fmla="*/ 3006436 h 3006436"/>
              <a:gd name="connsiteX1" fmla="*/ 872836 w 3176383"/>
              <a:gd name="connsiteY1" fmla="*/ 2770909 h 3006436"/>
              <a:gd name="connsiteX2" fmla="*/ 1870363 w 3176383"/>
              <a:gd name="connsiteY2" fmla="*/ 1620982 h 3006436"/>
              <a:gd name="connsiteX3" fmla="*/ 1302327 w 3176383"/>
              <a:gd name="connsiteY3" fmla="*/ 706582 h 3006436"/>
              <a:gd name="connsiteX4" fmla="*/ 2992581 w 3176383"/>
              <a:gd name="connsiteY4" fmla="*/ 346363 h 3006436"/>
              <a:gd name="connsiteX5" fmla="*/ 3131127 w 3176383"/>
              <a:gd name="connsiteY5" fmla="*/ 0 h 3006436"/>
              <a:gd name="connsiteX6" fmla="*/ 3131127 w 3176383"/>
              <a:gd name="connsiteY6" fmla="*/ 0 h 3006436"/>
              <a:gd name="connsiteX0" fmla="*/ 0 w 3225082"/>
              <a:gd name="connsiteY0" fmla="*/ 3006436 h 3006436"/>
              <a:gd name="connsiteX1" fmla="*/ 872836 w 3225082"/>
              <a:gd name="connsiteY1" fmla="*/ 2770909 h 3006436"/>
              <a:gd name="connsiteX2" fmla="*/ 1870363 w 3225082"/>
              <a:gd name="connsiteY2" fmla="*/ 1620982 h 3006436"/>
              <a:gd name="connsiteX3" fmla="*/ 587698 w 3225082"/>
              <a:gd name="connsiteY3" fmla="*/ 505709 h 3006436"/>
              <a:gd name="connsiteX4" fmla="*/ 2992581 w 3225082"/>
              <a:gd name="connsiteY4" fmla="*/ 346363 h 3006436"/>
              <a:gd name="connsiteX5" fmla="*/ 3131127 w 3225082"/>
              <a:gd name="connsiteY5" fmla="*/ 0 h 3006436"/>
              <a:gd name="connsiteX6" fmla="*/ 3131127 w 3225082"/>
              <a:gd name="connsiteY6" fmla="*/ 0 h 3006436"/>
              <a:gd name="connsiteX0" fmla="*/ 0 w 3225080"/>
              <a:gd name="connsiteY0" fmla="*/ 3006436 h 3006436"/>
              <a:gd name="connsiteX1" fmla="*/ 872836 w 3225080"/>
              <a:gd name="connsiteY1" fmla="*/ 2770909 h 3006436"/>
              <a:gd name="connsiteX2" fmla="*/ 1870363 w 3225080"/>
              <a:gd name="connsiteY2" fmla="*/ 1620982 h 3006436"/>
              <a:gd name="connsiteX3" fmla="*/ 587698 w 3225080"/>
              <a:gd name="connsiteY3" fmla="*/ 505709 h 3006436"/>
              <a:gd name="connsiteX4" fmla="*/ 2992581 w 3225080"/>
              <a:gd name="connsiteY4" fmla="*/ 346363 h 3006436"/>
              <a:gd name="connsiteX5" fmla="*/ 3131127 w 3225080"/>
              <a:gd name="connsiteY5" fmla="*/ 0 h 3006436"/>
              <a:gd name="connsiteX6" fmla="*/ 3131127 w 3225080"/>
              <a:gd name="connsiteY6" fmla="*/ 0 h 3006436"/>
              <a:gd name="connsiteX0" fmla="*/ 0 w 2700144"/>
              <a:gd name="connsiteY0" fmla="*/ 2958890 h 2959936"/>
              <a:gd name="connsiteX1" fmla="*/ 347898 w 2700144"/>
              <a:gd name="connsiteY1" fmla="*/ 2770909 h 2959936"/>
              <a:gd name="connsiteX2" fmla="*/ 1345425 w 2700144"/>
              <a:gd name="connsiteY2" fmla="*/ 1620982 h 2959936"/>
              <a:gd name="connsiteX3" fmla="*/ 62760 w 2700144"/>
              <a:gd name="connsiteY3" fmla="*/ 505709 h 2959936"/>
              <a:gd name="connsiteX4" fmla="*/ 2467643 w 2700144"/>
              <a:gd name="connsiteY4" fmla="*/ 346363 h 2959936"/>
              <a:gd name="connsiteX5" fmla="*/ 2606189 w 2700144"/>
              <a:gd name="connsiteY5" fmla="*/ 0 h 2959936"/>
              <a:gd name="connsiteX6" fmla="*/ 2606189 w 2700144"/>
              <a:gd name="connsiteY6" fmla="*/ 0 h 2959936"/>
              <a:gd name="connsiteX0" fmla="*/ 0 w 2700142"/>
              <a:gd name="connsiteY0" fmla="*/ 2958890 h 2958890"/>
              <a:gd name="connsiteX1" fmla="*/ 347898 w 2700142"/>
              <a:gd name="connsiteY1" fmla="*/ 2770909 h 2958890"/>
              <a:gd name="connsiteX2" fmla="*/ 1345425 w 2700142"/>
              <a:gd name="connsiteY2" fmla="*/ 1620982 h 2958890"/>
              <a:gd name="connsiteX3" fmla="*/ 62760 w 2700142"/>
              <a:gd name="connsiteY3" fmla="*/ 505709 h 2958890"/>
              <a:gd name="connsiteX4" fmla="*/ 2467643 w 2700142"/>
              <a:gd name="connsiteY4" fmla="*/ 346363 h 2958890"/>
              <a:gd name="connsiteX5" fmla="*/ 2606189 w 2700142"/>
              <a:gd name="connsiteY5" fmla="*/ 0 h 2958890"/>
              <a:gd name="connsiteX6" fmla="*/ 2606189 w 2700142"/>
              <a:gd name="connsiteY6" fmla="*/ 0 h 2958890"/>
              <a:gd name="connsiteX0" fmla="*/ 0 w 2700144"/>
              <a:gd name="connsiteY0" fmla="*/ 2958890 h 2958890"/>
              <a:gd name="connsiteX1" fmla="*/ 347898 w 2700144"/>
              <a:gd name="connsiteY1" fmla="*/ 2770909 h 2958890"/>
              <a:gd name="connsiteX2" fmla="*/ 1345425 w 2700144"/>
              <a:gd name="connsiteY2" fmla="*/ 1620982 h 2958890"/>
              <a:gd name="connsiteX3" fmla="*/ 62760 w 2700144"/>
              <a:gd name="connsiteY3" fmla="*/ 505709 h 2958890"/>
              <a:gd name="connsiteX4" fmla="*/ 2467643 w 2700144"/>
              <a:gd name="connsiteY4" fmla="*/ 346363 h 2958890"/>
              <a:gd name="connsiteX5" fmla="*/ 2606189 w 2700144"/>
              <a:gd name="connsiteY5" fmla="*/ 0 h 2958890"/>
              <a:gd name="connsiteX6" fmla="*/ 2606189 w 2700144"/>
              <a:gd name="connsiteY6" fmla="*/ 0 h 2958890"/>
              <a:gd name="connsiteX0" fmla="*/ 287112 w 2639357"/>
              <a:gd name="connsiteY0" fmla="*/ 2770909 h 2770909"/>
              <a:gd name="connsiteX1" fmla="*/ 1284639 w 2639357"/>
              <a:gd name="connsiteY1" fmla="*/ 1620982 h 2770909"/>
              <a:gd name="connsiteX2" fmla="*/ 1974 w 2639357"/>
              <a:gd name="connsiteY2" fmla="*/ 505709 h 2770909"/>
              <a:gd name="connsiteX3" fmla="*/ 2406857 w 2639357"/>
              <a:gd name="connsiteY3" fmla="*/ 346363 h 2770909"/>
              <a:gd name="connsiteX4" fmla="*/ 2545403 w 2639357"/>
              <a:gd name="connsiteY4" fmla="*/ 0 h 2770909"/>
              <a:gd name="connsiteX5" fmla="*/ 2545403 w 2639357"/>
              <a:gd name="connsiteY5" fmla="*/ 0 h 2770909"/>
              <a:gd name="connsiteX0" fmla="*/ 0 w 2677560"/>
              <a:gd name="connsiteY0" fmla="*/ 2980117 h 2980117"/>
              <a:gd name="connsiteX1" fmla="*/ 1322842 w 2677560"/>
              <a:gd name="connsiteY1" fmla="*/ 1620982 h 2980117"/>
              <a:gd name="connsiteX2" fmla="*/ 40177 w 2677560"/>
              <a:gd name="connsiteY2" fmla="*/ 505709 h 2980117"/>
              <a:gd name="connsiteX3" fmla="*/ 2445060 w 2677560"/>
              <a:gd name="connsiteY3" fmla="*/ 346363 h 2980117"/>
              <a:gd name="connsiteX4" fmla="*/ 2583606 w 2677560"/>
              <a:gd name="connsiteY4" fmla="*/ 0 h 2980117"/>
              <a:gd name="connsiteX5" fmla="*/ 2583606 w 2677560"/>
              <a:gd name="connsiteY5" fmla="*/ 0 h 2980117"/>
              <a:gd name="connsiteX0" fmla="*/ 0 w 2677560"/>
              <a:gd name="connsiteY0" fmla="*/ 2980117 h 2980117"/>
              <a:gd name="connsiteX1" fmla="*/ 1374596 w 2677560"/>
              <a:gd name="connsiteY1" fmla="*/ 1687548 h 2980117"/>
              <a:gd name="connsiteX2" fmla="*/ 40177 w 2677560"/>
              <a:gd name="connsiteY2" fmla="*/ 505709 h 2980117"/>
              <a:gd name="connsiteX3" fmla="*/ 2445060 w 2677560"/>
              <a:gd name="connsiteY3" fmla="*/ 346363 h 2980117"/>
              <a:gd name="connsiteX4" fmla="*/ 2583606 w 2677560"/>
              <a:gd name="connsiteY4" fmla="*/ 0 h 2980117"/>
              <a:gd name="connsiteX5" fmla="*/ 2583606 w 2677560"/>
              <a:gd name="connsiteY5" fmla="*/ 0 h 2980117"/>
              <a:gd name="connsiteX0" fmla="*/ 0 w 2677560"/>
              <a:gd name="connsiteY0" fmla="*/ 2980117 h 2980117"/>
              <a:gd name="connsiteX1" fmla="*/ 1374596 w 2677560"/>
              <a:gd name="connsiteY1" fmla="*/ 1687548 h 2980117"/>
              <a:gd name="connsiteX2" fmla="*/ 40177 w 2677560"/>
              <a:gd name="connsiteY2" fmla="*/ 505709 h 2980117"/>
              <a:gd name="connsiteX3" fmla="*/ 2445060 w 2677560"/>
              <a:gd name="connsiteY3" fmla="*/ 346363 h 2980117"/>
              <a:gd name="connsiteX4" fmla="*/ 2583606 w 2677560"/>
              <a:gd name="connsiteY4" fmla="*/ 0 h 2980117"/>
              <a:gd name="connsiteX5" fmla="*/ 2583606 w 2677560"/>
              <a:gd name="connsiteY5" fmla="*/ 0 h 2980117"/>
              <a:gd name="connsiteX0" fmla="*/ 0 w 2677560"/>
              <a:gd name="connsiteY0" fmla="*/ 2980117 h 2980117"/>
              <a:gd name="connsiteX1" fmla="*/ 1374596 w 2677560"/>
              <a:gd name="connsiteY1" fmla="*/ 1687548 h 2980117"/>
              <a:gd name="connsiteX2" fmla="*/ 40177 w 2677560"/>
              <a:gd name="connsiteY2" fmla="*/ 505709 h 2980117"/>
              <a:gd name="connsiteX3" fmla="*/ 2445060 w 2677560"/>
              <a:gd name="connsiteY3" fmla="*/ 346363 h 2980117"/>
              <a:gd name="connsiteX4" fmla="*/ 2583606 w 2677560"/>
              <a:gd name="connsiteY4" fmla="*/ 0 h 2980117"/>
              <a:gd name="connsiteX5" fmla="*/ 2583606 w 2677560"/>
              <a:gd name="connsiteY5" fmla="*/ 0 h 298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77560" h="2980117">
                <a:moveTo>
                  <a:pt x="0" y="2980117"/>
                </a:moveTo>
                <a:cubicBezTo>
                  <a:pt x="179876" y="2861734"/>
                  <a:pt x="1367900" y="2099949"/>
                  <a:pt x="1374596" y="1687548"/>
                </a:cubicBezTo>
                <a:cubicBezTo>
                  <a:pt x="1381292" y="1275147"/>
                  <a:pt x="-49512" y="605619"/>
                  <a:pt x="40177" y="505709"/>
                </a:cubicBezTo>
                <a:cubicBezTo>
                  <a:pt x="129866" y="405799"/>
                  <a:pt x="2021155" y="430648"/>
                  <a:pt x="2445060" y="346363"/>
                </a:cubicBezTo>
                <a:cubicBezTo>
                  <a:pt x="2868965" y="262078"/>
                  <a:pt x="2583606" y="0"/>
                  <a:pt x="2583606" y="0"/>
                </a:cubicBezTo>
                <a:lnTo>
                  <a:pt x="2583606" y="0"/>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926"/>
          </a:p>
        </p:txBody>
      </p:sp>
      <p:sp>
        <p:nvSpPr>
          <p:cNvPr id="84" name="フリーフォーム 83"/>
          <p:cNvSpPr/>
          <p:nvPr/>
        </p:nvSpPr>
        <p:spPr>
          <a:xfrm>
            <a:off x="7525513" y="4647182"/>
            <a:ext cx="1327455" cy="1154199"/>
          </a:xfrm>
          <a:custGeom>
            <a:avLst/>
            <a:gdLst>
              <a:gd name="connsiteX0" fmla="*/ 0 w 3176383"/>
              <a:gd name="connsiteY0" fmla="*/ 3006436 h 3006436"/>
              <a:gd name="connsiteX1" fmla="*/ 872836 w 3176383"/>
              <a:gd name="connsiteY1" fmla="*/ 2770909 h 3006436"/>
              <a:gd name="connsiteX2" fmla="*/ 1870363 w 3176383"/>
              <a:gd name="connsiteY2" fmla="*/ 1620982 h 3006436"/>
              <a:gd name="connsiteX3" fmla="*/ 1302327 w 3176383"/>
              <a:gd name="connsiteY3" fmla="*/ 706582 h 3006436"/>
              <a:gd name="connsiteX4" fmla="*/ 2992581 w 3176383"/>
              <a:gd name="connsiteY4" fmla="*/ 346363 h 3006436"/>
              <a:gd name="connsiteX5" fmla="*/ 3131127 w 3176383"/>
              <a:gd name="connsiteY5" fmla="*/ 0 h 3006436"/>
              <a:gd name="connsiteX6" fmla="*/ 3131127 w 3176383"/>
              <a:gd name="connsiteY6" fmla="*/ 0 h 3006436"/>
              <a:gd name="connsiteX0" fmla="*/ 0 w 3225082"/>
              <a:gd name="connsiteY0" fmla="*/ 3006436 h 3006436"/>
              <a:gd name="connsiteX1" fmla="*/ 872836 w 3225082"/>
              <a:gd name="connsiteY1" fmla="*/ 2770909 h 3006436"/>
              <a:gd name="connsiteX2" fmla="*/ 1870363 w 3225082"/>
              <a:gd name="connsiteY2" fmla="*/ 1620982 h 3006436"/>
              <a:gd name="connsiteX3" fmla="*/ 587698 w 3225082"/>
              <a:gd name="connsiteY3" fmla="*/ 505709 h 3006436"/>
              <a:gd name="connsiteX4" fmla="*/ 2992581 w 3225082"/>
              <a:gd name="connsiteY4" fmla="*/ 346363 h 3006436"/>
              <a:gd name="connsiteX5" fmla="*/ 3131127 w 3225082"/>
              <a:gd name="connsiteY5" fmla="*/ 0 h 3006436"/>
              <a:gd name="connsiteX6" fmla="*/ 3131127 w 3225082"/>
              <a:gd name="connsiteY6" fmla="*/ 0 h 3006436"/>
              <a:gd name="connsiteX0" fmla="*/ 0 w 3225080"/>
              <a:gd name="connsiteY0" fmla="*/ 3006436 h 3006436"/>
              <a:gd name="connsiteX1" fmla="*/ 872836 w 3225080"/>
              <a:gd name="connsiteY1" fmla="*/ 2770909 h 3006436"/>
              <a:gd name="connsiteX2" fmla="*/ 1870363 w 3225080"/>
              <a:gd name="connsiteY2" fmla="*/ 1620982 h 3006436"/>
              <a:gd name="connsiteX3" fmla="*/ 587698 w 3225080"/>
              <a:gd name="connsiteY3" fmla="*/ 505709 h 3006436"/>
              <a:gd name="connsiteX4" fmla="*/ 2992581 w 3225080"/>
              <a:gd name="connsiteY4" fmla="*/ 346363 h 3006436"/>
              <a:gd name="connsiteX5" fmla="*/ 3131127 w 3225080"/>
              <a:gd name="connsiteY5" fmla="*/ 0 h 3006436"/>
              <a:gd name="connsiteX6" fmla="*/ 3131127 w 3225080"/>
              <a:gd name="connsiteY6" fmla="*/ 0 h 3006436"/>
              <a:gd name="connsiteX0" fmla="*/ 0 w 2751897"/>
              <a:gd name="connsiteY0" fmla="*/ 2968398 h 2968568"/>
              <a:gd name="connsiteX1" fmla="*/ 399652 w 2751897"/>
              <a:gd name="connsiteY1" fmla="*/ 2770909 h 2968568"/>
              <a:gd name="connsiteX2" fmla="*/ 1397179 w 2751897"/>
              <a:gd name="connsiteY2" fmla="*/ 1620982 h 2968568"/>
              <a:gd name="connsiteX3" fmla="*/ 114514 w 2751897"/>
              <a:gd name="connsiteY3" fmla="*/ 505709 h 2968568"/>
              <a:gd name="connsiteX4" fmla="*/ 2519397 w 2751897"/>
              <a:gd name="connsiteY4" fmla="*/ 346363 h 2968568"/>
              <a:gd name="connsiteX5" fmla="*/ 2657943 w 2751897"/>
              <a:gd name="connsiteY5" fmla="*/ 0 h 2968568"/>
              <a:gd name="connsiteX6" fmla="*/ 2657943 w 2751897"/>
              <a:gd name="connsiteY6" fmla="*/ 0 h 2968568"/>
              <a:gd name="connsiteX0" fmla="*/ 0 w 2751897"/>
              <a:gd name="connsiteY0" fmla="*/ 2968398 h 2968398"/>
              <a:gd name="connsiteX1" fmla="*/ 399652 w 2751897"/>
              <a:gd name="connsiteY1" fmla="*/ 2770909 h 2968398"/>
              <a:gd name="connsiteX2" fmla="*/ 1397179 w 2751897"/>
              <a:gd name="connsiteY2" fmla="*/ 1620982 h 2968398"/>
              <a:gd name="connsiteX3" fmla="*/ 114514 w 2751897"/>
              <a:gd name="connsiteY3" fmla="*/ 505709 h 2968398"/>
              <a:gd name="connsiteX4" fmla="*/ 2519397 w 2751897"/>
              <a:gd name="connsiteY4" fmla="*/ 346363 h 2968398"/>
              <a:gd name="connsiteX5" fmla="*/ 2657943 w 2751897"/>
              <a:gd name="connsiteY5" fmla="*/ 0 h 2968398"/>
              <a:gd name="connsiteX6" fmla="*/ 2657943 w 2751897"/>
              <a:gd name="connsiteY6" fmla="*/ 0 h 2968398"/>
              <a:gd name="connsiteX0" fmla="*/ 0 w 2751897"/>
              <a:gd name="connsiteY0" fmla="*/ 2968398 h 2968398"/>
              <a:gd name="connsiteX1" fmla="*/ 399652 w 2751897"/>
              <a:gd name="connsiteY1" fmla="*/ 2770909 h 2968398"/>
              <a:gd name="connsiteX2" fmla="*/ 1397179 w 2751897"/>
              <a:gd name="connsiteY2" fmla="*/ 1620982 h 2968398"/>
              <a:gd name="connsiteX3" fmla="*/ 114514 w 2751897"/>
              <a:gd name="connsiteY3" fmla="*/ 505709 h 2968398"/>
              <a:gd name="connsiteX4" fmla="*/ 2519397 w 2751897"/>
              <a:gd name="connsiteY4" fmla="*/ 346363 h 2968398"/>
              <a:gd name="connsiteX5" fmla="*/ 2657943 w 2751897"/>
              <a:gd name="connsiteY5" fmla="*/ 0 h 2968398"/>
              <a:gd name="connsiteX6" fmla="*/ 2657943 w 2751897"/>
              <a:gd name="connsiteY6" fmla="*/ 0 h 2968398"/>
              <a:gd name="connsiteX0" fmla="*/ 0 w 2751897"/>
              <a:gd name="connsiteY0" fmla="*/ 2968398 h 2968398"/>
              <a:gd name="connsiteX1" fmla="*/ 399652 w 2751897"/>
              <a:gd name="connsiteY1" fmla="*/ 2770909 h 2968398"/>
              <a:gd name="connsiteX2" fmla="*/ 1397179 w 2751897"/>
              <a:gd name="connsiteY2" fmla="*/ 1620982 h 2968398"/>
              <a:gd name="connsiteX3" fmla="*/ 114514 w 2751897"/>
              <a:gd name="connsiteY3" fmla="*/ 505709 h 2968398"/>
              <a:gd name="connsiteX4" fmla="*/ 2519397 w 2751897"/>
              <a:gd name="connsiteY4" fmla="*/ 346363 h 2968398"/>
              <a:gd name="connsiteX5" fmla="*/ 2657943 w 2751897"/>
              <a:gd name="connsiteY5" fmla="*/ 0 h 2968398"/>
              <a:gd name="connsiteX6" fmla="*/ 2657943 w 2751897"/>
              <a:gd name="connsiteY6" fmla="*/ 0 h 2968398"/>
              <a:gd name="connsiteX0" fmla="*/ 287112 w 2639357"/>
              <a:gd name="connsiteY0" fmla="*/ 2770909 h 2770909"/>
              <a:gd name="connsiteX1" fmla="*/ 1284639 w 2639357"/>
              <a:gd name="connsiteY1" fmla="*/ 1620982 h 2770909"/>
              <a:gd name="connsiteX2" fmla="*/ 1974 w 2639357"/>
              <a:gd name="connsiteY2" fmla="*/ 505709 h 2770909"/>
              <a:gd name="connsiteX3" fmla="*/ 2406857 w 2639357"/>
              <a:gd name="connsiteY3" fmla="*/ 346363 h 2770909"/>
              <a:gd name="connsiteX4" fmla="*/ 2545403 w 2639357"/>
              <a:gd name="connsiteY4" fmla="*/ 0 h 2770909"/>
              <a:gd name="connsiteX5" fmla="*/ 2545403 w 2639357"/>
              <a:gd name="connsiteY5" fmla="*/ 0 h 2770909"/>
              <a:gd name="connsiteX0" fmla="*/ 57860 w 2639303"/>
              <a:gd name="connsiteY0" fmla="*/ 2951588 h 2951588"/>
              <a:gd name="connsiteX1" fmla="*/ 1284585 w 2639303"/>
              <a:gd name="connsiteY1" fmla="*/ 1620982 h 2951588"/>
              <a:gd name="connsiteX2" fmla="*/ 1920 w 2639303"/>
              <a:gd name="connsiteY2" fmla="*/ 505709 h 2951588"/>
              <a:gd name="connsiteX3" fmla="*/ 2406803 w 2639303"/>
              <a:gd name="connsiteY3" fmla="*/ 346363 h 2951588"/>
              <a:gd name="connsiteX4" fmla="*/ 2545349 w 2639303"/>
              <a:gd name="connsiteY4" fmla="*/ 0 h 2951588"/>
              <a:gd name="connsiteX5" fmla="*/ 2545349 w 2639303"/>
              <a:gd name="connsiteY5" fmla="*/ 0 h 2951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39303" h="2951588">
                <a:moveTo>
                  <a:pt x="57860" y="2951588"/>
                </a:moveTo>
                <a:cubicBezTo>
                  <a:pt x="224182" y="2822114"/>
                  <a:pt x="1293908" y="2028628"/>
                  <a:pt x="1284585" y="1620982"/>
                </a:cubicBezTo>
                <a:cubicBezTo>
                  <a:pt x="1275262" y="1213336"/>
                  <a:pt x="-57334" y="614664"/>
                  <a:pt x="1920" y="505709"/>
                </a:cubicBezTo>
                <a:cubicBezTo>
                  <a:pt x="61174" y="396754"/>
                  <a:pt x="1982898" y="430648"/>
                  <a:pt x="2406803" y="346363"/>
                </a:cubicBezTo>
                <a:cubicBezTo>
                  <a:pt x="2830708" y="262078"/>
                  <a:pt x="2545349" y="0"/>
                  <a:pt x="2545349" y="0"/>
                </a:cubicBezTo>
                <a:lnTo>
                  <a:pt x="2545349" y="0"/>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926"/>
          </a:p>
        </p:txBody>
      </p:sp>
      <p:sp>
        <p:nvSpPr>
          <p:cNvPr id="85" name="フリーフォーム 84"/>
          <p:cNvSpPr/>
          <p:nvPr/>
        </p:nvSpPr>
        <p:spPr>
          <a:xfrm>
            <a:off x="7352950" y="4626524"/>
            <a:ext cx="1290897" cy="1126615"/>
          </a:xfrm>
          <a:custGeom>
            <a:avLst/>
            <a:gdLst>
              <a:gd name="connsiteX0" fmla="*/ 0 w 3176383"/>
              <a:gd name="connsiteY0" fmla="*/ 3006436 h 3006436"/>
              <a:gd name="connsiteX1" fmla="*/ 872836 w 3176383"/>
              <a:gd name="connsiteY1" fmla="*/ 2770909 h 3006436"/>
              <a:gd name="connsiteX2" fmla="*/ 1870363 w 3176383"/>
              <a:gd name="connsiteY2" fmla="*/ 1620982 h 3006436"/>
              <a:gd name="connsiteX3" fmla="*/ 1302327 w 3176383"/>
              <a:gd name="connsiteY3" fmla="*/ 706582 h 3006436"/>
              <a:gd name="connsiteX4" fmla="*/ 2992581 w 3176383"/>
              <a:gd name="connsiteY4" fmla="*/ 346363 h 3006436"/>
              <a:gd name="connsiteX5" fmla="*/ 3131127 w 3176383"/>
              <a:gd name="connsiteY5" fmla="*/ 0 h 3006436"/>
              <a:gd name="connsiteX6" fmla="*/ 3131127 w 3176383"/>
              <a:gd name="connsiteY6" fmla="*/ 0 h 3006436"/>
              <a:gd name="connsiteX0" fmla="*/ 0 w 3225082"/>
              <a:gd name="connsiteY0" fmla="*/ 3006436 h 3006436"/>
              <a:gd name="connsiteX1" fmla="*/ 872836 w 3225082"/>
              <a:gd name="connsiteY1" fmla="*/ 2770909 h 3006436"/>
              <a:gd name="connsiteX2" fmla="*/ 1870363 w 3225082"/>
              <a:gd name="connsiteY2" fmla="*/ 1620982 h 3006436"/>
              <a:gd name="connsiteX3" fmla="*/ 587698 w 3225082"/>
              <a:gd name="connsiteY3" fmla="*/ 505709 h 3006436"/>
              <a:gd name="connsiteX4" fmla="*/ 2992581 w 3225082"/>
              <a:gd name="connsiteY4" fmla="*/ 346363 h 3006436"/>
              <a:gd name="connsiteX5" fmla="*/ 3131127 w 3225082"/>
              <a:gd name="connsiteY5" fmla="*/ 0 h 3006436"/>
              <a:gd name="connsiteX6" fmla="*/ 3131127 w 3225082"/>
              <a:gd name="connsiteY6" fmla="*/ 0 h 3006436"/>
              <a:gd name="connsiteX0" fmla="*/ 0 w 3225080"/>
              <a:gd name="connsiteY0" fmla="*/ 3006436 h 3006436"/>
              <a:gd name="connsiteX1" fmla="*/ 872836 w 3225080"/>
              <a:gd name="connsiteY1" fmla="*/ 2770909 h 3006436"/>
              <a:gd name="connsiteX2" fmla="*/ 1870363 w 3225080"/>
              <a:gd name="connsiteY2" fmla="*/ 1620982 h 3006436"/>
              <a:gd name="connsiteX3" fmla="*/ 587698 w 3225080"/>
              <a:gd name="connsiteY3" fmla="*/ 505709 h 3006436"/>
              <a:gd name="connsiteX4" fmla="*/ 2992581 w 3225080"/>
              <a:gd name="connsiteY4" fmla="*/ 346363 h 3006436"/>
              <a:gd name="connsiteX5" fmla="*/ 3131127 w 3225080"/>
              <a:gd name="connsiteY5" fmla="*/ 0 h 3006436"/>
              <a:gd name="connsiteX6" fmla="*/ 3131127 w 3225080"/>
              <a:gd name="connsiteY6" fmla="*/ 0 h 3006436"/>
              <a:gd name="connsiteX0" fmla="*/ 0 w 3227677"/>
              <a:gd name="connsiteY0" fmla="*/ 3006436 h 3006436"/>
              <a:gd name="connsiteX1" fmla="*/ 872836 w 3227677"/>
              <a:gd name="connsiteY1" fmla="*/ 2770909 h 3006436"/>
              <a:gd name="connsiteX2" fmla="*/ 1870363 w 3227677"/>
              <a:gd name="connsiteY2" fmla="*/ 1620982 h 3006436"/>
              <a:gd name="connsiteX3" fmla="*/ 550732 w 3227677"/>
              <a:gd name="connsiteY3" fmla="*/ 534236 h 3006436"/>
              <a:gd name="connsiteX4" fmla="*/ 2992581 w 3227677"/>
              <a:gd name="connsiteY4" fmla="*/ 346363 h 3006436"/>
              <a:gd name="connsiteX5" fmla="*/ 3131127 w 3227677"/>
              <a:gd name="connsiteY5" fmla="*/ 0 h 3006436"/>
              <a:gd name="connsiteX6" fmla="*/ 3131127 w 3227677"/>
              <a:gd name="connsiteY6" fmla="*/ 0 h 3006436"/>
              <a:gd name="connsiteX0" fmla="*/ 0 w 3205926"/>
              <a:gd name="connsiteY0" fmla="*/ 3006436 h 3006436"/>
              <a:gd name="connsiteX1" fmla="*/ 872836 w 3205926"/>
              <a:gd name="connsiteY1" fmla="*/ 2770909 h 3006436"/>
              <a:gd name="connsiteX2" fmla="*/ 1870363 w 3205926"/>
              <a:gd name="connsiteY2" fmla="*/ 1620982 h 3006436"/>
              <a:gd name="connsiteX3" fmla="*/ 550732 w 3205926"/>
              <a:gd name="connsiteY3" fmla="*/ 534236 h 3006436"/>
              <a:gd name="connsiteX4" fmla="*/ 2955613 w 3205926"/>
              <a:gd name="connsiteY4" fmla="*/ 346362 h 3006436"/>
              <a:gd name="connsiteX5" fmla="*/ 3131127 w 3205926"/>
              <a:gd name="connsiteY5" fmla="*/ 0 h 3006436"/>
              <a:gd name="connsiteX6" fmla="*/ 3131127 w 3205926"/>
              <a:gd name="connsiteY6" fmla="*/ 0 h 3006436"/>
              <a:gd name="connsiteX0" fmla="*/ 0 w 3205926"/>
              <a:gd name="connsiteY0" fmla="*/ 3006436 h 3006436"/>
              <a:gd name="connsiteX1" fmla="*/ 872836 w 3205926"/>
              <a:gd name="connsiteY1" fmla="*/ 2770909 h 3006436"/>
              <a:gd name="connsiteX2" fmla="*/ 1870363 w 3205926"/>
              <a:gd name="connsiteY2" fmla="*/ 1620982 h 3006436"/>
              <a:gd name="connsiteX3" fmla="*/ 550732 w 3205926"/>
              <a:gd name="connsiteY3" fmla="*/ 534236 h 3006436"/>
              <a:gd name="connsiteX4" fmla="*/ 2955613 w 3205926"/>
              <a:gd name="connsiteY4" fmla="*/ 346362 h 3006436"/>
              <a:gd name="connsiteX5" fmla="*/ 3131127 w 3205926"/>
              <a:gd name="connsiteY5" fmla="*/ 0 h 3006436"/>
              <a:gd name="connsiteX6" fmla="*/ 3131127 w 3205926"/>
              <a:gd name="connsiteY6" fmla="*/ 0 h 3006436"/>
              <a:gd name="connsiteX0" fmla="*/ 0 w 3205926"/>
              <a:gd name="connsiteY0" fmla="*/ 3006436 h 3006436"/>
              <a:gd name="connsiteX1" fmla="*/ 872836 w 3205926"/>
              <a:gd name="connsiteY1" fmla="*/ 2770909 h 3006436"/>
              <a:gd name="connsiteX2" fmla="*/ 1870363 w 3205926"/>
              <a:gd name="connsiteY2" fmla="*/ 1620982 h 3006436"/>
              <a:gd name="connsiteX3" fmla="*/ 550732 w 3205926"/>
              <a:gd name="connsiteY3" fmla="*/ 534236 h 3006436"/>
              <a:gd name="connsiteX4" fmla="*/ 2955613 w 3205926"/>
              <a:gd name="connsiteY4" fmla="*/ 346362 h 3006436"/>
              <a:gd name="connsiteX5" fmla="*/ 3131127 w 3205926"/>
              <a:gd name="connsiteY5" fmla="*/ 0 h 3006436"/>
              <a:gd name="connsiteX6" fmla="*/ 3131127 w 3205926"/>
              <a:gd name="connsiteY6" fmla="*/ 0 h 3006436"/>
              <a:gd name="connsiteX0" fmla="*/ 0 w 3205429"/>
              <a:gd name="connsiteY0" fmla="*/ 3006436 h 3006436"/>
              <a:gd name="connsiteX1" fmla="*/ 872836 w 3205429"/>
              <a:gd name="connsiteY1" fmla="*/ 2770909 h 3006436"/>
              <a:gd name="connsiteX2" fmla="*/ 1870363 w 3205429"/>
              <a:gd name="connsiteY2" fmla="*/ 1620982 h 3006436"/>
              <a:gd name="connsiteX3" fmla="*/ 558125 w 3205429"/>
              <a:gd name="connsiteY3" fmla="*/ 600801 h 3006436"/>
              <a:gd name="connsiteX4" fmla="*/ 2955613 w 3205429"/>
              <a:gd name="connsiteY4" fmla="*/ 346362 h 3006436"/>
              <a:gd name="connsiteX5" fmla="*/ 3131127 w 3205429"/>
              <a:gd name="connsiteY5" fmla="*/ 0 h 3006436"/>
              <a:gd name="connsiteX6" fmla="*/ 3131127 w 3205429"/>
              <a:gd name="connsiteY6" fmla="*/ 0 h 3006436"/>
              <a:gd name="connsiteX0" fmla="*/ 0 w 3205429"/>
              <a:gd name="connsiteY0" fmla="*/ 3006436 h 3006436"/>
              <a:gd name="connsiteX1" fmla="*/ 872836 w 3205429"/>
              <a:gd name="connsiteY1" fmla="*/ 2770909 h 3006436"/>
              <a:gd name="connsiteX2" fmla="*/ 1870363 w 3205429"/>
              <a:gd name="connsiteY2" fmla="*/ 1620982 h 3006436"/>
              <a:gd name="connsiteX3" fmla="*/ 558125 w 3205429"/>
              <a:gd name="connsiteY3" fmla="*/ 600801 h 3006436"/>
              <a:gd name="connsiteX4" fmla="*/ 2955613 w 3205429"/>
              <a:gd name="connsiteY4" fmla="*/ 346362 h 3006436"/>
              <a:gd name="connsiteX5" fmla="*/ 3131127 w 3205429"/>
              <a:gd name="connsiteY5" fmla="*/ 0 h 3006436"/>
              <a:gd name="connsiteX6" fmla="*/ 3131127 w 3205429"/>
              <a:gd name="connsiteY6" fmla="*/ 0 h 3006436"/>
              <a:gd name="connsiteX0" fmla="*/ 0 w 3189470"/>
              <a:gd name="connsiteY0" fmla="*/ 3006436 h 3006436"/>
              <a:gd name="connsiteX1" fmla="*/ 872836 w 3189470"/>
              <a:gd name="connsiteY1" fmla="*/ 2770909 h 3006436"/>
              <a:gd name="connsiteX2" fmla="*/ 1870363 w 3189470"/>
              <a:gd name="connsiteY2" fmla="*/ 1620982 h 3006436"/>
              <a:gd name="connsiteX3" fmla="*/ 558125 w 3189470"/>
              <a:gd name="connsiteY3" fmla="*/ 600801 h 3006436"/>
              <a:gd name="connsiteX4" fmla="*/ 2926039 w 3189470"/>
              <a:gd name="connsiteY4" fmla="*/ 336854 h 3006436"/>
              <a:gd name="connsiteX5" fmla="*/ 3131127 w 3189470"/>
              <a:gd name="connsiteY5" fmla="*/ 0 h 3006436"/>
              <a:gd name="connsiteX6" fmla="*/ 3131127 w 3189470"/>
              <a:gd name="connsiteY6" fmla="*/ 0 h 3006436"/>
              <a:gd name="connsiteX0" fmla="*/ 0 w 3184783"/>
              <a:gd name="connsiteY0" fmla="*/ 3006436 h 3006436"/>
              <a:gd name="connsiteX1" fmla="*/ 872836 w 3184783"/>
              <a:gd name="connsiteY1" fmla="*/ 2770909 h 3006436"/>
              <a:gd name="connsiteX2" fmla="*/ 1870363 w 3184783"/>
              <a:gd name="connsiteY2" fmla="*/ 1620982 h 3006436"/>
              <a:gd name="connsiteX3" fmla="*/ 632060 w 3184783"/>
              <a:gd name="connsiteY3" fmla="*/ 505706 h 3006436"/>
              <a:gd name="connsiteX4" fmla="*/ 2926039 w 3184783"/>
              <a:gd name="connsiteY4" fmla="*/ 336854 h 3006436"/>
              <a:gd name="connsiteX5" fmla="*/ 3131127 w 3184783"/>
              <a:gd name="connsiteY5" fmla="*/ 0 h 3006436"/>
              <a:gd name="connsiteX6" fmla="*/ 3131127 w 3184783"/>
              <a:gd name="connsiteY6" fmla="*/ 0 h 3006436"/>
              <a:gd name="connsiteX0" fmla="*/ 0 w 3184783"/>
              <a:gd name="connsiteY0" fmla="*/ 3006436 h 3007247"/>
              <a:gd name="connsiteX1" fmla="*/ 536598 w 3184783"/>
              <a:gd name="connsiteY1" fmla="*/ 2985654 h 3007247"/>
              <a:gd name="connsiteX2" fmla="*/ 872836 w 3184783"/>
              <a:gd name="connsiteY2" fmla="*/ 2770909 h 3007247"/>
              <a:gd name="connsiteX3" fmla="*/ 1870363 w 3184783"/>
              <a:gd name="connsiteY3" fmla="*/ 1620982 h 3007247"/>
              <a:gd name="connsiteX4" fmla="*/ 632060 w 3184783"/>
              <a:gd name="connsiteY4" fmla="*/ 505706 h 3007247"/>
              <a:gd name="connsiteX5" fmla="*/ 2926039 w 3184783"/>
              <a:gd name="connsiteY5" fmla="*/ 336854 h 3007247"/>
              <a:gd name="connsiteX6" fmla="*/ 3131127 w 3184783"/>
              <a:gd name="connsiteY6" fmla="*/ 0 h 3007247"/>
              <a:gd name="connsiteX7" fmla="*/ 3131127 w 3184783"/>
              <a:gd name="connsiteY7" fmla="*/ 0 h 3007247"/>
              <a:gd name="connsiteX0" fmla="*/ 0 w 2648185"/>
              <a:gd name="connsiteY0" fmla="*/ 2985654 h 2985654"/>
              <a:gd name="connsiteX1" fmla="*/ 336238 w 2648185"/>
              <a:gd name="connsiteY1" fmla="*/ 2770909 h 2985654"/>
              <a:gd name="connsiteX2" fmla="*/ 1333765 w 2648185"/>
              <a:gd name="connsiteY2" fmla="*/ 1620982 h 2985654"/>
              <a:gd name="connsiteX3" fmla="*/ 95462 w 2648185"/>
              <a:gd name="connsiteY3" fmla="*/ 505706 h 2985654"/>
              <a:gd name="connsiteX4" fmla="*/ 2389441 w 2648185"/>
              <a:gd name="connsiteY4" fmla="*/ 336854 h 2985654"/>
              <a:gd name="connsiteX5" fmla="*/ 2594529 w 2648185"/>
              <a:gd name="connsiteY5" fmla="*/ 0 h 2985654"/>
              <a:gd name="connsiteX6" fmla="*/ 2594529 w 2648185"/>
              <a:gd name="connsiteY6" fmla="*/ 0 h 2985654"/>
              <a:gd name="connsiteX0" fmla="*/ 0 w 2648185"/>
              <a:gd name="connsiteY0" fmla="*/ 2985654 h 2985654"/>
              <a:gd name="connsiteX1" fmla="*/ 336238 w 2648185"/>
              <a:gd name="connsiteY1" fmla="*/ 2770909 h 2985654"/>
              <a:gd name="connsiteX2" fmla="*/ 1333765 w 2648185"/>
              <a:gd name="connsiteY2" fmla="*/ 1620982 h 2985654"/>
              <a:gd name="connsiteX3" fmla="*/ 95462 w 2648185"/>
              <a:gd name="connsiteY3" fmla="*/ 505706 h 2985654"/>
              <a:gd name="connsiteX4" fmla="*/ 2389441 w 2648185"/>
              <a:gd name="connsiteY4" fmla="*/ 336854 h 2985654"/>
              <a:gd name="connsiteX5" fmla="*/ 2594529 w 2648185"/>
              <a:gd name="connsiteY5" fmla="*/ 0 h 2985654"/>
              <a:gd name="connsiteX6" fmla="*/ 2594529 w 2648185"/>
              <a:gd name="connsiteY6" fmla="*/ 0 h 2985654"/>
              <a:gd name="connsiteX0" fmla="*/ 0 w 2648185"/>
              <a:gd name="connsiteY0" fmla="*/ 2985654 h 2985654"/>
              <a:gd name="connsiteX1" fmla="*/ 336238 w 2648185"/>
              <a:gd name="connsiteY1" fmla="*/ 2770909 h 2985654"/>
              <a:gd name="connsiteX2" fmla="*/ 1333765 w 2648185"/>
              <a:gd name="connsiteY2" fmla="*/ 1620982 h 2985654"/>
              <a:gd name="connsiteX3" fmla="*/ 95462 w 2648185"/>
              <a:gd name="connsiteY3" fmla="*/ 505706 h 2985654"/>
              <a:gd name="connsiteX4" fmla="*/ 2389441 w 2648185"/>
              <a:gd name="connsiteY4" fmla="*/ 336854 h 2985654"/>
              <a:gd name="connsiteX5" fmla="*/ 2594529 w 2648185"/>
              <a:gd name="connsiteY5" fmla="*/ 0 h 2985654"/>
              <a:gd name="connsiteX6" fmla="*/ 2594529 w 2648185"/>
              <a:gd name="connsiteY6" fmla="*/ 0 h 2985654"/>
              <a:gd name="connsiteX0" fmla="*/ 0 w 2648185"/>
              <a:gd name="connsiteY0" fmla="*/ 2985654 h 2985654"/>
              <a:gd name="connsiteX1" fmla="*/ 199624 w 2648185"/>
              <a:gd name="connsiteY1" fmla="*/ 2900068 h 2985654"/>
              <a:gd name="connsiteX2" fmla="*/ 336238 w 2648185"/>
              <a:gd name="connsiteY2" fmla="*/ 2770909 h 2985654"/>
              <a:gd name="connsiteX3" fmla="*/ 1333765 w 2648185"/>
              <a:gd name="connsiteY3" fmla="*/ 1620982 h 2985654"/>
              <a:gd name="connsiteX4" fmla="*/ 95462 w 2648185"/>
              <a:gd name="connsiteY4" fmla="*/ 505706 h 2985654"/>
              <a:gd name="connsiteX5" fmla="*/ 2389441 w 2648185"/>
              <a:gd name="connsiteY5" fmla="*/ 336854 h 2985654"/>
              <a:gd name="connsiteX6" fmla="*/ 2594529 w 2648185"/>
              <a:gd name="connsiteY6" fmla="*/ 0 h 2985654"/>
              <a:gd name="connsiteX7" fmla="*/ 2594529 w 2648185"/>
              <a:gd name="connsiteY7" fmla="*/ 0 h 2985654"/>
              <a:gd name="connsiteX0" fmla="*/ 0 w 2648185"/>
              <a:gd name="connsiteY0" fmla="*/ 2985654 h 2985654"/>
              <a:gd name="connsiteX1" fmla="*/ 199624 w 2648185"/>
              <a:gd name="connsiteY1" fmla="*/ 2900068 h 2985654"/>
              <a:gd name="connsiteX2" fmla="*/ 787243 w 2648185"/>
              <a:gd name="connsiteY2" fmla="*/ 2495135 h 2985654"/>
              <a:gd name="connsiteX3" fmla="*/ 1333765 w 2648185"/>
              <a:gd name="connsiteY3" fmla="*/ 1620982 h 2985654"/>
              <a:gd name="connsiteX4" fmla="*/ 95462 w 2648185"/>
              <a:gd name="connsiteY4" fmla="*/ 505706 h 2985654"/>
              <a:gd name="connsiteX5" fmla="*/ 2389441 w 2648185"/>
              <a:gd name="connsiteY5" fmla="*/ 336854 h 2985654"/>
              <a:gd name="connsiteX6" fmla="*/ 2594529 w 2648185"/>
              <a:gd name="connsiteY6" fmla="*/ 0 h 2985654"/>
              <a:gd name="connsiteX7" fmla="*/ 2594529 w 2648185"/>
              <a:gd name="connsiteY7" fmla="*/ 0 h 2985654"/>
              <a:gd name="connsiteX0" fmla="*/ 120519 w 2569080"/>
              <a:gd name="connsiteY0" fmla="*/ 2900068 h 2900068"/>
              <a:gd name="connsiteX1" fmla="*/ 708138 w 2569080"/>
              <a:gd name="connsiteY1" fmla="*/ 2495135 h 2900068"/>
              <a:gd name="connsiteX2" fmla="*/ 1254660 w 2569080"/>
              <a:gd name="connsiteY2" fmla="*/ 1620982 h 2900068"/>
              <a:gd name="connsiteX3" fmla="*/ 16357 w 2569080"/>
              <a:gd name="connsiteY3" fmla="*/ 505706 h 2900068"/>
              <a:gd name="connsiteX4" fmla="*/ 2310336 w 2569080"/>
              <a:gd name="connsiteY4" fmla="*/ 336854 h 2900068"/>
              <a:gd name="connsiteX5" fmla="*/ 2515424 w 2569080"/>
              <a:gd name="connsiteY5" fmla="*/ 0 h 2900068"/>
              <a:gd name="connsiteX6" fmla="*/ 2515424 w 2569080"/>
              <a:gd name="connsiteY6" fmla="*/ 0 h 2900068"/>
              <a:gd name="connsiteX0" fmla="*/ 118055 w 2566616"/>
              <a:gd name="connsiteY0" fmla="*/ 2900068 h 2900068"/>
              <a:gd name="connsiteX1" fmla="*/ 705674 w 2566616"/>
              <a:gd name="connsiteY1" fmla="*/ 2495135 h 2900068"/>
              <a:gd name="connsiteX2" fmla="*/ 1318737 w 2566616"/>
              <a:gd name="connsiteY2" fmla="*/ 1563926 h 2900068"/>
              <a:gd name="connsiteX3" fmla="*/ 13893 w 2566616"/>
              <a:gd name="connsiteY3" fmla="*/ 505706 h 2900068"/>
              <a:gd name="connsiteX4" fmla="*/ 2307872 w 2566616"/>
              <a:gd name="connsiteY4" fmla="*/ 336854 h 2900068"/>
              <a:gd name="connsiteX5" fmla="*/ 2512960 w 2566616"/>
              <a:gd name="connsiteY5" fmla="*/ 0 h 2900068"/>
              <a:gd name="connsiteX6" fmla="*/ 2512960 w 2566616"/>
              <a:gd name="connsiteY6" fmla="*/ 0 h 2900068"/>
              <a:gd name="connsiteX0" fmla="*/ 177203 w 2566616"/>
              <a:gd name="connsiteY0" fmla="*/ 2881049 h 2881049"/>
              <a:gd name="connsiteX1" fmla="*/ 705674 w 2566616"/>
              <a:gd name="connsiteY1" fmla="*/ 2495135 h 2881049"/>
              <a:gd name="connsiteX2" fmla="*/ 1318737 w 2566616"/>
              <a:gd name="connsiteY2" fmla="*/ 1563926 h 2881049"/>
              <a:gd name="connsiteX3" fmla="*/ 13893 w 2566616"/>
              <a:gd name="connsiteY3" fmla="*/ 505706 h 2881049"/>
              <a:gd name="connsiteX4" fmla="*/ 2307872 w 2566616"/>
              <a:gd name="connsiteY4" fmla="*/ 336854 h 2881049"/>
              <a:gd name="connsiteX5" fmla="*/ 2512960 w 2566616"/>
              <a:gd name="connsiteY5" fmla="*/ 0 h 2881049"/>
              <a:gd name="connsiteX6" fmla="*/ 2512960 w 2566616"/>
              <a:gd name="connsiteY6" fmla="*/ 0 h 288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66616" h="2881049">
                <a:moveTo>
                  <a:pt x="177203" y="2881049"/>
                </a:moveTo>
                <a:cubicBezTo>
                  <a:pt x="233243" y="2845258"/>
                  <a:pt x="515418" y="2714656"/>
                  <a:pt x="705674" y="2495135"/>
                </a:cubicBezTo>
                <a:cubicBezTo>
                  <a:pt x="895930" y="2275615"/>
                  <a:pt x="1434034" y="1895497"/>
                  <a:pt x="1318737" y="1563926"/>
                </a:cubicBezTo>
                <a:cubicBezTo>
                  <a:pt x="1203440" y="1232355"/>
                  <a:pt x="-150963" y="710218"/>
                  <a:pt x="13893" y="505706"/>
                </a:cubicBezTo>
                <a:cubicBezTo>
                  <a:pt x="178749" y="301194"/>
                  <a:pt x="1891361" y="421138"/>
                  <a:pt x="2307872" y="336854"/>
                </a:cubicBezTo>
                <a:cubicBezTo>
                  <a:pt x="2724383" y="252570"/>
                  <a:pt x="2512960" y="0"/>
                  <a:pt x="2512960" y="0"/>
                </a:cubicBezTo>
                <a:lnTo>
                  <a:pt x="2512960" y="0"/>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926"/>
          </a:p>
        </p:txBody>
      </p:sp>
      <p:sp>
        <p:nvSpPr>
          <p:cNvPr id="86" name="フリーフォーム 85"/>
          <p:cNvSpPr/>
          <p:nvPr/>
        </p:nvSpPr>
        <p:spPr>
          <a:xfrm>
            <a:off x="7286615" y="4616834"/>
            <a:ext cx="1282961" cy="1109577"/>
          </a:xfrm>
          <a:custGeom>
            <a:avLst/>
            <a:gdLst>
              <a:gd name="connsiteX0" fmla="*/ 0 w 3176383"/>
              <a:gd name="connsiteY0" fmla="*/ 3006436 h 3006436"/>
              <a:gd name="connsiteX1" fmla="*/ 872836 w 3176383"/>
              <a:gd name="connsiteY1" fmla="*/ 2770909 h 3006436"/>
              <a:gd name="connsiteX2" fmla="*/ 1870363 w 3176383"/>
              <a:gd name="connsiteY2" fmla="*/ 1620982 h 3006436"/>
              <a:gd name="connsiteX3" fmla="*/ 1302327 w 3176383"/>
              <a:gd name="connsiteY3" fmla="*/ 706582 h 3006436"/>
              <a:gd name="connsiteX4" fmla="*/ 2992581 w 3176383"/>
              <a:gd name="connsiteY4" fmla="*/ 346363 h 3006436"/>
              <a:gd name="connsiteX5" fmla="*/ 3131127 w 3176383"/>
              <a:gd name="connsiteY5" fmla="*/ 0 h 3006436"/>
              <a:gd name="connsiteX6" fmla="*/ 3131127 w 3176383"/>
              <a:gd name="connsiteY6" fmla="*/ 0 h 3006436"/>
              <a:gd name="connsiteX0" fmla="*/ 0 w 3225082"/>
              <a:gd name="connsiteY0" fmla="*/ 3006436 h 3006436"/>
              <a:gd name="connsiteX1" fmla="*/ 872836 w 3225082"/>
              <a:gd name="connsiteY1" fmla="*/ 2770909 h 3006436"/>
              <a:gd name="connsiteX2" fmla="*/ 1870363 w 3225082"/>
              <a:gd name="connsiteY2" fmla="*/ 1620982 h 3006436"/>
              <a:gd name="connsiteX3" fmla="*/ 587698 w 3225082"/>
              <a:gd name="connsiteY3" fmla="*/ 505709 h 3006436"/>
              <a:gd name="connsiteX4" fmla="*/ 2992581 w 3225082"/>
              <a:gd name="connsiteY4" fmla="*/ 346363 h 3006436"/>
              <a:gd name="connsiteX5" fmla="*/ 3131127 w 3225082"/>
              <a:gd name="connsiteY5" fmla="*/ 0 h 3006436"/>
              <a:gd name="connsiteX6" fmla="*/ 3131127 w 3225082"/>
              <a:gd name="connsiteY6" fmla="*/ 0 h 3006436"/>
              <a:gd name="connsiteX0" fmla="*/ 0 w 3225080"/>
              <a:gd name="connsiteY0" fmla="*/ 3006436 h 3006436"/>
              <a:gd name="connsiteX1" fmla="*/ 872836 w 3225080"/>
              <a:gd name="connsiteY1" fmla="*/ 2770909 h 3006436"/>
              <a:gd name="connsiteX2" fmla="*/ 1870363 w 3225080"/>
              <a:gd name="connsiteY2" fmla="*/ 1620982 h 3006436"/>
              <a:gd name="connsiteX3" fmla="*/ 587698 w 3225080"/>
              <a:gd name="connsiteY3" fmla="*/ 505709 h 3006436"/>
              <a:gd name="connsiteX4" fmla="*/ 2992581 w 3225080"/>
              <a:gd name="connsiteY4" fmla="*/ 346363 h 3006436"/>
              <a:gd name="connsiteX5" fmla="*/ 3131127 w 3225080"/>
              <a:gd name="connsiteY5" fmla="*/ 0 h 3006436"/>
              <a:gd name="connsiteX6" fmla="*/ 3131127 w 3225080"/>
              <a:gd name="connsiteY6" fmla="*/ 0 h 3006436"/>
              <a:gd name="connsiteX0" fmla="*/ 0 w 3191420"/>
              <a:gd name="connsiteY0" fmla="*/ 3006436 h 3006436"/>
              <a:gd name="connsiteX1" fmla="*/ 872836 w 3191420"/>
              <a:gd name="connsiteY1" fmla="*/ 2770909 h 3006436"/>
              <a:gd name="connsiteX2" fmla="*/ 1870363 w 3191420"/>
              <a:gd name="connsiteY2" fmla="*/ 1620982 h 3006436"/>
              <a:gd name="connsiteX3" fmla="*/ 587698 w 3191420"/>
              <a:gd name="connsiteY3" fmla="*/ 505709 h 3006436"/>
              <a:gd name="connsiteX4" fmla="*/ 2933434 w 3191420"/>
              <a:gd name="connsiteY4" fmla="*/ 346362 h 3006436"/>
              <a:gd name="connsiteX5" fmla="*/ 3131127 w 3191420"/>
              <a:gd name="connsiteY5" fmla="*/ 0 h 3006436"/>
              <a:gd name="connsiteX6" fmla="*/ 3131127 w 3191420"/>
              <a:gd name="connsiteY6" fmla="*/ 0 h 3006436"/>
              <a:gd name="connsiteX0" fmla="*/ 0 w 3191420"/>
              <a:gd name="connsiteY0" fmla="*/ 3006436 h 3006436"/>
              <a:gd name="connsiteX1" fmla="*/ 872836 w 3191420"/>
              <a:gd name="connsiteY1" fmla="*/ 2770909 h 3006436"/>
              <a:gd name="connsiteX2" fmla="*/ 1870363 w 3191420"/>
              <a:gd name="connsiteY2" fmla="*/ 1554417 h 3006436"/>
              <a:gd name="connsiteX3" fmla="*/ 587698 w 3191420"/>
              <a:gd name="connsiteY3" fmla="*/ 505709 h 3006436"/>
              <a:gd name="connsiteX4" fmla="*/ 2933434 w 3191420"/>
              <a:gd name="connsiteY4" fmla="*/ 346362 h 3006436"/>
              <a:gd name="connsiteX5" fmla="*/ 3131127 w 3191420"/>
              <a:gd name="connsiteY5" fmla="*/ 0 h 3006436"/>
              <a:gd name="connsiteX6" fmla="*/ 3131127 w 3191420"/>
              <a:gd name="connsiteY6" fmla="*/ 0 h 3006436"/>
              <a:gd name="connsiteX0" fmla="*/ 0 w 3191420"/>
              <a:gd name="connsiteY0" fmla="*/ 3006436 h 3006436"/>
              <a:gd name="connsiteX1" fmla="*/ 872836 w 3191420"/>
              <a:gd name="connsiteY1" fmla="*/ 2770909 h 3006436"/>
              <a:gd name="connsiteX2" fmla="*/ 1833397 w 3191420"/>
              <a:gd name="connsiteY2" fmla="*/ 1554417 h 3006436"/>
              <a:gd name="connsiteX3" fmla="*/ 587698 w 3191420"/>
              <a:gd name="connsiteY3" fmla="*/ 505709 h 3006436"/>
              <a:gd name="connsiteX4" fmla="*/ 2933434 w 3191420"/>
              <a:gd name="connsiteY4" fmla="*/ 346362 h 3006436"/>
              <a:gd name="connsiteX5" fmla="*/ 3131127 w 3191420"/>
              <a:gd name="connsiteY5" fmla="*/ 0 h 3006436"/>
              <a:gd name="connsiteX6" fmla="*/ 3131127 w 3191420"/>
              <a:gd name="connsiteY6" fmla="*/ 0 h 3006436"/>
              <a:gd name="connsiteX0" fmla="*/ 0 w 3191420"/>
              <a:gd name="connsiteY0" fmla="*/ 3006436 h 3006436"/>
              <a:gd name="connsiteX1" fmla="*/ 872836 w 3191420"/>
              <a:gd name="connsiteY1" fmla="*/ 2770909 h 3006436"/>
              <a:gd name="connsiteX2" fmla="*/ 1833397 w 3191420"/>
              <a:gd name="connsiteY2" fmla="*/ 1554417 h 3006436"/>
              <a:gd name="connsiteX3" fmla="*/ 587698 w 3191420"/>
              <a:gd name="connsiteY3" fmla="*/ 505709 h 3006436"/>
              <a:gd name="connsiteX4" fmla="*/ 2933434 w 3191420"/>
              <a:gd name="connsiteY4" fmla="*/ 346362 h 3006436"/>
              <a:gd name="connsiteX5" fmla="*/ 3131127 w 3191420"/>
              <a:gd name="connsiteY5" fmla="*/ 0 h 3006436"/>
              <a:gd name="connsiteX6" fmla="*/ 3131127 w 3191420"/>
              <a:gd name="connsiteY6" fmla="*/ 0 h 3006436"/>
              <a:gd name="connsiteX0" fmla="*/ 0 w 3186682"/>
              <a:gd name="connsiteY0" fmla="*/ 3006436 h 3006436"/>
              <a:gd name="connsiteX1" fmla="*/ 872836 w 3186682"/>
              <a:gd name="connsiteY1" fmla="*/ 2770909 h 3006436"/>
              <a:gd name="connsiteX2" fmla="*/ 1833397 w 3186682"/>
              <a:gd name="connsiteY2" fmla="*/ 1554417 h 3006436"/>
              <a:gd name="connsiteX3" fmla="*/ 661634 w 3186682"/>
              <a:gd name="connsiteY3" fmla="*/ 496200 h 3006436"/>
              <a:gd name="connsiteX4" fmla="*/ 2933434 w 3186682"/>
              <a:gd name="connsiteY4" fmla="*/ 346362 h 3006436"/>
              <a:gd name="connsiteX5" fmla="*/ 3131127 w 3186682"/>
              <a:gd name="connsiteY5" fmla="*/ 0 h 3006436"/>
              <a:gd name="connsiteX6" fmla="*/ 3131127 w 3186682"/>
              <a:gd name="connsiteY6" fmla="*/ 0 h 3006436"/>
              <a:gd name="connsiteX0" fmla="*/ 0 w 3186682"/>
              <a:gd name="connsiteY0" fmla="*/ 3006436 h 3006436"/>
              <a:gd name="connsiteX1" fmla="*/ 872836 w 3186682"/>
              <a:gd name="connsiteY1" fmla="*/ 2770909 h 3006436"/>
              <a:gd name="connsiteX2" fmla="*/ 1833397 w 3186682"/>
              <a:gd name="connsiteY2" fmla="*/ 1554417 h 3006436"/>
              <a:gd name="connsiteX3" fmla="*/ 661634 w 3186682"/>
              <a:gd name="connsiteY3" fmla="*/ 496200 h 3006436"/>
              <a:gd name="connsiteX4" fmla="*/ 2933434 w 3186682"/>
              <a:gd name="connsiteY4" fmla="*/ 346362 h 3006436"/>
              <a:gd name="connsiteX5" fmla="*/ 3131127 w 3186682"/>
              <a:gd name="connsiteY5" fmla="*/ 0 h 3006436"/>
              <a:gd name="connsiteX6" fmla="*/ 3131127 w 3186682"/>
              <a:gd name="connsiteY6" fmla="*/ 0 h 3006436"/>
              <a:gd name="connsiteX0" fmla="*/ 0 w 3198509"/>
              <a:gd name="connsiteY0" fmla="*/ 3006436 h 3006436"/>
              <a:gd name="connsiteX1" fmla="*/ 872836 w 3198509"/>
              <a:gd name="connsiteY1" fmla="*/ 2770909 h 3006436"/>
              <a:gd name="connsiteX2" fmla="*/ 1833397 w 3198509"/>
              <a:gd name="connsiteY2" fmla="*/ 1554417 h 3006436"/>
              <a:gd name="connsiteX3" fmla="*/ 661634 w 3198509"/>
              <a:gd name="connsiteY3" fmla="*/ 496200 h 3006436"/>
              <a:gd name="connsiteX4" fmla="*/ 2955613 w 3198509"/>
              <a:gd name="connsiteY4" fmla="*/ 308324 h 3006436"/>
              <a:gd name="connsiteX5" fmla="*/ 3131127 w 3198509"/>
              <a:gd name="connsiteY5" fmla="*/ 0 h 3006436"/>
              <a:gd name="connsiteX6" fmla="*/ 3131127 w 3198509"/>
              <a:gd name="connsiteY6" fmla="*/ 0 h 3006436"/>
              <a:gd name="connsiteX0" fmla="*/ 0 w 3198509"/>
              <a:gd name="connsiteY0" fmla="*/ 3006436 h 3006436"/>
              <a:gd name="connsiteX1" fmla="*/ 675809 w 3198509"/>
              <a:gd name="connsiteY1" fmla="*/ 2905828 h 3006436"/>
              <a:gd name="connsiteX2" fmla="*/ 872836 w 3198509"/>
              <a:gd name="connsiteY2" fmla="*/ 2770909 h 3006436"/>
              <a:gd name="connsiteX3" fmla="*/ 1833397 w 3198509"/>
              <a:gd name="connsiteY3" fmla="*/ 1554417 h 3006436"/>
              <a:gd name="connsiteX4" fmla="*/ 661634 w 3198509"/>
              <a:gd name="connsiteY4" fmla="*/ 496200 h 3006436"/>
              <a:gd name="connsiteX5" fmla="*/ 2955613 w 3198509"/>
              <a:gd name="connsiteY5" fmla="*/ 308324 h 3006436"/>
              <a:gd name="connsiteX6" fmla="*/ 3131127 w 3198509"/>
              <a:gd name="connsiteY6" fmla="*/ 0 h 3006436"/>
              <a:gd name="connsiteX7" fmla="*/ 3131127 w 3198509"/>
              <a:gd name="connsiteY7" fmla="*/ 0 h 3006436"/>
              <a:gd name="connsiteX0" fmla="*/ 34157 w 2556857"/>
              <a:gd name="connsiteY0" fmla="*/ 2905828 h 2908125"/>
              <a:gd name="connsiteX1" fmla="*/ 231184 w 2556857"/>
              <a:gd name="connsiteY1" fmla="*/ 2770909 h 2908125"/>
              <a:gd name="connsiteX2" fmla="*/ 1191745 w 2556857"/>
              <a:gd name="connsiteY2" fmla="*/ 1554417 h 2908125"/>
              <a:gd name="connsiteX3" fmla="*/ 19982 w 2556857"/>
              <a:gd name="connsiteY3" fmla="*/ 496200 h 2908125"/>
              <a:gd name="connsiteX4" fmla="*/ 2313961 w 2556857"/>
              <a:gd name="connsiteY4" fmla="*/ 308324 h 2908125"/>
              <a:gd name="connsiteX5" fmla="*/ 2489475 w 2556857"/>
              <a:gd name="connsiteY5" fmla="*/ 0 h 2908125"/>
              <a:gd name="connsiteX6" fmla="*/ 2489475 w 2556857"/>
              <a:gd name="connsiteY6" fmla="*/ 0 h 2908125"/>
              <a:gd name="connsiteX0" fmla="*/ 34157 w 2556857"/>
              <a:gd name="connsiteY0" fmla="*/ 2905828 h 2905829"/>
              <a:gd name="connsiteX1" fmla="*/ 231184 w 2556857"/>
              <a:gd name="connsiteY1" fmla="*/ 2770909 h 2905829"/>
              <a:gd name="connsiteX2" fmla="*/ 1191745 w 2556857"/>
              <a:gd name="connsiteY2" fmla="*/ 1554417 h 2905829"/>
              <a:gd name="connsiteX3" fmla="*/ 19982 w 2556857"/>
              <a:gd name="connsiteY3" fmla="*/ 496200 h 2905829"/>
              <a:gd name="connsiteX4" fmla="*/ 2313961 w 2556857"/>
              <a:gd name="connsiteY4" fmla="*/ 308324 h 2905829"/>
              <a:gd name="connsiteX5" fmla="*/ 2489475 w 2556857"/>
              <a:gd name="connsiteY5" fmla="*/ 0 h 2905829"/>
              <a:gd name="connsiteX6" fmla="*/ 2489475 w 2556857"/>
              <a:gd name="connsiteY6" fmla="*/ 0 h 2905829"/>
              <a:gd name="connsiteX0" fmla="*/ 0 w 2596635"/>
              <a:gd name="connsiteY0" fmla="*/ 2953377 h 2953377"/>
              <a:gd name="connsiteX1" fmla="*/ 270962 w 2596635"/>
              <a:gd name="connsiteY1" fmla="*/ 2770909 h 2953377"/>
              <a:gd name="connsiteX2" fmla="*/ 1231523 w 2596635"/>
              <a:gd name="connsiteY2" fmla="*/ 1554417 h 2953377"/>
              <a:gd name="connsiteX3" fmla="*/ 59760 w 2596635"/>
              <a:gd name="connsiteY3" fmla="*/ 496200 h 2953377"/>
              <a:gd name="connsiteX4" fmla="*/ 2353739 w 2596635"/>
              <a:gd name="connsiteY4" fmla="*/ 308324 h 2953377"/>
              <a:gd name="connsiteX5" fmla="*/ 2529253 w 2596635"/>
              <a:gd name="connsiteY5" fmla="*/ 0 h 2953377"/>
              <a:gd name="connsiteX6" fmla="*/ 2529253 w 2596635"/>
              <a:gd name="connsiteY6" fmla="*/ 0 h 2953377"/>
              <a:gd name="connsiteX0" fmla="*/ 0 w 2596635"/>
              <a:gd name="connsiteY0" fmla="*/ 2953377 h 2953377"/>
              <a:gd name="connsiteX1" fmla="*/ 270962 w 2596635"/>
              <a:gd name="connsiteY1" fmla="*/ 2770909 h 2953377"/>
              <a:gd name="connsiteX2" fmla="*/ 1231523 w 2596635"/>
              <a:gd name="connsiteY2" fmla="*/ 1554417 h 2953377"/>
              <a:gd name="connsiteX3" fmla="*/ 59760 w 2596635"/>
              <a:gd name="connsiteY3" fmla="*/ 496200 h 2953377"/>
              <a:gd name="connsiteX4" fmla="*/ 2353739 w 2596635"/>
              <a:gd name="connsiteY4" fmla="*/ 308324 h 2953377"/>
              <a:gd name="connsiteX5" fmla="*/ 2529253 w 2596635"/>
              <a:gd name="connsiteY5" fmla="*/ 0 h 2953377"/>
              <a:gd name="connsiteX6" fmla="*/ 2529253 w 2596635"/>
              <a:gd name="connsiteY6" fmla="*/ 0 h 2953377"/>
              <a:gd name="connsiteX0" fmla="*/ 0 w 2596635"/>
              <a:gd name="connsiteY0" fmla="*/ 2953377 h 2953377"/>
              <a:gd name="connsiteX1" fmla="*/ 270962 w 2596635"/>
              <a:gd name="connsiteY1" fmla="*/ 2770909 h 2953377"/>
              <a:gd name="connsiteX2" fmla="*/ 1231523 w 2596635"/>
              <a:gd name="connsiteY2" fmla="*/ 1554417 h 2953377"/>
              <a:gd name="connsiteX3" fmla="*/ 59760 w 2596635"/>
              <a:gd name="connsiteY3" fmla="*/ 496200 h 2953377"/>
              <a:gd name="connsiteX4" fmla="*/ 2353739 w 2596635"/>
              <a:gd name="connsiteY4" fmla="*/ 308324 h 2953377"/>
              <a:gd name="connsiteX5" fmla="*/ 2529253 w 2596635"/>
              <a:gd name="connsiteY5" fmla="*/ 0 h 2953377"/>
              <a:gd name="connsiteX6" fmla="*/ 2529253 w 2596635"/>
              <a:gd name="connsiteY6" fmla="*/ 0 h 2953377"/>
              <a:gd name="connsiteX0" fmla="*/ 231184 w 2556857"/>
              <a:gd name="connsiteY0" fmla="*/ 2770909 h 2770909"/>
              <a:gd name="connsiteX1" fmla="*/ 1191745 w 2556857"/>
              <a:gd name="connsiteY1" fmla="*/ 1554417 h 2770909"/>
              <a:gd name="connsiteX2" fmla="*/ 19982 w 2556857"/>
              <a:gd name="connsiteY2" fmla="*/ 496200 h 2770909"/>
              <a:gd name="connsiteX3" fmla="*/ 2313961 w 2556857"/>
              <a:gd name="connsiteY3" fmla="*/ 308324 h 2770909"/>
              <a:gd name="connsiteX4" fmla="*/ 2489475 w 2556857"/>
              <a:gd name="connsiteY4" fmla="*/ 0 h 2770909"/>
              <a:gd name="connsiteX5" fmla="*/ 2489475 w 2556857"/>
              <a:gd name="connsiteY5" fmla="*/ 0 h 2770909"/>
              <a:gd name="connsiteX0" fmla="*/ 226506 w 2552179"/>
              <a:gd name="connsiteY0" fmla="*/ 2770909 h 2770909"/>
              <a:gd name="connsiteX1" fmla="*/ 1297970 w 2552179"/>
              <a:gd name="connsiteY1" fmla="*/ 1640002 h 2770909"/>
              <a:gd name="connsiteX2" fmla="*/ 15304 w 2552179"/>
              <a:gd name="connsiteY2" fmla="*/ 496200 h 2770909"/>
              <a:gd name="connsiteX3" fmla="*/ 2309283 w 2552179"/>
              <a:gd name="connsiteY3" fmla="*/ 308324 h 2770909"/>
              <a:gd name="connsiteX4" fmla="*/ 2484797 w 2552179"/>
              <a:gd name="connsiteY4" fmla="*/ 0 h 2770909"/>
              <a:gd name="connsiteX5" fmla="*/ 2484797 w 2552179"/>
              <a:gd name="connsiteY5" fmla="*/ 0 h 2770909"/>
              <a:gd name="connsiteX0" fmla="*/ 247347 w 2550839"/>
              <a:gd name="connsiteY0" fmla="*/ 2837476 h 2837476"/>
              <a:gd name="connsiteX1" fmla="*/ 1296630 w 2550839"/>
              <a:gd name="connsiteY1" fmla="*/ 1640002 h 2837476"/>
              <a:gd name="connsiteX2" fmla="*/ 13964 w 2550839"/>
              <a:gd name="connsiteY2" fmla="*/ 496200 h 2837476"/>
              <a:gd name="connsiteX3" fmla="*/ 2307943 w 2550839"/>
              <a:gd name="connsiteY3" fmla="*/ 308324 h 2837476"/>
              <a:gd name="connsiteX4" fmla="*/ 2483457 w 2550839"/>
              <a:gd name="connsiteY4" fmla="*/ 0 h 2837476"/>
              <a:gd name="connsiteX5" fmla="*/ 2483457 w 2550839"/>
              <a:gd name="connsiteY5" fmla="*/ 0 h 2837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50839" h="2837476">
                <a:moveTo>
                  <a:pt x="247347" y="2837476"/>
                </a:moveTo>
                <a:cubicBezTo>
                  <a:pt x="371273" y="2727939"/>
                  <a:pt x="1335527" y="2030215"/>
                  <a:pt x="1296630" y="1640002"/>
                </a:cubicBezTo>
                <a:cubicBezTo>
                  <a:pt x="1257733" y="1249789"/>
                  <a:pt x="-154588" y="718146"/>
                  <a:pt x="13964" y="496200"/>
                </a:cubicBezTo>
                <a:cubicBezTo>
                  <a:pt x="182516" y="274254"/>
                  <a:pt x="1896361" y="391024"/>
                  <a:pt x="2307943" y="308324"/>
                </a:cubicBezTo>
                <a:cubicBezTo>
                  <a:pt x="2719525" y="225624"/>
                  <a:pt x="2483457" y="0"/>
                  <a:pt x="2483457" y="0"/>
                </a:cubicBezTo>
                <a:lnTo>
                  <a:pt x="2483457" y="0"/>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926"/>
          </a:p>
        </p:txBody>
      </p:sp>
      <p:sp>
        <p:nvSpPr>
          <p:cNvPr id="87" name="フリーフォーム 86"/>
          <p:cNvSpPr/>
          <p:nvPr/>
        </p:nvSpPr>
        <p:spPr>
          <a:xfrm>
            <a:off x="7461376" y="4642710"/>
            <a:ext cx="1296625" cy="1143043"/>
          </a:xfrm>
          <a:custGeom>
            <a:avLst/>
            <a:gdLst>
              <a:gd name="connsiteX0" fmla="*/ 0 w 3176383"/>
              <a:gd name="connsiteY0" fmla="*/ 3006436 h 3006436"/>
              <a:gd name="connsiteX1" fmla="*/ 872836 w 3176383"/>
              <a:gd name="connsiteY1" fmla="*/ 2770909 h 3006436"/>
              <a:gd name="connsiteX2" fmla="*/ 1870363 w 3176383"/>
              <a:gd name="connsiteY2" fmla="*/ 1620982 h 3006436"/>
              <a:gd name="connsiteX3" fmla="*/ 1302327 w 3176383"/>
              <a:gd name="connsiteY3" fmla="*/ 706582 h 3006436"/>
              <a:gd name="connsiteX4" fmla="*/ 2992581 w 3176383"/>
              <a:gd name="connsiteY4" fmla="*/ 346363 h 3006436"/>
              <a:gd name="connsiteX5" fmla="*/ 3131127 w 3176383"/>
              <a:gd name="connsiteY5" fmla="*/ 0 h 3006436"/>
              <a:gd name="connsiteX6" fmla="*/ 3131127 w 3176383"/>
              <a:gd name="connsiteY6" fmla="*/ 0 h 3006436"/>
              <a:gd name="connsiteX0" fmla="*/ 0 w 3225082"/>
              <a:gd name="connsiteY0" fmla="*/ 3006436 h 3006436"/>
              <a:gd name="connsiteX1" fmla="*/ 872836 w 3225082"/>
              <a:gd name="connsiteY1" fmla="*/ 2770909 h 3006436"/>
              <a:gd name="connsiteX2" fmla="*/ 1870363 w 3225082"/>
              <a:gd name="connsiteY2" fmla="*/ 1620982 h 3006436"/>
              <a:gd name="connsiteX3" fmla="*/ 587698 w 3225082"/>
              <a:gd name="connsiteY3" fmla="*/ 505709 h 3006436"/>
              <a:gd name="connsiteX4" fmla="*/ 2992581 w 3225082"/>
              <a:gd name="connsiteY4" fmla="*/ 346363 h 3006436"/>
              <a:gd name="connsiteX5" fmla="*/ 3131127 w 3225082"/>
              <a:gd name="connsiteY5" fmla="*/ 0 h 3006436"/>
              <a:gd name="connsiteX6" fmla="*/ 3131127 w 3225082"/>
              <a:gd name="connsiteY6" fmla="*/ 0 h 3006436"/>
              <a:gd name="connsiteX0" fmla="*/ 0 w 3225080"/>
              <a:gd name="connsiteY0" fmla="*/ 3006436 h 3006436"/>
              <a:gd name="connsiteX1" fmla="*/ 872836 w 3225080"/>
              <a:gd name="connsiteY1" fmla="*/ 2770909 h 3006436"/>
              <a:gd name="connsiteX2" fmla="*/ 1870363 w 3225080"/>
              <a:gd name="connsiteY2" fmla="*/ 1620982 h 3006436"/>
              <a:gd name="connsiteX3" fmla="*/ 587698 w 3225080"/>
              <a:gd name="connsiteY3" fmla="*/ 505709 h 3006436"/>
              <a:gd name="connsiteX4" fmla="*/ 2992581 w 3225080"/>
              <a:gd name="connsiteY4" fmla="*/ 346363 h 3006436"/>
              <a:gd name="connsiteX5" fmla="*/ 3131127 w 3225080"/>
              <a:gd name="connsiteY5" fmla="*/ 0 h 3006436"/>
              <a:gd name="connsiteX6" fmla="*/ 3131127 w 3225080"/>
              <a:gd name="connsiteY6" fmla="*/ 0 h 3006436"/>
              <a:gd name="connsiteX0" fmla="*/ 0 w 3207620"/>
              <a:gd name="connsiteY0" fmla="*/ 3006436 h 3006436"/>
              <a:gd name="connsiteX1" fmla="*/ 872836 w 3207620"/>
              <a:gd name="connsiteY1" fmla="*/ 2770909 h 3006436"/>
              <a:gd name="connsiteX2" fmla="*/ 1870363 w 3207620"/>
              <a:gd name="connsiteY2" fmla="*/ 1620982 h 3006436"/>
              <a:gd name="connsiteX3" fmla="*/ 587698 w 3207620"/>
              <a:gd name="connsiteY3" fmla="*/ 505709 h 3006436"/>
              <a:gd name="connsiteX4" fmla="*/ 2963008 w 3207620"/>
              <a:gd name="connsiteY4" fmla="*/ 327343 h 3006436"/>
              <a:gd name="connsiteX5" fmla="*/ 3131127 w 3207620"/>
              <a:gd name="connsiteY5" fmla="*/ 0 h 3006436"/>
              <a:gd name="connsiteX6" fmla="*/ 3131127 w 3207620"/>
              <a:gd name="connsiteY6" fmla="*/ 0 h 3006436"/>
              <a:gd name="connsiteX0" fmla="*/ 0 w 3209626"/>
              <a:gd name="connsiteY0" fmla="*/ 3006436 h 3006436"/>
              <a:gd name="connsiteX1" fmla="*/ 872836 w 3209626"/>
              <a:gd name="connsiteY1" fmla="*/ 2770909 h 3006436"/>
              <a:gd name="connsiteX2" fmla="*/ 1870363 w 3209626"/>
              <a:gd name="connsiteY2" fmla="*/ 1620982 h 3006436"/>
              <a:gd name="connsiteX3" fmla="*/ 558125 w 3209626"/>
              <a:gd name="connsiteY3" fmla="*/ 553256 h 3006436"/>
              <a:gd name="connsiteX4" fmla="*/ 2963008 w 3209626"/>
              <a:gd name="connsiteY4" fmla="*/ 327343 h 3006436"/>
              <a:gd name="connsiteX5" fmla="*/ 3131127 w 3209626"/>
              <a:gd name="connsiteY5" fmla="*/ 0 h 3006436"/>
              <a:gd name="connsiteX6" fmla="*/ 3131127 w 3209626"/>
              <a:gd name="connsiteY6" fmla="*/ 0 h 3006436"/>
              <a:gd name="connsiteX0" fmla="*/ 0 w 3209626"/>
              <a:gd name="connsiteY0" fmla="*/ 3006436 h 3006436"/>
              <a:gd name="connsiteX1" fmla="*/ 872836 w 3209626"/>
              <a:gd name="connsiteY1" fmla="*/ 2770909 h 3006436"/>
              <a:gd name="connsiteX2" fmla="*/ 1870363 w 3209626"/>
              <a:gd name="connsiteY2" fmla="*/ 1620982 h 3006436"/>
              <a:gd name="connsiteX3" fmla="*/ 558125 w 3209626"/>
              <a:gd name="connsiteY3" fmla="*/ 553256 h 3006436"/>
              <a:gd name="connsiteX4" fmla="*/ 2963008 w 3209626"/>
              <a:gd name="connsiteY4" fmla="*/ 327343 h 3006436"/>
              <a:gd name="connsiteX5" fmla="*/ 3131127 w 3209626"/>
              <a:gd name="connsiteY5" fmla="*/ 0 h 3006436"/>
              <a:gd name="connsiteX6" fmla="*/ 3131127 w 3209626"/>
              <a:gd name="connsiteY6" fmla="*/ 0 h 3006436"/>
              <a:gd name="connsiteX0" fmla="*/ 0 w 3213150"/>
              <a:gd name="connsiteY0" fmla="*/ 3006436 h 3006436"/>
              <a:gd name="connsiteX1" fmla="*/ 872836 w 3213150"/>
              <a:gd name="connsiteY1" fmla="*/ 2770909 h 3006436"/>
              <a:gd name="connsiteX2" fmla="*/ 1870363 w 3213150"/>
              <a:gd name="connsiteY2" fmla="*/ 1620982 h 3006436"/>
              <a:gd name="connsiteX3" fmla="*/ 506371 w 3213150"/>
              <a:gd name="connsiteY3" fmla="*/ 524729 h 3006436"/>
              <a:gd name="connsiteX4" fmla="*/ 2963008 w 3213150"/>
              <a:gd name="connsiteY4" fmla="*/ 327343 h 3006436"/>
              <a:gd name="connsiteX5" fmla="*/ 3131127 w 3213150"/>
              <a:gd name="connsiteY5" fmla="*/ 0 h 3006436"/>
              <a:gd name="connsiteX6" fmla="*/ 3131127 w 3213150"/>
              <a:gd name="connsiteY6" fmla="*/ 0 h 3006436"/>
              <a:gd name="connsiteX0" fmla="*/ 0 w 3213150"/>
              <a:gd name="connsiteY0" fmla="*/ 3006436 h 3006436"/>
              <a:gd name="connsiteX1" fmla="*/ 872836 w 3213150"/>
              <a:gd name="connsiteY1" fmla="*/ 2770909 h 3006436"/>
              <a:gd name="connsiteX2" fmla="*/ 1870363 w 3213150"/>
              <a:gd name="connsiteY2" fmla="*/ 1620982 h 3006436"/>
              <a:gd name="connsiteX3" fmla="*/ 506371 w 3213150"/>
              <a:gd name="connsiteY3" fmla="*/ 524729 h 3006436"/>
              <a:gd name="connsiteX4" fmla="*/ 2963008 w 3213150"/>
              <a:gd name="connsiteY4" fmla="*/ 327343 h 3006436"/>
              <a:gd name="connsiteX5" fmla="*/ 3131127 w 3213150"/>
              <a:gd name="connsiteY5" fmla="*/ 0 h 3006436"/>
              <a:gd name="connsiteX6" fmla="*/ 3131127 w 3213150"/>
              <a:gd name="connsiteY6" fmla="*/ 0 h 3006436"/>
              <a:gd name="connsiteX0" fmla="*/ 38530 w 2711955"/>
              <a:gd name="connsiteY0" fmla="*/ 2939869 h 2943932"/>
              <a:gd name="connsiteX1" fmla="*/ 371641 w 2711955"/>
              <a:gd name="connsiteY1" fmla="*/ 2770909 h 2943932"/>
              <a:gd name="connsiteX2" fmla="*/ 1369168 w 2711955"/>
              <a:gd name="connsiteY2" fmla="*/ 1620982 h 2943932"/>
              <a:gd name="connsiteX3" fmla="*/ 5176 w 2711955"/>
              <a:gd name="connsiteY3" fmla="*/ 524729 h 2943932"/>
              <a:gd name="connsiteX4" fmla="*/ 2461813 w 2711955"/>
              <a:gd name="connsiteY4" fmla="*/ 327343 h 2943932"/>
              <a:gd name="connsiteX5" fmla="*/ 2629932 w 2711955"/>
              <a:gd name="connsiteY5" fmla="*/ 0 h 2943932"/>
              <a:gd name="connsiteX6" fmla="*/ 2629932 w 2711955"/>
              <a:gd name="connsiteY6" fmla="*/ 0 h 2943932"/>
              <a:gd name="connsiteX0" fmla="*/ 38530 w 2711955"/>
              <a:gd name="connsiteY0" fmla="*/ 2939869 h 2939869"/>
              <a:gd name="connsiteX1" fmla="*/ 371641 w 2711955"/>
              <a:gd name="connsiteY1" fmla="*/ 2770909 h 2939869"/>
              <a:gd name="connsiteX2" fmla="*/ 1369168 w 2711955"/>
              <a:gd name="connsiteY2" fmla="*/ 1620982 h 2939869"/>
              <a:gd name="connsiteX3" fmla="*/ 5176 w 2711955"/>
              <a:gd name="connsiteY3" fmla="*/ 524729 h 2939869"/>
              <a:gd name="connsiteX4" fmla="*/ 2461813 w 2711955"/>
              <a:gd name="connsiteY4" fmla="*/ 327343 h 2939869"/>
              <a:gd name="connsiteX5" fmla="*/ 2629932 w 2711955"/>
              <a:gd name="connsiteY5" fmla="*/ 0 h 2939869"/>
              <a:gd name="connsiteX6" fmla="*/ 2629932 w 2711955"/>
              <a:gd name="connsiteY6" fmla="*/ 0 h 2939869"/>
              <a:gd name="connsiteX0" fmla="*/ 38530 w 2711955"/>
              <a:gd name="connsiteY0" fmla="*/ 2939869 h 2939869"/>
              <a:gd name="connsiteX1" fmla="*/ 371641 w 2711955"/>
              <a:gd name="connsiteY1" fmla="*/ 2770909 h 2939869"/>
              <a:gd name="connsiteX2" fmla="*/ 1369168 w 2711955"/>
              <a:gd name="connsiteY2" fmla="*/ 1620982 h 2939869"/>
              <a:gd name="connsiteX3" fmla="*/ 5176 w 2711955"/>
              <a:gd name="connsiteY3" fmla="*/ 524729 h 2939869"/>
              <a:gd name="connsiteX4" fmla="*/ 2461813 w 2711955"/>
              <a:gd name="connsiteY4" fmla="*/ 327343 h 2939869"/>
              <a:gd name="connsiteX5" fmla="*/ 2629932 w 2711955"/>
              <a:gd name="connsiteY5" fmla="*/ 0 h 2939869"/>
              <a:gd name="connsiteX6" fmla="*/ 2629932 w 2711955"/>
              <a:gd name="connsiteY6" fmla="*/ 0 h 2939869"/>
              <a:gd name="connsiteX0" fmla="*/ 0 w 2664894"/>
              <a:gd name="connsiteY0" fmla="*/ 2939869 h 2939869"/>
              <a:gd name="connsiteX1" fmla="*/ 333111 w 2664894"/>
              <a:gd name="connsiteY1" fmla="*/ 2770909 h 2939869"/>
              <a:gd name="connsiteX2" fmla="*/ 1330638 w 2664894"/>
              <a:gd name="connsiteY2" fmla="*/ 1620982 h 2939869"/>
              <a:gd name="connsiteX3" fmla="*/ 92335 w 2664894"/>
              <a:gd name="connsiteY3" fmla="*/ 505710 h 2939869"/>
              <a:gd name="connsiteX4" fmla="*/ 2423283 w 2664894"/>
              <a:gd name="connsiteY4" fmla="*/ 327343 h 2939869"/>
              <a:gd name="connsiteX5" fmla="*/ 2591402 w 2664894"/>
              <a:gd name="connsiteY5" fmla="*/ 0 h 2939869"/>
              <a:gd name="connsiteX6" fmla="*/ 2591402 w 2664894"/>
              <a:gd name="connsiteY6" fmla="*/ 0 h 2939869"/>
              <a:gd name="connsiteX0" fmla="*/ 246350 w 2578134"/>
              <a:gd name="connsiteY0" fmla="*/ 2770909 h 2770909"/>
              <a:gd name="connsiteX1" fmla="*/ 1243877 w 2578134"/>
              <a:gd name="connsiteY1" fmla="*/ 1620982 h 2770909"/>
              <a:gd name="connsiteX2" fmla="*/ 5574 w 2578134"/>
              <a:gd name="connsiteY2" fmla="*/ 505710 h 2770909"/>
              <a:gd name="connsiteX3" fmla="*/ 2336522 w 2578134"/>
              <a:gd name="connsiteY3" fmla="*/ 327343 h 2770909"/>
              <a:gd name="connsiteX4" fmla="*/ 2504641 w 2578134"/>
              <a:gd name="connsiteY4" fmla="*/ 0 h 2770909"/>
              <a:gd name="connsiteX5" fmla="*/ 2504641 w 2578134"/>
              <a:gd name="connsiteY5" fmla="*/ 0 h 2770909"/>
              <a:gd name="connsiteX0" fmla="*/ 46592 w 2578002"/>
              <a:gd name="connsiteY0" fmla="*/ 2923061 h 2923061"/>
              <a:gd name="connsiteX1" fmla="*/ 1243745 w 2578002"/>
              <a:gd name="connsiteY1" fmla="*/ 1620982 h 2923061"/>
              <a:gd name="connsiteX2" fmla="*/ 5442 w 2578002"/>
              <a:gd name="connsiteY2" fmla="*/ 505710 h 2923061"/>
              <a:gd name="connsiteX3" fmla="*/ 2336390 w 2578002"/>
              <a:gd name="connsiteY3" fmla="*/ 327343 h 2923061"/>
              <a:gd name="connsiteX4" fmla="*/ 2504509 w 2578002"/>
              <a:gd name="connsiteY4" fmla="*/ 0 h 2923061"/>
              <a:gd name="connsiteX5" fmla="*/ 2504509 w 2578002"/>
              <a:gd name="connsiteY5" fmla="*/ 0 h 2923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78002" h="2923061">
                <a:moveTo>
                  <a:pt x="46592" y="2923061"/>
                </a:moveTo>
                <a:cubicBezTo>
                  <a:pt x="238791" y="2798341"/>
                  <a:pt x="1250603" y="2023874"/>
                  <a:pt x="1243745" y="1620982"/>
                </a:cubicBezTo>
                <a:cubicBezTo>
                  <a:pt x="1236887" y="1218090"/>
                  <a:pt x="-95335" y="683278"/>
                  <a:pt x="5442" y="505710"/>
                </a:cubicBezTo>
                <a:cubicBezTo>
                  <a:pt x="106219" y="328142"/>
                  <a:pt x="1919879" y="411628"/>
                  <a:pt x="2336390" y="327343"/>
                </a:cubicBezTo>
                <a:cubicBezTo>
                  <a:pt x="2752901" y="243058"/>
                  <a:pt x="2504509" y="0"/>
                  <a:pt x="2504509" y="0"/>
                </a:cubicBezTo>
                <a:lnTo>
                  <a:pt x="2504509" y="0"/>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926"/>
          </a:p>
        </p:txBody>
      </p:sp>
      <p:sp>
        <p:nvSpPr>
          <p:cNvPr id="88" name="フリーフォーム 87"/>
          <p:cNvSpPr/>
          <p:nvPr/>
        </p:nvSpPr>
        <p:spPr>
          <a:xfrm>
            <a:off x="7220133" y="4602987"/>
            <a:ext cx="1278496" cy="1102138"/>
          </a:xfrm>
          <a:custGeom>
            <a:avLst/>
            <a:gdLst>
              <a:gd name="connsiteX0" fmla="*/ 0 w 3176383"/>
              <a:gd name="connsiteY0" fmla="*/ 3006436 h 3006436"/>
              <a:gd name="connsiteX1" fmla="*/ 872836 w 3176383"/>
              <a:gd name="connsiteY1" fmla="*/ 2770909 h 3006436"/>
              <a:gd name="connsiteX2" fmla="*/ 1870363 w 3176383"/>
              <a:gd name="connsiteY2" fmla="*/ 1620982 h 3006436"/>
              <a:gd name="connsiteX3" fmla="*/ 1302327 w 3176383"/>
              <a:gd name="connsiteY3" fmla="*/ 706582 h 3006436"/>
              <a:gd name="connsiteX4" fmla="*/ 2992581 w 3176383"/>
              <a:gd name="connsiteY4" fmla="*/ 346363 h 3006436"/>
              <a:gd name="connsiteX5" fmla="*/ 3131127 w 3176383"/>
              <a:gd name="connsiteY5" fmla="*/ 0 h 3006436"/>
              <a:gd name="connsiteX6" fmla="*/ 3131127 w 3176383"/>
              <a:gd name="connsiteY6" fmla="*/ 0 h 3006436"/>
              <a:gd name="connsiteX0" fmla="*/ 0 w 3225082"/>
              <a:gd name="connsiteY0" fmla="*/ 3006436 h 3006436"/>
              <a:gd name="connsiteX1" fmla="*/ 872836 w 3225082"/>
              <a:gd name="connsiteY1" fmla="*/ 2770909 h 3006436"/>
              <a:gd name="connsiteX2" fmla="*/ 1870363 w 3225082"/>
              <a:gd name="connsiteY2" fmla="*/ 1620982 h 3006436"/>
              <a:gd name="connsiteX3" fmla="*/ 587698 w 3225082"/>
              <a:gd name="connsiteY3" fmla="*/ 505709 h 3006436"/>
              <a:gd name="connsiteX4" fmla="*/ 2992581 w 3225082"/>
              <a:gd name="connsiteY4" fmla="*/ 346363 h 3006436"/>
              <a:gd name="connsiteX5" fmla="*/ 3131127 w 3225082"/>
              <a:gd name="connsiteY5" fmla="*/ 0 h 3006436"/>
              <a:gd name="connsiteX6" fmla="*/ 3131127 w 3225082"/>
              <a:gd name="connsiteY6" fmla="*/ 0 h 3006436"/>
              <a:gd name="connsiteX0" fmla="*/ 0 w 3225080"/>
              <a:gd name="connsiteY0" fmla="*/ 3006436 h 3006436"/>
              <a:gd name="connsiteX1" fmla="*/ 872836 w 3225080"/>
              <a:gd name="connsiteY1" fmla="*/ 2770909 h 3006436"/>
              <a:gd name="connsiteX2" fmla="*/ 1870363 w 3225080"/>
              <a:gd name="connsiteY2" fmla="*/ 1620982 h 3006436"/>
              <a:gd name="connsiteX3" fmla="*/ 587698 w 3225080"/>
              <a:gd name="connsiteY3" fmla="*/ 505709 h 3006436"/>
              <a:gd name="connsiteX4" fmla="*/ 2992581 w 3225080"/>
              <a:gd name="connsiteY4" fmla="*/ 346363 h 3006436"/>
              <a:gd name="connsiteX5" fmla="*/ 3131127 w 3225080"/>
              <a:gd name="connsiteY5" fmla="*/ 0 h 3006436"/>
              <a:gd name="connsiteX6" fmla="*/ 3131127 w 3225080"/>
              <a:gd name="connsiteY6" fmla="*/ 0 h 3006436"/>
              <a:gd name="connsiteX0" fmla="*/ 0 w 3203444"/>
              <a:gd name="connsiteY0" fmla="*/ 3006436 h 3006436"/>
              <a:gd name="connsiteX1" fmla="*/ 872836 w 3203444"/>
              <a:gd name="connsiteY1" fmla="*/ 2770909 h 3006436"/>
              <a:gd name="connsiteX2" fmla="*/ 1870363 w 3203444"/>
              <a:gd name="connsiteY2" fmla="*/ 1620982 h 3006436"/>
              <a:gd name="connsiteX3" fmla="*/ 587698 w 3203444"/>
              <a:gd name="connsiteY3" fmla="*/ 505709 h 3006436"/>
              <a:gd name="connsiteX4" fmla="*/ 2955613 w 3203444"/>
              <a:gd name="connsiteY4" fmla="*/ 327343 h 3006436"/>
              <a:gd name="connsiteX5" fmla="*/ 3131127 w 3203444"/>
              <a:gd name="connsiteY5" fmla="*/ 0 h 3006436"/>
              <a:gd name="connsiteX6" fmla="*/ 3131127 w 3203444"/>
              <a:gd name="connsiteY6" fmla="*/ 0 h 3006436"/>
              <a:gd name="connsiteX0" fmla="*/ 0 w 3203444"/>
              <a:gd name="connsiteY0" fmla="*/ 3006436 h 3006436"/>
              <a:gd name="connsiteX1" fmla="*/ 872836 w 3203444"/>
              <a:gd name="connsiteY1" fmla="*/ 2770909 h 3006436"/>
              <a:gd name="connsiteX2" fmla="*/ 1870363 w 3203444"/>
              <a:gd name="connsiteY2" fmla="*/ 1620982 h 3006436"/>
              <a:gd name="connsiteX3" fmla="*/ 587698 w 3203444"/>
              <a:gd name="connsiteY3" fmla="*/ 505709 h 3006436"/>
              <a:gd name="connsiteX4" fmla="*/ 2955613 w 3203444"/>
              <a:gd name="connsiteY4" fmla="*/ 327343 h 3006436"/>
              <a:gd name="connsiteX5" fmla="*/ 3131127 w 3203444"/>
              <a:gd name="connsiteY5" fmla="*/ 0 h 3006436"/>
              <a:gd name="connsiteX6" fmla="*/ 3131127 w 3203444"/>
              <a:gd name="connsiteY6" fmla="*/ 0 h 3006436"/>
              <a:gd name="connsiteX0" fmla="*/ 0 w 3234234"/>
              <a:gd name="connsiteY0" fmla="*/ 3006436 h 3006436"/>
              <a:gd name="connsiteX1" fmla="*/ 872836 w 3234234"/>
              <a:gd name="connsiteY1" fmla="*/ 2770909 h 3006436"/>
              <a:gd name="connsiteX2" fmla="*/ 1870363 w 3234234"/>
              <a:gd name="connsiteY2" fmla="*/ 1620982 h 3006436"/>
              <a:gd name="connsiteX3" fmla="*/ 587698 w 3234234"/>
              <a:gd name="connsiteY3" fmla="*/ 505709 h 3006436"/>
              <a:gd name="connsiteX4" fmla="*/ 3007367 w 3234234"/>
              <a:gd name="connsiteY4" fmla="*/ 308324 h 3006436"/>
              <a:gd name="connsiteX5" fmla="*/ 3131127 w 3234234"/>
              <a:gd name="connsiteY5" fmla="*/ 0 h 3006436"/>
              <a:gd name="connsiteX6" fmla="*/ 3131127 w 3234234"/>
              <a:gd name="connsiteY6" fmla="*/ 0 h 3006436"/>
              <a:gd name="connsiteX0" fmla="*/ 0 w 3226889"/>
              <a:gd name="connsiteY0" fmla="*/ 3006436 h 3006436"/>
              <a:gd name="connsiteX1" fmla="*/ 872836 w 3226889"/>
              <a:gd name="connsiteY1" fmla="*/ 2770909 h 3006436"/>
              <a:gd name="connsiteX2" fmla="*/ 1870363 w 3226889"/>
              <a:gd name="connsiteY2" fmla="*/ 1620982 h 3006436"/>
              <a:gd name="connsiteX3" fmla="*/ 691208 w 3226889"/>
              <a:gd name="connsiteY3" fmla="*/ 524727 h 3006436"/>
              <a:gd name="connsiteX4" fmla="*/ 3007367 w 3226889"/>
              <a:gd name="connsiteY4" fmla="*/ 308324 h 3006436"/>
              <a:gd name="connsiteX5" fmla="*/ 3131127 w 3226889"/>
              <a:gd name="connsiteY5" fmla="*/ 0 h 3006436"/>
              <a:gd name="connsiteX6" fmla="*/ 3131127 w 3226889"/>
              <a:gd name="connsiteY6" fmla="*/ 0 h 3006436"/>
              <a:gd name="connsiteX0" fmla="*/ 0 w 3226367"/>
              <a:gd name="connsiteY0" fmla="*/ 3006436 h 3006436"/>
              <a:gd name="connsiteX1" fmla="*/ 872836 w 3226367"/>
              <a:gd name="connsiteY1" fmla="*/ 2770909 h 3006436"/>
              <a:gd name="connsiteX2" fmla="*/ 1870363 w 3226367"/>
              <a:gd name="connsiteY2" fmla="*/ 1620982 h 3006436"/>
              <a:gd name="connsiteX3" fmla="*/ 698602 w 3226367"/>
              <a:gd name="connsiteY3" fmla="*/ 496198 h 3006436"/>
              <a:gd name="connsiteX4" fmla="*/ 3007367 w 3226367"/>
              <a:gd name="connsiteY4" fmla="*/ 308324 h 3006436"/>
              <a:gd name="connsiteX5" fmla="*/ 3131127 w 3226367"/>
              <a:gd name="connsiteY5" fmla="*/ 0 h 3006436"/>
              <a:gd name="connsiteX6" fmla="*/ 3131127 w 3226367"/>
              <a:gd name="connsiteY6" fmla="*/ 0 h 3006436"/>
              <a:gd name="connsiteX0" fmla="*/ 0 w 3226367"/>
              <a:gd name="connsiteY0" fmla="*/ 3006436 h 3006436"/>
              <a:gd name="connsiteX1" fmla="*/ 872836 w 3226367"/>
              <a:gd name="connsiteY1" fmla="*/ 2770909 h 3006436"/>
              <a:gd name="connsiteX2" fmla="*/ 1914724 w 3226367"/>
              <a:gd name="connsiteY2" fmla="*/ 1640002 h 3006436"/>
              <a:gd name="connsiteX3" fmla="*/ 698602 w 3226367"/>
              <a:gd name="connsiteY3" fmla="*/ 496198 h 3006436"/>
              <a:gd name="connsiteX4" fmla="*/ 3007367 w 3226367"/>
              <a:gd name="connsiteY4" fmla="*/ 308324 h 3006436"/>
              <a:gd name="connsiteX5" fmla="*/ 3131127 w 3226367"/>
              <a:gd name="connsiteY5" fmla="*/ 0 h 3006436"/>
              <a:gd name="connsiteX6" fmla="*/ 3131127 w 3226367"/>
              <a:gd name="connsiteY6" fmla="*/ 0 h 3006436"/>
              <a:gd name="connsiteX0" fmla="*/ 0 w 2568344"/>
              <a:gd name="connsiteY0" fmla="*/ 2911341 h 2921940"/>
              <a:gd name="connsiteX1" fmla="*/ 214813 w 2568344"/>
              <a:gd name="connsiteY1" fmla="*/ 2770909 h 2921940"/>
              <a:gd name="connsiteX2" fmla="*/ 1256701 w 2568344"/>
              <a:gd name="connsiteY2" fmla="*/ 1640002 h 2921940"/>
              <a:gd name="connsiteX3" fmla="*/ 40579 w 2568344"/>
              <a:gd name="connsiteY3" fmla="*/ 496198 h 2921940"/>
              <a:gd name="connsiteX4" fmla="*/ 2349344 w 2568344"/>
              <a:gd name="connsiteY4" fmla="*/ 308324 h 2921940"/>
              <a:gd name="connsiteX5" fmla="*/ 2473104 w 2568344"/>
              <a:gd name="connsiteY5" fmla="*/ 0 h 2921940"/>
              <a:gd name="connsiteX6" fmla="*/ 2473104 w 2568344"/>
              <a:gd name="connsiteY6" fmla="*/ 0 h 2921940"/>
              <a:gd name="connsiteX0" fmla="*/ 0 w 2568344"/>
              <a:gd name="connsiteY0" fmla="*/ 2911341 h 2911341"/>
              <a:gd name="connsiteX1" fmla="*/ 214813 w 2568344"/>
              <a:gd name="connsiteY1" fmla="*/ 2770909 h 2911341"/>
              <a:gd name="connsiteX2" fmla="*/ 1256701 w 2568344"/>
              <a:gd name="connsiteY2" fmla="*/ 1640002 h 2911341"/>
              <a:gd name="connsiteX3" fmla="*/ 40579 w 2568344"/>
              <a:gd name="connsiteY3" fmla="*/ 496198 h 2911341"/>
              <a:gd name="connsiteX4" fmla="*/ 2349344 w 2568344"/>
              <a:gd name="connsiteY4" fmla="*/ 308324 h 2911341"/>
              <a:gd name="connsiteX5" fmla="*/ 2473104 w 2568344"/>
              <a:gd name="connsiteY5" fmla="*/ 0 h 2911341"/>
              <a:gd name="connsiteX6" fmla="*/ 2473104 w 2568344"/>
              <a:gd name="connsiteY6" fmla="*/ 0 h 2911341"/>
              <a:gd name="connsiteX0" fmla="*/ 27255 w 2595599"/>
              <a:gd name="connsiteY0" fmla="*/ 2911341 h 3343687"/>
              <a:gd name="connsiteX1" fmla="*/ 242068 w 2595599"/>
              <a:gd name="connsiteY1" fmla="*/ 2770909 h 3343687"/>
              <a:gd name="connsiteX2" fmla="*/ 1283956 w 2595599"/>
              <a:gd name="connsiteY2" fmla="*/ 1640002 h 3343687"/>
              <a:gd name="connsiteX3" fmla="*/ 67834 w 2595599"/>
              <a:gd name="connsiteY3" fmla="*/ 496198 h 3343687"/>
              <a:gd name="connsiteX4" fmla="*/ 2376599 w 2595599"/>
              <a:gd name="connsiteY4" fmla="*/ 308324 h 3343687"/>
              <a:gd name="connsiteX5" fmla="*/ 2500359 w 2595599"/>
              <a:gd name="connsiteY5" fmla="*/ 0 h 3343687"/>
              <a:gd name="connsiteX6" fmla="*/ 2500359 w 2595599"/>
              <a:gd name="connsiteY6" fmla="*/ 0 h 3343687"/>
              <a:gd name="connsiteX0" fmla="*/ 0 w 2568344"/>
              <a:gd name="connsiteY0" fmla="*/ 2911341 h 2911341"/>
              <a:gd name="connsiteX1" fmla="*/ 214813 w 2568344"/>
              <a:gd name="connsiteY1" fmla="*/ 2770909 h 2911341"/>
              <a:gd name="connsiteX2" fmla="*/ 1256701 w 2568344"/>
              <a:gd name="connsiteY2" fmla="*/ 1640002 h 2911341"/>
              <a:gd name="connsiteX3" fmla="*/ 40579 w 2568344"/>
              <a:gd name="connsiteY3" fmla="*/ 496198 h 2911341"/>
              <a:gd name="connsiteX4" fmla="*/ 2349344 w 2568344"/>
              <a:gd name="connsiteY4" fmla="*/ 308324 h 2911341"/>
              <a:gd name="connsiteX5" fmla="*/ 2473104 w 2568344"/>
              <a:gd name="connsiteY5" fmla="*/ 0 h 2911341"/>
              <a:gd name="connsiteX6" fmla="*/ 2473104 w 2568344"/>
              <a:gd name="connsiteY6" fmla="*/ 0 h 2911341"/>
              <a:gd name="connsiteX0" fmla="*/ 0 w 2568344"/>
              <a:gd name="connsiteY0" fmla="*/ 2911341 h 2911341"/>
              <a:gd name="connsiteX1" fmla="*/ 214813 w 2568344"/>
              <a:gd name="connsiteY1" fmla="*/ 2770909 h 2911341"/>
              <a:gd name="connsiteX2" fmla="*/ 1256701 w 2568344"/>
              <a:gd name="connsiteY2" fmla="*/ 1640002 h 2911341"/>
              <a:gd name="connsiteX3" fmla="*/ 40579 w 2568344"/>
              <a:gd name="connsiteY3" fmla="*/ 496198 h 2911341"/>
              <a:gd name="connsiteX4" fmla="*/ 2349344 w 2568344"/>
              <a:gd name="connsiteY4" fmla="*/ 308324 h 2911341"/>
              <a:gd name="connsiteX5" fmla="*/ 2473104 w 2568344"/>
              <a:gd name="connsiteY5" fmla="*/ 0 h 2911341"/>
              <a:gd name="connsiteX6" fmla="*/ 2473104 w 2568344"/>
              <a:gd name="connsiteY6" fmla="*/ 0 h 2911341"/>
              <a:gd name="connsiteX0" fmla="*/ 0 w 2568344"/>
              <a:gd name="connsiteY0" fmla="*/ 2911341 h 2911341"/>
              <a:gd name="connsiteX1" fmla="*/ 214813 w 2568344"/>
              <a:gd name="connsiteY1" fmla="*/ 2770909 h 2911341"/>
              <a:gd name="connsiteX2" fmla="*/ 1330637 w 2568344"/>
              <a:gd name="connsiteY2" fmla="*/ 1725586 h 2911341"/>
              <a:gd name="connsiteX3" fmla="*/ 40579 w 2568344"/>
              <a:gd name="connsiteY3" fmla="*/ 496198 h 2911341"/>
              <a:gd name="connsiteX4" fmla="*/ 2349344 w 2568344"/>
              <a:gd name="connsiteY4" fmla="*/ 308324 h 2911341"/>
              <a:gd name="connsiteX5" fmla="*/ 2473104 w 2568344"/>
              <a:gd name="connsiteY5" fmla="*/ 0 h 2911341"/>
              <a:gd name="connsiteX6" fmla="*/ 2473104 w 2568344"/>
              <a:gd name="connsiteY6" fmla="*/ 0 h 2911341"/>
              <a:gd name="connsiteX0" fmla="*/ 0 w 2568344"/>
              <a:gd name="connsiteY0" fmla="*/ 2911341 h 2925284"/>
              <a:gd name="connsiteX1" fmla="*/ 347896 w 2568344"/>
              <a:gd name="connsiteY1" fmla="*/ 2818457 h 2925284"/>
              <a:gd name="connsiteX2" fmla="*/ 1330637 w 2568344"/>
              <a:gd name="connsiteY2" fmla="*/ 1725586 h 2925284"/>
              <a:gd name="connsiteX3" fmla="*/ 40579 w 2568344"/>
              <a:gd name="connsiteY3" fmla="*/ 496198 h 2925284"/>
              <a:gd name="connsiteX4" fmla="*/ 2349344 w 2568344"/>
              <a:gd name="connsiteY4" fmla="*/ 308324 h 2925284"/>
              <a:gd name="connsiteX5" fmla="*/ 2473104 w 2568344"/>
              <a:gd name="connsiteY5" fmla="*/ 0 h 2925284"/>
              <a:gd name="connsiteX6" fmla="*/ 2473104 w 2568344"/>
              <a:gd name="connsiteY6" fmla="*/ 0 h 2925284"/>
              <a:gd name="connsiteX0" fmla="*/ 321511 w 2541959"/>
              <a:gd name="connsiteY0" fmla="*/ 2818457 h 2818456"/>
              <a:gd name="connsiteX1" fmla="*/ 1304252 w 2541959"/>
              <a:gd name="connsiteY1" fmla="*/ 1725586 h 2818456"/>
              <a:gd name="connsiteX2" fmla="*/ 14194 w 2541959"/>
              <a:gd name="connsiteY2" fmla="*/ 496198 h 2818456"/>
              <a:gd name="connsiteX3" fmla="*/ 2322959 w 2541959"/>
              <a:gd name="connsiteY3" fmla="*/ 308324 h 2818456"/>
              <a:gd name="connsiteX4" fmla="*/ 2446719 w 2541959"/>
              <a:gd name="connsiteY4" fmla="*/ 0 h 2818456"/>
              <a:gd name="connsiteX5" fmla="*/ 2446719 w 2541959"/>
              <a:gd name="connsiteY5" fmla="*/ 0 h 2818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41959" h="2818456">
                <a:moveTo>
                  <a:pt x="321511" y="2818457"/>
                </a:moveTo>
                <a:cubicBezTo>
                  <a:pt x="543284" y="2620831"/>
                  <a:pt x="1355472" y="2112629"/>
                  <a:pt x="1304252" y="1725586"/>
                </a:cubicBezTo>
                <a:cubicBezTo>
                  <a:pt x="1253033" y="1338543"/>
                  <a:pt x="-155590" y="732408"/>
                  <a:pt x="14194" y="496198"/>
                </a:cubicBezTo>
                <a:cubicBezTo>
                  <a:pt x="183978" y="259988"/>
                  <a:pt x="1917538" y="391024"/>
                  <a:pt x="2322959" y="308324"/>
                </a:cubicBezTo>
                <a:cubicBezTo>
                  <a:pt x="2728380" y="225624"/>
                  <a:pt x="2446719" y="0"/>
                  <a:pt x="2446719" y="0"/>
                </a:cubicBezTo>
                <a:lnTo>
                  <a:pt x="2446719" y="0"/>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926"/>
          </a:p>
        </p:txBody>
      </p:sp>
      <p:sp>
        <p:nvSpPr>
          <p:cNvPr id="89" name="フリーフォーム 88"/>
          <p:cNvSpPr/>
          <p:nvPr/>
        </p:nvSpPr>
        <p:spPr>
          <a:xfrm>
            <a:off x="7140338" y="4580267"/>
            <a:ext cx="1280628" cy="1079828"/>
          </a:xfrm>
          <a:custGeom>
            <a:avLst/>
            <a:gdLst>
              <a:gd name="connsiteX0" fmla="*/ 0 w 3176383"/>
              <a:gd name="connsiteY0" fmla="*/ 3006436 h 3006436"/>
              <a:gd name="connsiteX1" fmla="*/ 872836 w 3176383"/>
              <a:gd name="connsiteY1" fmla="*/ 2770909 h 3006436"/>
              <a:gd name="connsiteX2" fmla="*/ 1870363 w 3176383"/>
              <a:gd name="connsiteY2" fmla="*/ 1620982 h 3006436"/>
              <a:gd name="connsiteX3" fmla="*/ 1302327 w 3176383"/>
              <a:gd name="connsiteY3" fmla="*/ 706582 h 3006436"/>
              <a:gd name="connsiteX4" fmla="*/ 2992581 w 3176383"/>
              <a:gd name="connsiteY4" fmla="*/ 346363 h 3006436"/>
              <a:gd name="connsiteX5" fmla="*/ 3131127 w 3176383"/>
              <a:gd name="connsiteY5" fmla="*/ 0 h 3006436"/>
              <a:gd name="connsiteX6" fmla="*/ 3131127 w 3176383"/>
              <a:gd name="connsiteY6" fmla="*/ 0 h 3006436"/>
              <a:gd name="connsiteX0" fmla="*/ 0 w 3225082"/>
              <a:gd name="connsiteY0" fmla="*/ 3006436 h 3006436"/>
              <a:gd name="connsiteX1" fmla="*/ 872836 w 3225082"/>
              <a:gd name="connsiteY1" fmla="*/ 2770909 h 3006436"/>
              <a:gd name="connsiteX2" fmla="*/ 1870363 w 3225082"/>
              <a:gd name="connsiteY2" fmla="*/ 1620982 h 3006436"/>
              <a:gd name="connsiteX3" fmla="*/ 587698 w 3225082"/>
              <a:gd name="connsiteY3" fmla="*/ 505709 h 3006436"/>
              <a:gd name="connsiteX4" fmla="*/ 2992581 w 3225082"/>
              <a:gd name="connsiteY4" fmla="*/ 346363 h 3006436"/>
              <a:gd name="connsiteX5" fmla="*/ 3131127 w 3225082"/>
              <a:gd name="connsiteY5" fmla="*/ 0 h 3006436"/>
              <a:gd name="connsiteX6" fmla="*/ 3131127 w 3225082"/>
              <a:gd name="connsiteY6" fmla="*/ 0 h 3006436"/>
              <a:gd name="connsiteX0" fmla="*/ 0 w 3225080"/>
              <a:gd name="connsiteY0" fmla="*/ 3006436 h 3006436"/>
              <a:gd name="connsiteX1" fmla="*/ 872836 w 3225080"/>
              <a:gd name="connsiteY1" fmla="*/ 2770909 h 3006436"/>
              <a:gd name="connsiteX2" fmla="*/ 1870363 w 3225080"/>
              <a:gd name="connsiteY2" fmla="*/ 1620982 h 3006436"/>
              <a:gd name="connsiteX3" fmla="*/ 587698 w 3225080"/>
              <a:gd name="connsiteY3" fmla="*/ 505709 h 3006436"/>
              <a:gd name="connsiteX4" fmla="*/ 2992581 w 3225080"/>
              <a:gd name="connsiteY4" fmla="*/ 346363 h 3006436"/>
              <a:gd name="connsiteX5" fmla="*/ 3131127 w 3225080"/>
              <a:gd name="connsiteY5" fmla="*/ 0 h 3006436"/>
              <a:gd name="connsiteX6" fmla="*/ 3131127 w 3225080"/>
              <a:gd name="connsiteY6" fmla="*/ 0 h 3006436"/>
              <a:gd name="connsiteX0" fmla="*/ 0 w 3225082"/>
              <a:gd name="connsiteY0" fmla="*/ 3006436 h 3006436"/>
              <a:gd name="connsiteX1" fmla="*/ 872836 w 3225082"/>
              <a:gd name="connsiteY1" fmla="*/ 2770909 h 3006436"/>
              <a:gd name="connsiteX2" fmla="*/ 1870363 w 3225082"/>
              <a:gd name="connsiteY2" fmla="*/ 1620982 h 3006436"/>
              <a:gd name="connsiteX3" fmla="*/ 587698 w 3225082"/>
              <a:gd name="connsiteY3" fmla="*/ 505709 h 3006436"/>
              <a:gd name="connsiteX4" fmla="*/ 2992582 w 3225082"/>
              <a:gd name="connsiteY4" fmla="*/ 298814 h 3006436"/>
              <a:gd name="connsiteX5" fmla="*/ 3131127 w 3225082"/>
              <a:gd name="connsiteY5" fmla="*/ 0 h 3006436"/>
              <a:gd name="connsiteX6" fmla="*/ 3131127 w 3225082"/>
              <a:gd name="connsiteY6" fmla="*/ 0 h 3006436"/>
              <a:gd name="connsiteX0" fmla="*/ 0 w 3234235"/>
              <a:gd name="connsiteY0" fmla="*/ 3006436 h 3006436"/>
              <a:gd name="connsiteX1" fmla="*/ 872836 w 3234235"/>
              <a:gd name="connsiteY1" fmla="*/ 2770909 h 3006436"/>
              <a:gd name="connsiteX2" fmla="*/ 1870363 w 3234235"/>
              <a:gd name="connsiteY2" fmla="*/ 1620982 h 3006436"/>
              <a:gd name="connsiteX3" fmla="*/ 587698 w 3234235"/>
              <a:gd name="connsiteY3" fmla="*/ 505709 h 3006436"/>
              <a:gd name="connsiteX4" fmla="*/ 3007369 w 3234235"/>
              <a:gd name="connsiteY4" fmla="*/ 355871 h 3006436"/>
              <a:gd name="connsiteX5" fmla="*/ 3131127 w 3234235"/>
              <a:gd name="connsiteY5" fmla="*/ 0 h 3006436"/>
              <a:gd name="connsiteX6" fmla="*/ 3131127 w 3234235"/>
              <a:gd name="connsiteY6" fmla="*/ 0 h 3006436"/>
              <a:gd name="connsiteX0" fmla="*/ 0 w 3234235"/>
              <a:gd name="connsiteY0" fmla="*/ 3006436 h 3006436"/>
              <a:gd name="connsiteX1" fmla="*/ 872836 w 3234235"/>
              <a:gd name="connsiteY1" fmla="*/ 2770909 h 3006436"/>
              <a:gd name="connsiteX2" fmla="*/ 1966478 w 3234235"/>
              <a:gd name="connsiteY2" fmla="*/ 1706569 h 3006436"/>
              <a:gd name="connsiteX3" fmla="*/ 587698 w 3234235"/>
              <a:gd name="connsiteY3" fmla="*/ 505709 h 3006436"/>
              <a:gd name="connsiteX4" fmla="*/ 3007369 w 3234235"/>
              <a:gd name="connsiteY4" fmla="*/ 355871 h 3006436"/>
              <a:gd name="connsiteX5" fmla="*/ 3131127 w 3234235"/>
              <a:gd name="connsiteY5" fmla="*/ 0 h 3006436"/>
              <a:gd name="connsiteX6" fmla="*/ 3131127 w 3234235"/>
              <a:gd name="connsiteY6" fmla="*/ 0 h 3006436"/>
              <a:gd name="connsiteX0" fmla="*/ 0 w 3226369"/>
              <a:gd name="connsiteY0" fmla="*/ 3006436 h 3006436"/>
              <a:gd name="connsiteX1" fmla="*/ 872836 w 3226369"/>
              <a:gd name="connsiteY1" fmla="*/ 2770909 h 3006436"/>
              <a:gd name="connsiteX2" fmla="*/ 1966478 w 3226369"/>
              <a:gd name="connsiteY2" fmla="*/ 1706569 h 3006436"/>
              <a:gd name="connsiteX3" fmla="*/ 698602 w 3226369"/>
              <a:gd name="connsiteY3" fmla="*/ 515219 h 3006436"/>
              <a:gd name="connsiteX4" fmla="*/ 3007369 w 3226369"/>
              <a:gd name="connsiteY4" fmla="*/ 355871 h 3006436"/>
              <a:gd name="connsiteX5" fmla="*/ 3131127 w 3226369"/>
              <a:gd name="connsiteY5" fmla="*/ 0 h 3006436"/>
              <a:gd name="connsiteX6" fmla="*/ 3131127 w 3226369"/>
              <a:gd name="connsiteY6" fmla="*/ 0 h 3006436"/>
              <a:gd name="connsiteX0" fmla="*/ 0 w 3230995"/>
              <a:gd name="connsiteY0" fmla="*/ 3006436 h 3006436"/>
              <a:gd name="connsiteX1" fmla="*/ 872836 w 3230995"/>
              <a:gd name="connsiteY1" fmla="*/ 2770909 h 3006436"/>
              <a:gd name="connsiteX2" fmla="*/ 1966478 w 3230995"/>
              <a:gd name="connsiteY2" fmla="*/ 1706569 h 3006436"/>
              <a:gd name="connsiteX3" fmla="*/ 698602 w 3230995"/>
              <a:gd name="connsiteY3" fmla="*/ 515219 h 3006436"/>
              <a:gd name="connsiteX4" fmla="*/ 3014762 w 3230995"/>
              <a:gd name="connsiteY4" fmla="*/ 308324 h 3006436"/>
              <a:gd name="connsiteX5" fmla="*/ 3131127 w 3230995"/>
              <a:gd name="connsiteY5" fmla="*/ 0 h 3006436"/>
              <a:gd name="connsiteX6" fmla="*/ 3131127 w 3230995"/>
              <a:gd name="connsiteY6" fmla="*/ 0 h 3006436"/>
              <a:gd name="connsiteX0" fmla="*/ 189186 w 2547345"/>
              <a:gd name="connsiteY0" fmla="*/ 2770909 h 2770909"/>
              <a:gd name="connsiteX1" fmla="*/ 1282828 w 2547345"/>
              <a:gd name="connsiteY1" fmla="*/ 1706569 h 2770909"/>
              <a:gd name="connsiteX2" fmla="*/ 14952 w 2547345"/>
              <a:gd name="connsiteY2" fmla="*/ 515219 h 2770909"/>
              <a:gd name="connsiteX3" fmla="*/ 2331112 w 2547345"/>
              <a:gd name="connsiteY3" fmla="*/ 308324 h 2770909"/>
              <a:gd name="connsiteX4" fmla="*/ 2447477 w 2547345"/>
              <a:gd name="connsiteY4" fmla="*/ 0 h 2770909"/>
              <a:gd name="connsiteX5" fmla="*/ 2447477 w 2547345"/>
              <a:gd name="connsiteY5" fmla="*/ 0 h 2770909"/>
              <a:gd name="connsiteX0" fmla="*/ 186950 w 2545109"/>
              <a:gd name="connsiteY0" fmla="*/ 2770909 h 2770909"/>
              <a:gd name="connsiteX1" fmla="*/ 1347134 w 2545109"/>
              <a:gd name="connsiteY1" fmla="*/ 1858721 h 2770909"/>
              <a:gd name="connsiteX2" fmla="*/ 12716 w 2545109"/>
              <a:gd name="connsiteY2" fmla="*/ 515219 h 2770909"/>
              <a:gd name="connsiteX3" fmla="*/ 2328876 w 2545109"/>
              <a:gd name="connsiteY3" fmla="*/ 308324 h 2770909"/>
              <a:gd name="connsiteX4" fmla="*/ 2445241 w 2545109"/>
              <a:gd name="connsiteY4" fmla="*/ 0 h 2770909"/>
              <a:gd name="connsiteX5" fmla="*/ 2445241 w 2545109"/>
              <a:gd name="connsiteY5" fmla="*/ 0 h 2770909"/>
              <a:gd name="connsiteX0" fmla="*/ 512706 w 2545551"/>
              <a:gd name="connsiteY0" fmla="*/ 2694833 h 2694833"/>
              <a:gd name="connsiteX1" fmla="*/ 1347576 w 2545551"/>
              <a:gd name="connsiteY1" fmla="*/ 1858721 h 2694833"/>
              <a:gd name="connsiteX2" fmla="*/ 13158 w 2545551"/>
              <a:gd name="connsiteY2" fmla="*/ 515219 h 2694833"/>
              <a:gd name="connsiteX3" fmla="*/ 2329318 w 2545551"/>
              <a:gd name="connsiteY3" fmla="*/ 308324 h 2694833"/>
              <a:gd name="connsiteX4" fmla="*/ 2445683 w 2545551"/>
              <a:gd name="connsiteY4" fmla="*/ 0 h 2694833"/>
              <a:gd name="connsiteX5" fmla="*/ 2445683 w 2545551"/>
              <a:gd name="connsiteY5" fmla="*/ 0 h 2694833"/>
              <a:gd name="connsiteX0" fmla="*/ 513453 w 2546298"/>
              <a:gd name="connsiteY0" fmla="*/ 2694833 h 2694833"/>
              <a:gd name="connsiteX1" fmla="*/ 1326143 w 2546298"/>
              <a:gd name="connsiteY1" fmla="*/ 1782645 h 2694833"/>
              <a:gd name="connsiteX2" fmla="*/ 13905 w 2546298"/>
              <a:gd name="connsiteY2" fmla="*/ 515219 h 2694833"/>
              <a:gd name="connsiteX3" fmla="*/ 2330065 w 2546298"/>
              <a:gd name="connsiteY3" fmla="*/ 308324 h 2694833"/>
              <a:gd name="connsiteX4" fmla="*/ 2446430 w 2546298"/>
              <a:gd name="connsiteY4" fmla="*/ 0 h 2694833"/>
              <a:gd name="connsiteX5" fmla="*/ 2446430 w 2546298"/>
              <a:gd name="connsiteY5" fmla="*/ 0 h 2694833"/>
              <a:gd name="connsiteX0" fmla="*/ 446813 w 2546199"/>
              <a:gd name="connsiteY0" fmla="*/ 2761400 h 2761400"/>
              <a:gd name="connsiteX1" fmla="*/ 1326044 w 2546199"/>
              <a:gd name="connsiteY1" fmla="*/ 1782645 h 2761400"/>
              <a:gd name="connsiteX2" fmla="*/ 13806 w 2546199"/>
              <a:gd name="connsiteY2" fmla="*/ 515219 h 2761400"/>
              <a:gd name="connsiteX3" fmla="*/ 2329966 w 2546199"/>
              <a:gd name="connsiteY3" fmla="*/ 308324 h 2761400"/>
              <a:gd name="connsiteX4" fmla="*/ 2446331 w 2546199"/>
              <a:gd name="connsiteY4" fmla="*/ 0 h 2761400"/>
              <a:gd name="connsiteX5" fmla="*/ 2446331 w 2546199"/>
              <a:gd name="connsiteY5" fmla="*/ 0 h 276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46199" h="2761400">
                <a:moveTo>
                  <a:pt x="446813" y="2761400"/>
                </a:moveTo>
                <a:cubicBezTo>
                  <a:pt x="774559" y="2544756"/>
                  <a:pt x="1398212" y="2157008"/>
                  <a:pt x="1326044" y="1782645"/>
                </a:cubicBezTo>
                <a:cubicBezTo>
                  <a:pt x="1253876" y="1408282"/>
                  <a:pt x="-153514" y="760939"/>
                  <a:pt x="13806" y="515219"/>
                </a:cubicBezTo>
                <a:cubicBezTo>
                  <a:pt x="181126" y="269499"/>
                  <a:pt x="1924545" y="394194"/>
                  <a:pt x="2329966" y="308324"/>
                </a:cubicBezTo>
                <a:cubicBezTo>
                  <a:pt x="2735387" y="222454"/>
                  <a:pt x="2446331" y="0"/>
                  <a:pt x="2446331" y="0"/>
                </a:cubicBezTo>
                <a:lnTo>
                  <a:pt x="2446331" y="0"/>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926"/>
          </a:p>
        </p:txBody>
      </p:sp>
      <p:sp>
        <p:nvSpPr>
          <p:cNvPr id="90" name="フリーフォーム 89"/>
          <p:cNvSpPr/>
          <p:nvPr/>
        </p:nvSpPr>
        <p:spPr>
          <a:xfrm>
            <a:off x="7708586" y="4747516"/>
            <a:ext cx="1504783" cy="1205396"/>
          </a:xfrm>
          <a:custGeom>
            <a:avLst/>
            <a:gdLst>
              <a:gd name="connsiteX0" fmla="*/ 0 w 3176383"/>
              <a:gd name="connsiteY0" fmla="*/ 3006436 h 3006436"/>
              <a:gd name="connsiteX1" fmla="*/ 872836 w 3176383"/>
              <a:gd name="connsiteY1" fmla="*/ 2770909 h 3006436"/>
              <a:gd name="connsiteX2" fmla="*/ 1870363 w 3176383"/>
              <a:gd name="connsiteY2" fmla="*/ 1620982 h 3006436"/>
              <a:gd name="connsiteX3" fmla="*/ 1302327 w 3176383"/>
              <a:gd name="connsiteY3" fmla="*/ 706582 h 3006436"/>
              <a:gd name="connsiteX4" fmla="*/ 2992581 w 3176383"/>
              <a:gd name="connsiteY4" fmla="*/ 346363 h 3006436"/>
              <a:gd name="connsiteX5" fmla="*/ 3131127 w 3176383"/>
              <a:gd name="connsiteY5" fmla="*/ 0 h 3006436"/>
              <a:gd name="connsiteX6" fmla="*/ 3131127 w 3176383"/>
              <a:gd name="connsiteY6" fmla="*/ 0 h 3006436"/>
              <a:gd name="connsiteX0" fmla="*/ 0 w 3191776"/>
              <a:gd name="connsiteY0" fmla="*/ 3006436 h 3006436"/>
              <a:gd name="connsiteX1" fmla="*/ 872836 w 3191776"/>
              <a:gd name="connsiteY1" fmla="*/ 2770909 h 3006436"/>
              <a:gd name="connsiteX2" fmla="*/ 1870363 w 3191776"/>
              <a:gd name="connsiteY2" fmla="*/ 1620982 h 3006436"/>
              <a:gd name="connsiteX3" fmla="*/ 1070428 w 3191776"/>
              <a:gd name="connsiteY3" fmla="*/ 627451 h 3006436"/>
              <a:gd name="connsiteX4" fmla="*/ 2992581 w 3191776"/>
              <a:gd name="connsiteY4" fmla="*/ 346363 h 3006436"/>
              <a:gd name="connsiteX5" fmla="*/ 3131127 w 3191776"/>
              <a:gd name="connsiteY5" fmla="*/ 0 h 3006436"/>
              <a:gd name="connsiteX6" fmla="*/ 3131127 w 3191776"/>
              <a:gd name="connsiteY6" fmla="*/ 0 h 3006436"/>
              <a:gd name="connsiteX0" fmla="*/ 0 w 3191776"/>
              <a:gd name="connsiteY0" fmla="*/ 3006436 h 3006436"/>
              <a:gd name="connsiteX1" fmla="*/ 872836 w 3191776"/>
              <a:gd name="connsiteY1" fmla="*/ 2770909 h 3006436"/>
              <a:gd name="connsiteX2" fmla="*/ 1870363 w 3191776"/>
              <a:gd name="connsiteY2" fmla="*/ 1620982 h 3006436"/>
              <a:gd name="connsiteX3" fmla="*/ 1070428 w 3191776"/>
              <a:gd name="connsiteY3" fmla="*/ 627451 h 3006436"/>
              <a:gd name="connsiteX4" fmla="*/ 2992581 w 3191776"/>
              <a:gd name="connsiteY4" fmla="*/ 346363 h 3006436"/>
              <a:gd name="connsiteX5" fmla="*/ 3131127 w 3191776"/>
              <a:gd name="connsiteY5" fmla="*/ 0 h 3006436"/>
              <a:gd name="connsiteX6" fmla="*/ 3131127 w 3191776"/>
              <a:gd name="connsiteY6" fmla="*/ 0 h 3006436"/>
              <a:gd name="connsiteX0" fmla="*/ 0 w 3211215"/>
              <a:gd name="connsiteY0" fmla="*/ 3006436 h 3006436"/>
              <a:gd name="connsiteX1" fmla="*/ 872836 w 3211215"/>
              <a:gd name="connsiteY1" fmla="*/ 2770909 h 3006436"/>
              <a:gd name="connsiteX2" fmla="*/ 1870363 w 3211215"/>
              <a:gd name="connsiteY2" fmla="*/ 1620982 h 3006436"/>
              <a:gd name="connsiteX3" fmla="*/ 786470 w 3211215"/>
              <a:gd name="connsiteY3" fmla="*/ 572665 h 3006436"/>
              <a:gd name="connsiteX4" fmla="*/ 2992581 w 3211215"/>
              <a:gd name="connsiteY4" fmla="*/ 346363 h 3006436"/>
              <a:gd name="connsiteX5" fmla="*/ 3131127 w 3211215"/>
              <a:gd name="connsiteY5" fmla="*/ 0 h 3006436"/>
              <a:gd name="connsiteX6" fmla="*/ 3131127 w 3211215"/>
              <a:gd name="connsiteY6" fmla="*/ 0 h 3006436"/>
              <a:gd name="connsiteX0" fmla="*/ 0 w 3129889"/>
              <a:gd name="connsiteY0" fmla="*/ 3006436 h 3006436"/>
              <a:gd name="connsiteX1" fmla="*/ 791508 w 3129889"/>
              <a:gd name="connsiteY1" fmla="*/ 2770909 h 3006436"/>
              <a:gd name="connsiteX2" fmla="*/ 1789035 w 3129889"/>
              <a:gd name="connsiteY2" fmla="*/ 1620982 h 3006436"/>
              <a:gd name="connsiteX3" fmla="*/ 705142 w 3129889"/>
              <a:gd name="connsiteY3" fmla="*/ 572665 h 3006436"/>
              <a:gd name="connsiteX4" fmla="*/ 2911253 w 3129889"/>
              <a:gd name="connsiteY4" fmla="*/ 346363 h 3006436"/>
              <a:gd name="connsiteX5" fmla="*/ 3049799 w 3129889"/>
              <a:gd name="connsiteY5" fmla="*/ 0 h 3006436"/>
              <a:gd name="connsiteX6" fmla="*/ 3049799 w 3129889"/>
              <a:gd name="connsiteY6" fmla="*/ 0 h 3006436"/>
              <a:gd name="connsiteX0" fmla="*/ 0 w 3001733"/>
              <a:gd name="connsiteY0" fmla="*/ 3031795 h 3031795"/>
              <a:gd name="connsiteX1" fmla="*/ 663354 w 3001733"/>
              <a:gd name="connsiteY1" fmla="*/ 2770909 h 3031795"/>
              <a:gd name="connsiteX2" fmla="*/ 1660881 w 3001733"/>
              <a:gd name="connsiteY2" fmla="*/ 1620982 h 3031795"/>
              <a:gd name="connsiteX3" fmla="*/ 576988 w 3001733"/>
              <a:gd name="connsiteY3" fmla="*/ 572665 h 3031795"/>
              <a:gd name="connsiteX4" fmla="*/ 2783099 w 3001733"/>
              <a:gd name="connsiteY4" fmla="*/ 346363 h 3031795"/>
              <a:gd name="connsiteX5" fmla="*/ 2921645 w 3001733"/>
              <a:gd name="connsiteY5" fmla="*/ 0 h 3031795"/>
              <a:gd name="connsiteX6" fmla="*/ 2921645 w 3001733"/>
              <a:gd name="connsiteY6" fmla="*/ 0 h 3031795"/>
              <a:gd name="connsiteX0" fmla="*/ 0 w 3001735"/>
              <a:gd name="connsiteY0" fmla="*/ 3031795 h 3031795"/>
              <a:gd name="connsiteX1" fmla="*/ 663354 w 3001735"/>
              <a:gd name="connsiteY1" fmla="*/ 2770909 h 3031795"/>
              <a:gd name="connsiteX2" fmla="*/ 1660881 w 3001735"/>
              <a:gd name="connsiteY2" fmla="*/ 1620982 h 3031795"/>
              <a:gd name="connsiteX3" fmla="*/ 576988 w 3001735"/>
              <a:gd name="connsiteY3" fmla="*/ 572665 h 3031795"/>
              <a:gd name="connsiteX4" fmla="*/ 2783099 w 3001735"/>
              <a:gd name="connsiteY4" fmla="*/ 346363 h 3031795"/>
              <a:gd name="connsiteX5" fmla="*/ 2921645 w 3001735"/>
              <a:gd name="connsiteY5" fmla="*/ 0 h 3031795"/>
              <a:gd name="connsiteX6" fmla="*/ 2921645 w 3001735"/>
              <a:gd name="connsiteY6" fmla="*/ 0 h 3031795"/>
              <a:gd name="connsiteX0" fmla="*/ 0 w 2991875"/>
              <a:gd name="connsiteY0" fmla="*/ 3082512 h 3082512"/>
              <a:gd name="connsiteX1" fmla="*/ 653496 w 2991875"/>
              <a:gd name="connsiteY1" fmla="*/ 2770909 h 3082512"/>
              <a:gd name="connsiteX2" fmla="*/ 1651023 w 2991875"/>
              <a:gd name="connsiteY2" fmla="*/ 1620982 h 3082512"/>
              <a:gd name="connsiteX3" fmla="*/ 567130 w 2991875"/>
              <a:gd name="connsiteY3" fmla="*/ 572665 h 3082512"/>
              <a:gd name="connsiteX4" fmla="*/ 2773241 w 2991875"/>
              <a:gd name="connsiteY4" fmla="*/ 346363 h 3082512"/>
              <a:gd name="connsiteX5" fmla="*/ 2911787 w 2991875"/>
              <a:gd name="connsiteY5" fmla="*/ 0 h 3082512"/>
              <a:gd name="connsiteX6" fmla="*/ 2911787 w 2991875"/>
              <a:gd name="connsiteY6" fmla="*/ 0 h 3082512"/>
              <a:gd name="connsiteX0" fmla="*/ 0 w 2991877"/>
              <a:gd name="connsiteY0" fmla="*/ 3082512 h 3082512"/>
              <a:gd name="connsiteX1" fmla="*/ 653496 w 2991877"/>
              <a:gd name="connsiteY1" fmla="*/ 2770909 h 3082512"/>
              <a:gd name="connsiteX2" fmla="*/ 1651023 w 2991877"/>
              <a:gd name="connsiteY2" fmla="*/ 1620982 h 3082512"/>
              <a:gd name="connsiteX3" fmla="*/ 567130 w 2991877"/>
              <a:gd name="connsiteY3" fmla="*/ 572665 h 3082512"/>
              <a:gd name="connsiteX4" fmla="*/ 2773241 w 2991877"/>
              <a:gd name="connsiteY4" fmla="*/ 346363 h 3082512"/>
              <a:gd name="connsiteX5" fmla="*/ 2911787 w 2991877"/>
              <a:gd name="connsiteY5" fmla="*/ 0 h 3082512"/>
              <a:gd name="connsiteX6" fmla="*/ 2911787 w 2991877"/>
              <a:gd name="connsiteY6" fmla="*/ 0 h 3082512"/>
              <a:gd name="connsiteX0" fmla="*/ 0 w 2991875"/>
              <a:gd name="connsiteY0" fmla="*/ 3082512 h 3082512"/>
              <a:gd name="connsiteX1" fmla="*/ 653496 w 2991875"/>
              <a:gd name="connsiteY1" fmla="*/ 2770909 h 3082512"/>
              <a:gd name="connsiteX2" fmla="*/ 1651023 w 2991875"/>
              <a:gd name="connsiteY2" fmla="*/ 1620982 h 3082512"/>
              <a:gd name="connsiteX3" fmla="*/ 567130 w 2991875"/>
              <a:gd name="connsiteY3" fmla="*/ 572665 h 3082512"/>
              <a:gd name="connsiteX4" fmla="*/ 2773241 w 2991875"/>
              <a:gd name="connsiteY4" fmla="*/ 346363 h 3082512"/>
              <a:gd name="connsiteX5" fmla="*/ 2911787 w 2991875"/>
              <a:gd name="connsiteY5" fmla="*/ 0 h 3082512"/>
              <a:gd name="connsiteX6" fmla="*/ 2911787 w 2991875"/>
              <a:gd name="connsiteY6" fmla="*/ 0 h 308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91875" h="3082512">
                <a:moveTo>
                  <a:pt x="0" y="3082512"/>
                </a:moveTo>
                <a:cubicBezTo>
                  <a:pt x="290412" y="2991449"/>
                  <a:pt x="417757" y="2976459"/>
                  <a:pt x="653496" y="2770909"/>
                </a:cubicBezTo>
                <a:cubicBezTo>
                  <a:pt x="889235" y="2565359"/>
                  <a:pt x="1665417" y="1987356"/>
                  <a:pt x="1651023" y="1620982"/>
                </a:cubicBezTo>
                <a:cubicBezTo>
                  <a:pt x="1636629" y="1254608"/>
                  <a:pt x="512608" y="675531"/>
                  <a:pt x="567130" y="572665"/>
                </a:cubicBezTo>
                <a:cubicBezTo>
                  <a:pt x="621652" y="469799"/>
                  <a:pt x="2382465" y="441807"/>
                  <a:pt x="2773241" y="346363"/>
                </a:cubicBezTo>
                <a:cubicBezTo>
                  <a:pt x="3164017" y="250919"/>
                  <a:pt x="2911787" y="0"/>
                  <a:pt x="2911787" y="0"/>
                </a:cubicBezTo>
                <a:lnTo>
                  <a:pt x="2911787" y="0"/>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926"/>
          </a:p>
        </p:txBody>
      </p:sp>
      <p:grpSp>
        <p:nvGrpSpPr>
          <p:cNvPr id="92" name="グループ化 91"/>
          <p:cNvGrpSpPr/>
          <p:nvPr/>
        </p:nvGrpSpPr>
        <p:grpSpPr>
          <a:xfrm>
            <a:off x="7215043" y="4781070"/>
            <a:ext cx="2166840" cy="1349766"/>
            <a:chOff x="5829738" y="1601376"/>
            <a:chExt cx="2458650" cy="1531541"/>
          </a:xfrm>
        </p:grpSpPr>
        <p:sp>
          <p:nvSpPr>
            <p:cNvPr id="237" name="平行四辺形 236"/>
            <p:cNvSpPr/>
            <p:nvPr/>
          </p:nvSpPr>
          <p:spPr bwMode="auto">
            <a:xfrm rot="1661815">
              <a:off x="6326539" y="2187656"/>
              <a:ext cx="1428562" cy="945261"/>
            </a:xfrm>
            <a:prstGeom prst="parallelogram">
              <a:avLst/>
            </a:prstGeom>
            <a:solidFill>
              <a:srgbClr val="FFFF00">
                <a:alpha val="70000"/>
              </a:srgbClr>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926"/>
            </a:p>
          </p:txBody>
        </p:sp>
        <p:sp>
          <p:nvSpPr>
            <p:cNvPr id="238" name="フリーフォーム 237"/>
            <p:cNvSpPr/>
            <p:nvPr/>
          </p:nvSpPr>
          <p:spPr bwMode="auto">
            <a:xfrm>
              <a:off x="5829738" y="1601376"/>
              <a:ext cx="2458650" cy="745665"/>
            </a:xfrm>
            <a:custGeom>
              <a:avLst/>
              <a:gdLst>
                <a:gd name="connsiteX0" fmla="*/ 521 w 1912757"/>
                <a:gd name="connsiteY0" fmla="*/ 1017435 h 1684819"/>
                <a:gd name="connsiteX1" fmla="*/ 857771 w 1912757"/>
                <a:gd name="connsiteY1" fmla="*/ 1684185 h 1684819"/>
                <a:gd name="connsiteX2" fmla="*/ 1886471 w 1912757"/>
                <a:gd name="connsiteY2" fmla="*/ 903135 h 1684819"/>
                <a:gd name="connsiteX3" fmla="*/ 1534046 w 1912757"/>
                <a:gd name="connsiteY3" fmla="*/ 198285 h 1684819"/>
                <a:gd name="connsiteX4" fmla="*/ 743471 w 1912757"/>
                <a:gd name="connsiteY4" fmla="*/ 55410 h 1684819"/>
                <a:gd name="connsiteX5" fmla="*/ 521 w 1912757"/>
                <a:gd name="connsiteY5" fmla="*/ 1017435 h 1684819"/>
                <a:gd name="connsiteX0" fmla="*/ 521 w 1912757"/>
                <a:gd name="connsiteY0" fmla="*/ 1017435 h 1684185"/>
                <a:gd name="connsiteX1" fmla="*/ 857771 w 1912757"/>
                <a:gd name="connsiteY1" fmla="*/ 1684185 h 1684185"/>
                <a:gd name="connsiteX2" fmla="*/ 1886471 w 1912757"/>
                <a:gd name="connsiteY2" fmla="*/ 903135 h 1684185"/>
                <a:gd name="connsiteX3" fmla="*/ 1534046 w 1912757"/>
                <a:gd name="connsiteY3" fmla="*/ 198285 h 1684185"/>
                <a:gd name="connsiteX4" fmla="*/ 743471 w 1912757"/>
                <a:gd name="connsiteY4" fmla="*/ 55410 h 1684185"/>
                <a:gd name="connsiteX5" fmla="*/ 521 w 1912757"/>
                <a:gd name="connsiteY5" fmla="*/ 1017435 h 1684185"/>
                <a:gd name="connsiteX0" fmla="*/ 521 w 1912757"/>
                <a:gd name="connsiteY0" fmla="*/ 1017435 h 1684185"/>
                <a:gd name="connsiteX1" fmla="*/ 857771 w 1912757"/>
                <a:gd name="connsiteY1" fmla="*/ 1684185 h 1684185"/>
                <a:gd name="connsiteX2" fmla="*/ 1886471 w 1912757"/>
                <a:gd name="connsiteY2" fmla="*/ 903135 h 1684185"/>
                <a:gd name="connsiteX3" fmla="*/ 1534046 w 1912757"/>
                <a:gd name="connsiteY3" fmla="*/ 198285 h 1684185"/>
                <a:gd name="connsiteX4" fmla="*/ 743471 w 1912757"/>
                <a:gd name="connsiteY4" fmla="*/ 55410 h 1684185"/>
                <a:gd name="connsiteX5" fmla="*/ 521 w 1912757"/>
                <a:gd name="connsiteY5" fmla="*/ 1017435 h 1684185"/>
                <a:gd name="connsiteX0" fmla="*/ 521 w 1886471"/>
                <a:gd name="connsiteY0" fmla="*/ 962472 h 1629222"/>
                <a:gd name="connsiteX1" fmla="*/ 857771 w 1886471"/>
                <a:gd name="connsiteY1" fmla="*/ 1629222 h 1629222"/>
                <a:gd name="connsiteX2" fmla="*/ 1886471 w 1886471"/>
                <a:gd name="connsiteY2" fmla="*/ 848172 h 1629222"/>
                <a:gd name="connsiteX3" fmla="*/ 743471 w 1886471"/>
                <a:gd name="connsiteY3" fmla="*/ 447 h 1629222"/>
                <a:gd name="connsiteX4" fmla="*/ 521 w 1886471"/>
                <a:gd name="connsiteY4" fmla="*/ 962472 h 1629222"/>
                <a:gd name="connsiteX0" fmla="*/ 521 w 1886471"/>
                <a:gd name="connsiteY0" fmla="*/ 962025 h 1628775"/>
                <a:gd name="connsiteX1" fmla="*/ 857771 w 1886471"/>
                <a:gd name="connsiteY1" fmla="*/ 1628775 h 1628775"/>
                <a:gd name="connsiteX2" fmla="*/ 1886471 w 1886471"/>
                <a:gd name="connsiteY2" fmla="*/ 847725 h 1628775"/>
                <a:gd name="connsiteX3" fmla="*/ 743471 w 1886471"/>
                <a:gd name="connsiteY3" fmla="*/ 0 h 1628775"/>
                <a:gd name="connsiteX4" fmla="*/ 521 w 1886471"/>
                <a:gd name="connsiteY4" fmla="*/ 962025 h 1628775"/>
                <a:gd name="connsiteX0" fmla="*/ 0 w 1885950"/>
                <a:gd name="connsiteY0" fmla="*/ 962025 h 1628775"/>
                <a:gd name="connsiteX1" fmla="*/ 857250 w 1885950"/>
                <a:gd name="connsiteY1" fmla="*/ 1628775 h 1628775"/>
                <a:gd name="connsiteX2" fmla="*/ 1885950 w 1885950"/>
                <a:gd name="connsiteY2" fmla="*/ 847725 h 1628775"/>
                <a:gd name="connsiteX3" fmla="*/ 742950 w 1885950"/>
                <a:gd name="connsiteY3" fmla="*/ 0 h 1628775"/>
                <a:gd name="connsiteX4" fmla="*/ 0 w 1885950"/>
                <a:gd name="connsiteY4" fmla="*/ 962025 h 1628775"/>
                <a:gd name="connsiteX0" fmla="*/ 0 w 2181225"/>
                <a:gd name="connsiteY0" fmla="*/ 971313 h 1645610"/>
                <a:gd name="connsiteX1" fmla="*/ 857250 w 2181225"/>
                <a:gd name="connsiteY1" fmla="*/ 1638063 h 1645610"/>
                <a:gd name="connsiteX2" fmla="*/ 2181225 w 2181225"/>
                <a:gd name="connsiteY2" fmla="*/ 514113 h 1645610"/>
                <a:gd name="connsiteX3" fmla="*/ 742950 w 2181225"/>
                <a:gd name="connsiteY3" fmla="*/ 9288 h 1645610"/>
                <a:gd name="connsiteX4" fmla="*/ 0 w 2181225"/>
                <a:gd name="connsiteY4" fmla="*/ 971313 h 1645610"/>
                <a:gd name="connsiteX0" fmla="*/ 6669 w 2187894"/>
                <a:gd name="connsiteY0" fmla="*/ 979435 h 1653980"/>
                <a:gd name="connsiteX1" fmla="*/ 863919 w 2187894"/>
                <a:gd name="connsiteY1" fmla="*/ 1646185 h 1653980"/>
                <a:gd name="connsiteX2" fmla="*/ 2187894 w 2187894"/>
                <a:gd name="connsiteY2" fmla="*/ 522235 h 1653980"/>
                <a:gd name="connsiteX3" fmla="*/ 749619 w 2187894"/>
                <a:gd name="connsiteY3" fmla="*/ 17410 h 1653980"/>
                <a:gd name="connsiteX4" fmla="*/ 1311593 w 2187894"/>
                <a:gd name="connsiteY4" fmla="*/ 198383 h 1653980"/>
                <a:gd name="connsiteX5" fmla="*/ 6669 w 2187894"/>
                <a:gd name="connsiteY5" fmla="*/ 979435 h 1653980"/>
                <a:gd name="connsiteX0" fmla="*/ 6669 w 2187894"/>
                <a:gd name="connsiteY0" fmla="*/ 781052 h 1455597"/>
                <a:gd name="connsiteX1" fmla="*/ 863919 w 2187894"/>
                <a:gd name="connsiteY1" fmla="*/ 1447802 h 1455597"/>
                <a:gd name="connsiteX2" fmla="*/ 2187894 w 2187894"/>
                <a:gd name="connsiteY2" fmla="*/ 323852 h 1455597"/>
                <a:gd name="connsiteX3" fmla="*/ 1311593 w 2187894"/>
                <a:gd name="connsiteY3" fmla="*/ 0 h 1455597"/>
                <a:gd name="connsiteX4" fmla="*/ 6669 w 2187894"/>
                <a:gd name="connsiteY4" fmla="*/ 781052 h 1455597"/>
                <a:gd name="connsiteX0" fmla="*/ 185934 w 1405134"/>
                <a:gd name="connsiteY0" fmla="*/ 809627 h 1456928"/>
                <a:gd name="connsiteX1" fmla="*/ 81159 w 1405134"/>
                <a:gd name="connsiteY1" fmla="*/ 1447802 h 1456928"/>
                <a:gd name="connsiteX2" fmla="*/ 1405134 w 1405134"/>
                <a:gd name="connsiteY2" fmla="*/ 323852 h 1456928"/>
                <a:gd name="connsiteX3" fmla="*/ 528833 w 1405134"/>
                <a:gd name="connsiteY3" fmla="*/ 0 h 1456928"/>
                <a:gd name="connsiteX4" fmla="*/ 185934 w 1405134"/>
                <a:gd name="connsiteY4" fmla="*/ 809627 h 1456928"/>
                <a:gd name="connsiteX0" fmla="*/ 289 w 1219596"/>
                <a:gd name="connsiteY0" fmla="*/ 809627 h 1044961"/>
                <a:gd name="connsiteX1" fmla="*/ 400339 w 1219596"/>
                <a:gd name="connsiteY1" fmla="*/ 1019177 h 1044961"/>
                <a:gd name="connsiteX2" fmla="*/ 1219489 w 1219596"/>
                <a:gd name="connsiteY2" fmla="*/ 323852 h 1044961"/>
                <a:gd name="connsiteX3" fmla="*/ 343188 w 1219596"/>
                <a:gd name="connsiteY3" fmla="*/ 0 h 1044961"/>
                <a:gd name="connsiteX4" fmla="*/ 289 w 1219596"/>
                <a:gd name="connsiteY4" fmla="*/ 809627 h 1044961"/>
                <a:gd name="connsiteX0" fmla="*/ 7982 w 1228655"/>
                <a:gd name="connsiteY0" fmla="*/ 1028702 h 1268693"/>
                <a:gd name="connsiteX1" fmla="*/ 408032 w 1228655"/>
                <a:gd name="connsiteY1" fmla="*/ 1238252 h 1268693"/>
                <a:gd name="connsiteX2" fmla="*/ 1227182 w 1228655"/>
                <a:gd name="connsiteY2" fmla="*/ 542927 h 1268693"/>
                <a:gd name="connsiteX3" fmla="*/ 188956 w 1228655"/>
                <a:gd name="connsiteY3" fmla="*/ 0 h 1268693"/>
                <a:gd name="connsiteX4" fmla="*/ 7982 w 1228655"/>
                <a:gd name="connsiteY4" fmla="*/ 1028702 h 1268693"/>
                <a:gd name="connsiteX0" fmla="*/ 3241 w 1223914"/>
                <a:gd name="connsiteY0" fmla="*/ 1030069 h 1260582"/>
                <a:gd name="connsiteX1" fmla="*/ 403291 w 1223914"/>
                <a:gd name="connsiteY1" fmla="*/ 1239619 h 1260582"/>
                <a:gd name="connsiteX2" fmla="*/ 1222441 w 1223914"/>
                <a:gd name="connsiteY2" fmla="*/ 544294 h 1260582"/>
                <a:gd name="connsiteX3" fmla="*/ 184215 w 1223914"/>
                <a:gd name="connsiteY3" fmla="*/ 1367 h 1260582"/>
                <a:gd name="connsiteX4" fmla="*/ 603315 w 1223914"/>
                <a:gd name="connsiteY4" fmla="*/ 525242 h 1260582"/>
                <a:gd name="connsiteX5" fmla="*/ 3241 w 1223914"/>
                <a:gd name="connsiteY5" fmla="*/ 1030069 h 1260582"/>
                <a:gd name="connsiteX0" fmla="*/ 2969 w 1252227"/>
                <a:gd name="connsiteY0" fmla="*/ 820519 h 1243807"/>
                <a:gd name="connsiteX1" fmla="*/ 431594 w 1252227"/>
                <a:gd name="connsiteY1" fmla="*/ 1239619 h 1243807"/>
                <a:gd name="connsiteX2" fmla="*/ 1250744 w 1252227"/>
                <a:gd name="connsiteY2" fmla="*/ 544294 h 1243807"/>
                <a:gd name="connsiteX3" fmla="*/ 212518 w 1252227"/>
                <a:gd name="connsiteY3" fmla="*/ 1367 h 1243807"/>
                <a:gd name="connsiteX4" fmla="*/ 631618 w 1252227"/>
                <a:gd name="connsiteY4" fmla="*/ 525242 h 1243807"/>
                <a:gd name="connsiteX5" fmla="*/ 2969 w 1252227"/>
                <a:gd name="connsiteY5" fmla="*/ 820519 h 1243807"/>
                <a:gd name="connsiteX0" fmla="*/ 1543 w 1251632"/>
                <a:gd name="connsiteY0" fmla="*/ 820519 h 1112180"/>
                <a:gd name="connsiteX1" fmla="*/ 477793 w 1251632"/>
                <a:gd name="connsiteY1" fmla="*/ 1106269 h 1112180"/>
                <a:gd name="connsiteX2" fmla="*/ 1249318 w 1251632"/>
                <a:gd name="connsiteY2" fmla="*/ 544294 h 1112180"/>
                <a:gd name="connsiteX3" fmla="*/ 211092 w 1251632"/>
                <a:gd name="connsiteY3" fmla="*/ 1367 h 1112180"/>
                <a:gd name="connsiteX4" fmla="*/ 630192 w 1251632"/>
                <a:gd name="connsiteY4" fmla="*/ 525242 h 1112180"/>
                <a:gd name="connsiteX5" fmla="*/ 1543 w 1251632"/>
                <a:gd name="connsiteY5" fmla="*/ 820519 h 1112180"/>
                <a:gd name="connsiteX0" fmla="*/ 1478 w 1166132"/>
                <a:gd name="connsiteY0" fmla="*/ 820519 h 1112889"/>
                <a:gd name="connsiteX1" fmla="*/ 477728 w 1166132"/>
                <a:gd name="connsiteY1" fmla="*/ 1106269 h 1112889"/>
                <a:gd name="connsiteX2" fmla="*/ 1163528 w 1166132"/>
                <a:gd name="connsiteY2" fmla="*/ 525244 h 1112889"/>
                <a:gd name="connsiteX3" fmla="*/ 211027 w 1166132"/>
                <a:gd name="connsiteY3" fmla="*/ 1367 h 1112889"/>
                <a:gd name="connsiteX4" fmla="*/ 630127 w 1166132"/>
                <a:gd name="connsiteY4" fmla="*/ 525242 h 1112889"/>
                <a:gd name="connsiteX5" fmla="*/ 1478 w 1166132"/>
                <a:gd name="connsiteY5" fmla="*/ 820519 h 1112889"/>
                <a:gd name="connsiteX0" fmla="*/ 1478 w 1169232"/>
                <a:gd name="connsiteY0" fmla="*/ 830717 h 1123087"/>
                <a:gd name="connsiteX1" fmla="*/ 477728 w 1169232"/>
                <a:gd name="connsiteY1" fmla="*/ 1116467 h 1123087"/>
                <a:gd name="connsiteX2" fmla="*/ 1163528 w 1169232"/>
                <a:gd name="connsiteY2" fmla="*/ 535442 h 1123087"/>
                <a:gd name="connsiteX3" fmla="*/ 773001 w 1169232"/>
                <a:gd name="connsiteY3" fmla="*/ 192541 h 1123087"/>
                <a:gd name="connsiteX4" fmla="*/ 211027 w 1169232"/>
                <a:gd name="connsiteY4" fmla="*/ 11565 h 1123087"/>
                <a:gd name="connsiteX5" fmla="*/ 630127 w 1169232"/>
                <a:gd name="connsiteY5" fmla="*/ 535440 h 1123087"/>
                <a:gd name="connsiteX6" fmla="*/ 1478 w 1169232"/>
                <a:gd name="connsiteY6" fmla="*/ 830717 h 1123087"/>
                <a:gd name="connsiteX0" fmla="*/ 1478 w 1171453"/>
                <a:gd name="connsiteY0" fmla="*/ 830179 h 1122549"/>
                <a:gd name="connsiteX1" fmla="*/ 477728 w 1171453"/>
                <a:gd name="connsiteY1" fmla="*/ 1115929 h 1122549"/>
                <a:gd name="connsiteX2" fmla="*/ 1163528 w 1171453"/>
                <a:gd name="connsiteY2" fmla="*/ 534904 h 1122549"/>
                <a:gd name="connsiteX3" fmla="*/ 811101 w 1171453"/>
                <a:gd name="connsiteY3" fmla="*/ 201528 h 1122549"/>
                <a:gd name="connsiteX4" fmla="*/ 211027 w 1171453"/>
                <a:gd name="connsiteY4" fmla="*/ 11027 h 1122549"/>
                <a:gd name="connsiteX5" fmla="*/ 630127 w 1171453"/>
                <a:gd name="connsiteY5" fmla="*/ 534902 h 1122549"/>
                <a:gd name="connsiteX6" fmla="*/ 1478 w 1171453"/>
                <a:gd name="connsiteY6" fmla="*/ 830179 h 1122549"/>
                <a:gd name="connsiteX0" fmla="*/ 1478 w 1171453"/>
                <a:gd name="connsiteY0" fmla="*/ 829709 h 1122079"/>
                <a:gd name="connsiteX1" fmla="*/ 477728 w 1171453"/>
                <a:gd name="connsiteY1" fmla="*/ 1115459 h 1122079"/>
                <a:gd name="connsiteX2" fmla="*/ 1163528 w 1171453"/>
                <a:gd name="connsiteY2" fmla="*/ 534434 h 1122079"/>
                <a:gd name="connsiteX3" fmla="*/ 811101 w 1171453"/>
                <a:gd name="connsiteY3" fmla="*/ 201058 h 1122079"/>
                <a:gd name="connsiteX4" fmla="*/ 211027 w 1171453"/>
                <a:gd name="connsiteY4" fmla="*/ 10557 h 1122079"/>
                <a:gd name="connsiteX5" fmla="*/ 630127 w 1171453"/>
                <a:gd name="connsiteY5" fmla="*/ 534432 h 1122079"/>
                <a:gd name="connsiteX6" fmla="*/ 1478 w 1171453"/>
                <a:gd name="connsiteY6" fmla="*/ 829709 h 1122079"/>
                <a:gd name="connsiteX0" fmla="*/ 1478 w 1171453"/>
                <a:gd name="connsiteY0" fmla="*/ 712264 h 1004634"/>
                <a:gd name="connsiteX1" fmla="*/ 477728 w 1171453"/>
                <a:gd name="connsiteY1" fmla="*/ 998014 h 1004634"/>
                <a:gd name="connsiteX2" fmla="*/ 1163528 w 1171453"/>
                <a:gd name="connsiteY2" fmla="*/ 416989 h 1004634"/>
                <a:gd name="connsiteX3" fmla="*/ 811101 w 1171453"/>
                <a:gd name="connsiteY3" fmla="*/ 83613 h 1004634"/>
                <a:gd name="connsiteX4" fmla="*/ 211027 w 1171453"/>
                <a:gd name="connsiteY4" fmla="*/ 26462 h 1004634"/>
                <a:gd name="connsiteX5" fmla="*/ 630127 w 1171453"/>
                <a:gd name="connsiteY5" fmla="*/ 416987 h 1004634"/>
                <a:gd name="connsiteX6" fmla="*/ 1478 w 1171453"/>
                <a:gd name="connsiteY6" fmla="*/ 712264 h 1004634"/>
                <a:gd name="connsiteX0" fmla="*/ 1478 w 1171453"/>
                <a:gd name="connsiteY0" fmla="*/ 735305 h 1027675"/>
                <a:gd name="connsiteX1" fmla="*/ 477728 w 1171453"/>
                <a:gd name="connsiteY1" fmla="*/ 1021055 h 1027675"/>
                <a:gd name="connsiteX2" fmla="*/ 1163528 w 1171453"/>
                <a:gd name="connsiteY2" fmla="*/ 440030 h 1027675"/>
                <a:gd name="connsiteX3" fmla="*/ 811101 w 1171453"/>
                <a:gd name="connsiteY3" fmla="*/ 106654 h 1027675"/>
                <a:gd name="connsiteX4" fmla="*/ 211027 w 1171453"/>
                <a:gd name="connsiteY4" fmla="*/ 49503 h 1027675"/>
                <a:gd name="connsiteX5" fmla="*/ 630127 w 1171453"/>
                <a:gd name="connsiteY5" fmla="*/ 440028 h 1027675"/>
                <a:gd name="connsiteX6" fmla="*/ 1478 w 1171453"/>
                <a:gd name="connsiteY6" fmla="*/ 735305 h 1027675"/>
                <a:gd name="connsiteX0" fmla="*/ 1478 w 1166132"/>
                <a:gd name="connsiteY0" fmla="*/ 685802 h 978172"/>
                <a:gd name="connsiteX1" fmla="*/ 477728 w 1166132"/>
                <a:gd name="connsiteY1" fmla="*/ 971552 h 978172"/>
                <a:gd name="connsiteX2" fmla="*/ 1163528 w 1166132"/>
                <a:gd name="connsiteY2" fmla="*/ 390527 h 978172"/>
                <a:gd name="connsiteX3" fmla="*/ 211027 w 1166132"/>
                <a:gd name="connsiteY3" fmla="*/ 0 h 978172"/>
                <a:gd name="connsiteX4" fmla="*/ 630127 w 1166132"/>
                <a:gd name="connsiteY4" fmla="*/ 390525 h 978172"/>
                <a:gd name="connsiteX5" fmla="*/ 1478 w 1166132"/>
                <a:gd name="connsiteY5" fmla="*/ 685802 h 978172"/>
                <a:gd name="connsiteX0" fmla="*/ 1478 w 1163543"/>
                <a:gd name="connsiteY0" fmla="*/ 628652 h 921022"/>
                <a:gd name="connsiteX1" fmla="*/ 477728 w 1163543"/>
                <a:gd name="connsiteY1" fmla="*/ 914402 h 921022"/>
                <a:gd name="connsiteX2" fmla="*/ 1163528 w 1163543"/>
                <a:gd name="connsiteY2" fmla="*/ 333377 h 921022"/>
                <a:gd name="connsiteX3" fmla="*/ 458677 w 1163543"/>
                <a:gd name="connsiteY3" fmla="*/ 0 h 921022"/>
                <a:gd name="connsiteX4" fmla="*/ 630127 w 1163543"/>
                <a:gd name="connsiteY4" fmla="*/ 333375 h 921022"/>
                <a:gd name="connsiteX5" fmla="*/ 1478 w 1163543"/>
                <a:gd name="connsiteY5" fmla="*/ 628652 h 921022"/>
                <a:gd name="connsiteX0" fmla="*/ 861 w 1162926"/>
                <a:gd name="connsiteY0" fmla="*/ 628652 h 921059"/>
                <a:gd name="connsiteX1" fmla="*/ 477111 w 1162926"/>
                <a:gd name="connsiteY1" fmla="*/ 914402 h 921059"/>
                <a:gd name="connsiteX2" fmla="*/ 1162911 w 1162926"/>
                <a:gd name="connsiteY2" fmla="*/ 333377 h 921059"/>
                <a:gd name="connsiteX3" fmla="*/ 458060 w 1162926"/>
                <a:gd name="connsiteY3" fmla="*/ 0 h 921059"/>
                <a:gd name="connsiteX4" fmla="*/ 591410 w 1162926"/>
                <a:gd name="connsiteY4" fmla="*/ 323850 h 921059"/>
                <a:gd name="connsiteX5" fmla="*/ 861 w 1162926"/>
                <a:gd name="connsiteY5" fmla="*/ 628652 h 921059"/>
                <a:gd name="connsiteX0" fmla="*/ 0 w 1162065"/>
                <a:gd name="connsiteY0" fmla="*/ 628652 h 914402"/>
                <a:gd name="connsiteX1" fmla="*/ 476250 w 1162065"/>
                <a:gd name="connsiteY1" fmla="*/ 914402 h 914402"/>
                <a:gd name="connsiteX2" fmla="*/ 1162050 w 1162065"/>
                <a:gd name="connsiteY2" fmla="*/ 333377 h 914402"/>
                <a:gd name="connsiteX3" fmla="*/ 457199 w 1162065"/>
                <a:gd name="connsiteY3" fmla="*/ 0 h 914402"/>
                <a:gd name="connsiteX4" fmla="*/ 590549 w 1162065"/>
                <a:gd name="connsiteY4" fmla="*/ 323850 h 914402"/>
                <a:gd name="connsiteX5" fmla="*/ 0 w 1162065"/>
                <a:gd name="connsiteY5" fmla="*/ 628652 h 914402"/>
                <a:gd name="connsiteX0" fmla="*/ 0 w 1162065"/>
                <a:gd name="connsiteY0" fmla="*/ 628652 h 914402"/>
                <a:gd name="connsiteX1" fmla="*/ 476250 w 1162065"/>
                <a:gd name="connsiteY1" fmla="*/ 914402 h 914402"/>
                <a:gd name="connsiteX2" fmla="*/ 1162050 w 1162065"/>
                <a:gd name="connsiteY2" fmla="*/ 333377 h 914402"/>
                <a:gd name="connsiteX3" fmla="*/ 457199 w 1162065"/>
                <a:gd name="connsiteY3" fmla="*/ 0 h 914402"/>
                <a:gd name="connsiteX4" fmla="*/ 590549 w 1162065"/>
                <a:gd name="connsiteY4" fmla="*/ 323850 h 914402"/>
                <a:gd name="connsiteX5" fmla="*/ 0 w 1162065"/>
                <a:gd name="connsiteY5" fmla="*/ 628652 h 914402"/>
                <a:gd name="connsiteX0" fmla="*/ 0 w 1162065"/>
                <a:gd name="connsiteY0" fmla="*/ 628652 h 914402"/>
                <a:gd name="connsiteX1" fmla="*/ 476250 w 1162065"/>
                <a:gd name="connsiteY1" fmla="*/ 914402 h 914402"/>
                <a:gd name="connsiteX2" fmla="*/ 1162050 w 1162065"/>
                <a:gd name="connsiteY2" fmla="*/ 333377 h 914402"/>
                <a:gd name="connsiteX3" fmla="*/ 457199 w 1162065"/>
                <a:gd name="connsiteY3" fmla="*/ 0 h 914402"/>
                <a:gd name="connsiteX4" fmla="*/ 590549 w 1162065"/>
                <a:gd name="connsiteY4" fmla="*/ 323850 h 914402"/>
                <a:gd name="connsiteX5" fmla="*/ 0 w 1162065"/>
                <a:gd name="connsiteY5" fmla="*/ 628652 h 914402"/>
                <a:gd name="connsiteX0" fmla="*/ 0 w 1162065"/>
                <a:gd name="connsiteY0" fmla="*/ 628652 h 914402"/>
                <a:gd name="connsiteX1" fmla="*/ 476250 w 1162065"/>
                <a:gd name="connsiteY1" fmla="*/ 914402 h 914402"/>
                <a:gd name="connsiteX2" fmla="*/ 1162050 w 1162065"/>
                <a:gd name="connsiteY2" fmla="*/ 333377 h 914402"/>
                <a:gd name="connsiteX3" fmla="*/ 457199 w 1162065"/>
                <a:gd name="connsiteY3" fmla="*/ 0 h 914402"/>
                <a:gd name="connsiteX4" fmla="*/ 590549 w 1162065"/>
                <a:gd name="connsiteY4" fmla="*/ 323850 h 914402"/>
                <a:gd name="connsiteX5" fmla="*/ 0 w 1162065"/>
                <a:gd name="connsiteY5" fmla="*/ 628652 h 914402"/>
                <a:gd name="connsiteX0" fmla="*/ 0 w 1143015"/>
                <a:gd name="connsiteY0" fmla="*/ 628652 h 924466"/>
                <a:gd name="connsiteX1" fmla="*/ 476250 w 1143015"/>
                <a:gd name="connsiteY1" fmla="*/ 914402 h 924466"/>
                <a:gd name="connsiteX2" fmla="*/ 1143000 w 1143015"/>
                <a:gd name="connsiteY2" fmla="*/ 247652 h 924466"/>
                <a:gd name="connsiteX3" fmla="*/ 457199 w 1143015"/>
                <a:gd name="connsiteY3" fmla="*/ 0 h 924466"/>
                <a:gd name="connsiteX4" fmla="*/ 590549 w 1143015"/>
                <a:gd name="connsiteY4" fmla="*/ 323850 h 924466"/>
                <a:gd name="connsiteX5" fmla="*/ 0 w 1143015"/>
                <a:gd name="connsiteY5" fmla="*/ 628652 h 924466"/>
                <a:gd name="connsiteX0" fmla="*/ 0 w 1189925"/>
                <a:gd name="connsiteY0" fmla="*/ 628652 h 916018"/>
                <a:gd name="connsiteX1" fmla="*/ 476250 w 1189925"/>
                <a:gd name="connsiteY1" fmla="*/ 914402 h 916018"/>
                <a:gd name="connsiteX2" fmla="*/ 1057273 w 1189925"/>
                <a:gd name="connsiteY2" fmla="*/ 495300 h 916018"/>
                <a:gd name="connsiteX3" fmla="*/ 1143000 w 1189925"/>
                <a:gd name="connsiteY3" fmla="*/ 247652 h 916018"/>
                <a:gd name="connsiteX4" fmla="*/ 457199 w 1189925"/>
                <a:gd name="connsiteY4" fmla="*/ 0 h 916018"/>
                <a:gd name="connsiteX5" fmla="*/ 590549 w 1189925"/>
                <a:gd name="connsiteY5" fmla="*/ 323850 h 916018"/>
                <a:gd name="connsiteX6" fmla="*/ 0 w 1189925"/>
                <a:gd name="connsiteY6" fmla="*/ 628652 h 916018"/>
                <a:gd name="connsiteX0" fmla="*/ 0 w 1189925"/>
                <a:gd name="connsiteY0" fmla="*/ 628652 h 916018"/>
                <a:gd name="connsiteX1" fmla="*/ 476250 w 1189925"/>
                <a:gd name="connsiteY1" fmla="*/ 914402 h 916018"/>
                <a:gd name="connsiteX2" fmla="*/ 1057273 w 1189925"/>
                <a:gd name="connsiteY2" fmla="*/ 495300 h 916018"/>
                <a:gd name="connsiteX3" fmla="*/ 1143000 w 1189925"/>
                <a:gd name="connsiteY3" fmla="*/ 247652 h 916018"/>
                <a:gd name="connsiteX4" fmla="*/ 457199 w 1189925"/>
                <a:gd name="connsiteY4" fmla="*/ 0 h 916018"/>
                <a:gd name="connsiteX5" fmla="*/ 590549 w 1189925"/>
                <a:gd name="connsiteY5" fmla="*/ 323850 h 916018"/>
                <a:gd name="connsiteX6" fmla="*/ 0 w 1189925"/>
                <a:gd name="connsiteY6" fmla="*/ 628652 h 916018"/>
                <a:gd name="connsiteX0" fmla="*/ 0 w 1143000"/>
                <a:gd name="connsiteY0" fmla="*/ 628652 h 916018"/>
                <a:gd name="connsiteX1" fmla="*/ 476250 w 1143000"/>
                <a:gd name="connsiteY1" fmla="*/ 914402 h 916018"/>
                <a:gd name="connsiteX2" fmla="*/ 1057273 w 1143000"/>
                <a:gd name="connsiteY2" fmla="*/ 495300 h 916018"/>
                <a:gd name="connsiteX3" fmla="*/ 1143000 w 1143000"/>
                <a:gd name="connsiteY3" fmla="*/ 247652 h 916018"/>
                <a:gd name="connsiteX4" fmla="*/ 457199 w 1143000"/>
                <a:gd name="connsiteY4" fmla="*/ 0 h 916018"/>
                <a:gd name="connsiteX5" fmla="*/ 590549 w 1143000"/>
                <a:gd name="connsiteY5" fmla="*/ 323850 h 916018"/>
                <a:gd name="connsiteX6" fmla="*/ 0 w 1143000"/>
                <a:gd name="connsiteY6" fmla="*/ 628652 h 916018"/>
                <a:gd name="connsiteX0" fmla="*/ 0 w 1143000"/>
                <a:gd name="connsiteY0" fmla="*/ 628652 h 916018"/>
                <a:gd name="connsiteX1" fmla="*/ 476250 w 1143000"/>
                <a:gd name="connsiteY1" fmla="*/ 914402 h 916018"/>
                <a:gd name="connsiteX2" fmla="*/ 1057273 w 1143000"/>
                <a:gd name="connsiteY2" fmla="*/ 495300 h 916018"/>
                <a:gd name="connsiteX3" fmla="*/ 1143000 w 1143000"/>
                <a:gd name="connsiteY3" fmla="*/ 238127 h 916018"/>
                <a:gd name="connsiteX4" fmla="*/ 457199 w 1143000"/>
                <a:gd name="connsiteY4" fmla="*/ 0 h 916018"/>
                <a:gd name="connsiteX5" fmla="*/ 590549 w 1143000"/>
                <a:gd name="connsiteY5" fmla="*/ 323850 h 916018"/>
                <a:gd name="connsiteX6" fmla="*/ 0 w 1143000"/>
                <a:gd name="connsiteY6" fmla="*/ 628652 h 916018"/>
                <a:gd name="connsiteX0" fmla="*/ 0 w 1114425"/>
                <a:gd name="connsiteY0" fmla="*/ 628652 h 916018"/>
                <a:gd name="connsiteX1" fmla="*/ 476250 w 1114425"/>
                <a:gd name="connsiteY1" fmla="*/ 914402 h 916018"/>
                <a:gd name="connsiteX2" fmla="*/ 1057273 w 1114425"/>
                <a:gd name="connsiteY2" fmla="*/ 495300 h 916018"/>
                <a:gd name="connsiteX3" fmla="*/ 1114425 w 1114425"/>
                <a:gd name="connsiteY3" fmla="*/ 200027 h 916018"/>
                <a:gd name="connsiteX4" fmla="*/ 457199 w 1114425"/>
                <a:gd name="connsiteY4" fmla="*/ 0 h 916018"/>
                <a:gd name="connsiteX5" fmla="*/ 590549 w 1114425"/>
                <a:gd name="connsiteY5" fmla="*/ 323850 h 916018"/>
                <a:gd name="connsiteX6" fmla="*/ 0 w 1114425"/>
                <a:gd name="connsiteY6" fmla="*/ 628652 h 916018"/>
                <a:gd name="connsiteX0" fmla="*/ 0 w 1114425"/>
                <a:gd name="connsiteY0" fmla="*/ 628652 h 916018"/>
                <a:gd name="connsiteX1" fmla="*/ 476250 w 1114425"/>
                <a:gd name="connsiteY1" fmla="*/ 914402 h 916018"/>
                <a:gd name="connsiteX2" fmla="*/ 1057273 w 1114425"/>
                <a:gd name="connsiteY2" fmla="*/ 495300 h 916018"/>
                <a:gd name="connsiteX3" fmla="*/ 1114425 w 1114425"/>
                <a:gd name="connsiteY3" fmla="*/ 200027 h 916018"/>
                <a:gd name="connsiteX4" fmla="*/ 457199 w 1114425"/>
                <a:gd name="connsiteY4" fmla="*/ 0 h 916018"/>
                <a:gd name="connsiteX5" fmla="*/ 590549 w 1114425"/>
                <a:gd name="connsiteY5" fmla="*/ 323850 h 916018"/>
                <a:gd name="connsiteX6" fmla="*/ 0 w 1114425"/>
                <a:gd name="connsiteY6" fmla="*/ 628652 h 916018"/>
                <a:gd name="connsiteX0" fmla="*/ 0 w 1114425"/>
                <a:gd name="connsiteY0" fmla="*/ 628652 h 914402"/>
                <a:gd name="connsiteX1" fmla="*/ 476250 w 1114425"/>
                <a:gd name="connsiteY1" fmla="*/ 914402 h 914402"/>
                <a:gd name="connsiteX2" fmla="*/ 1057273 w 1114425"/>
                <a:gd name="connsiteY2" fmla="*/ 495300 h 914402"/>
                <a:gd name="connsiteX3" fmla="*/ 1114425 w 1114425"/>
                <a:gd name="connsiteY3" fmla="*/ 200027 h 914402"/>
                <a:gd name="connsiteX4" fmla="*/ 457199 w 1114425"/>
                <a:gd name="connsiteY4" fmla="*/ 0 h 914402"/>
                <a:gd name="connsiteX5" fmla="*/ 590549 w 1114425"/>
                <a:gd name="connsiteY5" fmla="*/ 323850 h 914402"/>
                <a:gd name="connsiteX6" fmla="*/ 0 w 1114425"/>
                <a:gd name="connsiteY6" fmla="*/ 628652 h 914402"/>
                <a:gd name="connsiteX0" fmla="*/ 0 w 1114425"/>
                <a:gd name="connsiteY0" fmla="*/ 628652 h 914402"/>
                <a:gd name="connsiteX1" fmla="*/ 476250 w 1114425"/>
                <a:gd name="connsiteY1" fmla="*/ 914402 h 914402"/>
                <a:gd name="connsiteX2" fmla="*/ 1057273 w 1114425"/>
                <a:gd name="connsiteY2" fmla="*/ 495300 h 914402"/>
                <a:gd name="connsiteX3" fmla="*/ 1114425 w 1114425"/>
                <a:gd name="connsiteY3" fmla="*/ 200027 h 914402"/>
                <a:gd name="connsiteX4" fmla="*/ 457199 w 1114425"/>
                <a:gd name="connsiteY4" fmla="*/ 0 h 914402"/>
                <a:gd name="connsiteX5" fmla="*/ 0 w 1114425"/>
                <a:gd name="connsiteY5" fmla="*/ 628652 h 914402"/>
                <a:gd name="connsiteX0" fmla="*/ 462244 w 657226"/>
                <a:gd name="connsiteY0" fmla="*/ 250159 h 917973"/>
                <a:gd name="connsiteX1" fmla="*/ 19051 w 657226"/>
                <a:gd name="connsiteY1" fmla="*/ 914402 h 917973"/>
                <a:gd name="connsiteX2" fmla="*/ 600074 w 657226"/>
                <a:gd name="connsiteY2" fmla="*/ 495300 h 917973"/>
                <a:gd name="connsiteX3" fmla="*/ 657226 w 657226"/>
                <a:gd name="connsiteY3" fmla="*/ 200027 h 917973"/>
                <a:gd name="connsiteX4" fmla="*/ 0 w 657226"/>
                <a:gd name="connsiteY4" fmla="*/ 0 h 917973"/>
                <a:gd name="connsiteX5" fmla="*/ 462244 w 657226"/>
                <a:gd name="connsiteY5" fmla="*/ 250159 h 917973"/>
                <a:gd name="connsiteX0" fmla="*/ 462244 w 600074"/>
                <a:gd name="connsiteY0" fmla="*/ 250159 h 917973"/>
                <a:gd name="connsiteX1" fmla="*/ 19051 w 600074"/>
                <a:gd name="connsiteY1" fmla="*/ 914402 h 917973"/>
                <a:gd name="connsiteX2" fmla="*/ 600074 w 600074"/>
                <a:gd name="connsiteY2" fmla="*/ 495300 h 917973"/>
                <a:gd name="connsiteX3" fmla="*/ 467551 w 600074"/>
                <a:gd name="connsiteY3" fmla="*/ 137743 h 917973"/>
                <a:gd name="connsiteX4" fmla="*/ 0 w 600074"/>
                <a:gd name="connsiteY4" fmla="*/ 0 h 917973"/>
                <a:gd name="connsiteX5" fmla="*/ 462244 w 600074"/>
                <a:gd name="connsiteY5" fmla="*/ 250159 h 917973"/>
                <a:gd name="connsiteX0" fmla="*/ 462244 w 892624"/>
                <a:gd name="connsiteY0" fmla="*/ 250159 h 915171"/>
                <a:gd name="connsiteX1" fmla="*/ 19051 w 892624"/>
                <a:gd name="connsiteY1" fmla="*/ 914402 h 915171"/>
                <a:gd name="connsiteX2" fmla="*/ 892624 w 892624"/>
                <a:gd name="connsiteY2" fmla="*/ 116807 h 915171"/>
                <a:gd name="connsiteX3" fmla="*/ 467551 w 892624"/>
                <a:gd name="connsiteY3" fmla="*/ 137743 h 915171"/>
                <a:gd name="connsiteX4" fmla="*/ 0 w 892624"/>
                <a:gd name="connsiteY4" fmla="*/ 0 h 915171"/>
                <a:gd name="connsiteX5" fmla="*/ 462244 w 892624"/>
                <a:gd name="connsiteY5" fmla="*/ 250159 h 915171"/>
                <a:gd name="connsiteX0" fmla="*/ 462244 w 892624"/>
                <a:gd name="connsiteY0" fmla="*/ 250159 h 404746"/>
                <a:gd name="connsiteX1" fmla="*/ 806687 w 892624"/>
                <a:gd name="connsiteY1" fmla="*/ 401759 h 404746"/>
                <a:gd name="connsiteX2" fmla="*/ 892624 w 892624"/>
                <a:gd name="connsiteY2" fmla="*/ 116807 h 404746"/>
                <a:gd name="connsiteX3" fmla="*/ 467551 w 892624"/>
                <a:gd name="connsiteY3" fmla="*/ 137743 h 404746"/>
                <a:gd name="connsiteX4" fmla="*/ 0 w 892624"/>
                <a:gd name="connsiteY4" fmla="*/ 0 h 404746"/>
                <a:gd name="connsiteX5" fmla="*/ 462244 w 892624"/>
                <a:gd name="connsiteY5" fmla="*/ 250159 h 404746"/>
                <a:gd name="connsiteX0" fmla="*/ 462244 w 1031598"/>
                <a:gd name="connsiteY0" fmla="*/ 250159 h 420980"/>
                <a:gd name="connsiteX1" fmla="*/ 806687 w 1031598"/>
                <a:gd name="connsiteY1" fmla="*/ 401759 h 420980"/>
                <a:gd name="connsiteX2" fmla="*/ 1030147 w 1031598"/>
                <a:gd name="connsiteY2" fmla="*/ 387384 h 420980"/>
                <a:gd name="connsiteX3" fmla="*/ 892624 w 1031598"/>
                <a:gd name="connsiteY3" fmla="*/ 116807 h 420980"/>
                <a:gd name="connsiteX4" fmla="*/ 467551 w 1031598"/>
                <a:gd name="connsiteY4" fmla="*/ 137743 h 420980"/>
                <a:gd name="connsiteX5" fmla="*/ 0 w 1031598"/>
                <a:gd name="connsiteY5" fmla="*/ 0 h 420980"/>
                <a:gd name="connsiteX6" fmla="*/ 462244 w 1031598"/>
                <a:gd name="connsiteY6" fmla="*/ 250159 h 420980"/>
                <a:gd name="connsiteX0" fmla="*/ 462244 w 1033471"/>
                <a:gd name="connsiteY0" fmla="*/ 250159 h 420554"/>
                <a:gd name="connsiteX1" fmla="*/ 806687 w 1033471"/>
                <a:gd name="connsiteY1" fmla="*/ 401759 h 420554"/>
                <a:gd name="connsiteX2" fmla="*/ 1030147 w 1033471"/>
                <a:gd name="connsiteY2" fmla="*/ 387384 h 420554"/>
                <a:gd name="connsiteX3" fmla="*/ 969065 w 1033471"/>
                <a:gd name="connsiteY3" fmla="*/ 152623 h 420554"/>
                <a:gd name="connsiteX4" fmla="*/ 892624 w 1033471"/>
                <a:gd name="connsiteY4" fmla="*/ 116807 h 420554"/>
                <a:gd name="connsiteX5" fmla="*/ 467551 w 1033471"/>
                <a:gd name="connsiteY5" fmla="*/ 137743 h 420554"/>
                <a:gd name="connsiteX6" fmla="*/ 0 w 1033471"/>
                <a:gd name="connsiteY6" fmla="*/ 0 h 420554"/>
                <a:gd name="connsiteX7" fmla="*/ 462244 w 1033471"/>
                <a:gd name="connsiteY7" fmla="*/ 250159 h 420554"/>
                <a:gd name="connsiteX0" fmla="*/ 462244 w 1033471"/>
                <a:gd name="connsiteY0" fmla="*/ 250159 h 420554"/>
                <a:gd name="connsiteX1" fmla="*/ 806687 w 1033471"/>
                <a:gd name="connsiteY1" fmla="*/ 401759 h 420554"/>
                <a:gd name="connsiteX2" fmla="*/ 1030147 w 1033471"/>
                <a:gd name="connsiteY2" fmla="*/ 387384 h 420554"/>
                <a:gd name="connsiteX3" fmla="*/ 969065 w 1033471"/>
                <a:gd name="connsiteY3" fmla="*/ 152623 h 420554"/>
                <a:gd name="connsiteX4" fmla="*/ 892624 w 1033471"/>
                <a:gd name="connsiteY4" fmla="*/ 116807 h 420554"/>
                <a:gd name="connsiteX5" fmla="*/ 467551 w 1033471"/>
                <a:gd name="connsiteY5" fmla="*/ 137743 h 420554"/>
                <a:gd name="connsiteX6" fmla="*/ 0 w 1033471"/>
                <a:gd name="connsiteY6" fmla="*/ 0 h 420554"/>
                <a:gd name="connsiteX7" fmla="*/ 462244 w 1033471"/>
                <a:gd name="connsiteY7" fmla="*/ 250159 h 420554"/>
                <a:gd name="connsiteX0" fmla="*/ 462244 w 1042320"/>
                <a:gd name="connsiteY0" fmla="*/ 250159 h 420554"/>
                <a:gd name="connsiteX1" fmla="*/ 806687 w 1042320"/>
                <a:gd name="connsiteY1" fmla="*/ 401759 h 420554"/>
                <a:gd name="connsiteX2" fmla="*/ 1030147 w 1042320"/>
                <a:gd name="connsiteY2" fmla="*/ 387384 h 420554"/>
                <a:gd name="connsiteX3" fmla="*/ 969065 w 1042320"/>
                <a:gd name="connsiteY3" fmla="*/ 152623 h 420554"/>
                <a:gd name="connsiteX4" fmla="*/ 892624 w 1042320"/>
                <a:gd name="connsiteY4" fmla="*/ 116807 h 420554"/>
                <a:gd name="connsiteX5" fmla="*/ 467551 w 1042320"/>
                <a:gd name="connsiteY5" fmla="*/ 137743 h 420554"/>
                <a:gd name="connsiteX6" fmla="*/ 0 w 1042320"/>
                <a:gd name="connsiteY6" fmla="*/ 0 h 420554"/>
                <a:gd name="connsiteX7" fmla="*/ 462244 w 1042320"/>
                <a:gd name="connsiteY7" fmla="*/ 250159 h 420554"/>
                <a:gd name="connsiteX0" fmla="*/ 462244 w 1032309"/>
                <a:gd name="connsiteY0" fmla="*/ 250159 h 420980"/>
                <a:gd name="connsiteX1" fmla="*/ 806687 w 1032309"/>
                <a:gd name="connsiteY1" fmla="*/ 401759 h 420980"/>
                <a:gd name="connsiteX2" fmla="*/ 1030147 w 1032309"/>
                <a:gd name="connsiteY2" fmla="*/ 387384 h 420980"/>
                <a:gd name="connsiteX3" fmla="*/ 892624 w 1032309"/>
                <a:gd name="connsiteY3" fmla="*/ 116807 h 420980"/>
                <a:gd name="connsiteX4" fmla="*/ 467551 w 1032309"/>
                <a:gd name="connsiteY4" fmla="*/ 137743 h 420980"/>
                <a:gd name="connsiteX5" fmla="*/ 0 w 1032309"/>
                <a:gd name="connsiteY5" fmla="*/ 0 h 420980"/>
                <a:gd name="connsiteX6" fmla="*/ 462244 w 1032309"/>
                <a:gd name="connsiteY6" fmla="*/ 250159 h 420980"/>
                <a:gd name="connsiteX0" fmla="*/ 462244 w 1064831"/>
                <a:gd name="connsiteY0" fmla="*/ 250159 h 420980"/>
                <a:gd name="connsiteX1" fmla="*/ 806687 w 1064831"/>
                <a:gd name="connsiteY1" fmla="*/ 401759 h 420980"/>
                <a:gd name="connsiteX2" fmla="*/ 1030147 w 1064831"/>
                <a:gd name="connsiteY2" fmla="*/ 387384 h 420980"/>
                <a:gd name="connsiteX3" fmla="*/ 1014788 w 1064831"/>
                <a:gd name="connsiteY3" fmla="*/ 92851 h 420980"/>
                <a:gd name="connsiteX4" fmla="*/ 467551 w 1064831"/>
                <a:gd name="connsiteY4" fmla="*/ 137743 h 420980"/>
                <a:gd name="connsiteX5" fmla="*/ 0 w 1064831"/>
                <a:gd name="connsiteY5" fmla="*/ 0 h 420980"/>
                <a:gd name="connsiteX6" fmla="*/ 462244 w 1064831"/>
                <a:gd name="connsiteY6" fmla="*/ 250159 h 420980"/>
                <a:gd name="connsiteX0" fmla="*/ 462244 w 1048244"/>
                <a:gd name="connsiteY0" fmla="*/ 250159 h 432887"/>
                <a:gd name="connsiteX1" fmla="*/ 806687 w 1048244"/>
                <a:gd name="connsiteY1" fmla="*/ 401759 h 432887"/>
                <a:gd name="connsiteX2" fmla="*/ 962635 w 1048244"/>
                <a:gd name="connsiteY2" fmla="*/ 406548 h 432887"/>
                <a:gd name="connsiteX3" fmla="*/ 1014788 w 1048244"/>
                <a:gd name="connsiteY3" fmla="*/ 92851 h 432887"/>
                <a:gd name="connsiteX4" fmla="*/ 467551 w 1048244"/>
                <a:gd name="connsiteY4" fmla="*/ 137743 h 432887"/>
                <a:gd name="connsiteX5" fmla="*/ 0 w 1048244"/>
                <a:gd name="connsiteY5" fmla="*/ 0 h 432887"/>
                <a:gd name="connsiteX6" fmla="*/ 462244 w 1048244"/>
                <a:gd name="connsiteY6" fmla="*/ 250159 h 432887"/>
                <a:gd name="connsiteX0" fmla="*/ 462244 w 1043221"/>
                <a:gd name="connsiteY0" fmla="*/ 250159 h 454830"/>
                <a:gd name="connsiteX1" fmla="*/ 806687 w 1043221"/>
                <a:gd name="connsiteY1" fmla="*/ 401759 h 454830"/>
                <a:gd name="connsiteX2" fmla="*/ 927272 w 1043221"/>
                <a:gd name="connsiteY2" fmla="*/ 435294 h 454830"/>
                <a:gd name="connsiteX3" fmla="*/ 1014788 w 1043221"/>
                <a:gd name="connsiteY3" fmla="*/ 92851 h 454830"/>
                <a:gd name="connsiteX4" fmla="*/ 467551 w 1043221"/>
                <a:gd name="connsiteY4" fmla="*/ 137743 h 454830"/>
                <a:gd name="connsiteX5" fmla="*/ 0 w 1043221"/>
                <a:gd name="connsiteY5" fmla="*/ 0 h 454830"/>
                <a:gd name="connsiteX6" fmla="*/ 462244 w 1043221"/>
                <a:gd name="connsiteY6" fmla="*/ 250159 h 454830"/>
                <a:gd name="connsiteX0" fmla="*/ 462244 w 1043221"/>
                <a:gd name="connsiteY0" fmla="*/ 250159 h 451448"/>
                <a:gd name="connsiteX1" fmla="*/ 726316 w 1043221"/>
                <a:gd name="connsiteY1" fmla="*/ 382595 h 451448"/>
                <a:gd name="connsiteX2" fmla="*/ 927272 w 1043221"/>
                <a:gd name="connsiteY2" fmla="*/ 435294 h 451448"/>
                <a:gd name="connsiteX3" fmla="*/ 1014788 w 1043221"/>
                <a:gd name="connsiteY3" fmla="*/ 92851 h 451448"/>
                <a:gd name="connsiteX4" fmla="*/ 467551 w 1043221"/>
                <a:gd name="connsiteY4" fmla="*/ 137743 h 451448"/>
                <a:gd name="connsiteX5" fmla="*/ 0 w 1043221"/>
                <a:gd name="connsiteY5" fmla="*/ 0 h 451448"/>
                <a:gd name="connsiteX6" fmla="*/ 462244 w 1043221"/>
                <a:gd name="connsiteY6" fmla="*/ 250159 h 451448"/>
                <a:gd name="connsiteX0" fmla="*/ 462244 w 1043221"/>
                <a:gd name="connsiteY0" fmla="*/ 250159 h 441820"/>
                <a:gd name="connsiteX1" fmla="*/ 726316 w 1043221"/>
                <a:gd name="connsiteY1" fmla="*/ 382595 h 441820"/>
                <a:gd name="connsiteX2" fmla="*/ 927272 w 1043221"/>
                <a:gd name="connsiteY2" fmla="*/ 435294 h 441820"/>
                <a:gd name="connsiteX3" fmla="*/ 1014788 w 1043221"/>
                <a:gd name="connsiteY3" fmla="*/ 92851 h 441820"/>
                <a:gd name="connsiteX4" fmla="*/ 467551 w 1043221"/>
                <a:gd name="connsiteY4" fmla="*/ 137743 h 441820"/>
                <a:gd name="connsiteX5" fmla="*/ 0 w 1043221"/>
                <a:gd name="connsiteY5" fmla="*/ 0 h 441820"/>
                <a:gd name="connsiteX6" fmla="*/ 462244 w 1043221"/>
                <a:gd name="connsiteY6" fmla="*/ 250159 h 441820"/>
                <a:gd name="connsiteX0" fmla="*/ 471889 w 1052866"/>
                <a:gd name="connsiteY0" fmla="*/ 211831 h 403492"/>
                <a:gd name="connsiteX1" fmla="*/ 735961 w 1052866"/>
                <a:gd name="connsiteY1" fmla="*/ 344267 h 403492"/>
                <a:gd name="connsiteX2" fmla="*/ 936917 w 1052866"/>
                <a:gd name="connsiteY2" fmla="*/ 396966 h 403492"/>
                <a:gd name="connsiteX3" fmla="*/ 1024433 w 1052866"/>
                <a:gd name="connsiteY3" fmla="*/ 54523 h 403492"/>
                <a:gd name="connsiteX4" fmla="*/ 477196 w 1052866"/>
                <a:gd name="connsiteY4" fmla="*/ 99415 h 403492"/>
                <a:gd name="connsiteX5" fmla="*/ 0 w 1052866"/>
                <a:gd name="connsiteY5" fmla="*/ 0 h 403492"/>
                <a:gd name="connsiteX6" fmla="*/ 471889 w 1052866"/>
                <a:gd name="connsiteY6" fmla="*/ 211831 h 403492"/>
                <a:gd name="connsiteX0" fmla="*/ 471889 w 1052866"/>
                <a:gd name="connsiteY0" fmla="*/ 211831 h 403492"/>
                <a:gd name="connsiteX1" fmla="*/ 735961 w 1052866"/>
                <a:gd name="connsiteY1" fmla="*/ 344267 h 403492"/>
                <a:gd name="connsiteX2" fmla="*/ 936917 w 1052866"/>
                <a:gd name="connsiteY2" fmla="*/ 396966 h 403492"/>
                <a:gd name="connsiteX3" fmla="*/ 1024433 w 1052866"/>
                <a:gd name="connsiteY3" fmla="*/ 54523 h 403492"/>
                <a:gd name="connsiteX4" fmla="*/ 499700 w 1052866"/>
                <a:gd name="connsiteY4" fmla="*/ 104206 h 403492"/>
                <a:gd name="connsiteX5" fmla="*/ 0 w 1052866"/>
                <a:gd name="connsiteY5" fmla="*/ 0 h 403492"/>
                <a:gd name="connsiteX6" fmla="*/ 471889 w 1052866"/>
                <a:gd name="connsiteY6" fmla="*/ 211831 h 403492"/>
                <a:gd name="connsiteX0" fmla="*/ 459030 w 1052866"/>
                <a:gd name="connsiteY0" fmla="*/ 197458 h 403715"/>
                <a:gd name="connsiteX1" fmla="*/ 735961 w 1052866"/>
                <a:gd name="connsiteY1" fmla="*/ 344267 h 403715"/>
                <a:gd name="connsiteX2" fmla="*/ 936917 w 1052866"/>
                <a:gd name="connsiteY2" fmla="*/ 396966 h 403715"/>
                <a:gd name="connsiteX3" fmla="*/ 1024433 w 1052866"/>
                <a:gd name="connsiteY3" fmla="*/ 54523 h 403715"/>
                <a:gd name="connsiteX4" fmla="*/ 499700 w 1052866"/>
                <a:gd name="connsiteY4" fmla="*/ 104206 h 403715"/>
                <a:gd name="connsiteX5" fmla="*/ 0 w 1052866"/>
                <a:gd name="connsiteY5" fmla="*/ 0 h 403715"/>
                <a:gd name="connsiteX6" fmla="*/ 459030 w 1052866"/>
                <a:gd name="connsiteY6" fmla="*/ 197458 h 403715"/>
                <a:gd name="connsiteX0" fmla="*/ 459030 w 1052866"/>
                <a:gd name="connsiteY0" fmla="*/ 197458 h 476690"/>
                <a:gd name="connsiteX1" fmla="*/ 893488 w 1052866"/>
                <a:gd name="connsiteY1" fmla="*/ 468834 h 476690"/>
                <a:gd name="connsiteX2" fmla="*/ 936917 w 1052866"/>
                <a:gd name="connsiteY2" fmla="*/ 396966 h 476690"/>
                <a:gd name="connsiteX3" fmla="*/ 1024433 w 1052866"/>
                <a:gd name="connsiteY3" fmla="*/ 54523 h 476690"/>
                <a:gd name="connsiteX4" fmla="*/ 499700 w 1052866"/>
                <a:gd name="connsiteY4" fmla="*/ 104206 h 476690"/>
                <a:gd name="connsiteX5" fmla="*/ 0 w 1052866"/>
                <a:gd name="connsiteY5" fmla="*/ 0 h 476690"/>
                <a:gd name="connsiteX6" fmla="*/ 459030 w 1052866"/>
                <a:gd name="connsiteY6" fmla="*/ 197458 h 476690"/>
                <a:gd name="connsiteX0" fmla="*/ 459030 w 1045235"/>
                <a:gd name="connsiteY0" fmla="*/ 197458 h 470649"/>
                <a:gd name="connsiteX1" fmla="*/ 893488 w 1045235"/>
                <a:gd name="connsiteY1" fmla="*/ 468834 h 470649"/>
                <a:gd name="connsiteX2" fmla="*/ 1024433 w 1045235"/>
                <a:gd name="connsiteY2" fmla="*/ 54523 h 470649"/>
                <a:gd name="connsiteX3" fmla="*/ 499700 w 1045235"/>
                <a:gd name="connsiteY3" fmla="*/ 104206 h 470649"/>
                <a:gd name="connsiteX4" fmla="*/ 0 w 1045235"/>
                <a:gd name="connsiteY4" fmla="*/ 0 h 470649"/>
                <a:gd name="connsiteX5" fmla="*/ 459030 w 1045235"/>
                <a:gd name="connsiteY5" fmla="*/ 197458 h 470649"/>
                <a:gd name="connsiteX0" fmla="*/ 459030 w 1056811"/>
                <a:gd name="connsiteY0" fmla="*/ 197458 h 470329"/>
                <a:gd name="connsiteX1" fmla="*/ 893488 w 1056811"/>
                <a:gd name="connsiteY1" fmla="*/ 468834 h 470329"/>
                <a:gd name="connsiteX2" fmla="*/ 1037292 w 1056811"/>
                <a:gd name="connsiteY2" fmla="*/ 68896 h 470329"/>
                <a:gd name="connsiteX3" fmla="*/ 499700 w 1056811"/>
                <a:gd name="connsiteY3" fmla="*/ 104206 h 470329"/>
                <a:gd name="connsiteX4" fmla="*/ 0 w 1056811"/>
                <a:gd name="connsiteY4" fmla="*/ 0 h 470329"/>
                <a:gd name="connsiteX5" fmla="*/ 459030 w 1056811"/>
                <a:gd name="connsiteY5" fmla="*/ 197458 h 470329"/>
                <a:gd name="connsiteX0" fmla="*/ 459030 w 1037292"/>
                <a:gd name="connsiteY0" fmla="*/ 197458 h 470329"/>
                <a:gd name="connsiteX1" fmla="*/ 893488 w 1037292"/>
                <a:gd name="connsiteY1" fmla="*/ 468834 h 470329"/>
                <a:gd name="connsiteX2" fmla="*/ 1037292 w 1037292"/>
                <a:gd name="connsiteY2" fmla="*/ 68896 h 470329"/>
                <a:gd name="connsiteX3" fmla="*/ 499700 w 1037292"/>
                <a:gd name="connsiteY3" fmla="*/ 104206 h 470329"/>
                <a:gd name="connsiteX4" fmla="*/ 0 w 1037292"/>
                <a:gd name="connsiteY4" fmla="*/ 0 h 470329"/>
                <a:gd name="connsiteX5" fmla="*/ 459030 w 1037292"/>
                <a:gd name="connsiteY5" fmla="*/ 197458 h 470329"/>
                <a:gd name="connsiteX0" fmla="*/ 459030 w 1037292"/>
                <a:gd name="connsiteY0" fmla="*/ 197458 h 468834"/>
                <a:gd name="connsiteX1" fmla="*/ 893488 w 1037292"/>
                <a:gd name="connsiteY1" fmla="*/ 468834 h 468834"/>
                <a:gd name="connsiteX2" fmla="*/ 1037292 w 1037292"/>
                <a:gd name="connsiteY2" fmla="*/ 68896 h 468834"/>
                <a:gd name="connsiteX3" fmla="*/ 499700 w 1037292"/>
                <a:gd name="connsiteY3" fmla="*/ 104206 h 468834"/>
                <a:gd name="connsiteX4" fmla="*/ 0 w 1037292"/>
                <a:gd name="connsiteY4" fmla="*/ 0 h 468834"/>
                <a:gd name="connsiteX5" fmla="*/ 459030 w 1037292"/>
                <a:gd name="connsiteY5" fmla="*/ 197458 h 468834"/>
                <a:gd name="connsiteX0" fmla="*/ 459030 w 1037292"/>
                <a:gd name="connsiteY0" fmla="*/ 197458 h 468834"/>
                <a:gd name="connsiteX1" fmla="*/ 893488 w 1037292"/>
                <a:gd name="connsiteY1" fmla="*/ 468834 h 468834"/>
                <a:gd name="connsiteX2" fmla="*/ 1037292 w 1037292"/>
                <a:gd name="connsiteY2" fmla="*/ 68896 h 468834"/>
                <a:gd name="connsiteX3" fmla="*/ 499700 w 1037292"/>
                <a:gd name="connsiteY3" fmla="*/ 104206 h 468834"/>
                <a:gd name="connsiteX4" fmla="*/ 0 w 1037292"/>
                <a:gd name="connsiteY4" fmla="*/ 0 h 468834"/>
                <a:gd name="connsiteX5" fmla="*/ 459030 w 1037292"/>
                <a:gd name="connsiteY5" fmla="*/ 197458 h 468834"/>
                <a:gd name="connsiteX0" fmla="*/ 459030 w 1037292"/>
                <a:gd name="connsiteY0" fmla="*/ 197458 h 468834"/>
                <a:gd name="connsiteX1" fmla="*/ 893488 w 1037292"/>
                <a:gd name="connsiteY1" fmla="*/ 468834 h 468834"/>
                <a:gd name="connsiteX2" fmla="*/ 1037292 w 1037292"/>
                <a:gd name="connsiteY2" fmla="*/ 68896 h 468834"/>
                <a:gd name="connsiteX3" fmla="*/ 499700 w 1037292"/>
                <a:gd name="connsiteY3" fmla="*/ 104206 h 468834"/>
                <a:gd name="connsiteX4" fmla="*/ 0 w 1037292"/>
                <a:gd name="connsiteY4" fmla="*/ 0 h 468834"/>
                <a:gd name="connsiteX5" fmla="*/ 459030 w 1037292"/>
                <a:gd name="connsiteY5" fmla="*/ 197458 h 468834"/>
                <a:gd name="connsiteX0" fmla="*/ 459030 w 1037292"/>
                <a:gd name="connsiteY0" fmla="*/ 197458 h 468834"/>
                <a:gd name="connsiteX1" fmla="*/ 893488 w 1037292"/>
                <a:gd name="connsiteY1" fmla="*/ 468834 h 468834"/>
                <a:gd name="connsiteX2" fmla="*/ 1037292 w 1037292"/>
                <a:gd name="connsiteY2" fmla="*/ 68896 h 468834"/>
                <a:gd name="connsiteX3" fmla="*/ 499700 w 1037292"/>
                <a:gd name="connsiteY3" fmla="*/ 104206 h 468834"/>
                <a:gd name="connsiteX4" fmla="*/ 0 w 1037292"/>
                <a:gd name="connsiteY4" fmla="*/ 0 h 468834"/>
                <a:gd name="connsiteX5" fmla="*/ 459030 w 1037292"/>
                <a:gd name="connsiteY5" fmla="*/ 197458 h 468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37292" h="468834">
                  <a:moveTo>
                    <a:pt x="459030" y="197458"/>
                  </a:moveTo>
                  <a:lnTo>
                    <a:pt x="893488" y="468834"/>
                  </a:lnTo>
                  <a:lnTo>
                    <a:pt x="1037292" y="68896"/>
                  </a:lnTo>
                  <a:lnTo>
                    <a:pt x="499700" y="104206"/>
                  </a:lnTo>
                  <a:lnTo>
                    <a:pt x="0" y="0"/>
                  </a:lnTo>
                  <a:lnTo>
                    <a:pt x="459030" y="197458"/>
                  </a:lnTo>
                  <a:close/>
                </a:path>
              </a:pathLst>
            </a:custGeom>
            <a:solidFill>
              <a:srgbClr val="FFFF00">
                <a:alpha val="70000"/>
              </a:srgbClr>
            </a:solidFill>
            <a:ln w="19050">
              <a:solidFill>
                <a:schemeClr val="accent6"/>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926"/>
            </a:p>
          </p:txBody>
        </p:sp>
      </p:grpSp>
      <p:sp>
        <p:nvSpPr>
          <p:cNvPr id="93" name="フリーフォーム 92"/>
          <p:cNvSpPr/>
          <p:nvPr/>
        </p:nvSpPr>
        <p:spPr>
          <a:xfrm>
            <a:off x="9400618" y="4794372"/>
            <a:ext cx="400797" cy="585733"/>
          </a:xfrm>
          <a:custGeom>
            <a:avLst/>
            <a:gdLst>
              <a:gd name="connsiteX0" fmla="*/ 530810 w 1445210"/>
              <a:gd name="connsiteY0" fmla="*/ 0 h 2091053"/>
              <a:gd name="connsiteX1" fmla="*/ 48210 w 1445210"/>
              <a:gd name="connsiteY1" fmla="*/ 1727200 h 2091053"/>
              <a:gd name="connsiteX2" fmla="*/ 175210 w 1445210"/>
              <a:gd name="connsiteY2" fmla="*/ 2070100 h 2091053"/>
              <a:gd name="connsiteX3" fmla="*/ 1445210 w 1445210"/>
              <a:gd name="connsiteY3" fmla="*/ 2070100 h 2091053"/>
            </a:gdLst>
            <a:ahLst/>
            <a:cxnLst>
              <a:cxn ang="0">
                <a:pos x="connsiteX0" y="connsiteY0"/>
              </a:cxn>
              <a:cxn ang="0">
                <a:pos x="connsiteX1" y="connsiteY1"/>
              </a:cxn>
              <a:cxn ang="0">
                <a:pos x="connsiteX2" y="connsiteY2"/>
              </a:cxn>
              <a:cxn ang="0">
                <a:pos x="connsiteX3" y="connsiteY3"/>
              </a:cxn>
            </a:cxnLst>
            <a:rect l="l" t="t" r="r" b="b"/>
            <a:pathLst>
              <a:path w="1445210" h="2091053">
                <a:moveTo>
                  <a:pt x="530810" y="0"/>
                </a:moveTo>
                <a:cubicBezTo>
                  <a:pt x="319143" y="691091"/>
                  <a:pt x="107477" y="1382183"/>
                  <a:pt x="48210" y="1727200"/>
                </a:cubicBezTo>
                <a:cubicBezTo>
                  <a:pt x="-11057" y="2072217"/>
                  <a:pt x="-57623" y="2012950"/>
                  <a:pt x="175210" y="2070100"/>
                </a:cubicBezTo>
                <a:cubicBezTo>
                  <a:pt x="408043" y="2127250"/>
                  <a:pt x="1261060" y="2046817"/>
                  <a:pt x="1445210" y="2070100"/>
                </a:cubicBez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926"/>
          </a:p>
        </p:txBody>
      </p:sp>
      <p:sp>
        <p:nvSpPr>
          <p:cNvPr id="94" name="フリーフォーム 93"/>
          <p:cNvSpPr/>
          <p:nvPr/>
        </p:nvSpPr>
        <p:spPr>
          <a:xfrm>
            <a:off x="8917348" y="5492807"/>
            <a:ext cx="877022" cy="774347"/>
          </a:xfrm>
          <a:custGeom>
            <a:avLst/>
            <a:gdLst>
              <a:gd name="connsiteX0" fmla="*/ 2971895 w 2971895"/>
              <a:gd name="connsiteY0" fmla="*/ 82082 h 2736382"/>
              <a:gd name="connsiteX1" fmla="*/ 1600295 w 2971895"/>
              <a:gd name="connsiteY1" fmla="*/ 18582 h 2736382"/>
              <a:gd name="connsiteX2" fmla="*/ 1295495 w 2971895"/>
              <a:gd name="connsiteY2" fmla="*/ 374182 h 2736382"/>
              <a:gd name="connsiteX3" fmla="*/ 520795 w 2971895"/>
              <a:gd name="connsiteY3" fmla="*/ 2088682 h 2736382"/>
              <a:gd name="connsiteX4" fmla="*/ 95 w 2971895"/>
              <a:gd name="connsiteY4" fmla="*/ 2736382 h 2736382"/>
              <a:gd name="connsiteX0" fmla="*/ 2971895 w 2971895"/>
              <a:gd name="connsiteY0" fmla="*/ 45930 h 2700230"/>
              <a:gd name="connsiteX1" fmla="*/ 1701895 w 2971895"/>
              <a:gd name="connsiteY1" fmla="*/ 33230 h 2700230"/>
              <a:gd name="connsiteX2" fmla="*/ 1295495 w 2971895"/>
              <a:gd name="connsiteY2" fmla="*/ 338030 h 2700230"/>
              <a:gd name="connsiteX3" fmla="*/ 520795 w 2971895"/>
              <a:gd name="connsiteY3" fmla="*/ 2052530 h 2700230"/>
              <a:gd name="connsiteX4" fmla="*/ 95 w 2971895"/>
              <a:gd name="connsiteY4" fmla="*/ 2700230 h 2700230"/>
              <a:gd name="connsiteX0" fmla="*/ 2971895 w 2971895"/>
              <a:gd name="connsiteY0" fmla="*/ 28123 h 2682423"/>
              <a:gd name="connsiteX1" fmla="*/ 1701895 w 2971895"/>
              <a:gd name="connsiteY1" fmla="*/ 15423 h 2682423"/>
              <a:gd name="connsiteX2" fmla="*/ 1295495 w 2971895"/>
              <a:gd name="connsiteY2" fmla="*/ 320223 h 2682423"/>
              <a:gd name="connsiteX3" fmla="*/ 520795 w 2971895"/>
              <a:gd name="connsiteY3" fmla="*/ 2034723 h 2682423"/>
              <a:gd name="connsiteX4" fmla="*/ 95 w 2971895"/>
              <a:gd name="connsiteY4" fmla="*/ 2682423 h 2682423"/>
              <a:gd name="connsiteX0" fmla="*/ 2971900 w 2971900"/>
              <a:gd name="connsiteY0" fmla="*/ 46788 h 2701088"/>
              <a:gd name="connsiteX1" fmla="*/ 1701900 w 2971900"/>
              <a:gd name="connsiteY1" fmla="*/ 34088 h 2701088"/>
              <a:gd name="connsiteX2" fmla="*/ 1384400 w 2971900"/>
              <a:gd name="connsiteY2" fmla="*/ 351588 h 2701088"/>
              <a:gd name="connsiteX3" fmla="*/ 520800 w 2971900"/>
              <a:gd name="connsiteY3" fmla="*/ 2053388 h 2701088"/>
              <a:gd name="connsiteX4" fmla="*/ 100 w 2971900"/>
              <a:gd name="connsiteY4" fmla="*/ 2701088 h 2701088"/>
              <a:gd name="connsiteX0" fmla="*/ 2971900 w 2971900"/>
              <a:gd name="connsiteY0" fmla="*/ 46788 h 2701088"/>
              <a:gd name="connsiteX1" fmla="*/ 1701900 w 2971900"/>
              <a:gd name="connsiteY1" fmla="*/ 34088 h 2701088"/>
              <a:gd name="connsiteX2" fmla="*/ 1384400 w 2971900"/>
              <a:gd name="connsiteY2" fmla="*/ 351588 h 2701088"/>
              <a:gd name="connsiteX3" fmla="*/ 520800 w 2971900"/>
              <a:gd name="connsiteY3" fmla="*/ 2053388 h 2701088"/>
              <a:gd name="connsiteX4" fmla="*/ 100 w 2971900"/>
              <a:gd name="connsiteY4" fmla="*/ 2701088 h 2701088"/>
              <a:gd name="connsiteX0" fmla="*/ 2971961 w 2971961"/>
              <a:gd name="connsiteY0" fmla="*/ 46788 h 2701088"/>
              <a:gd name="connsiteX1" fmla="*/ 1701961 w 2971961"/>
              <a:gd name="connsiteY1" fmla="*/ 34088 h 2701088"/>
              <a:gd name="connsiteX2" fmla="*/ 1384461 w 2971961"/>
              <a:gd name="connsiteY2" fmla="*/ 351588 h 2701088"/>
              <a:gd name="connsiteX3" fmla="*/ 406561 w 2971961"/>
              <a:gd name="connsiteY3" fmla="*/ 1977188 h 2701088"/>
              <a:gd name="connsiteX4" fmla="*/ 161 w 2971961"/>
              <a:gd name="connsiteY4" fmla="*/ 2701088 h 2701088"/>
              <a:gd name="connsiteX0" fmla="*/ 3086207 w 3086207"/>
              <a:gd name="connsiteY0" fmla="*/ 46788 h 2764588"/>
              <a:gd name="connsiteX1" fmla="*/ 1816207 w 3086207"/>
              <a:gd name="connsiteY1" fmla="*/ 34088 h 2764588"/>
              <a:gd name="connsiteX2" fmla="*/ 1498707 w 3086207"/>
              <a:gd name="connsiteY2" fmla="*/ 351588 h 2764588"/>
              <a:gd name="connsiteX3" fmla="*/ 520807 w 3086207"/>
              <a:gd name="connsiteY3" fmla="*/ 1977188 h 2764588"/>
              <a:gd name="connsiteX4" fmla="*/ 107 w 3086207"/>
              <a:gd name="connsiteY4" fmla="*/ 2764588 h 2764588"/>
              <a:gd name="connsiteX0" fmla="*/ 3086207 w 3086207"/>
              <a:gd name="connsiteY0" fmla="*/ 46788 h 2764588"/>
              <a:gd name="connsiteX1" fmla="*/ 1892407 w 3086207"/>
              <a:gd name="connsiteY1" fmla="*/ 34088 h 2764588"/>
              <a:gd name="connsiteX2" fmla="*/ 1498707 w 3086207"/>
              <a:gd name="connsiteY2" fmla="*/ 351588 h 2764588"/>
              <a:gd name="connsiteX3" fmla="*/ 520807 w 3086207"/>
              <a:gd name="connsiteY3" fmla="*/ 1977188 h 2764588"/>
              <a:gd name="connsiteX4" fmla="*/ 107 w 3086207"/>
              <a:gd name="connsiteY4" fmla="*/ 2764588 h 2764588"/>
              <a:gd name="connsiteX0" fmla="*/ 3162407 w 3162407"/>
              <a:gd name="connsiteY0" fmla="*/ 35906 h 2779106"/>
              <a:gd name="connsiteX1" fmla="*/ 1892407 w 3162407"/>
              <a:gd name="connsiteY1" fmla="*/ 48606 h 2779106"/>
              <a:gd name="connsiteX2" fmla="*/ 1498707 w 3162407"/>
              <a:gd name="connsiteY2" fmla="*/ 366106 h 2779106"/>
              <a:gd name="connsiteX3" fmla="*/ 520807 w 3162407"/>
              <a:gd name="connsiteY3" fmla="*/ 1991706 h 2779106"/>
              <a:gd name="connsiteX4" fmla="*/ 107 w 3162407"/>
              <a:gd name="connsiteY4" fmla="*/ 2779106 h 2779106"/>
              <a:gd name="connsiteX0" fmla="*/ 3162407 w 3162407"/>
              <a:gd name="connsiteY0" fmla="*/ 21204 h 2764404"/>
              <a:gd name="connsiteX1" fmla="*/ 1892407 w 3162407"/>
              <a:gd name="connsiteY1" fmla="*/ 33904 h 2764404"/>
              <a:gd name="connsiteX2" fmla="*/ 1498707 w 3162407"/>
              <a:gd name="connsiteY2" fmla="*/ 351404 h 2764404"/>
              <a:gd name="connsiteX3" fmla="*/ 520807 w 3162407"/>
              <a:gd name="connsiteY3" fmla="*/ 1977004 h 2764404"/>
              <a:gd name="connsiteX4" fmla="*/ 107 w 3162407"/>
              <a:gd name="connsiteY4" fmla="*/ 2764404 h 27644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62407" h="2764404">
                <a:moveTo>
                  <a:pt x="3162407" y="21204"/>
                </a:moveTo>
                <a:cubicBezTo>
                  <a:pt x="2578207" y="3212"/>
                  <a:pt x="2169690" y="-21129"/>
                  <a:pt x="1892407" y="33904"/>
                </a:cubicBezTo>
                <a:cubicBezTo>
                  <a:pt x="1615124" y="88937"/>
                  <a:pt x="1727307" y="27554"/>
                  <a:pt x="1498707" y="351404"/>
                </a:cubicBezTo>
                <a:cubicBezTo>
                  <a:pt x="1270107" y="675254"/>
                  <a:pt x="770574" y="1574837"/>
                  <a:pt x="520807" y="1977004"/>
                </a:cubicBezTo>
                <a:cubicBezTo>
                  <a:pt x="271040" y="2379171"/>
                  <a:pt x="-6243" y="2707254"/>
                  <a:pt x="107" y="2764404"/>
                </a:cubicBez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926"/>
          </a:p>
        </p:txBody>
      </p:sp>
      <p:grpSp>
        <p:nvGrpSpPr>
          <p:cNvPr id="95" name="グループ化 94"/>
          <p:cNvGrpSpPr/>
          <p:nvPr/>
        </p:nvGrpSpPr>
        <p:grpSpPr>
          <a:xfrm rot="1158313">
            <a:off x="8073334" y="4830485"/>
            <a:ext cx="165760" cy="156631"/>
            <a:chOff x="333333" y="1328724"/>
            <a:chExt cx="373814" cy="377841"/>
          </a:xfrm>
        </p:grpSpPr>
        <p:cxnSp>
          <p:nvCxnSpPr>
            <p:cNvPr id="231" name="直線コネクタ 230"/>
            <p:cNvCxnSpPr/>
            <p:nvPr/>
          </p:nvCxnSpPr>
          <p:spPr>
            <a:xfrm>
              <a:off x="692955" y="1328724"/>
              <a:ext cx="14192" cy="1378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2" name="直線コネクタ 231"/>
            <p:cNvCxnSpPr/>
            <p:nvPr/>
          </p:nvCxnSpPr>
          <p:spPr>
            <a:xfrm flipV="1">
              <a:off x="626276" y="1493394"/>
              <a:ext cx="21266" cy="439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3" name="直線コネクタ 232"/>
            <p:cNvCxnSpPr/>
            <p:nvPr/>
          </p:nvCxnSpPr>
          <p:spPr>
            <a:xfrm>
              <a:off x="652471" y="1550172"/>
              <a:ext cx="23233" cy="14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4" name="直線コネクタ 233"/>
            <p:cNvCxnSpPr/>
            <p:nvPr/>
          </p:nvCxnSpPr>
          <p:spPr>
            <a:xfrm>
              <a:off x="552459" y="1647802"/>
              <a:ext cx="4409" cy="2559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5" name="直線コネクタ 234"/>
            <p:cNvCxnSpPr/>
            <p:nvPr/>
          </p:nvCxnSpPr>
          <p:spPr>
            <a:xfrm>
              <a:off x="497689" y="1628735"/>
              <a:ext cx="1643" cy="1925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6" name="直線コネクタ 235"/>
            <p:cNvCxnSpPr/>
            <p:nvPr/>
          </p:nvCxnSpPr>
          <p:spPr>
            <a:xfrm>
              <a:off x="333333" y="1692463"/>
              <a:ext cx="15941" cy="1410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96" name="テキスト ボックス 85"/>
          <p:cNvSpPr>
            <a:spLocks noChangeArrowheads="1"/>
          </p:cNvSpPr>
          <p:nvPr/>
        </p:nvSpPr>
        <p:spPr bwMode="auto">
          <a:xfrm>
            <a:off x="5150168" y="4332684"/>
            <a:ext cx="2390932" cy="273473"/>
          </a:xfrm>
          <a:prstGeom prst="rect">
            <a:avLst/>
          </a:prstGeom>
          <a:solidFill>
            <a:srgbClr val="FFC000"/>
          </a:solidFill>
          <a:ln w="19050">
            <a:solidFill>
              <a:srgbClr val="000000"/>
            </a:solidFill>
            <a:miter lim="800000"/>
            <a:headEnd/>
            <a:tailEnd/>
          </a:ln>
        </p:spPr>
        <p:txBody>
          <a:bodyPr wrap="square">
            <a:spAutoFit/>
          </a:bodyPr>
          <a:lstStyle/>
          <a:p>
            <a:r>
              <a:rPr lang="ja-JP" altLang="en-US" sz="1177" b="1" dirty="0">
                <a:latin typeface="Meiryo UI" pitchFamily="50" charset="-128"/>
                <a:ea typeface="Meiryo UI" pitchFamily="50" charset="-128"/>
                <a:cs typeface="Meiryo UI" pitchFamily="50" charset="-128"/>
                <a:sym typeface="Meiryo UI" pitchFamily="50" charset="-128"/>
              </a:rPr>
              <a:t>土砂災害防止法に基づく区域指定</a:t>
            </a:r>
            <a:endParaRPr lang="en-US" altLang="ja-JP" sz="1177" dirty="0">
              <a:latin typeface="Meiryo UI" pitchFamily="50" charset="-128"/>
              <a:ea typeface="Meiryo UI" pitchFamily="50" charset="-128"/>
              <a:cs typeface="Meiryo UI" pitchFamily="50" charset="-128"/>
              <a:sym typeface="Meiryo UI" pitchFamily="50" charset="-128"/>
            </a:endParaRPr>
          </a:p>
        </p:txBody>
      </p:sp>
      <p:grpSp>
        <p:nvGrpSpPr>
          <p:cNvPr id="97" name="グループ化 96"/>
          <p:cNvGrpSpPr/>
          <p:nvPr/>
        </p:nvGrpSpPr>
        <p:grpSpPr>
          <a:xfrm>
            <a:off x="7860062" y="5349381"/>
            <a:ext cx="814633" cy="756769"/>
            <a:chOff x="1074592" y="2428883"/>
            <a:chExt cx="888883" cy="825744"/>
          </a:xfrm>
        </p:grpSpPr>
        <p:sp>
          <p:nvSpPr>
            <p:cNvPr id="225" name="平行四辺形 224"/>
            <p:cNvSpPr/>
            <p:nvPr/>
          </p:nvSpPr>
          <p:spPr bwMode="auto">
            <a:xfrm rot="2235198">
              <a:off x="1315500" y="2428883"/>
              <a:ext cx="293223" cy="825744"/>
            </a:xfrm>
            <a:prstGeom prst="parallelogram">
              <a:avLst>
                <a:gd name="adj" fmla="val 84370"/>
              </a:avLst>
            </a:prstGeom>
            <a:solidFill>
              <a:schemeClr val="bg2">
                <a:lumMod val="90000"/>
              </a:scheme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926"/>
            </a:p>
          </p:txBody>
        </p:sp>
        <p:sp>
          <p:nvSpPr>
            <p:cNvPr id="226" name="フリーフォーム 225"/>
            <p:cNvSpPr/>
            <p:nvPr/>
          </p:nvSpPr>
          <p:spPr bwMode="auto">
            <a:xfrm>
              <a:off x="1820015" y="2436761"/>
              <a:ext cx="143460" cy="336444"/>
            </a:xfrm>
            <a:custGeom>
              <a:avLst/>
              <a:gdLst>
                <a:gd name="connsiteX0" fmla="*/ 102560 w 967266"/>
                <a:gd name="connsiteY0" fmla="*/ 737781 h 760124"/>
                <a:gd name="connsiteX1" fmla="*/ 869323 w 967266"/>
                <a:gd name="connsiteY1" fmla="*/ 194856 h 760124"/>
                <a:gd name="connsiteX2" fmla="*/ 871704 w 967266"/>
                <a:gd name="connsiteY2" fmla="*/ 18643 h 760124"/>
                <a:gd name="connsiteX3" fmla="*/ 90654 w 967266"/>
                <a:gd name="connsiteY3" fmla="*/ 592525 h 760124"/>
                <a:gd name="connsiteX4" fmla="*/ 102560 w 967266"/>
                <a:gd name="connsiteY4" fmla="*/ 737781 h 760124"/>
                <a:gd name="connsiteX0" fmla="*/ 11906 w 876612"/>
                <a:gd name="connsiteY0" fmla="*/ 737781 h 737781"/>
                <a:gd name="connsiteX1" fmla="*/ 778669 w 876612"/>
                <a:gd name="connsiteY1" fmla="*/ 194856 h 737781"/>
                <a:gd name="connsiteX2" fmla="*/ 781050 w 876612"/>
                <a:gd name="connsiteY2" fmla="*/ 18643 h 737781"/>
                <a:gd name="connsiteX3" fmla="*/ 0 w 876612"/>
                <a:gd name="connsiteY3" fmla="*/ 592525 h 737781"/>
                <a:gd name="connsiteX4" fmla="*/ 11906 w 876612"/>
                <a:gd name="connsiteY4" fmla="*/ 737781 h 737781"/>
                <a:gd name="connsiteX0" fmla="*/ 11906 w 876612"/>
                <a:gd name="connsiteY0" fmla="*/ 737781 h 737781"/>
                <a:gd name="connsiteX1" fmla="*/ 778669 w 876612"/>
                <a:gd name="connsiteY1" fmla="*/ 194856 h 737781"/>
                <a:gd name="connsiteX2" fmla="*/ 781050 w 876612"/>
                <a:gd name="connsiteY2" fmla="*/ 18643 h 737781"/>
                <a:gd name="connsiteX3" fmla="*/ 0 w 876612"/>
                <a:gd name="connsiteY3" fmla="*/ 592525 h 737781"/>
                <a:gd name="connsiteX4" fmla="*/ 11906 w 876612"/>
                <a:gd name="connsiteY4" fmla="*/ 737781 h 737781"/>
                <a:gd name="connsiteX0" fmla="*/ 11906 w 876612"/>
                <a:gd name="connsiteY0" fmla="*/ 737781 h 737781"/>
                <a:gd name="connsiteX1" fmla="*/ 778669 w 876612"/>
                <a:gd name="connsiteY1" fmla="*/ 194856 h 737781"/>
                <a:gd name="connsiteX2" fmla="*/ 781050 w 876612"/>
                <a:gd name="connsiteY2" fmla="*/ 18643 h 737781"/>
                <a:gd name="connsiteX3" fmla="*/ 0 w 876612"/>
                <a:gd name="connsiteY3" fmla="*/ 592525 h 737781"/>
                <a:gd name="connsiteX4" fmla="*/ 11906 w 876612"/>
                <a:gd name="connsiteY4" fmla="*/ 737781 h 737781"/>
                <a:gd name="connsiteX0" fmla="*/ 11906 w 781050"/>
                <a:gd name="connsiteY0" fmla="*/ 719138 h 719138"/>
                <a:gd name="connsiteX1" fmla="*/ 778669 w 781050"/>
                <a:gd name="connsiteY1" fmla="*/ 176213 h 719138"/>
                <a:gd name="connsiteX2" fmla="*/ 781050 w 781050"/>
                <a:gd name="connsiteY2" fmla="*/ 0 h 719138"/>
                <a:gd name="connsiteX3" fmla="*/ 0 w 781050"/>
                <a:gd name="connsiteY3" fmla="*/ 573882 h 719138"/>
                <a:gd name="connsiteX4" fmla="*/ 11906 w 781050"/>
                <a:gd name="connsiteY4" fmla="*/ 719138 h 719138"/>
                <a:gd name="connsiteX0" fmla="*/ 59979 w 829123"/>
                <a:gd name="connsiteY0" fmla="*/ 719138 h 734004"/>
                <a:gd name="connsiteX1" fmla="*/ 826742 w 829123"/>
                <a:gd name="connsiteY1" fmla="*/ 176213 h 734004"/>
                <a:gd name="connsiteX2" fmla="*/ 829123 w 829123"/>
                <a:gd name="connsiteY2" fmla="*/ 0 h 734004"/>
                <a:gd name="connsiteX3" fmla="*/ 48073 w 829123"/>
                <a:gd name="connsiteY3" fmla="*/ 566738 h 734004"/>
                <a:gd name="connsiteX4" fmla="*/ 59979 w 829123"/>
                <a:gd name="connsiteY4" fmla="*/ 719138 h 734004"/>
                <a:gd name="connsiteX0" fmla="*/ 11906 w 781050"/>
                <a:gd name="connsiteY0" fmla="*/ 719138 h 719138"/>
                <a:gd name="connsiteX1" fmla="*/ 778669 w 781050"/>
                <a:gd name="connsiteY1" fmla="*/ 176213 h 719138"/>
                <a:gd name="connsiteX2" fmla="*/ 781050 w 781050"/>
                <a:gd name="connsiteY2" fmla="*/ 0 h 719138"/>
                <a:gd name="connsiteX3" fmla="*/ 0 w 781050"/>
                <a:gd name="connsiteY3" fmla="*/ 566738 h 719138"/>
                <a:gd name="connsiteX4" fmla="*/ 11906 w 781050"/>
                <a:gd name="connsiteY4" fmla="*/ 719138 h 719138"/>
                <a:gd name="connsiteX0" fmla="*/ 59803 w 828947"/>
                <a:gd name="connsiteY0" fmla="*/ 719138 h 735221"/>
                <a:gd name="connsiteX1" fmla="*/ 824184 w 828947"/>
                <a:gd name="connsiteY1" fmla="*/ 154782 h 735221"/>
                <a:gd name="connsiteX2" fmla="*/ 828947 w 828947"/>
                <a:gd name="connsiteY2" fmla="*/ 0 h 735221"/>
                <a:gd name="connsiteX3" fmla="*/ 47897 w 828947"/>
                <a:gd name="connsiteY3" fmla="*/ 566738 h 735221"/>
                <a:gd name="connsiteX4" fmla="*/ 59803 w 828947"/>
                <a:gd name="connsiteY4" fmla="*/ 719138 h 735221"/>
                <a:gd name="connsiteX0" fmla="*/ 59803 w 828947"/>
                <a:gd name="connsiteY0" fmla="*/ 719138 h 733602"/>
                <a:gd name="connsiteX1" fmla="*/ 824184 w 828947"/>
                <a:gd name="connsiteY1" fmla="*/ 183357 h 733602"/>
                <a:gd name="connsiteX2" fmla="*/ 828947 w 828947"/>
                <a:gd name="connsiteY2" fmla="*/ 0 h 733602"/>
                <a:gd name="connsiteX3" fmla="*/ 47897 w 828947"/>
                <a:gd name="connsiteY3" fmla="*/ 566738 h 733602"/>
                <a:gd name="connsiteX4" fmla="*/ 59803 w 828947"/>
                <a:gd name="connsiteY4" fmla="*/ 719138 h 733602"/>
                <a:gd name="connsiteX0" fmla="*/ 11906 w 781050"/>
                <a:gd name="connsiteY0" fmla="*/ 719138 h 719138"/>
                <a:gd name="connsiteX1" fmla="*/ 776287 w 781050"/>
                <a:gd name="connsiteY1" fmla="*/ 183357 h 719138"/>
                <a:gd name="connsiteX2" fmla="*/ 781050 w 781050"/>
                <a:gd name="connsiteY2" fmla="*/ 0 h 719138"/>
                <a:gd name="connsiteX3" fmla="*/ 0 w 781050"/>
                <a:gd name="connsiteY3" fmla="*/ 566738 h 719138"/>
                <a:gd name="connsiteX4" fmla="*/ 11906 w 781050"/>
                <a:gd name="connsiteY4" fmla="*/ 719138 h 719138"/>
                <a:gd name="connsiteX0" fmla="*/ 18475 w 783237"/>
                <a:gd name="connsiteY0" fmla="*/ 548862 h 548862"/>
                <a:gd name="connsiteX1" fmla="*/ 782856 w 783237"/>
                <a:gd name="connsiteY1" fmla="*/ 13081 h 548862"/>
                <a:gd name="connsiteX2" fmla="*/ 130394 w 783237"/>
                <a:gd name="connsiteY2" fmla="*/ 124999 h 548862"/>
                <a:gd name="connsiteX3" fmla="*/ 6569 w 783237"/>
                <a:gd name="connsiteY3" fmla="*/ 396462 h 548862"/>
                <a:gd name="connsiteX4" fmla="*/ 18475 w 783237"/>
                <a:gd name="connsiteY4" fmla="*/ 548862 h 548862"/>
                <a:gd name="connsiteX0" fmla="*/ 21478 w 136647"/>
                <a:gd name="connsiteY0" fmla="*/ 423863 h 425888"/>
                <a:gd name="connsiteX1" fmla="*/ 126252 w 136647"/>
                <a:gd name="connsiteY1" fmla="*/ 166688 h 425888"/>
                <a:gd name="connsiteX2" fmla="*/ 133397 w 136647"/>
                <a:gd name="connsiteY2" fmla="*/ 0 h 425888"/>
                <a:gd name="connsiteX3" fmla="*/ 9572 w 136647"/>
                <a:gd name="connsiteY3" fmla="*/ 271463 h 425888"/>
                <a:gd name="connsiteX4" fmla="*/ 21478 w 136647"/>
                <a:gd name="connsiteY4" fmla="*/ 423863 h 425888"/>
                <a:gd name="connsiteX0" fmla="*/ 15034 w 142940"/>
                <a:gd name="connsiteY0" fmla="*/ 454819 h 456471"/>
                <a:gd name="connsiteX1" fmla="*/ 131714 w 142940"/>
                <a:gd name="connsiteY1" fmla="*/ 166688 h 456471"/>
                <a:gd name="connsiteX2" fmla="*/ 138859 w 142940"/>
                <a:gd name="connsiteY2" fmla="*/ 0 h 456471"/>
                <a:gd name="connsiteX3" fmla="*/ 15034 w 142940"/>
                <a:gd name="connsiteY3" fmla="*/ 271463 h 456471"/>
                <a:gd name="connsiteX4" fmla="*/ 15034 w 142940"/>
                <a:gd name="connsiteY4" fmla="*/ 454819 h 456471"/>
                <a:gd name="connsiteX0" fmla="*/ 0 w 127906"/>
                <a:gd name="connsiteY0" fmla="*/ 454819 h 454819"/>
                <a:gd name="connsiteX1" fmla="*/ 116680 w 127906"/>
                <a:gd name="connsiteY1" fmla="*/ 166688 h 454819"/>
                <a:gd name="connsiteX2" fmla="*/ 123825 w 127906"/>
                <a:gd name="connsiteY2" fmla="*/ 0 h 454819"/>
                <a:gd name="connsiteX3" fmla="*/ 0 w 127906"/>
                <a:gd name="connsiteY3" fmla="*/ 271463 h 454819"/>
                <a:gd name="connsiteX4" fmla="*/ 0 w 127906"/>
                <a:gd name="connsiteY4" fmla="*/ 454819 h 454819"/>
                <a:gd name="connsiteX0" fmla="*/ 0 w 127906"/>
                <a:gd name="connsiteY0" fmla="*/ 454819 h 454819"/>
                <a:gd name="connsiteX1" fmla="*/ 116680 w 127906"/>
                <a:gd name="connsiteY1" fmla="*/ 166688 h 454819"/>
                <a:gd name="connsiteX2" fmla="*/ 123825 w 127906"/>
                <a:gd name="connsiteY2" fmla="*/ 0 h 454819"/>
                <a:gd name="connsiteX3" fmla="*/ 0 w 127906"/>
                <a:gd name="connsiteY3" fmla="*/ 271463 h 454819"/>
                <a:gd name="connsiteX4" fmla="*/ 0 w 127906"/>
                <a:gd name="connsiteY4" fmla="*/ 454819 h 454819"/>
                <a:gd name="connsiteX0" fmla="*/ 0 w 123825"/>
                <a:gd name="connsiteY0" fmla="*/ 454819 h 454819"/>
                <a:gd name="connsiteX1" fmla="*/ 116680 w 123825"/>
                <a:gd name="connsiteY1" fmla="*/ 166688 h 454819"/>
                <a:gd name="connsiteX2" fmla="*/ 123825 w 123825"/>
                <a:gd name="connsiteY2" fmla="*/ 0 h 454819"/>
                <a:gd name="connsiteX3" fmla="*/ 0 w 123825"/>
                <a:gd name="connsiteY3" fmla="*/ 271463 h 454819"/>
                <a:gd name="connsiteX4" fmla="*/ 0 w 123825"/>
                <a:gd name="connsiteY4" fmla="*/ 454819 h 454819"/>
                <a:gd name="connsiteX0" fmla="*/ 0 w 123825"/>
                <a:gd name="connsiteY0" fmla="*/ 454819 h 454819"/>
                <a:gd name="connsiteX1" fmla="*/ 116680 w 123825"/>
                <a:gd name="connsiteY1" fmla="*/ 166688 h 454819"/>
                <a:gd name="connsiteX2" fmla="*/ 123825 w 123825"/>
                <a:gd name="connsiteY2" fmla="*/ 0 h 454819"/>
                <a:gd name="connsiteX3" fmla="*/ 0 w 123825"/>
                <a:gd name="connsiteY3" fmla="*/ 271463 h 454819"/>
                <a:gd name="connsiteX4" fmla="*/ 0 w 123825"/>
                <a:gd name="connsiteY4" fmla="*/ 454819 h 454819"/>
                <a:gd name="connsiteX0" fmla="*/ 11817 w 171360"/>
                <a:gd name="connsiteY0" fmla="*/ 454819 h 454971"/>
                <a:gd name="connsiteX1" fmla="*/ 171360 w 171360"/>
                <a:gd name="connsiteY1" fmla="*/ 240507 h 454971"/>
                <a:gd name="connsiteX2" fmla="*/ 135642 w 171360"/>
                <a:gd name="connsiteY2" fmla="*/ 0 h 454971"/>
                <a:gd name="connsiteX3" fmla="*/ 11817 w 171360"/>
                <a:gd name="connsiteY3" fmla="*/ 271463 h 454971"/>
                <a:gd name="connsiteX4" fmla="*/ 11817 w 171360"/>
                <a:gd name="connsiteY4" fmla="*/ 454819 h 454971"/>
                <a:gd name="connsiteX0" fmla="*/ 16041 w 175584"/>
                <a:gd name="connsiteY0" fmla="*/ 454819 h 454968"/>
                <a:gd name="connsiteX1" fmla="*/ 175584 w 175584"/>
                <a:gd name="connsiteY1" fmla="*/ 240507 h 454968"/>
                <a:gd name="connsiteX2" fmla="*/ 139866 w 175584"/>
                <a:gd name="connsiteY2" fmla="*/ 0 h 454968"/>
                <a:gd name="connsiteX3" fmla="*/ 108912 w 175584"/>
                <a:gd name="connsiteY3" fmla="*/ 103645 h 454968"/>
                <a:gd name="connsiteX4" fmla="*/ 16041 w 175584"/>
                <a:gd name="connsiteY4" fmla="*/ 271463 h 454968"/>
                <a:gd name="connsiteX5" fmla="*/ 16041 w 175584"/>
                <a:gd name="connsiteY5" fmla="*/ 454819 h 454968"/>
                <a:gd name="connsiteX0" fmla="*/ 16041 w 175584"/>
                <a:gd name="connsiteY0" fmla="*/ 351174 h 351323"/>
                <a:gd name="connsiteX1" fmla="*/ 175584 w 175584"/>
                <a:gd name="connsiteY1" fmla="*/ 136862 h 351323"/>
                <a:gd name="connsiteX2" fmla="*/ 108912 w 175584"/>
                <a:gd name="connsiteY2" fmla="*/ 0 h 351323"/>
                <a:gd name="connsiteX3" fmla="*/ 16041 w 175584"/>
                <a:gd name="connsiteY3" fmla="*/ 167818 h 351323"/>
                <a:gd name="connsiteX4" fmla="*/ 16041 w 175584"/>
                <a:gd name="connsiteY4" fmla="*/ 351174 h 351323"/>
                <a:gd name="connsiteX0" fmla="*/ 17094 w 180720"/>
                <a:gd name="connsiteY0" fmla="*/ 370224 h 370376"/>
                <a:gd name="connsiteX1" fmla="*/ 176637 w 180720"/>
                <a:gd name="connsiteY1" fmla="*/ 155912 h 370376"/>
                <a:gd name="connsiteX2" fmla="*/ 129015 w 180720"/>
                <a:gd name="connsiteY2" fmla="*/ 0 h 370376"/>
                <a:gd name="connsiteX3" fmla="*/ 17094 w 180720"/>
                <a:gd name="connsiteY3" fmla="*/ 186868 h 370376"/>
                <a:gd name="connsiteX4" fmla="*/ 17094 w 180720"/>
                <a:gd name="connsiteY4" fmla="*/ 370224 h 370376"/>
                <a:gd name="connsiteX0" fmla="*/ 17094 w 176637"/>
                <a:gd name="connsiteY0" fmla="*/ 370224 h 370376"/>
                <a:gd name="connsiteX1" fmla="*/ 176637 w 176637"/>
                <a:gd name="connsiteY1" fmla="*/ 155912 h 370376"/>
                <a:gd name="connsiteX2" fmla="*/ 129015 w 176637"/>
                <a:gd name="connsiteY2" fmla="*/ 0 h 370376"/>
                <a:gd name="connsiteX3" fmla="*/ 17094 w 176637"/>
                <a:gd name="connsiteY3" fmla="*/ 186868 h 370376"/>
                <a:gd name="connsiteX4" fmla="*/ 17094 w 176637"/>
                <a:gd name="connsiteY4" fmla="*/ 370224 h 370376"/>
                <a:gd name="connsiteX0" fmla="*/ 0 w 159543"/>
                <a:gd name="connsiteY0" fmla="*/ 370224 h 370224"/>
                <a:gd name="connsiteX1" fmla="*/ 159543 w 159543"/>
                <a:gd name="connsiteY1" fmla="*/ 155912 h 370224"/>
                <a:gd name="connsiteX2" fmla="*/ 111921 w 159543"/>
                <a:gd name="connsiteY2" fmla="*/ 0 h 370224"/>
                <a:gd name="connsiteX3" fmla="*/ 0 w 159543"/>
                <a:gd name="connsiteY3" fmla="*/ 186868 h 370224"/>
                <a:gd name="connsiteX4" fmla="*/ 0 w 159543"/>
                <a:gd name="connsiteY4" fmla="*/ 370224 h 370224"/>
                <a:gd name="connsiteX0" fmla="*/ 0 w 159543"/>
                <a:gd name="connsiteY0" fmla="*/ 370224 h 370224"/>
                <a:gd name="connsiteX1" fmla="*/ 159543 w 159543"/>
                <a:gd name="connsiteY1" fmla="*/ 155912 h 370224"/>
                <a:gd name="connsiteX2" fmla="*/ 111921 w 159543"/>
                <a:gd name="connsiteY2" fmla="*/ 0 h 370224"/>
                <a:gd name="connsiteX3" fmla="*/ 0 w 159543"/>
                <a:gd name="connsiteY3" fmla="*/ 186868 h 370224"/>
                <a:gd name="connsiteX4" fmla="*/ 0 w 159543"/>
                <a:gd name="connsiteY4" fmla="*/ 370224 h 370224"/>
                <a:gd name="connsiteX0" fmla="*/ 10583 w 153457"/>
                <a:gd name="connsiteY0" fmla="*/ 370224 h 370315"/>
                <a:gd name="connsiteX1" fmla="*/ 153457 w 153457"/>
                <a:gd name="connsiteY1" fmla="*/ 163056 h 370315"/>
                <a:gd name="connsiteX2" fmla="*/ 122504 w 153457"/>
                <a:gd name="connsiteY2" fmla="*/ 0 h 370315"/>
                <a:gd name="connsiteX3" fmla="*/ 10583 w 153457"/>
                <a:gd name="connsiteY3" fmla="*/ 186868 h 370315"/>
                <a:gd name="connsiteX4" fmla="*/ 10583 w 153457"/>
                <a:gd name="connsiteY4" fmla="*/ 370224 h 370315"/>
                <a:gd name="connsiteX0" fmla="*/ 0 w 142874"/>
                <a:gd name="connsiteY0" fmla="*/ 370224 h 370224"/>
                <a:gd name="connsiteX1" fmla="*/ 142874 w 142874"/>
                <a:gd name="connsiteY1" fmla="*/ 163056 h 370224"/>
                <a:gd name="connsiteX2" fmla="*/ 111921 w 142874"/>
                <a:gd name="connsiteY2" fmla="*/ 0 h 370224"/>
                <a:gd name="connsiteX3" fmla="*/ 0 w 142874"/>
                <a:gd name="connsiteY3" fmla="*/ 186868 h 370224"/>
                <a:gd name="connsiteX4" fmla="*/ 0 w 142874"/>
                <a:gd name="connsiteY4" fmla="*/ 370224 h 370224"/>
                <a:gd name="connsiteX0" fmla="*/ 5583 w 148457"/>
                <a:gd name="connsiteY0" fmla="*/ 370224 h 370297"/>
                <a:gd name="connsiteX1" fmla="*/ 148457 w 148457"/>
                <a:gd name="connsiteY1" fmla="*/ 163056 h 370297"/>
                <a:gd name="connsiteX2" fmla="*/ 117504 w 148457"/>
                <a:gd name="connsiteY2" fmla="*/ 0 h 370297"/>
                <a:gd name="connsiteX3" fmla="*/ 31776 w 148457"/>
                <a:gd name="connsiteY3" fmla="*/ 184487 h 370297"/>
                <a:gd name="connsiteX4" fmla="*/ 5583 w 148457"/>
                <a:gd name="connsiteY4" fmla="*/ 370224 h 370297"/>
                <a:gd name="connsiteX0" fmla="*/ 11839 w 154713"/>
                <a:gd name="connsiteY0" fmla="*/ 370224 h 370360"/>
                <a:gd name="connsiteX1" fmla="*/ 154713 w 154713"/>
                <a:gd name="connsiteY1" fmla="*/ 163056 h 370360"/>
                <a:gd name="connsiteX2" fmla="*/ 123760 w 154713"/>
                <a:gd name="connsiteY2" fmla="*/ 0 h 370360"/>
                <a:gd name="connsiteX3" fmla="*/ 14219 w 154713"/>
                <a:gd name="connsiteY3" fmla="*/ 191631 h 370360"/>
                <a:gd name="connsiteX4" fmla="*/ 11839 w 154713"/>
                <a:gd name="connsiteY4" fmla="*/ 370224 h 370360"/>
                <a:gd name="connsiteX0" fmla="*/ 0 w 142874"/>
                <a:gd name="connsiteY0" fmla="*/ 370224 h 370224"/>
                <a:gd name="connsiteX1" fmla="*/ 142874 w 142874"/>
                <a:gd name="connsiteY1" fmla="*/ 163056 h 370224"/>
                <a:gd name="connsiteX2" fmla="*/ 111921 w 142874"/>
                <a:gd name="connsiteY2" fmla="*/ 0 h 370224"/>
                <a:gd name="connsiteX3" fmla="*/ 2380 w 142874"/>
                <a:gd name="connsiteY3" fmla="*/ 191631 h 370224"/>
                <a:gd name="connsiteX4" fmla="*/ 0 w 142874"/>
                <a:gd name="connsiteY4" fmla="*/ 370224 h 370224"/>
                <a:gd name="connsiteX0" fmla="*/ 0 w 142874"/>
                <a:gd name="connsiteY0" fmla="*/ 370224 h 370224"/>
                <a:gd name="connsiteX1" fmla="*/ 142874 w 142874"/>
                <a:gd name="connsiteY1" fmla="*/ 163056 h 370224"/>
                <a:gd name="connsiteX2" fmla="*/ 111921 w 142874"/>
                <a:gd name="connsiteY2" fmla="*/ 0 h 370224"/>
                <a:gd name="connsiteX3" fmla="*/ 2380 w 142874"/>
                <a:gd name="connsiteY3" fmla="*/ 191631 h 370224"/>
                <a:gd name="connsiteX4" fmla="*/ 0 w 142874"/>
                <a:gd name="connsiteY4" fmla="*/ 370224 h 370224"/>
                <a:gd name="connsiteX0" fmla="*/ 0 w 142874"/>
                <a:gd name="connsiteY0" fmla="*/ 370224 h 370224"/>
                <a:gd name="connsiteX1" fmla="*/ 142874 w 142874"/>
                <a:gd name="connsiteY1" fmla="*/ 163056 h 370224"/>
                <a:gd name="connsiteX2" fmla="*/ 111921 w 142874"/>
                <a:gd name="connsiteY2" fmla="*/ 0 h 370224"/>
                <a:gd name="connsiteX3" fmla="*/ 2380 w 142874"/>
                <a:gd name="connsiteY3" fmla="*/ 191631 h 370224"/>
                <a:gd name="connsiteX4" fmla="*/ 0 w 142874"/>
                <a:gd name="connsiteY4" fmla="*/ 370224 h 370224"/>
                <a:gd name="connsiteX0" fmla="*/ 10689 w 163088"/>
                <a:gd name="connsiteY0" fmla="*/ 370224 h 370938"/>
                <a:gd name="connsiteX1" fmla="*/ 163088 w 163088"/>
                <a:gd name="connsiteY1" fmla="*/ 122575 h 370938"/>
                <a:gd name="connsiteX2" fmla="*/ 122610 w 163088"/>
                <a:gd name="connsiteY2" fmla="*/ 0 h 370938"/>
                <a:gd name="connsiteX3" fmla="*/ 13069 w 163088"/>
                <a:gd name="connsiteY3" fmla="*/ 191631 h 370938"/>
                <a:gd name="connsiteX4" fmla="*/ 10689 w 163088"/>
                <a:gd name="connsiteY4" fmla="*/ 370224 h 370938"/>
                <a:gd name="connsiteX0" fmla="*/ 16496 w 175819"/>
                <a:gd name="connsiteY0" fmla="*/ 367843 h 368566"/>
                <a:gd name="connsiteX1" fmla="*/ 168895 w 175819"/>
                <a:gd name="connsiteY1" fmla="*/ 120194 h 368566"/>
                <a:gd name="connsiteX2" fmla="*/ 147467 w 175819"/>
                <a:gd name="connsiteY2" fmla="*/ 0 h 368566"/>
                <a:gd name="connsiteX3" fmla="*/ 18876 w 175819"/>
                <a:gd name="connsiteY3" fmla="*/ 189250 h 368566"/>
                <a:gd name="connsiteX4" fmla="*/ 16496 w 175819"/>
                <a:gd name="connsiteY4" fmla="*/ 367843 h 368566"/>
                <a:gd name="connsiteX0" fmla="*/ 16496 w 168895"/>
                <a:gd name="connsiteY0" fmla="*/ 367843 h 368566"/>
                <a:gd name="connsiteX1" fmla="*/ 168895 w 168895"/>
                <a:gd name="connsiteY1" fmla="*/ 120194 h 368566"/>
                <a:gd name="connsiteX2" fmla="*/ 147467 w 168895"/>
                <a:gd name="connsiteY2" fmla="*/ 0 h 368566"/>
                <a:gd name="connsiteX3" fmla="*/ 18876 w 168895"/>
                <a:gd name="connsiteY3" fmla="*/ 189250 h 368566"/>
                <a:gd name="connsiteX4" fmla="*/ 16496 w 168895"/>
                <a:gd name="connsiteY4" fmla="*/ 367843 h 368566"/>
                <a:gd name="connsiteX0" fmla="*/ 0 w 152399"/>
                <a:gd name="connsiteY0" fmla="*/ 367843 h 367843"/>
                <a:gd name="connsiteX1" fmla="*/ 152399 w 152399"/>
                <a:gd name="connsiteY1" fmla="*/ 120194 h 367843"/>
                <a:gd name="connsiteX2" fmla="*/ 130971 w 152399"/>
                <a:gd name="connsiteY2" fmla="*/ 0 h 367843"/>
                <a:gd name="connsiteX3" fmla="*/ 2380 w 152399"/>
                <a:gd name="connsiteY3" fmla="*/ 189250 h 367843"/>
                <a:gd name="connsiteX4" fmla="*/ 0 w 152399"/>
                <a:gd name="connsiteY4" fmla="*/ 367843 h 367843"/>
                <a:gd name="connsiteX0" fmla="*/ 0 w 152399"/>
                <a:gd name="connsiteY0" fmla="*/ 367843 h 367843"/>
                <a:gd name="connsiteX1" fmla="*/ 152399 w 152399"/>
                <a:gd name="connsiteY1" fmla="*/ 120194 h 367843"/>
                <a:gd name="connsiteX2" fmla="*/ 130971 w 152399"/>
                <a:gd name="connsiteY2" fmla="*/ 0 h 367843"/>
                <a:gd name="connsiteX3" fmla="*/ 2380 w 152399"/>
                <a:gd name="connsiteY3" fmla="*/ 189250 h 367843"/>
                <a:gd name="connsiteX4" fmla="*/ 0 w 152399"/>
                <a:gd name="connsiteY4" fmla="*/ 367843 h 367843"/>
                <a:gd name="connsiteX0" fmla="*/ 13234 w 165633"/>
                <a:gd name="connsiteY0" fmla="*/ 367843 h 368304"/>
                <a:gd name="connsiteX1" fmla="*/ 165633 w 165633"/>
                <a:gd name="connsiteY1" fmla="*/ 120194 h 368304"/>
                <a:gd name="connsiteX2" fmla="*/ 144205 w 165633"/>
                <a:gd name="connsiteY2" fmla="*/ 0 h 368304"/>
                <a:gd name="connsiteX3" fmla="*/ 8470 w 165633"/>
                <a:gd name="connsiteY3" fmla="*/ 177344 h 368304"/>
                <a:gd name="connsiteX4" fmla="*/ 13234 w 165633"/>
                <a:gd name="connsiteY4" fmla="*/ 367843 h 368304"/>
                <a:gd name="connsiteX0" fmla="*/ 4764 w 157163"/>
                <a:gd name="connsiteY0" fmla="*/ 367843 h 367843"/>
                <a:gd name="connsiteX1" fmla="*/ 157163 w 157163"/>
                <a:gd name="connsiteY1" fmla="*/ 120194 h 367843"/>
                <a:gd name="connsiteX2" fmla="*/ 135735 w 157163"/>
                <a:gd name="connsiteY2" fmla="*/ 0 h 367843"/>
                <a:gd name="connsiteX3" fmla="*/ 0 w 157163"/>
                <a:gd name="connsiteY3" fmla="*/ 177344 h 367843"/>
                <a:gd name="connsiteX4" fmla="*/ 4764 w 157163"/>
                <a:gd name="connsiteY4" fmla="*/ 367843 h 367843"/>
                <a:gd name="connsiteX0" fmla="*/ 11903 w 154777"/>
                <a:gd name="connsiteY0" fmla="*/ 367843 h 367900"/>
                <a:gd name="connsiteX1" fmla="*/ 154777 w 154777"/>
                <a:gd name="connsiteY1" fmla="*/ 158294 h 367900"/>
                <a:gd name="connsiteX2" fmla="*/ 142874 w 154777"/>
                <a:gd name="connsiteY2" fmla="*/ 0 h 367900"/>
                <a:gd name="connsiteX3" fmla="*/ 7139 w 154777"/>
                <a:gd name="connsiteY3" fmla="*/ 177344 h 367900"/>
                <a:gd name="connsiteX4" fmla="*/ 11903 w 154777"/>
                <a:gd name="connsiteY4" fmla="*/ 367843 h 367900"/>
                <a:gd name="connsiteX0" fmla="*/ 11380 w 147110"/>
                <a:gd name="connsiteY0" fmla="*/ 367843 h 367875"/>
                <a:gd name="connsiteX1" fmla="*/ 147110 w 147110"/>
                <a:gd name="connsiteY1" fmla="*/ 163056 h 367875"/>
                <a:gd name="connsiteX2" fmla="*/ 142351 w 147110"/>
                <a:gd name="connsiteY2" fmla="*/ 0 h 367875"/>
                <a:gd name="connsiteX3" fmla="*/ 6616 w 147110"/>
                <a:gd name="connsiteY3" fmla="*/ 177344 h 367875"/>
                <a:gd name="connsiteX4" fmla="*/ 11380 w 147110"/>
                <a:gd name="connsiteY4" fmla="*/ 367843 h 367875"/>
                <a:gd name="connsiteX0" fmla="*/ 12953 w 170114"/>
                <a:gd name="connsiteY0" fmla="*/ 367843 h 368117"/>
                <a:gd name="connsiteX1" fmla="*/ 170114 w 170114"/>
                <a:gd name="connsiteY1" fmla="*/ 134481 h 368117"/>
                <a:gd name="connsiteX2" fmla="*/ 143924 w 170114"/>
                <a:gd name="connsiteY2" fmla="*/ 0 h 368117"/>
                <a:gd name="connsiteX3" fmla="*/ 8189 w 170114"/>
                <a:gd name="connsiteY3" fmla="*/ 177344 h 368117"/>
                <a:gd name="connsiteX4" fmla="*/ 12953 w 170114"/>
                <a:gd name="connsiteY4" fmla="*/ 367843 h 368117"/>
                <a:gd name="connsiteX0" fmla="*/ 21349 w 186566"/>
                <a:gd name="connsiteY0" fmla="*/ 379749 h 380023"/>
                <a:gd name="connsiteX1" fmla="*/ 178510 w 186566"/>
                <a:gd name="connsiteY1" fmla="*/ 146387 h 380023"/>
                <a:gd name="connsiteX2" fmla="*/ 161845 w 186566"/>
                <a:gd name="connsiteY2" fmla="*/ 0 h 380023"/>
                <a:gd name="connsiteX3" fmla="*/ 16585 w 186566"/>
                <a:gd name="connsiteY3" fmla="*/ 189250 h 380023"/>
                <a:gd name="connsiteX4" fmla="*/ 21349 w 186566"/>
                <a:gd name="connsiteY4" fmla="*/ 379749 h 380023"/>
                <a:gd name="connsiteX0" fmla="*/ 4764 w 169981"/>
                <a:gd name="connsiteY0" fmla="*/ 379749 h 379749"/>
                <a:gd name="connsiteX1" fmla="*/ 161925 w 169981"/>
                <a:gd name="connsiteY1" fmla="*/ 146387 h 379749"/>
                <a:gd name="connsiteX2" fmla="*/ 145260 w 169981"/>
                <a:gd name="connsiteY2" fmla="*/ 0 h 379749"/>
                <a:gd name="connsiteX3" fmla="*/ 0 w 169981"/>
                <a:gd name="connsiteY3" fmla="*/ 189250 h 379749"/>
                <a:gd name="connsiteX4" fmla="*/ 4764 w 169981"/>
                <a:gd name="connsiteY4" fmla="*/ 379749 h 379749"/>
                <a:gd name="connsiteX0" fmla="*/ 4764 w 169981"/>
                <a:gd name="connsiteY0" fmla="*/ 379749 h 379749"/>
                <a:gd name="connsiteX1" fmla="*/ 161925 w 169981"/>
                <a:gd name="connsiteY1" fmla="*/ 146387 h 379749"/>
                <a:gd name="connsiteX2" fmla="*/ 145260 w 169981"/>
                <a:gd name="connsiteY2" fmla="*/ 0 h 379749"/>
                <a:gd name="connsiteX3" fmla="*/ 0 w 169981"/>
                <a:gd name="connsiteY3" fmla="*/ 189250 h 379749"/>
                <a:gd name="connsiteX4" fmla="*/ 4764 w 169981"/>
                <a:gd name="connsiteY4" fmla="*/ 379749 h 379749"/>
                <a:gd name="connsiteX0" fmla="*/ 4764 w 169981"/>
                <a:gd name="connsiteY0" fmla="*/ 379749 h 379749"/>
                <a:gd name="connsiteX1" fmla="*/ 161925 w 169981"/>
                <a:gd name="connsiteY1" fmla="*/ 146387 h 379749"/>
                <a:gd name="connsiteX2" fmla="*/ 145260 w 169981"/>
                <a:gd name="connsiteY2" fmla="*/ 0 h 379749"/>
                <a:gd name="connsiteX3" fmla="*/ 0 w 169981"/>
                <a:gd name="connsiteY3" fmla="*/ 189250 h 379749"/>
                <a:gd name="connsiteX4" fmla="*/ 4764 w 169981"/>
                <a:gd name="connsiteY4" fmla="*/ 379749 h 379749"/>
                <a:gd name="connsiteX0" fmla="*/ 4764 w 161925"/>
                <a:gd name="connsiteY0" fmla="*/ 379749 h 379749"/>
                <a:gd name="connsiteX1" fmla="*/ 161925 w 161925"/>
                <a:gd name="connsiteY1" fmla="*/ 146387 h 379749"/>
                <a:gd name="connsiteX2" fmla="*/ 145260 w 161925"/>
                <a:gd name="connsiteY2" fmla="*/ 0 h 379749"/>
                <a:gd name="connsiteX3" fmla="*/ 0 w 161925"/>
                <a:gd name="connsiteY3" fmla="*/ 189250 h 379749"/>
                <a:gd name="connsiteX4" fmla="*/ 4764 w 161925"/>
                <a:gd name="connsiteY4" fmla="*/ 379749 h 3797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379749">
                  <a:moveTo>
                    <a:pt x="4764" y="379749"/>
                  </a:moveTo>
                  <a:lnTo>
                    <a:pt x="161925" y="146387"/>
                  </a:lnTo>
                  <a:lnTo>
                    <a:pt x="145260" y="0"/>
                  </a:lnTo>
                  <a:lnTo>
                    <a:pt x="0" y="189250"/>
                  </a:lnTo>
                  <a:lnTo>
                    <a:pt x="4764" y="379749"/>
                  </a:lnTo>
                  <a:close/>
                </a:path>
              </a:pathLst>
            </a:custGeom>
            <a:solidFill>
              <a:schemeClr val="bg2">
                <a:lumMod val="90000"/>
              </a:schemeClr>
            </a:solid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926"/>
            </a:p>
          </p:txBody>
        </p:sp>
        <p:sp>
          <p:nvSpPr>
            <p:cNvPr id="227" name="フリーフォーム 226"/>
            <p:cNvSpPr/>
            <p:nvPr/>
          </p:nvSpPr>
          <p:spPr bwMode="auto">
            <a:xfrm>
              <a:off x="1792376" y="2432391"/>
              <a:ext cx="158446" cy="173997"/>
            </a:xfrm>
            <a:custGeom>
              <a:avLst/>
              <a:gdLst>
                <a:gd name="connsiteX0" fmla="*/ 102560 w 967266"/>
                <a:gd name="connsiteY0" fmla="*/ 737781 h 760124"/>
                <a:gd name="connsiteX1" fmla="*/ 869323 w 967266"/>
                <a:gd name="connsiteY1" fmla="*/ 194856 h 760124"/>
                <a:gd name="connsiteX2" fmla="*/ 871704 w 967266"/>
                <a:gd name="connsiteY2" fmla="*/ 18643 h 760124"/>
                <a:gd name="connsiteX3" fmla="*/ 90654 w 967266"/>
                <a:gd name="connsiteY3" fmla="*/ 592525 h 760124"/>
                <a:gd name="connsiteX4" fmla="*/ 102560 w 967266"/>
                <a:gd name="connsiteY4" fmla="*/ 737781 h 760124"/>
                <a:gd name="connsiteX0" fmla="*/ 11906 w 876612"/>
                <a:gd name="connsiteY0" fmla="*/ 737781 h 737781"/>
                <a:gd name="connsiteX1" fmla="*/ 778669 w 876612"/>
                <a:gd name="connsiteY1" fmla="*/ 194856 h 737781"/>
                <a:gd name="connsiteX2" fmla="*/ 781050 w 876612"/>
                <a:gd name="connsiteY2" fmla="*/ 18643 h 737781"/>
                <a:gd name="connsiteX3" fmla="*/ 0 w 876612"/>
                <a:gd name="connsiteY3" fmla="*/ 592525 h 737781"/>
                <a:gd name="connsiteX4" fmla="*/ 11906 w 876612"/>
                <a:gd name="connsiteY4" fmla="*/ 737781 h 737781"/>
                <a:gd name="connsiteX0" fmla="*/ 11906 w 876612"/>
                <a:gd name="connsiteY0" fmla="*/ 737781 h 737781"/>
                <a:gd name="connsiteX1" fmla="*/ 778669 w 876612"/>
                <a:gd name="connsiteY1" fmla="*/ 194856 h 737781"/>
                <a:gd name="connsiteX2" fmla="*/ 781050 w 876612"/>
                <a:gd name="connsiteY2" fmla="*/ 18643 h 737781"/>
                <a:gd name="connsiteX3" fmla="*/ 0 w 876612"/>
                <a:gd name="connsiteY3" fmla="*/ 592525 h 737781"/>
                <a:gd name="connsiteX4" fmla="*/ 11906 w 876612"/>
                <a:gd name="connsiteY4" fmla="*/ 737781 h 737781"/>
                <a:gd name="connsiteX0" fmla="*/ 11906 w 876612"/>
                <a:gd name="connsiteY0" fmla="*/ 737781 h 737781"/>
                <a:gd name="connsiteX1" fmla="*/ 778669 w 876612"/>
                <a:gd name="connsiteY1" fmla="*/ 194856 h 737781"/>
                <a:gd name="connsiteX2" fmla="*/ 781050 w 876612"/>
                <a:gd name="connsiteY2" fmla="*/ 18643 h 737781"/>
                <a:gd name="connsiteX3" fmla="*/ 0 w 876612"/>
                <a:gd name="connsiteY3" fmla="*/ 592525 h 737781"/>
                <a:gd name="connsiteX4" fmla="*/ 11906 w 876612"/>
                <a:gd name="connsiteY4" fmla="*/ 737781 h 737781"/>
                <a:gd name="connsiteX0" fmla="*/ 11906 w 781050"/>
                <a:gd name="connsiteY0" fmla="*/ 719138 h 719138"/>
                <a:gd name="connsiteX1" fmla="*/ 778669 w 781050"/>
                <a:gd name="connsiteY1" fmla="*/ 176213 h 719138"/>
                <a:gd name="connsiteX2" fmla="*/ 781050 w 781050"/>
                <a:gd name="connsiteY2" fmla="*/ 0 h 719138"/>
                <a:gd name="connsiteX3" fmla="*/ 0 w 781050"/>
                <a:gd name="connsiteY3" fmla="*/ 573882 h 719138"/>
                <a:gd name="connsiteX4" fmla="*/ 11906 w 781050"/>
                <a:gd name="connsiteY4" fmla="*/ 719138 h 719138"/>
                <a:gd name="connsiteX0" fmla="*/ 59979 w 829123"/>
                <a:gd name="connsiteY0" fmla="*/ 719138 h 734004"/>
                <a:gd name="connsiteX1" fmla="*/ 826742 w 829123"/>
                <a:gd name="connsiteY1" fmla="*/ 176213 h 734004"/>
                <a:gd name="connsiteX2" fmla="*/ 829123 w 829123"/>
                <a:gd name="connsiteY2" fmla="*/ 0 h 734004"/>
                <a:gd name="connsiteX3" fmla="*/ 48073 w 829123"/>
                <a:gd name="connsiteY3" fmla="*/ 566738 h 734004"/>
                <a:gd name="connsiteX4" fmla="*/ 59979 w 829123"/>
                <a:gd name="connsiteY4" fmla="*/ 719138 h 734004"/>
                <a:gd name="connsiteX0" fmla="*/ 11906 w 781050"/>
                <a:gd name="connsiteY0" fmla="*/ 719138 h 719138"/>
                <a:gd name="connsiteX1" fmla="*/ 778669 w 781050"/>
                <a:gd name="connsiteY1" fmla="*/ 176213 h 719138"/>
                <a:gd name="connsiteX2" fmla="*/ 781050 w 781050"/>
                <a:gd name="connsiteY2" fmla="*/ 0 h 719138"/>
                <a:gd name="connsiteX3" fmla="*/ 0 w 781050"/>
                <a:gd name="connsiteY3" fmla="*/ 566738 h 719138"/>
                <a:gd name="connsiteX4" fmla="*/ 11906 w 781050"/>
                <a:gd name="connsiteY4" fmla="*/ 719138 h 719138"/>
                <a:gd name="connsiteX0" fmla="*/ 59803 w 828947"/>
                <a:gd name="connsiteY0" fmla="*/ 719138 h 735221"/>
                <a:gd name="connsiteX1" fmla="*/ 824184 w 828947"/>
                <a:gd name="connsiteY1" fmla="*/ 154782 h 735221"/>
                <a:gd name="connsiteX2" fmla="*/ 828947 w 828947"/>
                <a:gd name="connsiteY2" fmla="*/ 0 h 735221"/>
                <a:gd name="connsiteX3" fmla="*/ 47897 w 828947"/>
                <a:gd name="connsiteY3" fmla="*/ 566738 h 735221"/>
                <a:gd name="connsiteX4" fmla="*/ 59803 w 828947"/>
                <a:gd name="connsiteY4" fmla="*/ 719138 h 735221"/>
                <a:gd name="connsiteX0" fmla="*/ 59803 w 828947"/>
                <a:gd name="connsiteY0" fmla="*/ 719138 h 733602"/>
                <a:gd name="connsiteX1" fmla="*/ 824184 w 828947"/>
                <a:gd name="connsiteY1" fmla="*/ 183357 h 733602"/>
                <a:gd name="connsiteX2" fmla="*/ 828947 w 828947"/>
                <a:gd name="connsiteY2" fmla="*/ 0 h 733602"/>
                <a:gd name="connsiteX3" fmla="*/ 47897 w 828947"/>
                <a:gd name="connsiteY3" fmla="*/ 566738 h 733602"/>
                <a:gd name="connsiteX4" fmla="*/ 59803 w 828947"/>
                <a:gd name="connsiteY4" fmla="*/ 719138 h 733602"/>
                <a:gd name="connsiteX0" fmla="*/ 11906 w 781050"/>
                <a:gd name="connsiteY0" fmla="*/ 719138 h 719138"/>
                <a:gd name="connsiteX1" fmla="*/ 776287 w 781050"/>
                <a:gd name="connsiteY1" fmla="*/ 183357 h 719138"/>
                <a:gd name="connsiteX2" fmla="*/ 781050 w 781050"/>
                <a:gd name="connsiteY2" fmla="*/ 0 h 719138"/>
                <a:gd name="connsiteX3" fmla="*/ 0 w 781050"/>
                <a:gd name="connsiteY3" fmla="*/ 566738 h 719138"/>
                <a:gd name="connsiteX4" fmla="*/ 11906 w 781050"/>
                <a:gd name="connsiteY4" fmla="*/ 719138 h 719138"/>
                <a:gd name="connsiteX0" fmla="*/ 18475 w 783237"/>
                <a:gd name="connsiteY0" fmla="*/ 548862 h 548862"/>
                <a:gd name="connsiteX1" fmla="*/ 782856 w 783237"/>
                <a:gd name="connsiteY1" fmla="*/ 13081 h 548862"/>
                <a:gd name="connsiteX2" fmla="*/ 130394 w 783237"/>
                <a:gd name="connsiteY2" fmla="*/ 124999 h 548862"/>
                <a:gd name="connsiteX3" fmla="*/ 6569 w 783237"/>
                <a:gd name="connsiteY3" fmla="*/ 396462 h 548862"/>
                <a:gd name="connsiteX4" fmla="*/ 18475 w 783237"/>
                <a:gd name="connsiteY4" fmla="*/ 548862 h 548862"/>
                <a:gd name="connsiteX0" fmla="*/ 21478 w 136647"/>
                <a:gd name="connsiteY0" fmla="*/ 423863 h 425888"/>
                <a:gd name="connsiteX1" fmla="*/ 126252 w 136647"/>
                <a:gd name="connsiteY1" fmla="*/ 166688 h 425888"/>
                <a:gd name="connsiteX2" fmla="*/ 133397 w 136647"/>
                <a:gd name="connsiteY2" fmla="*/ 0 h 425888"/>
                <a:gd name="connsiteX3" fmla="*/ 9572 w 136647"/>
                <a:gd name="connsiteY3" fmla="*/ 271463 h 425888"/>
                <a:gd name="connsiteX4" fmla="*/ 21478 w 136647"/>
                <a:gd name="connsiteY4" fmla="*/ 423863 h 425888"/>
                <a:gd name="connsiteX0" fmla="*/ 15034 w 142940"/>
                <a:gd name="connsiteY0" fmla="*/ 454819 h 456471"/>
                <a:gd name="connsiteX1" fmla="*/ 131714 w 142940"/>
                <a:gd name="connsiteY1" fmla="*/ 166688 h 456471"/>
                <a:gd name="connsiteX2" fmla="*/ 138859 w 142940"/>
                <a:gd name="connsiteY2" fmla="*/ 0 h 456471"/>
                <a:gd name="connsiteX3" fmla="*/ 15034 w 142940"/>
                <a:gd name="connsiteY3" fmla="*/ 271463 h 456471"/>
                <a:gd name="connsiteX4" fmla="*/ 15034 w 142940"/>
                <a:gd name="connsiteY4" fmla="*/ 454819 h 456471"/>
                <a:gd name="connsiteX0" fmla="*/ 0 w 127906"/>
                <a:gd name="connsiteY0" fmla="*/ 454819 h 454819"/>
                <a:gd name="connsiteX1" fmla="*/ 116680 w 127906"/>
                <a:gd name="connsiteY1" fmla="*/ 166688 h 454819"/>
                <a:gd name="connsiteX2" fmla="*/ 123825 w 127906"/>
                <a:gd name="connsiteY2" fmla="*/ 0 h 454819"/>
                <a:gd name="connsiteX3" fmla="*/ 0 w 127906"/>
                <a:gd name="connsiteY3" fmla="*/ 271463 h 454819"/>
                <a:gd name="connsiteX4" fmla="*/ 0 w 127906"/>
                <a:gd name="connsiteY4" fmla="*/ 454819 h 454819"/>
                <a:gd name="connsiteX0" fmla="*/ 0 w 127906"/>
                <a:gd name="connsiteY0" fmla="*/ 454819 h 454819"/>
                <a:gd name="connsiteX1" fmla="*/ 116680 w 127906"/>
                <a:gd name="connsiteY1" fmla="*/ 166688 h 454819"/>
                <a:gd name="connsiteX2" fmla="*/ 123825 w 127906"/>
                <a:gd name="connsiteY2" fmla="*/ 0 h 454819"/>
                <a:gd name="connsiteX3" fmla="*/ 0 w 127906"/>
                <a:gd name="connsiteY3" fmla="*/ 271463 h 454819"/>
                <a:gd name="connsiteX4" fmla="*/ 0 w 127906"/>
                <a:gd name="connsiteY4" fmla="*/ 454819 h 454819"/>
                <a:gd name="connsiteX0" fmla="*/ 0 w 123825"/>
                <a:gd name="connsiteY0" fmla="*/ 454819 h 454819"/>
                <a:gd name="connsiteX1" fmla="*/ 116680 w 123825"/>
                <a:gd name="connsiteY1" fmla="*/ 166688 h 454819"/>
                <a:gd name="connsiteX2" fmla="*/ 123825 w 123825"/>
                <a:gd name="connsiteY2" fmla="*/ 0 h 454819"/>
                <a:gd name="connsiteX3" fmla="*/ 0 w 123825"/>
                <a:gd name="connsiteY3" fmla="*/ 271463 h 454819"/>
                <a:gd name="connsiteX4" fmla="*/ 0 w 123825"/>
                <a:gd name="connsiteY4" fmla="*/ 454819 h 454819"/>
                <a:gd name="connsiteX0" fmla="*/ 0 w 123825"/>
                <a:gd name="connsiteY0" fmla="*/ 454819 h 454819"/>
                <a:gd name="connsiteX1" fmla="*/ 116680 w 123825"/>
                <a:gd name="connsiteY1" fmla="*/ 166688 h 454819"/>
                <a:gd name="connsiteX2" fmla="*/ 123825 w 123825"/>
                <a:gd name="connsiteY2" fmla="*/ 0 h 454819"/>
                <a:gd name="connsiteX3" fmla="*/ 0 w 123825"/>
                <a:gd name="connsiteY3" fmla="*/ 271463 h 454819"/>
                <a:gd name="connsiteX4" fmla="*/ 0 w 123825"/>
                <a:gd name="connsiteY4" fmla="*/ 454819 h 454819"/>
                <a:gd name="connsiteX0" fmla="*/ 11817 w 171360"/>
                <a:gd name="connsiteY0" fmla="*/ 454819 h 454971"/>
                <a:gd name="connsiteX1" fmla="*/ 171360 w 171360"/>
                <a:gd name="connsiteY1" fmla="*/ 240507 h 454971"/>
                <a:gd name="connsiteX2" fmla="*/ 135642 w 171360"/>
                <a:gd name="connsiteY2" fmla="*/ 0 h 454971"/>
                <a:gd name="connsiteX3" fmla="*/ 11817 w 171360"/>
                <a:gd name="connsiteY3" fmla="*/ 271463 h 454971"/>
                <a:gd name="connsiteX4" fmla="*/ 11817 w 171360"/>
                <a:gd name="connsiteY4" fmla="*/ 454819 h 454971"/>
                <a:gd name="connsiteX0" fmla="*/ 16041 w 175584"/>
                <a:gd name="connsiteY0" fmla="*/ 454819 h 454968"/>
                <a:gd name="connsiteX1" fmla="*/ 175584 w 175584"/>
                <a:gd name="connsiteY1" fmla="*/ 240507 h 454968"/>
                <a:gd name="connsiteX2" fmla="*/ 139866 w 175584"/>
                <a:gd name="connsiteY2" fmla="*/ 0 h 454968"/>
                <a:gd name="connsiteX3" fmla="*/ 108912 w 175584"/>
                <a:gd name="connsiteY3" fmla="*/ 103645 h 454968"/>
                <a:gd name="connsiteX4" fmla="*/ 16041 w 175584"/>
                <a:gd name="connsiteY4" fmla="*/ 271463 h 454968"/>
                <a:gd name="connsiteX5" fmla="*/ 16041 w 175584"/>
                <a:gd name="connsiteY5" fmla="*/ 454819 h 454968"/>
                <a:gd name="connsiteX0" fmla="*/ 16041 w 175584"/>
                <a:gd name="connsiteY0" fmla="*/ 351174 h 351323"/>
                <a:gd name="connsiteX1" fmla="*/ 175584 w 175584"/>
                <a:gd name="connsiteY1" fmla="*/ 136862 h 351323"/>
                <a:gd name="connsiteX2" fmla="*/ 108912 w 175584"/>
                <a:gd name="connsiteY2" fmla="*/ 0 h 351323"/>
                <a:gd name="connsiteX3" fmla="*/ 16041 w 175584"/>
                <a:gd name="connsiteY3" fmla="*/ 167818 h 351323"/>
                <a:gd name="connsiteX4" fmla="*/ 16041 w 175584"/>
                <a:gd name="connsiteY4" fmla="*/ 351174 h 351323"/>
                <a:gd name="connsiteX0" fmla="*/ 17094 w 180720"/>
                <a:gd name="connsiteY0" fmla="*/ 370224 h 370376"/>
                <a:gd name="connsiteX1" fmla="*/ 176637 w 180720"/>
                <a:gd name="connsiteY1" fmla="*/ 155912 h 370376"/>
                <a:gd name="connsiteX2" fmla="*/ 129015 w 180720"/>
                <a:gd name="connsiteY2" fmla="*/ 0 h 370376"/>
                <a:gd name="connsiteX3" fmla="*/ 17094 w 180720"/>
                <a:gd name="connsiteY3" fmla="*/ 186868 h 370376"/>
                <a:gd name="connsiteX4" fmla="*/ 17094 w 180720"/>
                <a:gd name="connsiteY4" fmla="*/ 370224 h 370376"/>
                <a:gd name="connsiteX0" fmla="*/ 17094 w 176637"/>
                <a:gd name="connsiteY0" fmla="*/ 370224 h 370376"/>
                <a:gd name="connsiteX1" fmla="*/ 176637 w 176637"/>
                <a:gd name="connsiteY1" fmla="*/ 155912 h 370376"/>
                <a:gd name="connsiteX2" fmla="*/ 129015 w 176637"/>
                <a:gd name="connsiteY2" fmla="*/ 0 h 370376"/>
                <a:gd name="connsiteX3" fmla="*/ 17094 w 176637"/>
                <a:gd name="connsiteY3" fmla="*/ 186868 h 370376"/>
                <a:gd name="connsiteX4" fmla="*/ 17094 w 176637"/>
                <a:gd name="connsiteY4" fmla="*/ 370224 h 370376"/>
                <a:gd name="connsiteX0" fmla="*/ 0 w 159543"/>
                <a:gd name="connsiteY0" fmla="*/ 370224 h 370224"/>
                <a:gd name="connsiteX1" fmla="*/ 159543 w 159543"/>
                <a:gd name="connsiteY1" fmla="*/ 155912 h 370224"/>
                <a:gd name="connsiteX2" fmla="*/ 111921 w 159543"/>
                <a:gd name="connsiteY2" fmla="*/ 0 h 370224"/>
                <a:gd name="connsiteX3" fmla="*/ 0 w 159543"/>
                <a:gd name="connsiteY3" fmla="*/ 186868 h 370224"/>
                <a:gd name="connsiteX4" fmla="*/ 0 w 159543"/>
                <a:gd name="connsiteY4" fmla="*/ 370224 h 370224"/>
                <a:gd name="connsiteX0" fmla="*/ 0 w 159543"/>
                <a:gd name="connsiteY0" fmla="*/ 370224 h 370224"/>
                <a:gd name="connsiteX1" fmla="*/ 159543 w 159543"/>
                <a:gd name="connsiteY1" fmla="*/ 155912 h 370224"/>
                <a:gd name="connsiteX2" fmla="*/ 111921 w 159543"/>
                <a:gd name="connsiteY2" fmla="*/ 0 h 370224"/>
                <a:gd name="connsiteX3" fmla="*/ 0 w 159543"/>
                <a:gd name="connsiteY3" fmla="*/ 186868 h 370224"/>
                <a:gd name="connsiteX4" fmla="*/ 0 w 159543"/>
                <a:gd name="connsiteY4" fmla="*/ 370224 h 370224"/>
                <a:gd name="connsiteX0" fmla="*/ 10583 w 153457"/>
                <a:gd name="connsiteY0" fmla="*/ 370224 h 370315"/>
                <a:gd name="connsiteX1" fmla="*/ 153457 w 153457"/>
                <a:gd name="connsiteY1" fmla="*/ 163056 h 370315"/>
                <a:gd name="connsiteX2" fmla="*/ 122504 w 153457"/>
                <a:gd name="connsiteY2" fmla="*/ 0 h 370315"/>
                <a:gd name="connsiteX3" fmla="*/ 10583 w 153457"/>
                <a:gd name="connsiteY3" fmla="*/ 186868 h 370315"/>
                <a:gd name="connsiteX4" fmla="*/ 10583 w 153457"/>
                <a:gd name="connsiteY4" fmla="*/ 370224 h 370315"/>
                <a:gd name="connsiteX0" fmla="*/ 0 w 142874"/>
                <a:gd name="connsiteY0" fmla="*/ 370224 h 370224"/>
                <a:gd name="connsiteX1" fmla="*/ 142874 w 142874"/>
                <a:gd name="connsiteY1" fmla="*/ 163056 h 370224"/>
                <a:gd name="connsiteX2" fmla="*/ 111921 w 142874"/>
                <a:gd name="connsiteY2" fmla="*/ 0 h 370224"/>
                <a:gd name="connsiteX3" fmla="*/ 0 w 142874"/>
                <a:gd name="connsiteY3" fmla="*/ 186868 h 370224"/>
                <a:gd name="connsiteX4" fmla="*/ 0 w 142874"/>
                <a:gd name="connsiteY4" fmla="*/ 370224 h 370224"/>
                <a:gd name="connsiteX0" fmla="*/ 5583 w 148457"/>
                <a:gd name="connsiteY0" fmla="*/ 370224 h 370297"/>
                <a:gd name="connsiteX1" fmla="*/ 148457 w 148457"/>
                <a:gd name="connsiteY1" fmla="*/ 163056 h 370297"/>
                <a:gd name="connsiteX2" fmla="*/ 117504 w 148457"/>
                <a:gd name="connsiteY2" fmla="*/ 0 h 370297"/>
                <a:gd name="connsiteX3" fmla="*/ 31776 w 148457"/>
                <a:gd name="connsiteY3" fmla="*/ 184487 h 370297"/>
                <a:gd name="connsiteX4" fmla="*/ 5583 w 148457"/>
                <a:gd name="connsiteY4" fmla="*/ 370224 h 370297"/>
                <a:gd name="connsiteX0" fmla="*/ 11839 w 154713"/>
                <a:gd name="connsiteY0" fmla="*/ 370224 h 370360"/>
                <a:gd name="connsiteX1" fmla="*/ 154713 w 154713"/>
                <a:gd name="connsiteY1" fmla="*/ 163056 h 370360"/>
                <a:gd name="connsiteX2" fmla="*/ 123760 w 154713"/>
                <a:gd name="connsiteY2" fmla="*/ 0 h 370360"/>
                <a:gd name="connsiteX3" fmla="*/ 14219 w 154713"/>
                <a:gd name="connsiteY3" fmla="*/ 191631 h 370360"/>
                <a:gd name="connsiteX4" fmla="*/ 11839 w 154713"/>
                <a:gd name="connsiteY4" fmla="*/ 370224 h 370360"/>
                <a:gd name="connsiteX0" fmla="*/ 0 w 142874"/>
                <a:gd name="connsiteY0" fmla="*/ 370224 h 370224"/>
                <a:gd name="connsiteX1" fmla="*/ 142874 w 142874"/>
                <a:gd name="connsiteY1" fmla="*/ 163056 h 370224"/>
                <a:gd name="connsiteX2" fmla="*/ 111921 w 142874"/>
                <a:gd name="connsiteY2" fmla="*/ 0 h 370224"/>
                <a:gd name="connsiteX3" fmla="*/ 2380 w 142874"/>
                <a:gd name="connsiteY3" fmla="*/ 191631 h 370224"/>
                <a:gd name="connsiteX4" fmla="*/ 0 w 142874"/>
                <a:gd name="connsiteY4" fmla="*/ 370224 h 370224"/>
                <a:gd name="connsiteX0" fmla="*/ 0 w 142874"/>
                <a:gd name="connsiteY0" fmla="*/ 370224 h 370224"/>
                <a:gd name="connsiteX1" fmla="*/ 142874 w 142874"/>
                <a:gd name="connsiteY1" fmla="*/ 163056 h 370224"/>
                <a:gd name="connsiteX2" fmla="*/ 111921 w 142874"/>
                <a:gd name="connsiteY2" fmla="*/ 0 h 370224"/>
                <a:gd name="connsiteX3" fmla="*/ 2380 w 142874"/>
                <a:gd name="connsiteY3" fmla="*/ 191631 h 370224"/>
                <a:gd name="connsiteX4" fmla="*/ 0 w 142874"/>
                <a:gd name="connsiteY4" fmla="*/ 370224 h 370224"/>
                <a:gd name="connsiteX0" fmla="*/ 0 w 142874"/>
                <a:gd name="connsiteY0" fmla="*/ 370224 h 370224"/>
                <a:gd name="connsiteX1" fmla="*/ 142874 w 142874"/>
                <a:gd name="connsiteY1" fmla="*/ 163056 h 370224"/>
                <a:gd name="connsiteX2" fmla="*/ 111921 w 142874"/>
                <a:gd name="connsiteY2" fmla="*/ 0 h 370224"/>
                <a:gd name="connsiteX3" fmla="*/ 2380 w 142874"/>
                <a:gd name="connsiteY3" fmla="*/ 191631 h 370224"/>
                <a:gd name="connsiteX4" fmla="*/ 0 w 142874"/>
                <a:gd name="connsiteY4" fmla="*/ 370224 h 370224"/>
                <a:gd name="connsiteX0" fmla="*/ 10689 w 163088"/>
                <a:gd name="connsiteY0" fmla="*/ 370224 h 370938"/>
                <a:gd name="connsiteX1" fmla="*/ 163088 w 163088"/>
                <a:gd name="connsiteY1" fmla="*/ 122575 h 370938"/>
                <a:gd name="connsiteX2" fmla="*/ 122610 w 163088"/>
                <a:gd name="connsiteY2" fmla="*/ 0 h 370938"/>
                <a:gd name="connsiteX3" fmla="*/ 13069 w 163088"/>
                <a:gd name="connsiteY3" fmla="*/ 191631 h 370938"/>
                <a:gd name="connsiteX4" fmla="*/ 10689 w 163088"/>
                <a:gd name="connsiteY4" fmla="*/ 370224 h 370938"/>
                <a:gd name="connsiteX0" fmla="*/ 16496 w 175819"/>
                <a:gd name="connsiteY0" fmla="*/ 367843 h 368566"/>
                <a:gd name="connsiteX1" fmla="*/ 168895 w 175819"/>
                <a:gd name="connsiteY1" fmla="*/ 120194 h 368566"/>
                <a:gd name="connsiteX2" fmla="*/ 147467 w 175819"/>
                <a:gd name="connsiteY2" fmla="*/ 0 h 368566"/>
                <a:gd name="connsiteX3" fmla="*/ 18876 w 175819"/>
                <a:gd name="connsiteY3" fmla="*/ 189250 h 368566"/>
                <a:gd name="connsiteX4" fmla="*/ 16496 w 175819"/>
                <a:gd name="connsiteY4" fmla="*/ 367843 h 368566"/>
                <a:gd name="connsiteX0" fmla="*/ 16496 w 168895"/>
                <a:gd name="connsiteY0" fmla="*/ 367843 h 368566"/>
                <a:gd name="connsiteX1" fmla="*/ 168895 w 168895"/>
                <a:gd name="connsiteY1" fmla="*/ 120194 h 368566"/>
                <a:gd name="connsiteX2" fmla="*/ 147467 w 168895"/>
                <a:gd name="connsiteY2" fmla="*/ 0 h 368566"/>
                <a:gd name="connsiteX3" fmla="*/ 18876 w 168895"/>
                <a:gd name="connsiteY3" fmla="*/ 189250 h 368566"/>
                <a:gd name="connsiteX4" fmla="*/ 16496 w 168895"/>
                <a:gd name="connsiteY4" fmla="*/ 367843 h 368566"/>
                <a:gd name="connsiteX0" fmla="*/ 0 w 152399"/>
                <a:gd name="connsiteY0" fmla="*/ 367843 h 367843"/>
                <a:gd name="connsiteX1" fmla="*/ 152399 w 152399"/>
                <a:gd name="connsiteY1" fmla="*/ 120194 h 367843"/>
                <a:gd name="connsiteX2" fmla="*/ 130971 w 152399"/>
                <a:gd name="connsiteY2" fmla="*/ 0 h 367843"/>
                <a:gd name="connsiteX3" fmla="*/ 2380 w 152399"/>
                <a:gd name="connsiteY3" fmla="*/ 189250 h 367843"/>
                <a:gd name="connsiteX4" fmla="*/ 0 w 152399"/>
                <a:gd name="connsiteY4" fmla="*/ 367843 h 367843"/>
                <a:gd name="connsiteX0" fmla="*/ 0 w 152399"/>
                <a:gd name="connsiteY0" fmla="*/ 367843 h 367843"/>
                <a:gd name="connsiteX1" fmla="*/ 152399 w 152399"/>
                <a:gd name="connsiteY1" fmla="*/ 120194 h 367843"/>
                <a:gd name="connsiteX2" fmla="*/ 130971 w 152399"/>
                <a:gd name="connsiteY2" fmla="*/ 0 h 367843"/>
                <a:gd name="connsiteX3" fmla="*/ 2380 w 152399"/>
                <a:gd name="connsiteY3" fmla="*/ 189250 h 367843"/>
                <a:gd name="connsiteX4" fmla="*/ 0 w 152399"/>
                <a:gd name="connsiteY4" fmla="*/ 367843 h 367843"/>
                <a:gd name="connsiteX0" fmla="*/ 34324 w 158094"/>
                <a:gd name="connsiteY0" fmla="*/ 217824 h 217824"/>
                <a:gd name="connsiteX1" fmla="*/ 153386 w 158094"/>
                <a:gd name="connsiteY1" fmla="*/ 120194 h 217824"/>
                <a:gd name="connsiteX2" fmla="*/ 131958 w 158094"/>
                <a:gd name="connsiteY2" fmla="*/ 0 h 217824"/>
                <a:gd name="connsiteX3" fmla="*/ 3367 w 158094"/>
                <a:gd name="connsiteY3" fmla="*/ 189250 h 217824"/>
                <a:gd name="connsiteX4" fmla="*/ 34324 w 158094"/>
                <a:gd name="connsiteY4" fmla="*/ 217824 h 217824"/>
                <a:gd name="connsiteX0" fmla="*/ 34324 w 158094"/>
                <a:gd name="connsiteY0" fmla="*/ 224968 h 224968"/>
                <a:gd name="connsiteX1" fmla="*/ 153386 w 158094"/>
                <a:gd name="connsiteY1" fmla="*/ 120194 h 224968"/>
                <a:gd name="connsiteX2" fmla="*/ 131958 w 158094"/>
                <a:gd name="connsiteY2" fmla="*/ 0 h 224968"/>
                <a:gd name="connsiteX3" fmla="*/ 3367 w 158094"/>
                <a:gd name="connsiteY3" fmla="*/ 189250 h 224968"/>
                <a:gd name="connsiteX4" fmla="*/ 34324 w 158094"/>
                <a:gd name="connsiteY4" fmla="*/ 224968 h 224968"/>
                <a:gd name="connsiteX0" fmla="*/ 36948 w 178317"/>
                <a:gd name="connsiteY0" fmla="*/ 224968 h 234686"/>
                <a:gd name="connsiteX1" fmla="*/ 175060 w 178317"/>
                <a:gd name="connsiteY1" fmla="*/ 48757 h 234686"/>
                <a:gd name="connsiteX2" fmla="*/ 134582 w 178317"/>
                <a:gd name="connsiteY2" fmla="*/ 0 h 234686"/>
                <a:gd name="connsiteX3" fmla="*/ 5991 w 178317"/>
                <a:gd name="connsiteY3" fmla="*/ 189250 h 234686"/>
                <a:gd name="connsiteX4" fmla="*/ 36948 w 178317"/>
                <a:gd name="connsiteY4" fmla="*/ 224968 h 234686"/>
                <a:gd name="connsiteX0" fmla="*/ 37624 w 180147"/>
                <a:gd name="connsiteY0" fmla="*/ 210680 h 219991"/>
                <a:gd name="connsiteX1" fmla="*/ 175736 w 180147"/>
                <a:gd name="connsiteY1" fmla="*/ 34469 h 219991"/>
                <a:gd name="connsiteX2" fmla="*/ 144783 w 180147"/>
                <a:gd name="connsiteY2" fmla="*/ 0 h 219991"/>
                <a:gd name="connsiteX3" fmla="*/ 6667 w 180147"/>
                <a:gd name="connsiteY3" fmla="*/ 174962 h 219991"/>
                <a:gd name="connsiteX4" fmla="*/ 37624 w 180147"/>
                <a:gd name="connsiteY4" fmla="*/ 210680 h 219991"/>
                <a:gd name="connsiteX0" fmla="*/ 30957 w 173480"/>
                <a:gd name="connsiteY0" fmla="*/ 210680 h 210680"/>
                <a:gd name="connsiteX1" fmla="*/ 169069 w 173480"/>
                <a:gd name="connsiteY1" fmla="*/ 34469 h 210680"/>
                <a:gd name="connsiteX2" fmla="*/ 138116 w 173480"/>
                <a:gd name="connsiteY2" fmla="*/ 0 h 210680"/>
                <a:gd name="connsiteX3" fmla="*/ 0 w 173480"/>
                <a:gd name="connsiteY3" fmla="*/ 174962 h 210680"/>
                <a:gd name="connsiteX4" fmla="*/ 30957 w 173480"/>
                <a:gd name="connsiteY4" fmla="*/ 210680 h 210680"/>
                <a:gd name="connsiteX0" fmla="*/ 30957 w 173480"/>
                <a:gd name="connsiteY0" fmla="*/ 210680 h 210680"/>
                <a:gd name="connsiteX1" fmla="*/ 169069 w 173480"/>
                <a:gd name="connsiteY1" fmla="*/ 34469 h 210680"/>
                <a:gd name="connsiteX2" fmla="*/ 138116 w 173480"/>
                <a:gd name="connsiteY2" fmla="*/ 0 h 210680"/>
                <a:gd name="connsiteX3" fmla="*/ 0 w 173480"/>
                <a:gd name="connsiteY3" fmla="*/ 174962 h 210680"/>
                <a:gd name="connsiteX4" fmla="*/ 30957 w 173480"/>
                <a:gd name="connsiteY4" fmla="*/ 210680 h 210680"/>
                <a:gd name="connsiteX0" fmla="*/ 30957 w 169069"/>
                <a:gd name="connsiteY0" fmla="*/ 210680 h 210680"/>
                <a:gd name="connsiteX1" fmla="*/ 169069 w 169069"/>
                <a:gd name="connsiteY1" fmla="*/ 34469 h 210680"/>
                <a:gd name="connsiteX2" fmla="*/ 138116 w 169069"/>
                <a:gd name="connsiteY2" fmla="*/ 0 h 210680"/>
                <a:gd name="connsiteX3" fmla="*/ 0 w 169069"/>
                <a:gd name="connsiteY3" fmla="*/ 174962 h 210680"/>
                <a:gd name="connsiteX4" fmla="*/ 30957 w 169069"/>
                <a:gd name="connsiteY4" fmla="*/ 210680 h 210680"/>
                <a:gd name="connsiteX0" fmla="*/ 34618 w 175681"/>
                <a:gd name="connsiteY0" fmla="*/ 195036 h 195036"/>
                <a:gd name="connsiteX1" fmla="*/ 172730 w 175681"/>
                <a:gd name="connsiteY1" fmla="*/ 18825 h 195036"/>
                <a:gd name="connsiteX2" fmla="*/ 125108 w 175681"/>
                <a:gd name="connsiteY2" fmla="*/ 1025 h 195036"/>
                <a:gd name="connsiteX3" fmla="*/ 3661 w 175681"/>
                <a:gd name="connsiteY3" fmla="*/ 159318 h 195036"/>
                <a:gd name="connsiteX4" fmla="*/ 34618 w 175681"/>
                <a:gd name="connsiteY4" fmla="*/ 195036 h 195036"/>
                <a:gd name="connsiteX0" fmla="*/ 34618 w 172730"/>
                <a:gd name="connsiteY0" fmla="*/ 194011 h 194011"/>
                <a:gd name="connsiteX1" fmla="*/ 172730 w 172730"/>
                <a:gd name="connsiteY1" fmla="*/ 17800 h 194011"/>
                <a:gd name="connsiteX2" fmla="*/ 125108 w 172730"/>
                <a:gd name="connsiteY2" fmla="*/ 0 h 194011"/>
                <a:gd name="connsiteX3" fmla="*/ 3661 w 172730"/>
                <a:gd name="connsiteY3" fmla="*/ 158293 h 194011"/>
                <a:gd name="connsiteX4" fmla="*/ 34618 w 172730"/>
                <a:gd name="connsiteY4" fmla="*/ 194011 h 194011"/>
                <a:gd name="connsiteX0" fmla="*/ 30957 w 169069"/>
                <a:gd name="connsiteY0" fmla="*/ 194011 h 194011"/>
                <a:gd name="connsiteX1" fmla="*/ 169069 w 169069"/>
                <a:gd name="connsiteY1" fmla="*/ 17800 h 194011"/>
                <a:gd name="connsiteX2" fmla="*/ 121447 w 169069"/>
                <a:gd name="connsiteY2" fmla="*/ 0 h 194011"/>
                <a:gd name="connsiteX3" fmla="*/ 0 w 169069"/>
                <a:gd name="connsiteY3" fmla="*/ 158293 h 194011"/>
                <a:gd name="connsiteX4" fmla="*/ 30957 w 169069"/>
                <a:gd name="connsiteY4" fmla="*/ 194011 h 194011"/>
                <a:gd name="connsiteX0" fmla="*/ 30957 w 169069"/>
                <a:gd name="connsiteY0" fmla="*/ 194011 h 194011"/>
                <a:gd name="connsiteX1" fmla="*/ 169069 w 169069"/>
                <a:gd name="connsiteY1" fmla="*/ 17800 h 194011"/>
                <a:gd name="connsiteX2" fmla="*/ 121447 w 169069"/>
                <a:gd name="connsiteY2" fmla="*/ 0 h 194011"/>
                <a:gd name="connsiteX3" fmla="*/ 0 w 169069"/>
                <a:gd name="connsiteY3" fmla="*/ 158293 h 194011"/>
                <a:gd name="connsiteX4" fmla="*/ 30957 w 169069"/>
                <a:gd name="connsiteY4" fmla="*/ 194011 h 194011"/>
                <a:gd name="connsiteX0" fmla="*/ 30957 w 169069"/>
                <a:gd name="connsiteY0" fmla="*/ 194011 h 194011"/>
                <a:gd name="connsiteX1" fmla="*/ 169069 w 169069"/>
                <a:gd name="connsiteY1" fmla="*/ 17800 h 194011"/>
                <a:gd name="connsiteX2" fmla="*/ 121447 w 169069"/>
                <a:gd name="connsiteY2" fmla="*/ 0 h 194011"/>
                <a:gd name="connsiteX3" fmla="*/ 0 w 169069"/>
                <a:gd name="connsiteY3" fmla="*/ 158293 h 194011"/>
                <a:gd name="connsiteX4" fmla="*/ 30957 w 169069"/>
                <a:gd name="connsiteY4" fmla="*/ 194011 h 194011"/>
                <a:gd name="connsiteX0" fmla="*/ 30957 w 185737"/>
                <a:gd name="connsiteY0" fmla="*/ 194011 h 201345"/>
                <a:gd name="connsiteX1" fmla="*/ 185737 w 185737"/>
                <a:gd name="connsiteY1" fmla="*/ 3513 h 201345"/>
                <a:gd name="connsiteX2" fmla="*/ 121447 w 185737"/>
                <a:gd name="connsiteY2" fmla="*/ 0 h 201345"/>
                <a:gd name="connsiteX3" fmla="*/ 0 w 185737"/>
                <a:gd name="connsiteY3" fmla="*/ 158293 h 201345"/>
                <a:gd name="connsiteX4" fmla="*/ 30957 w 185737"/>
                <a:gd name="connsiteY4" fmla="*/ 194011 h 201345"/>
                <a:gd name="connsiteX0" fmla="*/ 37542 w 195512"/>
                <a:gd name="connsiteY0" fmla="*/ 206234 h 216189"/>
                <a:gd name="connsiteX1" fmla="*/ 192322 w 195512"/>
                <a:gd name="connsiteY1" fmla="*/ 15736 h 216189"/>
                <a:gd name="connsiteX2" fmla="*/ 137557 w 195512"/>
                <a:gd name="connsiteY2" fmla="*/ 9841 h 216189"/>
                <a:gd name="connsiteX3" fmla="*/ 6585 w 195512"/>
                <a:gd name="connsiteY3" fmla="*/ 170516 h 216189"/>
                <a:gd name="connsiteX4" fmla="*/ 37542 w 195512"/>
                <a:gd name="connsiteY4" fmla="*/ 206234 h 216189"/>
                <a:gd name="connsiteX0" fmla="*/ 37542 w 192322"/>
                <a:gd name="connsiteY0" fmla="*/ 196393 h 206348"/>
                <a:gd name="connsiteX1" fmla="*/ 192322 w 192322"/>
                <a:gd name="connsiteY1" fmla="*/ 5895 h 206348"/>
                <a:gd name="connsiteX2" fmla="*/ 137557 w 192322"/>
                <a:gd name="connsiteY2" fmla="*/ 0 h 206348"/>
                <a:gd name="connsiteX3" fmla="*/ 6585 w 192322"/>
                <a:gd name="connsiteY3" fmla="*/ 160675 h 206348"/>
                <a:gd name="connsiteX4" fmla="*/ 37542 w 192322"/>
                <a:gd name="connsiteY4" fmla="*/ 196393 h 206348"/>
                <a:gd name="connsiteX0" fmla="*/ 37542 w 192322"/>
                <a:gd name="connsiteY0" fmla="*/ 196393 h 206348"/>
                <a:gd name="connsiteX1" fmla="*/ 192322 w 192322"/>
                <a:gd name="connsiteY1" fmla="*/ 5895 h 206348"/>
                <a:gd name="connsiteX2" fmla="*/ 137557 w 192322"/>
                <a:gd name="connsiteY2" fmla="*/ 0 h 206348"/>
                <a:gd name="connsiteX3" fmla="*/ 6585 w 192322"/>
                <a:gd name="connsiteY3" fmla="*/ 160675 h 206348"/>
                <a:gd name="connsiteX4" fmla="*/ 37542 w 192322"/>
                <a:gd name="connsiteY4" fmla="*/ 196393 h 206348"/>
                <a:gd name="connsiteX0" fmla="*/ 30957 w 185737"/>
                <a:gd name="connsiteY0" fmla="*/ 196393 h 196393"/>
                <a:gd name="connsiteX1" fmla="*/ 185737 w 185737"/>
                <a:gd name="connsiteY1" fmla="*/ 5895 h 196393"/>
                <a:gd name="connsiteX2" fmla="*/ 130972 w 185737"/>
                <a:gd name="connsiteY2" fmla="*/ 0 h 196393"/>
                <a:gd name="connsiteX3" fmla="*/ 0 w 185737"/>
                <a:gd name="connsiteY3" fmla="*/ 160675 h 196393"/>
                <a:gd name="connsiteX4" fmla="*/ 30957 w 185737"/>
                <a:gd name="connsiteY4" fmla="*/ 196393 h 196393"/>
                <a:gd name="connsiteX0" fmla="*/ 30957 w 185737"/>
                <a:gd name="connsiteY0" fmla="*/ 196393 h 196393"/>
                <a:gd name="connsiteX1" fmla="*/ 185737 w 185737"/>
                <a:gd name="connsiteY1" fmla="*/ 5895 h 196393"/>
                <a:gd name="connsiteX2" fmla="*/ 130972 w 185737"/>
                <a:gd name="connsiteY2" fmla="*/ 0 h 196393"/>
                <a:gd name="connsiteX3" fmla="*/ 0 w 185737"/>
                <a:gd name="connsiteY3" fmla="*/ 160675 h 196393"/>
                <a:gd name="connsiteX4" fmla="*/ 30957 w 185737"/>
                <a:gd name="connsiteY4" fmla="*/ 196393 h 196393"/>
                <a:gd name="connsiteX0" fmla="*/ 30957 w 192494"/>
                <a:gd name="connsiteY0" fmla="*/ 199786 h 199786"/>
                <a:gd name="connsiteX1" fmla="*/ 185737 w 192494"/>
                <a:gd name="connsiteY1" fmla="*/ 9288 h 199786"/>
                <a:gd name="connsiteX2" fmla="*/ 164553 w 192494"/>
                <a:gd name="connsiteY2" fmla="*/ 27373 h 199786"/>
                <a:gd name="connsiteX3" fmla="*/ 130972 w 192494"/>
                <a:gd name="connsiteY3" fmla="*/ 3393 h 199786"/>
                <a:gd name="connsiteX4" fmla="*/ 0 w 192494"/>
                <a:gd name="connsiteY4" fmla="*/ 164068 h 199786"/>
                <a:gd name="connsiteX5" fmla="*/ 30957 w 192494"/>
                <a:gd name="connsiteY5" fmla="*/ 199786 h 199786"/>
                <a:gd name="connsiteX0" fmla="*/ 30957 w 164553"/>
                <a:gd name="connsiteY0" fmla="*/ 196393 h 196393"/>
                <a:gd name="connsiteX1" fmla="*/ 164553 w 164553"/>
                <a:gd name="connsiteY1" fmla="*/ 23980 h 196393"/>
                <a:gd name="connsiteX2" fmla="*/ 130972 w 164553"/>
                <a:gd name="connsiteY2" fmla="*/ 0 h 196393"/>
                <a:gd name="connsiteX3" fmla="*/ 0 w 164553"/>
                <a:gd name="connsiteY3" fmla="*/ 160675 h 196393"/>
                <a:gd name="connsiteX4" fmla="*/ 30957 w 164553"/>
                <a:gd name="connsiteY4" fmla="*/ 196393 h 196393"/>
                <a:gd name="connsiteX0" fmla="*/ 30957 w 178840"/>
                <a:gd name="connsiteY0" fmla="*/ 196393 h 203789"/>
                <a:gd name="connsiteX1" fmla="*/ 178840 w 178840"/>
                <a:gd name="connsiteY1" fmla="*/ 4930 h 203789"/>
                <a:gd name="connsiteX2" fmla="*/ 130972 w 178840"/>
                <a:gd name="connsiteY2" fmla="*/ 0 h 203789"/>
                <a:gd name="connsiteX3" fmla="*/ 0 w 178840"/>
                <a:gd name="connsiteY3" fmla="*/ 160675 h 203789"/>
                <a:gd name="connsiteX4" fmla="*/ 30957 w 178840"/>
                <a:gd name="connsiteY4" fmla="*/ 196393 h 203789"/>
                <a:gd name="connsiteX0" fmla="*/ 30957 w 178840"/>
                <a:gd name="connsiteY0" fmla="*/ 196393 h 196393"/>
                <a:gd name="connsiteX1" fmla="*/ 178840 w 178840"/>
                <a:gd name="connsiteY1" fmla="*/ 4930 h 196393"/>
                <a:gd name="connsiteX2" fmla="*/ 130972 w 178840"/>
                <a:gd name="connsiteY2" fmla="*/ 0 h 196393"/>
                <a:gd name="connsiteX3" fmla="*/ 0 w 178840"/>
                <a:gd name="connsiteY3" fmla="*/ 160675 h 196393"/>
                <a:gd name="connsiteX4" fmla="*/ 30957 w 178840"/>
                <a:gd name="connsiteY4" fmla="*/ 196393 h 1963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840" h="196393">
                  <a:moveTo>
                    <a:pt x="30957" y="196393"/>
                  </a:moveTo>
                  <a:cubicBezTo>
                    <a:pt x="60764" y="170436"/>
                    <a:pt x="162171" y="37662"/>
                    <a:pt x="178840" y="4930"/>
                  </a:cubicBezTo>
                  <a:lnTo>
                    <a:pt x="130972" y="0"/>
                  </a:lnTo>
                  <a:lnTo>
                    <a:pt x="0" y="160675"/>
                  </a:lnTo>
                  <a:lnTo>
                    <a:pt x="30957" y="196393"/>
                  </a:lnTo>
                  <a:close/>
                </a:path>
              </a:pathLst>
            </a:custGeom>
            <a:solidFill>
              <a:schemeClr val="bg2">
                <a:lumMod val="90000"/>
              </a:schemeClr>
            </a:solid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926"/>
            </a:p>
          </p:txBody>
        </p:sp>
        <p:sp>
          <p:nvSpPr>
            <p:cNvPr id="228" name="フリーフォーム 227"/>
            <p:cNvSpPr/>
            <p:nvPr/>
          </p:nvSpPr>
          <p:spPr bwMode="auto">
            <a:xfrm>
              <a:off x="1074592" y="3080459"/>
              <a:ext cx="67510" cy="164315"/>
            </a:xfrm>
            <a:custGeom>
              <a:avLst/>
              <a:gdLst>
                <a:gd name="connsiteX0" fmla="*/ 38261 w 119109"/>
                <a:gd name="connsiteY0" fmla="*/ 329 h 220733"/>
                <a:gd name="connsiteX1" fmla="*/ 3336 w 119109"/>
                <a:gd name="connsiteY1" fmla="*/ 165429 h 220733"/>
                <a:gd name="connsiteX2" fmla="*/ 117636 w 119109"/>
                <a:gd name="connsiteY2" fmla="*/ 213054 h 220733"/>
                <a:gd name="connsiteX3" fmla="*/ 38261 w 119109"/>
                <a:gd name="connsiteY3" fmla="*/ 329 h 220733"/>
                <a:gd name="connsiteX0" fmla="*/ 37803 w 119443"/>
                <a:gd name="connsiteY0" fmla="*/ 14033 h 234651"/>
                <a:gd name="connsiteX1" fmla="*/ 2878 w 119443"/>
                <a:gd name="connsiteY1" fmla="*/ 179133 h 234651"/>
                <a:gd name="connsiteX2" fmla="*/ 117178 w 119443"/>
                <a:gd name="connsiteY2" fmla="*/ 226758 h 234651"/>
                <a:gd name="connsiteX3" fmla="*/ 75903 w 119443"/>
                <a:gd name="connsiteY3" fmla="*/ 33083 h 234651"/>
                <a:gd name="connsiteX4" fmla="*/ 37803 w 119443"/>
                <a:gd name="connsiteY4" fmla="*/ 14033 h 234651"/>
                <a:gd name="connsiteX0" fmla="*/ 37803 w 117178"/>
                <a:gd name="connsiteY0" fmla="*/ 14033 h 234651"/>
                <a:gd name="connsiteX1" fmla="*/ 2878 w 117178"/>
                <a:gd name="connsiteY1" fmla="*/ 179133 h 234651"/>
                <a:gd name="connsiteX2" fmla="*/ 117178 w 117178"/>
                <a:gd name="connsiteY2" fmla="*/ 226758 h 234651"/>
                <a:gd name="connsiteX3" fmla="*/ 75903 w 117178"/>
                <a:gd name="connsiteY3" fmla="*/ 33083 h 234651"/>
                <a:gd name="connsiteX4" fmla="*/ 37803 w 117178"/>
                <a:gd name="connsiteY4" fmla="*/ 14033 h 234651"/>
                <a:gd name="connsiteX0" fmla="*/ 37803 w 117178"/>
                <a:gd name="connsiteY0" fmla="*/ 14033 h 226758"/>
                <a:gd name="connsiteX1" fmla="*/ 2878 w 117178"/>
                <a:gd name="connsiteY1" fmla="*/ 179133 h 226758"/>
                <a:gd name="connsiteX2" fmla="*/ 117178 w 117178"/>
                <a:gd name="connsiteY2" fmla="*/ 226758 h 226758"/>
                <a:gd name="connsiteX3" fmla="*/ 75903 w 117178"/>
                <a:gd name="connsiteY3" fmla="*/ 33083 h 226758"/>
                <a:gd name="connsiteX4" fmla="*/ 37803 w 117178"/>
                <a:gd name="connsiteY4" fmla="*/ 14033 h 226758"/>
                <a:gd name="connsiteX0" fmla="*/ 34925 w 114300"/>
                <a:gd name="connsiteY0" fmla="*/ 14033 h 226758"/>
                <a:gd name="connsiteX1" fmla="*/ 0 w 114300"/>
                <a:gd name="connsiteY1" fmla="*/ 179133 h 226758"/>
                <a:gd name="connsiteX2" fmla="*/ 114300 w 114300"/>
                <a:gd name="connsiteY2" fmla="*/ 226758 h 226758"/>
                <a:gd name="connsiteX3" fmla="*/ 73025 w 114300"/>
                <a:gd name="connsiteY3" fmla="*/ 33083 h 226758"/>
                <a:gd name="connsiteX4" fmla="*/ 34925 w 114300"/>
                <a:gd name="connsiteY4" fmla="*/ 14033 h 226758"/>
                <a:gd name="connsiteX0" fmla="*/ 34925 w 114300"/>
                <a:gd name="connsiteY0" fmla="*/ 0 h 212725"/>
                <a:gd name="connsiteX1" fmla="*/ 0 w 114300"/>
                <a:gd name="connsiteY1" fmla="*/ 165100 h 212725"/>
                <a:gd name="connsiteX2" fmla="*/ 114300 w 114300"/>
                <a:gd name="connsiteY2" fmla="*/ 212725 h 212725"/>
                <a:gd name="connsiteX3" fmla="*/ 73025 w 114300"/>
                <a:gd name="connsiteY3" fmla="*/ 19050 h 212725"/>
                <a:gd name="connsiteX4" fmla="*/ 34925 w 114300"/>
                <a:gd name="connsiteY4" fmla="*/ 0 h 212725"/>
                <a:gd name="connsiteX0" fmla="*/ 30162 w 114300"/>
                <a:gd name="connsiteY0" fmla="*/ 0 h 222250"/>
                <a:gd name="connsiteX1" fmla="*/ 0 w 114300"/>
                <a:gd name="connsiteY1" fmla="*/ 174625 h 222250"/>
                <a:gd name="connsiteX2" fmla="*/ 114300 w 114300"/>
                <a:gd name="connsiteY2" fmla="*/ 222250 h 222250"/>
                <a:gd name="connsiteX3" fmla="*/ 73025 w 114300"/>
                <a:gd name="connsiteY3" fmla="*/ 28575 h 222250"/>
                <a:gd name="connsiteX4" fmla="*/ 30162 w 114300"/>
                <a:gd name="connsiteY4" fmla="*/ 0 h 222250"/>
                <a:gd name="connsiteX0" fmla="*/ 30162 w 116588"/>
                <a:gd name="connsiteY0" fmla="*/ 5730 h 233317"/>
                <a:gd name="connsiteX1" fmla="*/ 0 w 116588"/>
                <a:gd name="connsiteY1" fmla="*/ 180355 h 233317"/>
                <a:gd name="connsiteX2" fmla="*/ 114300 w 116588"/>
                <a:gd name="connsiteY2" fmla="*/ 227980 h 233317"/>
                <a:gd name="connsiteX3" fmla="*/ 73025 w 116588"/>
                <a:gd name="connsiteY3" fmla="*/ 46212 h 233317"/>
                <a:gd name="connsiteX4" fmla="*/ 30162 w 116588"/>
                <a:gd name="connsiteY4" fmla="*/ 5730 h 233317"/>
                <a:gd name="connsiteX0" fmla="*/ 30162 w 116588"/>
                <a:gd name="connsiteY0" fmla="*/ 0 h 227587"/>
                <a:gd name="connsiteX1" fmla="*/ 0 w 116588"/>
                <a:gd name="connsiteY1" fmla="*/ 174625 h 227587"/>
                <a:gd name="connsiteX2" fmla="*/ 114300 w 116588"/>
                <a:gd name="connsiteY2" fmla="*/ 222250 h 227587"/>
                <a:gd name="connsiteX3" fmla="*/ 73025 w 116588"/>
                <a:gd name="connsiteY3" fmla="*/ 40482 h 227587"/>
                <a:gd name="connsiteX4" fmla="*/ 30162 w 116588"/>
                <a:gd name="connsiteY4" fmla="*/ 0 h 227587"/>
                <a:gd name="connsiteX0" fmla="*/ 30162 w 116826"/>
                <a:gd name="connsiteY0" fmla="*/ 6642 h 234646"/>
                <a:gd name="connsiteX1" fmla="*/ 0 w 116826"/>
                <a:gd name="connsiteY1" fmla="*/ 181267 h 234646"/>
                <a:gd name="connsiteX2" fmla="*/ 114300 w 116826"/>
                <a:gd name="connsiteY2" fmla="*/ 228892 h 234646"/>
                <a:gd name="connsiteX3" fmla="*/ 75406 w 116826"/>
                <a:gd name="connsiteY3" fmla="*/ 39980 h 234646"/>
                <a:gd name="connsiteX4" fmla="*/ 30162 w 116826"/>
                <a:gd name="connsiteY4" fmla="*/ 6642 h 234646"/>
                <a:gd name="connsiteX0" fmla="*/ 30162 w 116260"/>
                <a:gd name="connsiteY0" fmla="*/ 6642 h 234646"/>
                <a:gd name="connsiteX1" fmla="*/ 0 w 116260"/>
                <a:gd name="connsiteY1" fmla="*/ 181267 h 234646"/>
                <a:gd name="connsiteX2" fmla="*/ 114300 w 116260"/>
                <a:gd name="connsiteY2" fmla="*/ 228892 h 234646"/>
                <a:gd name="connsiteX3" fmla="*/ 75406 w 116260"/>
                <a:gd name="connsiteY3" fmla="*/ 39980 h 234646"/>
                <a:gd name="connsiteX4" fmla="*/ 30162 w 116260"/>
                <a:gd name="connsiteY4" fmla="*/ 6642 h 234646"/>
                <a:gd name="connsiteX0" fmla="*/ 30162 w 114300"/>
                <a:gd name="connsiteY0" fmla="*/ 6642 h 234646"/>
                <a:gd name="connsiteX1" fmla="*/ 0 w 114300"/>
                <a:gd name="connsiteY1" fmla="*/ 181267 h 234646"/>
                <a:gd name="connsiteX2" fmla="*/ 114300 w 114300"/>
                <a:gd name="connsiteY2" fmla="*/ 228892 h 234646"/>
                <a:gd name="connsiteX3" fmla="*/ 75406 w 114300"/>
                <a:gd name="connsiteY3" fmla="*/ 39980 h 234646"/>
                <a:gd name="connsiteX4" fmla="*/ 30162 w 114300"/>
                <a:gd name="connsiteY4" fmla="*/ 6642 h 234646"/>
                <a:gd name="connsiteX0" fmla="*/ 30162 w 75406"/>
                <a:gd name="connsiteY0" fmla="*/ 6642 h 197596"/>
                <a:gd name="connsiteX1" fmla="*/ 0 w 75406"/>
                <a:gd name="connsiteY1" fmla="*/ 181267 h 197596"/>
                <a:gd name="connsiteX2" fmla="*/ 69056 w 75406"/>
                <a:gd name="connsiteY2" fmla="*/ 183648 h 197596"/>
                <a:gd name="connsiteX3" fmla="*/ 75406 w 75406"/>
                <a:gd name="connsiteY3" fmla="*/ 39980 h 197596"/>
                <a:gd name="connsiteX4" fmla="*/ 30162 w 75406"/>
                <a:gd name="connsiteY4" fmla="*/ 6642 h 197596"/>
                <a:gd name="connsiteX0" fmla="*/ 30162 w 75406"/>
                <a:gd name="connsiteY0" fmla="*/ 6642 h 183648"/>
                <a:gd name="connsiteX1" fmla="*/ 0 w 75406"/>
                <a:gd name="connsiteY1" fmla="*/ 181267 h 183648"/>
                <a:gd name="connsiteX2" fmla="*/ 69056 w 75406"/>
                <a:gd name="connsiteY2" fmla="*/ 183648 h 183648"/>
                <a:gd name="connsiteX3" fmla="*/ 75406 w 75406"/>
                <a:gd name="connsiteY3" fmla="*/ 39980 h 183648"/>
                <a:gd name="connsiteX4" fmla="*/ 30162 w 75406"/>
                <a:gd name="connsiteY4" fmla="*/ 6642 h 183648"/>
                <a:gd name="connsiteX0" fmla="*/ 30162 w 76182"/>
                <a:gd name="connsiteY0" fmla="*/ 2645 h 187055"/>
                <a:gd name="connsiteX1" fmla="*/ 0 w 76182"/>
                <a:gd name="connsiteY1" fmla="*/ 177270 h 187055"/>
                <a:gd name="connsiteX2" fmla="*/ 69056 w 76182"/>
                <a:gd name="connsiteY2" fmla="*/ 179651 h 187055"/>
                <a:gd name="connsiteX3" fmla="*/ 75406 w 76182"/>
                <a:gd name="connsiteY3" fmla="*/ 71702 h 187055"/>
                <a:gd name="connsiteX4" fmla="*/ 30162 w 76182"/>
                <a:gd name="connsiteY4" fmla="*/ 2645 h 187055"/>
                <a:gd name="connsiteX0" fmla="*/ 30162 w 80169"/>
                <a:gd name="connsiteY0" fmla="*/ 7492 h 194893"/>
                <a:gd name="connsiteX1" fmla="*/ 0 w 80169"/>
                <a:gd name="connsiteY1" fmla="*/ 182117 h 194893"/>
                <a:gd name="connsiteX2" fmla="*/ 69056 w 80169"/>
                <a:gd name="connsiteY2" fmla="*/ 184498 h 194893"/>
                <a:gd name="connsiteX3" fmla="*/ 80169 w 80169"/>
                <a:gd name="connsiteY3" fmla="*/ 36068 h 194893"/>
                <a:gd name="connsiteX4" fmla="*/ 30162 w 80169"/>
                <a:gd name="connsiteY4" fmla="*/ 7492 h 194893"/>
                <a:gd name="connsiteX0" fmla="*/ 30162 w 80169"/>
                <a:gd name="connsiteY0" fmla="*/ 0 h 187401"/>
                <a:gd name="connsiteX1" fmla="*/ 0 w 80169"/>
                <a:gd name="connsiteY1" fmla="*/ 174625 h 187401"/>
                <a:gd name="connsiteX2" fmla="*/ 69056 w 80169"/>
                <a:gd name="connsiteY2" fmla="*/ 177006 h 187401"/>
                <a:gd name="connsiteX3" fmla="*/ 80169 w 80169"/>
                <a:gd name="connsiteY3" fmla="*/ 28576 h 187401"/>
                <a:gd name="connsiteX4" fmla="*/ 30162 w 80169"/>
                <a:gd name="connsiteY4" fmla="*/ 0 h 187401"/>
                <a:gd name="connsiteX0" fmla="*/ 30162 w 80169"/>
                <a:gd name="connsiteY0" fmla="*/ 0 h 187401"/>
                <a:gd name="connsiteX1" fmla="*/ 0 w 80169"/>
                <a:gd name="connsiteY1" fmla="*/ 174625 h 187401"/>
                <a:gd name="connsiteX2" fmla="*/ 69056 w 80169"/>
                <a:gd name="connsiteY2" fmla="*/ 177006 h 187401"/>
                <a:gd name="connsiteX3" fmla="*/ 80169 w 80169"/>
                <a:gd name="connsiteY3" fmla="*/ 28576 h 187401"/>
                <a:gd name="connsiteX4" fmla="*/ 30162 w 80169"/>
                <a:gd name="connsiteY4" fmla="*/ 0 h 187401"/>
                <a:gd name="connsiteX0" fmla="*/ 30162 w 80169"/>
                <a:gd name="connsiteY0" fmla="*/ 0 h 177006"/>
                <a:gd name="connsiteX1" fmla="*/ 0 w 80169"/>
                <a:gd name="connsiteY1" fmla="*/ 174625 h 177006"/>
                <a:gd name="connsiteX2" fmla="*/ 69056 w 80169"/>
                <a:gd name="connsiteY2" fmla="*/ 177006 h 177006"/>
                <a:gd name="connsiteX3" fmla="*/ 80169 w 80169"/>
                <a:gd name="connsiteY3" fmla="*/ 28576 h 177006"/>
                <a:gd name="connsiteX4" fmla="*/ 30162 w 80169"/>
                <a:gd name="connsiteY4" fmla="*/ 0 h 177006"/>
                <a:gd name="connsiteX0" fmla="*/ 30162 w 80169"/>
                <a:gd name="connsiteY0" fmla="*/ 0 h 177006"/>
                <a:gd name="connsiteX1" fmla="*/ 0 w 80169"/>
                <a:gd name="connsiteY1" fmla="*/ 174625 h 177006"/>
                <a:gd name="connsiteX2" fmla="*/ 69056 w 80169"/>
                <a:gd name="connsiteY2" fmla="*/ 177006 h 177006"/>
                <a:gd name="connsiteX3" fmla="*/ 80169 w 80169"/>
                <a:gd name="connsiteY3" fmla="*/ 28576 h 177006"/>
                <a:gd name="connsiteX4" fmla="*/ 30162 w 80169"/>
                <a:gd name="connsiteY4" fmla="*/ 0 h 177006"/>
                <a:gd name="connsiteX0" fmla="*/ 18256 w 68263"/>
                <a:gd name="connsiteY0" fmla="*/ 3697 h 183223"/>
                <a:gd name="connsiteX1" fmla="*/ 0 w 68263"/>
                <a:gd name="connsiteY1" fmla="*/ 121172 h 183223"/>
                <a:gd name="connsiteX2" fmla="*/ 57150 w 68263"/>
                <a:gd name="connsiteY2" fmla="*/ 180703 h 183223"/>
                <a:gd name="connsiteX3" fmla="*/ 68263 w 68263"/>
                <a:gd name="connsiteY3" fmla="*/ 32273 h 183223"/>
                <a:gd name="connsiteX4" fmla="*/ 18256 w 68263"/>
                <a:gd name="connsiteY4" fmla="*/ 3697 h 183223"/>
                <a:gd name="connsiteX0" fmla="*/ 18256 w 68263"/>
                <a:gd name="connsiteY0" fmla="*/ 3697 h 183223"/>
                <a:gd name="connsiteX1" fmla="*/ 0 w 68263"/>
                <a:gd name="connsiteY1" fmla="*/ 121172 h 183223"/>
                <a:gd name="connsiteX2" fmla="*/ 57150 w 68263"/>
                <a:gd name="connsiteY2" fmla="*/ 180703 h 183223"/>
                <a:gd name="connsiteX3" fmla="*/ 68263 w 68263"/>
                <a:gd name="connsiteY3" fmla="*/ 32273 h 183223"/>
                <a:gd name="connsiteX4" fmla="*/ 18256 w 68263"/>
                <a:gd name="connsiteY4" fmla="*/ 3697 h 183223"/>
                <a:gd name="connsiteX0" fmla="*/ 18256 w 79387"/>
                <a:gd name="connsiteY0" fmla="*/ 3697 h 187816"/>
                <a:gd name="connsiteX1" fmla="*/ 0 w 79387"/>
                <a:gd name="connsiteY1" fmla="*/ 121172 h 187816"/>
                <a:gd name="connsiteX2" fmla="*/ 76200 w 79387"/>
                <a:gd name="connsiteY2" fmla="*/ 185465 h 187816"/>
                <a:gd name="connsiteX3" fmla="*/ 68263 w 79387"/>
                <a:gd name="connsiteY3" fmla="*/ 32273 h 187816"/>
                <a:gd name="connsiteX4" fmla="*/ 18256 w 79387"/>
                <a:gd name="connsiteY4" fmla="*/ 3697 h 187816"/>
                <a:gd name="connsiteX0" fmla="*/ 18256 w 79387"/>
                <a:gd name="connsiteY0" fmla="*/ 3697 h 185465"/>
                <a:gd name="connsiteX1" fmla="*/ 0 w 79387"/>
                <a:gd name="connsiteY1" fmla="*/ 121172 h 185465"/>
                <a:gd name="connsiteX2" fmla="*/ 76200 w 79387"/>
                <a:gd name="connsiteY2" fmla="*/ 185465 h 185465"/>
                <a:gd name="connsiteX3" fmla="*/ 68263 w 79387"/>
                <a:gd name="connsiteY3" fmla="*/ 32273 h 185465"/>
                <a:gd name="connsiteX4" fmla="*/ 18256 w 79387"/>
                <a:gd name="connsiteY4" fmla="*/ 3697 h 185465"/>
                <a:gd name="connsiteX0" fmla="*/ 18256 w 76200"/>
                <a:gd name="connsiteY0" fmla="*/ 3697 h 185465"/>
                <a:gd name="connsiteX1" fmla="*/ 0 w 76200"/>
                <a:gd name="connsiteY1" fmla="*/ 121172 h 185465"/>
                <a:gd name="connsiteX2" fmla="*/ 76200 w 76200"/>
                <a:gd name="connsiteY2" fmla="*/ 185465 h 185465"/>
                <a:gd name="connsiteX3" fmla="*/ 68263 w 76200"/>
                <a:gd name="connsiteY3" fmla="*/ 32273 h 185465"/>
                <a:gd name="connsiteX4" fmla="*/ 18256 w 76200"/>
                <a:gd name="connsiteY4" fmla="*/ 3697 h 1854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185465">
                  <a:moveTo>
                    <a:pt x="18256" y="3697"/>
                  </a:moveTo>
                  <a:lnTo>
                    <a:pt x="0" y="121172"/>
                  </a:lnTo>
                  <a:lnTo>
                    <a:pt x="76200" y="185465"/>
                  </a:lnTo>
                  <a:lnTo>
                    <a:pt x="68263" y="32273"/>
                  </a:lnTo>
                  <a:cubicBezTo>
                    <a:pt x="51594" y="22748"/>
                    <a:pt x="29633" y="-11119"/>
                    <a:pt x="18256" y="3697"/>
                  </a:cubicBezTo>
                  <a:close/>
                </a:path>
              </a:pathLst>
            </a:custGeom>
            <a:solidFill>
              <a:schemeClr val="bg2">
                <a:lumMod val="90000"/>
              </a:schemeClr>
            </a:solid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926"/>
            </a:p>
          </p:txBody>
        </p:sp>
        <p:sp>
          <p:nvSpPr>
            <p:cNvPr id="229" name="フリーフォーム 228"/>
            <p:cNvSpPr/>
            <p:nvPr/>
          </p:nvSpPr>
          <p:spPr bwMode="auto">
            <a:xfrm>
              <a:off x="1132257" y="2607645"/>
              <a:ext cx="691982" cy="637130"/>
            </a:xfrm>
            <a:custGeom>
              <a:avLst/>
              <a:gdLst>
                <a:gd name="connsiteX0" fmla="*/ 102560 w 967266"/>
                <a:gd name="connsiteY0" fmla="*/ 737781 h 760124"/>
                <a:gd name="connsiteX1" fmla="*/ 869323 w 967266"/>
                <a:gd name="connsiteY1" fmla="*/ 194856 h 760124"/>
                <a:gd name="connsiteX2" fmla="*/ 871704 w 967266"/>
                <a:gd name="connsiteY2" fmla="*/ 18643 h 760124"/>
                <a:gd name="connsiteX3" fmla="*/ 90654 w 967266"/>
                <a:gd name="connsiteY3" fmla="*/ 592525 h 760124"/>
                <a:gd name="connsiteX4" fmla="*/ 102560 w 967266"/>
                <a:gd name="connsiteY4" fmla="*/ 737781 h 760124"/>
                <a:gd name="connsiteX0" fmla="*/ 11906 w 876612"/>
                <a:gd name="connsiteY0" fmla="*/ 737781 h 737781"/>
                <a:gd name="connsiteX1" fmla="*/ 778669 w 876612"/>
                <a:gd name="connsiteY1" fmla="*/ 194856 h 737781"/>
                <a:gd name="connsiteX2" fmla="*/ 781050 w 876612"/>
                <a:gd name="connsiteY2" fmla="*/ 18643 h 737781"/>
                <a:gd name="connsiteX3" fmla="*/ 0 w 876612"/>
                <a:gd name="connsiteY3" fmla="*/ 592525 h 737781"/>
                <a:gd name="connsiteX4" fmla="*/ 11906 w 876612"/>
                <a:gd name="connsiteY4" fmla="*/ 737781 h 737781"/>
                <a:gd name="connsiteX0" fmla="*/ 11906 w 876612"/>
                <a:gd name="connsiteY0" fmla="*/ 737781 h 737781"/>
                <a:gd name="connsiteX1" fmla="*/ 778669 w 876612"/>
                <a:gd name="connsiteY1" fmla="*/ 194856 h 737781"/>
                <a:gd name="connsiteX2" fmla="*/ 781050 w 876612"/>
                <a:gd name="connsiteY2" fmla="*/ 18643 h 737781"/>
                <a:gd name="connsiteX3" fmla="*/ 0 w 876612"/>
                <a:gd name="connsiteY3" fmla="*/ 592525 h 737781"/>
                <a:gd name="connsiteX4" fmla="*/ 11906 w 876612"/>
                <a:gd name="connsiteY4" fmla="*/ 737781 h 737781"/>
                <a:gd name="connsiteX0" fmla="*/ 11906 w 876612"/>
                <a:gd name="connsiteY0" fmla="*/ 737781 h 737781"/>
                <a:gd name="connsiteX1" fmla="*/ 778669 w 876612"/>
                <a:gd name="connsiteY1" fmla="*/ 194856 h 737781"/>
                <a:gd name="connsiteX2" fmla="*/ 781050 w 876612"/>
                <a:gd name="connsiteY2" fmla="*/ 18643 h 737781"/>
                <a:gd name="connsiteX3" fmla="*/ 0 w 876612"/>
                <a:gd name="connsiteY3" fmla="*/ 592525 h 737781"/>
                <a:gd name="connsiteX4" fmla="*/ 11906 w 876612"/>
                <a:gd name="connsiteY4" fmla="*/ 737781 h 737781"/>
                <a:gd name="connsiteX0" fmla="*/ 11906 w 781050"/>
                <a:gd name="connsiteY0" fmla="*/ 719138 h 719138"/>
                <a:gd name="connsiteX1" fmla="*/ 778669 w 781050"/>
                <a:gd name="connsiteY1" fmla="*/ 176213 h 719138"/>
                <a:gd name="connsiteX2" fmla="*/ 781050 w 781050"/>
                <a:gd name="connsiteY2" fmla="*/ 0 h 719138"/>
                <a:gd name="connsiteX3" fmla="*/ 0 w 781050"/>
                <a:gd name="connsiteY3" fmla="*/ 573882 h 719138"/>
                <a:gd name="connsiteX4" fmla="*/ 11906 w 781050"/>
                <a:gd name="connsiteY4" fmla="*/ 719138 h 719138"/>
                <a:gd name="connsiteX0" fmla="*/ 59979 w 829123"/>
                <a:gd name="connsiteY0" fmla="*/ 719138 h 734004"/>
                <a:gd name="connsiteX1" fmla="*/ 826742 w 829123"/>
                <a:gd name="connsiteY1" fmla="*/ 176213 h 734004"/>
                <a:gd name="connsiteX2" fmla="*/ 829123 w 829123"/>
                <a:gd name="connsiteY2" fmla="*/ 0 h 734004"/>
                <a:gd name="connsiteX3" fmla="*/ 48073 w 829123"/>
                <a:gd name="connsiteY3" fmla="*/ 566738 h 734004"/>
                <a:gd name="connsiteX4" fmla="*/ 59979 w 829123"/>
                <a:gd name="connsiteY4" fmla="*/ 719138 h 734004"/>
                <a:gd name="connsiteX0" fmla="*/ 11906 w 781050"/>
                <a:gd name="connsiteY0" fmla="*/ 719138 h 719138"/>
                <a:gd name="connsiteX1" fmla="*/ 778669 w 781050"/>
                <a:gd name="connsiteY1" fmla="*/ 176213 h 719138"/>
                <a:gd name="connsiteX2" fmla="*/ 781050 w 781050"/>
                <a:gd name="connsiteY2" fmla="*/ 0 h 719138"/>
                <a:gd name="connsiteX3" fmla="*/ 0 w 781050"/>
                <a:gd name="connsiteY3" fmla="*/ 566738 h 719138"/>
                <a:gd name="connsiteX4" fmla="*/ 11906 w 781050"/>
                <a:gd name="connsiteY4" fmla="*/ 719138 h 719138"/>
                <a:gd name="connsiteX0" fmla="*/ 59803 w 828947"/>
                <a:gd name="connsiteY0" fmla="*/ 719138 h 735221"/>
                <a:gd name="connsiteX1" fmla="*/ 824184 w 828947"/>
                <a:gd name="connsiteY1" fmla="*/ 154782 h 735221"/>
                <a:gd name="connsiteX2" fmla="*/ 828947 w 828947"/>
                <a:gd name="connsiteY2" fmla="*/ 0 h 735221"/>
                <a:gd name="connsiteX3" fmla="*/ 47897 w 828947"/>
                <a:gd name="connsiteY3" fmla="*/ 566738 h 735221"/>
                <a:gd name="connsiteX4" fmla="*/ 59803 w 828947"/>
                <a:gd name="connsiteY4" fmla="*/ 719138 h 735221"/>
                <a:gd name="connsiteX0" fmla="*/ 59803 w 828947"/>
                <a:gd name="connsiteY0" fmla="*/ 719138 h 733602"/>
                <a:gd name="connsiteX1" fmla="*/ 824184 w 828947"/>
                <a:gd name="connsiteY1" fmla="*/ 183357 h 733602"/>
                <a:gd name="connsiteX2" fmla="*/ 828947 w 828947"/>
                <a:gd name="connsiteY2" fmla="*/ 0 h 733602"/>
                <a:gd name="connsiteX3" fmla="*/ 47897 w 828947"/>
                <a:gd name="connsiteY3" fmla="*/ 566738 h 733602"/>
                <a:gd name="connsiteX4" fmla="*/ 59803 w 828947"/>
                <a:gd name="connsiteY4" fmla="*/ 719138 h 733602"/>
                <a:gd name="connsiteX0" fmla="*/ 11906 w 781050"/>
                <a:gd name="connsiteY0" fmla="*/ 719138 h 719138"/>
                <a:gd name="connsiteX1" fmla="*/ 776287 w 781050"/>
                <a:gd name="connsiteY1" fmla="*/ 183357 h 719138"/>
                <a:gd name="connsiteX2" fmla="*/ 781050 w 781050"/>
                <a:gd name="connsiteY2" fmla="*/ 0 h 719138"/>
                <a:gd name="connsiteX3" fmla="*/ 0 w 781050"/>
                <a:gd name="connsiteY3" fmla="*/ 566738 h 719138"/>
                <a:gd name="connsiteX4" fmla="*/ 11906 w 781050"/>
                <a:gd name="connsiteY4" fmla="*/ 719138 h 719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050" h="719138">
                  <a:moveTo>
                    <a:pt x="11906" y="719138"/>
                  </a:moveTo>
                  <a:cubicBezTo>
                    <a:pt x="141287" y="655241"/>
                    <a:pt x="520699" y="364332"/>
                    <a:pt x="776287" y="183357"/>
                  </a:cubicBezTo>
                  <a:cubicBezTo>
                    <a:pt x="777081" y="124619"/>
                    <a:pt x="780256" y="58738"/>
                    <a:pt x="781050" y="0"/>
                  </a:cubicBezTo>
                  <a:lnTo>
                    <a:pt x="0" y="566738"/>
                  </a:lnTo>
                  <a:lnTo>
                    <a:pt x="11906" y="719138"/>
                  </a:lnTo>
                  <a:close/>
                </a:path>
              </a:pathLst>
            </a:custGeom>
            <a:solidFill>
              <a:schemeClr val="bg2">
                <a:lumMod val="90000"/>
              </a:schemeClr>
            </a:solid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926"/>
            </a:p>
          </p:txBody>
        </p:sp>
        <p:cxnSp>
          <p:nvCxnSpPr>
            <p:cNvPr id="230" name="直線コネクタ 229"/>
            <p:cNvCxnSpPr>
              <a:stCxn id="228" idx="0"/>
            </p:cNvCxnSpPr>
            <p:nvPr/>
          </p:nvCxnSpPr>
          <p:spPr>
            <a:xfrm flipV="1">
              <a:off x="1090766" y="2574743"/>
              <a:ext cx="701610" cy="508991"/>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grpSp>
      <p:grpSp>
        <p:nvGrpSpPr>
          <p:cNvPr id="98" name="グループ化 97"/>
          <p:cNvGrpSpPr/>
          <p:nvPr/>
        </p:nvGrpSpPr>
        <p:grpSpPr>
          <a:xfrm rot="1158313">
            <a:off x="7870108" y="4730398"/>
            <a:ext cx="325837" cy="444890"/>
            <a:chOff x="119633" y="1216800"/>
            <a:chExt cx="706628" cy="1032037"/>
          </a:xfrm>
        </p:grpSpPr>
        <p:grpSp>
          <p:nvGrpSpPr>
            <p:cNvPr id="216" name="グループ化 215"/>
            <p:cNvGrpSpPr/>
            <p:nvPr/>
          </p:nvGrpSpPr>
          <p:grpSpPr>
            <a:xfrm>
              <a:off x="119633" y="1216800"/>
              <a:ext cx="706628" cy="1032037"/>
              <a:chOff x="119630" y="1216814"/>
              <a:chExt cx="706623" cy="1032050"/>
            </a:xfrm>
          </p:grpSpPr>
          <p:sp>
            <p:nvSpPr>
              <p:cNvPr id="223" name="フリーフォーム 222"/>
              <p:cNvSpPr/>
              <p:nvPr/>
            </p:nvSpPr>
            <p:spPr>
              <a:xfrm>
                <a:off x="119630" y="1216814"/>
                <a:ext cx="706623" cy="760032"/>
              </a:xfrm>
              <a:custGeom>
                <a:avLst/>
                <a:gdLst>
                  <a:gd name="connsiteX0" fmla="*/ 80792 w 854936"/>
                  <a:gd name="connsiteY0" fmla="*/ 827456 h 845905"/>
                  <a:gd name="connsiteX1" fmla="*/ 42692 w 854936"/>
                  <a:gd name="connsiteY1" fmla="*/ 622669 h 845905"/>
                  <a:gd name="connsiteX2" fmla="*/ 299867 w 854936"/>
                  <a:gd name="connsiteY2" fmla="*/ 432169 h 845905"/>
                  <a:gd name="connsiteX3" fmla="*/ 728492 w 854936"/>
                  <a:gd name="connsiteY3" fmla="*/ 27356 h 845905"/>
                  <a:gd name="connsiteX4" fmla="*/ 809455 w 854936"/>
                  <a:gd name="connsiteY4" fmla="*/ 122606 h 845905"/>
                  <a:gd name="connsiteX5" fmla="*/ 80792 w 854936"/>
                  <a:gd name="connsiteY5" fmla="*/ 827456 h 845905"/>
                  <a:gd name="connsiteX0" fmla="*/ 38100 w 812244"/>
                  <a:gd name="connsiteY0" fmla="*/ 827456 h 827456"/>
                  <a:gd name="connsiteX1" fmla="*/ 0 w 812244"/>
                  <a:gd name="connsiteY1" fmla="*/ 622669 h 827456"/>
                  <a:gd name="connsiteX2" fmla="*/ 257175 w 812244"/>
                  <a:gd name="connsiteY2" fmla="*/ 432169 h 827456"/>
                  <a:gd name="connsiteX3" fmla="*/ 685800 w 812244"/>
                  <a:gd name="connsiteY3" fmla="*/ 27356 h 827456"/>
                  <a:gd name="connsiteX4" fmla="*/ 766763 w 812244"/>
                  <a:gd name="connsiteY4" fmla="*/ 122606 h 827456"/>
                  <a:gd name="connsiteX5" fmla="*/ 38100 w 812244"/>
                  <a:gd name="connsiteY5" fmla="*/ 827456 h 827456"/>
                  <a:gd name="connsiteX0" fmla="*/ 57825 w 831969"/>
                  <a:gd name="connsiteY0" fmla="*/ 827456 h 869720"/>
                  <a:gd name="connsiteX1" fmla="*/ 43538 w 831969"/>
                  <a:gd name="connsiteY1" fmla="*/ 784594 h 869720"/>
                  <a:gd name="connsiteX2" fmla="*/ 276900 w 831969"/>
                  <a:gd name="connsiteY2" fmla="*/ 432169 h 869720"/>
                  <a:gd name="connsiteX3" fmla="*/ 705525 w 831969"/>
                  <a:gd name="connsiteY3" fmla="*/ 27356 h 869720"/>
                  <a:gd name="connsiteX4" fmla="*/ 786488 w 831969"/>
                  <a:gd name="connsiteY4" fmla="*/ 122606 h 869720"/>
                  <a:gd name="connsiteX5" fmla="*/ 57825 w 831969"/>
                  <a:gd name="connsiteY5" fmla="*/ 827456 h 869720"/>
                  <a:gd name="connsiteX0" fmla="*/ 14287 w 788431"/>
                  <a:gd name="connsiteY0" fmla="*/ 827456 h 827456"/>
                  <a:gd name="connsiteX1" fmla="*/ 0 w 788431"/>
                  <a:gd name="connsiteY1" fmla="*/ 784594 h 827456"/>
                  <a:gd name="connsiteX2" fmla="*/ 233362 w 788431"/>
                  <a:gd name="connsiteY2" fmla="*/ 432169 h 827456"/>
                  <a:gd name="connsiteX3" fmla="*/ 661987 w 788431"/>
                  <a:gd name="connsiteY3" fmla="*/ 27356 h 827456"/>
                  <a:gd name="connsiteX4" fmla="*/ 742950 w 788431"/>
                  <a:gd name="connsiteY4" fmla="*/ 122606 h 827456"/>
                  <a:gd name="connsiteX5" fmla="*/ 14287 w 788431"/>
                  <a:gd name="connsiteY5" fmla="*/ 827456 h 827456"/>
                  <a:gd name="connsiteX0" fmla="*/ 22175 w 779167"/>
                  <a:gd name="connsiteY0" fmla="*/ 819995 h 830031"/>
                  <a:gd name="connsiteX1" fmla="*/ 7888 w 779167"/>
                  <a:gd name="connsiteY1" fmla="*/ 777133 h 830031"/>
                  <a:gd name="connsiteX2" fmla="*/ 241250 w 779167"/>
                  <a:gd name="connsiteY2" fmla="*/ 424708 h 830031"/>
                  <a:gd name="connsiteX3" fmla="*/ 669875 w 779167"/>
                  <a:gd name="connsiteY3" fmla="*/ 19895 h 830031"/>
                  <a:gd name="connsiteX4" fmla="*/ 750838 w 779167"/>
                  <a:gd name="connsiteY4" fmla="*/ 115145 h 830031"/>
                  <a:gd name="connsiteX5" fmla="*/ 265064 w 779167"/>
                  <a:gd name="connsiteY5" fmla="*/ 572345 h 830031"/>
                  <a:gd name="connsiteX6" fmla="*/ 22175 w 779167"/>
                  <a:gd name="connsiteY6" fmla="*/ 819995 h 830031"/>
                  <a:gd name="connsiteX0" fmla="*/ 20982 w 779196"/>
                  <a:gd name="connsiteY0" fmla="*/ 820818 h 828859"/>
                  <a:gd name="connsiteX1" fmla="*/ 6695 w 779196"/>
                  <a:gd name="connsiteY1" fmla="*/ 777956 h 828859"/>
                  <a:gd name="connsiteX2" fmla="*/ 240057 w 779196"/>
                  <a:gd name="connsiteY2" fmla="*/ 425531 h 828859"/>
                  <a:gd name="connsiteX3" fmla="*/ 668682 w 779196"/>
                  <a:gd name="connsiteY3" fmla="*/ 20718 h 828859"/>
                  <a:gd name="connsiteX4" fmla="*/ 749645 w 779196"/>
                  <a:gd name="connsiteY4" fmla="*/ 115968 h 828859"/>
                  <a:gd name="connsiteX5" fmla="*/ 247202 w 779196"/>
                  <a:gd name="connsiteY5" fmla="*/ 604124 h 828859"/>
                  <a:gd name="connsiteX6" fmla="*/ 20982 w 779196"/>
                  <a:gd name="connsiteY6" fmla="*/ 820818 h 828859"/>
                  <a:gd name="connsiteX0" fmla="*/ 45699 w 779545"/>
                  <a:gd name="connsiteY0" fmla="*/ 820625 h 829121"/>
                  <a:gd name="connsiteX1" fmla="*/ 31412 w 779545"/>
                  <a:gd name="connsiteY1" fmla="*/ 777763 h 829121"/>
                  <a:gd name="connsiteX2" fmla="*/ 264774 w 779545"/>
                  <a:gd name="connsiteY2" fmla="*/ 425338 h 829121"/>
                  <a:gd name="connsiteX3" fmla="*/ 693399 w 779545"/>
                  <a:gd name="connsiteY3" fmla="*/ 20525 h 829121"/>
                  <a:gd name="connsiteX4" fmla="*/ 774362 w 779545"/>
                  <a:gd name="connsiteY4" fmla="*/ 115775 h 829121"/>
                  <a:gd name="connsiteX5" fmla="*/ 610056 w 779545"/>
                  <a:gd name="connsiteY5" fmla="*/ 596788 h 829121"/>
                  <a:gd name="connsiteX6" fmla="*/ 45699 w 779545"/>
                  <a:gd name="connsiteY6" fmla="*/ 820625 h 829121"/>
                  <a:gd name="connsiteX0" fmla="*/ 57145 w 790991"/>
                  <a:gd name="connsiteY0" fmla="*/ 820625 h 833377"/>
                  <a:gd name="connsiteX1" fmla="*/ 42858 w 790991"/>
                  <a:gd name="connsiteY1" fmla="*/ 777763 h 833377"/>
                  <a:gd name="connsiteX2" fmla="*/ 266695 w 790991"/>
                  <a:gd name="connsiteY2" fmla="*/ 544401 h 833377"/>
                  <a:gd name="connsiteX3" fmla="*/ 704845 w 790991"/>
                  <a:gd name="connsiteY3" fmla="*/ 20525 h 833377"/>
                  <a:gd name="connsiteX4" fmla="*/ 785808 w 790991"/>
                  <a:gd name="connsiteY4" fmla="*/ 115775 h 833377"/>
                  <a:gd name="connsiteX5" fmla="*/ 621502 w 790991"/>
                  <a:gd name="connsiteY5" fmla="*/ 596788 h 833377"/>
                  <a:gd name="connsiteX6" fmla="*/ 57145 w 790991"/>
                  <a:gd name="connsiteY6" fmla="*/ 820625 h 833377"/>
                  <a:gd name="connsiteX0" fmla="*/ 57145 w 790991"/>
                  <a:gd name="connsiteY0" fmla="*/ 820625 h 833377"/>
                  <a:gd name="connsiteX1" fmla="*/ 42858 w 790991"/>
                  <a:gd name="connsiteY1" fmla="*/ 777763 h 833377"/>
                  <a:gd name="connsiteX2" fmla="*/ 266695 w 790991"/>
                  <a:gd name="connsiteY2" fmla="*/ 544401 h 833377"/>
                  <a:gd name="connsiteX3" fmla="*/ 704845 w 790991"/>
                  <a:gd name="connsiteY3" fmla="*/ 20525 h 833377"/>
                  <a:gd name="connsiteX4" fmla="*/ 785808 w 790991"/>
                  <a:gd name="connsiteY4" fmla="*/ 115775 h 833377"/>
                  <a:gd name="connsiteX5" fmla="*/ 621502 w 790991"/>
                  <a:gd name="connsiteY5" fmla="*/ 596788 h 833377"/>
                  <a:gd name="connsiteX6" fmla="*/ 57145 w 790991"/>
                  <a:gd name="connsiteY6" fmla="*/ 820625 h 833377"/>
                  <a:gd name="connsiteX0" fmla="*/ 57145 w 790991"/>
                  <a:gd name="connsiteY0" fmla="*/ 820625 h 833377"/>
                  <a:gd name="connsiteX1" fmla="*/ 42858 w 790991"/>
                  <a:gd name="connsiteY1" fmla="*/ 777763 h 833377"/>
                  <a:gd name="connsiteX2" fmla="*/ 266695 w 790991"/>
                  <a:gd name="connsiteY2" fmla="*/ 544401 h 833377"/>
                  <a:gd name="connsiteX3" fmla="*/ 704845 w 790991"/>
                  <a:gd name="connsiteY3" fmla="*/ 20525 h 833377"/>
                  <a:gd name="connsiteX4" fmla="*/ 785808 w 790991"/>
                  <a:gd name="connsiteY4" fmla="*/ 115775 h 833377"/>
                  <a:gd name="connsiteX5" fmla="*/ 621502 w 790991"/>
                  <a:gd name="connsiteY5" fmla="*/ 596788 h 833377"/>
                  <a:gd name="connsiteX6" fmla="*/ 57145 w 790991"/>
                  <a:gd name="connsiteY6" fmla="*/ 820625 h 833377"/>
                  <a:gd name="connsiteX0" fmla="*/ 57145 w 790991"/>
                  <a:gd name="connsiteY0" fmla="*/ 820625 h 833377"/>
                  <a:gd name="connsiteX1" fmla="*/ 42858 w 790991"/>
                  <a:gd name="connsiteY1" fmla="*/ 777763 h 833377"/>
                  <a:gd name="connsiteX2" fmla="*/ 266695 w 790991"/>
                  <a:gd name="connsiteY2" fmla="*/ 544401 h 833377"/>
                  <a:gd name="connsiteX3" fmla="*/ 704845 w 790991"/>
                  <a:gd name="connsiteY3" fmla="*/ 20525 h 833377"/>
                  <a:gd name="connsiteX4" fmla="*/ 785808 w 790991"/>
                  <a:gd name="connsiteY4" fmla="*/ 115775 h 833377"/>
                  <a:gd name="connsiteX5" fmla="*/ 621502 w 790991"/>
                  <a:gd name="connsiteY5" fmla="*/ 596788 h 833377"/>
                  <a:gd name="connsiteX6" fmla="*/ 57145 w 790991"/>
                  <a:gd name="connsiteY6" fmla="*/ 820625 h 833377"/>
                  <a:gd name="connsiteX0" fmla="*/ 57145 w 790991"/>
                  <a:gd name="connsiteY0" fmla="*/ 820625 h 833377"/>
                  <a:gd name="connsiteX1" fmla="*/ 42858 w 790991"/>
                  <a:gd name="connsiteY1" fmla="*/ 777763 h 833377"/>
                  <a:gd name="connsiteX2" fmla="*/ 266695 w 790991"/>
                  <a:gd name="connsiteY2" fmla="*/ 544401 h 833377"/>
                  <a:gd name="connsiteX3" fmla="*/ 704845 w 790991"/>
                  <a:gd name="connsiteY3" fmla="*/ 20525 h 833377"/>
                  <a:gd name="connsiteX4" fmla="*/ 785808 w 790991"/>
                  <a:gd name="connsiteY4" fmla="*/ 115775 h 833377"/>
                  <a:gd name="connsiteX5" fmla="*/ 621502 w 790991"/>
                  <a:gd name="connsiteY5" fmla="*/ 596788 h 833377"/>
                  <a:gd name="connsiteX6" fmla="*/ 57145 w 790991"/>
                  <a:gd name="connsiteY6" fmla="*/ 820625 h 833377"/>
                  <a:gd name="connsiteX0" fmla="*/ 57638 w 791484"/>
                  <a:gd name="connsiteY0" fmla="*/ 820625 h 831570"/>
                  <a:gd name="connsiteX1" fmla="*/ 43351 w 791484"/>
                  <a:gd name="connsiteY1" fmla="*/ 777763 h 831570"/>
                  <a:gd name="connsiteX2" fmla="*/ 267188 w 791484"/>
                  <a:gd name="connsiteY2" fmla="*/ 544401 h 831570"/>
                  <a:gd name="connsiteX3" fmla="*/ 705338 w 791484"/>
                  <a:gd name="connsiteY3" fmla="*/ 20525 h 831570"/>
                  <a:gd name="connsiteX4" fmla="*/ 786301 w 791484"/>
                  <a:gd name="connsiteY4" fmla="*/ 115775 h 831570"/>
                  <a:gd name="connsiteX5" fmla="*/ 621995 w 791484"/>
                  <a:gd name="connsiteY5" fmla="*/ 596788 h 831570"/>
                  <a:gd name="connsiteX6" fmla="*/ 57638 w 791484"/>
                  <a:gd name="connsiteY6" fmla="*/ 820625 h 831570"/>
                  <a:gd name="connsiteX0" fmla="*/ 26811 w 760657"/>
                  <a:gd name="connsiteY0" fmla="*/ 820625 h 820866"/>
                  <a:gd name="connsiteX1" fmla="*/ 12524 w 760657"/>
                  <a:gd name="connsiteY1" fmla="*/ 777763 h 820866"/>
                  <a:gd name="connsiteX2" fmla="*/ 236361 w 760657"/>
                  <a:gd name="connsiteY2" fmla="*/ 544401 h 820866"/>
                  <a:gd name="connsiteX3" fmla="*/ 674511 w 760657"/>
                  <a:gd name="connsiteY3" fmla="*/ 20525 h 820866"/>
                  <a:gd name="connsiteX4" fmla="*/ 755474 w 760657"/>
                  <a:gd name="connsiteY4" fmla="*/ 115775 h 820866"/>
                  <a:gd name="connsiteX5" fmla="*/ 591168 w 760657"/>
                  <a:gd name="connsiteY5" fmla="*/ 596788 h 820866"/>
                  <a:gd name="connsiteX6" fmla="*/ 26811 w 760657"/>
                  <a:gd name="connsiteY6" fmla="*/ 820625 h 820866"/>
                  <a:gd name="connsiteX0" fmla="*/ 26811 w 759160"/>
                  <a:gd name="connsiteY0" fmla="*/ 820668 h 820909"/>
                  <a:gd name="connsiteX1" fmla="*/ 12524 w 759160"/>
                  <a:gd name="connsiteY1" fmla="*/ 777806 h 820909"/>
                  <a:gd name="connsiteX2" fmla="*/ 236361 w 759160"/>
                  <a:gd name="connsiteY2" fmla="*/ 544444 h 820909"/>
                  <a:gd name="connsiteX3" fmla="*/ 393567 w 759160"/>
                  <a:gd name="connsiteY3" fmla="*/ 485520 h 820909"/>
                  <a:gd name="connsiteX4" fmla="*/ 674511 w 759160"/>
                  <a:gd name="connsiteY4" fmla="*/ 20568 h 820909"/>
                  <a:gd name="connsiteX5" fmla="*/ 755474 w 759160"/>
                  <a:gd name="connsiteY5" fmla="*/ 115818 h 820909"/>
                  <a:gd name="connsiteX6" fmla="*/ 591168 w 759160"/>
                  <a:gd name="connsiteY6" fmla="*/ 596831 h 820909"/>
                  <a:gd name="connsiteX7" fmla="*/ 26811 w 759160"/>
                  <a:gd name="connsiteY7" fmla="*/ 820668 h 820909"/>
                  <a:gd name="connsiteX0" fmla="*/ 26811 w 757938"/>
                  <a:gd name="connsiteY0" fmla="*/ 816222 h 816463"/>
                  <a:gd name="connsiteX1" fmla="*/ 12524 w 757938"/>
                  <a:gd name="connsiteY1" fmla="*/ 773360 h 816463"/>
                  <a:gd name="connsiteX2" fmla="*/ 236361 w 757938"/>
                  <a:gd name="connsiteY2" fmla="*/ 539998 h 816463"/>
                  <a:gd name="connsiteX3" fmla="*/ 393567 w 757938"/>
                  <a:gd name="connsiteY3" fmla="*/ 481074 h 816463"/>
                  <a:gd name="connsiteX4" fmla="*/ 488817 w 757938"/>
                  <a:gd name="connsiteY4" fmla="*/ 512032 h 816463"/>
                  <a:gd name="connsiteX5" fmla="*/ 674511 w 757938"/>
                  <a:gd name="connsiteY5" fmla="*/ 16122 h 816463"/>
                  <a:gd name="connsiteX6" fmla="*/ 755474 w 757938"/>
                  <a:gd name="connsiteY6" fmla="*/ 111372 h 816463"/>
                  <a:gd name="connsiteX7" fmla="*/ 591168 w 757938"/>
                  <a:gd name="connsiteY7" fmla="*/ 592385 h 816463"/>
                  <a:gd name="connsiteX8" fmla="*/ 26811 w 757938"/>
                  <a:gd name="connsiteY8" fmla="*/ 816222 h 816463"/>
                  <a:gd name="connsiteX0" fmla="*/ 26811 w 757604"/>
                  <a:gd name="connsiteY0" fmla="*/ 819810 h 820051"/>
                  <a:gd name="connsiteX1" fmla="*/ 12524 w 757604"/>
                  <a:gd name="connsiteY1" fmla="*/ 776948 h 820051"/>
                  <a:gd name="connsiteX2" fmla="*/ 236361 w 757604"/>
                  <a:gd name="connsiteY2" fmla="*/ 543586 h 820051"/>
                  <a:gd name="connsiteX3" fmla="*/ 393567 w 757604"/>
                  <a:gd name="connsiteY3" fmla="*/ 484662 h 820051"/>
                  <a:gd name="connsiteX4" fmla="*/ 488817 w 757604"/>
                  <a:gd name="connsiteY4" fmla="*/ 515620 h 820051"/>
                  <a:gd name="connsiteX5" fmla="*/ 557873 w 757604"/>
                  <a:gd name="connsiteY5" fmla="*/ 420370 h 820051"/>
                  <a:gd name="connsiteX6" fmla="*/ 674511 w 757604"/>
                  <a:gd name="connsiteY6" fmla="*/ 19710 h 820051"/>
                  <a:gd name="connsiteX7" fmla="*/ 755474 w 757604"/>
                  <a:gd name="connsiteY7" fmla="*/ 114960 h 820051"/>
                  <a:gd name="connsiteX8" fmla="*/ 591168 w 757604"/>
                  <a:gd name="connsiteY8" fmla="*/ 595973 h 820051"/>
                  <a:gd name="connsiteX9" fmla="*/ 26811 w 757604"/>
                  <a:gd name="connsiteY9" fmla="*/ 819810 h 820051"/>
                  <a:gd name="connsiteX0" fmla="*/ 26811 w 757327"/>
                  <a:gd name="connsiteY0" fmla="*/ 811157 h 811398"/>
                  <a:gd name="connsiteX1" fmla="*/ 12524 w 757327"/>
                  <a:gd name="connsiteY1" fmla="*/ 768295 h 811398"/>
                  <a:gd name="connsiteX2" fmla="*/ 236361 w 757327"/>
                  <a:gd name="connsiteY2" fmla="*/ 534933 h 811398"/>
                  <a:gd name="connsiteX3" fmla="*/ 393567 w 757327"/>
                  <a:gd name="connsiteY3" fmla="*/ 476009 h 811398"/>
                  <a:gd name="connsiteX4" fmla="*/ 488817 w 757327"/>
                  <a:gd name="connsiteY4" fmla="*/ 506967 h 811398"/>
                  <a:gd name="connsiteX5" fmla="*/ 557873 w 757327"/>
                  <a:gd name="connsiteY5" fmla="*/ 411717 h 811398"/>
                  <a:gd name="connsiteX6" fmla="*/ 548348 w 757327"/>
                  <a:gd name="connsiteY6" fmla="*/ 347423 h 811398"/>
                  <a:gd name="connsiteX7" fmla="*/ 674511 w 757327"/>
                  <a:gd name="connsiteY7" fmla="*/ 11057 h 811398"/>
                  <a:gd name="connsiteX8" fmla="*/ 755474 w 757327"/>
                  <a:gd name="connsiteY8" fmla="*/ 106307 h 811398"/>
                  <a:gd name="connsiteX9" fmla="*/ 591168 w 757327"/>
                  <a:gd name="connsiteY9" fmla="*/ 587320 h 811398"/>
                  <a:gd name="connsiteX10" fmla="*/ 26811 w 757327"/>
                  <a:gd name="connsiteY10" fmla="*/ 811157 h 811398"/>
                  <a:gd name="connsiteX0" fmla="*/ 26811 w 757336"/>
                  <a:gd name="connsiteY0" fmla="*/ 806874 h 807115"/>
                  <a:gd name="connsiteX1" fmla="*/ 12524 w 757336"/>
                  <a:gd name="connsiteY1" fmla="*/ 764012 h 807115"/>
                  <a:gd name="connsiteX2" fmla="*/ 236361 w 757336"/>
                  <a:gd name="connsiteY2" fmla="*/ 530650 h 807115"/>
                  <a:gd name="connsiteX3" fmla="*/ 393567 w 757336"/>
                  <a:gd name="connsiteY3" fmla="*/ 471726 h 807115"/>
                  <a:gd name="connsiteX4" fmla="*/ 488817 w 757336"/>
                  <a:gd name="connsiteY4" fmla="*/ 502684 h 807115"/>
                  <a:gd name="connsiteX5" fmla="*/ 557873 w 757336"/>
                  <a:gd name="connsiteY5" fmla="*/ 407434 h 807115"/>
                  <a:gd name="connsiteX6" fmla="*/ 548348 w 757336"/>
                  <a:gd name="connsiteY6" fmla="*/ 343140 h 807115"/>
                  <a:gd name="connsiteX7" fmla="*/ 588830 w 757336"/>
                  <a:gd name="connsiteY7" fmla="*/ 193121 h 807115"/>
                  <a:gd name="connsiteX8" fmla="*/ 674511 w 757336"/>
                  <a:gd name="connsiteY8" fmla="*/ 6774 h 807115"/>
                  <a:gd name="connsiteX9" fmla="*/ 755474 w 757336"/>
                  <a:gd name="connsiteY9" fmla="*/ 102024 h 807115"/>
                  <a:gd name="connsiteX10" fmla="*/ 591168 w 757336"/>
                  <a:gd name="connsiteY10" fmla="*/ 583037 h 807115"/>
                  <a:gd name="connsiteX11" fmla="*/ 26811 w 757336"/>
                  <a:gd name="connsiteY11" fmla="*/ 806874 h 807115"/>
                  <a:gd name="connsiteX0" fmla="*/ 26811 w 757076"/>
                  <a:gd name="connsiteY0" fmla="*/ 804167 h 804408"/>
                  <a:gd name="connsiteX1" fmla="*/ 12524 w 757076"/>
                  <a:gd name="connsiteY1" fmla="*/ 761305 h 804408"/>
                  <a:gd name="connsiteX2" fmla="*/ 236361 w 757076"/>
                  <a:gd name="connsiteY2" fmla="*/ 527943 h 804408"/>
                  <a:gd name="connsiteX3" fmla="*/ 393567 w 757076"/>
                  <a:gd name="connsiteY3" fmla="*/ 469019 h 804408"/>
                  <a:gd name="connsiteX4" fmla="*/ 488817 w 757076"/>
                  <a:gd name="connsiteY4" fmla="*/ 499977 h 804408"/>
                  <a:gd name="connsiteX5" fmla="*/ 557873 w 757076"/>
                  <a:gd name="connsiteY5" fmla="*/ 404727 h 804408"/>
                  <a:gd name="connsiteX6" fmla="*/ 548348 w 757076"/>
                  <a:gd name="connsiteY6" fmla="*/ 340433 h 804408"/>
                  <a:gd name="connsiteX7" fmla="*/ 588830 w 757076"/>
                  <a:gd name="connsiteY7" fmla="*/ 190414 h 804408"/>
                  <a:gd name="connsiteX8" fmla="*/ 719798 w 757076"/>
                  <a:gd name="connsiteY8" fmla="*/ 47539 h 804408"/>
                  <a:gd name="connsiteX9" fmla="*/ 674511 w 757076"/>
                  <a:gd name="connsiteY9" fmla="*/ 4067 h 804408"/>
                  <a:gd name="connsiteX10" fmla="*/ 755474 w 757076"/>
                  <a:gd name="connsiteY10" fmla="*/ 99317 h 804408"/>
                  <a:gd name="connsiteX11" fmla="*/ 591168 w 757076"/>
                  <a:gd name="connsiteY11" fmla="*/ 580330 h 804408"/>
                  <a:gd name="connsiteX12" fmla="*/ 26811 w 757076"/>
                  <a:gd name="connsiteY12" fmla="*/ 804167 h 804408"/>
                  <a:gd name="connsiteX0" fmla="*/ 26811 w 755474"/>
                  <a:gd name="connsiteY0" fmla="*/ 804167 h 804408"/>
                  <a:gd name="connsiteX1" fmla="*/ 12524 w 755474"/>
                  <a:gd name="connsiteY1" fmla="*/ 761305 h 804408"/>
                  <a:gd name="connsiteX2" fmla="*/ 236361 w 755474"/>
                  <a:gd name="connsiteY2" fmla="*/ 527943 h 804408"/>
                  <a:gd name="connsiteX3" fmla="*/ 393567 w 755474"/>
                  <a:gd name="connsiteY3" fmla="*/ 469019 h 804408"/>
                  <a:gd name="connsiteX4" fmla="*/ 488817 w 755474"/>
                  <a:gd name="connsiteY4" fmla="*/ 499977 h 804408"/>
                  <a:gd name="connsiteX5" fmla="*/ 557873 w 755474"/>
                  <a:gd name="connsiteY5" fmla="*/ 404727 h 804408"/>
                  <a:gd name="connsiteX6" fmla="*/ 548348 w 755474"/>
                  <a:gd name="connsiteY6" fmla="*/ 340433 h 804408"/>
                  <a:gd name="connsiteX7" fmla="*/ 588830 w 755474"/>
                  <a:gd name="connsiteY7" fmla="*/ 190414 h 804408"/>
                  <a:gd name="connsiteX8" fmla="*/ 719798 w 755474"/>
                  <a:gd name="connsiteY8" fmla="*/ 47539 h 804408"/>
                  <a:gd name="connsiteX9" fmla="*/ 674511 w 755474"/>
                  <a:gd name="connsiteY9" fmla="*/ 4067 h 804408"/>
                  <a:gd name="connsiteX10" fmla="*/ 755474 w 755474"/>
                  <a:gd name="connsiteY10" fmla="*/ 99317 h 804408"/>
                  <a:gd name="connsiteX11" fmla="*/ 591168 w 755474"/>
                  <a:gd name="connsiteY11" fmla="*/ 580330 h 804408"/>
                  <a:gd name="connsiteX12" fmla="*/ 26811 w 755474"/>
                  <a:gd name="connsiteY12" fmla="*/ 804167 h 804408"/>
                  <a:gd name="connsiteX0" fmla="*/ 26811 w 762858"/>
                  <a:gd name="connsiteY0" fmla="*/ 770591 h 770832"/>
                  <a:gd name="connsiteX1" fmla="*/ 12524 w 762858"/>
                  <a:gd name="connsiteY1" fmla="*/ 727729 h 770832"/>
                  <a:gd name="connsiteX2" fmla="*/ 236361 w 762858"/>
                  <a:gd name="connsiteY2" fmla="*/ 494367 h 770832"/>
                  <a:gd name="connsiteX3" fmla="*/ 393567 w 762858"/>
                  <a:gd name="connsiteY3" fmla="*/ 435443 h 770832"/>
                  <a:gd name="connsiteX4" fmla="*/ 488817 w 762858"/>
                  <a:gd name="connsiteY4" fmla="*/ 466401 h 770832"/>
                  <a:gd name="connsiteX5" fmla="*/ 557873 w 762858"/>
                  <a:gd name="connsiteY5" fmla="*/ 371151 h 770832"/>
                  <a:gd name="connsiteX6" fmla="*/ 548348 w 762858"/>
                  <a:gd name="connsiteY6" fmla="*/ 306857 h 770832"/>
                  <a:gd name="connsiteX7" fmla="*/ 588830 w 762858"/>
                  <a:gd name="connsiteY7" fmla="*/ 156838 h 770832"/>
                  <a:gd name="connsiteX8" fmla="*/ 719798 w 762858"/>
                  <a:gd name="connsiteY8" fmla="*/ 13963 h 770832"/>
                  <a:gd name="connsiteX9" fmla="*/ 755474 w 762858"/>
                  <a:gd name="connsiteY9" fmla="*/ 65741 h 770832"/>
                  <a:gd name="connsiteX10" fmla="*/ 591168 w 762858"/>
                  <a:gd name="connsiteY10" fmla="*/ 546754 h 770832"/>
                  <a:gd name="connsiteX11" fmla="*/ 26811 w 762858"/>
                  <a:gd name="connsiteY11" fmla="*/ 770591 h 770832"/>
                  <a:gd name="connsiteX0" fmla="*/ 26811 w 755474"/>
                  <a:gd name="connsiteY0" fmla="*/ 756628 h 756869"/>
                  <a:gd name="connsiteX1" fmla="*/ 12524 w 755474"/>
                  <a:gd name="connsiteY1" fmla="*/ 713766 h 756869"/>
                  <a:gd name="connsiteX2" fmla="*/ 236361 w 755474"/>
                  <a:gd name="connsiteY2" fmla="*/ 480404 h 756869"/>
                  <a:gd name="connsiteX3" fmla="*/ 393567 w 755474"/>
                  <a:gd name="connsiteY3" fmla="*/ 421480 h 756869"/>
                  <a:gd name="connsiteX4" fmla="*/ 488817 w 755474"/>
                  <a:gd name="connsiteY4" fmla="*/ 452438 h 756869"/>
                  <a:gd name="connsiteX5" fmla="*/ 557873 w 755474"/>
                  <a:gd name="connsiteY5" fmla="*/ 357188 h 756869"/>
                  <a:gd name="connsiteX6" fmla="*/ 548348 w 755474"/>
                  <a:gd name="connsiteY6" fmla="*/ 292894 h 756869"/>
                  <a:gd name="connsiteX7" fmla="*/ 588830 w 755474"/>
                  <a:gd name="connsiteY7" fmla="*/ 142875 h 756869"/>
                  <a:gd name="connsiteX8" fmla="*/ 719798 w 755474"/>
                  <a:gd name="connsiteY8" fmla="*/ 0 h 756869"/>
                  <a:gd name="connsiteX9" fmla="*/ 755474 w 755474"/>
                  <a:gd name="connsiteY9" fmla="*/ 51778 h 756869"/>
                  <a:gd name="connsiteX10" fmla="*/ 591168 w 755474"/>
                  <a:gd name="connsiteY10" fmla="*/ 532791 h 756869"/>
                  <a:gd name="connsiteX11" fmla="*/ 26811 w 755474"/>
                  <a:gd name="connsiteY11" fmla="*/ 756628 h 756869"/>
                  <a:gd name="connsiteX0" fmla="*/ 26811 w 755474"/>
                  <a:gd name="connsiteY0" fmla="*/ 756628 h 756869"/>
                  <a:gd name="connsiteX1" fmla="*/ 12524 w 755474"/>
                  <a:gd name="connsiteY1" fmla="*/ 713766 h 756869"/>
                  <a:gd name="connsiteX2" fmla="*/ 236361 w 755474"/>
                  <a:gd name="connsiteY2" fmla="*/ 480404 h 756869"/>
                  <a:gd name="connsiteX3" fmla="*/ 393567 w 755474"/>
                  <a:gd name="connsiteY3" fmla="*/ 421480 h 756869"/>
                  <a:gd name="connsiteX4" fmla="*/ 488817 w 755474"/>
                  <a:gd name="connsiteY4" fmla="*/ 452438 h 756869"/>
                  <a:gd name="connsiteX5" fmla="*/ 557873 w 755474"/>
                  <a:gd name="connsiteY5" fmla="*/ 357188 h 756869"/>
                  <a:gd name="connsiteX6" fmla="*/ 548348 w 755474"/>
                  <a:gd name="connsiteY6" fmla="*/ 292894 h 756869"/>
                  <a:gd name="connsiteX7" fmla="*/ 588830 w 755474"/>
                  <a:gd name="connsiteY7" fmla="*/ 142875 h 756869"/>
                  <a:gd name="connsiteX8" fmla="*/ 719798 w 755474"/>
                  <a:gd name="connsiteY8" fmla="*/ 0 h 756869"/>
                  <a:gd name="connsiteX9" fmla="*/ 755474 w 755474"/>
                  <a:gd name="connsiteY9" fmla="*/ 51778 h 756869"/>
                  <a:gd name="connsiteX10" fmla="*/ 591168 w 755474"/>
                  <a:gd name="connsiteY10" fmla="*/ 532791 h 756869"/>
                  <a:gd name="connsiteX11" fmla="*/ 26811 w 755474"/>
                  <a:gd name="connsiteY11" fmla="*/ 756628 h 756869"/>
                  <a:gd name="connsiteX0" fmla="*/ 26811 w 755474"/>
                  <a:gd name="connsiteY0" fmla="*/ 756628 h 756869"/>
                  <a:gd name="connsiteX1" fmla="*/ 12524 w 755474"/>
                  <a:gd name="connsiteY1" fmla="*/ 713766 h 756869"/>
                  <a:gd name="connsiteX2" fmla="*/ 236361 w 755474"/>
                  <a:gd name="connsiteY2" fmla="*/ 480404 h 756869"/>
                  <a:gd name="connsiteX3" fmla="*/ 393567 w 755474"/>
                  <a:gd name="connsiteY3" fmla="*/ 421480 h 756869"/>
                  <a:gd name="connsiteX4" fmla="*/ 488817 w 755474"/>
                  <a:gd name="connsiteY4" fmla="*/ 452438 h 756869"/>
                  <a:gd name="connsiteX5" fmla="*/ 557873 w 755474"/>
                  <a:gd name="connsiteY5" fmla="*/ 357188 h 756869"/>
                  <a:gd name="connsiteX6" fmla="*/ 548348 w 755474"/>
                  <a:gd name="connsiteY6" fmla="*/ 292894 h 756869"/>
                  <a:gd name="connsiteX7" fmla="*/ 612643 w 755474"/>
                  <a:gd name="connsiteY7" fmla="*/ 107156 h 756869"/>
                  <a:gd name="connsiteX8" fmla="*/ 719798 w 755474"/>
                  <a:gd name="connsiteY8" fmla="*/ 0 h 756869"/>
                  <a:gd name="connsiteX9" fmla="*/ 755474 w 755474"/>
                  <a:gd name="connsiteY9" fmla="*/ 51778 h 756869"/>
                  <a:gd name="connsiteX10" fmla="*/ 591168 w 755474"/>
                  <a:gd name="connsiteY10" fmla="*/ 532791 h 756869"/>
                  <a:gd name="connsiteX11" fmla="*/ 26811 w 755474"/>
                  <a:gd name="connsiteY11" fmla="*/ 756628 h 756869"/>
                  <a:gd name="connsiteX0" fmla="*/ 26811 w 755474"/>
                  <a:gd name="connsiteY0" fmla="*/ 756628 h 756869"/>
                  <a:gd name="connsiteX1" fmla="*/ 12524 w 755474"/>
                  <a:gd name="connsiteY1" fmla="*/ 713766 h 756869"/>
                  <a:gd name="connsiteX2" fmla="*/ 236361 w 755474"/>
                  <a:gd name="connsiteY2" fmla="*/ 480404 h 756869"/>
                  <a:gd name="connsiteX3" fmla="*/ 393567 w 755474"/>
                  <a:gd name="connsiteY3" fmla="*/ 421480 h 756869"/>
                  <a:gd name="connsiteX4" fmla="*/ 488817 w 755474"/>
                  <a:gd name="connsiteY4" fmla="*/ 452438 h 756869"/>
                  <a:gd name="connsiteX5" fmla="*/ 557873 w 755474"/>
                  <a:gd name="connsiteY5" fmla="*/ 357188 h 756869"/>
                  <a:gd name="connsiteX6" fmla="*/ 548348 w 755474"/>
                  <a:gd name="connsiteY6" fmla="*/ 292894 h 756869"/>
                  <a:gd name="connsiteX7" fmla="*/ 612643 w 755474"/>
                  <a:gd name="connsiteY7" fmla="*/ 107156 h 756869"/>
                  <a:gd name="connsiteX8" fmla="*/ 719798 w 755474"/>
                  <a:gd name="connsiteY8" fmla="*/ 0 h 756869"/>
                  <a:gd name="connsiteX9" fmla="*/ 755474 w 755474"/>
                  <a:gd name="connsiteY9" fmla="*/ 51778 h 756869"/>
                  <a:gd name="connsiteX10" fmla="*/ 591168 w 755474"/>
                  <a:gd name="connsiteY10" fmla="*/ 532791 h 756869"/>
                  <a:gd name="connsiteX11" fmla="*/ 26811 w 755474"/>
                  <a:gd name="connsiteY11" fmla="*/ 756628 h 756869"/>
                  <a:gd name="connsiteX0" fmla="*/ 26811 w 755474"/>
                  <a:gd name="connsiteY0" fmla="*/ 756628 h 756869"/>
                  <a:gd name="connsiteX1" fmla="*/ 12524 w 755474"/>
                  <a:gd name="connsiteY1" fmla="*/ 713766 h 756869"/>
                  <a:gd name="connsiteX2" fmla="*/ 236361 w 755474"/>
                  <a:gd name="connsiteY2" fmla="*/ 480404 h 756869"/>
                  <a:gd name="connsiteX3" fmla="*/ 393567 w 755474"/>
                  <a:gd name="connsiteY3" fmla="*/ 421480 h 756869"/>
                  <a:gd name="connsiteX4" fmla="*/ 488817 w 755474"/>
                  <a:gd name="connsiteY4" fmla="*/ 452438 h 756869"/>
                  <a:gd name="connsiteX5" fmla="*/ 557873 w 755474"/>
                  <a:gd name="connsiteY5" fmla="*/ 357188 h 756869"/>
                  <a:gd name="connsiteX6" fmla="*/ 548348 w 755474"/>
                  <a:gd name="connsiteY6" fmla="*/ 292894 h 756869"/>
                  <a:gd name="connsiteX7" fmla="*/ 622168 w 755474"/>
                  <a:gd name="connsiteY7" fmla="*/ 126206 h 756869"/>
                  <a:gd name="connsiteX8" fmla="*/ 719798 w 755474"/>
                  <a:gd name="connsiteY8" fmla="*/ 0 h 756869"/>
                  <a:gd name="connsiteX9" fmla="*/ 755474 w 755474"/>
                  <a:gd name="connsiteY9" fmla="*/ 51778 h 756869"/>
                  <a:gd name="connsiteX10" fmla="*/ 591168 w 755474"/>
                  <a:gd name="connsiteY10" fmla="*/ 532791 h 756869"/>
                  <a:gd name="connsiteX11" fmla="*/ 26811 w 755474"/>
                  <a:gd name="connsiteY11" fmla="*/ 756628 h 756869"/>
                  <a:gd name="connsiteX0" fmla="*/ 26811 w 761466"/>
                  <a:gd name="connsiteY0" fmla="*/ 750267 h 750508"/>
                  <a:gd name="connsiteX1" fmla="*/ 12524 w 761466"/>
                  <a:gd name="connsiteY1" fmla="*/ 707405 h 750508"/>
                  <a:gd name="connsiteX2" fmla="*/ 236361 w 761466"/>
                  <a:gd name="connsiteY2" fmla="*/ 474043 h 750508"/>
                  <a:gd name="connsiteX3" fmla="*/ 393567 w 761466"/>
                  <a:gd name="connsiteY3" fmla="*/ 415119 h 750508"/>
                  <a:gd name="connsiteX4" fmla="*/ 488817 w 761466"/>
                  <a:gd name="connsiteY4" fmla="*/ 446077 h 750508"/>
                  <a:gd name="connsiteX5" fmla="*/ 557873 w 761466"/>
                  <a:gd name="connsiteY5" fmla="*/ 350827 h 750508"/>
                  <a:gd name="connsiteX6" fmla="*/ 548348 w 761466"/>
                  <a:gd name="connsiteY6" fmla="*/ 286533 h 750508"/>
                  <a:gd name="connsiteX7" fmla="*/ 622168 w 761466"/>
                  <a:gd name="connsiteY7" fmla="*/ 119845 h 750508"/>
                  <a:gd name="connsiteX8" fmla="*/ 722180 w 761466"/>
                  <a:gd name="connsiteY8" fmla="*/ 12689 h 750508"/>
                  <a:gd name="connsiteX9" fmla="*/ 755474 w 761466"/>
                  <a:gd name="connsiteY9" fmla="*/ 45417 h 750508"/>
                  <a:gd name="connsiteX10" fmla="*/ 591168 w 761466"/>
                  <a:gd name="connsiteY10" fmla="*/ 526430 h 750508"/>
                  <a:gd name="connsiteX11" fmla="*/ 26811 w 761466"/>
                  <a:gd name="connsiteY11" fmla="*/ 750267 h 750508"/>
                  <a:gd name="connsiteX0" fmla="*/ 26811 w 755474"/>
                  <a:gd name="connsiteY0" fmla="*/ 737578 h 737819"/>
                  <a:gd name="connsiteX1" fmla="*/ 12524 w 755474"/>
                  <a:gd name="connsiteY1" fmla="*/ 694716 h 737819"/>
                  <a:gd name="connsiteX2" fmla="*/ 236361 w 755474"/>
                  <a:gd name="connsiteY2" fmla="*/ 461354 h 737819"/>
                  <a:gd name="connsiteX3" fmla="*/ 393567 w 755474"/>
                  <a:gd name="connsiteY3" fmla="*/ 402430 h 737819"/>
                  <a:gd name="connsiteX4" fmla="*/ 488817 w 755474"/>
                  <a:gd name="connsiteY4" fmla="*/ 433388 h 737819"/>
                  <a:gd name="connsiteX5" fmla="*/ 557873 w 755474"/>
                  <a:gd name="connsiteY5" fmla="*/ 338138 h 737819"/>
                  <a:gd name="connsiteX6" fmla="*/ 548348 w 755474"/>
                  <a:gd name="connsiteY6" fmla="*/ 273844 h 737819"/>
                  <a:gd name="connsiteX7" fmla="*/ 622168 w 755474"/>
                  <a:gd name="connsiteY7" fmla="*/ 107156 h 737819"/>
                  <a:gd name="connsiteX8" fmla="*/ 722180 w 755474"/>
                  <a:gd name="connsiteY8" fmla="*/ 0 h 737819"/>
                  <a:gd name="connsiteX9" fmla="*/ 755474 w 755474"/>
                  <a:gd name="connsiteY9" fmla="*/ 32728 h 737819"/>
                  <a:gd name="connsiteX10" fmla="*/ 591168 w 755474"/>
                  <a:gd name="connsiteY10" fmla="*/ 513741 h 737819"/>
                  <a:gd name="connsiteX11" fmla="*/ 26811 w 755474"/>
                  <a:gd name="connsiteY11" fmla="*/ 737578 h 737819"/>
                  <a:gd name="connsiteX0" fmla="*/ 26811 w 755474"/>
                  <a:gd name="connsiteY0" fmla="*/ 737578 h 737819"/>
                  <a:gd name="connsiteX1" fmla="*/ 12524 w 755474"/>
                  <a:gd name="connsiteY1" fmla="*/ 694716 h 737819"/>
                  <a:gd name="connsiteX2" fmla="*/ 236361 w 755474"/>
                  <a:gd name="connsiteY2" fmla="*/ 461354 h 737819"/>
                  <a:gd name="connsiteX3" fmla="*/ 393567 w 755474"/>
                  <a:gd name="connsiteY3" fmla="*/ 402430 h 737819"/>
                  <a:gd name="connsiteX4" fmla="*/ 488817 w 755474"/>
                  <a:gd name="connsiteY4" fmla="*/ 433388 h 737819"/>
                  <a:gd name="connsiteX5" fmla="*/ 557873 w 755474"/>
                  <a:gd name="connsiteY5" fmla="*/ 338138 h 737819"/>
                  <a:gd name="connsiteX6" fmla="*/ 548348 w 755474"/>
                  <a:gd name="connsiteY6" fmla="*/ 273844 h 737819"/>
                  <a:gd name="connsiteX7" fmla="*/ 622168 w 755474"/>
                  <a:gd name="connsiteY7" fmla="*/ 107156 h 737819"/>
                  <a:gd name="connsiteX8" fmla="*/ 722180 w 755474"/>
                  <a:gd name="connsiteY8" fmla="*/ 0 h 737819"/>
                  <a:gd name="connsiteX9" fmla="*/ 755474 w 755474"/>
                  <a:gd name="connsiteY9" fmla="*/ 32728 h 737819"/>
                  <a:gd name="connsiteX10" fmla="*/ 591168 w 755474"/>
                  <a:gd name="connsiteY10" fmla="*/ 513741 h 737819"/>
                  <a:gd name="connsiteX11" fmla="*/ 26811 w 755474"/>
                  <a:gd name="connsiteY11" fmla="*/ 737578 h 737819"/>
                  <a:gd name="connsiteX0" fmla="*/ 26811 w 755474"/>
                  <a:gd name="connsiteY0" fmla="*/ 737578 h 737819"/>
                  <a:gd name="connsiteX1" fmla="*/ 12524 w 755474"/>
                  <a:gd name="connsiteY1" fmla="*/ 694716 h 737819"/>
                  <a:gd name="connsiteX2" fmla="*/ 236361 w 755474"/>
                  <a:gd name="connsiteY2" fmla="*/ 461354 h 737819"/>
                  <a:gd name="connsiteX3" fmla="*/ 393567 w 755474"/>
                  <a:gd name="connsiteY3" fmla="*/ 402430 h 737819"/>
                  <a:gd name="connsiteX4" fmla="*/ 488817 w 755474"/>
                  <a:gd name="connsiteY4" fmla="*/ 433388 h 737819"/>
                  <a:gd name="connsiteX5" fmla="*/ 557873 w 755474"/>
                  <a:gd name="connsiteY5" fmla="*/ 338138 h 737819"/>
                  <a:gd name="connsiteX6" fmla="*/ 548348 w 755474"/>
                  <a:gd name="connsiteY6" fmla="*/ 273844 h 737819"/>
                  <a:gd name="connsiteX7" fmla="*/ 622168 w 755474"/>
                  <a:gd name="connsiteY7" fmla="*/ 107156 h 737819"/>
                  <a:gd name="connsiteX8" fmla="*/ 722180 w 755474"/>
                  <a:gd name="connsiteY8" fmla="*/ 0 h 737819"/>
                  <a:gd name="connsiteX9" fmla="*/ 755474 w 755474"/>
                  <a:gd name="connsiteY9" fmla="*/ 32728 h 737819"/>
                  <a:gd name="connsiteX10" fmla="*/ 591168 w 755474"/>
                  <a:gd name="connsiteY10" fmla="*/ 513741 h 737819"/>
                  <a:gd name="connsiteX11" fmla="*/ 26811 w 755474"/>
                  <a:gd name="connsiteY11" fmla="*/ 737578 h 737819"/>
                  <a:gd name="connsiteX0" fmla="*/ 26811 w 755474"/>
                  <a:gd name="connsiteY0" fmla="*/ 737578 h 737819"/>
                  <a:gd name="connsiteX1" fmla="*/ 12524 w 755474"/>
                  <a:gd name="connsiteY1" fmla="*/ 694716 h 737819"/>
                  <a:gd name="connsiteX2" fmla="*/ 236361 w 755474"/>
                  <a:gd name="connsiteY2" fmla="*/ 461354 h 737819"/>
                  <a:gd name="connsiteX3" fmla="*/ 393567 w 755474"/>
                  <a:gd name="connsiteY3" fmla="*/ 402430 h 737819"/>
                  <a:gd name="connsiteX4" fmla="*/ 488817 w 755474"/>
                  <a:gd name="connsiteY4" fmla="*/ 433388 h 737819"/>
                  <a:gd name="connsiteX5" fmla="*/ 557873 w 755474"/>
                  <a:gd name="connsiteY5" fmla="*/ 338138 h 737819"/>
                  <a:gd name="connsiteX6" fmla="*/ 548348 w 755474"/>
                  <a:gd name="connsiteY6" fmla="*/ 273844 h 737819"/>
                  <a:gd name="connsiteX7" fmla="*/ 622168 w 755474"/>
                  <a:gd name="connsiteY7" fmla="*/ 107156 h 737819"/>
                  <a:gd name="connsiteX8" fmla="*/ 722180 w 755474"/>
                  <a:gd name="connsiteY8" fmla="*/ 0 h 737819"/>
                  <a:gd name="connsiteX9" fmla="*/ 755474 w 755474"/>
                  <a:gd name="connsiteY9" fmla="*/ 32728 h 737819"/>
                  <a:gd name="connsiteX10" fmla="*/ 591168 w 755474"/>
                  <a:gd name="connsiteY10" fmla="*/ 513741 h 737819"/>
                  <a:gd name="connsiteX11" fmla="*/ 26811 w 755474"/>
                  <a:gd name="connsiteY11" fmla="*/ 737578 h 737819"/>
                  <a:gd name="connsiteX0" fmla="*/ 26811 w 755474"/>
                  <a:gd name="connsiteY0" fmla="*/ 737578 h 737819"/>
                  <a:gd name="connsiteX1" fmla="*/ 12524 w 755474"/>
                  <a:gd name="connsiteY1" fmla="*/ 694716 h 737819"/>
                  <a:gd name="connsiteX2" fmla="*/ 236361 w 755474"/>
                  <a:gd name="connsiteY2" fmla="*/ 461354 h 737819"/>
                  <a:gd name="connsiteX3" fmla="*/ 393567 w 755474"/>
                  <a:gd name="connsiteY3" fmla="*/ 402430 h 737819"/>
                  <a:gd name="connsiteX4" fmla="*/ 488817 w 755474"/>
                  <a:gd name="connsiteY4" fmla="*/ 433388 h 737819"/>
                  <a:gd name="connsiteX5" fmla="*/ 557873 w 755474"/>
                  <a:gd name="connsiteY5" fmla="*/ 338138 h 737819"/>
                  <a:gd name="connsiteX6" fmla="*/ 548348 w 755474"/>
                  <a:gd name="connsiteY6" fmla="*/ 273844 h 737819"/>
                  <a:gd name="connsiteX7" fmla="*/ 622168 w 755474"/>
                  <a:gd name="connsiteY7" fmla="*/ 107156 h 737819"/>
                  <a:gd name="connsiteX8" fmla="*/ 722180 w 755474"/>
                  <a:gd name="connsiteY8" fmla="*/ 0 h 737819"/>
                  <a:gd name="connsiteX9" fmla="*/ 755474 w 755474"/>
                  <a:gd name="connsiteY9" fmla="*/ 32728 h 737819"/>
                  <a:gd name="connsiteX10" fmla="*/ 591168 w 755474"/>
                  <a:gd name="connsiteY10" fmla="*/ 513741 h 737819"/>
                  <a:gd name="connsiteX11" fmla="*/ 26811 w 755474"/>
                  <a:gd name="connsiteY11" fmla="*/ 737578 h 737819"/>
                  <a:gd name="connsiteX0" fmla="*/ 26811 w 755474"/>
                  <a:gd name="connsiteY0" fmla="*/ 737578 h 737819"/>
                  <a:gd name="connsiteX1" fmla="*/ 12524 w 755474"/>
                  <a:gd name="connsiteY1" fmla="*/ 694716 h 737819"/>
                  <a:gd name="connsiteX2" fmla="*/ 236361 w 755474"/>
                  <a:gd name="connsiteY2" fmla="*/ 461354 h 737819"/>
                  <a:gd name="connsiteX3" fmla="*/ 393567 w 755474"/>
                  <a:gd name="connsiteY3" fmla="*/ 402430 h 737819"/>
                  <a:gd name="connsiteX4" fmla="*/ 488817 w 755474"/>
                  <a:gd name="connsiteY4" fmla="*/ 433388 h 737819"/>
                  <a:gd name="connsiteX5" fmla="*/ 557873 w 755474"/>
                  <a:gd name="connsiteY5" fmla="*/ 338138 h 737819"/>
                  <a:gd name="connsiteX6" fmla="*/ 548348 w 755474"/>
                  <a:gd name="connsiteY6" fmla="*/ 273844 h 737819"/>
                  <a:gd name="connsiteX7" fmla="*/ 622168 w 755474"/>
                  <a:gd name="connsiteY7" fmla="*/ 107156 h 737819"/>
                  <a:gd name="connsiteX8" fmla="*/ 722180 w 755474"/>
                  <a:gd name="connsiteY8" fmla="*/ 0 h 737819"/>
                  <a:gd name="connsiteX9" fmla="*/ 755474 w 755474"/>
                  <a:gd name="connsiteY9" fmla="*/ 32728 h 737819"/>
                  <a:gd name="connsiteX10" fmla="*/ 591168 w 755474"/>
                  <a:gd name="connsiteY10" fmla="*/ 513741 h 737819"/>
                  <a:gd name="connsiteX11" fmla="*/ 26811 w 755474"/>
                  <a:gd name="connsiteY11" fmla="*/ 737578 h 737819"/>
                  <a:gd name="connsiteX0" fmla="*/ 26811 w 755474"/>
                  <a:gd name="connsiteY0" fmla="*/ 737578 h 737819"/>
                  <a:gd name="connsiteX1" fmla="*/ 12524 w 755474"/>
                  <a:gd name="connsiteY1" fmla="*/ 694716 h 737819"/>
                  <a:gd name="connsiteX2" fmla="*/ 236361 w 755474"/>
                  <a:gd name="connsiteY2" fmla="*/ 461354 h 737819"/>
                  <a:gd name="connsiteX3" fmla="*/ 393567 w 755474"/>
                  <a:gd name="connsiteY3" fmla="*/ 402430 h 737819"/>
                  <a:gd name="connsiteX4" fmla="*/ 488817 w 755474"/>
                  <a:gd name="connsiteY4" fmla="*/ 433388 h 737819"/>
                  <a:gd name="connsiteX5" fmla="*/ 557873 w 755474"/>
                  <a:gd name="connsiteY5" fmla="*/ 338138 h 737819"/>
                  <a:gd name="connsiteX6" fmla="*/ 548348 w 755474"/>
                  <a:gd name="connsiteY6" fmla="*/ 273844 h 737819"/>
                  <a:gd name="connsiteX7" fmla="*/ 622168 w 755474"/>
                  <a:gd name="connsiteY7" fmla="*/ 107156 h 737819"/>
                  <a:gd name="connsiteX8" fmla="*/ 722180 w 755474"/>
                  <a:gd name="connsiteY8" fmla="*/ 0 h 737819"/>
                  <a:gd name="connsiteX9" fmla="*/ 755474 w 755474"/>
                  <a:gd name="connsiteY9" fmla="*/ 32728 h 737819"/>
                  <a:gd name="connsiteX10" fmla="*/ 591168 w 755474"/>
                  <a:gd name="connsiteY10" fmla="*/ 513741 h 737819"/>
                  <a:gd name="connsiteX11" fmla="*/ 26811 w 755474"/>
                  <a:gd name="connsiteY11" fmla="*/ 737578 h 737819"/>
                  <a:gd name="connsiteX0" fmla="*/ 14287 w 742950"/>
                  <a:gd name="connsiteY0" fmla="*/ 737578 h 737819"/>
                  <a:gd name="connsiteX1" fmla="*/ 0 w 742950"/>
                  <a:gd name="connsiteY1" fmla="*/ 694716 h 737819"/>
                  <a:gd name="connsiteX2" fmla="*/ 223837 w 742950"/>
                  <a:gd name="connsiteY2" fmla="*/ 461354 h 737819"/>
                  <a:gd name="connsiteX3" fmla="*/ 381043 w 742950"/>
                  <a:gd name="connsiteY3" fmla="*/ 402430 h 737819"/>
                  <a:gd name="connsiteX4" fmla="*/ 476293 w 742950"/>
                  <a:gd name="connsiteY4" fmla="*/ 433388 h 737819"/>
                  <a:gd name="connsiteX5" fmla="*/ 545349 w 742950"/>
                  <a:gd name="connsiteY5" fmla="*/ 338138 h 737819"/>
                  <a:gd name="connsiteX6" fmla="*/ 535824 w 742950"/>
                  <a:gd name="connsiteY6" fmla="*/ 273844 h 737819"/>
                  <a:gd name="connsiteX7" fmla="*/ 609644 w 742950"/>
                  <a:gd name="connsiteY7" fmla="*/ 107156 h 737819"/>
                  <a:gd name="connsiteX8" fmla="*/ 709656 w 742950"/>
                  <a:gd name="connsiteY8" fmla="*/ 0 h 737819"/>
                  <a:gd name="connsiteX9" fmla="*/ 742950 w 742950"/>
                  <a:gd name="connsiteY9" fmla="*/ 32728 h 737819"/>
                  <a:gd name="connsiteX10" fmla="*/ 578644 w 742950"/>
                  <a:gd name="connsiteY10" fmla="*/ 513741 h 737819"/>
                  <a:gd name="connsiteX11" fmla="*/ 14287 w 742950"/>
                  <a:gd name="connsiteY11" fmla="*/ 737578 h 737819"/>
                  <a:gd name="connsiteX0" fmla="*/ 14287 w 742950"/>
                  <a:gd name="connsiteY0" fmla="*/ 737578 h 737819"/>
                  <a:gd name="connsiteX1" fmla="*/ 0 w 742950"/>
                  <a:gd name="connsiteY1" fmla="*/ 694716 h 737819"/>
                  <a:gd name="connsiteX2" fmla="*/ 223837 w 742950"/>
                  <a:gd name="connsiteY2" fmla="*/ 461354 h 737819"/>
                  <a:gd name="connsiteX3" fmla="*/ 381043 w 742950"/>
                  <a:gd name="connsiteY3" fmla="*/ 402430 h 737819"/>
                  <a:gd name="connsiteX4" fmla="*/ 476293 w 742950"/>
                  <a:gd name="connsiteY4" fmla="*/ 433388 h 737819"/>
                  <a:gd name="connsiteX5" fmla="*/ 545349 w 742950"/>
                  <a:gd name="connsiteY5" fmla="*/ 338138 h 737819"/>
                  <a:gd name="connsiteX6" fmla="*/ 535824 w 742950"/>
                  <a:gd name="connsiteY6" fmla="*/ 273844 h 737819"/>
                  <a:gd name="connsiteX7" fmla="*/ 609644 w 742950"/>
                  <a:gd name="connsiteY7" fmla="*/ 107156 h 737819"/>
                  <a:gd name="connsiteX8" fmla="*/ 709656 w 742950"/>
                  <a:gd name="connsiteY8" fmla="*/ 0 h 737819"/>
                  <a:gd name="connsiteX9" fmla="*/ 742950 w 742950"/>
                  <a:gd name="connsiteY9" fmla="*/ 32728 h 737819"/>
                  <a:gd name="connsiteX10" fmla="*/ 578644 w 742950"/>
                  <a:gd name="connsiteY10" fmla="*/ 513741 h 737819"/>
                  <a:gd name="connsiteX11" fmla="*/ 14287 w 742950"/>
                  <a:gd name="connsiteY11" fmla="*/ 737578 h 737819"/>
                  <a:gd name="connsiteX0" fmla="*/ 14287 w 742950"/>
                  <a:gd name="connsiteY0" fmla="*/ 737578 h 737578"/>
                  <a:gd name="connsiteX1" fmla="*/ 0 w 742950"/>
                  <a:gd name="connsiteY1" fmla="*/ 694716 h 737578"/>
                  <a:gd name="connsiteX2" fmla="*/ 223837 w 742950"/>
                  <a:gd name="connsiteY2" fmla="*/ 461354 h 737578"/>
                  <a:gd name="connsiteX3" fmla="*/ 381043 w 742950"/>
                  <a:gd name="connsiteY3" fmla="*/ 402430 h 737578"/>
                  <a:gd name="connsiteX4" fmla="*/ 476293 w 742950"/>
                  <a:gd name="connsiteY4" fmla="*/ 433388 h 737578"/>
                  <a:gd name="connsiteX5" fmla="*/ 545349 w 742950"/>
                  <a:gd name="connsiteY5" fmla="*/ 338138 h 737578"/>
                  <a:gd name="connsiteX6" fmla="*/ 535824 w 742950"/>
                  <a:gd name="connsiteY6" fmla="*/ 273844 h 737578"/>
                  <a:gd name="connsiteX7" fmla="*/ 609644 w 742950"/>
                  <a:gd name="connsiteY7" fmla="*/ 107156 h 737578"/>
                  <a:gd name="connsiteX8" fmla="*/ 709656 w 742950"/>
                  <a:gd name="connsiteY8" fmla="*/ 0 h 737578"/>
                  <a:gd name="connsiteX9" fmla="*/ 742950 w 742950"/>
                  <a:gd name="connsiteY9" fmla="*/ 32728 h 737578"/>
                  <a:gd name="connsiteX10" fmla="*/ 578644 w 742950"/>
                  <a:gd name="connsiteY10" fmla="*/ 513741 h 737578"/>
                  <a:gd name="connsiteX11" fmla="*/ 14287 w 742950"/>
                  <a:gd name="connsiteY11" fmla="*/ 737578 h 737578"/>
                  <a:gd name="connsiteX0" fmla="*/ 14287 w 742950"/>
                  <a:gd name="connsiteY0" fmla="*/ 737578 h 737578"/>
                  <a:gd name="connsiteX1" fmla="*/ 0 w 742950"/>
                  <a:gd name="connsiteY1" fmla="*/ 694716 h 737578"/>
                  <a:gd name="connsiteX2" fmla="*/ 223837 w 742950"/>
                  <a:gd name="connsiteY2" fmla="*/ 461354 h 737578"/>
                  <a:gd name="connsiteX3" fmla="*/ 381043 w 742950"/>
                  <a:gd name="connsiteY3" fmla="*/ 402430 h 737578"/>
                  <a:gd name="connsiteX4" fmla="*/ 476293 w 742950"/>
                  <a:gd name="connsiteY4" fmla="*/ 433388 h 737578"/>
                  <a:gd name="connsiteX5" fmla="*/ 545349 w 742950"/>
                  <a:gd name="connsiteY5" fmla="*/ 338138 h 737578"/>
                  <a:gd name="connsiteX6" fmla="*/ 535824 w 742950"/>
                  <a:gd name="connsiteY6" fmla="*/ 273844 h 737578"/>
                  <a:gd name="connsiteX7" fmla="*/ 609644 w 742950"/>
                  <a:gd name="connsiteY7" fmla="*/ 107156 h 737578"/>
                  <a:gd name="connsiteX8" fmla="*/ 709656 w 742950"/>
                  <a:gd name="connsiteY8" fmla="*/ 0 h 737578"/>
                  <a:gd name="connsiteX9" fmla="*/ 742950 w 742950"/>
                  <a:gd name="connsiteY9" fmla="*/ 32728 h 737578"/>
                  <a:gd name="connsiteX10" fmla="*/ 578644 w 742950"/>
                  <a:gd name="connsiteY10" fmla="*/ 513741 h 737578"/>
                  <a:gd name="connsiteX11" fmla="*/ 14287 w 742950"/>
                  <a:gd name="connsiteY11" fmla="*/ 737578 h 737578"/>
                  <a:gd name="connsiteX0" fmla="*/ 35272 w 754410"/>
                  <a:gd name="connsiteY0" fmla="*/ 739960 h 739960"/>
                  <a:gd name="connsiteX1" fmla="*/ 11460 w 754410"/>
                  <a:gd name="connsiteY1" fmla="*/ 694716 h 739960"/>
                  <a:gd name="connsiteX2" fmla="*/ 235297 w 754410"/>
                  <a:gd name="connsiteY2" fmla="*/ 461354 h 739960"/>
                  <a:gd name="connsiteX3" fmla="*/ 392503 w 754410"/>
                  <a:gd name="connsiteY3" fmla="*/ 402430 h 739960"/>
                  <a:gd name="connsiteX4" fmla="*/ 487753 w 754410"/>
                  <a:gd name="connsiteY4" fmla="*/ 433388 h 739960"/>
                  <a:gd name="connsiteX5" fmla="*/ 556809 w 754410"/>
                  <a:gd name="connsiteY5" fmla="*/ 338138 h 739960"/>
                  <a:gd name="connsiteX6" fmla="*/ 547284 w 754410"/>
                  <a:gd name="connsiteY6" fmla="*/ 273844 h 739960"/>
                  <a:gd name="connsiteX7" fmla="*/ 621104 w 754410"/>
                  <a:gd name="connsiteY7" fmla="*/ 107156 h 739960"/>
                  <a:gd name="connsiteX8" fmla="*/ 721116 w 754410"/>
                  <a:gd name="connsiteY8" fmla="*/ 0 h 739960"/>
                  <a:gd name="connsiteX9" fmla="*/ 754410 w 754410"/>
                  <a:gd name="connsiteY9" fmla="*/ 32728 h 739960"/>
                  <a:gd name="connsiteX10" fmla="*/ 590104 w 754410"/>
                  <a:gd name="connsiteY10" fmla="*/ 513741 h 739960"/>
                  <a:gd name="connsiteX11" fmla="*/ 35272 w 754410"/>
                  <a:gd name="connsiteY11" fmla="*/ 739960 h 739960"/>
                  <a:gd name="connsiteX0" fmla="*/ 34643 w 753781"/>
                  <a:gd name="connsiteY0" fmla="*/ 739960 h 782060"/>
                  <a:gd name="connsiteX1" fmla="*/ 10831 w 753781"/>
                  <a:gd name="connsiteY1" fmla="*/ 694716 h 782060"/>
                  <a:gd name="connsiteX2" fmla="*/ 234668 w 753781"/>
                  <a:gd name="connsiteY2" fmla="*/ 461354 h 782060"/>
                  <a:gd name="connsiteX3" fmla="*/ 391874 w 753781"/>
                  <a:gd name="connsiteY3" fmla="*/ 402430 h 782060"/>
                  <a:gd name="connsiteX4" fmla="*/ 487124 w 753781"/>
                  <a:gd name="connsiteY4" fmla="*/ 433388 h 782060"/>
                  <a:gd name="connsiteX5" fmla="*/ 556180 w 753781"/>
                  <a:gd name="connsiteY5" fmla="*/ 338138 h 782060"/>
                  <a:gd name="connsiteX6" fmla="*/ 546655 w 753781"/>
                  <a:gd name="connsiteY6" fmla="*/ 273844 h 782060"/>
                  <a:gd name="connsiteX7" fmla="*/ 620475 w 753781"/>
                  <a:gd name="connsiteY7" fmla="*/ 107156 h 782060"/>
                  <a:gd name="connsiteX8" fmla="*/ 720487 w 753781"/>
                  <a:gd name="connsiteY8" fmla="*/ 0 h 782060"/>
                  <a:gd name="connsiteX9" fmla="*/ 753781 w 753781"/>
                  <a:gd name="connsiteY9" fmla="*/ 32728 h 782060"/>
                  <a:gd name="connsiteX10" fmla="*/ 589475 w 753781"/>
                  <a:gd name="connsiteY10" fmla="*/ 513741 h 782060"/>
                  <a:gd name="connsiteX11" fmla="*/ 34643 w 753781"/>
                  <a:gd name="connsiteY11" fmla="*/ 739960 h 782060"/>
                  <a:gd name="connsiteX0" fmla="*/ 34060 w 753198"/>
                  <a:gd name="connsiteY0" fmla="*/ 739960 h 741313"/>
                  <a:gd name="connsiteX1" fmla="*/ 10248 w 753198"/>
                  <a:gd name="connsiteY1" fmla="*/ 694716 h 741313"/>
                  <a:gd name="connsiteX2" fmla="*/ 234085 w 753198"/>
                  <a:gd name="connsiteY2" fmla="*/ 461354 h 741313"/>
                  <a:gd name="connsiteX3" fmla="*/ 391291 w 753198"/>
                  <a:gd name="connsiteY3" fmla="*/ 402430 h 741313"/>
                  <a:gd name="connsiteX4" fmla="*/ 486541 w 753198"/>
                  <a:gd name="connsiteY4" fmla="*/ 433388 h 741313"/>
                  <a:gd name="connsiteX5" fmla="*/ 555597 w 753198"/>
                  <a:gd name="connsiteY5" fmla="*/ 338138 h 741313"/>
                  <a:gd name="connsiteX6" fmla="*/ 546072 w 753198"/>
                  <a:gd name="connsiteY6" fmla="*/ 273844 h 741313"/>
                  <a:gd name="connsiteX7" fmla="*/ 619892 w 753198"/>
                  <a:gd name="connsiteY7" fmla="*/ 107156 h 741313"/>
                  <a:gd name="connsiteX8" fmla="*/ 719904 w 753198"/>
                  <a:gd name="connsiteY8" fmla="*/ 0 h 741313"/>
                  <a:gd name="connsiteX9" fmla="*/ 753198 w 753198"/>
                  <a:gd name="connsiteY9" fmla="*/ 32728 h 741313"/>
                  <a:gd name="connsiteX10" fmla="*/ 588892 w 753198"/>
                  <a:gd name="connsiteY10" fmla="*/ 513741 h 741313"/>
                  <a:gd name="connsiteX11" fmla="*/ 34060 w 753198"/>
                  <a:gd name="connsiteY11" fmla="*/ 739960 h 741313"/>
                  <a:gd name="connsiteX0" fmla="*/ 34060 w 753198"/>
                  <a:gd name="connsiteY0" fmla="*/ 739960 h 741313"/>
                  <a:gd name="connsiteX1" fmla="*/ 10248 w 753198"/>
                  <a:gd name="connsiteY1" fmla="*/ 694716 h 741313"/>
                  <a:gd name="connsiteX2" fmla="*/ 234085 w 753198"/>
                  <a:gd name="connsiteY2" fmla="*/ 461354 h 741313"/>
                  <a:gd name="connsiteX3" fmla="*/ 391291 w 753198"/>
                  <a:gd name="connsiteY3" fmla="*/ 402430 h 741313"/>
                  <a:gd name="connsiteX4" fmla="*/ 486541 w 753198"/>
                  <a:gd name="connsiteY4" fmla="*/ 433388 h 741313"/>
                  <a:gd name="connsiteX5" fmla="*/ 565122 w 753198"/>
                  <a:gd name="connsiteY5" fmla="*/ 359569 h 741313"/>
                  <a:gd name="connsiteX6" fmla="*/ 546072 w 753198"/>
                  <a:gd name="connsiteY6" fmla="*/ 273844 h 741313"/>
                  <a:gd name="connsiteX7" fmla="*/ 619892 w 753198"/>
                  <a:gd name="connsiteY7" fmla="*/ 107156 h 741313"/>
                  <a:gd name="connsiteX8" fmla="*/ 719904 w 753198"/>
                  <a:gd name="connsiteY8" fmla="*/ 0 h 741313"/>
                  <a:gd name="connsiteX9" fmla="*/ 753198 w 753198"/>
                  <a:gd name="connsiteY9" fmla="*/ 32728 h 741313"/>
                  <a:gd name="connsiteX10" fmla="*/ 588892 w 753198"/>
                  <a:gd name="connsiteY10" fmla="*/ 513741 h 741313"/>
                  <a:gd name="connsiteX11" fmla="*/ 34060 w 753198"/>
                  <a:gd name="connsiteY11" fmla="*/ 739960 h 741313"/>
                  <a:gd name="connsiteX0" fmla="*/ 34060 w 753198"/>
                  <a:gd name="connsiteY0" fmla="*/ 739960 h 741313"/>
                  <a:gd name="connsiteX1" fmla="*/ 10248 w 753198"/>
                  <a:gd name="connsiteY1" fmla="*/ 694716 h 741313"/>
                  <a:gd name="connsiteX2" fmla="*/ 234085 w 753198"/>
                  <a:gd name="connsiteY2" fmla="*/ 461354 h 741313"/>
                  <a:gd name="connsiteX3" fmla="*/ 391291 w 753198"/>
                  <a:gd name="connsiteY3" fmla="*/ 402430 h 741313"/>
                  <a:gd name="connsiteX4" fmla="*/ 486541 w 753198"/>
                  <a:gd name="connsiteY4" fmla="*/ 433388 h 741313"/>
                  <a:gd name="connsiteX5" fmla="*/ 565122 w 753198"/>
                  <a:gd name="connsiteY5" fmla="*/ 359569 h 741313"/>
                  <a:gd name="connsiteX6" fmla="*/ 541309 w 753198"/>
                  <a:gd name="connsiteY6" fmla="*/ 285750 h 741313"/>
                  <a:gd name="connsiteX7" fmla="*/ 619892 w 753198"/>
                  <a:gd name="connsiteY7" fmla="*/ 107156 h 741313"/>
                  <a:gd name="connsiteX8" fmla="*/ 719904 w 753198"/>
                  <a:gd name="connsiteY8" fmla="*/ 0 h 741313"/>
                  <a:gd name="connsiteX9" fmla="*/ 753198 w 753198"/>
                  <a:gd name="connsiteY9" fmla="*/ 32728 h 741313"/>
                  <a:gd name="connsiteX10" fmla="*/ 588892 w 753198"/>
                  <a:gd name="connsiteY10" fmla="*/ 513741 h 741313"/>
                  <a:gd name="connsiteX11" fmla="*/ 34060 w 753198"/>
                  <a:gd name="connsiteY11" fmla="*/ 739960 h 741313"/>
                  <a:gd name="connsiteX0" fmla="*/ 34060 w 753198"/>
                  <a:gd name="connsiteY0" fmla="*/ 739960 h 741313"/>
                  <a:gd name="connsiteX1" fmla="*/ 10248 w 753198"/>
                  <a:gd name="connsiteY1" fmla="*/ 694716 h 741313"/>
                  <a:gd name="connsiteX2" fmla="*/ 234085 w 753198"/>
                  <a:gd name="connsiteY2" fmla="*/ 461354 h 741313"/>
                  <a:gd name="connsiteX3" fmla="*/ 391291 w 753198"/>
                  <a:gd name="connsiteY3" fmla="*/ 402430 h 741313"/>
                  <a:gd name="connsiteX4" fmla="*/ 486541 w 753198"/>
                  <a:gd name="connsiteY4" fmla="*/ 433388 h 741313"/>
                  <a:gd name="connsiteX5" fmla="*/ 565122 w 753198"/>
                  <a:gd name="connsiteY5" fmla="*/ 359569 h 741313"/>
                  <a:gd name="connsiteX6" fmla="*/ 541309 w 753198"/>
                  <a:gd name="connsiteY6" fmla="*/ 285750 h 741313"/>
                  <a:gd name="connsiteX7" fmla="*/ 619892 w 753198"/>
                  <a:gd name="connsiteY7" fmla="*/ 107156 h 741313"/>
                  <a:gd name="connsiteX8" fmla="*/ 719904 w 753198"/>
                  <a:gd name="connsiteY8" fmla="*/ 0 h 741313"/>
                  <a:gd name="connsiteX9" fmla="*/ 753198 w 753198"/>
                  <a:gd name="connsiteY9" fmla="*/ 32728 h 741313"/>
                  <a:gd name="connsiteX10" fmla="*/ 588892 w 753198"/>
                  <a:gd name="connsiteY10" fmla="*/ 513741 h 741313"/>
                  <a:gd name="connsiteX11" fmla="*/ 34060 w 753198"/>
                  <a:gd name="connsiteY11" fmla="*/ 739960 h 741313"/>
                  <a:gd name="connsiteX0" fmla="*/ 34060 w 753198"/>
                  <a:gd name="connsiteY0" fmla="*/ 739960 h 741313"/>
                  <a:gd name="connsiteX1" fmla="*/ 10248 w 753198"/>
                  <a:gd name="connsiteY1" fmla="*/ 694716 h 741313"/>
                  <a:gd name="connsiteX2" fmla="*/ 234085 w 753198"/>
                  <a:gd name="connsiteY2" fmla="*/ 461354 h 741313"/>
                  <a:gd name="connsiteX3" fmla="*/ 391291 w 753198"/>
                  <a:gd name="connsiteY3" fmla="*/ 402430 h 741313"/>
                  <a:gd name="connsiteX4" fmla="*/ 486541 w 753198"/>
                  <a:gd name="connsiteY4" fmla="*/ 433388 h 741313"/>
                  <a:gd name="connsiteX5" fmla="*/ 567503 w 753198"/>
                  <a:gd name="connsiteY5" fmla="*/ 347662 h 741313"/>
                  <a:gd name="connsiteX6" fmla="*/ 541309 w 753198"/>
                  <a:gd name="connsiteY6" fmla="*/ 285750 h 741313"/>
                  <a:gd name="connsiteX7" fmla="*/ 619892 w 753198"/>
                  <a:gd name="connsiteY7" fmla="*/ 107156 h 741313"/>
                  <a:gd name="connsiteX8" fmla="*/ 719904 w 753198"/>
                  <a:gd name="connsiteY8" fmla="*/ 0 h 741313"/>
                  <a:gd name="connsiteX9" fmla="*/ 753198 w 753198"/>
                  <a:gd name="connsiteY9" fmla="*/ 32728 h 741313"/>
                  <a:gd name="connsiteX10" fmla="*/ 588892 w 753198"/>
                  <a:gd name="connsiteY10" fmla="*/ 513741 h 741313"/>
                  <a:gd name="connsiteX11" fmla="*/ 34060 w 753198"/>
                  <a:gd name="connsiteY11" fmla="*/ 739960 h 741313"/>
                  <a:gd name="connsiteX0" fmla="*/ 34060 w 753198"/>
                  <a:gd name="connsiteY0" fmla="*/ 739960 h 741313"/>
                  <a:gd name="connsiteX1" fmla="*/ 10248 w 753198"/>
                  <a:gd name="connsiteY1" fmla="*/ 694716 h 741313"/>
                  <a:gd name="connsiteX2" fmla="*/ 234085 w 753198"/>
                  <a:gd name="connsiteY2" fmla="*/ 461354 h 741313"/>
                  <a:gd name="connsiteX3" fmla="*/ 391291 w 753198"/>
                  <a:gd name="connsiteY3" fmla="*/ 402430 h 741313"/>
                  <a:gd name="connsiteX4" fmla="*/ 486541 w 753198"/>
                  <a:gd name="connsiteY4" fmla="*/ 433388 h 741313"/>
                  <a:gd name="connsiteX5" fmla="*/ 567503 w 753198"/>
                  <a:gd name="connsiteY5" fmla="*/ 347662 h 741313"/>
                  <a:gd name="connsiteX6" fmla="*/ 541309 w 753198"/>
                  <a:gd name="connsiteY6" fmla="*/ 285750 h 741313"/>
                  <a:gd name="connsiteX7" fmla="*/ 619892 w 753198"/>
                  <a:gd name="connsiteY7" fmla="*/ 107156 h 741313"/>
                  <a:gd name="connsiteX8" fmla="*/ 719904 w 753198"/>
                  <a:gd name="connsiteY8" fmla="*/ 0 h 741313"/>
                  <a:gd name="connsiteX9" fmla="*/ 753198 w 753198"/>
                  <a:gd name="connsiteY9" fmla="*/ 32728 h 741313"/>
                  <a:gd name="connsiteX10" fmla="*/ 588892 w 753198"/>
                  <a:gd name="connsiteY10" fmla="*/ 513741 h 741313"/>
                  <a:gd name="connsiteX11" fmla="*/ 34060 w 753198"/>
                  <a:gd name="connsiteY11" fmla="*/ 739960 h 741313"/>
                  <a:gd name="connsiteX0" fmla="*/ 34060 w 753198"/>
                  <a:gd name="connsiteY0" fmla="*/ 739960 h 741313"/>
                  <a:gd name="connsiteX1" fmla="*/ 10248 w 753198"/>
                  <a:gd name="connsiteY1" fmla="*/ 694716 h 741313"/>
                  <a:gd name="connsiteX2" fmla="*/ 234085 w 753198"/>
                  <a:gd name="connsiteY2" fmla="*/ 461354 h 741313"/>
                  <a:gd name="connsiteX3" fmla="*/ 391291 w 753198"/>
                  <a:gd name="connsiteY3" fmla="*/ 402430 h 741313"/>
                  <a:gd name="connsiteX4" fmla="*/ 486541 w 753198"/>
                  <a:gd name="connsiteY4" fmla="*/ 433388 h 741313"/>
                  <a:gd name="connsiteX5" fmla="*/ 567503 w 753198"/>
                  <a:gd name="connsiteY5" fmla="*/ 347662 h 741313"/>
                  <a:gd name="connsiteX6" fmla="*/ 553215 w 753198"/>
                  <a:gd name="connsiteY6" fmla="*/ 292894 h 741313"/>
                  <a:gd name="connsiteX7" fmla="*/ 619892 w 753198"/>
                  <a:gd name="connsiteY7" fmla="*/ 107156 h 741313"/>
                  <a:gd name="connsiteX8" fmla="*/ 719904 w 753198"/>
                  <a:gd name="connsiteY8" fmla="*/ 0 h 741313"/>
                  <a:gd name="connsiteX9" fmla="*/ 753198 w 753198"/>
                  <a:gd name="connsiteY9" fmla="*/ 32728 h 741313"/>
                  <a:gd name="connsiteX10" fmla="*/ 588892 w 753198"/>
                  <a:gd name="connsiteY10" fmla="*/ 513741 h 741313"/>
                  <a:gd name="connsiteX11" fmla="*/ 34060 w 753198"/>
                  <a:gd name="connsiteY11" fmla="*/ 739960 h 741313"/>
                  <a:gd name="connsiteX0" fmla="*/ 34060 w 753198"/>
                  <a:gd name="connsiteY0" fmla="*/ 739960 h 741313"/>
                  <a:gd name="connsiteX1" fmla="*/ 10248 w 753198"/>
                  <a:gd name="connsiteY1" fmla="*/ 694716 h 741313"/>
                  <a:gd name="connsiteX2" fmla="*/ 234085 w 753198"/>
                  <a:gd name="connsiteY2" fmla="*/ 461354 h 741313"/>
                  <a:gd name="connsiteX3" fmla="*/ 391291 w 753198"/>
                  <a:gd name="connsiteY3" fmla="*/ 402430 h 741313"/>
                  <a:gd name="connsiteX4" fmla="*/ 486541 w 753198"/>
                  <a:gd name="connsiteY4" fmla="*/ 433388 h 741313"/>
                  <a:gd name="connsiteX5" fmla="*/ 567503 w 753198"/>
                  <a:gd name="connsiteY5" fmla="*/ 347662 h 741313"/>
                  <a:gd name="connsiteX6" fmla="*/ 553215 w 753198"/>
                  <a:gd name="connsiteY6" fmla="*/ 292894 h 741313"/>
                  <a:gd name="connsiteX7" fmla="*/ 622273 w 753198"/>
                  <a:gd name="connsiteY7" fmla="*/ 116681 h 741313"/>
                  <a:gd name="connsiteX8" fmla="*/ 719904 w 753198"/>
                  <a:gd name="connsiteY8" fmla="*/ 0 h 741313"/>
                  <a:gd name="connsiteX9" fmla="*/ 753198 w 753198"/>
                  <a:gd name="connsiteY9" fmla="*/ 32728 h 741313"/>
                  <a:gd name="connsiteX10" fmla="*/ 588892 w 753198"/>
                  <a:gd name="connsiteY10" fmla="*/ 513741 h 741313"/>
                  <a:gd name="connsiteX11" fmla="*/ 34060 w 753198"/>
                  <a:gd name="connsiteY11" fmla="*/ 739960 h 741313"/>
                  <a:gd name="connsiteX0" fmla="*/ 34060 w 753198"/>
                  <a:gd name="connsiteY0" fmla="*/ 739960 h 741313"/>
                  <a:gd name="connsiteX1" fmla="*/ 10248 w 753198"/>
                  <a:gd name="connsiteY1" fmla="*/ 694716 h 741313"/>
                  <a:gd name="connsiteX2" fmla="*/ 234085 w 753198"/>
                  <a:gd name="connsiteY2" fmla="*/ 461354 h 741313"/>
                  <a:gd name="connsiteX3" fmla="*/ 391291 w 753198"/>
                  <a:gd name="connsiteY3" fmla="*/ 402430 h 741313"/>
                  <a:gd name="connsiteX4" fmla="*/ 486541 w 753198"/>
                  <a:gd name="connsiteY4" fmla="*/ 433388 h 741313"/>
                  <a:gd name="connsiteX5" fmla="*/ 567503 w 753198"/>
                  <a:gd name="connsiteY5" fmla="*/ 347662 h 741313"/>
                  <a:gd name="connsiteX6" fmla="*/ 553215 w 753198"/>
                  <a:gd name="connsiteY6" fmla="*/ 292894 h 741313"/>
                  <a:gd name="connsiteX7" fmla="*/ 622273 w 753198"/>
                  <a:gd name="connsiteY7" fmla="*/ 116681 h 741313"/>
                  <a:gd name="connsiteX8" fmla="*/ 729427 w 753198"/>
                  <a:gd name="connsiteY8" fmla="*/ 11905 h 741313"/>
                  <a:gd name="connsiteX9" fmla="*/ 719904 w 753198"/>
                  <a:gd name="connsiteY9" fmla="*/ 0 h 741313"/>
                  <a:gd name="connsiteX10" fmla="*/ 753198 w 753198"/>
                  <a:gd name="connsiteY10" fmla="*/ 32728 h 741313"/>
                  <a:gd name="connsiteX11" fmla="*/ 588892 w 753198"/>
                  <a:gd name="connsiteY11" fmla="*/ 513741 h 741313"/>
                  <a:gd name="connsiteX12" fmla="*/ 34060 w 753198"/>
                  <a:gd name="connsiteY12" fmla="*/ 739960 h 741313"/>
                  <a:gd name="connsiteX0" fmla="*/ 34060 w 753198"/>
                  <a:gd name="connsiteY0" fmla="*/ 739960 h 741313"/>
                  <a:gd name="connsiteX1" fmla="*/ 10248 w 753198"/>
                  <a:gd name="connsiteY1" fmla="*/ 694716 h 741313"/>
                  <a:gd name="connsiteX2" fmla="*/ 234085 w 753198"/>
                  <a:gd name="connsiteY2" fmla="*/ 461354 h 741313"/>
                  <a:gd name="connsiteX3" fmla="*/ 415104 w 753198"/>
                  <a:gd name="connsiteY3" fmla="*/ 407192 h 741313"/>
                  <a:gd name="connsiteX4" fmla="*/ 486541 w 753198"/>
                  <a:gd name="connsiteY4" fmla="*/ 433388 h 741313"/>
                  <a:gd name="connsiteX5" fmla="*/ 567503 w 753198"/>
                  <a:gd name="connsiteY5" fmla="*/ 347662 h 741313"/>
                  <a:gd name="connsiteX6" fmla="*/ 553215 w 753198"/>
                  <a:gd name="connsiteY6" fmla="*/ 292894 h 741313"/>
                  <a:gd name="connsiteX7" fmla="*/ 622273 w 753198"/>
                  <a:gd name="connsiteY7" fmla="*/ 116681 h 741313"/>
                  <a:gd name="connsiteX8" fmla="*/ 729427 w 753198"/>
                  <a:gd name="connsiteY8" fmla="*/ 11905 h 741313"/>
                  <a:gd name="connsiteX9" fmla="*/ 719904 w 753198"/>
                  <a:gd name="connsiteY9" fmla="*/ 0 h 741313"/>
                  <a:gd name="connsiteX10" fmla="*/ 753198 w 753198"/>
                  <a:gd name="connsiteY10" fmla="*/ 32728 h 741313"/>
                  <a:gd name="connsiteX11" fmla="*/ 588892 w 753198"/>
                  <a:gd name="connsiteY11" fmla="*/ 513741 h 741313"/>
                  <a:gd name="connsiteX12" fmla="*/ 34060 w 753198"/>
                  <a:gd name="connsiteY12" fmla="*/ 739960 h 741313"/>
                  <a:gd name="connsiteX0" fmla="*/ 36321 w 755459"/>
                  <a:gd name="connsiteY0" fmla="*/ 739960 h 741116"/>
                  <a:gd name="connsiteX1" fmla="*/ 12509 w 755459"/>
                  <a:gd name="connsiteY1" fmla="*/ 694716 h 741116"/>
                  <a:gd name="connsiteX2" fmla="*/ 269683 w 755459"/>
                  <a:gd name="connsiteY2" fmla="*/ 475641 h 741116"/>
                  <a:gd name="connsiteX3" fmla="*/ 417365 w 755459"/>
                  <a:gd name="connsiteY3" fmla="*/ 407192 h 741116"/>
                  <a:gd name="connsiteX4" fmla="*/ 488802 w 755459"/>
                  <a:gd name="connsiteY4" fmla="*/ 433388 h 741116"/>
                  <a:gd name="connsiteX5" fmla="*/ 569764 w 755459"/>
                  <a:gd name="connsiteY5" fmla="*/ 347662 h 741116"/>
                  <a:gd name="connsiteX6" fmla="*/ 555476 w 755459"/>
                  <a:gd name="connsiteY6" fmla="*/ 292894 h 741116"/>
                  <a:gd name="connsiteX7" fmla="*/ 624534 w 755459"/>
                  <a:gd name="connsiteY7" fmla="*/ 116681 h 741116"/>
                  <a:gd name="connsiteX8" fmla="*/ 731688 w 755459"/>
                  <a:gd name="connsiteY8" fmla="*/ 11905 h 741116"/>
                  <a:gd name="connsiteX9" fmla="*/ 722165 w 755459"/>
                  <a:gd name="connsiteY9" fmla="*/ 0 h 741116"/>
                  <a:gd name="connsiteX10" fmla="*/ 755459 w 755459"/>
                  <a:gd name="connsiteY10" fmla="*/ 32728 h 741116"/>
                  <a:gd name="connsiteX11" fmla="*/ 591153 w 755459"/>
                  <a:gd name="connsiteY11" fmla="*/ 513741 h 741116"/>
                  <a:gd name="connsiteX12" fmla="*/ 36321 w 755459"/>
                  <a:gd name="connsiteY12" fmla="*/ 739960 h 741116"/>
                  <a:gd name="connsiteX0" fmla="*/ 36321 w 755459"/>
                  <a:gd name="connsiteY0" fmla="*/ 739960 h 741116"/>
                  <a:gd name="connsiteX1" fmla="*/ 12509 w 755459"/>
                  <a:gd name="connsiteY1" fmla="*/ 694716 h 741116"/>
                  <a:gd name="connsiteX2" fmla="*/ 269683 w 755459"/>
                  <a:gd name="connsiteY2" fmla="*/ 475641 h 741116"/>
                  <a:gd name="connsiteX3" fmla="*/ 417365 w 755459"/>
                  <a:gd name="connsiteY3" fmla="*/ 416717 h 741116"/>
                  <a:gd name="connsiteX4" fmla="*/ 488802 w 755459"/>
                  <a:gd name="connsiteY4" fmla="*/ 433388 h 741116"/>
                  <a:gd name="connsiteX5" fmla="*/ 569764 w 755459"/>
                  <a:gd name="connsiteY5" fmla="*/ 347662 h 741116"/>
                  <a:gd name="connsiteX6" fmla="*/ 555476 w 755459"/>
                  <a:gd name="connsiteY6" fmla="*/ 292894 h 741116"/>
                  <a:gd name="connsiteX7" fmla="*/ 624534 w 755459"/>
                  <a:gd name="connsiteY7" fmla="*/ 116681 h 741116"/>
                  <a:gd name="connsiteX8" fmla="*/ 731688 w 755459"/>
                  <a:gd name="connsiteY8" fmla="*/ 11905 h 741116"/>
                  <a:gd name="connsiteX9" fmla="*/ 722165 w 755459"/>
                  <a:gd name="connsiteY9" fmla="*/ 0 h 741116"/>
                  <a:gd name="connsiteX10" fmla="*/ 755459 w 755459"/>
                  <a:gd name="connsiteY10" fmla="*/ 32728 h 741116"/>
                  <a:gd name="connsiteX11" fmla="*/ 591153 w 755459"/>
                  <a:gd name="connsiteY11" fmla="*/ 513741 h 741116"/>
                  <a:gd name="connsiteX12" fmla="*/ 36321 w 755459"/>
                  <a:gd name="connsiteY12" fmla="*/ 739960 h 741116"/>
                  <a:gd name="connsiteX0" fmla="*/ 61455 w 780593"/>
                  <a:gd name="connsiteY0" fmla="*/ 739960 h 760869"/>
                  <a:gd name="connsiteX1" fmla="*/ 40025 w 780593"/>
                  <a:gd name="connsiteY1" fmla="*/ 720910 h 760869"/>
                  <a:gd name="connsiteX2" fmla="*/ 294817 w 780593"/>
                  <a:gd name="connsiteY2" fmla="*/ 475641 h 760869"/>
                  <a:gd name="connsiteX3" fmla="*/ 442499 w 780593"/>
                  <a:gd name="connsiteY3" fmla="*/ 416717 h 760869"/>
                  <a:gd name="connsiteX4" fmla="*/ 513936 w 780593"/>
                  <a:gd name="connsiteY4" fmla="*/ 433388 h 760869"/>
                  <a:gd name="connsiteX5" fmla="*/ 594898 w 780593"/>
                  <a:gd name="connsiteY5" fmla="*/ 347662 h 760869"/>
                  <a:gd name="connsiteX6" fmla="*/ 580610 w 780593"/>
                  <a:gd name="connsiteY6" fmla="*/ 292894 h 760869"/>
                  <a:gd name="connsiteX7" fmla="*/ 649668 w 780593"/>
                  <a:gd name="connsiteY7" fmla="*/ 116681 h 760869"/>
                  <a:gd name="connsiteX8" fmla="*/ 756822 w 780593"/>
                  <a:gd name="connsiteY8" fmla="*/ 11905 h 760869"/>
                  <a:gd name="connsiteX9" fmla="*/ 747299 w 780593"/>
                  <a:gd name="connsiteY9" fmla="*/ 0 h 760869"/>
                  <a:gd name="connsiteX10" fmla="*/ 780593 w 780593"/>
                  <a:gd name="connsiteY10" fmla="*/ 32728 h 760869"/>
                  <a:gd name="connsiteX11" fmla="*/ 616287 w 780593"/>
                  <a:gd name="connsiteY11" fmla="*/ 513741 h 760869"/>
                  <a:gd name="connsiteX12" fmla="*/ 61455 w 780593"/>
                  <a:gd name="connsiteY12" fmla="*/ 739960 h 760869"/>
                  <a:gd name="connsiteX0" fmla="*/ 55498 w 774636"/>
                  <a:gd name="connsiteY0" fmla="*/ 739960 h 763046"/>
                  <a:gd name="connsiteX1" fmla="*/ 45975 w 774636"/>
                  <a:gd name="connsiteY1" fmla="*/ 725673 h 763046"/>
                  <a:gd name="connsiteX2" fmla="*/ 288860 w 774636"/>
                  <a:gd name="connsiteY2" fmla="*/ 475641 h 763046"/>
                  <a:gd name="connsiteX3" fmla="*/ 436542 w 774636"/>
                  <a:gd name="connsiteY3" fmla="*/ 416717 h 763046"/>
                  <a:gd name="connsiteX4" fmla="*/ 507979 w 774636"/>
                  <a:gd name="connsiteY4" fmla="*/ 433388 h 763046"/>
                  <a:gd name="connsiteX5" fmla="*/ 588941 w 774636"/>
                  <a:gd name="connsiteY5" fmla="*/ 347662 h 763046"/>
                  <a:gd name="connsiteX6" fmla="*/ 574653 w 774636"/>
                  <a:gd name="connsiteY6" fmla="*/ 292894 h 763046"/>
                  <a:gd name="connsiteX7" fmla="*/ 643711 w 774636"/>
                  <a:gd name="connsiteY7" fmla="*/ 116681 h 763046"/>
                  <a:gd name="connsiteX8" fmla="*/ 750865 w 774636"/>
                  <a:gd name="connsiteY8" fmla="*/ 11905 h 763046"/>
                  <a:gd name="connsiteX9" fmla="*/ 741342 w 774636"/>
                  <a:gd name="connsiteY9" fmla="*/ 0 h 763046"/>
                  <a:gd name="connsiteX10" fmla="*/ 774636 w 774636"/>
                  <a:gd name="connsiteY10" fmla="*/ 32728 h 763046"/>
                  <a:gd name="connsiteX11" fmla="*/ 610330 w 774636"/>
                  <a:gd name="connsiteY11" fmla="*/ 513741 h 763046"/>
                  <a:gd name="connsiteX12" fmla="*/ 55498 w 774636"/>
                  <a:gd name="connsiteY12" fmla="*/ 739960 h 763046"/>
                  <a:gd name="connsiteX0" fmla="*/ 56346 w 773103"/>
                  <a:gd name="connsiteY0" fmla="*/ 747104 h 767849"/>
                  <a:gd name="connsiteX1" fmla="*/ 44442 w 773103"/>
                  <a:gd name="connsiteY1" fmla="*/ 725673 h 767849"/>
                  <a:gd name="connsiteX2" fmla="*/ 287327 w 773103"/>
                  <a:gd name="connsiteY2" fmla="*/ 475641 h 767849"/>
                  <a:gd name="connsiteX3" fmla="*/ 435009 w 773103"/>
                  <a:gd name="connsiteY3" fmla="*/ 416717 h 767849"/>
                  <a:gd name="connsiteX4" fmla="*/ 506446 w 773103"/>
                  <a:gd name="connsiteY4" fmla="*/ 433388 h 767849"/>
                  <a:gd name="connsiteX5" fmla="*/ 587408 w 773103"/>
                  <a:gd name="connsiteY5" fmla="*/ 347662 h 767849"/>
                  <a:gd name="connsiteX6" fmla="*/ 573120 w 773103"/>
                  <a:gd name="connsiteY6" fmla="*/ 292894 h 767849"/>
                  <a:gd name="connsiteX7" fmla="*/ 642178 w 773103"/>
                  <a:gd name="connsiteY7" fmla="*/ 116681 h 767849"/>
                  <a:gd name="connsiteX8" fmla="*/ 749332 w 773103"/>
                  <a:gd name="connsiteY8" fmla="*/ 11905 h 767849"/>
                  <a:gd name="connsiteX9" fmla="*/ 739809 w 773103"/>
                  <a:gd name="connsiteY9" fmla="*/ 0 h 767849"/>
                  <a:gd name="connsiteX10" fmla="*/ 773103 w 773103"/>
                  <a:gd name="connsiteY10" fmla="*/ 32728 h 767849"/>
                  <a:gd name="connsiteX11" fmla="*/ 608797 w 773103"/>
                  <a:gd name="connsiteY11" fmla="*/ 513741 h 767849"/>
                  <a:gd name="connsiteX12" fmla="*/ 56346 w 773103"/>
                  <a:gd name="connsiteY12" fmla="*/ 747104 h 767849"/>
                  <a:gd name="connsiteX0" fmla="*/ 55205 w 771962"/>
                  <a:gd name="connsiteY0" fmla="*/ 747104 h 771069"/>
                  <a:gd name="connsiteX1" fmla="*/ 45682 w 771962"/>
                  <a:gd name="connsiteY1" fmla="*/ 732816 h 771069"/>
                  <a:gd name="connsiteX2" fmla="*/ 286186 w 771962"/>
                  <a:gd name="connsiteY2" fmla="*/ 475641 h 771069"/>
                  <a:gd name="connsiteX3" fmla="*/ 433868 w 771962"/>
                  <a:gd name="connsiteY3" fmla="*/ 416717 h 771069"/>
                  <a:gd name="connsiteX4" fmla="*/ 505305 w 771962"/>
                  <a:gd name="connsiteY4" fmla="*/ 433388 h 771069"/>
                  <a:gd name="connsiteX5" fmla="*/ 586267 w 771962"/>
                  <a:gd name="connsiteY5" fmla="*/ 347662 h 771069"/>
                  <a:gd name="connsiteX6" fmla="*/ 571979 w 771962"/>
                  <a:gd name="connsiteY6" fmla="*/ 292894 h 771069"/>
                  <a:gd name="connsiteX7" fmla="*/ 641037 w 771962"/>
                  <a:gd name="connsiteY7" fmla="*/ 116681 h 771069"/>
                  <a:gd name="connsiteX8" fmla="*/ 748191 w 771962"/>
                  <a:gd name="connsiteY8" fmla="*/ 11905 h 771069"/>
                  <a:gd name="connsiteX9" fmla="*/ 738668 w 771962"/>
                  <a:gd name="connsiteY9" fmla="*/ 0 h 771069"/>
                  <a:gd name="connsiteX10" fmla="*/ 771962 w 771962"/>
                  <a:gd name="connsiteY10" fmla="*/ 32728 h 771069"/>
                  <a:gd name="connsiteX11" fmla="*/ 607656 w 771962"/>
                  <a:gd name="connsiteY11" fmla="*/ 513741 h 771069"/>
                  <a:gd name="connsiteX12" fmla="*/ 55205 w 771962"/>
                  <a:gd name="connsiteY12" fmla="*/ 747104 h 771069"/>
                  <a:gd name="connsiteX0" fmla="*/ 54823 w 771580"/>
                  <a:gd name="connsiteY0" fmla="*/ 747104 h 770431"/>
                  <a:gd name="connsiteX1" fmla="*/ 45300 w 771580"/>
                  <a:gd name="connsiteY1" fmla="*/ 732816 h 770431"/>
                  <a:gd name="connsiteX2" fmla="*/ 278660 w 771580"/>
                  <a:gd name="connsiteY2" fmla="*/ 487547 h 770431"/>
                  <a:gd name="connsiteX3" fmla="*/ 433486 w 771580"/>
                  <a:gd name="connsiteY3" fmla="*/ 416717 h 770431"/>
                  <a:gd name="connsiteX4" fmla="*/ 504923 w 771580"/>
                  <a:gd name="connsiteY4" fmla="*/ 433388 h 770431"/>
                  <a:gd name="connsiteX5" fmla="*/ 585885 w 771580"/>
                  <a:gd name="connsiteY5" fmla="*/ 347662 h 770431"/>
                  <a:gd name="connsiteX6" fmla="*/ 571597 w 771580"/>
                  <a:gd name="connsiteY6" fmla="*/ 292894 h 770431"/>
                  <a:gd name="connsiteX7" fmla="*/ 640655 w 771580"/>
                  <a:gd name="connsiteY7" fmla="*/ 116681 h 770431"/>
                  <a:gd name="connsiteX8" fmla="*/ 747809 w 771580"/>
                  <a:gd name="connsiteY8" fmla="*/ 11905 h 770431"/>
                  <a:gd name="connsiteX9" fmla="*/ 738286 w 771580"/>
                  <a:gd name="connsiteY9" fmla="*/ 0 h 770431"/>
                  <a:gd name="connsiteX10" fmla="*/ 771580 w 771580"/>
                  <a:gd name="connsiteY10" fmla="*/ 32728 h 770431"/>
                  <a:gd name="connsiteX11" fmla="*/ 607274 w 771580"/>
                  <a:gd name="connsiteY11" fmla="*/ 513741 h 770431"/>
                  <a:gd name="connsiteX12" fmla="*/ 54823 w 771580"/>
                  <a:gd name="connsiteY12" fmla="*/ 747104 h 770431"/>
                  <a:gd name="connsiteX0" fmla="*/ 54823 w 771580"/>
                  <a:gd name="connsiteY0" fmla="*/ 747104 h 770431"/>
                  <a:gd name="connsiteX1" fmla="*/ 45300 w 771580"/>
                  <a:gd name="connsiteY1" fmla="*/ 732816 h 770431"/>
                  <a:gd name="connsiteX2" fmla="*/ 278660 w 771580"/>
                  <a:gd name="connsiteY2" fmla="*/ 487547 h 770431"/>
                  <a:gd name="connsiteX3" fmla="*/ 443011 w 771580"/>
                  <a:gd name="connsiteY3" fmla="*/ 423860 h 770431"/>
                  <a:gd name="connsiteX4" fmla="*/ 504923 w 771580"/>
                  <a:gd name="connsiteY4" fmla="*/ 433388 h 770431"/>
                  <a:gd name="connsiteX5" fmla="*/ 585885 w 771580"/>
                  <a:gd name="connsiteY5" fmla="*/ 347662 h 770431"/>
                  <a:gd name="connsiteX6" fmla="*/ 571597 w 771580"/>
                  <a:gd name="connsiteY6" fmla="*/ 292894 h 770431"/>
                  <a:gd name="connsiteX7" fmla="*/ 640655 w 771580"/>
                  <a:gd name="connsiteY7" fmla="*/ 116681 h 770431"/>
                  <a:gd name="connsiteX8" fmla="*/ 747809 w 771580"/>
                  <a:gd name="connsiteY8" fmla="*/ 11905 h 770431"/>
                  <a:gd name="connsiteX9" fmla="*/ 738286 w 771580"/>
                  <a:gd name="connsiteY9" fmla="*/ 0 h 770431"/>
                  <a:gd name="connsiteX10" fmla="*/ 771580 w 771580"/>
                  <a:gd name="connsiteY10" fmla="*/ 32728 h 770431"/>
                  <a:gd name="connsiteX11" fmla="*/ 607274 w 771580"/>
                  <a:gd name="connsiteY11" fmla="*/ 513741 h 770431"/>
                  <a:gd name="connsiteX12" fmla="*/ 54823 w 771580"/>
                  <a:gd name="connsiteY12" fmla="*/ 747104 h 770431"/>
                  <a:gd name="connsiteX0" fmla="*/ 9523 w 726280"/>
                  <a:gd name="connsiteY0" fmla="*/ 747104 h 747104"/>
                  <a:gd name="connsiteX1" fmla="*/ 0 w 726280"/>
                  <a:gd name="connsiteY1" fmla="*/ 732816 h 747104"/>
                  <a:gd name="connsiteX2" fmla="*/ 233360 w 726280"/>
                  <a:gd name="connsiteY2" fmla="*/ 487547 h 747104"/>
                  <a:gd name="connsiteX3" fmla="*/ 397711 w 726280"/>
                  <a:gd name="connsiteY3" fmla="*/ 423860 h 747104"/>
                  <a:gd name="connsiteX4" fmla="*/ 459623 w 726280"/>
                  <a:gd name="connsiteY4" fmla="*/ 433388 h 747104"/>
                  <a:gd name="connsiteX5" fmla="*/ 540585 w 726280"/>
                  <a:gd name="connsiteY5" fmla="*/ 347662 h 747104"/>
                  <a:gd name="connsiteX6" fmla="*/ 526297 w 726280"/>
                  <a:gd name="connsiteY6" fmla="*/ 292894 h 747104"/>
                  <a:gd name="connsiteX7" fmla="*/ 595355 w 726280"/>
                  <a:gd name="connsiteY7" fmla="*/ 116681 h 747104"/>
                  <a:gd name="connsiteX8" fmla="*/ 702509 w 726280"/>
                  <a:gd name="connsiteY8" fmla="*/ 11905 h 747104"/>
                  <a:gd name="connsiteX9" fmla="*/ 692986 w 726280"/>
                  <a:gd name="connsiteY9" fmla="*/ 0 h 747104"/>
                  <a:gd name="connsiteX10" fmla="*/ 726280 w 726280"/>
                  <a:gd name="connsiteY10" fmla="*/ 32728 h 747104"/>
                  <a:gd name="connsiteX11" fmla="*/ 561974 w 726280"/>
                  <a:gd name="connsiteY11" fmla="*/ 513741 h 747104"/>
                  <a:gd name="connsiteX12" fmla="*/ 9523 w 726280"/>
                  <a:gd name="connsiteY12" fmla="*/ 747104 h 747104"/>
                  <a:gd name="connsiteX0" fmla="*/ 9523 w 726280"/>
                  <a:gd name="connsiteY0" fmla="*/ 747104 h 747104"/>
                  <a:gd name="connsiteX1" fmla="*/ 0 w 726280"/>
                  <a:gd name="connsiteY1" fmla="*/ 732816 h 747104"/>
                  <a:gd name="connsiteX2" fmla="*/ 233360 w 726280"/>
                  <a:gd name="connsiteY2" fmla="*/ 487547 h 747104"/>
                  <a:gd name="connsiteX3" fmla="*/ 397711 w 726280"/>
                  <a:gd name="connsiteY3" fmla="*/ 423860 h 747104"/>
                  <a:gd name="connsiteX4" fmla="*/ 459623 w 726280"/>
                  <a:gd name="connsiteY4" fmla="*/ 433388 h 747104"/>
                  <a:gd name="connsiteX5" fmla="*/ 540585 w 726280"/>
                  <a:gd name="connsiteY5" fmla="*/ 347662 h 747104"/>
                  <a:gd name="connsiteX6" fmla="*/ 526297 w 726280"/>
                  <a:gd name="connsiteY6" fmla="*/ 292894 h 747104"/>
                  <a:gd name="connsiteX7" fmla="*/ 595355 w 726280"/>
                  <a:gd name="connsiteY7" fmla="*/ 116681 h 747104"/>
                  <a:gd name="connsiteX8" fmla="*/ 702509 w 726280"/>
                  <a:gd name="connsiteY8" fmla="*/ 11905 h 747104"/>
                  <a:gd name="connsiteX9" fmla="*/ 692986 w 726280"/>
                  <a:gd name="connsiteY9" fmla="*/ 0 h 747104"/>
                  <a:gd name="connsiteX10" fmla="*/ 726280 w 726280"/>
                  <a:gd name="connsiteY10" fmla="*/ 32728 h 747104"/>
                  <a:gd name="connsiteX11" fmla="*/ 561974 w 726280"/>
                  <a:gd name="connsiteY11" fmla="*/ 513741 h 747104"/>
                  <a:gd name="connsiteX12" fmla="*/ 9523 w 726280"/>
                  <a:gd name="connsiteY12" fmla="*/ 747104 h 747104"/>
                  <a:gd name="connsiteX0" fmla="*/ 9523 w 726280"/>
                  <a:gd name="connsiteY0" fmla="*/ 747104 h 747104"/>
                  <a:gd name="connsiteX1" fmla="*/ 0 w 726280"/>
                  <a:gd name="connsiteY1" fmla="*/ 732816 h 747104"/>
                  <a:gd name="connsiteX2" fmla="*/ 233360 w 726280"/>
                  <a:gd name="connsiteY2" fmla="*/ 487547 h 747104"/>
                  <a:gd name="connsiteX3" fmla="*/ 397711 w 726280"/>
                  <a:gd name="connsiteY3" fmla="*/ 423860 h 747104"/>
                  <a:gd name="connsiteX4" fmla="*/ 459623 w 726280"/>
                  <a:gd name="connsiteY4" fmla="*/ 433388 h 747104"/>
                  <a:gd name="connsiteX5" fmla="*/ 540585 w 726280"/>
                  <a:gd name="connsiteY5" fmla="*/ 347662 h 747104"/>
                  <a:gd name="connsiteX6" fmla="*/ 526297 w 726280"/>
                  <a:gd name="connsiteY6" fmla="*/ 292894 h 747104"/>
                  <a:gd name="connsiteX7" fmla="*/ 595355 w 726280"/>
                  <a:gd name="connsiteY7" fmla="*/ 116681 h 747104"/>
                  <a:gd name="connsiteX8" fmla="*/ 702509 w 726280"/>
                  <a:gd name="connsiteY8" fmla="*/ 11905 h 747104"/>
                  <a:gd name="connsiteX9" fmla="*/ 692986 w 726280"/>
                  <a:gd name="connsiteY9" fmla="*/ 0 h 747104"/>
                  <a:gd name="connsiteX10" fmla="*/ 726280 w 726280"/>
                  <a:gd name="connsiteY10" fmla="*/ 32728 h 747104"/>
                  <a:gd name="connsiteX11" fmla="*/ 561974 w 726280"/>
                  <a:gd name="connsiteY11" fmla="*/ 513741 h 747104"/>
                  <a:gd name="connsiteX12" fmla="*/ 9523 w 726280"/>
                  <a:gd name="connsiteY12" fmla="*/ 747104 h 747104"/>
                  <a:gd name="connsiteX0" fmla="*/ 9523 w 726280"/>
                  <a:gd name="connsiteY0" fmla="*/ 747104 h 747104"/>
                  <a:gd name="connsiteX1" fmla="*/ 0 w 726280"/>
                  <a:gd name="connsiteY1" fmla="*/ 732816 h 747104"/>
                  <a:gd name="connsiteX2" fmla="*/ 233360 w 726280"/>
                  <a:gd name="connsiteY2" fmla="*/ 487547 h 747104"/>
                  <a:gd name="connsiteX3" fmla="*/ 397711 w 726280"/>
                  <a:gd name="connsiteY3" fmla="*/ 423860 h 747104"/>
                  <a:gd name="connsiteX4" fmla="*/ 452479 w 726280"/>
                  <a:gd name="connsiteY4" fmla="*/ 442913 h 747104"/>
                  <a:gd name="connsiteX5" fmla="*/ 540585 w 726280"/>
                  <a:gd name="connsiteY5" fmla="*/ 347662 h 747104"/>
                  <a:gd name="connsiteX6" fmla="*/ 526297 w 726280"/>
                  <a:gd name="connsiteY6" fmla="*/ 292894 h 747104"/>
                  <a:gd name="connsiteX7" fmla="*/ 595355 w 726280"/>
                  <a:gd name="connsiteY7" fmla="*/ 116681 h 747104"/>
                  <a:gd name="connsiteX8" fmla="*/ 702509 w 726280"/>
                  <a:gd name="connsiteY8" fmla="*/ 11905 h 747104"/>
                  <a:gd name="connsiteX9" fmla="*/ 692986 w 726280"/>
                  <a:gd name="connsiteY9" fmla="*/ 0 h 747104"/>
                  <a:gd name="connsiteX10" fmla="*/ 726280 w 726280"/>
                  <a:gd name="connsiteY10" fmla="*/ 32728 h 747104"/>
                  <a:gd name="connsiteX11" fmla="*/ 561974 w 726280"/>
                  <a:gd name="connsiteY11" fmla="*/ 513741 h 747104"/>
                  <a:gd name="connsiteX12" fmla="*/ 9523 w 726280"/>
                  <a:gd name="connsiteY12" fmla="*/ 747104 h 747104"/>
                  <a:gd name="connsiteX0" fmla="*/ 9523 w 726280"/>
                  <a:gd name="connsiteY0" fmla="*/ 747104 h 747104"/>
                  <a:gd name="connsiteX1" fmla="*/ 0 w 726280"/>
                  <a:gd name="connsiteY1" fmla="*/ 732816 h 747104"/>
                  <a:gd name="connsiteX2" fmla="*/ 233360 w 726280"/>
                  <a:gd name="connsiteY2" fmla="*/ 487547 h 747104"/>
                  <a:gd name="connsiteX3" fmla="*/ 397711 w 726280"/>
                  <a:gd name="connsiteY3" fmla="*/ 423860 h 747104"/>
                  <a:gd name="connsiteX4" fmla="*/ 452479 w 726280"/>
                  <a:gd name="connsiteY4" fmla="*/ 442913 h 747104"/>
                  <a:gd name="connsiteX5" fmla="*/ 540585 w 726280"/>
                  <a:gd name="connsiteY5" fmla="*/ 347662 h 747104"/>
                  <a:gd name="connsiteX6" fmla="*/ 526297 w 726280"/>
                  <a:gd name="connsiteY6" fmla="*/ 292894 h 747104"/>
                  <a:gd name="connsiteX7" fmla="*/ 595355 w 726280"/>
                  <a:gd name="connsiteY7" fmla="*/ 116681 h 747104"/>
                  <a:gd name="connsiteX8" fmla="*/ 702509 w 726280"/>
                  <a:gd name="connsiteY8" fmla="*/ 11905 h 747104"/>
                  <a:gd name="connsiteX9" fmla="*/ 692986 w 726280"/>
                  <a:gd name="connsiteY9" fmla="*/ 0 h 747104"/>
                  <a:gd name="connsiteX10" fmla="*/ 726280 w 726280"/>
                  <a:gd name="connsiteY10" fmla="*/ 32728 h 747104"/>
                  <a:gd name="connsiteX11" fmla="*/ 561974 w 726280"/>
                  <a:gd name="connsiteY11" fmla="*/ 513741 h 747104"/>
                  <a:gd name="connsiteX12" fmla="*/ 9523 w 726280"/>
                  <a:gd name="connsiteY12" fmla="*/ 747104 h 747104"/>
                  <a:gd name="connsiteX0" fmla="*/ 9523 w 726280"/>
                  <a:gd name="connsiteY0" fmla="*/ 747104 h 747104"/>
                  <a:gd name="connsiteX1" fmla="*/ 0 w 726280"/>
                  <a:gd name="connsiteY1" fmla="*/ 732816 h 747104"/>
                  <a:gd name="connsiteX2" fmla="*/ 233360 w 726280"/>
                  <a:gd name="connsiteY2" fmla="*/ 487547 h 747104"/>
                  <a:gd name="connsiteX3" fmla="*/ 397711 w 726280"/>
                  <a:gd name="connsiteY3" fmla="*/ 423860 h 747104"/>
                  <a:gd name="connsiteX4" fmla="*/ 452479 w 726280"/>
                  <a:gd name="connsiteY4" fmla="*/ 442913 h 747104"/>
                  <a:gd name="connsiteX5" fmla="*/ 550110 w 726280"/>
                  <a:gd name="connsiteY5" fmla="*/ 347662 h 747104"/>
                  <a:gd name="connsiteX6" fmla="*/ 526297 w 726280"/>
                  <a:gd name="connsiteY6" fmla="*/ 292894 h 747104"/>
                  <a:gd name="connsiteX7" fmla="*/ 595355 w 726280"/>
                  <a:gd name="connsiteY7" fmla="*/ 116681 h 747104"/>
                  <a:gd name="connsiteX8" fmla="*/ 702509 w 726280"/>
                  <a:gd name="connsiteY8" fmla="*/ 11905 h 747104"/>
                  <a:gd name="connsiteX9" fmla="*/ 692986 w 726280"/>
                  <a:gd name="connsiteY9" fmla="*/ 0 h 747104"/>
                  <a:gd name="connsiteX10" fmla="*/ 726280 w 726280"/>
                  <a:gd name="connsiteY10" fmla="*/ 32728 h 747104"/>
                  <a:gd name="connsiteX11" fmla="*/ 561974 w 726280"/>
                  <a:gd name="connsiteY11" fmla="*/ 513741 h 747104"/>
                  <a:gd name="connsiteX12" fmla="*/ 9523 w 726280"/>
                  <a:gd name="connsiteY12" fmla="*/ 747104 h 747104"/>
                  <a:gd name="connsiteX0" fmla="*/ 9523 w 726280"/>
                  <a:gd name="connsiteY0" fmla="*/ 747104 h 747104"/>
                  <a:gd name="connsiteX1" fmla="*/ 0 w 726280"/>
                  <a:gd name="connsiteY1" fmla="*/ 732816 h 747104"/>
                  <a:gd name="connsiteX2" fmla="*/ 233360 w 726280"/>
                  <a:gd name="connsiteY2" fmla="*/ 487547 h 747104"/>
                  <a:gd name="connsiteX3" fmla="*/ 397711 w 726280"/>
                  <a:gd name="connsiteY3" fmla="*/ 423860 h 747104"/>
                  <a:gd name="connsiteX4" fmla="*/ 452479 w 726280"/>
                  <a:gd name="connsiteY4" fmla="*/ 442913 h 747104"/>
                  <a:gd name="connsiteX5" fmla="*/ 545347 w 726280"/>
                  <a:gd name="connsiteY5" fmla="*/ 345281 h 747104"/>
                  <a:gd name="connsiteX6" fmla="*/ 526297 w 726280"/>
                  <a:gd name="connsiteY6" fmla="*/ 292894 h 747104"/>
                  <a:gd name="connsiteX7" fmla="*/ 595355 w 726280"/>
                  <a:gd name="connsiteY7" fmla="*/ 116681 h 747104"/>
                  <a:gd name="connsiteX8" fmla="*/ 702509 w 726280"/>
                  <a:gd name="connsiteY8" fmla="*/ 11905 h 747104"/>
                  <a:gd name="connsiteX9" fmla="*/ 692986 w 726280"/>
                  <a:gd name="connsiteY9" fmla="*/ 0 h 747104"/>
                  <a:gd name="connsiteX10" fmla="*/ 726280 w 726280"/>
                  <a:gd name="connsiteY10" fmla="*/ 32728 h 747104"/>
                  <a:gd name="connsiteX11" fmla="*/ 561974 w 726280"/>
                  <a:gd name="connsiteY11" fmla="*/ 513741 h 747104"/>
                  <a:gd name="connsiteX12" fmla="*/ 9523 w 726280"/>
                  <a:gd name="connsiteY12" fmla="*/ 747104 h 747104"/>
                  <a:gd name="connsiteX0" fmla="*/ 9523 w 726280"/>
                  <a:gd name="connsiteY0" fmla="*/ 747104 h 747104"/>
                  <a:gd name="connsiteX1" fmla="*/ 0 w 726280"/>
                  <a:gd name="connsiteY1" fmla="*/ 732816 h 747104"/>
                  <a:gd name="connsiteX2" fmla="*/ 233360 w 726280"/>
                  <a:gd name="connsiteY2" fmla="*/ 487547 h 747104"/>
                  <a:gd name="connsiteX3" fmla="*/ 397711 w 726280"/>
                  <a:gd name="connsiteY3" fmla="*/ 423860 h 747104"/>
                  <a:gd name="connsiteX4" fmla="*/ 452479 w 726280"/>
                  <a:gd name="connsiteY4" fmla="*/ 442913 h 747104"/>
                  <a:gd name="connsiteX5" fmla="*/ 545347 w 726280"/>
                  <a:gd name="connsiteY5" fmla="*/ 345281 h 747104"/>
                  <a:gd name="connsiteX6" fmla="*/ 526297 w 726280"/>
                  <a:gd name="connsiteY6" fmla="*/ 292894 h 747104"/>
                  <a:gd name="connsiteX7" fmla="*/ 595355 w 726280"/>
                  <a:gd name="connsiteY7" fmla="*/ 116681 h 747104"/>
                  <a:gd name="connsiteX8" fmla="*/ 702509 w 726280"/>
                  <a:gd name="connsiteY8" fmla="*/ 11905 h 747104"/>
                  <a:gd name="connsiteX9" fmla="*/ 692986 w 726280"/>
                  <a:gd name="connsiteY9" fmla="*/ 0 h 747104"/>
                  <a:gd name="connsiteX10" fmla="*/ 726280 w 726280"/>
                  <a:gd name="connsiteY10" fmla="*/ 32728 h 747104"/>
                  <a:gd name="connsiteX11" fmla="*/ 561974 w 726280"/>
                  <a:gd name="connsiteY11" fmla="*/ 513741 h 747104"/>
                  <a:gd name="connsiteX12" fmla="*/ 9523 w 726280"/>
                  <a:gd name="connsiteY12" fmla="*/ 747104 h 747104"/>
                  <a:gd name="connsiteX0" fmla="*/ 9523 w 726280"/>
                  <a:gd name="connsiteY0" fmla="*/ 747104 h 747104"/>
                  <a:gd name="connsiteX1" fmla="*/ 0 w 726280"/>
                  <a:gd name="connsiteY1" fmla="*/ 732816 h 747104"/>
                  <a:gd name="connsiteX2" fmla="*/ 233360 w 726280"/>
                  <a:gd name="connsiteY2" fmla="*/ 487547 h 747104"/>
                  <a:gd name="connsiteX3" fmla="*/ 397711 w 726280"/>
                  <a:gd name="connsiteY3" fmla="*/ 423860 h 747104"/>
                  <a:gd name="connsiteX4" fmla="*/ 452479 w 726280"/>
                  <a:gd name="connsiteY4" fmla="*/ 442913 h 747104"/>
                  <a:gd name="connsiteX5" fmla="*/ 545347 w 726280"/>
                  <a:gd name="connsiteY5" fmla="*/ 345281 h 747104"/>
                  <a:gd name="connsiteX6" fmla="*/ 526297 w 726280"/>
                  <a:gd name="connsiteY6" fmla="*/ 292894 h 747104"/>
                  <a:gd name="connsiteX7" fmla="*/ 592974 w 726280"/>
                  <a:gd name="connsiteY7" fmla="*/ 123825 h 747104"/>
                  <a:gd name="connsiteX8" fmla="*/ 702509 w 726280"/>
                  <a:gd name="connsiteY8" fmla="*/ 11905 h 747104"/>
                  <a:gd name="connsiteX9" fmla="*/ 692986 w 726280"/>
                  <a:gd name="connsiteY9" fmla="*/ 0 h 747104"/>
                  <a:gd name="connsiteX10" fmla="*/ 726280 w 726280"/>
                  <a:gd name="connsiteY10" fmla="*/ 32728 h 747104"/>
                  <a:gd name="connsiteX11" fmla="*/ 561974 w 726280"/>
                  <a:gd name="connsiteY11" fmla="*/ 513741 h 747104"/>
                  <a:gd name="connsiteX12" fmla="*/ 9523 w 726280"/>
                  <a:gd name="connsiteY12" fmla="*/ 747104 h 747104"/>
                  <a:gd name="connsiteX0" fmla="*/ 9523 w 726280"/>
                  <a:gd name="connsiteY0" fmla="*/ 735199 h 735199"/>
                  <a:gd name="connsiteX1" fmla="*/ 0 w 726280"/>
                  <a:gd name="connsiteY1" fmla="*/ 720911 h 735199"/>
                  <a:gd name="connsiteX2" fmla="*/ 233360 w 726280"/>
                  <a:gd name="connsiteY2" fmla="*/ 475642 h 735199"/>
                  <a:gd name="connsiteX3" fmla="*/ 397711 w 726280"/>
                  <a:gd name="connsiteY3" fmla="*/ 411955 h 735199"/>
                  <a:gd name="connsiteX4" fmla="*/ 452479 w 726280"/>
                  <a:gd name="connsiteY4" fmla="*/ 431008 h 735199"/>
                  <a:gd name="connsiteX5" fmla="*/ 545347 w 726280"/>
                  <a:gd name="connsiteY5" fmla="*/ 333376 h 735199"/>
                  <a:gd name="connsiteX6" fmla="*/ 526297 w 726280"/>
                  <a:gd name="connsiteY6" fmla="*/ 280989 h 735199"/>
                  <a:gd name="connsiteX7" fmla="*/ 592974 w 726280"/>
                  <a:gd name="connsiteY7" fmla="*/ 111920 h 735199"/>
                  <a:gd name="connsiteX8" fmla="*/ 702509 w 726280"/>
                  <a:gd name="connsiteY8" fmla="*/ 0 h 735199"/>
                  <a:gd name="connsiteX9" fmla="*/ 726280 w 726280"/>
                  <a:gd name="connsiteY9" fmla="*/ 20823 h 735199"/>
                  <a:gd name="connsiteX10" fmla="*/ 561974 w 726280"/>
                  <a:gd name="connsiteY10" fmla="*/ 501836 h 735199"/>
                  <a:gd name="connsiteX11" fmla="*/ 9523 w 726280"/>
                  <a:gd name="connsiteY11" fmla="*/ 735199 h 735199"/>
                  <a:gd name="connsiteX0" fmla="*/ 9523 w 726280"/>
                  <a:gd name="connsiteY0" fmla="*/ 735199 h 735199"/>
                  <a:gd name="connsiteX1" fmla="*/ 0 w 726280"/>
                  <a:gd name="connsiteY1" fmla="*/ 720911 h 735199"/>
                  <a:gd name="connsiteX2" fmla="*/ 233360 w 726280"/>
                  <a:gd name="connsiteY2" fmla="*/ 475642 h 735199"/>
                  <a:gd name="connsiteX3" fmla="*/ 397711 w 726280"/>
                  <a:gd name="connsiteY3" fmla="*/ 411955 h 735199"/>
                  <a:gd name="connsiteX4" fmla="*/ 452479 w 726280"/>
                  <a:gd name="connsiteY4" fmla="*/ 431008 h 735199"/>
                  <a:gd name="connsiteX5" fmla="*/ 552490 w 726280"/>
                  <a:gd name="connsiteY5" fmla="*/ 333376 h 735199"/>
                  <a:gd name="connsiteX6" fmla="*/ 526297 w 726280"/>
                  <a:gd name="connsiteY6" fmla="*/ 280989 h 735199"/>
                  <a:gd name="connsiteX7" fmla="*/ 592974 w 726280"/>
                  <a:gd name="connsiteY7" fmla="*/ 111920 h 735199"/>
                  <a:gd name="connsiteX8" fmla="*/ 702509 w 726280"/>
                  <a:gd name="connsiteY8" fmla="*/ 0 h 735199"/>
                  <a:gd name="connsiteX9" fmla="*/ 726280 w 726280"/>
                  <a:gd name="connsiteY9" fmla="*/ 20823 h 735199"/>
                  <a:gd name="connsiteX10" fmla="*/ 561974 w 726280"/>
                  <a:gd name="connsiteY10" fmla="*/ 501836 h 735199"/>
                  <a:gd name="connsiteX11" fmla="*/ 9523 w 726280"/>
                  <a:gd name="connsiteY11" fmla="*/ 735199 h 735199"/>
                  <a:gd name="connsiteX0" fmla="*/ 66478 w 726280"/>
                  <a:gd name="connsiteY0" fmla="*/ 740678 h 740678"/>
                  <a:gd name="connsiteX1" fmla="*/ 0 w 726280"/>
                  <a:gd name="connsiteY1" fmla="*/ 720911 h 740678"/>
                  <a:gd name="connsiteX2" fmla="*/ 233360 w 726280"/>
                  <a:gd name="connsiteY2" fmla="*/ 475642 h 740678"/>
                  <a:gd name="connsiteX3" fmla="*/ 397711 w 726280"/>
                  <a:gd name="connsiteY3" fmla="*/ 411955 h 740678"/>
                  <a:gd name="connsiteX4" fmla="*/ 452479 w 726280"/>
                  <a:gd name="connsiteY4" fmla="*/ 431008 h 740678"/>
                  <a:gd name="connsiteX5" fmla="*/ 552490 w 726280"/>
                  <a:gd name="connsiteY5" fmla="*/ 333376 h 740678"/>
                  <a:gd name="connsiteX6" fmla="*/ 526297 w 726280"/>
                  <a:gd name="connsiteY6" fmla="*/ 280989 h 740678"/>
                  <a:gd name="connsiteX7" fmla="*/ 592974 w 726280"/>
                  <a:gd name="connsiteY7" fmla="*/ 111920 h 740678"/>
                  <a:gd name="connsiteX8" fmla="*/ 702509 w 726280"/>
                  <a:gd name="connsiteY8" fmla="*/ 0 h 740678"/>
                  <a:gd name="connsiteX9" fmla="*/ 726280 w 726280"/>
                  <a:gd name="connsiteY9" fmla="*/ 20823 h 740678"/>
                  <a:gd name="connsiteX10" fmla="*/ 561974 w 726280"/>
                  <a:gd name="connsiteY10" fmla="*/ 501836 h 740678"/>
                  <a:gd name="connsiteX11" fmla="*/ 66478 w 726280"/>
                  <a:gd name="connsiteY11" fmla="*/ 740678 h 740678"/>
                  <a:gd name="connsiteX0" fmla="*/ 46822 w 706624"/>
                  <a:gd name="connsiteY0" fmla="*/ 740678 h 740678"/>
                  <a:gd name="connsiteX1" fmla="*/ 0 w 706624"/>
                  <a:gd name="connsiteY1" fmla="*/ 735001 h 740678"/>
                  <a:gd name="connsiteX2" fmla="*/ 213704 w 706624"/>
                  <a:gd name="connsiteY2" fmla="*/ 475642 h 740678"/>
                  <a:gd name="connsiteX3" fmla="*/ 378055 w 706624"/>
                  <a:gd name="connsiteY3" fmla="*/ 411955 h 740678"/>
                  <a:gd name="connsiteX4" fmla="*/ 432823 w 706624"/>
                  <a:gd name="connsiteY4" fmla="*/ 431008 h 740678"/>
                  <a:gd name="connsiteX5" fmla="*/ 532834 w 706624"/>
                  <a:gd name="connsiteY5" fmla="*/ 333376 h 740678"/>
                  <a:gd name="connsiteX6" fmla="*/ 506641 w 706624"/>
                  <a:gd name="connsiteY6" fmla="*/ 280989 h 740678"/>
                  <a:gd name="connsiteX7" fmla="*/ 573318 w 706624"/>
                  <a:gd name="connsiteY7" fmla="*/ 111920 h 740678"/>
                  <a:gd name="connsiteX8" fmla="*/ 682853 w 706624"/>
                  <a:gd name="connsiteY8" fmla="*/ 0 h 740678"/>
                  <a:gd name="connsiteX9" fmla="*/ 706624 w 706624"/>
                  <a:gd name="connsiteY9" fmla="*/ 20823 h 740678"/>
                  <a:gd name="connsiteX10" fmla="*/ 542318 w 706624"/>
                  <a:gd name="connsiteY10" fmla="*/ 501836 h 740678"/>
                  <a:gd name="connsiteX11" fmla="*/ 46822 w 706624"/>
                  <a:gd name="connsiteY11" fmla="*/ 740678 h 740678"/>
                  <a:gd name="connsiteX0" fmla="*/ 38115 w 706624"/>
                  <a:gd name="connsiteY0" fmla="*/ 760033 h 760033"/>
                  <a:gd name="connsiteX1" fmla="*/ 0 w 706624"/>
                  <a:gd name="connsiteY1" fmla="*/ 735001 h 760033"/>
                  <a:gd name="connsiteX2" fmla="*/ 213704 w 706624"/>
                  <a:gd name="connsiteY2" fmla="*/ 475642 h 760033"/>
                  <a:gd name="connsiteX3" fmla="*/ 378055 w 706624"/>
                  <a:gd name="connsiteY3" fmla="*/ 411955 h 760033"/>
                  <a:gd name="connsiteX4" fmla="*/ 432823 w 706624"/>
                  <a:gd name="connsiteY4" fmla="*/ 431008 h 760033"/>
                  <a:gd name="connsiteX5" fmla="*/ 532834 w 706624"/>
                  <a:gd name="connsiteY5" fmla="*/ 333376 h 760033"/>
                  <a:gd name="connsiteX6" fmla="*/ 506641 w 706624"/>
                  <a:gd name="connsiteY6" fmla="*/ 280989 h 760033"/>
                  <a:gd name="connsiteX7" fmla="*/ 573318 w 706624"/>
                  <a:gd name="connsiteY7" fmla="*/ 111920 h 760033"/>
                  <a:gd name="connsiteX8" fmla="*/ 682853 w 706624"/>
                  <a:gd name="connsiteY8" fmla="*/ 0 h 760033"/>
                  <a:gd name="connsiteX9" fmla="*/ 706624 w 706624"/>
                  <a:gd name="connsiteY9" fmla="*/ 20823 h 760033"/>
                  <a:gd name="connsiteX10" fmla="*/ 542318 w 706624"/>
                  <a:gd name="connsiteY10" fmla="*/ 501836 h 760033"/>
                  <a:gd name="connsiteX11" fmla="*/ 38115 w 706624"/>
                  <a:gd name="connsiteY11" fmla="*/ 760033 h 760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06624" h="760033">
                    <a:moveTo>
                      <a:pt x="38115" y="760033"/>
                    </a:moveTo>
                    <a:lnTo>
                      <a:pt x="0" y="735001"/>
                    </a:lnTo>
                    <a:lnTo>
                      <a:pt x="213704" y="475642"/>
                    </a:lnTo>
                    <a:lnTo>
                      <a:pt x="378055" y="411955"/>
                    </a:lnTo>
                    <a:lnTo>
                      <a:pt x="432823" y="431008"/>
                    </a:lnTo>
                    <a:lnTo>
                      <a:pt x="532834" y="333376"/>
                    </a:lnTo>
                    <a:lnTo>
                      <a:pt x="506641" y="280989"/>
                    </a:lnTo>
                    <a:lnTo>
                      <a:pt x="573318" y="111920"/>
                    </a:lnTo>
                    <a:cubicBezTo>
                      <a:pt x="605067" y="76201"/>
                      <a:pt x="651104" y="35719"/>
                      <a:pt x="682853" y="0"/>
                    </a:cubicBezTo>
                    <a:lnTo>
                      <a:pt x="706624" y="20823"/>
                    </a:lnTo>
                    <a:cubicBezTo>
                      <a:pt x="651855" y="181161"/>
                      <a:pt x="653736" y="378634"/>
                      <a:pt x="542318" y="501836"/>
                    </a:cubicBezTo>
                    <a:cubicBezTo>
                      <a:pt x="430900" y="625038"/>
                      <a:pt x="131777" y="723521"/>
                      <a:pt x="38115" y="760033"/>
                    </a:cubicBezTo>
                    <a:close/>
                  </a:path>
                </a:pathLst>
              </a:custGeom>
              <a:solidFill>
                <a:schemeClr val="bg2">
                  <a:lumMod val="90000"/>
                </a:schemeClr>
              </a:solid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850" tIns="48925" rIns="97850" bIns="48925" numCol="1" spcCol="0" rtlCol="0" fromWordArt="0" anchor="ctr" anchorCtr="0" forceAA="0" compatLnSpc="1">
                <a:prstTxWarp prst="textNoShape">
                  <a:avLst/>
                </a:prstTxWarp>
                <a:noAutofit/>
              </a:bodyPr>
              <a:lstStyle/>
              <a:p>
                <a:pPr algn="ctr"/>
                <a:endParaRPr lang="ja-JP" altLang="en-US" sz="1926"/>
              </a:p>
            </p:txBody>
          </p:sp>
          <p:sp>
            <p:nvSpPr>
              <p:cNvPr id="224" name="フリーフォーム 223"/>
              <p:cNvSpPr/>
              <p:nvPr/>
            </p:nvSpPr>
            <p:spPr bwMode="auto">
              <a:xfrm rot="18857800">
                <a:off x="118613" y="1550967"/>
                <a:ext cx="1019494" cy="376299"/>
              </a:xfrm>
              <a:custGeom>
                <a:avLst/>
                <a:gdLst>
                  <a:gd name="connsiteX0" fmla="*/ 2542032 w 2542032"/>
                  <a:gd name="connsiteY0" fmla="*/ 3657 h 724204"/>
                  <a:gd name="connsiteX1" fmla="*/ 2136038 w 2542032"/>
                  <a:gd name="connsiteY1" fmla="*/ 3657 h 724204"/>
                  <a:gd name="connsiteX2" fmla="*/ 1762963 w 2542032"/>
                  <a:gd name="connsiteY2" fmla="*/ 124358 h 724204"/>
                  <a:gd name="connsiteX3" fmla="*/ 1708099 w 2542032"/>
                  <a:gd name="connsiteY3" fmla="*/ 241401 h 724204"/>
                  <a:gd name="connsiteX4" fmla="*/ 1283817 w 2542032"/>
                  <a:gd name="connsiteY4" fmla="*/ 241401 h 724204"/>
                  <a:gd name="connsiteX5" fmla="*/ 1228953 w 2542032"/>
                  <a:gd name="connsiteY5" fmla="*/ 128016 h 724204"/>
                  <a:gd name="connsiteX6" fmla="*/ 863193 w 2542032"/>
                  <a:gd name="connsiteY6" fmla="*/ 0 h 724204"/>
                  <a:gd name="connsiteX7" fmla="*/ 0 w 2542032"/>
                  <a:gd name="connsiteY7" fmla="*/ 0 h 724204"/>
                  <a:gd name="connsiteX8" fmla="*/ 0 w 2542032"/>
                  <a:gd name="connsiteY8" fmla="*/ 58521 h 724204"/>
                  <a:gd name="connsiteX9" fmla="*/ 106070 w 2542032"/>
                  <a:gd name="connsiteY9" fmla="*/ 248716 h 724204"/>
                  <a:gd name="connsiteX10" fmla="*/ 234086 w 2542032"/>
                  <a:gd name="connsiteY10" fmla="*/ 245059 h 724204"/>
                  <a:gd name="connsiteX11" fmla="*/ 588873 w 2542032"/>
                  <a:gd name="connsiteY11" fmla="*/ 548640 h 724204"/>
                  <a:gd name="connsiteX12" fmla="*/ 826617 w 2542032"/>
                  <a:gd name="connsiteY12" fmla="*/ 552297 h 724204"/>
                  <a:gd name="connsiteX13" fmla="*/ 1013155 w 2542032"/>
                  <a:gd name="connsiteY13" fmla="*/ 724204 h 724204"/>
                  <a:gd name="connsiteX14" fmla="*/ 1971446 w 2542032"/>
                  <a:gd name="connsiteY14" fmla="*/ 720547 h 724204"/>
                  <a:gd name="connsiteX15" fmla="*/ 2044598 w 2542032"/>
                  <a:gd name="connsiteY15" fmla="*/ 486460 h 724204"/>
                  <a:gd name="connsiteX16" fmla="*/ 2165299 w 2542032"/>
                  <a:gd name="connsiteY16" fmla="*/ 493776 h 724204"/>
                  <a:gd name="connsiteX17" fmla="*/ 2282342 w 2542032"/>
                  <a:gd name="connsiteY17" fmla="*/ 237744 h 724204"/>
                  <a:gd name="connsiteX18" fmla="*/ 2406700 w 2542032"/>
                  <a:gd name="connsiteY18" fmla="*/ 241401 h 724204"/>
                  <a:gd name="connsiteX19" fmla="*/ 2542032 w 2542032"/>
                  <a:gd name="connsiteY19" fmla="*/ 3657 h 724204"/>
                  <a:gd name="connsiteX0" fmla="*/ 2542032 w 2542032"/>
                  <a:gd name="connsiteY0" fmla="*/ 3657 h 724204"/>
                  <a:gd name="connsiteX1" fmla="*/ 2136038 w 2542032"/>
                  <a:gd name="connsiteY1" fmla="*/ 3657 h 724204"/>
                  <a:gd name="connsiteX2" fmla="*/ 1762963 w 2542032"/>
                  <a:gd name="connsiteY2" fmla="*/ 124358 h 724204"/>
                  <a:gd name="connsiteX3" fmla="*/ 1708099 w 2542032"/>
                  <a:gd name="connsiteY3" fmla="*/ 241401 h 724204"/>
                  <a:gd name="connsiteX4" fmla="*/ 1283817 w 2542032"/>
                  <a:gd name="connsiteY4" fmla="*/ 241401 h 724204"/>
                  <a:gd name="connsiteX5" fmla="*/ 1228953 w 2542032"/>
                  <a:gd name="connsiteY5" fmla="*/ 128016 h 724204"/>
                  <a:gd name="connsiteX6" fmla="*/ 863193 w 2542032"/>
                  <a:gd name="connsiteY6" fmla="*/ 0 h 724204"/>
                  <a:gd name="connsiteX7" fmla="*/ 0 w 2542032"/>
                  <a:gd name="connsiteY7" fmla="*/ 0 h 724204"/>
                  <a:gd name="connsiteX8" fmla="*/ 0 w 2542032"/>
                  <a:gd name="connsiteY8" fmla="*/ 58521 h 724204"/>
                  <a:gd name="connsiteX9" fmla="*/ 106070 w 2542032"/>
                  <a:gd name="connsiteY9" fmla="*/ 248716 h 724204"/>
                  <a:gd name="connsiteX10" fmla="*/ 234086 w 2542032"/>
                  <a:gd name="connsiteY10" fmla="*/ 245059 h 724204"/>
                  <a:gd name="connsiteX11" fmla="*/ 588873 w 2542032"/>
                  <a:gd name="connsiteY11" fmla="*/ 548640 h 724204"/>
                  <a:gd name="connsiteX12" fmla="*/ 826617 w 2542032"/>
                  <a:gd name="connsiteY12" fmla="*/ 552297 h 724204"/>
                  <a:gd name="connsiteX13" fmla="*/ 1013155 w 2542032"/>
                  <a:gd name="connsiteY13" fmla="*/ 724204 h 724204"/>
                  <a:gd name="connsiteX14" fmla="*/ 1971446 w 2542032"/>
                  <a:gd name="connsiteY14" fmla="*/ 720547 h 724204"/>
                  <a:gd name="connsiteX15" fmla="*/ 2044598 w 2542032"/>
                  <a:gd name="connsiteY15" fmla="*/ 486460 h 724204"/>
                  <a:gd name="connsiteX16" fmla="*/ 2165299 w 2542032"/>
                  <a:gd name="connsiteY16" fmla="*/ 493776 h 724204"/>
                  <a:gd name="connsiteX17" fmla="*/ 2406700 w 2542032"/>
                  <a:gd name="connsiteY17" fmla="*/ 241401 h 724204"/>
                  <a:gd name="connsiteX18" fmla="*/ 2542032 w 2542032"/>
                  <a:gd name="connsiteY18" fmla="*/ 3657 h 724204"/>
                  <a:gd name="connsiteX0" fmla="*/ 2542032 w 2542032"/>
                  <a:gd name="connsiteY0" fmla="*/ 3657 h 724204"/>
                  <a:gd name="connsiteX1" fmla="*/ 2136038 w 2542032"/>
                  <a:gd name="connsiteY1" fmla="*/ 3657 h 724204"/>
                  <a:gd name="connsiteX2" fmla="*/ 1762963 w 2542032"/>
                  <a:gd name="connsiteY2" fmla="*/ 124358 h 724204"/>
                  <a:gd name="connsiteX3" fmla="*/ 1708099 w 2542032"/>
                  <a:gd name="connsiteY3" fmla="*/ 241401 h 724204"/>
                  <a:gd name="connsiteX4" fmla="*/ 1283817 w 2542032"/>
                  <a:gd name="connsiteY4" fmla="*/ 241401 h 724204"/>
                  <a:gd name="connsiteX5" fmla="*/ 1228953 w 2542032"/>
                  <a:gd name="connsiteY5" fmla="*/ 128016 h 724204"/>
                  <a:gd name="connsiteX6" fmla="*/ 863193 w 2542032"/>
                  <a:gd name="connsiteY6" fmla="*/ 0 h 724204"/>
                  <a:gd name="connsiteX7" fmla="*/ 0 w 2542032"/>
                  <a:gd name="connsiteY7" fmla="*/ 0 h 724204"/>
                  <a:gd name="connsiteX8" fmla="*/ 0 w 2542032"/>
                  <a:gd name="connsiteY8" fmla="*/ 58521 h 724204"/>
                  <a:gd name="connsiteX9" fmla="*/ 106070 w 2542032"/>
                  <a:gd name="connsiteY9" fmla="*/ 248716 h 724204"/>
                  <a:gd name="connsiteX10" fmla="*/ 234086 w 2542032"/>
                  <a:gd name="connsiteY10" fmla="*/ 245059 h 724204"/>
                  <a:gd name="connsiteX11" fmla="*/ 588873 w 2542032"/>
                  <a:gd name="connsiteY11" fmla="*/ 548640 h 724204"/>
                  <a:gd name="connsiteX12" fmla="*/ 826617 w 2542032"/>
                  <a:gd name="connsiteY12" fmla="*/ 552297 h 724204"/>
                  <a:gd name="connsiteX13" fmla="*/ 1013155 w 2542032"/>
                  <a:gd name="connsiteY13" fmla="*/ 724204 h 724204"/>
                  <a:gd name="connsiteX14" fmla="*/ 1971446 w 2542032"/>
                  <a:gd name="connsiteY14" fmla="*/ 720547 h 724204"/>
                  <a:gd name="connsiteX15" fmla="*/ 2165299 w 2542032"/>
                  <a:gd name="connsiteY15" fmla="*/ 493776 h 724204"/>
                  <a:gd name="connsiteX16" fmla="*/ 2406700 w 2542032"/>
                  <a:gd name="connsiteY16" fmla="*/ 241401 h 724204"/>
                  <a:gd name="connsiteX17" fmla="*/ 2542032 w 2542032"/>
                  <a:gd name="connsiteY17" fmla="*/ 3657 h 724204"/>
                  <a:gd name="connsiteX0" fmla="*/ 2542032 w 2542032"/>
                  <a:gd name="connsiteY0" fmla="*/ 3657 h 724204"/>
                  <a:gd name="connsiteX1" fmla="*/ 2136038 w 2542032"/>
                  <a:gd name="connsiteY1" fmla="*/ 3657 h 724204"/>
                  <a:gd name="connsiteX2" fmla="*/ 1762963 w 2542032"/>
                  <a:gd name="connsiteY2" fmla="*/ 124358 h 724204"/>
                  <a:gd name="connsiteX3" fmla="*/ 1708099 w 2542032"/>
                  <a:gd name="connsiteY3" fmla="*/ 241401 h 724204"/>
                  <a:gd name="connsiteX4" fmla="*/ 1283817 w 2542032"/>
                  <a:gd name="connsiteY4" fmla="*/ 241401 h 724204"/>
                  <a:gd name="connsiteX5" fmla="*/ 1228953 w 2542032"/>
                  <a:gd name="connsiteY5" fmla="*/ 128016 h 724204"/>
                  <a:gd name="connsiteX6" fmla="*/ 863193 w 2542032"/>
                  <a:gd name="connsiteY6" fmla="*/ 0 h 724204"/>
                  <a:gd name="connsiteX7" fmla="*/ 0 w 2542032"/>
                  <a:gd name="connsiteY7" fmla="*/ 0 h 724204"/>
                  <a:gd name="connsiteX8" fmla="*/ 0 w 2542032"/>
                  <a:gd name="connsiteY8" fmla="*/ 58521 h 724204"/>
                  <a:gd name="connsiteX9" fmla="*/ 106070 w 2542032"/>
                  <a:gd name="connsiteY9" fmla="*/ 248716 h 724204"/>
                  <a:gd name="connsiteX10" fmla="*/ 234086 w 2542032"/>
                  <a:gd name="connsiteY10" fmla="*/ 245059 h 724204"/>
                  <a:gd name="connsiteX11" fmla="*/ 588873 w 2542032"/>
                  <a:gd name="connsiteY11" fmla="*/ 548640 h 724204"/>
                  <a:gd name="connsiteX12" fmla="*/ 1013155 w 2542032"/>
                  <a:gd name="connsiteY12" fmla="*/ 724204 h 724204"/>
                  <a:gd name="connsiteX13" fmla="*/ 1971446 w 2542032"/>
                  <a:gd name="connsiteY13" fmla="*/ 720547 h 724204"/>
                  <a:gd name="connsiteX14" fmla="*/ 2165299 w 2542032"/>
                  <a:gd name="connsiteY14" fmla="*/ 493776 h 724204"/>
                  <a:gd name="connsiteX15" fmla="*/ 2406700 w 2542032"/>
                  <a:gd name="connsiteY15" fmla="*/ 241401 h 724204"/>
                  <a:gd name="connsiteX16" fmla="*/ 2542032 w 2542032"/>
                  <a:gd name="connsiteY16" fmla="*/ 3657 h 724204"/>
                  <a:gd name="connsiteX0" fmla="*/ 2542032 w 2542032"/>
                  <a:gd name="connsiteY0" fmla="*/ 3657 h 724204"/>
                  <a:gd name="connsiteX1" fmla="*/ 2136038 w 2542032"/>
                  <a:gd name="connsiteY1" fmla="*/ 3657 h 724204"/>
                  <a:gd name="connsiteX2" fmla="*/ 1762963 w 2542032"/>
                  <a:gd name="connsiteY2" fmla="*/ 124358 h 724204"/>
                  <a:gd name="connsiteX3" fmla="*/ 1708099 w 2542032"/>
                  <a:gd name="connsiteY3" fmla="*/ 241401 h 724204"/>
                  <a:gd name="connsiteX4" fmla="*/ 1283817 w 2542032"/>
                  <a:gd name="connsiteY4" fmla="*/ 241401 h 724204"/>
                  <a:gd name="connsiteX5" fmla="*/ 1228953 w 2542032"/>
                  <a:gd name="connsiteY5" fmla="*/ 128016 h 724204"/>
                  <a:gd name="connsiteX6" fmla="*/ 863193 w 2542032"/>
                  <a:gd name="connsiteY6" fmla="*/ 0 h 724204"/>
                  <a:gd name="connsiteX7" fmla="*/ 0 w 2542032"/>
                  <a:gd name="connsiteY7" fmla="*/ 0 h 724204"/>
                  <a:gd name="connsiteX8" fmla="*/ 0 w 2542032"/>
                  <a:gd name="connsiteY8" fmla="*/ 58521 h 724204"/>
                  <a:gd name="connsiteX9" fmla="*/ 106070 w 2542032"/>
                  <a:gd name="connsiteY9" fmla="*/ 248716 h 724204"/>
                  <a:gd name="connsiteX10" fmla="*/ 588873 w 2542032"/>
                  <a:gd name="connsiteY10" fmla="*/ 548640 h 724204"/>
                  <a:gd name="connsiteX11" fmla="*/ 1013155 w 2542032"/>
                  <a:gd name="connsiteY11" fmla="*/ 724204 h 724204"/>
                  <a:gd name="connsiteX12" fmla="*/ 1971446 w 2542032"/>
                  <a:gd name="connsiteY12" fmla="*/ 720547 h 724204"/>
                  <a:gd name="connsiteX13" fmla="*/ 2165299 w 2542032"/>
                  <a:gd name="connsiteY13" fmla="*/ 493776 h 724204"/>
                  <a:gd name="connsiteX14" fmla="*/ 2406700 w 2542032"/>
                  <a:gd name="connsiteY14" fmla="*/ 241401 h 724204"/>
                  <a:gd name="connsiteX15" fmla="*/ 2542032 w 2542032"/>
                  <a:gd name="connsiteY15" fmla="*/ 3657 h 724204"/>
                  <a:gd name="connsiteX0" fmla="*/ 2542032 w 2542032"/>
                  <a:gd name="connsiteY0" fmla="*/ 3657 h 724204"/>
                  <a:gd name="connsiteX1" fmla="*/ 2136038 w 2542032"/>
                  <a:gd name="connsiteY1" fmla="*/ 3657 h 724204"/>
                  <a:gd name="connsiteX2" fmla="*/ 1762963 w 2542032"/>
                  <a:gd name="connsiteY2" fmla="*/ 124358 h 724204"/>
                  <a:gd name="connsiteX3" fmla="*/ 1708099 w 2542032"/>
                  <a:gd name="connsiteY3" fmla="*/ 241401 h 724204"/>
                  <a:gd name="connsiteX4" fmla="*/ 1283817 w 2542032"/>
                  <a:gd name="connsiteY4" fmla="*/ 241401 h 724204"/>
                  <a:gd name="connsiteX5" fmla="*/ 1228953 w 2542032"/>
                  <a:gd name="connsiteY5" fmla="*/ 128016 h 724204"/>
                  <a:gd name="connsiteX6" fmla="*/ 863193 w 2542032"/>
                  <a:gd name="connsiteY6" fmla="*/ 0 h 724204"/>
                  <a:gd name="connsiteX7" fmla="*/ 0 w 2542032"/>
                  <a:gd name="connsiteY7" fmla="*/ 0 h 724204"/>
                  <a:gd name="connsiteX8" fmla="*/ 0 w 2542032"/>
                  <a:gd name="connsiteY8" fmla="*/ 58521 h 724204"/>
                  <a:gd name="connsiteX9" fmla="*/ 588873 w 2542032"/>
                  <a:gd name="connsiteY9" fmla="*/ 548640 h 724204"/>
                  <a:gd name="connsiteX10" fmla="*/ 1013155 w 2542032"/>
                  <a:gd name="connsiteY10" fmla="*/ 724204 h 724204"/>
                  <a:gd name="connsiteX11" fmla="*/ 1971446 w 2542032"/>
                  <a:gd name="connsiteY11" fmla="*/ 720547 h 724204"/>
                  <a:gd name="connsiteX12" fmla="*/ 2165299 w 2542032"/>
                  <a:gd name="connsiteY12" fmla="*/ 493776 h 724204"/>
                  <a:gd name="connsiteX13" fmla="*/ 2406700 w 2542032"/>
                  <a:gd name="connsiteY13" fmla="*/ 241401 h 724204"/>
                  <a:gd name="connsiteX14" fmla="*/ 2542032 w 2542032"/>
                  <a:gd name="connsiteY14" fmla="*/ 3657 h 724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42032" h="724204">
                    <a:moveTo>
                      <a:pt x="2542032" y="3657"/>
                    </a:moveTo>
                    <a:lnTo>
                      <a:pt x="2136038" y="3657"/>
                    </a:lnTo>
                    <a:lnTo>
                      <a:pt x="1762963" y="124358"/>
                    </a:lnTo>
                    <a:lnTo>
                      <a:pt x="1708099" y="241401"/>
                    </a:lnTo>
                    <a:lnTo>
                      <a:pt x="1283817" y="241401"/>
                    </a:lnTo>
                    <a:lnTo>
                      <a:pt x="1228953" y="128016"/>
                    </a:lnTo>
                    <a:lnTo>
                      <a:pt x="863193" y="0"/>
                    </a:lnTo>
                    <a:lnTo>
                      <a:pt x="0" y="0"/>
                    </a:lnTo>
                    <a:lnTo>
                      <a:pt x="0" y="58521"/>
                    </a:lnTo>
                    <a:lnTo>
                      <a:pt x="588873" y="548640"/>
                    </a:lnTo>
                    <a:lnTo>
                      <a:pt x="1013155" y="724204"/>
                    </a:lnTo>
                    <a:lnTo>
                      <a:pt x="1971446" y="720547"/>
                    </a:lnTo>
                    <a:lnTo>
                      <a:pt x="2165299" y="493776"/>
                    </a:lnTo>
                    <a:lnTo>
                      <a:pt x="2406700" y="241401"/>
                    </a:lnTo>
                    <a:lnTo>
                      <a:pt x="2542032" y="3657"/>
                    </a:lnTo>
                    <a:close/>
                  </a:path>
                </a:pathLst>
              </a:custGeom>
              <a:solidFill>
                <a:schemeClr val="bg2">
                  <a:lumMod val="90000"/>
                </a:schemeClr>
              </a:solid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sz="1926"/>
              </a:p>
            </p:txBody>
          </p:sp>
        </p:grpSp>
        <p:cxnSp>
          <p:nvCxnSpPr>
            <p:cNvPr id="217" name="直線コネクタ 216"/>
            <p:cNvCxnSpPr>
              <a:stCxn id="223" idx="7"/>
              <a:endCxn id="224" idx="1"/>
            </p:cNvCxnSpPr>
            <p:nvPr/>
          </p:nvCxnSpPr>
          <p:spPr>
            <a:xfrm rot="20441687">
              <a:off x="697302" y="1324304"/>
              <a:ext cx="19905" cy="31769"/>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18" name="直線コネクタ 217"/>
            <p:cNvCxnSpPr>
              <a:stCxn id="223" idx="6"/>
              <a:endCxn id="224" idx="2"/>
            </p:cNvCxnSpPr>
            <p:nvPr/>
          </p:nvCxnSpPr>
          <p:spPr>
            <a:xfrm rot="20441687">
              <a:off x="628679" y="1490493"/>
              <a:ext cx="37679" cy="22402"/>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19" name="直線コネクタ 218"/>
            <p:cNvCxnSpPr>
              <a:stCxn id="223" idx="5"/>
              <a:endCxn id="224" idx="3"/>
            </p:cNvCxnSpPr>
            <p:nvPr/>
          </p:nvCxnSpPr>
          <p:spPr>
            <a:xfrm rot="20441687">
              <a:off x="656316" y="1542601"/>
              <a:ext cx="37763" cy="31752"/>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20" name="直線コネクタ 219"/>
            <p:cNvCxnSpPr>
              <a:stCxn id="223" idx="4"/>
              <a:endCxn id="224" idx="4"/>
            </p:cNvCxnSpPr>
            <p:nvPr/>
          </p:nvCxnSpPr>
          <p:spPr>
            <a:xfrm rot="20441687">
              <a:off x="559725" y="1642871"/>
              <a:ext cx="19837" cy="5063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21" name="直線コネクタ 220"/>
            <p:cNvCxnSpPr>
              <a:stCxn id="223" idx="3"/>
              <a:endCxn id="224" idx="5"/>
            </p:cNvCxnSpPr>
            <p:nvPr/>
          </p:nvCxnSpPr>
          <p:spPr>
            <a:xfrm rot="20441687">
              <a:off x="503482" y="1623872"/>
              <a:ext cx="21022" cy="41312"/>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22" name="直線コネクタ 221"/>
            <p:cNvCxnSpPr>
              <a:stCxn id="223" idx="2"/>
              <a:endCxn id="224" idx="6"/>
            </p:cNvCxnSpPr>
            <p:nvPr/>
          </p:nvCxnSpPr>
          <p:spPr>
            <a:xfrm rot="20441687">
              <a:off x="338427" y="1683614"/>
              <a:ext cx="43405" cy="40813"/>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grpSp>
      <p:sp>
        <p:nvSpPr>
          <p:cNvPr id="99" name="フリーフォーム 98"/>
          <p:cNvSpPr/>
          <p:nvPr/>
        </p:nvSpPr>
        <p:spPr>
          <a:xfrm>
            <a:off x="8648277" y="5669671"/>
            <a:ext cx="487330" cy="337628"/>
          </a:xfrm>
          <a:custGeom>
            <a:avLst/>
            <a:gdLst>
              <a:gd name="connsiteX0" fmla="*/ 2755900 w 2755900"/>
              <a:gd name="connsiteY0" fmla="*/ 0 h 1683558"/>
              <a:gd name="connsiteX1" fmla="*/ 2133600 w 2755900"/>
              <a:gd name="connsiteY1" fmla="*/ 1511300 h 1683558"/>
              <a:gd name="connsiteX2" fmla="*/ 0 w 2755900"/>
              <a:gd name="connsiteY2" fmla="*/ 1663700 h 1683558"/>
              <a:gd name="connsiteX0" fmla="*/ 1397000 w 2167353"/>
              <a:gd name="connsiteY0" fmla="*/ 1341893 h 1475393"/>
              <a:gd name="connsiteX1" fmla="*/ 2133600 w 2167353"/>
              <a:gd name="connsiteY1" fmla="*/ 59193 h 1475393"/>
              <a:gd name="connsiteX2" fmla="*/ 0 w 2167353"/>
              <a:gd name="connsiteY2" fmla="*/ 211593 h 1475393"/>
              <a:gd name="connsiteX0" fmla="*/ 1397000 w 2019852"/>
              <a:gd name="connsiteY0" fmla="*/ 1138106 h 1295681"/>
              <a:gd name="connsiteX1" fmla="*/ 1981200 w 2019852"/>
              <a:gd name="connsiteY1" fmla="*/ 185606 h 1295681"/>
              <a:gd name="connsiteX2" fmla="*/ 0 w 2019852"/>
              <a:gd name="connsiteY2" fmla="*/ 7806 h 1295681"/>
              <a:gd name="connsiteX0" fmla="*/ 1435100 w 2059682"/>
              <a:gd name="connsiteY0" fmla="*/ 1078319 h 1234884"/>
              <a:gd name="connsiteX1" fmla="*/ 2019300 w 2059682"/>
              <a:gd name="connsiteY1" fmla="*/ 125819 h 1234884"/>
              <a:gd name="connsiteX2" fmla="*/ 0 w 2059682"/>
              <a:gd name="connsiteY2" fmla="*/ 24219 h 1234884"/>
              <a:gd name="connsiteX0" fmla="*/ 1435100 w 2030389"/>
              <a:gd name="connsiteY0" fmla="*/ 1059078 h 1207965"/>
              <a:gd name="connsiteX1" fmla="*/ 2019300 w 2030389"/>
              <a:gd name="connsiteY1" fmla="*/ 106578 h 1207965"/>
              <a:gd name="connsiteX2" fmla="*/ 0 w 2030389"/>
              <a:gd name="connsiteY2" fmla="*/ 4978 h 1207965"/>
              <a:gd name="connsiteX0" fmla="*/ 2202 w 2148693"/>
              <a:gd name="connsiteY0" fmla="*/ 1078318 h 1234883"/>
              <a:gd name="connsiteX1" fmla="*/ 2148502 w 2148693"/>
              <a:gd name="connsiteY1" fmla="*/ 125818 h 1234883"/>
              <a:gd name="connsiteX2" fmla="*/ 129202 w 2148693"/>
              <a:gd name="connsiteY2" fmla="*/ 24218 h 1234883"/>
              <a:gd name="connsiteX0" fmla="*/ 0 w 2146491"/>
              <a:gd name="connsiteY0" fmla="*/ 1078318 h 1085712"/>
              <a:gd name="connsiteX1" fmla="*/ 2146300 w 2146491"/>
              <a:gd name="connsiteY1" fmla="*/ 125818 h 1085712"/>
              <a:gd name="connsiteX2" fmla="*/ 127000 w 2146491"/>
              <a:gd name="connsiteY2" fmla="*/ 24218 h 1085712"/>
              <a:gd name="connsiteX0" fmla="*/ 0 w 2222448"/>
              <a:gd name="connsiteY0" fmla="*/ 1077029 h 1120933"/>
              <a:gd name="connsiteX1" fmla="*/ 1624433 w 2222448"/>
              <a:gd name="connsiteY1" fmla="*/ 1052421 h 1120933"/>
              <a:gd name="connsiteX2" fmla="*/ 2146300 w 2222448"/>
              <a:gd name="connsiteY2" fmla="*/ 124529 h 1120933"/>
              <a:gd name="connsiteX3" fmla="*/ 127000 w 2222448"/>
              <a:gd name="connsiteY3" fmla="*/ 22929 h 1120933"/>
              <a:gd name="connsiteX0" fmla="*/ 0 w 1968142"/>
              <a:gd name="connsiteY0" fmla="*/ 1061579 h 1105483"/>
              <a:gd name="connsiteX1" fmla="*/ 1624433 w 1968142"/>
              <a:gd name="connsiteY1" fmla="*/ 1036971 h 1105483"/>
              <a:gd name="connsiteX2" fmla="*/ 1828800 w 1968142"/>
              <a:gd name="connsiteY2" fmla="*/ 172579 h 1105483"/>
              <a:gd name="connsiteX3" fmla="*/ 127000 w 1968142"/>
              <a:gd name="connsiteY3" fmla="*/ 7479 h 1105483"/>
              <a:gd name="connsiteX0" fmla="*/ 0 w 1868443"/>
              <a:gd name="connsiteY0" fmla="*/ 1064401 h 1213598"/>
              <a:gd name="connsiteX1" fmla="*/ 1192633 w 1868443"/>
              <a:gd name="connsiteY1" fmla="*/ 1166793 h 1213598"/>
              <a:gd name="connsiteX2" fmla="*/ 1828800 w 1868443"/>
              <a:gd name="connsiteY2" fmla="*/ 175401 h 1213598"/>
              <a:gd name="connsiteX3" fmla="*/ 127000 w 1868443"/>
              <a:gd name="connsiteY3" fmla="*/ 10301 h 1213598"/>
              <a:gd name="connsiteX0" fmla="*/ 0 w 2452643"/>
              <a:gd name="connsiteY0" fmla="*/ 1026301 h 1209550"/>
              <a:gd name="connsiteX1" fmla="*/ 1776833 w 2452643"/>
              <a:gd name="connsiteY1" fmla="*/ 1166793 h 1209550"/>
              <a:gd name="connsiteX2" fmla="*/ 2413000 w 2452643"/>
              <a:gd name="connsiteY2" fmla="*/ 175401 h 1209550"/>
              <a:gd name="connsiteX3" fmla="*/ 711200 w 2452643"/>
              <a:gd name="connsiteY3" fmla="*/ 10301 h 1209550"/>
              <a:gd name="connsiteX0" fmla="*/ 0 w 2452643"/>
              <a:gd name="connsiteY0" fmla="*/ 1026301 h 1216027"/>
              <a:gd name="connsiteX1" fmla="*/ 1776833 w 2452643"/>
              <a:gd name="connsiteY1" fmla="*/ 1166793 h 1216027"/>
              <a:gd name="connsiteX2" fmla="*/ 2413000 w 2452643"/>
              <a:gd name="connsiteY2" fmla="*/ 175401 h 1216027"/>
              <a:gd name="connsiteX3" fmla="*/ 711200 w 2452643"/>
              <a:gd name="connsiteY3" fmla="*/ 10301 h 1216027"/>
              <a:gd name="connsiteX0" fmla="*/ 0 w 2541543"/>
              <a:gd name="connsiteY0" fmla="*/ 962801 h 1209108"/>
              <a:gd name="connsiteX1" fmla="*/ 1865733 w 2541543"/>
              <a:gd name="connsiteY1" fmla="*/ 1166793 h 1209108"/>
              <a:gd name="connsiteX2" fmla="*/ 2501900 w 2541543"/>
              <a:gd name="connsiteY2" fmla="*/ 175401 h 1209108"/>
              <a:gd name="connsiteX3" fmla="*/ 800100 w 2541543"/>
              <a:gd name="connsiteY3" fmla="*/ 10301 h 1209108"/>
              <a:gd name="connsiteX0" fmla="*/ 0 w 2691096"/>
              <a:gd name="connsiteY0" fmla="*/ 954784 h 1201091"/>
              <a:gd name="connsiteX1" fmla="*/ 1865733 w 2691096"/>
              <a:gd name="connsiteY1" fmla="*/ 1158776 h 1201091"/>
              <a:gd name="connsiteX2" fmla="*/ 2577876 w 2691096"/>
              <a:gd name="connsiteY2" fmla="*/ 330740 h 1201091"/>
              <a:gd name="connsiteX3" fmla="*/ 2501900 w 2691096"/>
              <a:gd name="connsiteY3" fmla="*/ 167384 h 1201091"/>
              <a:gd name="connsiteX4" fmla="*/ 800100 w 2691096"/>
              <a:gd name="connsiteY4" fmla="*/ 2284 h 1201091"/>
              <a:gd name="connsiteX0" fmla="*/ 0 w 2628625"/>
              <a:gd name="connsiteY0" fmla="*/ 961271 h 1207578"/>
              <a:gd name="connsiteX1" fmla="*/ 1865733 w 2628625"/>
              <a:gd name="connsiteY1" fmla="*/ 1165263 h 1207578"/>
              <a:gd name="connsiteX2" fmla="*/ 2577876 w 2628625"/>
              <a:gd name="connsiteY2" fmla="*/ 337227 h 1207578"/>
              <a:gd name="connsiteX3" fmla="*/ 2336800 w 2628625"/>
              <a:gd name="connsiteY3" fmla="*/ 59571 h 1207578"/>
              <a:gd name="connsiteX4" fmla="*/ 800100 w 2628625"/>
              <a:gd name="connsiteY4" fmla="*/ 8771 h 1207578"/>
              <a:gd name="connsiteX0" fmla="*/ 0 w 2633986"/>
              <a:gd name="connsiteY0" fmla="*/ 957260 h 1203567"/>
              <a:gd name="connsiteX1" fmla="*/ 1865733 w 2633986"/>
              <a:gd name="connsiteY1" fmla="*/ 1161252 h 1203567"/>
              <a:gd name="connsiteX2" fmla="*/ 2577876 w 2633986"/>
              <a:gd name="connsiteY2" fmla="*/ 333216 h 1203567"/>
              <a:gd name="connsiteX3" fmla="*/ 2336800 w 2633986"/>
              <a:gd name="connsiteY3" fmla="*/ 55560 h 1203567"/>
              <a:gd name="connsiteX4" fmla="*/ 800100 w 2633986"/>
              <a:gd name="connsiteY4" fmla="*/ 4760 h 1203567"/>
              <a:gd name="connsiteX0" fmla="*/ 0 w 2650919"/>
              <a:gd name="connsiteY0" fmla="*/ 957260 h 1203567"/>
              <a:gd name="connsiteX1" fmla="*/ 1865733 w 2650919"/>
              <a:gd name="connsiteY1" fmla="*/ 1161252 h 1203567"/>
              <a:gd name="connsiteX2" fmla="*/ 2577876 w 2650919"/>
              <a:gd name="connsiteY2" fmla="*/ 333216 h 1203567"/>
              <a:gd name="connsiteX3" fmla="*/ 2336800 w 2650919"/>
              <a:gd name="connsiteY3" fmla="*/ 55560 h 1203567"/>
              <a:gd name="connsiteX4" fmla="*/ 800100 w 2650919"/>
              <a:gd name="connsiteY4" fmla="*/ 4760 h 1203567"/>
              <a:gd name="connsiteX0" fmla="*/ 0 w 2650919"/>
              <a:gd name="connsiteY0" fmla="*/ 957260 h 1238368"/>
              <a:gd name="connsiteX1" fmla="*/ 1637133 w 2650919"/>
              <a:gd name="connsiteY1" fmla="*/ 1199352 h 1238368"/>
              <a:gd name="connsiteX2" fmla="*/ 2577876 w 2650919"/>
              <a:gd name="connsiteY2" fmla="*/ 333216 h 1238368"/>
              <a:gd name="connsiteX3" fmla="*/ 2336800 w 2650919"/>
              <a:gd name="connsiteY3" fmla="*/ 55560 h 1238368"/>
              <a:gd name="connsiteX4" fmla="*/ 800100 w 2650919"/>
              <a:gd name="connsiteY4" fmla="*/ 4760 h 1238368"/>
              <a:gd name="connsiteX0" fmla="*/ 0 w 2650919"/>
              <a:gd name="connsiteY0" fmla="*/ 957260 h 1238368"/>
              <a:gd name="connsiteX1" fmla="*/ 1637133 w 2650919"/>
              <a:gd name="connsiteY1" fmla="*/ 1199352 h 1238368"/>
              <a:gd name="connsiteX2" fmla="*/ 2019075 w 2650919"/>
              <a:gd name="connsiteY2" fmla="*/ 1146015 h 1238368"/>
              <a:gd name="connsiteX3" fmla="*/ 2577876 w 2650919"/>
              <a:gd name="connsiteY3" fmla="*/ 333216 h 1238368"/>
              <a:gd name="connsiteX4" fmla="*/ 2336800 w 2650919"/>
              <a:gd name="connsiteY4" fmla="*/ 55560 h 1238368"/>
              <a:gd name="connsiteX5" fmla="*/ 800100 w 2650919"/>
              <a:gd name="connsiteY5" fmla="*/ 4760 h 1238368"/>
              <a:gd name="connsiteX0" fmla="*/ 0 w 2650919"/>
              <a:gd name="connsiteY0" fmla="*/ 957260 h 1227568"/>
              <a:gd name="connsiteX1" fmla="*/ 1637133 w 2650919"/>
              <a:gd name="connsiteY1" fmla="*/ 1199352 h 1227568"/>
              <a:gd name="connsiteX2" fmla="*/ 2019075 w 2650919"/>
              <a:gd name="connsiteY2" fmla="*/ 1146015 h 1227568"/>
              <a:gd name="connsiteX3" fmla="*/ 2577876 w 2650919"/>
              <a:gd name="connsiteY3" fmla="*/ 333216 h 1227568"/>
              <a:gd name="connsiteX4" fmla="*/ 2336800 w 2650919"/>
              <a:gd name="connsiteY4" fmla="*/ 55560 h 1227568"/>
              <a:gd name="connsiteX5" fmla="*/ 800100 w 2650919"/>
              <a:gd name="connsiteY5" fmla="*/ 4760 h 1227568"/>
              <a:gd name="connsiteX0" fmla="*/ 0 w 2650919"/>
              <a:gd name="connsiteY0" fmla="*/ 957260 h 1231835"/>
              <a:gd name="connsiteX1" fmla="*/ 1637133 w 2650919"/>
              <a:gd name="connsiteY1" fmla="*/ 1199352 h 1231835"/>
              <a:gd name="connsiteX2" fmla="*/ 2019075 w 2650919"/>
              <a:gd name="connsiteY2" fmla="*/ 1146015 h 1231835"/>
              <a:gd name="connsiteX3" fmla="*/ 2577876 w 2650919"/>
              <a:gd name="connsiteY3" fmla="*/ 333216 h 1231835"/>
              <a:gd name="connsiteX4" fmla="*/ 2336800 w 2650919"/>
              <a:gd name="connsiteY4" fmla="*/ 55560 h 1231835"/>
              <a:gd name="connsiteX5" fmla="*/ 800100 w 2650919"/>
              <a:gd name="connsiteY5" fmla="*/ 4760 h 1231835"/>
              <a:gd name="connsiteX0" fmla="*/ 0 w 2689019"/>
              <a:gd name="connsiteY0" fmla="*/ 868360 h 1231835"/>
              <a:gd name="connsiteX1" fmla="*/ 1675233 w 2689019"/>
              <a:gd name="connsiteY1" fmla="*/ 1199352 h 1231835"/>
              <a:gd name="connsiteX2" fmla="*/ 2057175 w 2689019"/>
              <a:gd name="connsiteY2" fmla="*/ 1146015 h 1231835"/>
              <a:gd name="connsiteX3" fmla="*/ 2615976 w 2689019"/>
              <a:gd name="connsiteY3" fmla="*/ 333216 h 1231835"/>
              <a:gd name="connsiteX4" fmla="*/ 2374900 w 2689019"/>
              <a:gd name="connsiteY4" fmla="*/ 55560 h 1231835"/>
              <a:gd name="connsiteX5" fmla="*/ 838200 w 2689019"/>
              <a:gd name="connsiteY5" fmla="*/ 4760 h 1231835"/>
              <a:gd name="connsiteX0" fmla="*/ 0 w 2727119"/>
              <a:gd name="connsiteY0" fmla="*/ 893760 h 1231835"/>
              <a:gd name="connsiteX1" fmla="*/ 1713333 w 2727119"/>
              <a:gd name="connsiteY1" fmla="*/ 1199352 h 1231835"/>
              <a:gd name="connsiteX2" fmla="*/ 2095275 w 2727119"/>
              <a:gd name="connsiteY2" fmla="*/ 1146015 h 1231835"/>
              <a:gd name="connsiteX3" fmla="*/ 2654076 w 2727119"/>
              <a:gd name="connsiteY3" fmla="*/ 333216 h 1231835"/>
              <a:gd name="connsiteX4" fmla="*/ 2413000 w 2727119"/>
              <a:gd name="connsiteY4" fmla="*/ 55560 h 1231835"/>
              <a:gd name="connsiteX5" fmla="*/ 876300 w 2727119"/>
              <a:gd name="connsiteY5" fmla="*/ 4760 h 1231835"/>
              <a:gd name="connsiteX0" fmla="*/ 0 w 2727119"/>
              <a:gd name="connsiteY0" fmla="*/ 889000 h 1227075"/>
              <a:gd name="connsiteX1" fmla="*/ 1713333 w 2727119"/>
              <a:gd name="connsiteY1" fmla="*/ 1194592 h 1227075"/>
              <a:gd name="connsiteX2" fmla="*/ 2095275 w 2727119"/>
              <a:gd name="connsiteY2" fmla="*/ 1141255 h 1227075"/>
              <a:gd name="connsiteX3" fmla="*/ 2654076 w 2727119"/>
              <a:gd name="connsiteY3" fmla="*/ 328456 h 1227075"/>
              <a:gd name="connsiteX4" fmla="*/ 2413000 w 2727119"/>
              <a:gd name="connsiteY4" fmla="*/ 50800 h 1227075"/>
              <a:gd name="connsiteX5" fmla="*/ 1571248 w 2727119"/>
              <a:gd name="connsiteY5" fmla="*/ 28139 h 1227075"/>
              <a:gd name="connsiteX6" fmla="*/ 876300 w 2727119"/>
              <a:gd name="connsiteY6" fmla="*/ 0 h 1227075"/>
              <a:gd name="connsiteX0" fmla="*/ 0 w 2727119"/>
              <a:gd name="connsiteY0" fmla="*/ 867253 h 1205328"/>
              <a:gd name="connsiteX1" fmla="*/ 1713333 w 2727119"/>
              <a:gd name="connsiteY1" fmla="*/ 1172845 h 1205328"/>
              <a:gd name="connsiteX2" fmla="*/ 2095275 w 2727119"/>
              <a:gd name="connsiteY2" fmla="*/ 1119508 h 1205328"/>
              <a:gd name="connsiteX3" fmla="*/ 2654076 w 2727119"/>
              <a:gd name="connsiteY3" fmla="*/ 306709 h 1205328"/>
              <a:gd name="connsiteX4" fmla="*/ 2413000 w 2727119"/>
              <a:gd name="connsiteY4" fmla="*/ 29053 h 1205328"/>
              <a:gd name="connsiteX5" fmla="*/ 1571248 w 2727119"/>
              <a:gd name="connsiteY5" fmla="*/ 6392 h 1205328"/>
              <a:gd name="connsiteX6" fmla="*/ 1236786 w 2727119"/>
              <a:gd name="connsiteY6" fmla="*/ 556096 h 1205328"/>
              <a:gd name="connsiteX0" fmla="*/ 0 w 1791569"/>
              <a:gd name="connsiteY0" fmla="*/ 1054206 h 1205328"/>
              <a:gd name="connsiteX1" fmla="*/ 777783 w 1791569"/>
              <a:gd name="connsiteY1" fmla="*/ 1172845 h 1205328"/>
              <a:gd name="connsiteX2" fmla="*/ 1159725 w 1791569"/>
              <a:gd name="connsiteY2" fmla="*/ 1119508 h 1205328"/>
              <a:gd name="connsiteX3" fmla="*/ 1718526 w 1791569"/>
              <a:gd name="connsiteY3" fmla="*/ 306709 h 1205328"/>
              <a:gd name="connsiteX4" fmla="*/ 1477450 w 1791569"/>
              <a:gd name="connsiteY4" fmla="*/ 29053 h 1205328"/>
              <a:gd name="connsiteX5" fmla="*/ 635698 w 1791569"/>
              <a:gd name="connsiteY5" fmla="*/ 6392 h 1205328"/>
              <a:gd name="connsiteX6" fmla="*/ 301236 w 1791569"/>
              <a:gd name="connsiteY6" fmla="*/ 556096 h 1205328"/>
              <a:gd name="connsiteX0" fmla="*/ 0 w 1791569"/>
              <a:gd name="connsiteY0" fmla="*/ 1054206 h 1205328"/>
              <a:gd name="connsiteX1" fmla="*/ 777783 w 1791569"/>
              <a:gd name="connsiteY1" fmla="*/ 1172845 h 1205328"/>
              <a:gd name="connsiteX2" fmla="*/ 1159725 w 1791569"/>
              <a:gd name="connsiteY2" fmla="*/ 1119508 h 1205328"/>
              <a:gd name="connsiteX3" fmla="*/ 1718526 w 1791569"/>
              <a:gd name="connsiteY3" fmla="*/ 306709 h 1205328"/>
              <a:gd name="connsiteX4" fmla="*/ 1477450 w 1791569"/>
              <a:gd name="connsiteY4" fmla="*/ 29053 h 1205328"/>
              <a:gd name="connsiteX5" fmla="*/ 635698 w 1791569"/>
              <a:gd name="connsiteY5" fmla="*/ 6392 h 1205328"/>
              <a:gd name="connsiteX6" fmla="*/ 301236 w 1791569"/>
              <a:gd name="connsiteY6" fmla="*/ 556096 h 1205328"/>
              <a:gd name="connsiteX7" fmla="*/ 0 w 1791569"/>
              <a:gd name="connsiteY7" fmla="*/ 1054206 h 1205328"/>
              <a:gd name="connsiteX0" fmla="*/ 0 w 1757237"/>
              <a:gd name="connsiteY0" fmla="*/ 1011718 h 1205328"/>
              <a:gd name="connsiteX1" fmla="*/ 743451 w 1757237"/>
              <a:gd name="connsiteY1" fmla="*/ 1172845 h 1205328"/>
              <a:gd name="connsiteX2" fmla="*/ 1125393 w 1757237"/>
              <a:gd name="connsiteY2" fmla="*/ 1119508 h 1205328"/>
              <a:gd name="connsiteX3" fmla="*/ 1684194 w 1757237"/>
              <a:gd name="connsiteY3" fmla="*/ 306709 h 1205328"/>
              <a:gd name="connsiteX4" fmla="*/ 1443118 w 1757237"/>
              <a:gd name="connsiteY4" fmla="*/ 29053 h 1205328"/>
              <a:gd name="connsiteX5" fmla="*/ 601366 w 1757237"/>
              <a:gd name="connsiteY5" fmla="*/ 6392 h 1205328"/>
              <a:gd name="connsiteX6" fmla="*/ 266904 w 1757237"/>
              <a:gd name="connsiteY6" fmla="*/ 556096 h 1205328"/>
              <a:gd name="connsiteX7" fmla="*/ 0 w 1757237"/>
              <a:gd name="connsiteY7" fmla="*/ 1011718 h 1205328"/>
              <a:gd name="connsiteX0" fmla="*/ 0 w 1757237"/>
              <a:gd name="connsiteY0" fmla="*/ 1011718 h 1205328"/>
              <a:gd name="connsiteX1" fmla="*/ 743451 w 1757237"/>
              <a:gd name="connsiteY1" fmla="*/ 1172845 h 1205328"/>
              <a:gd name="connsiteX2" fmla="*/ 1125393 w 1757237"/>
              <a:gd name="connsiteY2" fmla="*/ 1119508 h 1205328"/>
              <a:gd name="connsiteX3" fmla="*/ 1684194 w 1757237"/>
              <a:gd name="connsiteY3" fmla="*/ 306709 h 1205328"/>
              <a:gd name="connsiteX4" fmla="*/ 1443118 w 1757237"/>
              <a:gd name="connsiteY4" fmla="*/ 29053 h 1205328"/>
              <a:gd name="connsiteX5" fmla="*/ 781609 w 1757237"/>
              <a:gd name="connsiteY5" fmla="*/ 6391 h 1205328"/>
              <a:gd name="connsiteX6" fmla="*/ 266904 w 1757237"/>
              <a:gd name="connsiteY6" fmla="*/ 556096 h 1205328"/>
              <a:gd name="connsiteX7" fmla="*/ 0 w 1757237"/>
              <a:gd name="connsiteY7" fmla="*/ 1011718 h 1205328"/>
              <a:gd name="connsiteX0" fmla="*/ 0 w 1757237"/>
              <a:gd name="connsiteY0" fmla="*/ 1011718 h 1205328"/>
              <a:gd name="connsiteX1" fmla="*/ 743451 w 1757237"/>
              <a:gd name="connsiteY1" fmla="*/ 1172845 h 1205328"/>
              <a:gd name="connsiteX2" fmla="*/ 1125393 w 1757237"/>
              <a:gd name="connsiteY2" fmla="*/ 1119508 h 1205328"/>
              <a:gd name="connsiteX3" fmla="*/ 1684194 w 1757237"/>
              <a:gd name="connsiteY3" fmla="*/ 306709 h 1205328"/>
              <a:gd name="connsiteX4" fmla="*/ 1443118 w 1757237"/>
              <a:gd name="connsiteY4" fmla="*/ 29053 h 1205328"/>
              <a:gd name="connsiteX5" fmla="*/ 781609 w 1757237"/>
              <a:gd name="connsiteY5" fmla="*/ 6391 h 1205328"/>
              <a:gd name="connsiteX6" fmla="*/ 395651 w 1757237"/>
              <a:gd name="connsiteY6" fmla="*/ 573089 h 1205328"/>
              <a:gd name="connsiteX7" fmla="*/ 0 w 1757237"/>
              <a:gd name="connsiteY7" fmla="*/ 1011718 h 1205328"/>
              <a:gd name="connsiteX0" fmla="*/ 0 w 1757237"/>
              <a:gd name="connsiteY0" fmla="*/ 1011718 h 1205328"/>
              <a:gd name="connsiteX1" fmla="*/ 743451 w 1757237"/>
              <a:gd name="connsiteY1" fmla="*/ 1172845 h 1205328"/>
              <a:gd name="connsiteX2" fmla="*/ 1125393 w 1757237"/>
              <a:gd name="connsiteY2" fmla="*/ 1119508 h 1205328"/>
              <a:gd name="connsiteX3" fmla="*/ 1684194 w 1757237"/>
              <a:gd name="connsiteY3" fmla="*/ 306709 h 1205328"/>
              <a:gd name="connsiteX4" fmla="*/ 1443118 w 1757237"/>
              <a:gd name="connsiteY4" fmla="*/ 29053 h 1205328"/>
              <a:gd name="connsiteX5" fmla="*/ 781609 w 1757237"/>
              <a:gd name="connsiteY5" fmla="*/ 6391 h 1205328"/>
              <a:gd name="connsiteX6" fmla="*/ 0 w 1757237"/>
              <a:gd name="connsiteY6" fmla="*/ 1011718 h 1205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57237" h="1205328">
                <a:moveTo>
                  <a:pt x="0" y="1011718"/>
                </a:moveTo>
                <a:cubicBezTo>
                  <a:pt x="232639" y="1037250"/>
                  <a:pt x="258734" y="1090295"/>
                  <a:pt x="743451" y="1172845"/>
                </a:cubicBezTo>
                <a:cubicBezTo>
                  <a:pt x="910630" y="1185254"/>
                  <a:pt x="968603" y="1263864"/>
                  <a:pt x="1125393" y="1119508"/>
                </a:cubicBezTo>
                <a:cubicBezTo>
                  <a:pt x="1282184" y="975152"/>
                  <a:pt x="1639706" y="456702"/>
                  <a:pt x="1684194" y="306709"/>
                </a:cubicBezTo>
                <a:cubicBezTo>
                  <a:pt x="1828322" y="52577"/>
                  <a:pt x="1764814" y="45696"/>
                  <a:pt x="1443118" y="29053"/>
                </a:cubicBezTo>
                <a:cubicBezTo>
                  <a:pt x="1152497" y="-25249"/>
                  <a:pt x="1037726" y="14858"/>
                  <a:pt x="781609" y="6391"/>
                </a:cubicBezTo>
                <a:lnTo>
                  <a:pt x="0" y="1011718"/>
                </a:ln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926"/>
          </a:p>
        </p:txBody>
      </p:sp>
      <p:sp>
        <p:nvSpPr>
          <p:cNvPr id="100" name="フリーフォーム 99"/>
          <p:cNvSpPr/>
          <p:nvPr/>
        </p:nvSpPr>
        <p:spPr>
          <a:xfrm>
            <a:off x="8349932" y="5977360"/>
            <a:ext cx="479217" cy="288374"/>
          </a:xfrm>
          <a:custGeom>
            <a:avLst/>
            <a:gdLst>
              <a:gd name="connsiteX0" fmla="*/ 2755900 w 2755900"/>
              <a:gd name="connsiteY0" fmla="*/ 0 h 1683558"/>
              <a:gd name="connsiteX1" fmla="*/ 2133600 w 2755900"/>
              <a:gd name="connsiteY1" fmla="*/ 1511300 h 1683558"/>
              <a:gd name="connsiteX2" fmla="*/ 0 w 2755900"/>
              <a:gd name="connsiteY2" fmla="*/ 1663700 h 1683558"/>
              <a:gd name="connsiteX0" fmla="*/ 1397000 w 2167353"/>
              <a:gd name="connsiteY0" fmla="*/ 1341893 h 1475393"/>
              <a:gd name="connsiteX1" fmla="*/ 2133600 w 2167353"/>
              <a:gd name="connsiteY1" fmla="*/ 59193 h 1475393"/>
              <a:gd name="connsiteX2" fmla="*/ 0 w 2167353"/>
              <a:gd name="connsiteY2" fmla="*/ 211593 h 1475393"/>
              <a:gd name="connsiteX0" fmla="*/ 1397000 w 2019852"/>
              <a:gd name="connsiteY0" fmla="*/ 1138106 h 1295681"/>
              <a:gd name="connsiteX1" fmla="*/ 1981200 w 2019852"/>
              <a:gd name="connsiteY1" fmla="*/ 185606 h 1295681"/>
              <a:gd name="connsiteX2" fmla="*/ 0 w 2019852"/>
              <a:gd name="connsiteY2" fmla="*/ 7806 h 1295681"/>
              <a:gd name="connsiteX0" fmla="*/ 1435100 w 2059682"/>
              <a:gd name="connsiteY0" fmla="*/ 1078319 h 1234884"/>
              <a:gd name="connsiteX1" fmla="*/ 2019300 w 2059682"/>
              <a:gd name="connsiteY1" fmla="*/ 125819 h 1234884"/>
              <a:gd name="connsiteX2" fmla="*/ 0 w 2059682"/>
              <a:gd name="connsiteY2" fmla="*/ 24219 h 1234884"/>
              <a:gd name="connsiteX0" fmla="*/ 1435100 w 2030389"/>
              <a:gd name="connsiteY0" fmla="*/ 1059078 h 1207965"/>
              <a:gd name="connsiteX1" fmla="*/ 2019300 w 2030389"/>
              <a:gd name="connsiteY1" fmla="*/ 106578 h 1207965"/>
              <a:gd name="connsiteX2" fmla="*/ 0 w 2030389"/>
              <a:gd name="connsiteY2" fmla="*/ 4978 h 1207965"/>
              <a:gd name="connsiteX0" fmla="*/ 2202 w 2148693"/>
              <a:gd name="connsiteY0" fmla="*/ 1078318 h 1234883"/>
              <a:gd name="connsiteX1" fmla="*/ 2148502 w 2148693"/>
              <a:gd name="connsiteY1" fmla="*/ 125818 h 1234883"/>
              <a:gd name="connsiteX2" fmla="*/ 129202 w 2148693"/>
              <a:gd name="connsiteY2" fmla="*/ 24218 h 1234883"/>
              <a:gd name="connsiteX0" fmla="*/ 0 w 2146491"/>
              <a:gd name="connsiteY0" fmla="*/ 1078318 h 1085712"/>
              <a:gd name="connsiteX1" fmla="*/ 2146300 w 2146491"/>
              <a:gd name="connsiteY1" fmla="*/ 125818 h 1085712"/>
              <a:gd name="connsiteX2" fmla="*/ 127000 w 2146491"/>
              <a:gd name="connsiteY2" fmla="*/ 24218 h 1085712"/>
              <a:gd name="connsiteX0" fmla="*/ 0 w 2222448"/>
              <a:gd name="connsiteY0" fmla="*/ 1077029 h 1120933"/>
              <a:gd name="connsiteX1" fmla="*/ 1624433 w 2222448"/>
              <a:gd name="connsiteY1" fmla="*/ 1052421 h 1120933"/>
              <a:gd name="connsiteX2" fmla="*/ 2146300 w 2222448"/>
              <a:gd name="connsiteY2" fmla="*/ 124529 h 1120933"/>
              <a:gd name="connsiteX3" fmla="*/ 127000 w 2222448"/>
              <a:gd name="connsiteY3" fmla="*/ 22929 h 1120933"/>
              <a:gd name="connsiteX0" fmla="*/ 0 w 1968142"/>
              <a:gd name="connsiteY0" fmla="*/ 1061579 h 1105483"/>
              <a:gd name="connsiteX1" fmla="*/ 1624433 w 1968142"/>
              <a:gd name="connsiteY1" fmla="*/ 1036971 h 1105483"/>
              <a:gd name="connsiteX2" fmla="*/ 1828800 w 1968142"/>
              <a:gd name="connsiteY2" fmla="*/ 172579 h 1105483"/>
              <a:gd name="connsiteX3" fmla="*/ 127000 w 1968142"/>
              <a:gd name="connsiteY3" fmla="*/ 7479 h 1105483"/>
              <a:gd name="connsiteX0" fmla="*/ 0 w 1868443"/>
              <a:gd name="connsiteY0" fmla="*/ 1064401 h 1213598"/>
              <a:gd name="connsiteX1" fmla="*/ 1192633 w 1868443"/>
              <a:gd name="connsiteY1" fmla="*/ 1166793 h 1213598"/>
              <a:gd name="connsiteX2" fmla="*/ 1828800 w 1868443"/>
              <a:gd name="connsiteY2" fmla="*/ 175401 h 1213598"/>
              <a:gd name="connsiteX3" fmla="*/ 127000 w 1868443"/>
              <a:gd name="connsiteY3" fmla="*/ 10301 h 1213598"/>
              <a:gd name="connsiteX0" fmla="*/ 0 w 2452643"/>
              <a:gd name="connsiteY0" fmla="*/ 1026301 h 1209550"/>
              <a:gd name="connsiteX1" fmla="*/ 1776833 w 2452643"/>
              <a:gd name="connsiteY1" fmla="*/ 1166793 h 1209550"/>
              <a:gd name="connsiteX2" fmla="*/ 2413000 w 2452643"/>
              <a:gd name="connsiteY2" fmla="*/ 175401 h 1209550"/>
              <a:gd name="connsiteX3" fmla="*/ 711200 w 2452643"/>
              <a:gd name="connsiteY3" fmla="*/ 10301 h 1209550"/>
              <a:gd name="connsiteX0" fmla="*/ 0 w 2452643"/>
              <a:gd name="connsiteY0" fmla="*/ 1026301 h 1216027"/>
              <a:gd name="connsiteX1" fmla="*/ 1776833 w 2452643"/>
              <a:gd name="connsiteY1" fmla="*/ 1166793 h 1216027"/>
              <a:gd name="connsiteX2" fmla="*/ 2413000 w 2452643"/>
              <a:gd name="connsiteY2" fmla="*/ 175401 h 1216027"/>
              <a:gd name="connsiteX3" fmla="*/ 711200 w 2452643"/>
              <a:gd name="connsiteY3" fmla="*/ 10301 h 1216027"/>
              <a:gd name="connsiteX0" fmla="*/ 0 w 2541543"/>
              <a:gd name="connsiteY0" fmla="*/ 962801 h 1209108"/>
              <a:gd name="connsiteX1" fmla="*/ 1865733 w 2541543"/>
              <a:gd name="connsiteY1" fmla="*/ 1166793 h 1209108"/>
              <a:gd name="connsiteX2" fmla="*/ 2501900 w 2541543"/>
              <a:gd name="connsiteY2" fmla="*/ 175401 h 1209108"/>
              <a:gd name="connsiteX3" fmla="*/ 800100 w 2541543"/>
              <a:gd name="connsiteY3" fmla="*/ 10301 h 1209108"/>
              <a:gd name="connsiteX0" fmla="*/ 0 w 2506020"/>
              <a:gd name="connsiteY0" fmla="*/ 954069 h 1200376"/>
              <a:gd name="connsiteX1" fmla="*/ 1865733 w 2506020"/>
              <a:gd name="connsiteY1" fmla="*/ 1158061 h 1200376"/>
              <a:gd name="connsiteX2" fmla="*/ 2463800 w 2506020"/>
              <a:gd name="connsiteY2" fmla="*/ 369869 h 1200376"/>
              <a:gd name="connsiteX3" fmla="*/ 800100 w 2506020"/>
              <a:gd name="connsiteY3" fmla="*/ 1569 h 1200376"/>
              <a:gd name="connsiteX0" fmla="*/ 0 w 2505293"/>
              <a:gd name="connsiteY0" fmla="*/ 1017260 h 1263567"/>
              <a:gd name="connsiteX1" fmla="*/ 1865733 w 2505293"/>
              <a:gd name="connsiteY1" fmla="*/ 1221252 h 1263567"/>
              <a:gd name="connsiteX2" fmla="*/ 2463800 w 2505293"/>
              <a:gd name="connsiteY2" fmla="*/ 433060 h 1263567"/>
              <a:gd name="connsiteX3" fmla="*/ 812800 w 2505293"/>
              <a:gd name="connsiteY3" fmla="*/ 1260 h 1263567"/>
              <a:gd name="connsiteX0" fmla="*/ 0 w 2505293"/>
              <a:gd name="connsiteY0" fmla="*/ 1016000 h 1262307"/>
              <a:gd name="connsiteX1" fmla="*/ 1865733 w 2505293"/>
              <a:gd name="connsiteY1" fmla="*/ 1219992 h 1262307"/>
              <a:gd name="connsiteX2" fmla="*/ 2463800 w 2505293"/>
              <a:gd name="connsiteY2" fmla="*/ 431800 h 1262307"/>
              <a:gd name="connsiteX3" fmla="*/ 812800 w 2505293"/>
              <a:gd name="connsiteY3" fmla="*/ 0 h 1262307"/>
              <a:gd name="connsiteX0" fmla="*/ 0 w 2500283"/>
              <a:gd name="connsiteY0" fmla="*/ 990600 h 1236907"/>
              <a:gd name="connsiteX1" fmla="*/ 1865733 w 2500283"/>
              <a:gd name="connsiteY1" fmla="*/ 1194592 h 1236907"/>
              <a:gd name="connsiteX2" fmla="*/ 2463800 w 2500283"/>
              <a:gd name="connsiteY2" fmla="*/ 406400 h 1236907"/>
              <a:gd name="connsiteX3" fmla="*/ 901700 w 2500283"/>
              <a:gd name="connsiteY3" fmla="*/ 0 h 1236907"/>
              <a:gd name="connsiteX0" fmla="*/ 964033 w 1598583"/>
              <a:gd name="connsiteY0" fmla="*/ 1194592 h 1194592"/>
              <a:gd name="connsiteX1" fmla="*/ 1562100 w 1598583"/>
              <a:gd name="connsiteY1" fmla="*/ 406400 h 1194592"/>
              <a:gd name="connsiteX2" fmla="*/ 0 w 1598583"/>
              <a:gd name="connsiteY2" fmla="*/ 0 h 1194592"/>
              <a:gd name="connsiteX0" fmla="*/ 1167233 w 1632777"/>
              <a:gd name="connsiteY0" fmla="*/ 1029492 h 1029492"/>
              <a:gd name="connsiteX1" fmla="*/ 1562100 w 1632777"/>
              <a:gd name="connsiteY1" fmla="*/ 406400 h 1029492"/>
              <a:gd name="connsiteX2" fmla="*/ 0 w 1632777"/>
              <a:gd name="connsiteY2" fmla="*/ 0 h 1029492"/>
              <a:gd name="connsiteX0" fmla="*/ 1167233 w 1636492"/>
              <a:gd name="connsiteY0" fmla="*/ 1029492 h 1029492"/>
              <a:gd name="connsiteX1" fmla="*/ 1562100 w 1636492"/>
              <a:gd name="connsiteY1" fmla="*/ 406400 h 1029492"/>
              <a:gd name="connsiteX2" fmla="*/ 0 w 1636492"/>
              <a:gd name="connsiteY2" fmla="*/ 0 h 1029492"/>
              <a:gd name="connsiteX0" fmla="*/ 1167233 w 1652870"/>
              <a:gd name="connsiteY0" fmla="*/ 1029492 h 1029492"/>
              <a:gd name="connsiteX1" fmla="*/ 1562100 w 1652870"/>
              <a:gd name="connsiteY1" fmla="*/ 406400 h 1029492"/>
              <a:gd name="connsiteX2" fmla="*/ 0 w 1652870"/>
              <a:gd name="connsiteY2" fmla="*/ 0 h 1029492"/>
              <a:gd name="connsiteX0" fmla="*/ 1167233 w 1727987"/>
              <a:gd name="connsiteY0" fmla="*/ 1029492 h 1029492"/>
              <a:gd name="connsiteX1" fmla="*/ 1651000 w 1727987"/>
              <a:gd name="connsiteY1" fmla="*/ 330200 h 1029492"/>
              <a:gd name="connsiteX2" fmla="*/ 0 w 1727987"/>
              <a:gd name="connsiteY2" fmla="*/ 0 h 1029492"/>
            </a:gdLst>
            <a:ahLst/>
            <a:cxnLst>
              <a:cxn ang="0">
                <a:pos x="connsiteX0" y="connsiteY0"/>
              </a:cxn>
              <a:cxn ang="0">
                <a:pos x="connsiteX1" y="connsiteY1"/>
              </a:cxn>
              <a:cxn ang="0">
                <a:pos x="connsiteX2" y="connsiteY2"/>
              </a:cxn>
            </a:cxnLst>
            <a:rect l="l" t="t" r="r" b="b"/>
            <a:pathLst>
              <a:path w="1727987" h="1029492">
                <a:moveTo>
                  <a:pt x="1167233" y="1029492"/>
                </a:moveTo>
                <a:cubicBezTo>
                  <a:pt x="1550350" y="680242"/>
                  <a:pt x="1883639" y="425582"/>
                  <a:pt x="1651000" y="330200"/>
                </a:cubicBezTo>
                <a:cubicBezTo>
                  <a:pt x="1418361" y="234818"/>
                  <a:pt x="342900" y="80433"/>
                  <a:pt x="0" y="0"/>
                </a:cubicBez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926"/>
          </a:p>
        </p:txBody>
      </p:sp>
      <p:grpSp>
        <p:nvGrpSpPr>
          <p:cNvPr id="101" name="グループ化 100"/>
          <p:cNvGrpSpPr/>
          <p:nvPr/>
        </p:nvGrpSpPr>
        <p:grpSpPr>
          <a:xfrm>
            <a:off x="8754297" y="5703252"/>
            <a:ext cx="278272" cy="234666"/>
            <a:chOff x="2866709" y="2999351"/>
            <a:chExt cx="278382" cy="234760"/>
          </a:xfrm>
        </p:grpSpPr>
        <p:sp>
          <p:nvSpPr>
            <p:cNvPr id="210" name="ホームベース 209"/>
            <p:cNvSpPr/>
            <p:nvPr/>
          </p:nvSpPr>
          <p:spPr>
            <a:xfrm rot="16200000">
              <a:off x="2856060" y="3066461"/>
              <a:ext cx="199518" cy="135782"/>
            </a:xfrm>
            <a:prstGeom prst="homePlate">
              <a:avLst>
                <a:gd name="adj" fmla="val 59171"/>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850" tIns="48925" rIns="97850" bIns="48925" numCol="1" spcCol="0" rtlCol="0" fromWordArt="0" anchor="ctr" anchorCtr="0" forceAA="0" compatLnSpc="1">
              <a:prstTxWarp prst="textNoShape">
                <a:avLst/>
              </a:prstTxWarp>
              <a:noAutofit/>
            </a:bodyPr>
            <a:lstStyle/>
            <a:p>
              <a:pPr algn="ctr"/>
              <a:endParaRPr lang="ja-JP" altLang="en-US" sz="1926"/>
            </a:p>
          </p:txBody>
        </p:sp>
        <p:cxnSp>
          <p:nvCxnSpPr>
            <p:cNvPr id="211" name="直線コネクタ 210"/>
            <p:cNvCxnSpPr/>
            <p:nvPr/>
          </p:nvCxnSpPr>
          <p:spPr>
            <a:xfrm flipH="1">
              <a:off x="2866709" y="3031258"/>
              <a:ext cx="84994" cy="103093"/>
            </a:xfrm>
            <a:prstGeom prst="line">
              <a:avLst/>
            </a:prstGeom>
            <a:solidFill>
              <a:schemeClr val="bg1">
                <a:lumMod val="85000"/>
              </a:schemeClr>
            </a:solidFill>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12" name="平行四辺形 211"/>
            <p:cNvSpPr/>
            <p:nvPr/>
          </p:nvSpPr>
          <p:spPr>
            <a:xfrm rot="9123070">
              <a:off x="2992987" y="3112421"/>
              <a:ext cx="152104" cy="95163"/>
            </a:xfrm>
            <a:prstGeom prst="parallelogram">
              <a:avLst>
                <a:gd name="adj" fmla="val 58717"/>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850" tIns="48925" rIns="97850" bIns="48925" numCol="1" spcCol="0" rtlCol="0" fromWordArt="0" anchor="ctr" anchorCtr="0" forceAA="0" compatLnSpc="1">
              <a:prstTxWarp prst="textNoShape">
                <a:avLst/>
              </a:prstTxWarp>
              <a:noAutofit/>
            </a:bodyPr>
            <a:lstStyle/>
            <a:p>
              <a:pPr algn="ctr"/>
              <a:endParaRPr lang="ja-JP" altLang="en-US" sz="1926"/>
            </a:p>
          </p:txBody>
        </p:sp>
        <p:sp>
          <p:nvSpPr>
            <p:cNvPr id="213" name="平行四辺形 212"/>
            <p:cNvSpPr/>
            <p:nvPr/>
          </p:nvSpPr>
          <p:spPr>
            <a:xfrm rot="20224935" flipH="1">
              <a:off x="2969875" y="2999351"/>
              <a:ext cx="144632" cy="139186"/>
            </a:xfrm>
            <a:prstGeom prst="parallelogram">
              <a:avLst>
                <a:gd name="adj" fmla="val 29924"/>
              </a:avLst>
            </a:prstGeom>
            <a:solidFill>
              <a:schemeClr val="tx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850" tIns="48925" rIns="97850" bIns="48925" numCol="1" spcCol="0" rtlCol="0" fromWordArt="0" anchor="ctr" anchorCtr="0" forceAA="0" compatLnSpc="1">
              <a:prstTxWarp prst="textNoShape">
                <a:avLst/>
              </a:prstTxWarp>
              <a:noAutofit/>
            </a:bodyPr>
            <a:lstStyle/>
            <a:p>
              <a:pPr algn="ctr"/>
              <a:endParaRPr lang="ja-JP" altLang="en-US" sz="1926"/>
            </a:p>
          </p:txBody>
        </p:sp>
        <p:sp>
          <p:nvSpPr>
            <p:cNvPr id="214" name="平行四辺形 213"/>
            <p:cNvSpPr/>
            <p:nvPr/>
          </p:nvSpPr>
          <p:spPr>
            <a:xfrm rot="9123070">
              <a:off x="3067293" y="3139096"/>
              <a:ext cx="45719" cy="45719"/>
            </a:xfrm>
            <a:prstGeom prst="parallelogram">
              <a:avLst>
                <a:gd name="adj" fmla="val 58717"/>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850" tIns="48925" rIns="97850" bIns="48925" numCol="1" spcCol="0" rtlCol="0" fromWordArt="0" anchor="ctr" anchorCtr="0" forceAA="0" compatLnSpc="1">
              <a:prstTxWarp prst="textNoShape">
                <a:avLst/>
              </a:prstTxWarp>
              <a:noAutofit/>
            </a:bodyPr>
            <a:lstStyle/>
            <a:p>
              <a:pPr algn="ctr"/>
              <a:endParaRPr lang="ja-JP" altLang="en-US" sz="1926"/>
            </a:p>
          </p:txBody>
        </p:sp>
        <p:sp>
          <p:nvSpPr>
            <p:cNvPr id="215" name="平行四辺形 214"/>
            <p:cNvSpPr/>
            <p:nvPr/>
          </p:nvSpPr>
          <p:spPr>
            <a:xfrm rot="9123070">
              <a:off x="3037659" y="3153253"/>
              <a:ext cx="45719" cy="45719"/>
            </a:xfrm>
            <a:prstGeom prst="parallelogram">
              <a:avLst>
                <a:gd name="adj" fmla="val 58717"/>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850" tIns="48925" rIns="97850" bIns="48925" numCol="1" spcCol="0" rtlCol="0" fromWordArt="0" anchor="ctr" anchorCtr="0" forceAA="0" compatLnSpc="1">
              <a:prstTxWarp prst="textNoShape">
                <a:avLst/>
              </a:prstTxWarp>
              <a:noAutofit/>
            </a:bodyPr>
            <a:lstStyle/>
            <a:p>
              <a:pPr algn="ctr"/>
              <a:endParaRPr lang="ja-JP" altLang="en-US" sz="1926"/>
            </a:p>
          </p:txBody>
        </p:sp>
      </p:grpSp>
      <p:grpSp>
        <p:nvGrpSpPr>
          <p:cNvPr id="102" name="グループ化 101"/>
          <p:cNvGrpSpPr/>
          <p:nvPr/>
        </p:nvGrpSpPr>
        <p:grpSpPr>
          <a:xfrm>
            <a:off x="9462964" y="5735019"/>
            <a:ext cx="75324" cy="59852"/>
            <a:chOff x="3037659" y="3139096"/>
            <a:chExt cx="75353" cy="59876"/>
          </a:xfrm>
        </p:grpSpPr>
        <p:sp>
          <p:nvSpPr>
            <p:cNvPr id="208" name="平行四辺形 207"/>
            <p:cNvSpPr/>
            <p:nvPr/>
          </p:nvSpPr>
          <p:spPr>
            <a:xfrm rot="9123070">
              <a:off x="3067293" y="3139096"/>
              <a:ext cx="45719" cy="45719"/>
            </a:xfrm>
            <a:prstGeom prst="parallelogram">
              <a:avLst>
                <a:gd name="adj" fmla="val 58717"/>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850" tIns="48925" rIns="97850" bIns="48925" numCol="1" spcCol="0" rtlCol="0" fromWordArt="0" anchor="ctr" anchorCtr="0" forceAA="0" compatLnSpc="1">
              <a:prstTxWarp prst="textNoShape">
                <a:avLst/>
              </a:prstTxWarp>
              <a:noAutofit/>
            </a:bodyPr>
            <a:lstStyle/>
            <a:p>
              <a:pPr algn="ctr"/>
              <a:endParaRPr lang="ja-JP" altLang="en-US" sz="1926"/>
            </a:p>
          </p:txBody>
        </p:sp>
        <p:sp>
          <p:nvSpPr>
            <p:cNvPr id="209" name="平行四辺形 208"/>
            <p:cNvSpPr/>
            <p:nvPr/>
          </p:nvSpPr>
          <p:spPr>
            <a:xfrm rot="9123070">
              <a:off x="3037659" y="3153253"/>
              <a:ext cx="45719" cy="45719"/>
            </a:xfrm>
            <a:prstGeom prst="parallelogram">
              <a:avLst>
                <a:gd name="adj" fmla="val 58717"/>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850" tIns="48925" rIns="97850" bIns="48925" numCol="1" spcCol="0" rtlCol="0" fromWordArt="0" anchor="ctr" anchorCtr="0" forceAA="0" compatLnSpc="1">
              <a:prstTxWarp prst="textNoShape">
                <a:avLst/>
              </a:prstTxWarp>
              <a:noAutofit/>
            </a:bodyPr>
            <a:lstStyle/>
            <a:p>
              <a:pPr algn="ctr"/>
              <a:endParaRPr lang="ja-JP" altLang="en-US" sz="1926"/>
            </a:p>
          </p:txBody>
        </p:sp>
      </p:grpSp>
      <p:sp>
        <p:nvSpPr>
          <p:cNvPr id="103" name="フリーフォーム 102"/>
          <p:cNvSpPr/>
          <p:nvPr/>
        </p:nvSpPr>
        <p:spPr>
          <a:xfrm>
            <a:off x="8359787" y="5659365"/>
            <a:ext cx="431830" cy="270273"/>
          </a:xfrm>
          <a:custGeom>
            <a:avLst/>
            <a:gdLst>
              <a:gd name="connsiteX0" fmla="*/ 2755900 w 2755900"/>
              <a:gd name="connsiteY0" fmla="*/ 0 h 1683558"/>
              <a:gd name="connsiteX1" fmla="*/ 2133600 w 2755900"/>
              <a:gd name="connsiteY1" fmla="*/ 1511300 h 1683558"/>
              <a:gd name="connsiteX2" fmla="*/ 0 w 2755900"/>
              <a:gd name="connsiteY2" fmla="*/ 1663700 h 1683558"/>
              <a:gd name="connsiteX0" fmla="*/ 1397000 w 2167353"/>
              <a:gd name="connsiteY0" fmla="*/ 1341893 h 1475393"/>
              <a:gd name="connsiteX1" fmla="*/ 2133600 w 2167353"/>
              <a:gd name="connsiteY1" fmla="*/ 59193 h 1475393"/>
              <a:gd name="connsiteX2" fmla="*/ 0 w 2167353"/>
              <a:gd name="connsiteY2" fmla="*/ 211593 h 1475393"/>
              <a:gd name="connsiteX0" fmla="*/ 1397000 w 2019852"/>
              <a:gd name="connsiteY0" fmla="*/ 1138106 h 1295681"/>
              <a:gd name="connsiteX1" fmla="*/ 1981200 w 2019852"/>
              <a:gd name="connsiteY1" fmla="*/ 185606 h 1295681"/>
              <a:gd name="connsiteX2" fmla="*/ 0 w 2019852"/>
              <a:gd name="connsiteY2" fmla="*/ 7806 h 1295681"/>
              <a:gd name="connsiteX0" fmla="*/ 1435100 w 2059682"/>
              <a:gd name="connsiteY0" fmla="*/ 1078319 h 1234884"/>
              <a:gd name="connsiteX1" fmla="*/ 2019300 w 2059682"/>
              <a:gd name="connsiteY1" fmla="*/ 125819 h 1234884"/>
              <a:gd name="connsiteX2" fmla="*/ 0 w 2059682"/>
              <a:gd name="connsiteY2" fmla="*/ 24219 h 1234884"/>
              <a:gd name="connsiteX0" fmla="*/ 1435100 w 2030389"/>
              <a:gd name="connsiteY0" fmla="*/ 1059078 h 1207965"/>
              <a:gd name="connsiteX1" fmla="*/ 2019300 w 2030389"/>
              <a:gd name="connsiteY1" fmla="*/ 106578 h 1207965"/>
              <a:gd name="connsiteX2" fmla="*/ 0 w 2030389"/>
              <a:gd name="connsiteY2" fmla="*/ 4978 h 1207965"/>
              <a:gd name="connsiteX0" fmla="*/ 2202 w 2148693"/>
              <a:gd name="connsiteY0" fmla="*/ 1078318 h 1234883"/>
              <a:gd name="connsiteX1" fmla="*/ 2148502 w 2148693"/>
              <a:gd name="connsiteY1" fmla="*/ 125818 h 1234883"/>
              <a:gd name="connsiteX2" fmla="*/ 129202 w 2148693"/>
              <a:gd name="connsiteY2" fmla="*/ 24218 h 1234883"/>
              <a:gd name="connsiteX0" fmla="*/ 0 w 2146491"/>
              <a:gd name="connsiteY0" fmla="*/ 1078318 h 1085712"/>
              <a:gd name="connsiteX1" fmla="*/ 2146300 w 2146491"/>
              <a:gd name="connsiteY1" fmla="*/ 125818 h 1085712"/>
              <a:gd name="connsiteX2" fmla="*/ 127000 w 2146491"/>
              <a:gd name="connsiteY2" fmla="*/ 24218 h 1085712"/>
              <a:gd name="connsiteX0" fmla="*/ 0 w 2222448"/>
              <a:gd name="connsiteY0" fmla="*/ 1077029 h 1120933"/>
              <a:gd name="connsiteX1" fmla="*/ 1624433 w 2222448"/>
              <a:gd name="connsiteY1" fmla="*/ 1052421 h 1120933"/>
              <a:gd name="connsiteX2" fmla="*/ 2146300 w 2222448"/>
              <a:gd name="connsiteY2" fmla="*/ 124529 h 1120933"/>
              <a:gd name="connsiteX3" fmla="*/ 127000 w 2222448"/>
              <a:gd name="connsiteY3" fmla="*/ 22929 h 1120933"/>
              <a:gd name="connsiteX0" fmla="*/ 0 w 2316683"/>
              <a:gd name="connsiteY0" fmla="*/ 1058588 h 1102492"/>
              <a:gd name="connsiteX1" fmla="*/ 1624433 w 2316683"/>
              <a:gd name="connsiteY1" fmla="*/ 1033980 h 1102492"/>
              <a:gd name="connsiteX2" fmla="*/ 2145132 w 2316683"/>
              <a:gd name="connsiteY2" fmla="*/ 398980 h 1102492"/>
              <a:gd name="connsiteX3" fmla="*/ 2146300 w 2316683"/>
              <a:gd name="connsiteY3" fmla="*/ 106088 h 1102492"/>
              <a:gd name="connsiteX4" fmla="*/ 127000 w 2316683"/>
              <a:gd name="connsiteY4" fmla="*/ 4488 h 1102492"/>
              <a:gd name="connsiteX0" fmla="*/ 0 w 2228904"/>
              <a:gd name="connsiteY0" fmla="*/ 1064956 h 1108860"/>
              <a:gd name="connsiteX1" fmla="*/ 1624433 w 2228904"/>
              <a:gd name="connsiteY1" fmla="*/ 1040348 h 1108860"/>
              <a:gd name="connsiteX2" fmla="*/ 2145132 w 2228904"/>
              <a:gd name="connsiteY2" fmla="*/ 405348 h 1108860"/>
              <a:gd name="connsiteX3" fmla="*/ 1993900 w 2228904"/>
              <a:gd name="connsiteY3" fmla="*/ 61656 h 1108860"/>
              <a:gd name="connsiteX4" fmla="*/ 127000 w 2228904"/>
              <a:gd name="connsiteY4" fmla="*/ 10856 h 1108860"/>
              <a:gd name="connsiteX0" fmla="*/ 0 w 2196407"/>
              <a:gd name="connsiteY0" fmla="*/ 1064956 h 1108860"/>
              <a:gd name="connsiteX1" fmla="*/ 1624433 w 2196407"/>
              <a:gd name="connsiteY1" fmla="*/ 1040348 h 1108860"/>
              <a:gd name="connsiteX2" fmla="*/ 2145132 w 2196407"/>
              <a:gd name="connsiteY2" fmla="*/ 405348 h 1108860"/>
              <a:gd name="connsiteX3" fmla="*/ 1905000 w 2196407"/>
              <a:gd name="connsiteY3" fmla="*/ 61656 h 1108860"/>
              <a:gd name="connsiteX4" fmla="*/ 127000 w 2196407"/>
              <a:gd name="connsiteY4" fmla="*/ 10856 h 1108860"/>
              <a:gd name="connsiteX0" fmla="*/ 0 w 2196407"/>
              <a:gd name="connsiteY0" fmla="*/ 1060876 h 1104780"/>
              <a:gd name="connsiteX1" fmla="*/ 1624433 w 2196407"/>
              <a:gd name="connsiteY1" fmla="*/ 1036268 h 1104780"/>
              <a:gd name="connsiteX2" fmla="*/ 2145132 w 2196407"/>
              <a:gd name="connsiteY2" fmla="*/ 401268 h 1104780"/>
              <a:gd name="connsiteX3" fmla="*/ 1905000 w 2196407"/>
              <a:gd name="connsiteY3" fmla="*/ 57576 h 1104780"/>
              <a:gd name="connsiteX4" fmla="*/ 127000 w 2196407"/>
              <a:gd name="connsiteY4" fmla="*/ 6776 h 1104780"/>
              <a:gd name="connsiteX0" fmla="*/ 0 w 2207679"/>
              <a:gd name="connsiteY0" fmla="*/ 1060876 h 1104780"/>
              <a:gd name="connsiteX1" fmla="*/ 1624433 w 2207679"/>
              <a:gd name="connsiteY1" fmla="*/ 1036268 h 1104780"/>
              <a:gd name="connsiteX2" fmla="*/ 2145132 w 2207679"/>
              <a:gd name="connsiteY2" fmla="*/ 401268 h 1104780"/>
              <a:gd name="connsiteX3" fmla="*/ 1905000 w 2207679"/>
              <a:gd name="connsiteY3" fmla="*/ 57576 h 1104780"/>
              <a:gd name="connsiteX4" fmla="*/ 127000 w 2207679"/>
              <a:gd name="connsiteY4" fmla="*/ 6776 h 1104780"/>
              <a:gd name="connsiteX0" fmla="*/ 0 w 2207679"/>
              <a:gd name="connsiteY0" fmla="*/ 1060876 h 1109534"/>
              <a:gd name="connsiteX1" fmla="*/ 1624433 w 2207679"/>
              <a:gd name="connsiteY1" fmla="*/ 1036268 h 1109534"/>
              <a:gd name="connsiteX2" fmla="*/ 1802233 w 2207679"/>
              <a:gd name="connsiteY2" fmla="*/ 1074367 h 1109534"/>
              <a:gd name="connsiteX3" fmla="*/ 2145132 w 2207679"/>
              <a:gd name="connsiteY3" fmla="*/ 401268 h 1109534"/>
              <a:gd name="connsiteX4" fmla="*/ 1905000 w 2207679"/>
              <a:gd name="connsiteY4" fmla="*/ 57576 h 1109534"/>
              <a:gd name="connsiteX5" fmla="*/ 127000 w 2207679"/>
              <a:gd name="connsiteY5" fmla="*/ 6776 h 1109534"/>
              <a:gd name="connsiteX0" fmla="*/ 0 w 2207679"/>
              <a:gd name="connsiteY0" fmla="*/ 1060876 h 1144834"/>
              <a:gd name="connsiteX1" fmla="*/ 1510133 w 2207679"/>
              <a:gd name="connsiteY1" fmla="*/ 1087068 h 1144834"/>
              <a:gd name="connsiteX2" fmla="*/ 1802233 w 2207679"/>
              <a:gd name="connsiteY2" fmla="*/ 1074367 h 1144834"/>
              <a:gd name="connsiteX3" fmla="*/ 2145132 w 2207679"/>
              <a:gd name="connsiteY3" fmla="*/ 401268 h 1144834"/>
              <a:gd name="connsiteX4" fmla="*/ 1905000 w 2207679"/>
              <a:gd name="connsiteY4" fmla="*/ 57576 h 1144834"/>
              <a:gd name="connsiteX5" fmla="*/ 127000 w 2207679"/>
              <a:gd name="connsiteY5" fmla="*/ 6776 h 1144834"/>
              <a:gd name="connsiteX0" fmla="*/ 0 w 2207679"/>
              <a:gd name="connsiteY0" fmla="*/ 1060876 h 1119137"/>
              <a:gd name="connsiteX1" fmla="*/ 1510133 w 2207679"/>
              <a:gd name="connsiteY1" fmla="*/ 1087068 h 1119137"/>
              <a:gd name="connsiteX2" fmla="*/ 1802233 w 2207679"/>
              <a:gd name="connsiteY2" fmla="*/ 1074367 h 1119137"/>
              <a:gd name="connsiteX3" fmla="*/ 2145132 w 2207679"/>
              <a:gd name="connsiteY3" fmla="*/ 401268 h 1119137"/>
              <a:gd name="connsiteX4" fmla="*/ 1905000 w 2207679"/>
              <a:gd name="connsiteY4" fmla="*/ 57576 h 1119137"/>
              <a:gd name="connsiteX5" fmla="*/ 127000 w 2207679"/>
              <a:gd name="connsiteY5" fmla="*/ 6776 h 1119137"/>
              <a:gd name="connsiteX0" fmla="*/ 0 w 2207679"/>
              <a:gd name="connsiteY0" fmla="*/ 1060876 h 1087068"/>
              <a:gd name="connsiteX1" fmla="*/ 1510133 w 2207679"/>
              <a:gd name="connsiteY1" fmla="*/ 1087068 h 1087068"/>
              <a:gd name="connsiteX2" fmla="*/ 1853033 w 2207679"/>
              <a:gd name="connsiteY2" fmla="*/ 998167 h 1087068"/>
              <a:gd name="connsiteX3" fmla="*/ 2145132 w 2207679"/>
              <a:gd name="connsiteY3" fmla="*/ 401268 h 1087068"/>
              <a:gd name="connsiteX4" fmla="*/ 1905000 w 2207679"/>
              <a:gd name="connsiteY4" fmla="*/ 57576 h 1087068"/>
              <a:gd name="connsiteX5" fmla="*/ 127000 w 2207679"/>
              <a:gd name="connsiteY5" fmla="*/ 6776 h 1087068"/>
              <a:gd name="connsiteX0" fmla="*/ 0 w 4566180"/>
              <a:gd name="connsiteY0" fmla="*/ 1339307 h 1339307"/>
              <a:gd name="connsiteX1" fmla="*/ 3868634 w 4566180"/>
              <a:gd name="connsiteY1" fmla="*/ 1087068 h 1339307"/>
              <a:gd name="connsiteX2" fmla="*/ 4211534 w 4566180"/>
              <a:gd name="connsiteY2" fmla="*/ 998167 h 1339307"/>
              <a:gd name="connsiteX3" fmla="*/ 4503633 w 4566180"/>
              <a:gd name="connsiteY3" fmla="*/ 401268 h 1339307"/>
              <a:gd name="connsiteX4" fmla="*/ 4263501 w 4566180"/>
              <a:gd name="connsiteY4" fmla="*/ 57576 h 1339307"/>
              <a:gd name="connsiteX5" fmla="*/ 2485501 w 4566180"/>
              <a:gd name="connsiteY5" fmla="*/ 6776 h 1339307"/>
              <a:gd name="connsiteX0" fmla="*/ 0 w 4566180"/>
              <a:gd name="connsiteY0" fmla="*/ 1339307 h 1511336"/>
              <a:gd name="connsiteX1" fmla="*/ 1886489 w 4566180"/>
              <a:gd name="connsiteY1" fmla="*/ 1511336 h 1511336"/>
              <a:gd name="connsiteX2" fmla="*/ 4211534 w 4566180"/>
              <a:gd name="connsiteY2" fmla="*/ 998167 h 1511336"/>
              <a:gd name="connsiteX3" fmla="*/ 4503633 w 4566180"/>
              <a:gd name="connsiteY3" fmla="*/ 401268 h 1511336"/>
              <a:gd name="connsiteX4" fmla="*/ 4263501 w 4566180"/>
              <a:gd name="connsiteY4" fmla="*/ 57576 h 1511336"/>
              <a:gd name="connsiteX5" fmla="*/ 2485501 w 4566180"/>
              <a:gd name="connsiteY5" fmla="*/ 6776 h 1511336"/>
              <a:gd name="connsiteX0" fmla="*/ 0 w 4566180"/>
              <a:gd name="connsiteY0" fmla="*/ 1339307 h 1527360"/>
              <a:gd name="connsiteX1" fmla="*/ 1886489 w 4566180"/>
              <a:gd name="connsiteY1" fmla="*/ 1511336 h 1527360"/>
              <a:gd name="connsiteX2" fmla="*/ 2681019 w 4566180"/>
              <a:gd name="connsiteY2" fmla="*/ 1422435 h 1527360"/>
              <a:gd name="connsiteX3" fmla="*/ 4503633 w 4566180"/>
              <a:gd name="connsiteY3" fmla="*/ 401268 h 1527360"/>
              <a:gd name="connsiteX4" fmla="*/ 4263501 w 4566180"/>
              <a:gd name="connsiteY4" fmla="*/ 57576 h 1527360"/>
              <a:gd name="connsiteX5" fmla="*/ 2485501 w 4566180"/>
              <a:gd name="connsiteY5" fmla="*/ 6776 h 1527360"/>
              <a:gd name="connsiteX0" fmla="*/ 0 w 4403673"/>
              <a:gd name="connsiteY0" fmla="*/ 1339307 h 1526464"/>
              <a:gd name="connsiteX1" fmla="*/ 1886489 w 4403673"/>
              <a:gd name="connsiteY1" fmla="*/ 1511336 h 1526464"/>
              <a:gd name="connsiteX2" fmla="*/ 2681019 w 4403673"/>
              <a:gd name="connsiteY2" fmla="*/ 1422435 h 1526464"/>
              <a:gd name="connsiteX3" fmla="*/ 4127285 w 4403673"/>
              <a:gd name="connsiteY3" fmla="*/ 414525 h 1526464"/>
              <a:gd name="connsiteX4" fmla="*/ 4263501 w 4403673"/>
              <a:gd name="connsiteY4" fmla="*/ 57576 h 1526464"/>
              <a:gd name="connsiteX5" fmla="*/ 2485501 w 4403673"/>
              <a:gd name="connsiteY5" fmla="*/ 6776 h 1526464"/>
              <a:gd name="connsiteX0" fmla="*/ 0 w 4458274"/>
              <a:gd name="connsiteY0" fmla="*/ 1339307 h 1526464"/>
              <a:gd name="connsiteX1" fmla="*/ 1886489 w 4458274"/>
              <a:gd name="connsiteY1" fmla="*/ 1511336 h 1526464"/>
              <a:gd name="connsiteX2" fmla="*/ 2681019 w 4458274"/>
              <a:gd name="connsiteY2" fmla="*/ 1422435 h 1526464"/>
              <a:gd name="connsiteX3" fmla="*/ 4127285 w 4458274"/>
              <a:gd name="connsiteY3" fmla="*/ 414525 h 1526464"/>
              <a:gd name="connsiteX4" fmla="*/ 4263501 w 4458274"/>
              <a:gd name="connsiteY4" fmla="*/ 57576 h 1526464"/>
              <a:gd name="connsiteX5" fmla="*/ 2485501 w 4458274"/>
              <a:gd name="connsiteY5" fmla="*/ 6776 h 1526464"/>
              <a:gd name="connsiteX0" fmla="*/ 0 w 4458274"/>
              <a:gd name="connsiteY0" fmla="*/ 1339307 h 1526464"/>
              <a:gd name="connsiteX1" fmla="*/ 1886489 w 4458274"/>
              <a:gd name="connsiteY1" fmla="*/ 1511336 h 1526464"/>
              <a:gd name="connsiteX2" fmla="*/ 2681019 w 4458274"/>
              <a:gd name="connsiteY2" fmla="*/ 1422435 h 1526464"/>
              <a:gd name="connsiteX3" fmla="*/ 4127285 w 4458274"/>
              <a:gd name="connsiteY3" fmla="*/ 414525 h 1526464"/>
              <a:gd name="connsiteX4" fmla="*/ 4263501 w 4458274"/>
              <a:gd name="connsiteY4" fmla="*/ 57576 h 1526464"/>
              <a:gd name="connsiteX5" fmla="*/ 2485501 w 4458274"/>
              <a:gd name="connsiteY5" fmla="*/ 6776 h 1526464"/>
              <a:gd name="connsiteX0" fmla="*/ 0 w 4506448"/>
              <a:gd name="connsiteY0" fmla="*/ 1339307 h 1526464"/>
              <a:gd name="connsiteX1" fmla="*/ 1886489 w 4506448"/>
              <a:gd name="connsiteY1" fmla="*/ 1511336 h 1526464"/>
              <a:gd name="connsiteX2" fmla="*/ 2681019 w 4506448"/>
              <a:gd name="connsiteY2" fmla="*/ 1422435 h 1526464"/>
              <a:gd name="connsiteX3" fmla="*/ 4127285 w 4506448"/>
              <a:gd name="connsiteY3" fmla="*/ 414525 h 1526464"/>
              <a:gd name="connsiteX4" fmla="*/ 4263501 w 4506448"/>
              <a:gd name="connsiteY4" fmla="*/ 57576 h 1526464"/>
              <a:gd name="connsiteX5" fmla="*/ 2485501 w 4506448"/>
              <a:gd name="connsiteY5" fmla="*/ 6776 h 1526464"/>
              <a:gd name="connsiteX0" fmla="*/ 0 w 4551851"/>
              <a:gd name="connsiteY0" fmla="*/ 1339307 h 1526464"/>
              <a:gd name="connsiteX1" fmla="*/ 1886489 w 4551851"/>
              <a:gd name="connsiteY1" fmla="*/ 1511336 h 1526464"/>
              <a:gd name="connsiteX2" fmla="*/ 2681019 w 4551851"/>
              <a:gd name="connsiteY2" fmla="*/ 1422435 h 1526464"/>
              <a:gd name="connsiteX3" fmla="*/ 4127285 w 4551851"/>
              <a:gd name="connsiteY3" fmla="*/ 414525 h 1526464"/>
              <a:gd name="connsiteX4" fmla="*/ 4263501 w 4551851"/>
              <a:gd name="connsiteY4" fmla="*/ 57576 h 1526464"/>
              <a:gd name="connsiteX5" fmla="*/ 2485501 w 4551851"/>
              <a:gd name="connsiteY5" fmla="*/ 6776 h 1526464"/>
              <a:gd name="connsiteX0" fmla="*/ 0 w 4551851"/>
              <a:gd name="connsiteY0" fmla="*/ 1318272 h 1505429"/>
              <a:gd name="connsiteX1" fmla="*/ 1886489 w 4551851"/>
              <a:gd name="connsiteY1" fmla="*/ 1490301 h 1505429"/>
              <a:gd name="connsiteX2" fmla="*/ 2681019 w 4551851"/>
              <a:gd name="connsiteY2" fmla="*/ 1401400 h 1505429"/>
              <a:gd name="connsiteX3" fmla="*/ 4127285 w 4551851"/>
              <a:gd name="connsiteY3" fmla="*/ 393490 h 1505429"/>
              <a:gd name="connsiteX4" fmla="*/ 4263501 w 4551851"/>
              <a:gd name="connsiteY4" fmla="*/ 36541 h 1505429"/>
              <a:gd name="connsiteX5" fmla="*/ 2585862 w 4551851"/>
              <a:gd name="connsiteY5" fmla="*/ 12261 h 1505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51851" h="1505429">
                <a:moveTo>
                  <a:pt x="0" y="1318272"/>
                </a:moveTo>
                <a:cubicBezTo>
                  <a:pt x="169139" y="1280304"/>
                  <a:pt x="1465272" y="1471251"/>
                  <a:pt x="1886489" y="1490301"/>
                </a:cubicBezTo>
                <a:cubicBezTo>
                  <a:pt x="2193211" y="1465033"/>
                  <a:pt x="2307553" y="1584202"/>
                  <a:pt x="2681019" y="1401400"/>
                </a:cubicBezTo>
                <a:cubicBezTo>
                  <a:pt x="3054485" y="1218598"/>
                  <a:pt x="3940880" y="601726"/>
                  <a:pt x="4127285" y="393490"/>
                </a:cubicBezTo>
                <a:cubicBezTo>
                  <a:pt x="4741469" y="20707"/>
                  <a:pt x="4599856" y="76890"/>
                  <a:pt x="4263501" y="36541"/>
                </a:cubicBezTo>
                <a:cubicBezTo>
                  <a:pt x="3927146" y="-3808"/>
                  <a:pt x="2890662" y="-8906"/>
                  <a:pt x="2585862" y="12261"/>
                </a:cubicBez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926"/>
          </a:p>
        </p:txBody>
      </p:sp>
      <p:grpSp>
        <p:nvGrpSpPr>
          <p:cNvPr id="104" name="グループ化 103"/>
          <p:cNvGrpSpPr/>
          <p:nvPr/>
        </p:nvGrpSpPr>
        <p:grpSpPr>
          <a:xfrm>
            <a:off x="8140372" y="5908195"/>
            <a:ext cx="278272" cy="234666"/>
            <a:chOff x="2866709" y="2999351"/>
            <a:chExt cx="278382" cy="234760"/>
          </a:xfrm>
        </p:grpSpPr>
        <p:sp>
          <p:nvSpPr>
            <p:cNvPr id="202" name="ホームベース 201"/>
            <p:cNvSpPr/>
            <p:nvPr/>
          </p:nvSpPr>
          <p:spPr>
            <a:xfrm rot="16200000">
              <a:off x="2856060" y="3066461"/>
              <a:ext cx="199518" cy="135782"/>
            </a:xfrm>
            <a:prstGeom prst="homePlate">
              <a:avLst>
                <a:gd name="adj" fmla="val 59171"/>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850" tIns="48925" rIns="97850" bIns="48925" numCol="1" spcCol="0" rtlCol="0" fromWordArt="0" anchor="ctr" anchorCtr="0" forceAA="0" compatLnSpc="1">
              <a:prstTxWarp prst="textNoShape">
                <a:avLst/>
              </a:prstTxWarp>
              <a:noAutofit/>
            </a:bodyPr>
            <a:lstStyle/>
            <a:p>
              <a:pPr algn="ctr"/>
              <a:endParaRPr lang="ja-JP" altLang="en-US" sz="1926"/>
            </a:p>
          </p:txBody>
        </p:sp>
        <p:cxnSp>
          <p:nvCxnSpPr>
            <p:cNvPr id="203" name="直線コネクタ 202"/>
            <p:cNvCxnSpPr/>
            <p:nvPr/>
          </p:nvCxnSpPr>
          <p:spPr>
            <a:xfrm flipH="1">
              <a:off x="2866709" y="3031258"/>
              <a:ext cx="84994" cy="103093"/>
            </a:xfrm>
            <a:prstGeom prst="line">
              <a:avLst/>
            </a:prstGeom>
            <a:solidFill>
              <a:schemeClr val="bg1">
                <a:lumMod val="85000"/>
              </a:schemeClr>
            </a:solidFill>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04" name="平行四辺形 203"/>
            <p:cNvSpPr/>
            <p:nvPr/>
          </p:nvSpPr>
          <p:spPr>
            <a:xfrm rot="9123070">
              <a:off x="2992987" y="3112421"/>
              <a:ext cx="152104" cy="95163"/>
            </a:xfrm>
            <a:prstGeom prst="parallelogram">
              <a:avLst>
                <a:gd name="adj" fmla="val 58717"/>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850" tIns="48925" rIns="97850" bIns="48925" numCol="1" spcCol="0" rtlCol="0" fromWordArt="0" anchor="ctr" anchorCtr="0" forceAA="0" compatLnSpc="1">
              <a:prstTxWarp prst="textNoShape">
                <a:avLst/>
              </a:prstTxWarp>
              <a:noAutofit/>
            </a:bodyPr>
            <a:lstStyle/>
            <a:p>
              <a:pPr algn="ctr"/>
              <a:endParaRPr lang="ja-JP" altLang="en-US" sz="1926"/>
            </a:p>
          </p:txBody>
        </p:sp>
        <p:sp>
          <p:nvSpPr>
            <p:cNvPr id="205" name="平行四辺形 204"/>
            <p:cNvSpPr/>
            <p:nvPr/>
          </p:nvSpPr>
          <p:spPr>
            <a:xfrm rot="20224935" flipH="1">
              <a:off x="2969875" y="2999351"/>
              <a:ext cx="144632" cy="139186"/>
            </a:xfrm>
            <a:prstGeom prst="parallelogram">
              <a:avLst>
                <a:gd name="adj" fmla="val 29924"/>
              </a:avLst>
            </a:prstGeom>
            <a:solidFill>
              <a:schemeClr val="tx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850" tIns="48925" rIns="97850" bIns="48925" numCol="1" spcCol="0" rtlCol="0" fromWordArt="0" anchor="ctr" anchorCtr="0" forceAA="0" compatLnSpc="1">
              <a:prstTxWarp prst="textNoShape">
                <a:avLst/>
              </a:prstTxWarp>
              <a:noAutofit/>
            </a:bodyPr>
            <a:lstStyle/>
            <a:p>
              <a:pPr algn="ctr"/>
              <a:endParaRPr lang="ja-JP" altLang="en-US" sz="1926"/>
            </a:p>
          </p:txBody>
        </p:sp>
        <p:sp>
          <p:nvSpPr>
            <p:cNvPr id="206" name="平行四辺形 205"/>
            <p:cNvSpPr/>
            <p:nvPr/>
          </p:nvSpPr>
          <p:spPr>
            <a:xfrm rot="9123070">
              <a:off x="3067293" y="3139096"/>
              <a:ext cx="45719" cy="45719"/>
            </a:xfrm>
            <a:prstGeom prst="parallelogram">
              <a:avLst>
                <a:gd name="adj" fmla="val 58717"/>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850" tIns="48925" rIns="97850" bIns="48925" numCol="1" spcCol="0" rtlCol="0" fromWordArt="0" anchor="ctr" anchorCtr="0" forceAA="0" compatLnSpc="1">
              <a:prstTxWarp prst="textNoShape">
                <a:avLst/>
              </a:prstTxWarp>
              <a:noAutofit/>
            </a:bodyPr>
            <a:lstStyle/>
            <a:p>
              <a:pPr algn="ctr"/>
              <a:endParaRPr lang="ja-JP" altLang="en-US" sz="1926"/>
            </a:p>
          </p:txBody>
        </p:sp>
        <p:sp>
          <p:nvSpPr>
            <p:cNvPr id="207" name="平行四辺形 206"/>
            <p:cNvSpPr/>
            <p:nvPr/>
          </p:nvSpPr>
          <p:spPr>
            <a:xfrm rot="9123070">
              <a:off x="3037659" y="3153253"/>
              <a:ext cx="45719" cy="45719"/>
            </a:xfrm>
            <a:prstGeom prst="parallelogram">
              <a:avLst>
                <a:gd name="adj" fmla="val 58717"/>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850" tIns="48925" rIns="97850" bIns="48925" numCol="1" spcCol="0" rtlCol="0" fromWordArt="0" anchor="ctr" anchorCtr="0" forceAA="0" compatLnSpc="1">
              <a:prstTxWarp prst="textNoShape">
                <a:avLst/>
              </a:prstTxWarp>
              <a:noAutofit/>
            </a:bodyPr>
            <a:lstStyle/>
            <a:p>
              <a:pPr algn="ctr"/>
              <a:endParaRPr lang="ja-JP" altLang="en-US" sz="1926"/>
            </a:p>
          </p:txBody>
        </p:sp>
      </p:grpSp>
      <p:grpSp>
        <p:nvGrpSpPr>
          <p:cNvPr id="105" name="グループ化 104"/>
          <p:cNvGrpSpPr/>
          <p:nvPr/>
        </p:nvGrpSpPr>
        <p:grpSpPr>
          <a:xfrm>
            <a:off x="8669286" y="5331924"/>
            <a:ext cx="278271" cy="234665"/>
            <a:chOff x="2257113" y="2389758"/>
            <a:chExt cx="278381" cy="234758"/>
          </a:xfrm>
        </p:grpSpPr>
        <p:sp>
          <p:nvSpPr>
            <p:cNvPr id="197" name="ホームベース 196"/>
            <p:cNvSpPr/>
            <p:nvPr/>
          </p:nvSpPr>
          <p:spPr>
            <a:xfrm rot="16200000">
              <a:off x="2246464" y="2456866"/>
              <a:ext cx="199519" cy="135782"/>
            </a:xfrm>
            <a:prstGeom prst="homePlate">
              <a:avLst>
                <a:gd name="adj" fmla="val 59171"/>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850" tIns="48925" rIns="97850" bIns="48925" numCol="1" spcCol="0" rtlCol="0" fromWordArt="0" anchor="ctr" anchorCtr="0" forceAA="0" compatLnSpc="1">
              <a:prstTxWarp prst="textNoShape">
                <a:avLst/>
              </a:prstTxWarp>
              <a:noAutofit/>
            </a:bodyPr>
            <a:lstStyle/>
            <a:p>
              <a:pPr algn="ctr"/>
              <a:endParaRPr lang="ja-JP" altLang="en-US" sz="1926"/>
            </a:p>
          </p:txBody>
        </p:sp>
        <p:cxnSp>
          <p:nvCxnSpPr>
            <p:cNvPr id="198" name="直線コネクタ 197"/>
            <p:cNvCxnSpPr/>
            <p:nvPr/>
          </p:nvCxnSpPr>
          <p:spPr>
            <a:xfrm flipH="1">
              <a:off x="2257113" y="2421663"/>
              <a:ext cx="84995" cy="103094"/>
            </a:xfrm>
            <a:prstGeom prst="line">
              <a:avLst/>
            </a:prstGeom>
            <a:solidFill>
              <a:schemeClr val="bg1">
                <a:lumMod val="85000"/>
              </a:schemeClr>
            </a:solidFill>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99" name="平行四辺形 198"/>
            <p:cNvSpPr/>
            <p:nvPr/>
          </p:nvSpPr>
          <p:spPr>
            <a:xfrm rot="9123070">
              <a:off x="2383390" y="2502824"/>
              <a:ext cx="152104" cy="95163"/>
            </a:xfrm>
            <a:prstGeom prst="parallelogram">
              <a:avLst>
                <a:gd name="adj" fmla="val 58717"/>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850" tIns="48925" rIns="97850" bIns="48925" numCol="1" spcCol="0" rtlCol="0" fromWordArt="0" anchor="ctr" anchorCtr="0" forceAA="0" compatLnSpc="1">
              <a:prstTxWarp prst="textNoShape">
                <a:avLst/>
              </a:prstTxWarp>
              <a:noAutofit/>
            </a:bodyPr>
            <a:lstStyle/>
            <a:p>
              <a:pPr algn="ctr"/>
              <a:endParaRPr lang="ja-JP" altLang="en-US" sz="1926"/>
            </a:p>
          </p:txBody>
        </p:sp>
        <p:sp>
          <p:nvSpPr>
            <p:cNvPr id="200" name="平行四辺形 199"/>
            <p:cNvSpPr/>
            <p:nvPr/>
          </p:nvSpPr>
          <p:spPr>
            <a:xfrm rot="20224935" flipH="1">
              <a:off x="2360280" y="2389758"/>
              <a:ext cx="144632" cy="139187"/>
            </a:xfrm>
            <a:prstGeom prst="parallelogram">
              <a:avLst>
                <a:gd name="adj" fmla="val 29924"/>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850" tIns="48925" rIns="97850" bIns="48925" numCol="1" spcCol="0" rtlCol="0" fromWordArt="0" anchor="ctr" anchorCtr="0" forceAA="0" compatLnSpc="1">
              <a:prstTxWarp prst="textNoShape">
                <a:avLst/>
              </a:prstTxWarp>
              <a:noAutofit/>
            </a:bodyPr>
            <a:lstStyle/>
            <a:p>
              <a:pPr algn="ctr"/>
              <a:endParaRPr lang="ja-JP" altLang="en-US" sz="1926"/>
            </a:p>
          </p:txBody>
        </p:sp>
        <p:sp>
          <p:nvSpPr>
            <p:cNvPr id="201" name="平行四辺形 200"/>
            <p:cNvSpPr/>
            <p:nvPr/>
          </p:nvSpPr>
          <p:spPr>
            <a:xfrm rot="9123070">
              <a:off x="2444052" y="2532880"/>
              <a:ext cx="64487" cy="62964"/>
            </a:xfrm>
            <a:prstGeom prst="parallelogram">
              <a:avLst>
                <a:gd name="adj" fmla="val 58717"/>
              </a:avLst>
            </a:prstGeom>
            <a:solidFill>
              <a:schemeClr val="accent6">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850" tIns="48925" rIns="97850" bIns="48925" numCol="1" spcCol="0" rtlCol="0" fromWordArt="0" anchor="ctr" anchorCtr="0" forceAA="0" compatLnSpc="1">
              <a:prstTxWarp prst="textNoShape">
                <a:avLst/>
              </a:prstTxWarp>
              <a:noAutofit/>
            </a:bodyPr>
            <a:lstStyle/>
            <a:p>
              <a:pPr algn="ctr"/>
              <a:endParaRPr lang="ja-JP" altLang="en-US" sz="1926"/>
            </a:p>
          </p:txBody>
        </p:sp>
      </p:grpSp>
      <p:grpSp>
        <p:nvGrpSpPr>
          <p:cNvPr id="106" name="グループ化 105"/>
          <p:cNvGrpSpPr/>
          <p:nvPr/>
        </p:nvGrpSpPr>
        <p:grpSpPr>
          <a:xfrm>
            <a:off x="9218002" y="5509435"/>
            <a:ext cx="310835" cy="399105"/>
            <a:chOff x="2728320" y="2599997"/>
            <a:chExt cx="352696" cy="452853"/>
          </a:xfrm>
        </p:grpSpPr>
        <p:sp>
          <p:nvSpPr>
            <p:cNvPr id="184" name="直方体 183"/>
            <p:cNvSpPr/>
            <p:nvPr/>
          </p:nvSpPr>
          <p:spPr bwMode="auto">
            <a:xfrm>
              <a:off x="2728320" y="2599997"/>
              <a:ext cx="346015" cy="452853"/>
            </a:xfrm>
            <a:prstGeom prst="cube">
              <a:avLst>
                <a:gd name="adj" fmla="val 46082"/>
              </a:avLst>
            </a:prstGeom>
            <a:solidFill>
              <a:schemeClr val="accent3">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926"/>
            </a:p>
          </p:txBody>
        </p:sp>
        <p:sp>
          <p:nvSpPr>
            <p:cNvPr id="185" name="平行四辺形 184"/>
            <p:cNvSpPr/>
            <p:nvPr/>
          </p:nvSpPr>
          <p:spPr>
            <a:xfrm rot="9123070">
              <a:off x="2960315" y="2720612"/>
              <a:ext cx="51856" cy="51855"/>
            </a:xfrm>
            <a:prstGeom prst="parallelogram">
              <a:avLst>
                <a:gd name="adj" fmla="val 58717"/>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850" tIns="48925" rIns="97850" bIns="48925" numCol="1" spcCol="0" rtlCol="0" fromWordArt="0" anchor="ctr" anchorCtr="0" forceAA="0" compatLnSpc="1">
              <a:prstTxWarp prst="textNoShape">
                <a:avLst/>
              </a:prstTxWarp>
              <a:noAutofit/>
            </a:bodyPr>
            <a:lstStyle/>
            <a:p>
              <a:pPr algn="ctr"/>
              <a:endParaRPr lang="ja-JP" altLang="en-US" sz="1926"/>
            </a:p>
          </p:txBody>
        </p:sp>
        <p:sp>
          <p:nvSpPr>
            <p:cNvPr id="186" name="平行四辺形 185"/>
            <p:cNvSpPr/>
            <p:nvPr/>
          </p:nvSpPr>
          <p:spPr>
            <a:xfrm rot="9123070">
              <a:off x="2926432" y="2757266"/>
              <a:ext cx="51856" cy="51855"/>
            </a:xfrm>
            <a:prstGeom prst="parallelogram">
              <a:avLst>
                <a:gd name="adj" fmla="val 58717"/>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850" tIns="48925" rIns="97850" bIns="48925" numCol="1" spcCol="0" rtlCol="0" fromWordArt="0" anchor="ctr" anchorCtr="0" forceAA="0" compatLnSpc="1">
              <a:prstTxWarp prst="textNoShape">
                <a:avLst/>
              </a:prstTxWarp>
              <a:noAutofit/>
            </a:bodyPr>
            <a:lstStyle/>
            <a:p>
              <a:pPr algn="ctr"/>
              <a:endParaRPr lang="ja-JP" altLang="en-US" sz="1926"/>
            </a:p>
          </p:txBody>
        </p:sp>
        <p:sp>
          <p:nvSpPr>
            <p:cNvPr id="187" name="平行四辺形 186"/>
            <p:cNvSpPr/>
            <p:nvPr/>
          </p:nvSpPr>
          <p:spPr>
            <a:xfrm rot="9123070">
              <a:off x="2991843" y="2692350"/>
              <a:ext cx="51856" cy="51855"/>
            </a:xfrm>
            <a:prstGeom prst="parallelogram">
              <a:avLst>
                <a:gd name="adj" fmla="val 58717"/>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850" tIns="48925" rIns="97850" bIns="48925" numCol="1" spcCol="0" rtlCol="0" fromWordArt="0" anchor="ctr" anchorCtr="0" forceAA="0" compatLnSpc="1">
              <a:prstTxWarp prst="textNoShape">
                <a:avLst/>
              </a:prstTxWarp>
              <a:noAutofit/>
            </a:bodyPr>
            <a:lstStyle/>
            <a:p>
              <a:pPr algn="ctr"/>
              <a:endParaRPr lang="ja-JP" altLang="en-US" sz="1926"/>
            </a:p>
          </p:txBody>
        </p:sp>
        <p:sp>
          <p:nvSpPr>
            <p:cNvPr id="188" name="平行四辺形 187"/>
            <p:cNvSpPr/>
            <p:nvPr/>
          </p:nvSpPr>
          <p:spPr>
            <a:xfrm rot="9123070">
              <a:off x="3024401" y="2661573"/>
              <a:ext cx="51856" cy="51855"/>
            </a:xfrm>
            <a:prstGeom prst="parallelogram">
              <a:avLst>
                <a:gd name="adj" fmla="val 58717"/>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850" tIns="48925" rIns="97850" bIns="48925" numCol="1" spcCol="0" rtlCol="0" fromWordArt="0" anchor="ctr" anchorCtr="0" forceAA="0" compatLnSpc="1">
              <a:prstTxWarp prst="textNoShape">
                <a:avLst/>
              </a:prstTxWarp>
              <a:noAutofit/>
            </a:bodyPr>
            <a:lstStyle/>
            <a:p>
              <a:pPr algn="ctr"/>
              <a:endParaRPr lang="ja-JP" altLang="en-US" sz="1926"/>
            </a:p>
          </p:txBody>
        </p:sp>
        <p:sp>
          <p:nvSpPr>
            <p:cNvPr id="189" name="平行四辺形 188"/>
            <p:cNvSpPr/>
            <p:nvPr/>
          </p:nvSpPr>
          <p:spPr>
            <a:xfrm rot="9123070">
              <a:off x="2960314" y="2803780"/>
              <a:ext cx="51856" cy="51855"/>
            </a:xfrm>
            <a:prstGeom prst="parallelogram">
              <a:avLst>
                <a:gd name="adj" fmla="val 58717"/>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850" tIns="48925" rIns="97850" bIns="48925" numCol="1" spcCol="0" rtlCol="0" fromWordArt="0" anchor="ctr" anchorCtr="0" forceAA="0" compatLnSpc="1">
              <a:prstTxWarp prst="textNoShape">
                <a:avLst/>
              </a:prstTxWarp>
              <a:noAutofit/>
            </a:bodyPr>
            <a:lstStyle/>
            <a:p>
              <a:pPr algn="ctr"/>
              <a:endParaRPr lang="ja-JP" altLang="en-US" sz="1926"/>
            </a:p>
          </p:txBody>
        </p:sp>
        <p:sp>
          <p:nvSpPr>
            <p:cNvPr id="190" name="平行四辺形 189"/>
            <p:cNvSpPr/>
            <p:nvPr/>
          </p:nvSpPr>
          <p:spPr>
            <a:xfrm rot="9123070">
              <a:off x="2926431" y="2840434"/>
              <a:ext cx="51856" cy="51855"/>
            </a:xfrm>
            <a:prstGeom prst="parallelogram">
              <a:avLst>
                <a:gd name="adj" fmla="val 58717"/>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850" tIns="48925" rIns="97850" bIns="48925" numCol="1" spcCol="0" rtlCol="0" fromWordArt="0" anchor="ctr" anchorCtr="0" forceAA="0" compatLnSpc="1">
              <a:prstTxWarp prst="textNoShape">
                <a:avLst/>
              </a:prstTxWarp>
              <a:noAutofit/>
            </a:bodyPr>
            <a:lstStyle/>
            <a:p>
              <a:pPr algn="ctr"/>
              <a:endParaRPr lang="ja-JP" altLang="en-US" sz="1926"/>
            </a:p>
          </p:txBody>
        </p:sp>
        <p:sp>
          <p:nvSpPr>
            <p:cNvPr id="191" name="平行四辺形 190"/>
            <p:cNvSpPr/>
            <p:nvPr/>
          </p:nvSpPr>
          <p:spPr>
            <a:xfrm rot="9123070">
              <a:off x="2991842" y="2775518"/>
              <a:ext cx="51856" cy="51855"/>
            </a:xfrm>
            <a:prstGeom prst="parallelogram">
              <a:avLst>
                <a:gd name="adj" fmla="val 58717"/>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850" tIns="48925" rIns="97850" bIns="48925" numCol="1" spcCol="0" rtlCol="0" fromWordArt="0" anchor="ctr" anchorCtr="0" forceAA="0" compatLnSpc="1">
              <a:prstTxWarp prst="textNoShape">
                <a:avLst/>
              </a:prstTxWarp>
              <a:noAutofit/>
            </a:bodyPr>
            <a:lstStyle/>
            <a:p>
              <a:pPr algn="ctr"/>
              <a:endParaRPr lang="ja-JP" altLang="en-US" sz="1926"/>
            </a:p>
          </p:txBody>
        </p:sp>
        <p:sp>
          <p:nvSpPr>
            <p:cNvPr id="192" name="平行四辺形 191"/>
            <p:cNvSpPr/>
            <p:nvPr/>
          </p:nvSpPr>
          <p:spPr>
            <a:xfrm rot="9123070">
              <a:off x="3024400" y="2744741"/>
              <a:ext cx="51856" cy="51855"/>
            </a:xfrm>
            <a:prstGeom prst="parallelogram">
              <a:avLst>
                <a:gd name="adj" fmla="val 58717"/>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850" tIns="48925" rIns="97850" bIns="48925" numCol="1" spcCol="0" rtlCol="0" fromWordArt="0" anchor="ctr" anchorCtr="0" forceAA="0" compatLnSpc="1">
              <a:prstTxWarp prst="textNoShape">
                <a:avLst/>
              </a:prstTxWarp>
              <a:noAutofit/>
            </a:bodyPr>
            <a:lstStyle/>
            <a:p>
              <a:pPr algn="ctr"/>
              <a:endParaRPr lang="ja-JP" altLang="en-US" sz="1926"/>
            </a:p>
          </p:txBody>
        </p:sp>
        <p:sp>
          <p:nvSpPr>
            <p:cNvPr id="193" name="平行四辺形 192"/>
            <p:cNvSpPr/>
            <p:nvPr/>
          </p:nvSpPr>
          <p:spPr>
            <a:xfrm rot="9123070">
              <a:off x="2965074" y="2887158"/>
              <a:ext cx="51856" cy="51855"/>
            </a:xfrm>
            <a:prstGeom prst="parallelogram">
              <a:avLst>
                <a:gd name="adj" fmla="val 58717"/>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850" tIns="48925" rIns="97850" bIns="48925" numCol="1" spcCol="0" rtlCol="0" fromWordArt="0" anchor="ctr" anchorCtr="0" forceAA="0" compatLnSpc="1">
              <a:prstTxWarp prst="textNoShape">
                <a:avLst/>
              </a:prstTxWarp>
              <a:noAutofit/>
            </a:bodyPr>
            <a:lstStyle/>
            <a:p>
              <a:pPr algn="ctr"/>
              <a:endParaRPr lang="ja-JP" altLang="en-US" sz="1926"/>
            </a:p>
          </p:txBody>
        </p:sp>
        <p:sp>
          <p:nvSpPr>
            <p:cNvPr id="194" name="平行四辺形 193"/>
            <p:cNvSpPr/>
            <p:nvPr/>
          </p:nvSpPr>
          <p:spPr>
            <a:xfrm rot="9123070">
              <a:off x="2931191" y="2923812"/>
              <a:ext cx="51856" cy="51855"/>
            </a:xfrm>
            <a:prstGeom prst="parallelogram">
              <a:avLst>
                <a:gd name="adj" fmla="val 58717"/>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850" tIns="48925" rIns="97850" bIns="48925" numCol="1" spcCol="0" rtlCol="0" fromWordArt="0" anchor="ctr" anchorCtr="0" forceAA="0" compatLnSpc="1">
              <a:prstTxWarp prst="textNoShape">
                <a:avLst/>
              </a:prstTxWarp>
              <a:noAutofit/>
            </a:bodyPr>
            <a:lstStyle/>
            <a:p>
              <a:pPr algn="ctr"/>
              <a:endParaRPr lang="ja-JP" altLang="en-US" sz="1926"/>
            </a:p>
          </p:txBody>
        </p:sp>
        <p:sp>
          <p:nvSpPr>
            <p:cNvPr id="195" name="平行四辺形 194"/>
            <p:cNvSpPr/>
            <p:nvPr/>
          </p:nvSpPr>
          <p:spPr>
            <a:xfrm rot="9123070">
              <a:off x="2996602" y="2858896"/>
              <a:ext cx="51856" cy="51855"/>
            </a:xfrm>
            <a:prstGeom prst="parallelogram">
              <a:avLst>
                <a:gd name="adj" fmla="val 58717"/>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850" tIns="48925" rIns="97850" bIns="48925" numCol="1" spcCol="0" rtlCol="0" fromWordArt="0" anchor="ctr" anchorCtr="0" forceAA="0" compatLnSpc="1">
              <a:prstTxWarp prst="textNoShape">
                <a:avLst/>
              </a:prstTxWarp>
              <a:noAutofit/>
            </a:bodyPr>
            <a:lstStyle/>
            <a:p>
              <a:pPr algn="ctr"/>
              <a:endParaRPr lang="ja-JP" altLang="en-US" sz="1926"/>
            </a:p>
          </p:txBody>
        </p:sp>
        <p:sp>
          <p:nvSpPr>
            <p:cNvPr id="196" name="平行四辺形 195"/>
            <p:cNvSpPr/>
            <p:nvPr/>
          </p:nvSpPr>
          <p:spPr>
            <a:xfrm rot="9123070">
              <a:off x="3029160" y="2828119"/>
              <a:ext cx="51856" cy="51855"/>
            </a:xfrm>
            <a:prstGeom prst="parallelogram">
              <a:avLst>
                <a:gd name="adj" fmla="val 58717"/>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850" tIns="48925" rIns="97850" bIns="48925" numCol="1" spcCol="0" rtlCol="0" fromWordArt="0" anchor="ctr" anchorCtr="0" forceAA="0" compatLnSpc="1">
              <a:prstTxWarp prst="textNoShape">
                <a:avLst/>
              </a:prstTxWarp>
              <a:noAutofit/>
            </a:bodyPr>
            <a:lstStyle/>
            <a:p>
              <a:pPr algn="ctr"/>
              <a:endParaRPr lang="ja-JP" altLang="en-US" sz="1926"/>
            </a:p>
          </p:txBody>
        </p:sp>
      </p:grpSp>
      <p:grpSp>
        <p:nvGrpSpPr>
          <p:cNvPr id="107" name="グループ化 106"/>
          <p:cNvGrpSpPr/>
          <p:nvPr/>
        </p:nvGrpSpPr>
        <p:grpSpPr>
          <a:xfrm>
            <a:off x="8773002" y="5879958"/>
            <a:ext cx="123483" cy="217738"/>
            <a:chOff x="4187850" y="1773873"/>
            <a:chExt cx="322409" cy="568503"/>
          </a:xfrm>
        </p:grpSpPr>
        <p:cxnSp>
          <p:nvCxnSpPr>
            <p:cNvPr id="180" name="カギ線コネクタ 179"/>
            <p:cNvCxnSpPr>
              <a:cxnSpLocks noChangeAspect="1"/>
            </p:cNvCxnSpPr>
            <p:nvPr/>
          </p:nvCxnSpPr>
          <p:spPr>
            <a:xfrm rot="18000000">
              <a:off x="4230092" y="1886564"/>
              <a:ext cx="273865" cy="214254"/>
            </a:xfrm>
            <a:prstGeom prst="bentConnector3">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1" name="直線コネクタ 180"/>
            <p:cNvCxnSpPr/>
            <p:nvPr/>
          </p:nvCxnSpPr>
          <p:spPr>
            <a:xfrm flipH="1">
              <a:off x="4320540" y="1908669"/>
              <a:ext cx="92968" cy="20969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82" name="円/楕円 147"/>
            <p:cNvSpPr/>
            <p:nvPr/>
          </p:nvSpPr>
          <p:spPr bwMode="auto">
            <a:xfrm>
              <a:off x="4367024" y="1773873"/>
              <a:ext cx="143235" cy="143235"/>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926"/>
            </a:p>
          </p:txBody>
        </p:sp>
        <p:cxnSp>
          <p:nvCxnSpPr>
            <p:cNvPr id="183" name="カギ線コネクタ 182"/>
            <p:cNvCxnSpPr/>
            <p:nvPr/>
          </p:nvCxnSpPr>
          <p:spPr>
            <a:xfrm rot="-2700000">
              <a:off x="4187850" y="2180293"/>
              <a:ext cx="190101" cy="162083"/>
            </a:xfrm>
            <a:prstGeom prst="bentConnector3">
              <a:avLst>
                <a:gd name="adj1" fmla="val 128530"/>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8" name="グループ化 107"/>
          <p:cNvGrpSpPr/>
          <p:nvPr/>
        </p:nvGrpSpPr>
        <p:grpSpPr>
          <a:xfrm>
            <a:off x="8964004" y="5533463"/>
            <a:ext cx="123483" cy="217738"/>
            <a:chOff x="4187850" y="1773873"/>
            <a:chExt cx="322409" cy="568503"/>
          </a:xfrm>
        </p:grpSpPr>
        <p:cxnSp>
          <p:nvCxnSpPr>
            <p:cNvPr id="176" name="カギ線コネクタ 175"/>
            <p:cNvCxnSpPr>
              <a:cxnSpLocks noChangeAspect="1"/>
            </p:cNvCxnSpPr>
            <p:nvPr/>
          </p:nvCxnSpPr>
          <p:spPr>
            <a:xfrm rot="18000000">
              <a:off x="4230092" y="1886564"/>
              <a:ext cx="273865" cy="214254"/>
            </a:xfrm>
            <a:prstGeom prst="bentConnector3">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7" name="直線コネクタ 176"/>
            <p:cNvCxnSpPr/>
            <p:nvPr/>
          </p:nvCxnSpPr>
          <p:spPr>
            <a:xfrm flipH="1">
              <a:off x="4320540" y="1908669"/>
              <a:ext cx="92968" cy="20969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78" name="円/楕円 143"/>
            <p:cNvSpPr/>
            <p:nvPr/>
          </p:nvSpPr>
          <p:spPr bwMode="auto">
            <a:xfrm>
              <a:off x="4367024" y="1773873"/>
              <a:ext cx="143235" cy="143235"/>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926"/>
            </a:p>
          </p:txBody>
        </p:sp>
        <p:cxnSp>
          <p:nvCxnSpPr>
            <p:cNvPr id="179" name="カギ線コネクタ 178"/>
            <p:cNvCxnSpPr/>
            <p:nvPr/>
          </p:nvCxnSpPr>
          <p:spPr>
            <a:xfrm rot="-2700000">
              <a:off x="4187850" y="2180293"/>
              <a:ext cx="190101" cy="162083"/>
            </a:xfrm>
            <a:prstGeom prst="bentConnector3">
              <a:avLst>
                <a:gd name="adj1" fmla="val 128530"/>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9" name="グループ化 108"/>
          <p:cNvGrpSpPr/>
          <p:nvPr/>
        </p:nvGrpSpPr>
        <p:grpSpPr>
          <a:xfrm>
            <a:off x="8692403" y="5496332"/>
            <a:ext cx="542124" cy="253028"/>
            <a:chOff x="3094793" y="1773873"/>
            <a:chExt cx="1415464" cy="660641"/>
          </a:xfrm>
        </p:grpSpPr>
        <p:cxnSp>
          <p:nvCxnSpPr>
            <p:cNvPr id="172" name="カギ線コネクタ 171"/>
            <p:cNvCxnSpPr>
              <a:cxnSpLocks noChangeAspect="1"/>
            </p:cNvCxnSpPr>
            <p:nvPr/>
          </p:nvCxnSpPr>
          <p:spPr>
            <a:xfrm rot="18000000">
              <a:off x="4230099" y="1886565"/>
              <a:ext cx="273865" cy="214254"/>
            </a:xfrm>
            <a:prstGeom prst="bentConnector3">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3" name="直線コネクタ 172"/>
            <p:cNvCxnSpPr/>
            <p:nvPr/>
          </p:nvCxnSpPr>
          <p:spPr>
            <a:xfrm flipH="1">
              <a:off x="3094793" y="2224823"/>
              <a:ext cx="92967" cy="20969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74" name="円/楕円 139"/>
            <p:cNvSpPr/>
            <p:nvPr/>
          </p:nvSpPr>
          <p:spPr bwMode="auto">
            <a:xfrm>
              <a:off x="4367023" y="1773873"/>
              <a:ext cx="143234" cy="143236"/>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926"/>
            </a:p>
          </p:txBody>
        </p:sp>
        <p:cxnSp>
          <p:nvCxnSpPr>
            <p:cNvPr id="175" name="カギ線コネクタ 174"/>
            <p:cNvCxnSpPr/>
            <p:nvPr/>
          </p:nvCxnSpPr>
          <p:spPr>
            <a:xfrm rot="18900000">
              <a:off x="4187850" y="2180293"/>
              <a:ext cx="190100" cy="162084"/>
            </a:xfrm>
            <a:prstGeom prst="bentConnector3">
              <a:avLst>
                <a:gd name="adj1" fmla="val 128530"/>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0" name="グループ化 109"/>
          <p:cNvGrpSpPr/>
          <p:nvPr/>
        </p:nvGrpSpPr>
        <p:grpSpPr>
          <a:xfrm>
            <a:off x="8852689" y="6012602"/>
            <a:ext cx="123483" cy="217738"/>
            <a:chOff x="4187850" y="1773873"/>
            <a:chExt cx="322409" cy="568503"/>
          </a:xfrm>
        </p:grpSpPr>
        <p:cxnSp>
          <p:nvCxnSpPr>
            <p:cNvPr id="168" name="カギ線コネクタ 167"/>
            <p:cNvCxnSpPr>
              <a:cxnSpLocks noChangeAspect="1"/>
            </p:cNvCxnSpPr>
            <p:nvPr/>
          </p:nvCxnSpPr>
          <p:spPr>
            <a:xfrm rot="18000000">
              <a:off x="4230092" y="1886564"/>
              <a:ext cx="273865" cy="214254"/>
            </a:xfrm>
            <a:prstGeom prst="bentConnector3">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9" name="直線コネクタ 168"/>
            <p:cNvCxnSpPr/>
            <p:nvPr/>
          </p:nvCxnSpPr>
          <p:spPr>
            <a:xfrm flipH="1">
              <a:off x="4320540" y="1908669"/>
              <a:ext cx="92968" cy="20969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70" name="円/楕円 135"/>
            <p:cNvSpPr/>
            <p:nvPr/>
          </p:nvSpPr>
          <p:spPr bwMode="auto">
            <a:xfrm>
              <a:off x="4367024" y="1773873"/>
              <a:ext cx="143235" cy="143235"/>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926"/>
            </a:p>
          </p:txBody>
        </p:sp>
        <p:cxnSp>
          <p:nvCxnSpPr>
            <p:cNvPr id="171" name="カギ線コネクタ 170"/>
            <p:cNvCxnSpPr/>
            <p:nvPr/>
          </p:nvCxnSpPr>
          <p:spPr>
            <a:xfrm rot="-2700000">
              <a:off x="4187850" y="2180293"/>
              <a:ext cx="190101" cy="162083"/>
            </a:xfrm>
            <a:prstGeom prst="bentConnector3">
              <a:avLst>
                <a:gd name="adj1" fmla="val 128530"/>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1" name="フリーフォーム 110"/>
          <p:cNvSpPr/>
          <p:nvPr/>
        </p:nvSpPr>
        <p:spPr>
          <a:xfrm>
            <a:off x="8695490" y="4776585"/>
            <a:ext cx="764287" cy="467154"/>
          </a:xfrm>
          <a:custGeom>
            <a:avLst/>
            <a:gdLst>
              <a:gd name="connsiteX0" fmla="*/ 2755900 w 2755900"/>
              <a:gd name="connsiteY0" fmla="*/ 0 h 1683558"/>
              <a:gd name="connsiteX1" fmla="*/ 2133600 w 2755900"/>
              <a:gd name="connsiteY1" fmla="*/ 1511300 h 1683558"/>
              <a:gd name="connsiteX2" fmla="*/ 0 w 2755900"/>
              <a:gd name="connsiteY2" fmla="*/ 1663700 h 1683558"/>
              <a:gd name="connsiteX0" fmla="*/ 2755900 w 2755900"/>
              <a:gd name="connsiteY0" fmla="*/ 0 h 1763468"/>
              <a:gd name="connsiteX1" fmla="*/ 2159000 w 2755900"/>
              <a:gd name="connsiteY1" fmla="*/ 1638300 h 1763468"/>
              <a:gd name="connsiteX2" fmla="*/ 0 w 2755900"/>
              <a:gd name="connsiteY2" fmla="*/ 1663700 h 1763468"/>
              <a:gd name="connsiteX0" fmla="*/ 2755900 w 2755900"/>
              <a:gd name="connsiteY0" fmla="*/ 0 h 1735262"/>
              <a:gd name="connsiteX1" fmla="*/ 2159000 w 2755900"/>
              <a:gd name="connsiteY1" fmla="*/ 1638300 h 1735262"/>
              <a:gd name="connsiteX2" fmla="*/ 0 w 2755900"/>
              <a:gd name="connsiteY2" fmla="*/ 1663700 h 1735262"/>
              <a:gd name="connsiteX0" fmla="*/ 2755900 w 2755900"/>
              <a:gd name="connsiteY0" fmla="*/ 0 h 1667730"/>
              <a:gd name="connsiteX1" fmla="*/ 2159000 w 2755900"/>
              <a:gd name="connsiteY1" fmla="*/ 1638300 h 1667730"/>
              <a:gd name="connsiteX2" fmla="*/ 0 w 2755900"/>
              <a:gd name="connsiteY2" fmla="*/ 1663700 h 1667730"/>
            </a:gdLst>
            <a:ahLst/>
            <a:cxnLst>
              <a:cxn ang="0">
                <a:pos x="connsiteX0" y="connsiteY0"/>
              </a:cxn>
              <a:cxn ang="0">
                <a:pos x="connsiteX1" y="connsiteY1"/>
              </a:cxn>
              <a:cxn ang="0">
                <a:pos x="connsiteX2" y="connsiteY2"/>
              </a:cxn>
            </a:cxnLst>
            <a:rect l="l" t="t" r="r" b="b"/>
            <a:pathLst>
              <a:path w="2755900" h="1667730">
                <a:moveTo>
                  <a:pt x="2755900" y="0"/>
                </a:moveTo>
                <a:cubicBezTo>
                  <a:pt x="2674408" y="617008"/>
                  <a:pt x="2326217" y="1576917"/>
                  <a:pt x="2159000" y="1638300"/>
                </a:cubicBezTo>
                <a:cubicBezTo>
                  <a:pt x="1991783" y="1699683"/>
                  <a:pt x="304800" y="1642533"/>
                  <a:pt x="0" y="1663700"/>
                </a:cubicBez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926"/>
          </a:p>
        </p:txBody>
      </p:sp>
      <p:grpSp>
        <p:nvGrpSpPr>
          <p:cNvPr id="112" name="グループ化 111"/>
          <p:cNvGrpSpPr/>
          <p:nvPr/>
        </p:nvGrpSpPr>
        <p:grpSpPr>
          <a:xfrm>
            <a:off x="9516101" y="4819524"/>
            <a:ext cx="278272" cy="234666"/>
            <a:chOff x="2866709" y="2999351"/>
            <a:chExt cx="278382" cy="234760"/>
          </a:xfrm>
        </p:grpSpPr>
        <p:sp>
          <p:nvSpPr>
            <p:cNvPr id="162" name="ホームベース 161"/>
            <p:cNvSpPr/>
            <p:nvPr/>
          </p:nvSpPr>
          <p:spPr>
            <a:xfrm rot="16200000">
              <a:off x="2856060" y="3066461"/>
              <a:ext cx="199518" cy="135782"/>
            </a:xfrm>
            <a:prstGeom prst="homePlate">
              <a:avLst>
                <a:gd name="adj" fmla="val 59171"/>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850" tIns="48925" rIns="97850" bIns="48925" numCol="1" spcCol="0" rtlCol="0" fromWordArt="0" anchor="ctr" anchorCtr="0" forceAA="0" compatLnSpc="1">
              <a:prstTxWarp prst="textNoShape">
                <a:avLst/>
              </a:prstTxWarp>
              <a:noAutofit/>
            </a:bodyPr>
            <a:lstStyle/>
            <a:p>
              <a:pPr algn="ctr"/>
              <a:endParaRPr lang="ja-JP" altLang="en-US" sz="1926"/>
            </a:p>
          </p:txBody>
        </p:sp>
        <p:cxnSp>
          <p:nvCxnSpPr>
            <p:cNvPr id="163" name="直線コネクタ 162"/>
            <p:cNvCxnSpPr/>
            <p:nvPr/>
          </p:nvCxnSpPr>
          <p:spPr>
            <a:xfrm flipH="1">
              <a:off x="2866709" y="3031258"/>
              <a:ext cx="84994" cy="103093"/>
            </a:xfrm>
            <a:prstGeom prst="line">
              <a:avLst/>
            </a:prstGeom>
            <a:solidFill>
              <a:schemeClr val="bg1">
                <a:lumMod val="85000"/>
              </a:schemeClr>
            </a:solidFill>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64" name="平行四辺形 163"/>
            <p:cNvSpPr/>
            <p:nvPr/>
          </p:nvSpPr>
          <p:spPr>
            <a:xfrm rot="9123070">
              <a:off x="2992987" y="3112421"/>
              <a:ext cx="152104" cy="95163"/>
            </a:xfrm>
            <a:prstGeom prst="parallelogram">
              <a:avLst>
                <a:gd name="adj" fmla="val 58717"/>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850" tIns="48925" rIns="97850" bIns="48925" numCol="1" spcCol="0" rtlCol="0" fromWordArt="0" anchor="ctr" anchorCtr="0" forceAA="0" compatLnSpc="1">
              <a:prstTxWarp prst="textNoShape">
                <a:avLst/>
              </a:prstTxWarp>
              <a:noAutofit/>
            </a:bodyPr>
            <a:lstStyle/>
            <a:p>
              <a:pPr algn="ctr"/>
              <a:endParaRPr lang="ja-JP" altLang="en-US" sz="1926"/>
            </a:p>
          </p:txBody>
        </p:sp>
        <p:sp>
          <p:nvSpPr>
            <p:cNvPr id="165" name="平行四辺形 164"/>
            <p:cNvSpPr/>
            <p:nvPr/>
          </p:nvSpPr>
          <p:spPr>
            <a:xfrm rot="20224935" flipH="1">
              <a:off x="2969875" y="2999351"/>
              <a:ext cx="144632" cy="139186"/>
            </a:xfrm>
            <a:prstGeom prst="parallelogram">
              <a:avLst>
                <a:gd name="adj" fmla="val 29924"/>
              </a:avLst>
            </a:prstGeom>
            <a:solidFill>
              <a:schemeClr val="tx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850" tIns="48925" rIns="97850" bIns="48925" numCol="1" spcCol="0" rtlCol="0" fromWordArt="0" anchor="ctr" anchorCtr="0" forceAA="0" compatLnSpc="1">
              <a:prstTxWarp prst="textNoShape">
                <a:avLst/>
              </a:prstTxWarp>
              <a:noAutofit/>
            </a:bodyPr>
            <a:lstStyle/>
            <a:p>
              <a:pPr algn="ctr"/>
              <a:endParaRPr lang="ja-JP" altLang="en-US" sz="1926"/>
            </a:p>
          </p:txBody>
        </p:sp>
        <p:sp>
          <p:nvSpPr>
            <p:cNvPr id="166" name="平行四辺形 165"/>
            <p:cNvSpPr/>
            <p:nvPr/>
          </p:nvSpPr>
          <p:spPr>
            <a:xfrm rot="9123070">
              <a:off x="3067293" y="3139096"/>
              <a:ext cx="45719" cy="45719"/>
            </a:xfrm>
            <a:prstGeom prst="parallelogram">
              <a:avLst>
                <a:gd name="adj" fmla="val 58717"/>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850" tIns="48925" rIns="97850" bIns="48925" numCol="1" spcCol="0" rtlCol="0" fromWordArt="0" anchor="ctr" anchorCtr="0" forceAA="0" compatLnSpc="1">
              <a:prstTxWarp prst="textNoShape">
                <a:avLst/>
              </a:prstTxWarp>
              <a:noAutofit/>
            </a:bodyPr>
            <a:lstStyle/>
            <a:p>
              <a:pPr algn="ctr"/>
              <a:endParaRPr lang="ja-JP" altLang="en-US" sz="1926"/>
            </a:p>
          </p:txBody>
        </p:sp>
        <p:sp>
          <p:nvSpPr>
            <p:cNvPr id="167" name="平行四辺形 166"/>
            <p:cNvSpPr/>
            <p:nvPr/>
          </p:nvSpPr>
          <p:spPr>
            <a:xfrm rot="9123070">
              <a:off x="3037659" y="3153253"/>
              <a:ext cx="45719" cy="45719"/>
            </a:xfrm>
            <a:prstGeom prst="parallelogram">
              <a:avLst>
                <a:gd name="adj" fmla="val 58717"/>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850" tIns="48925" rIns="97850" bIns="48925" numCol="1" spcCol="0" rtlCol="0" fromWordArt="0" anchor="ctr" anchorCtr="0" forceAA="0" compatLnSpc="1">
              <a:prstTxWarp prst="textNoShape">
                <a:avLst/>
              </a:prstTxWarp>
              <a:noAutofit/>
            </a:bodyPr>
            <a:lstStyle/>
            <a:p>
              <a:pPr algn="ctr"/>
              <a:endParaRPr lang="ja-JP" altLang="en-US" sz="1926"/>
            </a:p>
          </p:txBody>
        </p:sp>
      </p:grpSp>
      <p:grpSp>
        <p:nvGrpSpPr>
          <p:cNvPr id="113" name="グループ化 112"/>
          <p:cNvGrpSpPr/>
          <p:nvPr/>
        </p:nvGrpSpPr>
        <p:grpSpPr>
          <a:xfrm>
            <a:off x="9440078" y="5121235"/>
            <a:ext cx="278272" cy="234666"/>
            <a:chOff x="2866709" y="2999351"/>
            <a:chExt cx="278382" cy="234760"/>
          </a:xfrm>
        </p:grpSpPr>
        <p:sp>
          <p:nvSpPr>
            <p:cNvPr id="156" name="ホームベース 155"/>
            <p:cNvSpPr/>
            <p:nvPr/>
          </p:nvSpPr>
          <p:spPr>
            <a:xfrm rot="16200000">
              <a:off x="2856060" y="3066461"/>
              <a:ext cx="199518" cy="135782"/>
            </a:xfrm>
            <a:prstGeom prst="homePlate">
              <a:avLst>
                <a:gd name="adj" fmla="val 59171"/>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850" tIns="48925" rIns="97850" bIns="48925" numCol="1" spcCol="0" rtlCol="0" fromWordArt="0" anchor="ctr" anchorCtr="0" forceAA="0" compatLnSpc="1">
              <a:prstTxWarp prst="textNoShape">
                <a:avLst/>
              </a:prstTxWarp>
              <a:noAutofit/>
            </a:bodyPr>
            <a:lstStyle/>
            <a:p>
              <a:pPr algn="ctr"/>
              <a:endParaRPr lang="ja-JP" altLang="en-US" sz="1926"/>
            </a:p>
          </p:txBody>
        </p:sp>
        <p:cxnSp>
          <p:nvCxnSpPr>
            <p:cNvPr id="157" name="直線コネクタ 156"/>
            <p:cNvCxnSpPr/>
            <p:nvPr/>
          </p:nvCxnSpPr>
          <p:spPr>
            <a:xfrm flipH="1">
              <a:off x="2866709" y="3031258"/>
              <a:ext cx="84994" cy="103093"/>
            </a:xfrm>
            <a:prstGeom prst="line">
              <a:avLst/>
            </a:prstGeom>
            <a:solidFill>
              <a:schemeClr val="bg1">
                <a:lumMod val="85000"/>
              </a:schemeClr>
            </a:solidFill>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58" name="平行四辺形 157"/>
            <p:cNvSpPr/>
            <p:nvPr/>
          </p:nvSpPr>
          <p:spPr>
            <a:xfrm rot="9123070">
              <a:off x="2992987" y="3112421"/>
              <a:ext cx="152104" cy="95163"/>
            </a:xfrm>
            <a:prstGeom prst="parallelogram">
              <a:avLst>
                <a:gd name="adj" fmla="val 58717"/>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850" tIns="48925" rIns="97850" bIns="48925" numCol="1" spcCol="0" rtlCol="0" fromWordArt="0" anchor="ctr" anchorCtr="0" forceAA="0" compatLnSpc="1">
              <a:prstTxWarp prst="textNoShape">
                <a:avLst/>
              </a:prstTxWarp>
              <a:noAutofit/>
            </a:bodyPr>
            <a:lstStyle/>
            <a:p>
              <a:pPr algn="ctr"/>
              <a:endParaRPr lang="ja-JP" altLang="en-US" sz="1926"/>
            </a:p>
          </p:txBody>
        </p:sp>
        <p:sp>
          <p:nvSpPr>
            <p:cNvPr id="159" name="平行四辺形 158"/>
            <p:cNvSpPr/>
            <p:nvPr/>
          </p:nvSpPr>
          <p:spPr>
            <a:xfrm rot="20224935" flipH="1">
              <a:off x="2969875" y="2999351"/>
              <a:ext cx="144632" cy="139186"/>
            </a:xfrm>
            <a:prstGeom prst="parallelogram">
              <a:avLst>
                <a:gd name="adj" fmla="val 29924"/>
              </a:avLst>
            </a:prstGeom>
            <a:solidFill>
              <a:schemeClr val="tx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850" tIns="48925" rIns="97850" bIns="48925" numCol="1" spcCol="0" rtlCol="0" fromWordArt="0" anchor="ctr" anchorCtr="0" forceAA="0" compatLnSpc="1">
              <a:prstTxWarp prst="textNoShape">
                <a:avLst/>
              </a:prstTxWarp>
              <a:noAutofit/>
            </a:bodyPr>
            <a:lstStyle/>
            <a:p>
              <a:pPr algn="ctr"/>
              <a:endParaRPr lang="ja-JP" altLang="en-US" sz="1926"/>
            </a:p>
          </p:txBody>
        </p:sp>
        <p:sp>
          <p:nvSpPr>
            <p:cNvPr id="160" name="平行四辺形 159"/>
            <p:cNvSpPr/>
            <p:nvPr/>
          </p:nvSpPr>
          <p:spPr>
            <a:xfrm rot="9123070">
              <a:off x="3067293" y="3139096"/>
              <a:ext cx="45719" cy="45719"/>
            </a:xfrm>
            <a:prstGeom prst="parallelogram">
              <a:avLst>
                <a:gd name="adj" fmla="val 58717"/>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850" tIns="48925" rIns="97850" bIns="48925" numCol="1" spcCol="0" rtlCol="0" fromWordArt="0" anchor="ctr" anchorCtr="0" forceAA="0" compatLnSpc="1">
              <a:prstTxWarp prst="textNoShape">
                <a:avLst/>
              </a:prstTxWarp>
              <a:noAutofit/>
            </a:bodyPr>
            <a:lstStyle/>
            <a:p>
              <a:pPr algn="ctr"/>
              <a:endParaRPr lang="ja-JP" altLang="en-US" sz="1926"/>
            </a:p>
          </p:txBody>
        </p:sp>
        <p:sp>
          <p:nvSpPr>
            <p:cNvPr id="161" name="平行四辺形 160"/>
            <p:cNvSpPr/>
            <p:nvPr/>
          </p:nvSpPr>
          <p:spPr>
            <a:xfrm rot="9123070">
              <a:off x="3037659" y="3153253"/>
              <a:ext cx="45719" cy="45719"/>
            </a:xfrm>
            <a:prstGeom prst="parallelogram">
              <a:avLst>
                <a:gd name="adj" fmla="val 58717"/>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850" tIns="48925" rIns="97850" bIns="48925" numCol="1" spcCol="0" rtlCol="0" fromWordArt="0" anchor="ctr" anchorCtr="0" forceAA="0" compatLnSpc="1">
              <a:prstTxWarp prst="textNoShape">
                <a:avLst/>
              </a:prstTxWarp>
              <a:noAutofit/>
            </a:bodyPr>
            <a:lstStyle/>
            <a:p>
              <a:pPr algn="ctr"/>
              <a:endParaRPr lang="ja-JP" altLang="en-US" sz="1926"/>
            </a:p>
          </p:txBody>
        </p:sp>
      </p:grpSp>
      <p:grpSp>
        <p:nvGrpSpPr>
          <p:cNvPr id="114" name="グループ化 113"/>
          <p:cNvGrpSpPr/>
          <p:nvPr/>
        </p:nvGrpSpPr>
        <p:grpSpPr>
          <a:xfrm>
            <a:off x="9077589" y="4994370"/>
            <a:ext cx="278271" cy="234665"/>
            <a:chOff x="2257113" y="2389758"/>
            <a:chExt cx="278381" cy="234758"/>
          </a:xfrm>
        </p:grpSpPr>
        <p:sp>
          <p:nvSpPr>
            <p:cNvPr id="151" name="ホームベース 150"/>
            <p:cNvSpPr/>
            <p:nvPr/>
          </p:nvSpPr>
          <p:spPr>
            <a:xfrm rot="16200000">
              <a:off x="2246464" y="2456866"/>
              <a:ext cx="199519" cy="135782"/>
            </a:xfrm>
            <a:prstGeom prst="homePlate">
              <a:avLst>
                <a:gd name="adj" fmla="val 59171"/>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850" tIns="48925" rIns="97850" bIns="48925" numCol="1" spcCol="0" rtlCol="0" fromWordArt="0" anchor="ctr" anchorCtr="0" forceAA="0" compatLnSpc="1">
              <a:prstTxWarp prst="textNoShape">
                <a:avLst/>
              </a:prstTxWarp>
              <a:noAutofit/>
            </a:bodyPr>
            <a:lstStyle/>
            <a:p>
              <a:pPr algn="ctr"/>
              <a:endParaRPr lang="ja-JP" altLang="en-US" sz="1926"/>
            </a:p>
          </p:txBody>
        </p:sp>
        <p:cxnSp>
          <p:nvCxnSpPr>
            <p:cNvPr id="152" name="直線コネクタ 151"/>
            <p:cNvCxnSpPr/>
            <p:nvPr/>
          </p:nvCxnSpPr>
          <p:spPr>
            <a:xfrm flipH="1">
              <a:off x="2257113" y="2421663"/>
              <a:ext cx="84995" cy="103094"/>
            </a:xfrm>
            <a:prstGeom prst="line">
              <a:avLst/>
            </a:prstGeom>
            <a:solidFill>
              <a:schemeClr val="bg1">
                <a:lumMod val="85000"/>
              </a:schemeClr>
            </a:solidFill>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53" name="平行四辺形 152"/>
            <p:cNvSpPr/>
            <p:nvPr/>
          </p:nvSpPr>
          <p:spPr>
            <a:xfrm rot="9123070">
              <a:off x="2383390" y="2502824"/>
              <a:ext cx="152104" cy="95163"/>
            </a:xfrm>
            <a:prstGeom prst="parallelogram">
              <a:avLst>
                <a:gd name="adj" fmla="val 58717"/>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850" tIns="48925" rIns="97850" bIns="48925" numCol="1" spcCol="0" rtlCol="0" fromWordArt="0" anchor="ctr" anchorCtr="0" forceAA="0" compatLnSpc="1">
              <a:prstTxWarp prst="textNoShape">
                <a:avLst/>
              </a:prstTxWarp>
              <a:noAutofit/>
            </a:bodyPr>
            <a:lstStyle/>
            <a:p>
              <a:pPr algn="ctr"/>
              <a:endParaRPr lang="ja-JP" altLang="en-US" sz="1926"/>
            </a:p>
          </p:txBody>
        </p:sp>
        <p:sp>
          <p:nvSpPr>
            <p:cNvPr id="154" name="平行四辺形 153"/>
            <p:cNvSpPr/>
            <p:nvPr/>
          </p:nvSpPr>
          <p:spPr>
            <a:xfrm rot="20224935" flipH="1">
              <a:off x="2360280" y="2389758"/>
              <a:ext cx="144632" cy="139187"/>
            </a:xfrm>
            <a:prstGeom prst="parallelogram">
              <a:avLst>
                <a:gd name="adj" fmla="val 29924"/>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850" tIns="48925" rIns="97850" bIns="48925" numCol="1" spcCol="0" rtlCol="0" fromWordArt="0" anchor="ctr" anchorCtr="0" forceAA="0" compatLnSpc="1">
              <a:prstTxWarp prst="textNoShape">
                <a:avLst/>
              </a:prstTxWarp>
              <a:noAutofit/>
            </a:bodyPr>
            <a:lstStyle/>
            <a:p>
              <a:pPr algn="ctr"/>
              <a:endParaRPr lang="ja-JP" altLang="en-US" sz="1926"/>
            </a:p>
          </p:txBody>
        </p:sp>
        <p:sp>
          <p:nvSpPr>
            <p:cNvPr id="155" name="平行四辺形 154"/>
            <p:cNvSpPr/>
            <p:nvPr/>
          </p:nvSpPr>
          <p:spPr>
            <a:xfrm rot="9123070">
              <a:off x="2444052" y="2532880"/>
              <a:ext cx="64487" cy="62964"/>
            </a:xfrm>
            <a:prstGeom prst="parallelogram">
              <a:avLst>
                <a:gd name="adj" fmla="val 58717"/>
              </a:avLst>
            </a:prstGeom>
            <a:solidFill>
              <a:schemeClr val="accent6">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850" tIns="48925" rIns="97850" bIns="48925" numCol="1" spcCol="0" rtlCol="0" fromWordArt="0" anchor="ctr" anchorCtr="0" forceAA="0" compatLnSpc="1">
              <a:prstTxWarp prst="textNoShape">
                <a:avLst/>
              </a:prstTxWarp>
              <a:noAutofit/>
            </a:bodyPr>
            <a:lstStyle/>
            <a:p>
              <a:pPr algn="ctr"/>
              <a:endParaRPr lang="ja-JP" altLang="en-US" sz="1926"/>
            </a:p>
          </p:txBody>
        </p:sp>
      </p:grpSp>
      <p:sp>
        <p:nvSpPr>
          <p:cNvPr id="115" name="下カーブ矢印 114"/>
          <p:cNvSpPr/>
          <p:nvPr/>
        </p:nvSpPr>
        <p:spPr bwMode="auto">
          <a:xfrm rot="20979357">
            <a:off x="8793724" y="4830044"/>
            <a:ext cx="792999" cy="185193"/>
          </a:xfrm>
          <a:prstGeom prst="curvedDownArrow">
            <a:avLst/>
          </a:prstGeom>
          <a:solidFill>
            <a:schemeClr val="accent4">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926">
              <a:solidFill>
                <a:schemeClr val="tx1"/>
              </a:solidFill>
            </a:endParaRPr>
          </a:p>
        </p:txBody>
      </p:sp>
      <p:sp>
        <p:nvSpPr>
          <p:cNvPr id="117" name="フリーフォーム 116"/>
          <p:cNvSpPr/>
          <p:nvPr/>
        </p:nvSpPr>
        <p:spPr>
          <a:xfrm>
            <a:off x="8664114" y="5308082"/>
            <a:ext cx="612249" cy="304503"/>
          </a:xfrm>
          <a:custGeom>
            <a:avLst/>
            <a:gdLst>
              <a:gd name="connsiteX0" fmla="*/ 2755900 w 2755900"/>
              <a:gd name="connsiteY0" fmla="*/ 0 h 1683558"/>
              <a:gd name="connsiteX1" fmla="*/ 2133600 w 2755900"/>
              <a:gd name="connsiteY1" fmla="*/ 1511300 h 1683558"/>
              <a:gd name="connsiteX2" fmla="*/ 0 w 2755900"/>
              <a:gd name="connsiteY2" fmla="*/ 1663700 h 1683558"/>
              <a:gd name="connsiteX0" fmla="*/ 1397000 w 2167353"/>
              <a:gd name="connsiteY0" fmla="*/ 1341893 h 1475393"/>
              <a:gd name="connsiteX1" fmla="*/ 2133600 w 2167353"/>
              <a:gd name="connsiteY1" fmla="*/ 59193 h 1475393"/>
              <a:gd name="connsiteX2" fmla="*/ 0 w 2167353"/>
              <a:gd name="connsiteY2" fmla="*/ 211593 h 1475393"/>
              <a:gd name="connsiteX0" fmla="*/ 1397000 w 2019852"/>
              <a:gd name="connsiteY0" fmla="*/ 1138106 h 1295681"/>
              <a:gd name="connsiteX1" fmla="*/ 1981200 w 2019852"/>
              <a:gd name="connsiteY1" fmla="*/ 185606 h 1295681"/>
              <a:gd name="connsiteX2" fmla="*/ 0 w 2019852"/>
              <a:gd name="connsiteY2" fmla="*/ 7806 h 1295681"/>
              <a:gd name="connsiteX0" fmla="*/ 1435100 w 2059682"/>
              <a:gd name="connsiteY0" fmla="*/ 1078319 h 1234884"/>
              <a:gd name="connsiteX1" fmla="*/ 2019300 w 2059682"/>
              <a:gd name="connsiteY1" fmla="*/ 125819 h 1234884"/>
              <a:gd name="connsiteX2" fmla="*/ 0 w 2059682"/>
              <a:gd name="connsiteY2" fmla="*/ 24219 h 1234884"/>
              <a:gd name="connsiteX0" fmla="*/ 1435100 w 2030389"/>
              <a:gd name="connsiteY0" fmla="*/ 1059078 h 1207965"/>
              <a:gd name="connsiteX1" fmla="*/ 2019300 w 2030389"/>
              <a:gd name="connsiteY1" fmla="*/ 106578 h 1207965"/>
              <a:gd name="connsiteX2" fmla="*/ 0 w 2030389"/>
              <a:gd name="connsiteY2" fmla="*/ 4978 h 1207965"/>
              <a:gd name="connsiteX0" fmla="*/ 2202 w 2148693"/>
              <a:gd name="connsiteY0" fmla="*/ 1078318 h 1234883"/>
              <a:gd name="connsiteX1" fmla="*/ 2148502 w 2148693"/>
              <a:gd name="connsiteY1" fmla="*/ 125818 h 1234883"/>
              <a:gd name="connsiteX2" fmla="*/ 129202 w 2148693"/>
              <a:gd name="connsiteY2" fmla="*/ 24218 h 1234883"/>
              <a:gd name="connsiteX0" fmla="*/ 0 w 2146491"/>
              <a:gd name="connsiteY0" fmla="*/ 1078318 h 1085712"/>
              <a:gd name="connsiteX1" fmla="*/ 2146300 w 2146491"/>
              <a:gd name="connsiteY1" fmla="*/ 125818 h 1085712"/>
              <a:gd name="connsiteX2" fmla="*/ 127000 w 2146491"/>
              <a:gd name="connsiteY2" fmla="*/ 24218 h 1085712"/>
              <a:gd name="connsiteX0" fmla="*/ 0 w 2222448"/>
              <a:gd name="connsiteY0" fmla="*/ 1077029 h 1120933"/>
              <a:gd name="connsiteX1" fmla="*/ 1624433 w 2222448"/>
              <a:gd name="connsiteY1" fmla="*/ 1052421 h 1120933"/>
              <a:gd name="connsiteX2" fmla="*/ 2146300 w 2222448"/>
              <a:gd name="connsiteY2" fmla="*/ 124529 h 1120933"/>
              <a:gd name="connsiteX3" fmla="*/ 127000 w 2222448"/>
              <a:gd name="connsiteY3" fmla="*/ 22929 h 1120933"/>
              <a:gd name="connsiteX0" fmla="*/ 0 w 2316683"/>
              <a:gd name="connsiteY0" fmla="*/ 1058588 h 1102492"/>
              <a:gd name="connsiteX1" fmla="*/ 1624433 w 2316683"/>
              <a:gd name="connsiteY1" fmla="*/ 1033980 h 1102492"/>
              <a:gd name="connsiteX2" fmla="*/ 2145132 w 2316683"/>
              <a:gd name="connsiteY2" fmla="*/ 398980 h 1102492"/>
              <a:gd name="connsiteX3" fmla="*/ 2146300 w 2316683"/>
              <a:gd name="connsiteY3" fmla="*/ 106088 h 1102492"/>
              <a:gd name="connsiteX4" fmla="*/ 127000 w 2316683"/>
              <a:gd name="connsiteY4" fmla="*/ 4488 h 1102492"/>
              <a:gd name="connsiteX0" fmla="*/ 0 w 2228904"/>
              <a:gd name="connsiteY0" fmla="*/ 1064956 h 1108860"/>
              <a:gd name="connsiteX1" fmla="*/ 1624433 w 2228904"/>
              <a:gd name="connsiteY1" fmla="*/ 1040348 h 1108860"/>
              <a:gd name="connsiteX2" fmla="*/ 2145132 w 2228904"/>
              <a:gd name="connsiteY2" fmla="*/ 405348 h 1108860"/>
              <a:gd name="connsiteX3" fmla="*/ 1993900 w 2228904"/>
              <a:gd name="connsiteY3" fmla="*/ 61656 h 1108860"/>
              <a:gd name="connsiteX4" fmla="*/ 127000 w 2228904"/>
              <a:gd name="connsiteY4" fmla="*/ 10856 h 1108860"/>
              <a:gd name="connsiteX0" fmla="*/ 0 w 2196407"/>
              <a:gd name="connsiteY0" fmla="*/ 1064956 h 1108860"/>
              <a:gd name="connsiteX1" fmla="*/ 1624433 w 2196407"/>
              <a:gd name="connsiteY1" fmla="*/ 1040348 h 1108860"/>
              <a:gd name="connsiteX2" fmla="*/ 2145132 w 2196407"/>
              <a:gd name="connsiteY2" fmla="*/ 405348 h 1108860"/>
              <a:gd name="connsiteX3" fmla="*/ 1905000 w 2196407"/>
              <a:gd name="connsiteY3" fmla="*/ 61656 h 1108860"/>
              <a:gd name="connsiteX4" fmla="*/ 127000 w 2196407"/>
              <a:gd name="connsiteY4" fmla="*/ 10856 h 1108860"/>
              <a:gd name="connsiteX0" fmla="*/ 0 w 2196407"/>
              <a:gd name="connsiteY0" fmla="*/ 1060876 h 1104780"/>
              <a:gd name="connsiteX1" fmla="*/ 1624433 w 2196407"/>
              <a:gd name="connsiteY1" fmla="*/ 1036268 h 1104780"/>
              <a:gd name="connsiteX2" fmla="*/ 2145132 w 2196407"/>
              <a:gd name="connsiteY2" fmla="*/ 401268 h 1104780"/>
              <a:gd name="connsiteX3" fmla="*/ 1905000 w 2196407"/>
              <a:gd name="connsiteY3" fmla="*/ 57576 h 1104780"/>
              <a:gd name="connsiteX4" fmla="*/ 127000 w 2196407"/>
              <a:gd name="connsiteY4" fmla="*/ 6776 h 1104780"/>
              <a:gd name="connsiteX0" fmla="*/ 0 w 2207679"/>
              <a:gd name="connsiteY0" fmla="*/ 1060876 h 1104780"/>
              <a:gd name="connsiteX1" fmla="*/ 1624433 w 2207679"/>
              <a:gd name="connsiteY1" fmla="*/ 1036268 h 1104780"/>
              <a:gd name="connsiteX2" fmla="*/ 2145132 w 2207679"/>
              <a:gd name="connsiteY2" fmla="*/ 401268 h 1104780"/>
              <a:gd name="connsiteX3" fmla="*/ 1905000 w 2207679"/>
              <a:gd name="connsiteY3" fmla="*/ 57576 h 1104780"/>
              <a:gd name="connsiteX4" fmla="*/ 127000 w 2207679"/>
              <a:gd name="connsiteY4" fmla="*/ 6776 h 1104780"/>
              <a:gd name="connsiteX0" fmla="*/ 0 w 2207679"/>
              <a:gd name="connsiteY0" fmla="*/ 1060876 h 1109534"/>
              <a:gd name="connsiteX1" fmla="*/ 1624433 w 2207679"/>
              <a:gd name="connsiteY1" fmla="*/ 1036268 h 1109534"/>
              <a:gd name="connsiteX2" fmla="*/ 1802233 w 2207679"/>
              <a:gd name="connsiteY2" fmla="*/ 1074367 h 1109534"/>
              <a:gd name="connsiteX3" fmla="*/ 2145132 w 2207679"/>
              <a:gd name="connsiteY3" fmla="*/ 401268 h 1109534"/>
              <a:gd name="connsiteX4" fmla="*/ 1905000 w 2207679"/>
              <a:gd name="connsiteY4" fmla="*/ 57576 h 1109534"/>
              <a:gd name="connsiteX5" fmla="*/ 127000 w 2207679"/>
              <a:gd name="connsiteY5" fmla="*/ 6776 h 1109534"/>
              <a:gd name="connsiteX0" fmla="*/ 0 w 2207679"/>
              <a:gd name="connsiteY0" fmla="*/ 1060876 h 1144834"/>
              <a:gd name="connsiteX1" fmla="*/ 1510133 w 2207679"/>
              <a:gd name="connsiteY1" fmla="*/ 1087068 h 1144834"/>
              <a:gd name="connsiteX2" fmla="*/ 1802233 w 2207679"/>
              <a:gd name="connsiteY2" fmla="*/ 1074367 h 1144834"/>
              <a:gd name="connsiteX3" fmla="*/ 2145132 w 2207679"/>
              <a:gd name="connsiteY3" fmla="*/ 401268 h 1144834"/>
              <a:gd name="connsiteX4" fmla="*/ 1905000 w 2207679"/>
              <a:gd name="connsiteY4" fmla="*/ 57576 h 1144834"/>
              <a:gd name="connsiteX5" fmla="*/ 127000 w 2207679"/>
              <a:gd name="connsiteY5" fmla="*/ 6776 h 1144834"/>
              <a:gd name="connsiteX0" fmla="*/ 0 w 2207679"/>
              <a:gd name="connsiteY0" fmla="*/ 1060876 h 1119137"/>
              <a:gd name="connsiteX1" fmla="*/ 1510133 w 2207679"/>
              <a:gd name="connsiteY1" fmla="*/ 1087068 h 1119137"/>
              <a:gd name="connsiteX2" fmla="*/ 1802233 w 2207679"/>
              <a:gd name="connsiteY2" fmla="*/ 1074367 h 1119137"/>
              <a:gd name="connsiteX3" fmla="*/ 2145132 w 2207679"/>
              <a:gd name="connsiteY3" fmla="*/ 401268 h 1119137"/>
              <a:gd name="connsiteX4" fmla="*/ 1905000 w 2207679"/>
              <a:gd name="connsiteY4" fmla="*/ 57576 h 1119137"/>
              <a:gd name="connsiteX5" fmla="*/ 127000 w 2207679"/>
              <a:gd name="connsiteY5" fmla="*/ 6776 h 1119137"/>
              <a:gd name="connsiteX0" fmla="*/ 0 w 2207679"/>
              <a:gd name="connsiteY0" fmla="*/ 1060876 h 1087068"/>
              <a:gd name="connsiteX1" fmla="*/ 1510133 w 2207679"/>
              <a:gd name="connsiteY1" fmla="*/ 1087068 h 1087068"/>
              <a:gd name="connsiteX2" fmla="*/ 1853033 w 2207679"/>
              <a:gd name="connsiteY2" fmla="*/ 998167 h 1087068"/>
              <a:gd name="connsiteX3" fmla="*/ 2145132 w 2207679"/>
              <a:gd name="connsiteY3" fmla="*/ 401268 h 1087068"/>
              <a:gd name="connsiteX4" fmla="*/ 1905000 w 2207679"/>
              <a:gd name="connsiteY4" fmla="*/ 57576 h 1087068"/>
              <a:gd name="connsiteX5" fmla="*/ 127000 w 2207679"/>
              <a:gd name="connsiteY5" fmla="*/ 6776 h 1087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07679" h="1087068">
                <a:moveTo>
                  <a:pt x="0" y="1060876"/>
                </a:moveTo>
                <a:cubicBezTo>
                  <a:pt x="169139" y="1022908"/>
                  <a:pt x="1088916" y="1068018"/>
                  <a:pt x="1510133" y="1087068"/>
                </a:cubicBezTo>
                <a:cubicBezTo>
                  <a:pt x="1816855" y="1061800"/>
                  <a:pt x="1766250" y="1104000"/>
                  <a:pt x="1853033" y="998167"/>
                </a:cubicBezTo>
                <a:cubicBezTo>
                  <a:pt x="1939816" y="892334"/>
                  <a:pt x="2134354" y="543216"/>
                  <a:pt x="2145132" y="401268"/>
                </a:cubicBezTo>
                <a:cubicBezTo>
                  <a:pt x="2257510" y="81519"/>
                  <a:pt x="2241355" y="97925"/>
                  <a:pt x="1905000" y="57576"/>
                </a:cubicBezTo>
                <a:cubicBezTo>
                  <a:pt x="1568645" y="17227"/>
                  <a:pt x="431800" y="-14391"/>
                  <a:pt x="127000" y="6776"/>
                </a:cubicBez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926"/>
          </a:p>
        </p:txBody>
      </p:sp>
      <p:grpSp>
        <p:nvGrpSpPr>
          <p:cNvPr id="118" name="グループ化 117"/>
          <p:cNvGrpSpPr/>
          <p:nvPr/>
        </p:nvGrpSpPr>
        <p:grpSpPr>
          <a:xfrm>
            <a:off x="8983418" y="5285581"/>
            <a:ext cx="278271" cy="234665"/>
            <a:chOff x="2257113" y="2389758"/>
            <a:chExt cx="278381" cy="234758"/>
          </a:xfrm>
        </p:grpSpPr>
        <p:sp>
          <p:nvSpPr>
            <p:cNvPr id="146" name="ホームベース 145"/>
            <p:cNvSpPr/>
            <p:nvPr/>
          </p:nvSpPr>
          <p:spPr>
            <a:xfrm rot="16200000">
              <a:off x="2246464" y="2456866"/>
              <a:ext cx="199519" cy="135782"/>
            </a:xfrm>
            <a:prstGeom prst="homePlate">
              <a:avLst>
                <a:gd name="adj" fmla="val 59171"/>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850" tIns="48925" rIns="97850" bIns="48925" numCol="1" spcCol="0" rtlCol="0" fromWordArt="0" anchor="ctr" anchorCtr="0" forceAA="0" compatLnSpc="1">
              <a:prstTxWarp prst="textNoShape">
                <a:avLst/>
              </a:prstTxWarp>
              <a:noAutofit/>
            </a:bodyPr>
            <a:lstStyle/>
            <a:p>
              <a:pPr algn="ctr"/>
              <a:endParaRPr lang="ja-JP" altLang="en-US" sz="1926"/>
            </a:p>
          </p:txBody>
        </p:sp>
        <p:cxnSp>
          <p:nvCxnSpPr>
            <p:cNvPr id="147" name="直線コネクタ 146"/>
            <p:cNvCxnSpPr/>
            <p:nvPr/>
          </p:nvCxnSpPr>
          <p:spPr>
            <a:xfrm flipH="1">
              <a:off x="2257113" y="2421663"/>
              <a:ext cx="84995" cy="103094"/>
            </a:xfrm>
            <a:prstGeom prst="line">
              <a:avLst/>
            </a:prstGeom>
            <a:solidFill>
              <a:schemeClr val="bg1">
                <a:lumMod val="85000"/>
              </a:schemeClr>
            </a:solidFill>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48" name="平行四辺形 147"/>
            <p:cNvSpPr/>
            <p:nvPr/>
          </p:nvSpPr>
          <p:spPr>
            <a:xfrm rot="9123070">
              <a:off x="2383390" y="2502824"/>
              <a:ext cx="152104" cy="95163"/>
            </a:xfrm>
            <a:prstGeom prst="parallelogram">
              <a:avLst>
                <a:gd name="adj" fmla="val 58717"/>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850" tIns="48925" rIns="97850" bIns="48925" numCol="1" spcCol="0" rtlCol="0" fromWordArt="0" anchor="ctr" anchorCtr="0" forceAA="0" compatLnSpc="1">
              <a:prstTxWarp prst="textNoShape">
                <a:avLst/>
              </a:prstTxWarp>
              <a:noAutofit/>
            </a:bodyPr>
            <a:lstStyle/>
            <a:p>
              <a:pPr algn="ctr"/>
              <a:endParaRPr lang="ja-JP" altLang="en-US" sz="1926"/>
            </a:p>
          </p:txBody>
        </p:sp>
        <p:sp>
          <p:nvSpPr>
            <p:cNvPr id="149" name="平行四辺形 148"/>
            <p:cNvSpPr/>
            <p:nvPr/>
          </p:nvSpPr>
          <p:spPr>
            <a:xfrm rot="20224935" flipH="1">
              <a:off x="2360280" y="2389758"/>
              <a:ext cx="144632" cy="139187"/>
            </a:xfrm>
            <a:prstGeom prst="parallelogram">
              <a:avLst>
                <a:gd name="adj" fmla="val 29924"/>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850" tIns="48925" rIns="97850" bIns="48925" numCol="1" spcCol="0" rtlCol="0" fromWordArt="0" anchor="ctr" anchorCtr="0" forceAA="0" compatLnSpc="1">
              <a:prstTxWarp prst="textNoShape">
                <a:avLst/>
              </a:prstTxWarp>
              <a:noAutofit/>
            </a:bodyPr>
            <a:lstStyle/>
            <a:p>
              <a:pPr algn="ctr"/>
              <a:endParaRPr lang="ja-JP" altLang="en-US" sz="1926"/>
            </a:p>
          </p:txBody>
        </p:sp>
        <p:sp>
          <p:nvSpPr>
            <p:cNvPr id="150" name="平行四辺形 149"/>
            <p:cNvSpPr/>
            <p:nvPr/>
          </p:nvSpPr>
          <p:spPr>
            <a:xfrm rot="9123070">
              <a:off x="2444052" y="2532880"/>
              <a:ext cx="64487" cy="62964"/>
            </a:xfrm>
            <a:prstGeom prst="parallelogram">
              <a:avLst>
                <a:gd name="adj" fmla="val 58717"/>
              </a:avLst>
            </a:prstGeom>
            <a:solidFill>
              <a:schemeClr val="accent6">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850" tIns="48925" rIns="97850" bIns="48925" numCol="1" spcCol="0" rtlCol="0" fromWordArt="0" anchor="ctr" anchorCtr="0" forceAA="0" compatLnSpc="1">
              <a:prstTxWarp prst="textNoShape">
                <a:avLst/>
              </a:prstTxWarp>
              <a:noAutofit/>
            </a:bodyPr>
            <a:lstStyle/>
            <a:p>
              <a:pPr algn="ctr"/>
              <a:endParaRPr lang="ja-JP" altLang="en-US" sz="1926"/>
            </a:p>
          </p:txBody>
        </p:sp>
      </p:grpSp>
      <p:sp>
        <p:nvSpPr>
          <p:cNvPr id="119" name="平行四辺形 118"/>
          <p:cNvSpPr/>
          <p:nvPr/>
        </p:nvSpPr>
        <p:spPr>
          <a:xfrm rot="9123070">
            <a:off x="9620128" y="5291752"/>
            <a:ext cx="45700" cy="45700"/>
          </a:xfrm>
          <a:prstGeom prst="parallelogram">
            <a:avLst>
              <a:gd name="adj" fmla="val 58717"/>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850" tIns="48925" rIns="97850" bIns="48925" numCol="1" spcCol="0" rtlCol="0" fromWordArt="0" anchor="ctr" anchorCtr="0" forceAA="0" compatLnSpc="1">
            <a:prstTxWarp prst="textNoShape">
              <a:avLst/>
            </a:prstTxWarp>
            <a:noAutofit/>
          </a:bodyPr>
          <a:lstStyle/>
          <a:p>
            <a:pPr algn="ctr"/>
            <a:endParaRPr lang="ja-JP" altLang="en-US" sz="1926"/>
          </a:p>
        </p:txBody>
      </p:sp>
      <p:grpSp>
        <p:nvGrpSpPr>
          <p:cNvPr id="120" name="グループ化 119"/>
          <p:cNvGrpSpPr/>
          <p:nvPr/>
        </p:nvGrpSpPr>
        <p:grpSpPr>
          <a:xfrm>
            <a:off x="8715310" y="4990198"/>
            <a:ext cx="278271" cy="234665"/>
            <a:chOff x="2257113" y="2389758"/>
            <a:chExt cx="278381" cy="234758"/>
          </a:xfrm>
        </p:grpSpPr>
        <p:sp>
          <p:nvSpPr>
            <p:cNvPr id="141" name="ホームベース 140"/>
            <p:cNvSpPr/>
            <p:nvPr/>
          </p:nvSpPr>
          <p:spPr>
            <a:xfrm rot="16200000">
              <a:off x="2246464" y="2456866"/>
              <a:ext cx="199519" cy="135782"/>
            </a:xfrm>
            <a:prstGeom prst="homePlate">
              <a:avLst>
                <a:gd name="adj" fmla="val 59171"/>
              </a:avLst>
            </a:prstGeom>
            <a:solidFill>
              <a:schemeClr val="bg1"/>
            </a:solidFill>
            <a:ln w="12700">
              <a:solidFill>
                <a:schemeClr val="tx1">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850" tIns="48925" rIns="97850" bIns="48925" numCol="1" spcCol="0" rtlCol="0" fromWordArt="0" anchor="ctr" anchorCtr="0" forceAA="0" compatLnSpc="1">
              <a:prstTxWarp prst="textNoShape">
                <a:avLst/>
              </a:prstTxWarp>
              <a:noAutofit/>
            </a:bodyPr>
            <a:lstStyle/>
            <a:p>
              <a:pPr algn="ctr"/>
              <a:endParaRPr lang="ja-JP" altLang="en-US" sz="1926"/>
            </a:p>
          </p:txBody>
        </p:sp>
        <p:cxnSp>
          <p:nvCxnSpPr>
            <p:cNvPr id="142" name="直線コネクタ 141"/>
            <p:cNvCxnSpPr/>
            <p:nvPr/>
          </p:nvCxnSpPr>
          <p:spPr>
            <a:xfrm flipH="1">
              <a:off x="2257113" y="2421663"/>
              <a:ext cx="84995" cy="103094"/>
            </a:xfrm>
            <a:prstGeom prst="line">
              <a:avLst/>
            </a:prstGeom>
            <a:solidFill>
              <a:schemeClr val="bg1">
                <a:lumMod val="85000"/>
              </a:schemeClr>
            </a:solidFill>
            <a:ln w="12700">
              <a:solidFill>
                <a:schemeClr val="tx1">
                  <a:alpha val="99000"/>
                </a:schemeClr>
              </a:solidFill>
            </a:ln>
          </p:spPr>
          <p:style>
            <a:lnRef idx="1">
              <a:schemeClr val="accent1"/>
            </a:lnRef>
            <a:fillRef idx="0">
              <a:schemeClr val="accent1"/>
            </a:fillRef>
            <a:effectRef idx="0">
              <a:schemeClr val="accent1"/>
            </a:effectRef>
            <a:fontRef idx="minor">
              <a:schemeClr val="tx1"/>
            </a:fontRef>
          </p:style>
        </p:cxnSp>
        <p:sp>
          <p:nvSpPr>
            <p:cNvPr id="143" name="平行四辺形 142"/>
            <p:cNvSpPr/>
            <p:nvPr/>
          </p:nvSpPr>
          <p:spPr>
            <a:xfrm rot="9123070">
              <a:off x="2383390" y="2502824"/>
              <a:ext cx="152104" cy="95163"/>
            </a:xfrm>
            <a:prstGeom prst="parallelogram">
              <a:avLst>
                <a:gd name="adj" fmla="val 58717"/>
              </a:avLst>
            </a:prstGeom>
            <a:solidFill>
              <a:schemeClr val="bg1"/>
            </a:solidFill>
            <a:ln w="12700">
              <a:solidFill>
                <a:schemeClr val="tx1">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850" tIns="48925" rIns="97850" bIns="48925" numCol="1" spcCol="0" rtlCol="0" fromWordArt="0" anchor="ctr" anchorCtr="0" forceAA="0" compatLnSpc="1">
              <a:prstTxWarp prst="textNoShape">
                <a:avLst/>
              </a:prstTxWarp>
              <a:noAutofit/>
            </a:bodyPr>
            <a:lstStyle/>
            <a:p>
              <a:pPr algn="ctr"/>
              <a:endParaRPr lang="ja-JP" altLang="en-US" sz="1926"/>
            </a:p>
          </p:txBody>
        </p:sp>
        <p:sp>
          <p:nvSpPr>
            <p:cNvPr id="144" name="平行四辺形 143"/>
            <p:cNvSpPr/>
            <p:nvPr/>
          </p:nvSpPr>
          <p:spPr>
            <a:xfrm rot="20224935" flipH="1">
              <a:off x="2360280" y="2389758"/>
              <a:ext cx="144632" cy="139187"/>
            </a:xfrm>
            <a:prstGeom prst="parallelogram">
              <a:avLst>
                <a:gd name="adj" fmla="val 29924"/>
              </a:avLst>
            </a:prstGeom>
            <a:solidFill>
              <a:schemeClr val="accent2">
                <a:lumMod val="40000"/>
                <a:lumOff val="60000"/>
              </a:schemeClr>
            </a:solidFill>
            <a:ln w="12700">
              <a:solidFill>
                <a:schemeClr val="tx1">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850" tIns="48925" rIns="97850" bIns="48925" numCol="1" spcCol="0" rtlCol="0" fromWordArt="0" anchor="ctr" anchorCtr="0" forceAA="0" compatLnSpc="1">
              <a:prstTxWarp prst="textNoShape">
                <a:avLst/>
              </a:prstTxWarp>
              <a:noAutofit/>
            </a:bodyPr>
            <a:lstStyle/>
            <a:p>
              <a:pPr algn="ctr"/>
              <a:endParaRPr lang="ja-JP" altLang="en-US" sz="1926"/>
            </a:p>
          </p:txBody>
        </p:sp>
        <p:sp>
          <p:nvSpPr>
            <p:cNvPr id="145" name="平行四辺形 144"/>
            <p:cNvSpPr/>
            <p:nvPr/>
          </p:nvSpPr>
          <p:spPr>
            <a:xfrm rot="9123070">
              <a:off x="2444052" y="2532880"/>
              <a:ext cx="64487" cy="62964"/>
            </a:xfrm>
            <a:prstGeom prst="parallelogram">
              <a:avLst>
                <a:gd name="adj" fmla="val 58717"/>
              </a:avLst>
            </a:prstGeom>
            <a:solidFill>
              <a:schemeClr val="accent6">
                <a:lumMod val="40000"/>
                <a:lumOff val="60000"/>
              </a:schemeClr>
            </a:solidFill>
            <a:ln w="6350">
              <a:solidFill>
                <a:schemeClr val="tx1">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850" tIns="48925" rIns="97850" bIns="48925" numCol="1" spcCol="0" rtlCol="0" fromWordArt="0" anchor="ctr" anchorCtr="0" forceAA="0" compatLnSpc="1">
              <a:prstTxWarp prst="textNoShape">
                <a:avLst/>
              </a:prstTxWarp>
              <a:noAutofit/>
            </a:bodyPr>
            <a:lstStyle/>
            <a:p>
              <a:pPr algn="ctr"/>
              <a:endParaRPr lang="ja-JP" altLang="en-US" sz="1926"/>
            </a:p>
          </p:txBody>
        </p:sp>
      </p:grpSp>
      <p:sp>
        <p:nvSpPr>
          <p:cNvPr id="121" name="星 8 120"/>
          <p:cNvSpPr/>
          <p:nvPr/>
        </p:nvSpPr>
        <p:spPr bwMode="auto">
          <a:xfrm>
            <a:off x="8397992" y="5686891"/>
            <a:ext cx="164669" cy="164670"/>
          </a:xfrm>
          <a:prstGeom prst="star8">
            <a:avLst/>
          </a:prstGeom>
          <a:solidFill>
            <a:schemeClr val="accent4">
              <a:lumMod val="60000"/>
              <a:lumOff val="40000"/>
            </a:schemeClr>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926"/>
          </a:p>
        </p:txBody>
      </p:sp>
      <p:cxnSp>
        <p:nvCxnSpPr>
          <p:cNvPr id="123" name="直線矢印コネクタ 122"/>
          <p:cNvCxnSpPr>
            <a:endCxn id="116" idx="5"/>
          </p:cNvCxnSpPr>
          <p:nvPr/>
        </p:nvCxnSpPr>
        <p:spPr>
          <a:xfrm>
            <a:off x="8190418" y="4553822"/>
            <a:ext cx="467145" cy="48324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4" name="直線矢印コネクタ 123"/>
          <p:cNvCxnSpPr>
            <a:stCxn id="127" idx="3"/>
            <a:endCxn id="224" idx="8"/>
          </p:cNvCxnSpPr>
          <p:nvPr/>
        </p:nvCxnSpPr>
        <p:spPr>
          <a:xfrm flipV="1">
            <a:off x="7238351" y="5011635"/>
            <a:ext cx="632252" cy="9989"/>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5" name="直線矢印コネクタ 124"/>
          <p:cNvCxnSpPr>
            <a:stCxn id="127" idx="3"/>
            <a:endCxn id="225" idx="4"/>
          </p:cNvCxnSpPr>
          <p:nvPr/>
        </p:nvCxnSpPr>
        <p:spPr>
          <a:xfrm>
            <a:off x="7238351" y="5021624"/>
            <a:ext cx="934428" cy="761937"/>
          </a:xfrm>
          <a:prstGeom prst="straightConnector1">
            <a:avLst/>
          </a:prstGeom>
          <a:ln w="127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26" name="直線矢印コネクタ 125"/>
          <p:cNvCxnSpPr/>
          <p:nvPr/>
        </p:nvCxnSpPr>
        <p:spPr>
          <a:xfrm>
            <a:off x="7532150" y="4596522"/>
            <a:ext cx="115146" cy="270363"/>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7" name="テキスト ボックス 85"/>
          <p:cNvSpPr>
            <a:spLocks noChangeArrowheads="1"/>
          </p:cNvSpPr>
          <p:nvPr/>
        </p:nvSpPr>
        <p:spPr bwMode="auto">
          <a:xfrm>
            <a:off x="4951734" y="4686647"/>
            <a:ext cx="2286617" cy="669954"/>
          </a:xfrm>
          <a:prstGeom prst="rect">
            <a:avLst/>
          </a:prstGeom>
          <a:solidFill>
            <a:schemeClr val="accent1">
              <a:lumMod val="20000"/>
              <a:lumOff val="80000"/>
              <a:alpha val="80000"/>
            </a:schemeClr>
          </a:solidFill>
          <a:ln w="12700">
            <a:solidFill>
              <a:srgbClr val="0000CC"/>
            </a:solidFill>
            <a:miter lim="800000"/>
            <a:headEnd/>
            <a:tailEnd/>
          </a:ln>
        </p:spPr>
        <p:txBody>
          <a:bodyPr wrap="square" lIns="38524" tIns="38524" rIns="38524" bIns="38524">
            <a:noAutofit/>
          </a:bodyPr>
          <a:lstStyle/>
          <a:p>
            <a:r>
              <a:rPr lang="ja-JP" altLang="en-US" sz="963" b="1" dirty="0">
                <a:latin typeface="Meiryo UI" pitchFamily="50" charset="-128"/>
                <a:ea typeface="Meiryo UI" pitchFamily="50" charset="-128"/>
                <a:cs typeface="Meiryo UI" pitchFamily="50" charset="-128"/>
                <a:sym typeface="Meiryo UI" pitchFamily="50" charset="-128"/>
              </a:rPr>
              <a:t>土石流対策・急傾斜地崩壊対策（防ぐ）</a:t>
            </a:r>
            <a:endParaRPr lang="en-US" altLang="ja-JP" sz="963" b="1" dirty="0">
              <a:latin typeface="Meiryo UI" pitchFamily="50" charset="-128"/>
              <a:ea typeface="Meiryo UI" pitchFamily="50" charset="-128"/>
              <a:cs typeface="Meiryo UI" pitchFamily="50" charset="-128"/>
              <a:sym typeface="Meiryo UI" pitchFamily="50" charset="-128"/>
            </a:endParaRPr>
          </a:p>
          <a:p>
            <a:r>
              <a:rPr lang="ja-JP" altLang="en-US" sz="1177" dirty="0">
                <a:latin typeface="Meiryo UI" pitchFamily="50" charset="-128"/>
                <a:ea typeface="Meiryo UI" pitchFamily="50" charset="-128"/>
                <a:cs typeface="Meiryo UI" pitchFamily="50" charset="-128"/>
                <a:sym typeface="Meiryo UI" pitchFamily="50" charset="-128"/>
              </a:rPr>
              <a:t>　</a:t>
            </a:r>
            <a:r>
              <a:rPr lang="ja-JP" altLang="en-US" sz="860" dirty="0">
                <a:latin typeface="Meiryo UI" pitchFamily="50" charset="-128"/>
                <a:ea typeface="Meiryo UI" pitchFamily="50" charset="-128"/>
                <a:cs typeface="Meiryo UI" pitchFamily="50" charset="-128"/>
                <a:sym typeface="Meiryo UI" pitchFamily="50" charset="-128"/>
              </a:rPr>
              <a:t>災害発生の危険度（地形など）と災害発生時の影響度（人家戸数、避難所の有無等）による重点化箇所の施設の整備</a:t>
            </a:r>
            <a:endParaRPr lang="en-US" altLang="ja-JP" sz="860" dirty="0">
              <a:latin typeface="Meiryo UI" pitchFamily="50" charset="-128"/>
              <a:ea typeface="Meiryo UI" pitchFamily="50" charset="-128"/>
              <a:cs typeface="Meiryo UI" pitchFamily="50" charset="-128"/>
              <a:sym typeface="Meiryo UI" pitchFamily="50" charset="-128"/>
            </a:endParaRPr>
          </a:p>
        </p:txBody>
      </p:sp>
      <p:cxnSp>
        <p:nvCxnSpPr>
          <p:cNvPr id="129" name="直線矢印コネクタ 128"/>
          <p:cNvCxnSpPr/>
          <p:nvPr/>
        </p:nvCxnSpPr>
        <p:spPr>
          <a:xfrm flipV="1">
            <a:off x="2513653" y="5236493"/>
            <a:ext cx="236550" cy="23071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0" name="直線矢印コネクタ 129"/>
          <p:cNvCxnSpPr/>
          <p:nvPr/>
        </p:nvCxnSpPr>
        <p:spPr>
          <a:xfrm>
            <a:off x="1157939" y="5189829"/>
            <a:ext cx="192618" cy="11557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1" name="直線矢印コネクタ 130"/>
          <p:cNvCxnSpPr/>
          <p:nvPr/>
        </p:nvCxnSpPr>
        <p:spPr>
          <a:xfrm>
            <a:off x="1684268" y="4708586"/>
            <a:ext cx="515873" cy="18111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2" name="テキスト ボックス 85"/>
          <p:cNvSpPr>
            <a:spLocks noChangeArrowheads="1"/>
          </p:cNvSpPr>
          <p:nvPr/>
        </p:nvSpPr>
        <p:spPr bwMode="auto">
          <a:xfrm>
            <a:off x="3748295" y="4162590"/>
            <a:ext cx="1195059" cy="378756"/>
          </a:xfrm>
          <a:prstGeom prst="rect">
            <a:avLst/>
          </a:prstGeom>
          <a:solidFill>
            <a:srgbClr val="CCFFFF">
              <a:alpha val="80000"/>
            </a:srgbClr>
          </a:solidFill>
          <a:ln w="12700">
            <a:solidFill>
              <a:srgbClr val="00FF99"/>
            </a:solidFill>
            <a:miter lim="800000"/>
            <a:headEnd/>
            <a:tailEnd/>
          </a:ln>
        </p:spPr>
        <p:txBody>
          <a:bodyPr wrap="square" lIns="38524" tIns="38524" rIns="38524" bIns="38524" anchor="ctr">
            <a:noAutofit/>
          </a:bodyPr>
          <a:lstStyle/>
          <a:p>
            <a:pPr algn="ctr"/>
            <a:r>
              <a:rPr lang="ja-JP" altLang="en-US" sz="963" b="1" dirty="0">
                <a:latin typeface="Meiryo UI" pitchFamily="50" charset="-128"/>
                <a:ea typeface="Meiryo UI" pitchFamily="50" charset="-128"/>
                <a:cs typeface="Meiryo UI" pitchFamily="50" charset="-128"/>
                <a:sym typeface="Meiryo UI" pitchFamily="50" charset="-128"/>
              </a:rPr>
              <a:t>流出抑制（凌ぐ）</a:t>
            </a:r>
            <a:endParaRPr lang="en-US" altLang="ja-JP" sz="963" dirty="0">
              <a:latin typeface="Meiryo UI" pitchFamily="50" charset="-128"/>
              <a:ea typeface="Meiryo UI" pitchFamily="50" charset="-128"/>
              <a:cs typeface="Meiryo UI" pitchFamily="50" charset="-128"/>
              <a:sym typeface="Meiryo UI" pitchFamily="50" charset="-128"/>
            </a:endParaRPr>
          </a:p>
          <a:p>
            <a:pPr algn="ctr"/>
            <a:r>
              <a:rPr lang="ja-JP" altLang="en-US" sz="856" dirty="0">
                <a:latin typeface="Meiryo UI" panose="020B0604030504040204" pitchFamily="50" charset="-128"/>
                <a:ea typeface="Meiryo UI" panose="020B0604030504040204" pitchFamily="50" charset="-128"/>
                <a:cs typeface="Meiryo UI" panose="020B0604030504040204" pitchFamily="50" charset="-128"/>
              </a:rPr>
              <a:t>ため池の治水活用</a:t>
            </a:r>
            <a:endParaRPr lang="ja-JP" altLang="en-US" sz="963"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33" name="直線矢印コネクタ 132"/>
          <p:cNvCxnSpPr/>
          <p:nvPr/>
        </p:nvCxnSpPr>
        <p:spPr>
          <a:xfrm flipH="1">
            <a:off x="4370619" y="4556691"/>
            <a:ext cx="101455" cy="20366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4" name="正方形/長方形 133"/>
          <p:cNvSpPr/>
          <p:nvPr/>
        </p:nvSpPr>
        <p:spPr>
          <a:xfrm>
            <a:off x="5221905" y="5414072"/>
            <a:ext cx="1389156" cy="787450"/>
          </a:xfrm>
          <a:prstGeom prst="rect">
            <a:avLst/>
          </a:prstGeom>
          <a:solidFill>
            <a:srgbClr val="FFCCFF">
              <a:alpha val="25000"/>
            </a:srgbClr>
          </a:solidFill>
          <a:ln>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lIns="38524" tIns="38524" rIns="38524" bIns="38524" rtlCol="0" anchor="ctr"/>
          <a:lstStyle/>
          <a:p>
            <a:r>
              <a:rPr lang="ja-JP" altLang="en-US" sz="963"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避難行動支援（逃げる）</a:t>
            </a:r>
            <a:endParaRPr lang="en-US" altLang="ja-JP" sz="963"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856"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・タイムライン作成</a:t>
            </a:r>
            <a:endParaRPr lang="en-US" altLang="ja-JP" sz="856"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856"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・地域版ハザードマップ作成</a:t>
            </a:r>
            <a:endParaRPr lang="en-US" altLang="ja-JP" sz="856"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856"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・避難訓練の市町村支援</a:t>
            </a:r>
            <a:endParaRPr lang="en-US" altLang="ja-JP" sz="856"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856"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・防災情報の提供　など</a:t>
            </a:r>
          </a:p>
        </p:txBody>
      </p:sp>
      <p:cxnSp>
        <p:nvCxnSpPr>
          <p:cNvPr id="135" name="直線矢印コネクタ 134"/>
          <p:cNvCxnSpPr>
            <a:stCxn id="134" idx="1"/>
          </p:cNvCxnSpPr>
          <p:nvPr/>
        </p:nvCxnSpPr>
        <p:spPr>
          <a:xfrm flipH="1" flipV="1">
            <a:off x="3235168" y="5440965"/>
            <a:ext cx="1986737" cy="36683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6" name="直線矢印コネクタ 135"/>
          <p:cNvCxnSpPr>
            <a:stCxn id="134" idx="3"/>
            <a:endCxn id="137" idx="3"/>
          </p:cNvCxnSpPr>
          <p:nvPr/>
        </p:nvCxnSpPr>
        <p:spPr>
          <a:xfrm>
            <a:off x="6611061" y="5807797"/>
            <a:ext cx="2142089" cy="28940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7" name="円/楕円 16"/>
          <p:cNvSpPr>
            <a:spLocks noChangeArrowheads="1"/>
          </p:cNvSpPr>
          <p:nvPr/>
        </p:nvSpPr>
        <p:spPr bwMode="auto">
          <a:xfrm rot="1179082">
            <a:off x="8772165" y="5412719"/>
            <a:ext cx="524369" cy="896601"/>
          </a:xfrm>
          <a:prstGeom prst="ellipse">
            <a:avLst/>
          </a:prstGeom>
          <a:noFill/>
          <a:ln w="1905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30733" tIns="65367" rIns="130733" bIns="65367" anchor="ctr"/>
          <a:lstStyle/>
          <a:p>
            <a:endParaRPr lang="ja-JP" altLang="en-US" sz="1712"/>
          </a:p>
        </p:txBody>
      </p:sp>
      <p:sp>
        <p:nvSpPr>
          <p:cNvPr id="138" name="テキスト ボックス 85"/>
          <p:cNvSpPr>
            <a:spLocks noChangeArrowheads="1"/>
          </p:cNvSpPr>
          <p:nvPr/>
        </p:nvSpPr>
        <p:spPr bwMode="auto">
          <a:xfrm>
            <a:off x="139444" y="4947197"/>
            <a:ext cx="1029874" cy="485129"/>
          </a:xfrm>
          <a:prstGeom prst="rect">
            <a:avLst/>
          </a:prstGeom>
          <a:solidFill>
            <a:schemeClr val="accent1">
              <a:lumMod val="20000"/>
              <a:lumOff val="80000"/>
              <a:alpha val="80000"/>
            </a:schemeClr>
          </a:solidFill>
          <a:ln w="12700">
            <a:solidFill>
              <a:srgbClr val="0000CC"/>
            </a:solidFill>
            <a:miter lim="800000"/>
            <a:headEnd/>
            <a:tailEnd/>
          </a:ln>
        </p:spPr>
        <p:txBody>
          <a:bodyPr wrap="square" lIns="38524" tIns="38524" rIns="38524" bIns="38524">
            <a:noAutofit/>
          </a:bodyPr>
          <a:lstStyle/>
          <a:p>
            <a:pPr algn="ctr">
              <a:spcBef>
                <a:spcPct val="0"/>
              </a:spcBef>
            </a:pPr>
            <a:r>
              <a:rPr lang="ja-JP" altLang="en-US" sz="963" b="1" dirty="0">
                <a:latin typeface="Meiryo UI" panose="020B0604030504040204" pitchFamily="50" charset="-128"/>
                <a:ea typeface="Meiryo UI" panose="020B0604030504040204" pitchFamily="50" charset="-128"/>
                <a:cs typeface="Meiryo UI" panose="020B0604030504040204" pitchFamily="50" charset="-128"/>
              </a:rPr>
              <a:t>維持管理（防ぐ）</a:t>
            </a:r>
            <a:endParaRPr lang="en-US" altLang="ja-JP" sz="963" b="1" dirty="0">
              <a:latin typeface="Meiryo UI" panose="020B0604030504040204" pitchFamily="50" charset="-128"/>
              <a:ea typeface="Meiryo UI" panose="020B0604030504040204" pitchFamily="50" charset="-128"/>
              <a:cs typeface="Meiryo UI" panose="020B0604030504040204" pitchFamily="50" charset="-128"/>
            </a:endParaRPr>
          </a:p>
          <a:p>
            <a:pPr algn="ctr">
              <a:spcBef>
                <a:spcPct val="0"/>
              </a:spcBef>
            </a:pPr>
            <a:r>
              <a:rPr lang="ja-JP" altLang="en-US" sz="856" dirty="0">
                <a:latin typeface="Meiryo UI" panose="020B0604030504040204" pitchFamily="50" charset="-128"/>
                <a:ea typeface="Meiryo UI" panose="020B0604030504040204" pitchFamily="50" charset="-128"/>
                <a:cs typeface="Meiryo UI" panose="020B0604030504040204" pitchFamily="50" charset="-128"/>
              </a:rPr>
              <a:t>老朽化護岸対策</a:t>
            </a:r>
            <a:endParaRPr lang="en-US" altLang="ja-JP" sz="856" dirty="0">
              <a:latin typeface="Meiryo UI" panose="020B0604030504040204" pitchFamily="50" charset="-128"/>
              <a:ea typeface="Meiryo UI" panose="020B0604030504040204" pitchFamily="50" charset="-128"/>
              <a:cs typeface="Meiryo UI" panose="020B0604030504040204" pitchFamily="50" charset="-128"/>
            </a:endParaRPr>
          </a:p>
          <a:p>
            <a:pPr algn="ctr">
              <a:spcBef>
                <a:spcPct val="0"/>
              </a:spcBef>
            </a:pPr>
            <a:r>
              <a:rPr lang="ja-JP" altLang="en-US" sz="856" dirty="0">
                <a:latin typeface="Meiryo UI" panose="020B0604030504040204" pitchFamily="50" charset="-128"/>
                <a:ea typeface="Meiryo UI" panose="020B0604030504040204" pitchFamily="50" charset="-128"/>
                <a:cs typeface="Meiryo UI" panose="020B0604030504040204" pitchFamily="50" charset="-128"/>
              </a:rPr>
              <a:t>堆積土砂撤去</a:t>
            </a:r>
            <a:endParaRPr lang="en-US" altLang="ja-JP" sz="856"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39" name="テキスト ボックス 85"/>
          <p:cNvSpPr>
            <a:spLocks noChangeArrowheads="1"/>
          </p:cNvSpPr>
          <p:nvPr/>
        </p:nvSpPr>
        <p:spPr bwMode="auto">
          <a:xfrm>
            <a:off x="119315" y="4275229"/>
            <a:ext cx="1696611" cy="616918"/>
          </a:xfrm>
          <a:prstGeom prst="rect">
            <a:avLst/>
          </a:prstGeom>
          <a:solidFill>
            <a:schemeClr val="accent1">
              <a:lumMod val="20000"/>
              <a:lumOff val="80000"/>
              <a:alpha val="80000"/>
            </a:schemeClr>
          </a:solidFill>
          <a:ln w="12700">
            <a:solidFill>
              <a:srgbClr val="0000CC"/>
            </a:solidFill>
            <a:miter lim="800000"/>
            <a:headEnd/>
            <a:tailEnd/>
          </a:ln>
        </p:spPr>
        <p:txBody>
          <a:bodyPr wrap="square" lIns="38524" tIns="38524" rIns="38524" bIns="38524">
            <a:noAutofit/>
          </a:bodyPr>
          <a:lstStyle/>
          <a:p>
            <a:pPr algn="ctr">
              <a:spcBef>
                <a:spcPct val="0"/>
              </a:spcBef>
            </a:pPr>
            <a:r>
              <a:rPr lang="ja-JP" altLang="en-US" sz="963" b="1" dirty="0" smtClean="0">
                <a:latin typeface="Meiryo UI" panose="020B0604030504040204" pitchFamily="50" charset="-128"/>
                <a:ea typeface="Meiryo UI" panose="020B0604030504040204" pitchFamily="50" charset="-128"/>
                <a:cs typeface="Meiryo UI" panose="020B0604030504040204" pitchFamily="50" charset="-128"/>
              </a:rPr>
              <a:t>治水施設の整備・保全（防ぐ</a:t>
            </a:r>
            <a:r>
              <a:rPr lang="ja-JP" altLang="en-US" sz="963" b="1"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963" b="1" dirty="0">
              <a:latin typeface="Meiryo UI" panose="020B0604030504040204" pitchFamily="50" charset="-128"/>
              <a:ea typeface="Meiryo UI" panose="020B0604030504040204" pitchFamily="50" charset="-128"/>
              <a:cs typeface="Meiryo UI" panose="020B0604030504040204" pitchFamily="50" charset="-128"/>
            </a:endParaRPr>
          </a:p>
          <a:p>
            <a:pPr>
              <a:spcBef>
                <a:spcPct val="0"/>
              </a:spcBef>
            </a:pPr>
            <a:r>
              <a:rPr lang="ja-JP" altLang="en-US" sz="860" dirty="0">
                <a:latin typeface="Meiryo UI" panose="020B0604030504040204" pitchFamily="50" charset="-128"/>
                <a:ea typeface="Meiryo UI" panose="020B0604030504040204" pitchFamily="50" charset="-128"/>
                <a:cs typeface="Meiryo UI" panose="020B0604030504040204" pitchFamily="50" charset="-128"/>
              </a:rPr>
              <a:t>「水害の頻度」、「老朽化の度合い」、「人家への影響」から効率的・効果的な</a:t>
            </a:r>
            <a:r>
              <a:rPr lang="ja-JP" altLang="en-US" sz="856" dirty="0">
                <a:latin typeface="Meiryo UI" panose="020B0604030504040204" pitchFamily="50" charset="-128"/>
                <a:ea typeface="Meiryo UI" panose="020B0604030504040204" pitchFamily="50" charset="-128"/>
                <a:cs typeface="Meiryo UI" panose="020B0604030504040204" pitchFamily="50" charset="-128"/>
              </a:rPr>
              <a:t>施設の整備</a:t>
            </a:r>
            <a:endParaRPr lang="en-US" altLang="ja-JP" sz="856"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0" name="円/楕円 16"/>
          <p:cNvSpPr>
            <a:spLocks noChangeArrowheads="1"/>
          </p:cNvSpPr>
          <p:nvPr/>
        </p:nvSpPr>
        <p:spPr bwMode="auto">
          <a:xfrm rot="266411">
            <a:off x="2948370" y="5094899"/>
            <a:ext cx="881720" cy="588845"/>
          </a:xfrm>
          <a:prstGeom prst="ellipse">
            <a:avLst/>
          </a:prstGeom>
          <a:noFill/>
          <a:ln w="1905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30733" tIns="65367" rIns="130733" bIns="65367" anchor="ctr"/>
          <a:lstStyle/>
          <a:p>
            <a:endParaRPr lang="ja-JP" altLang="en-US" sz="1712"/>
          </a:p>
        </p:txBody>
      </p:sp>
      <p:sp>
        <p:nvSpPr>
          <p:cNvPr id="128" name="テキスト ボックス 85"/>
          <p:cNvSpPr>
            <a:spLocks noChangeArrowheads="1"/>
          </p:cNvSpPr>
          <p:nvPr/>
        </p:nvSpPr>
        <p:spPr bwMode="auto">
          <a:xfrm>
            <a:off x="1550525" y="5476012"/>
            <a:ext cx="1408897" cy="395223"/>
          </a:xfrm>
          <a:prstGeom prst="rect">
            <a:avLst/>
          </a:prstGeom>
          <a:solidFill>
            <a:srgbClr val="CCFFFF">
              <a:alpha val="80000"/>
            </a:srgbClr>
          </a:solidFill>
          <a:ln w="12700">
            <a:solidFill>
              <a:srgbClr val="00FF99"/>
            </a:solidFill>
            <a:miter lim="800000"/>
            <a:headEnd/>
            <a:tailEnd/>
          </a:ln>
        </p:spPr>
        <p:txBody>
          <a:bodyPr wrap="square" lIns="38524" tIns="38524" rIns="38524" bIns="38524" anchor="ctr">
            <a:noAutofit/>
          </a:bodyPr>
          <a:lstStyle/>
          <a:p>
            <a:pPr algn="ctr"/>
            <a:r>
              <a:rPr lang="ja-JP" altLang="en-US" sz="963" b="1" dirty="0">
                <a:latin typeface="Meiryo UI" panose="020B0604030504040204" pitchFamily="50" charset="-128"/>
                <a:ea typeface="Meiryo UI" panose="020B0604030504040204" pitchFamily="50" charset="-128"/>
                <a:cs typeface="Meiryo UI" panose="020B0604030504040204" pitchFamily="50" charset="-128"/>
              </a:rPr>
              <a:t>耐水型都市づくり</a:t>
            </a:r>
            <a:r>
              <a:rPr lang="ja-JP" altLang="en-US" sz="963" b="1" dirty="0">
                <a:latin typeface="Meiryo UI" pitchFamily="50" charset="-128"/>
                <a:ea typeface="Meiryo UI" pitchFamily="50" charset="-128"/>
                <a:cs typeface="Meiryo UI" pitchFamily="50" charset="-128"/>
                <a:sym typeface="Meiryo UI" pitchFamily="50" charset="-128"/>
              </a:rPr>
              <a:t>（凌ぐ）</a:t>
            </a:r>
            <a:endParaRPr lang="en-US" altLang="ja-JP" sz="963" dirty="0">
              <a:latin typeface="Meiryo UI" pitchFamily="50" charset="-128"/>
              <a:ea typeface="Meiryo UI" pitchFamily="50" charset="-128"/>
              <a:cs typeface="Meiryo UI" pitchFamily="50" charset="-128"/>
              <a:sym typeface="Meiryo UI" pitchFamily="50" charset="-128"/>
            </a:endParaRPr>
          </a:p>
          <a:p>
            <a:pPr algn="ctr"/>
            <a:r>
              <a:rPr lang="ja-JP" altLang="en-US" sz="856" dirty="0">
                <a:latin typeface="Meiryo UI" panose="020B0604030504040204" pitchFamily="50" charset="-128"/>
                <a:ea typeface="Meiryo UI" panose="020B0604030504040204" pitchFamily="50" charset="-128"/>
                <a:cs typeface="Meiryo UI" panose="020B0604030504040204" pitchFamily="50" charset="-128"/>
              </a:rPr>
              <a:t>土地利用の誘導　</a:t>
            </a:r>
            <a:r>
              <a:rPr lang="ja-JP" altLang="en-US" sz="963" dirty="0">
                <a:latin typeface="Meiryo UI" panose="020B0604030504040204" pitchFamily="50" charset="-128"/>
                <a:ea typeface="Meiryo UI" panose="020B0604030504040204" pitchFamily="50" charset="-128"/>
                <a:cs typeface="Meiryo UI" panose="020B0604030504040204" pitchFamily="50" charset="-128"/>
              </a:rPr>
              <a:t>など</a:t>
            </a:r>
          </a:p>
        </p:txBody>
      </p:sp>
      <p:sp>
        <p:nvSpPr>
          <p:cNvPr id="91" name="テキスト ボックス 85"/>
          <p:cNvSpPr>
            <a:spLocks noChangeArrowheads="1"/>
          </p:cNvSpPr>
          <p:nvPr/>
        </p:nvSpPr>
        <p:spPr bwMode="auto">
          <a:xfrm>
            <a:off x="7791989" y="4196919"/>
            <a:ext cx="1942462" cy="342453"/>
          </a:xfrm>
          <a:prstGeom prst="rect">
            <a:avLst/>
          </a:prstGeom>
          <a:solidFill>
            <a:srgbClr val="CCFFFF">
              <a:alpha val="80000"/>
            </a:srgbClr>
          </a:solidFill>
          <a:ln w="12700">
            <a:solidFill>
              <a:srgbClr val="00FF99"/>
            </a:solidFill>
            <a:miter lim="800000"/>
            <a:headEnd/>
            <a:tailEnd/>
          </a:ln>
        </p:spPr>
        <p:txBody>
          <a:bodyPr wrap="square" lIns="38524" tIns="38524" rIns="38524" bIns="38524" anchor="ctr">
            <a:noAutofit/>
          </a:bodyPr>
          <a:lstStyle/>
          <a:p>
            <a:r>
              <a:rPr lang="ja-JP" altLang="en-US" sz="963" b="1" dirty="0">
                <a:latin typeface="Meiryo UI" pitchFamily="50" charset="-128"/>
                <a:ea typeface="Meiryo UI" pitchFamily="50" charset="-128"/>
                <a:cs typeface="Meiryo UI" pitchFamily="50" charset="-128"/>
                <a:sym typeface="Meiryo UI" pitchFamily="50" charset="-128"/>
              </a:rPr>
              <a:t>既存住宅の移転・補強補助（凌ぐ）</a:t>
            </a:r>
            <a:endParaRPr lang="en-US" altLang="ja-JP" sz="963" dirty="0">
              <a:latin typeface="Meiryo UI" pitchFamily="50" charset="-128"/>
              <a:ea typeface="Meiryo UI" pitchFamily="50" charset="-128"/>
              <a:cs typeface="Meiryo UI" pitchFamily="50" charset="-128"/>
              <a:sym typeface="Meiryo UI" pitchFamily="50" charset="-128"/>
            </a:endParaRPr>
          </a:p>
          <a:p>
            <a:r>
              <a:rPr lang="en-US" altLang="ja-JP" sz="856" dirty="0">
                <a:latin typeface="Meiryo UI" pitchFamily="50" charset="-128"/>
                <a:ea typeface="Meiryo UI" pitchFamily="50" charset="-128"/>
                <a:cs typeface="Meiryo UI" pitchFamily="50" charset="-128"/>
                <a:sym typeface="Meiryo UI" pitchFamily="50" charset="-128"/>
              </a:rPr>
              <a:t>〈</a:t>
            </a:r>
            <a:r>
              <a:rPr lang="ja-JP" altLang="en-US" sz="856" dirty="0">
                <a:latin typeface="Meiryo UI" pitchFamily="50" charset="-128"/>
                <a:ea typeface="Meiryo UI" pitchFamily="50" charset="-128"/>
                <a:cs typeface="Meiryo UI" pitchFamily="50" charset="-128"/>
                <a:sym typeface="Meiryo UI" pitchFamily="50" charset="-128"/>
              </a:rPr>
              <a:t>土砂災害特別警戒区域内</a:t>
            </a:r>
            <a:r>
              <a:rPr lang="en-US" altLang="ja-JP" sz="856" dirty="0">
                <a:latin typeface="Meiryo UI" pitchFamily="50" charset="-128"/>
                <a:ea typeface="Meiryo UI" pitchFamily="50" charset="-128"/>
                <a:cs typeface="Meiryo UI" pitchFamily="50" charset="-128"/>
                <a:sym typeface="Meiryo UI" pitchFamily="50" charset="-128"/>
              </a:rPr>
              <a:t>〉</a:t>
            </a:r>
          </a:p>
        </p:txBody>
      </p:sp>
      <p:sp>
        <p:nvSpPr>
          <p:cNvPr id="257" name="テキスト ボックス 85"/>
          <p:cNvSpPr>
            <a:spLocks noChangeArrowheads="1"/>
          </p:cNvSpPr>
          <p:nvPr/>
        </p:nvSpPr>
        <p:spPr bwMode="auto">
          <a:xfrm>
            <a:off x="7439421" y="3795007"/>
            <a:ext cx="1942462" cy="342453"/>
          </a:xfrm>
          <a:prstGeom prst="rect">
            <a:avLst/>
          </a:prstGeom>
          <a:solidFill>
            <a:srgbClr val="CCFFFF">
              <a:alpha val="80000"/>
            </a:srgbClr>
          </a:solidFill>
          <a:ln w="12700">
            <a:solidFill>
              <a:srgbClr val="00FF99"/>
            </a:solidFill>
            <a:miter lim="800000"/>
            <a:headEnd/>
            <a:tailEnd/>
          </a:ln>
        </p:spPr>
        <p:txBody>
          <a:bodyPr wrap="square" lIns="38524" tIns="38524" rIns="38524" bIns="38524" anchor="ctr">
            <a:noAutofit/>
          </a:bodyPr>
          <a:lstStyle/>
          <a:p>
            <a:r>
              <a:rPr lang="ja-JP" altLang="en-US" sz="963" b="1" dirty="0" smtClean="0">
                <a:latin typeface="Meiryo UI" pitchFamily="50" charset="-128"/>
                <a:ea typeface="Meiryo UI" pitchFamily="50" charset="-128"/>
                <a:cs typeface="Meiryo UI" pitchFamily="50" charset="-128"/>
                <a:sym typeface="Meiryo UI" pitchFamily="50" charset="-128"/>
              </a:rPr>
              <a:t>新規</a:t>
            </a:r>
            <a:r>
              <a:rPr lang="ja-JP" altLang="en-US" sz="963" b="1" dirty="0">
                <a:latin typeface="Meiryo UI" pitchFamily="50" charset="-128"/>
                <a:ea typeface="Meiryo UI" pitchFamily="50" charset="-128"/>
                <a:cs typeface="Meiryo UI" pitchFamily="50" charset="-128"/>
                <a:sym typeface="Meiryo UI" pitchFamily="50" charset="-128"/>
              </a:rPr>
              <a:t>開発</a:t>
            </a:r>
            <a:r>
              <a:rPr lang="ja-JP" altLang="en-US" sz="963" b="1" dirty="0" smtClean="0">
                <a:latin typeface="Meiryo UI" pitchFamily="50" charset="-128"/>
                <a:ea typeface="Meiryo UI" pitchFamily="50" charset="-128"/>
                <a:cs typeface="Meiryo UI" pitchFamily="50" charset="-128"/>
                <a:sym typeface="Meiryo UI" pitchFamily="50" charset="-128"/>
              </a:rPr>
              <a:t>の抑制（</a:t>
            </a:r>
            <a:r>
              <a:rPr lang="ja-JP" altLang="en-US" sz="963" b="1" dirty="0">
                <a:latin typeface="Meiryo UI" pitchFamily="50" charset="-128"/>
                <a:ea typeface="Meiryo UI" pitchFamily="50" charset="-128"/>
                <a:cs typeface="Meiryo UI" pitchFamily="50" charset="-128"/>
                <a:sym typeface="Meiryo UI" pitchFamily="50" charset="-128"/>
              </a:rPr>
              <a:t>凌ぐ）</a:t>
            </a:r>
            <a:endParaRPr lang="en-US" altLang="ja-JP" sz="963" dirty="0">
              <a:latin typeface="Meiryo UI" pitchFamily="50" charset="-128"/>
              <a:ea typeface="Meiryo UI" pitchFamily="50" charset="-128"/>
              <a:cs typeface="Meiryo UI" pitchFamily="50" charset="-128"/>
              <a:sym typeface="Meiryo UI" pitchFamily="50" charset="-128"/>
            </a:endParaRPr>
          </a:p>
          <a:p>
            <a:r>
              <a:rPr lang="en-US" altLang="ja-JP" sz="856" dirty="0">
                <a:latin typeface="Meiryo UI" pitchFamily="50" charset="-128"/>
                <a:ea typeface="Meiryo UI" pitchFamily="50" charset="-128"/>
                <a:cs typeface="Meiryo UI" pitchFamily="50" charset="-128"/>
                <a:sym typeface="Meiryo UI" pitchFamily="50" charset="-128"/>
              </a:rPr>
              <a:t>〈</a:t>
            </a:r>
            <a:r>
              <a:rPr lang="ja-JP" altLang="en-US" sz="856" dirty="0">
                <a:latin typeface="Meiryo UI" pitchFamily="50" charset="-128"/>
                <a:ea typeface="Meiryo UI" pitchFamily="50" charset="-128"/>
                <a:cs typeface="Meiryo UI" pitchFamily="50" charset="-128"/>
                <a:sym typeface="Meiryo UI" pitchFamily="50" charset="-128"/>
              </a:rPr>
              <a:t>土砂災害特別警戒区域内</a:t>
            </a:r>
            <a:r>
              <a:rPr lang="en-US" altLang="ja-JP" sz="856" dirty="0">
                <a:latin typeface="Meiryo UI" pitchFamily="50" charset="-128"/>
                <a:ea typeface="Meiryo UI" pitchFamily="50" charset="-128"/>
                <a:cs typeface="Meiryo UI" pitchFamily="50" charset="-128"/>
                <a:sym typeface="Meiryo UI" pitchFamily="50" charset="-128"/>
              </a:rPr>
              <a:t>〉</a:t>
            </a:r>
          </a:p>
        </p:txBody>
      </p:sp>
      <p:cxnSp>
        <p:nvCxnSpPr>
          <p:cNvPr id="262" name="直線矢印コネクタ 261"/>
          <p:cNvCxnSpPr>
            <a:endCxn id="121" idx="5"/>
          </p:cNvCxnSpPr>
          <p:nvPr/>
        </p:nvCxnSpPr>
        <p:spPr>
          <a:xfrm>
            <a:off x="7571598" y="4140426"/>
            <a:ext cx="850509" cy="157058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6" name="星 8 115"/>
          <p:cNvSpPr/>
          <p:nvPr/>
        </p:nvSpPr>
        <p:spPr bwMode="auto">
          <a:xfrm>
            <a:off x="8633448" y="5012953"/>
            <a:ext cx="164669" cy="164670"/>
          </a:xfrm>
          <a:prstGeom prst="star8">
            <a:avLst/>
          </a:prstGeom>
          <a:solidFill>
            <a:schemeClr val="accent4">
              <a:lumMod val="60000"/>
              <a:lumOff val="40000"/>
            </a:schemeClr>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926"/>
          </a:p>
        </p:txBody>
      </p:sp>
      <p:sp>
        <p:nvSpPr>
          <p:cNvPr id="258" name="テキスト ボックス 257"/>
          <p:cNvSpPr txBox="1"/>
          <p:nvPr/>
        </p:nvSpPr>
        <p:spPr>
          <a:xfrm>
            <a:off x="-47206" y="867548"/>
            <a:ext cx="5716832" cy="372785"/>
          </a:xfrm>
          <a:prstGeom prst="rect">
            <a:avLst/>
          </a:prstGeom>
          <a:noFill/>
        </p:spPr>
        <p:txBody>
          <a:bodyPr wrap="square" lIns="36000" tIns="36000" rIns="36000" bIns="36000" rtlCol="0">
            <a:spAutoFit/>
          </a:bodyPr>
          <a:lstStyle/>
          <a:p>
            <a:pPr>
              <a:lnSpc>
                <a:spcPct val="150000"/>
              </a:lnSpc>
            </a:pPr>
            <a:r>
              <a:rPr lang="ja-JP" altLang="en-US" sz="1300" dirty="0" smtClean="0">
                <a:latin typeface="HG丸ｺﾞｼｯｸM-PRO" panose="020F0600000000000000" pitchFamily="50" charset="-128"/>
                <a:ea typeface="HG丸ｺﾞｼｯｸM-PRO" panose="020F0600000000000000" pitchFamily="50" charset="-128"/>
              </a:rPr>
              <a:t>　② </a:t>
            </a:r>
            <a:r>
              <a:rPr kumimoji="1" lang="ja-JP" altLang="en-US" sz="1300" dirty="0" smtClean="0">
                <a:latin typeface="HG丸ｺﾞｼｯｸM-PRO" panose="020F0600000000000000" pitchFamily="50" charset="-128"/>
                <a:ea typeface="HG丸ｺﾞｼｯｸM-PRO" panose="020F0600000000000000" pitchFamily="50" charset="-128"/>
              </a:rPr>
              <a:t>治水・土砂災害対策（河川・ダム・砂防事業）</a:t>
            </a:r>
            <a:endParaRPr kumimoji="1" lang="ja-JP" altLang="en-US" sz="1300" dirty="0">
              <a:latin typeface="HG丸ｺﾞｼｯｸM-PRO" panose="020F0600000000000000" pitchFamily="50" charset="-128"/>
              <a:ea typeface="HG丸ｺﾞｼｯｸM-PRO" panose="020F0600000000000000" pitchFamily="50" charset="-128"/>
            </a:endParaRPr>
          </a:p>
        </p:txBody>
      </p:sp>
      <p:sp>
        <p:nvSpPr>
          <p:cNvPr id="264" name="サブタイトル 2"/>
          <p:cNvSpPr txBox="1">
            <a:spLocks/>
          </p:cNvSpPr>
          <p:nvPr/>
        </p:nvSpPr>
        <p:spPr>
          <a:xfrm>
            <a:off x="0" y="-9658"/>
            <a:ext cx="9928250" cy="363364"/>
          </a:xfrm>
          <a:prstGeom prst="rect">
            <a:avLst/>
          </a:prstGeom>
          <a:gradFill>
            <a:gsLst>
              <a:gs pos="0">
                <a:schemeClr val="accent1">
                  <a:tint val="66000"/>
                  <a:satMod val="160000"/>
                </a:schemeClr>
              </a:gs>
              <a:gs pos="100000">
                <a:schemeClr val="accent1">
                  <a:lumMod val="60000"/>
                  <a:lumOff val="40000"/>
                </a:schemeClr>
              </a:gs>
              <a:gs pos="50000">
                <a:schemeClr val="bg1"/>
              </a:gs>
            </a:gsLst>
            <a:lin ang="5400000" scaled="0"/>
          </a:gradFill>
        </p:spPr>
        <p:txBody>
          <a:bodyPr vert="horz" wrap="square" lIns="72000" tIns="36000" rIns="72000" bIns="36000" rtlCol="0">
            <a:spAutoFit/>
          </a:bodyPr>
          <a:lstStyle>
            <a:lvl1pPr marL="480060" indent="-480060" algn="l" defTabSz="1280160" rtl="0" eaLnBrk="1" latinLnBrk="0" hangingPunct="1">
              <a:spcBef>
                <a:spcPct val="20000"/>
              </a:spcBef>
              <a:buFont typeface="Arial" pitchFamily="34" charset="0"/>
              <a:buChar char="•"/>
              <a:defRPr kumimoji="1" sz="4500" kern="1200">
                <a:solidFill>
                  <a:schemeClr val="tx1"/>
                </a:solidFill>
                <a:latin typeface="+mn-lt"/>
                <a:ea typeface="+mn-ea"/>
                <a:cs typeface="+mn-cs"/>
              </a:defRPr>
            </a:lvl1pPr>
            <a:lvl2pPr marL="1040130" indent="-400050" algn="l" defTabSz="1280160" rtl="0" eaLnBrk="1" latinLnBrk="0" hangingPunct="1">
              <a:spcBef>
                <a:spcPct val="20000"/>
              </a:spcBef>
              <a:buFont typeface="Arial" pitchFamily="34" charset="0"/>
              <a:buChar char="–"/>
              <a:defRPr kumimoji="1" sz="3900" kern="1200">
                <a:solidFill>
                  <a:schemeClr val="tx1"/>
                </a:solidFill>
                <a:latin typeface="+mn-lt"/>
                <a:ea typeface="+mn-ea"/>
                <a:cs typeface="+mn-cs"/>
              </a:defRPr>
            </a:lvl2pPr>
            <a:lvl3pPr marL="1600200" indent="-320040" algn="l" defTabSz="1280160" rtl="0" eaLnBrk="1" latinLnBrk="0" hangingPunct="1">
              <a:spcBef>
                <a:spcPct val="20000"/>
              </a:spcBef>
              <a:buFont typeface="Arial" pitchFamily="34" charset="0"/>
              <a:buChar char="•"/>
              <a:defRPr kumimoji="1" sz="3400" kern="1200">
                <a:solidFill>
                  <a:schemeClr val="tx1"/>
                </a:solidFill>
                <a:latin typeface="+mn-lt"/>
                <a:ea typeface="+mn-ea"/>
                <a:cs typeface="+mn-cs"/>
              </a:defRPr>
            </a:lvl3pPr>
            <a:lvl4pPr marL="2240280" indent="-320040" algn="l" defTabSz="1280160" rtl="0" eaLnBrk="1" latinLnBrk="0" hangingPunct="1">
              <a:spcBef>
                <a:spcPct val="20000"/>
              </a:spcBef>
              <a:buFont typeface="Arial" pitchFamily="34" charset="0"/>
              <a:buChar char="–"/>
              <a:defRPr kumimoji="1" sz="2800" kern="1200">
                <a:solidFill>
                  <a:schemeClr val="tx1"/>
                </a:solidFill>
                <a:latin typeface="+mn-lt"/>
                <a:ea typeface="+mn-ea"/>
                <a:cs typeface="+mn-cs"/>
              </a:defRPr>
            </a:lvl4pPr>
            <a:lvl5pPr marL="2880360" indent="-320040" algn="l" defTabSz="1280160" rtl="0" eaLnBrk="1" latinLnBrk="0" hangingPunct="1">
              <a:spcBef>
                <a:spcPct val="20000"/>
              </a:spcBef>
              <a:buFont typeface="Arial" pitchFamily="34" charset="0"/>
              <a:buChar char="»"/>
              <a:defRPr kumimoji="1" sz="2800" kern="1200">
                <a:solidFill>
                  <a:schemeClr val="tx1"/>
                </a:solidFill>
                <a:latin typeface="+mn-lt"/>
                <a:ea typeface="+mn-ea"/>
                <a:cs typeface="+mn-cs"/>
              </a:defRPr>
            </a:lvl5pPr>
            <a:lvl6pPr marL="3520440" indent="-320040" algn="l" defTabSz="1280160" rtl="0" eaLnBrk="1" latinLnBrk="0" hangingPunct="1">
              <a:spcBef>
                <a:spcPct val="20000"/>
              </a:spcBef>
              <a:buFont typeface="Arial" pitchFamily="34" charset="0"/>
              <a:buChar char="•"/>
              <a:defRPr kumimoji="1" sz="2800" kern="1200">
                <a:solidFill>
                  <a:schemeClr val="tx1"/>
                </a:solidFill>
                <a:latin typeface="+mn-lt"/>
                <a:ea typeface="+mn-ea"/>
                <a:cs typeface="+mn-cs"/>
              </a:defRPr>
            </a:lvl6pPr>
            <a:lvl7pPr marL="4160520" indent="-320040" algn="l" defTabSz="1280160" rtl="0" eaLnBrk="1" latinLnBrk="0" hangingPunct="1">
              <a:spcBef>
                <a:spcPct val="20000"/>
              </a:spcBef>
              <a:buFont typeface="Arial" pitchFamily="34" charset="0"/>
              <a:buChar char="•"/>
              <a:defRPr kumimoji="1" sz="2800" kern="1200">
                <a:solidFill>
                  <a:schemeClr val="tx1"/>
                </a:solidFill>
                <a:latin typeface="+mn-lt"/>
                <a:ea typeface="+mn-ea"/>
                <a:cs typeface="+mn-cs"/>
              </a:defRPr>
            </a:lvl7pPr>
            <a:lvl8pPr marL="4800600" indent="-320040" algn="l" defTabSz="1280160" rtl="0" eaLnBrk="1" latinLnBrk="0" hangingPunct="1">
              <a:spcBef>
                <a:spcPct val="20000"/>
              </a:spcBef>
              <a:buFont typeface="Arial" pitchFamily="34" charset="0"/>
              <a:buChar char="•"/>
              <a:defRPr kumimoji="1" sz="2800" kern="1200">
                <a:solidFill>
                  <a:schemeClr val="tx1"/>
                </a:solidFill>
                <a:latin typeface="+mn-lt"/>
                <a:ea typeface="+mn-ea"/>
                <a:cs typeface="+mn-cs"/>
              </a:defRPr>
            </a:lvl8pPr>
            <a:lvl9pPr marL="5440680" indent="-320040" algn="l" defTabSz="1280160" rtl="0" eaLnBrk="1" latinLnBrk="0" hangingPunct="1">
              <a:spcBef>
                <a:spcPct val="20000"/>
              </a:spcBef>
              <a:buFont typeface="Arial" pitchFamily="34" charset="0"/>
              <a:buChar char="•"/>
              <a:defRPr kumimoji="1" sz="2800" kern="1200">
                <a:solidFill>
                  <a:schemeClr val="tx1"/>
                </a:solidFill>
                <a:latin typeface="+mn-lt"/>
                <a:ea typeface="+mn-ea"/>
                <a:cs typeface="+mn-cs"/>
              </a:defRPr>
            </a:lvl9pPr>
          </a:lstStyle>
          <a:p>
            <a:pPr marL="0" indent="0">
              <a:buNone/>
            </a:pPr>
            <a:r>
              <a:rPr lang="ja-JP" altLang="en-US" sz="1800" b="1" dirty="0">
                <a:latin typeface="HG丸ｺﾞｼｯｸM-PRO" panose="020F0600000000000000" pitchFamily="50" charset="-128"/>
                <a:ea typeface="HG丸ｺﾞｼｯｸM-PRO" panose="020F0600000000000000" pitchFamily="50" charset="-128"/>
                <a:cs typeface="Meiryo UI" pitchFamily="50" charset="-128"/>
              </a:rPr>
              <a:t>３</a:t>
            </a:r>
            <a:r>
              <a:rPr lang="ja-JP" altLang="en-US" sz="1800" b="1" dirty="0" smtClean="0">
                <a:latin typeface="HG丸ｺﾞｼｯｸM-PRO" panose="020F0600000000000000" pitchFamily="50" charset="-128"/>
                <a:ea typeface="HG丸ｺﾞｼｯｸM-PRO" panose="020F0600000000000000" pitchFamily="50" charset="-128"/>
                <a:cs typeface="Meiryo UI" pitchFamily="50" charset="-128"/>
              </a:rPr>
              <a:t>．重点施</a:t>
            </a:r>
            <a:r>
              <a:rPr lang="ja-JP" altLang="en-US" sz="1800" b="1" dirty="0">
                <a:latin typeface="HG丸ｺﾞｼｯｸM-PRO" panose="020F0600000000000000" pitchFamily="50" charset="-128"/>
                <a:ea typeface="HG丸ｺﾞｼｯｸM-PRO" panose="020F0600000000000000" pitchFamily="50" charset="-128"/>
                <a:cs typeface="Meiryo UI" pitchFamily="50" charset="-128"/>
              </a:rPr>
              <a:t>策</a:t>
            </a:r>
            <a:r>
              <a:rPr lang="ja-JP" altLang="en-US" sz="1800" b="1" dirty="0" smtClean="0">
                <a:latin typeface="HG丸ｺﾞｼｯｸM-PRO" panose="020F0600000000000000" pitchFamily="50" charset="-128"/>
                <a:ea typeface="HG丸ｺﾞｼｯｸM-PRO" panose="020F0600000000000000" pitchFamily="50" charset="-128"/>
                <a:cs typeface="Meiryo UI" pitchFamily="50" charset="-128"/>
              </a:rPr>
              <a:t>の体系</a:t>
            </a:r>
            <a:endParaRPr lang="en-US" altLang="ja-JP" sz="1800" b="1" dirty="0">
              <a:latin typeface="HG丸ｺﾞｼｯｸM-PRO" panose="020F0600000000000000" pitchFamily="50" charset="-128"/>
              <a:ea typeface="HG丸ｺﾞｼｯｸM-PRO" panose="020F0600000000000000" pitchFamily="50" charset="-128"/>
              <a:cs typeface="Meiryo UI" pitchFamily="50" charset="-128"/>
            </a:endParaRPr>
          </a:p>
        </p:txBody>
      </p:sp>
      <p:sp>
        <p:nvSpPr>
          <p:cNvPr id="266" name="正方形/長方形 265"/>
          <p:cNvSpPr/>
          <p:nvPr/>
        </p:nvSpPr>
        <p:spPr>
          <a:xfrm>
            <a:off x="46753" y="655614"/>
            <a:ext cx="9766800" cy="252000"/>
          </a:xfrm>
          <a:prstGeom prst="rect">
            <a:avLst/>
          </a:prstGeom>
        </p:spPr>
        <p:style>
          <a:lnRef idx="1">
            <a:schemeClr val="accent4"/>
          </a:lnRef>
          <a:fillRef idx="2">
            <a:schemeClr val="accent4"/>
          </a:fillRef>
          <a:effectRef idx="1">
            <a:schemeClr val="accent4"/>
          </a:effectRef>
          <a:fontRef idx="minor">
            <a:schemeClr val="dk1"/>
          </a:fontRef>
        </p:style>
        <p:txBody>
          <a:bodyPr wrap="square" lIns="36000" tIns="36000" rIns="36000" bIns="36000">
            <a:spAutoFit/>
          </a:bodyPr>
          <a:lstStyle/>
          <a:p>
            <a:r>
              <a:rPr lang="ja-JP" altLang="en-US" sz="1300" dirty="0" smtClean="0">
                <a:solidFill>
                  <a:schemeClr val="tx1"/>
                </a:solidFill>
                <a:latin typeface="HG丸ｺﾞｼｯｸM-PRO" panose="020F0600000000000000" pitchFamily="50" charset="-128"/>
                <a:ea typeface="HG丸ｺﾞｼｯｸM-PRO" panose="020F0600000000000000" pitchFamily="50" charset="-128"/>
              </a:rPr>
              <a:t>（２） 主要施策の基本方針</a:t>
            </a:r>
            <a:endParaRPr lang="ja-JP" altLang="en-US" sz="1300" dirty="0">
              <a:solidFill>
                <a:schemeClr val="tx1"/>
              </a:solidFill>
              <a:latin typeface="HG丸ｺﾞｼｯｸM-PRO" panose="020F0600000000000000" pitchFamily="50" charset="-128"/>
              <a:ea typeface="HG丸ｺﾞｼｯｸM-PRO" panose="020F0600000000000000" pitchFamily="50" charset="-128"/>
            </a:endParaRPr>
          </a:p>
        </p:txBody>
      </p:sp>
      <p:sp>
        <p:nvSpPr>
          <p:cNvPr id="268" name="正方形/長方形 267"/>
          <p:cNvSpPr/>
          <p:nvPr/>
        </p:nvSpPr>
        <p:spPr>
          <a:xfrm>
            <a:off x="30234" y="388036"/>
            <a:ext cx="9790824" cy="215444"/>
          </a:xfrm>
          <a:prstGeom prst="rect">
            <a:avLst/>
          </a:prstGeom>
        </p:spPr>
        <p:style>
          <a:lnRef idx="1">
            <a:schemeClr val="accent4"/>
          </a:lnRef>
          <a:fillRef idx="3">
            <a:schemeClr val="accent4"/>
          </a:fillRef>
          <a:effectRef idx="2">
            <a:schemeClr val="accent4"/>
          </a:effectRef>
          <a:fontRef idx="minor">
            <a:schemeClr val="lt1"/>
          </a:fontRef>
        </p:style>
        <p:txBody>
          <a:bodyPr wrap="square" lIns="72000" tIns="0" rIns="72000" bIns="0">
            <a:spAutoFit/>
          </a:bodyPr>
          <a:lstStyle/>
          <a:p>
            <a:r>
              <a:rPr lang="ja-JP" altLang="en-US" sz="1400" b="1" spc="300" dirty="0" smtClean="0">
                <a:solidFill>
                  <a:schemeClr val="bg1"/>
                </a:solidFill>
                <a:latin typeface="HG丸ｺﾞｼｯｸM-PRO" panose="020F0600000000000000" pitchFamily="50" charset="-128"/>
                <a:ea typeface="HG丸ｺﾞｼｯｸM-PRO" panose="020F0600000000000000" pitchFamily="50" charset="-128"/>
              </a:rPr>
              <a:t>施策全般の考え方</a:t>
            </a:r>
            <a:endParaRPr lang="ja-JP" altLang="en-US" sz="1400" b="1" spc="300" dirty="0">
              <a:solidFill>
                <a:schemeClr val="bg1"/>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18804605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正方形/長方形 26"/>
          <p:cNvSpPr/>
          <p:nvPr/>
        </p:nvSpPr>
        <p:spPr>
          <a:xfrm>
            <a:off x="69271" y="812723"/>
            <a:ext cx="9720000" cy="5784628"/>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950" dirty="0"/>
          </a:p>
        </p:txBody>
      </p:sp>
      <p:sp>
        <p:nvSpPr>
          <p:cNvPr id="9" name="スライド番号プレースホルダー 8"/>
          <p:cNvSpPr>
            <a:spLocks noGrp="1"/>
          </p:cNvSpPr>
          <p:nvPr>
            <p:ph type="sldNum" sz="quarter" idx="12"/>
          </p:nvPr>
        </p:nvSpPr>
        <p:spPr>
          <a:xfrm>
            <a:off x="7648048" y="6581238"/>
            <a:ext cx="2311400" cy="365125"/>
          </a:xfrm>
        </p:spPr>
        <p:txBody>
          <a:bodyPr/>
          <a:lstStyle/>
          <a:p>
            <a:fld id="{BB9231F5-CC56-497A-A386-7B8232C12A76}" type="slidenum">
              <a:rPr kumimoji="1" lang="ja-JP" altLang="en-US" smtClean="0"/>
              <a:t>17</a:t>
            </a:fld>
            <a:endParaRPr kumimoji="1" lang="ja-JP" altLang="en-US" dirty="0"/>
          </a:p>
        </p:txBody>
      </p:sp>
      <p:sp>
        <p:nvSpPr>
          <p:cNvPr id="36" name="サブタイトル 2"/>
          <p:cNvSpPr txBox="1">
            <a:spLocks/>
          </p:cNvSpPr>
          <p:nvPr/>
        </p:nvSpPr>
        <p:spPr>
          <a:xfrm>
            <a:off x="0" y="-9658"/>
            <a:ext cx="9928250" cy="363364"/>
          </a:xfrm>
          <a:prstGeom prst="rect">
            <a:avLst/>
          </a:prstGeom>
          <a:gradFill>
            <a:gsLst>
              <a:gs pos="0">
                <a:schemeClr val="accent1">
                  <a:tint val="66000"/>
                  <a:satMod val="160000"/>
                </a:schemeClr>
              </a:gs>
              <a:gs pos="100000">
                <a:schemeClr val="accent1">
                  <a:lumMod val="60000"/>
                  <a:lumOff val="40000"/>
                </a:schemeClr>
              </a:gs>
              <a:gs pos="50000">
                <a:schemeClr val="bg1"/>
              </a:gs>
            </a:gsLst>
            <a:lin ang="5400000" scaled="0"/>
          </a:gradFill>
        </p:spPr>
        <p:txBody>
          <a:bodyPr vert="horz" wrap="square" lIns="72000" tIns="36000" rIns="72000" bIns="36000" rtlCol="0">
            <a:spAutoFit/>
          </a:bodyPr>
          <a:lstStyle>
            <a:lvl1pPr marL="480060" indent="-480060" algn="l" defTabSz="1280160" rtl="0" eaLnBrk="1" latinLnBrk="0" hangingPunct="1">
              <a:spcBef>
                <a:spcPct val="20000"/>
              </a:spcBef>
              <a:buFont typeface="Arial" pitchFamily="34" charset="0"/>
              <a:buChar char="•"/>
              <a:defRPr kumimoji="1" sz="4500" kern="1200">
                <a:solidFill>
                  <a:schemeClr val="tx1"/>
                </a:solidFill>
                <a:latin typeface="+mn-lt"/>
                <a:ea typeface="+mn-ea"/>
                <a:cs typeface="+mn-cs"/>
              </a:defRPr>
            </a:lvl1pPr>
            <a:lvl2pPr marL="1040130" indent="-400050" algn="l" defTabSz="1280160" rtl="0" eaLnBrk="1" latinLnBrk="0" hangingPunct="1">
              <a:spcBef>
                <a:spcPct val="20000"/>
              </a:spcBef>
              <a:buFont typeface="Arial" pitchFamily="34" charset="0"/>
              <a:buChar char="–"/>
              <a:defRPr kumimoji="1" sz="3900" kern="1200">
                <a:solidFill>
                  <a:schemeClr val="tx1"/>
                </a:solidFill>
                <a:latin typeface="+mn-lt"/>
                <a:ea typeface="+mn-ea"/>
                <a:cs typeface="+mn-cs"/>
              </a:defRPr>
            </a:lvl2pPr>
            <a:lvl3pPr marL="1600200" indent="-320040" algn="l" defTabSz="1280160" rtl="0" eaLnBrk="1" latinLnBrk="0" hangingPunct="1">
              <a:spcBef>
                <a:spcPct val="20000"/>
              </a:spcBef>
              <a:buFont typeface="Arial" pitchFamily="34" charset="0"/>
              <a:buChar char="•"/>
              <a:defRPr kumimoji="1" sz="3400" kern="1200">
                <a:solidFill>
                  <a:schemeClr val="tx1"/>
                </a:solidFill>
                <a:latin typeface="+mn-lt"/>
                <a:ea typeface="+mn-ea"/>
                <a:cs typeface="+mn-cs"/>
              </a:defRPr>
            </a:lvl3pPr>
            <a:lvl4pPr marL="2240280" indent="-320040" algn="l" defTabSz="1280160" rtl="0" eaLnBrk="1" latinLnBrk="0" hangingPunct="1">
              <a:spcBef>
                <a:spcPct val="20000"/>
              </a:spcBef>
              <a:buFont typeface="Arial" pitchFamily="34" charset="0"/>
              <a:buChar char="–"/>
              <a:defRPr kumimoji="1" sz="2800" kern="1200">
                <a:solidFill>
                  <a:schemeClr val="tx1"/>
                </a:solidFill>
                <a:latin typeface="+mn-lt"/>
                <a:ea typeface="+mn-ea"/>
                <a:cs typeface="+mn-cs"/>
              </a:defRPr>
            </a:lvl4pPr>
            <a:lvl5pPr marL="2880360" indent="-320040" algn="l" defTabSz="1280160" rtl="0" eaLnBrk="1" latinLnBrk="0" hangingPunct="1">
              <a:spcBef>
                <a:spcPct val="20000"/>
              </a:spcBef>
              <a:buFont typeface="Arial" pitchFamily="34" charset="0"/>
              <a:buChar char="»"/>
              <a:defRPr kumimoji="1" sz="2800" kern="1200">
                <a:solidFill>
                  <a:schemeClr val="tx1"/>
                </a:solidFill>
                <a:latin typeface="+mn-lt"/>
                <a:ea typeface="+mn-ea"/>
                <a:cs typeface="+mn-cs"/>
              </a:defRPr>
            </a:lvl5pPr>
            <a:lvl6pPr marL="3520440" indent="-320040" algn="l" defTabSz="1280160" rtl="0" eaLnBrk="1" latinLnBrk="0" hangingPunct="1">
              <a:spcBef>
                <a:spcPct val="20000"/>
              </a:spcBef>
              <a:buFont typeface="Arial" pitchFamily="34" charset="0"/>
              <a:buChar char="•"/>
              <a:defRPr kumimoji="1" sz="2800" kern="1200">
                <a:solidFill>
                  <a:schemeClr val="tx1"/>
                </a:solidFill>
                <a:latin typeface="+mn-lt"/>
                <a:ea typeface="+mn-ea"/>
                <a:cs typeface="+mn-cs"/>
              </a:defRPr>
            </a:lvl6pPr>
            <a:lvl7pPr marL="4160520" indent="-320040" algn="l" defTabSz="1280160" rtl="0" eaLnBrk="1" latinLnBrk="0" hangingPunct="1">
              <a:spcBef>
                <a:spcPct val="20000"/>
              </a:spcBef>
              <a:buFont typeface="Arial" pitchFamily="34" charset="0"/>
              <a:buChar char="•"/>
              <a:defRPr kumimoji="1" sz="2800" kern="1200">
                <a:solidFill>
                  <a:schemeClr val="tx1"/>
                </a:solidFill>
                <a:latin typeface="+mn-lt"/>
                <a:ea typeface="+mn-ea"/>
                <a:cs typeface="+mn-cs"/>
              </a:defRPr>
            </a:lvl7pPr>
            <a:lvl8pPr marL="4800600" indent="-320040" algn="l" defTabSz="1280160" rtl="0" eaLnBrk="1" latinLnBrk="0" hangingPunct="1">
              <a:spcBef>
                <a:spcPct val="20000"/>
              </a:spcBef>
              <a:buFont typeface="Arial" pitchFamily="34" charset="0"/>
              <a:buChar char="•"/>
              <a:defRPr kumimoji="1" sz="2800" kern="1200">
                <a:solidFill>
                  <a:schemeClr val="tx1"/>
                </a:solidFill>
                <a:latin typeface="+mn-lt"/>
                <a:ea typeface="+mn-ea"/>
                <a:cs typeface="+mn-cs"/>
              </a:defRPr>
            </a:lvl8pPr>
            <a:lvl9pPr marL="5440680" indent="-320040" algn="l" defTabSz="1280160" rtl="0" eaLnBrk="1" latinLnBrk="0" hangingPunct="1">
              <a:spcBef>
                <a:spcPct val="20000"/>
              </a:spcBef>
              <a:buFont typeface="Arial" pitchFamily="34" charset="0"/>
              <a:buChar char="•"/>
              <a:defRPr kumimoji="1" sz="2800" kern="1200">
                <a:solidFill>
                  <a:schemeClr val="tx1"/>
                </a:solidFill>
                <a:latin typeface="+mn-lt"/>
                <a:ea typeface="+mn-ea"/>
                <a:cs typeface="+mn-cs"/>
              </a:defRPr>
            </a:lvl9pPr>
          </a:lstStyle>
          <a:p>
            <a:pPr marL="0" indent="0">
              <a:buNone/>
            </a:pPr>
            <a:r>
              <a:rPr lang="ja-JP" altLang="en-US" sz="1800" b="1" dirty="0">
                <a:latin typeface="HG丸ｺﾞｼｯｸM-PRO" panose="020F0600000000000000" pitchFamily="50" charset="-128"/>
                <a:ea typeface="HG丸ｺﾞｼｯｸM-PRO" panose="020F0600000000000000" pitchFamily="50" charset="-128"/>
                <a:cs typeface="Meiryo UI" pitchFamily="50" charset="-128"/>
              </a:rPr>
              <a:t>３</a:t>
            </a:r>
            <a:r>
              <a:rPr lang="ja-JP" altLang="en-US" sz="1800" b="1" dirty="0" smtClean="0">
                <a:latin typeface="HG丸ｺﾞｼｯｸM-PRO" panose="020F0600000000000000" pitchFamily="50" charset="-128"/>
                <a:ea typeface="HG丸ｺﾞｼｯｸM-PRO" panose="020F0600000000000000" pitchFamily="50" charset="-128"/>
                <a:cs typeface="Meiryo UI" pitchFamily="50" charset="-128"/>
              </a:rPr>
              <a:t>．重点施</a:t>
            </a:r>
            <a:r>
              <a:rPr lang="ja-JP" altLang="en-US" sz="1800" b="1" dirty="0">
                <a:latin typeface="HG丸ｺﾞｼｯｸM-PRO" panose="020F0600000000000000" pitchFamily="50" charset="-128"/>
                <a:ea typeface="HG丸ｺﾞｼｯｸM-PRO" panose="020F0600000000000000" pitchFamily="50" charset="-128"/>
                <a:cs typeface="Meiryo UI" pitchFamily="50" charset="-128"/>
              </a:rPr>
              <a:t>策</a:t>
            </a:r>
            <a:r>
              <a:rPr lang="ja-JP" altLang="en-US" sz="1800" b="1" dirty="0" smtClean="0">
                <a:latin typeface="HG丸ｺﾞｼｯｸM-PRO" panose="020F0600000000000000" pitchFamily="50" charset="-128"/>
                <a:ea typeface="HG丸ｺﾞｼｯｸM-PRO" panose="020F0600000000000000" pitchFamily="50" charset="-128"/>
                <a:cs typeface="Meiryo UI" pitchFamily="50" charset="-128"/>
              </a:rPr>
              <a:t>の体系</a:t>
            </a:r>
            <a:endParaRPr lang="en-US" altLang="ja-JP" sz="1800" b="1" dirty="0">
              <a:latin typeface="HG丸ｺﾞｼｯｸM-PRO" panose="020F0600000000000000" pitchFamily="50" charset="-128"/>
              <a:ea typeface="HG丸ｺﾞｼｯｸM-PRO" panose="020F0600000000000000" pitchFamily="50" charset="-128"/>
              <a:cs typeface="Meiryo UI" pitchFamily="50" charset="-128"/>
            </a:endParaRPr>
          </a:p>
        </p:txBody>
      </p:sp>
      <p:sp>
        <p:nvSpPr>
          <p:cNvPr id="26" name="正方形/長方形 25"/>
          <p:cNvSpPr/>
          <p:nvPr/>
        </p:nvSpPr>
        <p:spPr>
          <a:xfrm>
            <a:off x="72511" y="814008"/>
            <a:ext cx="9723600" cy="288147"/>
          </a:xfrm>
          <a:prstGeom prst="rect">
            <a:avLst/>
          </a:prstGeom>
        </p:spPr>
        <p:style>
          <a:lnRef idx="1">
            <a:schemeClr val="accent4"/>
          </a:lnRef>
          <a:fillRef idx="2">
            <a:schemeClr val="accent4"/>
          </a:fillRef>
          <a:effectRef idx="1">
            <a:schemeClr val="accent4"/>
          </a:effectRef>
          <a:fontRef idx="minor">
            <a:schemeClr val="dk1"/>
          </a:fontRef>
        </p:style>
        <p:txBody>
          <a:bodyPr wrap="square" lIns="36000" tIns="36000" rIns="36000" bIns="36000">
            <a:spAutoFit/>
          </a:bodyPr>
          <a:lstStyle/>
          <a:p>
            <a:r>
              <a:rPr lang="ja-JP" altLang="en-US" sz="1400" dirty="0" smtClean="0">
                <a:solidFill>
                  <a:schemeClr val="tx1"/>
                </a:solidFill>
                <a:latin typeface="HG丸ｺﾞｼｯｸM-PRO" panose="020F0600000000000000" pitchFamily="50" charset="-128"/>
                <a:ea typeface="HG丸ｺﾞｼｯｸM-PRO" panose="020F0600000000000000" pitchFamily="50" charset="-128"/>
              </a:rPr>
              <a:t>（２</a:t>
            </a:r>
            <a:r>
              <a:rPr lang="ja-JP" altLang="en-US" sz="1400" dirty="0">
                <a:solidFill>
                  <a:schemeClr val="tx1"/>
                </a:solidFill>
                <a:latin typeface="HG丸ｺﾞｼｯｸM-PRO" panose="020F0600000000000000" pitchFamily="50" charset="-128"/>
                <a:ea typeface="HG丸ｺﾞｼｯｸM-PRO" panose="020F0600000000000000" pitchFamily="50" charset="-128"/>
              </a:rPr>
              <a:t>）</a:t>
            </a:r>
            <a:r>
              <a:rPr lang="ja-JP" altLang="en-US" sz="1400" dirty="0" smtClean="0">
                <a:solidFill>
                  <a:schemeClr val="tx1"/>
                </a:solidFill>
                <a:latin typeface="HG丸ｺﾞｼｯｸM-PRO" panose="020F0600000000000000" pitchFamily="50" charset="-128"/>
                <a:ea typeface="HG丸ｺﾞｼｯｸM-PRO" panose="020F0600000000000000" pitchFamily="50" charset="-128"/>
              </a:rPr>
              <a:t> 主要施策の基本方針</a:t>
            </a:r>
            <a:endParaRPr lang="ja-JP" altLang="en-US" sz="1400" dirty="0">
              <a:solidFill>
                <a:schemeClr val="tx1"/>
              </a:solidFill>
              <a:latin typeface="HG丸ｺﾞｼｯｸM-PRO" panose="020F0600000000000000" pitchFamily="50" charset="-128"/>
              <a:ea typeface="HG丸ｺﾞｼｯｸM-PRO" panose="020F0600000000000000" pitchFamily="50" charset="-128"/>
            </a:endParaRPr>
          </a:p>
        </p:txBody>
      </p:sp>
      <p:sp>
        <p:nvSpPr>
          <p:cNvPr id="39" name="正方形/長方形 38"/>
          <p:cNvSpPr/>
          <p:nvPr/>
        </p:nvSpPr>
        <p:spPr>
          <a:xfrm>
            <a:off x="69272" y="410443"/>
            <a:ext cx="9792000" cy="288147"/>
          </a:xfrm>
          <a:prstGeom prst="rect">
            <a:avLst/>
          </a:prstGeom>
        </p:spPr>
        <p:style>
          <a:lnRef idx="1">
            <a:schemeClr val="accent4"/>
          </a:lnRef>
          <a:fillRef idx="3">
            <a:schemeClr val="accent4"/>
          </a:fillRef>
          <a:effectRef idx="2">
            <a:schemeClr val="accent4"/>
          </a:effectRef>
          <a:fontRef idx="minor">
            <a:schemeClr val="lt1"/>
          </a:fontRef>
        </p:style>
        <p:txBody>
          <a:bodyPr wrap="square" lIns="72000" tIns="36000" rIns="72000" bIns="36000">
            <a:spAutoFit/>
          </a:bodyPr>
          <a:lstStyle/>
          <a:p>
            <a:r>
              <a:rPr lang="ja-JP" altLang="en-US" sz="1400" b="1" spc="300" dirty="0" smtClean="0">
                <a:solidFill>
                  <a:schemeClr val="bg1"/>
                </a:solidFill>
                <a:latin typeface="HG丸ｺﾞｼｯｸM-PRO" panose="020F0600000000000000" pitchFamily="50" charset="-128"/>
                <a:ea typeface="HG丸ｺﾞｼｯｸM-PRO" panose="020F0600000000000000" pitchFamily="50" charset="-128"/>
              </a:rPr>
              <a:t>施策全般の考え方</a:t>
            </a:r>
            <a:endParaRPr lang="ja-JP" altLang="en-US" sz="1400" b="1" spc="300" dirty="0">
              <a:solidFill>
                <a:schemeClr val="bg1"/>
              </a:solidFill>
              <a:latin typeface="HG丸ｺﾞｼｯｸM-PRO" panose="020F0600000000000000" pitchFamily="50" charset="-128"/>
              <a:ea typeface="HG丸ｺﾞｼｯｸM-PRO" panose="020F0600000000000000" pitchFamily="50" charset="-128"/>
            </a:endParaRPr>
          </a:p>
        </p:txBody>
      </p:sp>
      <p:sp>
        <p:nvSpPr>
          <p:cNvPr id="8" name="テキスト ボックス 7"/>
          <p:cNvSpPr txBox="1"/>
          <p:nvPr/>
        </p:nvSpPr>
        <p:spPr>
          <a:xfrm>
            <a:off x="39503" y="1054452"/>
            <a:ext cx="9788400" cy="1480781"/>
          </a:xfrm>
          <a:prstGeom prst="rect">
            <a:avLst/>
          </a:prstGeom>
          <a:noFill/>
          <a:ln w="6350">
            <a:noFill/>
            <a:prstDash val="sysDash"/>
          </a:ln>
        </p:spPr>
        <p:txBody>
          <a:bodyPr wrap="square" lIns="36000" tIns="36000" rIns="36000" bIns="36000" rtlCol="0">
            <a:spAutoFit/>
          </a:bodyPr>
          <a:lstStyle/>
          <a:p>
            <a:pPr>
              <a:lnSpc>
                <a:spcPct val="150000"/>
              </a:lnSpc>
            </a:pPr>
            <a:r>
              <a:rPr lang="ja-JP" altLang="en-US" sz="1300" dirty="0">
                <a:latin typeface="HG丸ｺﾞｼｯｸM-PRO" panose="020F0600000000000000" pitchFamily="50" charset="-128"/>
                <a:ea typeface="HG丸ｺﾞｼｯｸM-PRO" panose="020F0600000000000000" pitchFamily="50" charset="-128"/>
              </a:rPr>
              <a:t>　③</a:t>
            </a:r>
            <a:r>
              <a:rPr lang="ja-JP" altLang="en-US" sz="1300" dirty="0" smtClean="0">
                <a:latin typeface="HG丸ｺﾞｼｯｸM-PRO" panose="020F0600000000000000" pitchFamily="50" charset="-128"/>
                <a:ea typeface="HG丸ｺﾞｼｯｸM-PRO" panose="020F0600000000000000" pitchFamily="50" charset="-128"/>
              </a:rPr>
              <a:t> 府営公園事業</a:t>
            </a:r>
            <a:endParaRPr lang="en-US" altLang="ja-JP" sz="1300" dirty="0">
              <a:latin typeface="HG丸ｺﾞｼｯｸM-PRO" panose="020F0600000000000000" pitchFamily="50" charset="-128"/>
              <a:ea typeface="HG丸ｺﾞｼｯｸM-PRO" panose="020F0600000000000000" pitchFamily="50" charset="-128"/>
            </a:endParaRPr>
          </a:p>
          <a:p>
            <a:pPr marL="180000">
              <a:lnSpc>
                <a:spcPct val="120000"/>
              </a:lnSpc>
            </a:pPr>
            <a:r>
              <a:rPr lang="ja-JP" altLang="en-US" sz="1200" dirty="0" smtClean="0">
                <a:latin typeface="Meiryo UI" panose="020B0604030504040204" pitchFamily="50" charset="-128"/>
                <a:ea typeface="Meiryo UI" panose="020B0604030504040204" pitchFamily="50" charset="-128"/>
              </a:rPr>
              <a:t>　都市</a:t>
            </a:r>
            <a:r>
              <a:rPr lang="ja-JP" altLang="en-US" sz="1200" dirty="0">
                <a:latin typeface="Meiryo UI" panose="020B0604030504040204" pitchFamily="50" charset="-128"/>
                <a:ea typeface="Meiryo UI" panose="020B0604030504040204" pitchFamily="50" charset="-128"/>
              </a:rPr>
              <a:t>を取り巻く社会情勢の大きな変化や、今後の都市の</a:t>
            </a:r>
            <a:r>
              <a:rPr lang="ja-JP" altLang="en-US" sz="1200" dirty="0" smtClean="0">
                <a:latin typeface="Meiryo UI" panose="020B0604030504040204" pitchFamily="50" charset="-128"/>
                <a:ea typeface="Meiryo UI" panose="020B0604030504040204" pitchFamily="50" charset="-128"/>
              </a:rPr>
              <a:t>あり方など</a:t>
            </a:r>
            <a:r>
              <a:rPr lang="ja-JP" altLang="en-US" sz="1200" dirty="0">
                <a:latin typeface="Meiryo UI" panose="020B0604030504040204" pitchFamily="50" charset="-128"/>
                <a:ea typeface="Meiryo UI" panose="020B0604030504040204" pitchFamily="50" charset="-128"/>
              </a:rPr>
              <a:t>を踏まえ</a:t>
            </a:r>
            <a:r>
              <a:rPr lang="ja-JP" altLang="en-US" sz="1200" dirty="0" smtClean="0">
                <a:latin typeface="Meiryo UI" panose="020B0604030504040204" pitchFamily="50" charset="-128"/>
                <a:ea typeface="Meiryo UI" panose="020B0604030504040204" pitchFamily="50" charset="-128"/>
              </a:rPr>
              <a:t>、公園を都市環境の改善、子育て世代への支援、地域コミュニティの活性化など、都市・まちづくりの課題改善に最大限活用するという視点で、これからの時代に</a:t>
            </a:r>
            <a:r>
              <a:rPr lang="ja-JP" altLang="en-US" sz="1200" dirty="0">
                <a:latin typeface="Meiryo UI" panose="020B0604030504040204" pitchFamily="50" charset="-128"/>
                <a:ea typeface="Meiryo UI" panose="020B0604030504040204" pitchFamily="50" charset="-128"/>
              </a:rPr>
              <a:t>あった府営公園づくりを進めるため、「大阪府営公園</a:t>
            </a:r>
            <a:r>
              <a:rPr lang="ja-JP" altLang="en-US" sz="1200" dirty="0" smtClean="0">
                <a:latin typeface="Meiryo UI" panose="020B0604030504040204" pitchFamily="50" charset="-128"/>
                <a:ea typeface="Meiryo UI" panose="020B0604030504040204" pitchFamily="50" charset="-128"/>
              </a:rPr>
              <a:t>マスタープラン</a:t>
            </a:r>
            <a:r>
              <a:rPr lang="ja-JP" altLang="en-US" sz="1200" dirty="0">
                <a:latin typeface="Meiryo UI" panose="020B0604030504040204" pitchFamily="50" charset="-128"/>
                <a:ea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rPr>
              <a:t>（平成</a:t>
            </a:r>
            <a:r>
              <a:rPr lang="en-US" altLang="ja-JP" sz="1200" dirty="0" smtClean="0">
                <a:latin typeface="Meiryo UI" panose="020B0604030504040204" pitchFamily="50" charset="-128"/>
                <a:ea typeface="Meiryo UI" panose="020B0604030504040204" pitchFamily="50" charset="-128"/>
              </a:rPr>
              <a:t>31</a:t>
            </a:r>
            <a:r>
              <a:rPr lang="ja-JP" altLang="en-US" sz="1200" dirty="0" smtClean="0">
                <a:latin typeface="Meiryo UI" panose="020B0604030504040204" pitchFamily="50" charset="-128"/>
                <a:ea typeface="Meiryo UI" panose="020B0604030504040204" pitchFamily="50" charset="-128"/>
              </a:rPr>
              <a:t>年　</a:t>
            </a:r>
            <a:r>
              <a:rPr lang="en-US" altLang="ja-JP" sz="1200" dirty="0" smtClean="0">
                <a:latin typeface="Meiryo UI" panose="020B0604030504040204" pitchFamily="50" charset="-128"/>
                <a:ea typeface="Meiryo UI" panose="020B0604030504040204" pitchFamily="50" charset="-128"/>
              </a:rPr>
              <a:t>3</a:t>
            </a:r>
            <a:r>
              <a:rPr lang="ja-JP" altLang="en-US" sz="1200" dirty="0">
                <a:latin typeface="Meiryo UI" panose="020B0604030504040204" pitchFamily="50" charset="-128"/>
                <a:ea typeface="Meiryo UI" panose="020B0604030504040204" pitchFamily="50" charset="-128"/>
              </a:rPr>
              <a:t>月）に</a:t>
            </a:r>
            <a:r>
              <a:rPr lang="ja-JP" altLang="en-US" sz="1200" dirty="0" smtClean="0">
                <a:latin typeface="Meiryo UI" panose="020B0604030504040204" pitchFamily="50" charset="-128"/>
                <a:ea typeface="Meiryo UI" panose="020B0604030504040204" pitchFamily="50" charset="-128"/>
              </a:rPr>
              <a:t>おいて、今後</a:t>
            </a:r>
            <a:r>
              <a:rPr lang="en-US" altLang="ja-JP" sz="1200" dirty="0">
                <a:latin typeface="Meiryo UI" panose="020B0604030504040204" pitchFamily="50" charset="-128"/>
                <a:ea typeface="Meiryo UI" panose="020B0604030504040204" pitchFamily="50" charset="-128"/>
              </a:rPr>
              <a:t>10</a:t>
            </a:r>
            <a:r>
              <a:rPr lang="ja-JP" altLang="en-US" sz="1200" dirty="0">
                <a:latin typeface="Meiryo UI" panose="020B0604030504040204" pitchFamily="50" charset="-128"/>
                <a:ea typeface="Meiryo UI" panose="020B0604030504040204" pitchFamily="50" charset="-128"/>
              </a:rPr>
              <a:t>年間</a:t>
            </a:r>
            <a:r>
              <a:rPr lang="ja-JP" altLang="en-US" sz="1200" dirty="0" smtClean="0">
                <a:latin typeface="Meiryo UI" panose="020B0604030504040204" pitchFamily="50" charset="-128"/>
                <a:ea typeface="Meiryo UI" panose="020B0604030504040204" pitchFamily="50" charset="-128"/>
              </a:rPr>
              <a:t>における</a:t>
            </a:r>
            <a:r>
              <a:rPr lang="ja-JP" altLang="en-US" sz="1200" dirty="0">
                <a:latin typeface="Meiryo UI" panose="020B0604030504040204" pitchFamily="50" charset="-128"/>
                <a:ea typeface="Meiryo UI" panose="020B0604030504040204" pitchFamily="50" charset="-128"/>
              </a:rPr>
              <a:t>府営公園の基本的な整備・管理・運営の方向性を</a:t>
            </a:r>
            <a:r>
              <a:rPr lang="ja-JP" altLang="en-US" sz="1200" dirty="0" smtClean="0">
                <a:latin typeface="Meiryo UI" panose="020B0604030504040204" pitchFamily="50" charset="-128"/>
                <a:ea typeface="Meiryo UI" panose="020B0604030504040204" pitchFamily="50" charset="-128"/>
              </a:rPr>
              <a:t>示しました。</a:t>
            </a:r>
            <a:endParaRPr lang="en-US" altLang="ja-JP" sz="1200" dirty="0" smtClean="0">
              <a:latin typeface="Meiryo UI" panose="020B0604030504040204" pitchFamily="50" charset="-128"/>
              <a:ea typeface="Meiryo UI" panose="020B0604030504040204" pitchFamily="50" charset="-128"/>
            </a:endParaRPr>
          </a:p>
          <a:p>
            <a:pPr marL="180000">
              <a:lnSpc>
                <a:spcPct val="120000"/>
              </a:lnSpc>
            </a:pPr>
            <a:r>
              <a:rPr lang="ja-JP" altLang="en-US" sz="1200" dirty="0">
                <a:latin typeface="Meiryo UI" panose="020B0604030504040204" pitchFamily="50" charset="-128"/>
                <a:ea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rPr>
              <a:t>本マスタープランを基本方針とするとともに、コロナ禍による社会情勢の変化や府営公園に求められるニーズの変化に柔軟に対応し事業に取り組みます。</a:t>
            </a:r>
            <a:endParaRPr lang="en-US" altLang="ja-JP" sz="1200" dirty="0" smtClean="0">
              <a:latin typeface="Meiryo UI" panose="020B0604030504040204" pitchFamily="50" charset="-128"/>
              <a:ea typeface="Meiryo UI" panose="020B0604030504040204" pitchFamily="50" charset="-128"/>
            </a:endParaRPr>
          </a:p>
          <a:p>
            <a:pPr marL="180000">
              <a:lnSpc>
                <a:spcPct val="120000"/>
              </a:lnSpc>
            </a:pPr>
            <a:r>
              <a:rPr lang="ja-JP" altLang="en-US" sz="1200" dirty="0" smtClean="0">
                <a:latin typeface="Meiryo UI" panose="020B0604030504040204" pitchFamily="50" charset="-128"/>
                <a:ea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大阪府営公園</a:t>
            </a:r>
            <a:r>
              <a:rPr lang="ja-JP" altLang="en-US" sz="1200" dirty="0" smtClean="0">
                <a:latin typeface="Meiryo UI" panose="020B0604030504040204" pitchFamily="50" charset="-128"/>
                <a:ea typeface="Meiryo UI" panose="020B0604030504040204" pitchFamily="50" charset="-128"/>
              </a:rPr>
              <a:t>マスタープラン</a:t>
            </a:r>
            <a:r>
              <a:rPr lang="ja-JP" altLang="en-US" sz="1200" dirty="0" smtClean="0">
                <a:solidFill>
                  <a:srgbClr val="FF0000"/>
                </a:solidFill>
                <a:latin typeface="Meiryo UI" panose="020B0604030504040204" pitchFamily="50" charset="-128"/>
                <a:ea typeface="Meiryo UI" panose="020B0604030504040204" pitchFamily="50" charset="-128"/>
              </a:rPr>
              <a:t>　</a:t>
            </a:r>
            <a:r>
              <a:rPr lang="en-US" altLang="ja-JP" sz="1200" dirty="0" smtClean="0">
                <a:solidFill>
                  <a:srgbClr val="FF0000"/>
                </a:solidFill>
                <a:latin typeface="Meiryo UI" panose="020B0604030504040204" pitchFamily="50" charset="-128"/>
                <a:ea typeface="Meiryo UI" panose="020B0604030504040204" pitchFamily="50" charset="-128"/>
                <a:hlinkClick r:id="rId3"/>
              </a:rPr>
              <a:t>http</a:t>
            </a:r>
            <a:r>
              <a:rPr lang="en-US" altLang="ja-JP" sz="1200" dirty="0">
                <a:solidFill>
                  <a:srgbClr val="FF0000"/>
                </a:solidFill>
                <a:latin typeface="Meiryo UI" panose="020B0604030504040204" pitchFamily="50" charset="-128"/>
                <a:ea typeface="Meiryo UI" panose="020B0604030504040204" pitchFamily="50" charset="-128"/>
                <a:hlinkClick r:id="rId3"/>
              </a:rPr>
              <a:t>://</a:t>
            </a:r>
            <a:r>
              <a:rPr lang="en-US" altLang="ja-JP" sz="1200" dirty="0" smtClean="0">
                <a:solidFill>
                  <a:srgbClr val="FF0000"/>
                </a:solidFill>
                <a:latin typeface="Meiryo UI" panose="020B0604030504040204" pitchFamily="50" charset="-128"/>
                <a:ea typeface="Meiryo UI" panose="020B0604030504040204" pitchFamily="50" charset="-128"/>
                <a:hlinkClick r:id="rId3"/>
              </a:rPr>
              <a:t>www.pref.osaka.lg.jp/koen/jigyou/fueikoenmasterplan.html</a:t>
            </a:r>
            <a:endParaRPr lang="en-US" altLang="ja-JP" sz="1200" dirty="0" smtClean="0">
              <a:solidFill>
                <a:srgbClr val="FF0000"/>
              </a:solidFill>
              <a:latin typeface="Meiryo UI" panose="020B0604030504040204" pitchFamily="50" charset="-128"/>
              <a:ea typeface="Meiryo UI" panose="020B0604030504040204" pitchFamily="50" charset="-128"/>
            </a:endParaRPr>
          </a:p>
        </p:txBody>
      </p:sp>
      <p:sp>
        <p:nvSpPr>
          <p:cNvPr id="56" name="正方形/長方形 55"/>
          <p:cNvSpPr/>
          <p:nvPr/>
        </p:nvSpPr>
        <p:spPr>
          <a:xfrm flipV="1">
            <a:off x="129699" y="2602583"/>
            <a:ext cx="9604130" cy="3922761"/>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02" name="テキスト ボックス 101"/>
          <p:cNvSpPr txBox="1"/>
          <p:nvPr/>
        </p:nvSpPr>
        <p:spPr>
          <a:xfrm>
            <a:off x="2203629" y="2896810"/>
            <a:ext cx="877163" cy="230832"/>
          </a:xfrm>
          <a:prstGeom prst="rect">
            <a:avLst/>
          </a:prstGeom>
          <a:noFill/>
        </p:spPr>
        <p:txBody>
          <a:bodyPr wrap="none" rtlCol="0">
            <a:spAutoFit/>
          </a:bodyPr>
          <a:lstStyle/>
          <a:p>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（基本方針）</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3" name="テキスト ボックス 102"/>
          <p:cNvSpPr txBox="1"/>
          <p:nvPr/>
        </p:nvSpPr>
        <p:spPr>
          <a:xfrm>
            <a:off x="156354" y="3179787"/>
            <a:ext cx="1997460" cy="246221"/>
          </a:xfrm>
          <a:prstGeom prst="rect">
            <a:avLst/>
          </a:prstGeom>
          <a:noFill/>
          <a:ln>
            <a:noFill/>
          </a:ln>
          <a:effectLst>
            <a:outerShdw blurRad="50800" dist="25400" dir="5400000" algn="t" rotWithShape="0">
              <a:prstClr val="black">
                <a:alpha val="41000"/>
              </a:prstClr>
            </a:outerShdw>
          </a:effectLst>
        </p:spPr>
        <p:txBody>
          <a:bodyPr wrap="square" rtlCol="0">
            <a:spAutoFit/>
          </a:bodyPr>
          <a:lstStyle>
            <a:defPPr>
              <a:defRPr lang="ja-JP"/>
            </a:defPPr>
            <a:lvl1pPr>
              <a:lnSpc>
                <a:spcPts val="900"/>
              </a:lnSpc>
              <a:defRPr sz="900">
                <a:latin typeface="Meiryo UI" panose="020B0604030504040204" pitchFamily="50" charset="-128"/>
                <a:ea typeface="Meiryo UI" panose="020B0604030504040204" pitchFamily="50" charset="-128"/>
              </a:defRPr>
            </a:lvl1pPr>
          </a:lstStyle>
          <a:p>
            <a:pPr>
              <a:lnSpc>
                <a:spcPts val="1200"/>
              </a:lnSpc>
            </a:pPr>
            <a:r>
              <a:rPr lang="ja-JP" altLang="en-US" sz="1000" dirty="0" smtClean="0"/>
              <a:t>⑴大阪の</a:t>
            </a:r>
            <a:r>
              <a:rPr lang="ja-JP" altLang="en-US" sz="1000" b="1" u="sng" dirty="0" smtClean="0"/>
              <a:t>活力と魅力</a:t>
            </a:r>
            <a:r>
              <a:rPr lang="ja-JP" altLang="en-US" sz="1000" dirty="0" smtClean="0"/>
              <a:t>を高める公園</a:t>
            </a:r>
            <a:endParaRPr lang="ja-JP" altLang="en-US" sz="1000" dirty="0"/>
          </a:p>
        </p:txBody>
      </p:sp>
      <p:sp>
        <p:nvSpPr>
          <p:cNvPr id="104" name="テキスト ボックス 103"/>
          <p:cNvSpPr txBox="1"/>
          <p:nvPr/>
        </p:nvSpPr>
        <p:spPr>
          <a:xfrm>
            <a:off x="2288704" y="3103147"/>
            <a:ext cx="1789082" cy="813011"/>
          </a:xfrm>
          <a:prstGeom prst="rect">
            <a:avLst/>
          </a:prstGeom>
          <a:noFill/>
          <a:ln w="6350">
            <a:solidFill>
              <a:schemeClr val="tx1"/>
            </a:solidFill>
          </a:ln>
        </p:spPr>
        <p:txBody>
          <a:bodyPr wrap="square" lIns="36000" rIns="36000" rtlCol="0" anchor="t">
            <a:noAutofit/>
          </a:bodyPr>
          <a:lstStyle/>
          <a:p>
            <a:pPr>
              <a:lnSpc>
                <a:spcPct val="150000"/>
              </a:lnSpc>
            </a:pPr>
            <a:r>
              <a:rPr lang="ja-JP" altLang="en-US" sz="1000" dirty="0" smtClean="0">
                <a:latin typeface="Meiryo UI" panose="020B0604030504040204" pitchFamily="50" charset="-128"/>
                <a:ea typeface="Meiryo UI" panose="020B0604030504040204" pitchFamily="50" charset="-128"/>
              </a:rPr>
              <a:t>①公園の特色を活かし育み、</a:t>
            </a:r>
            <a:endParaRPr lang="en-US" altLang="ja-JP" sz="1000" dirty="0" smtClean="0">
              <a:latin typeface="Meiryo UI" panose="020B0604030504040204" pitchFamily="50" charset="-128"/>
              <a:ea typeface="Meiryo UI" panose="020B0604030504040204" pitchFamily="50" charset="-128"/>
            </a:endParaRPr>
          </a:p>
          <a:p>
            <a:pPr>
              <a:lnSpc>
                <a:spcPct val="150000"/>
              </a:lnSpc>
            </a:pPr>
            <a:r>
              <a:rPr lang="ja-JP" altLang="en-US" sz="1000" b="1" dirty="0">
                <a:latin typeface="Meiryo UI" panose="020B0604030504040204" pitchFamily="50" charset="-128"/>
                <a:ea typeface="Meiryo UI" panose="020B0604030504040204" pitchFamily="50" charset="-128"/>
              </a:rPr>
              <a:t>　</a:t>
            </a:r>
            <a:r>
              <a:rPr lang="ja-JP" altLang="en-US" sz="1000" b="1" dirty="0" smtClean="0">
                <a:latin typeface="Meiryo UI" panose="020B0604030504040204" pitchFamily="50" charset="-128"/>
                <a:ea typeface="Meiryo UI" panose="020B0604030504040204" pitchFamily="50" charset="-128"/>
              </a:rPr>
              <a:t>　</a:t>
            </a:r>
            <a:r>
              <a:rPr lang="ja-JP" altLang="en-US" sz="1000" b="1" u="sng" dirty="0" smtClean="0">
                <a:latin typeface="Meiryo UI" panose="020B0604030504040204" pitchFamily="50" charset="-128"/>
                <a:ea typeface="Meiryo UI" panose="020B0604030504040204" pitchFamily="50" charset="-128"/>
              </a:rPr>
              <a:t>都市の顔</a:t>
            </a:r>
            <a:r>
              <a:rPr lang="ja-JP" altLang="en-US" sz="1000" dirty="0" smtClean="0">
                <a:latin typeface="Meiryo UI" panose="020B0604030504040204" pitchFamily="50" charset="-128"/>
                <a:ea typeface="Meiryo UI" panose="020B0604030504040204" pitchFamily="50" charset="-128"/>
              </a:rPr>
              <a:t>となる</a:t>
            </a:r>
            <a:endParaRPr lang="en-US" altLang="ja-JP" sz="1000" dirty="0" smtClean="0">
              <a:latin typeface="Meiryo UI" panose="020B0604030504040204" pitchFamily="50" charset="-128"/>
              <a:ea typeface="Meiryo UI" panose="020B0604030504040204" pitchFamily="50" charset="-128"/>
            </a:endParaRPr>
          </a:p>
          <a:p>
            <a:pPr>
              <a:lnSpc>
                <a:spcPct val="150000"/>
              </a:lnSpc>
            </a:pPr>
            <a:r>
              <a:rPr lang="ja-JP" altLang="en-US" sz="1000" dirty="0">
                <a:latin typeface="Meiryo UI" panose="020B0604030504040204" pitchFamily="50" charset="-128"/>
                <a:ea typeface="Meiryo UI" panose="020B0604030504040204" pitchFamily="50" charset="-128"/>
              </a:rPr>
              <a:t>　</a:t>
            </a:r>
            <a:r>
              <a:rPr lang="ja-JP" altLang="en-US" sz="1000" dirty="0" smtClean="0">
                <a:latin typeface="Meiryo UI" panose="020B0604030504040204" pitchFamily="50" charset="-128"/>
                <a:ea typeface="Meiryo UI" panose="020B0604030504040204" pitchFamily="50" charset="-128"/>
              </a:rPr>
              <a:t>　公園づくりを推進　</a:t>
            </a:r>
            <a:endParaRPr kumimoji="1" lang="ja-JP" altLang="en-US" sz="1000" dirty="0">
              <a:latin typeface="Meiryo UI" panose="020B0604030504040204" pitchFamily="50" charset="-128"/>
              <a:ea typeface="Meiryo UI" panose="020B0604030504040204" pitchFamily="50" charset="-128"/>
            </a:endParaRPr>
          </a:p>
        </p:txBody>
      </p:sp>
      <p:sp>
        <p:nvSpPr>
          <p:cNvPr id="105" name="テキスト ボックス 104"/>
          <p:cNvSpPr txBox="1"/>
          <p:nvPr/>
        </p:nvSpPr>
        <p:spPr>
          <a:xfrm>
            <a:off x="156354" y="4065175"/>
            <a:ext cx="1990973" cy="246221"/>
          </a:xfrm>
          <a:prstGeom prst="rect">
            <a:avLst/>
          </a:prstGeom>
          <a:noFill/>
          <a:ln>
            <a:noFill/>
          </a:ln>
          <a:effectLst>
            <a:outerShdw blurRad="50800" dist="25400" dir="5400000" algn="t" rotWithShape="0">
              <a:prstClr val="black">
                <a:alpha val="41000"/>
              </a:prstClr>
            </a:outerShdw>
          </a:effectLst>
        </p:spPr>
        <p:txBody>
          <a:bodyPr wrap="square" rtlCol="0">
            <a:spAutoFit/>
          </a:bodyPr>
          <a:lstStyle>
            <a:defPPr>
              <a:defRPr lang="ja-JP"/>
            </a:defPPr>
            <a:lvl1pPr>
              <a:lnSpc>
                <a:spcPts val="900"/>
              </a:lnSpc>
              <a:defRPr sz="900">
                <a:latin typeface="Meiryo UI" panose="020B0604030504040204" pitchFamily="50" charset="-128"/>
                <a:ea typeface="Meiryo UI" panose="020B0604030504040204" pitchFamily="50" charset="-128"/>
              </a:defRPr>
            </a:lvl1pPr>
          </a:lstStyle>
          <a:p>
            <a:pPr>
              <a:lnSpc>
                <a:spcPts val="1200"/>
              </a:lnSpc>
            </a:pPr>
            <a:r>
              <a:rPr lang="ja-JP" altLang="en-US" sz="1000" dirty="0" smtClean="0"/>
              <a:t>⑶府民</a:t>
            </a:r>
            <a:r>
              <a:rPr lang="ja-JP" altLang="en-US" sz="1000" dirty="0"/>
              <a:t>の</a:t>
            </a:r>
            <a:r>
              <a:rPr lang="ja-JP" altLang="en-US" sz="1000" b="1" u="sng" dirty="0"/>
              <a:t>安全・安心</a:t>
            </a:r>
            <a:r>
              <a:rPr lang="ja-JP" altLang="en-US" sz="1000" dirty="0" smtClean="0"/>
              <a:t>を支える</a:t>
            </a:r>
            <a:r>
              <a:rPr lang="ja-JP" altLang="en-US" sz="1000" dirty="0"/>
              <a:t>公園</a:t>
            </a:r>
          </a:p>
        </p:txBody>
      </p:sp>
      <p:sp>
        <p:nvSpPr>
          <p:cNvPr id="106" name="テキスト ボックス 105"/>
          <p:cNvSpPr txBox="1"/>
          <p:nvPr/>
        </p:nvSpPr>
        <p:spPr>
          <a:xfrm>
            <a:off x="2288704" y="4786421"/>
            <a:ext cx="1789084" cy="813011"/>
          </a:xfrm>
          <a:prstGeom prst="rect">
            <a:avLst/>
          </a:prstGeom>
          <a:noFill/>
          <a:ln w="6350">
            <a:solidFill>
              <a:schemeClr val="tx1"/>
            </a:solidFill>
          </a:ln>
        </p:spPr>
        <p:txBody>
          <a:bodyPr wrap="square" lIns="36000" rIns="36000" rtlCol="0" anchor="t">
            <a:noAutofit/>
          </a:bodyPr>
          <a:lstStyle/>
          <a:p>
            <a:pPr>
              <a:lnSpc>
                <a:spcPct val="150000"/>
              </a:lnSpc>
            </a:pPr>
            <a:r>
              <a:rPr lang="ja-JP" altLang="en-US" sz="1000" dirty="0" smtClean="0">
                <a:latin typeface="Meiryo UI" panose="020B0604030504040204" pitchFamily="50" charset="-128"/>
                <a:ea typeface="Meiryo UI" panose="020B0604030504040204" pitchFamily="50" charset="-128"/>
              </a:rPr>
              <a:t>③府民</a:t>
            </a:r>
            <a:r>
              <a:rPr lang="ja-JP" altLang="en-US" sz="1000" dirty="0">
                <a:latin typeface="Meiryo UI" panose="020B0604030504040204" pitchFamily="50" charset="-128"/>
                <a:ea typeface="Meiryo UI" panose="020B0604030504040204" pitchFamily="50" charset="-128"/>
              </a:rPr>
              <a:t>の命を守り</a:t>
            </a:r>
            <a:r>
              <a:rPr lang="ja-JP" altLang="en-US" sz="1000" dirty="0" smtClean="0">
                <a:latin typeface="Meiryo UI" panose="020B0604030504040204" pitchFamily="50" charset="-128"/>
                <a:ea typeface="Meiryo UI" panose="020B0604030504040204" pitchFamily="50" charset="-128"/>
              </a:rPr>
              <a:t>、</a:t>
            </a:r>
            <a:endParaRPr lang="en-US" altLang="ja-JP" sz="1000" dirty="0" smtClean="0">
              <a:latin typeface="Meiryo UI" panose="020B0604030504040204" pitchFamily="50" charset="-128"/>
              <a:ea typeface="Meiryo UI" panose="020B0604030504040204" pitchFamily="50" charset="-128"/>
            </a:endParaRPr>
          </a:p>
          <a:p>
            <a:pPr>
              <a:lnSpc>
                <a:spcPct val="150000"/>
              </a:lnSpc>
            </a:pPr>
            <a:r>
              <a:rPr lang="ja-JP" altLang="en-US" sz="1000" dirty="0">
                <a:latin typeface="Meiryo UI" panose="020B0604030504040204" pitchFamily="50" charset="-128"/>
                <a:ea typeface="Meiryo UI" panose="020B0604030504040204" pitchFamily="50" charset="-128"/>
              </a:rPr>
              <a:t>　</a:t>
            </a:r>
            <a:r>
              <a:rPr lang="ja-JP" altLang="en-US" sz="1000" dirty="0" smtClean="0">
                <a:latin typeface="Meiryo UI" panose="020B0604030504040204" pitchFamily="50" charset="-128"/>
                <a:ea typeface="Meiryo UI" panose="020B0604030504040204" pitchFamily="50" charset="-128"/>
              </a:rPr>
              <a:t>　</a:t>
            </a:r>
            <a:r>
              <a:rPr lang="ja-JP" altLang="en-US" sz="1000" b="1" u="sng" dirty="0" smtClean="0">
                <a:latin typeface="Meiryo UI" panose="020B0604030504040204" pitchFamily="50" charset="-128"/>
                <a:ea typeface="Meiryo UI" panose="020B0604030504040204" pitchFamily="50" charset="-128"/>
              </a:rPr>
              <a:t>安全</a:t>
            </a:r>
            <a:r>
              <a:rPr lang="ja-JP" altLang="en-US" sz="1000" b="1" u="sng" dirty="0">
                <a:latin typeface="Meiryo UI" panose="020B0604030504040204" pitchFamily="50" charset="-128"/>
                <a:ea typeface="Meiryo UI" panose="020B0604030504040204" pitchFamily="50" charset="-128"/>
              </a:rPr>
              <a:t>・安心・快適</a:t>
            </a:r>
            <a:r>
              <a:rPr lang="ja-JP" altLang="en-US" sz="1000" dirty="0" smtClean="0">
                <a:latin typeface="Meiryo UI" panose="020B0604030504040204" pitchFamily="50" charset="-128"/>
                <a:ea typeface="Meiryo UI" panose="020B0604030504040204" pitchFamily="50" charset="-128"/>
              </a:rPr>
              <a:t>に</a:t>
            </a:r>
            <a:endParaRPr lang="en-US" altLang="ja-JP" sz="1000" dirty="0" smtClean="0">
              <a:latin typeface="Meiryo UI" panose="020B0604030504040204" pitchFamily="50" charset="-128"/>
              <a:ea typeface="Meiryo UI" panose="020B0604030504040204" pitchFamily="50" charset="-128"/>
            </a:endParaRPr>
          </a:p>
          <a:p>
            <a:pPr>
              <a:lnSpc>
                <a:spcPct val="150000"/>
              </a:lnSpc>
            </a:pPr>
            <a:r>
              <a:rPr lang="ja-JP" altLang="en-US" sz="1000" dirty="0">
                <a:latin typeface="Meiryo UI" panose="020B0604030504040204" pitchFamily="50" charset="-128"/>
                <a:ea typeface="Meiryo UI" panose="020B0604030504040204" pitchFamily="50" charset="-128"/>
              </a:rPr>
              <a:t>　</a:t>
            </a:r>
            <a:r>
              <a:rPr lang="ja-JP" altLang="en-US" sz="1000" dirty="0" smtClean="0">
                <a:latin typeface="Meiryo UI" panose="020B0604030504040204" pitchFamily="50" charset="-128"/>
                <a:ea typeface="Meiryo UI" panose="020B0604030504040204" pitchFamily="50" charset="-128"/>
              </a:rPr>
              <a:t>　利用</a:t>
            </a:r>
            <a:r>
              <a:rPr lang="ja-JP" altLang="en-US" sz="1000" dirty="0">
                <a:latin typeface="Meiryo UI" panose="020B0604030504040204" pitchFamily="50" charset="-128"/>
                <a:ea typeface="Meiryo UI" panose="020B0604030504040204" pitchFamily="50" charset="-128"/>
              </a:rPr>
              <a:t>できる公園づくり</a:t>
            </a:r>
            <a:r>
              <a:rPr lang="ja-JP" altLang="en-US" sz="1000" dirty="0" smtClean="0">
                <a:latin typeface="Meiryo UI" panose="020B0604030504040204" pitchFamily="50" charset="-128"/>
                <a:ea typeface="Meiryo UI" panose="020B0604030504040204" pitchFamily="50" charset="-128"/>
              </a:rPr>
              <a:t>を推進　</a:t>
            </a:r>
            <a:endParaRPr lang="en-US" altLang="ja-JP" sz="1000" dirty="0">
              <a:latin typeface="Meiryo UI" panose="020B0604030504040204" pitchFamily="50" charset="-128"/>
              <a:ea typeface="Meiryo UI" panose="020B0604030504040204" pitchFamily="50" charset="-128"/>
            </a:endParaRPr>
          </a:p>
        </p:txBody>
      </p:sp>
      <p:sp>
        <p:nvSpPr>
          <p:cNvPr id="107" name="テキスト ボックス 106"/>
          <p:cNvSpPr txBox="1"/>
          <p:nvPr/>
        </p:nvSpPr>
        <p:spPr>
          <a:xfrm>
            <a:off x="4254529" y="4786421"/>
            <a:ext cx="5398829" cy="813600"/>
          </a:xfrm>
          <a:prstGeom prst="rect">
            <a:avLst/>
          </a:prstGeom>
          <a:noFill/>
          <a:ln w="6350">
            <a:solidFill>
              <a:schemeClr val="tx1"/>
            </a:solidFill>
          </a:ln>
        </p:spPr>
        <p:txBody>
          <a:bodyPr wrap="square" lIns="36000" rIns="36000" rtlCol="0" anchor="ctr">
            <a:noAutofit/>
          </a:bodyPr>
          <a:lstStyle/>
          <a:p>
            <a:pPr>
              <a:lnSpc>
                <a:spcPts val="1400"/>
              </a:lnSpc>
            </a:pPr>
            <a:r>
              <a:rPr lang="ja-JP" altLang="en-US" sz="800" dirty="0">
                <a:latin typeface="Meiryo UI" panose="020B0604030504040204" pitchFamily="50" charset="-128"/>
                <a:ea typeface="Meiryo UI" panose="020B0604030504040204" pitchFamily="50" charset="-128"/>
              </a:rPr>
              <a:t>・防災公園の整備推進　　　　　　</a:t>
            </a:r>
            <a:endParaRPr lang="en-US" altLang="ja-JP" sz="800" dirty="0">
              <a:latin typeface="Meiryo UI" panose="020B0604030504040204" pitchFamily="50" charset="-128"/>
              <a:ea typeface="Meiryo UI" panose="020B0604030504040204" pitchFamily="50" charset="-128"/>
            </a:endParaRPr>
          </a:p>
          <a:p>
            <a:pPr>
              <a:lnSpc>
                <a:spcPts val="1400"/>
              </a:lnSpc>
            </a:pPr>
            <a:r>
              <a:rPr lang="ja-JP" altLang="en-US" sz="800" dirty="0">
                <a:latin typeface="Meiryo UI" panose="020B0604030504040204" pitchFamily="50" charset="-128"/>
                <a:ea typeface="Meiryo UI" panose="020B0604030504040204" pitchFamily="50" charset="-128"/>
              </a:rPr>
              <a:t>・地域防災力を高める</a:t>
            </a:r>
            <a:r>
              <a:rPr lang="ja-JP" altLang="en-US" sz="800" dirty="0" smtClean="0">
                <a:latin typeface="Meiryo UI" panose="020B0604030504040204" pitchFamily="50" charset="-128"/>
                <a:ea typeface="Meiryo UI" panose="020B0604030504040204" pitchFamily="50" charset="-128"/>
              </a:rPr>
              <a:t>取組の</a:t>
            </a:r>
            <a:r>
              <a:rPr lang="ja-JP" altLang="en-US" sz="800" dirty="0">
                <a:latin typeface="Meiryo UI" panose="020B0604030504040204" pitchFamily="50" charset="-128"/>
                <a:ea typeface="Meiryo UI" panose="020B0604030504040204" pitchFamily="50" charset="-128"/>
              </a:rPr>
              <a:t>推進</a:t>
            </a:r>
            <a:endParaRPr lang="en-US" altLang="ja-JP" sz="800" dirty="0">
              <a:latin typeface="Meiryo UI" panose="020B0604030504040204" pitchFamily="50" charset="-128"/>
              <a:ea typeface="Meiryo UI" panose="020B0604030504040204" pitchFamily="50" charset="-128"/>
            </a:endParaRPr>
          </a:p>
          <a:p>
            <a:pPr>
              <a:lnSpc>
                <a:spcPts val="1400"/>
              </a:lnSpc>
            </a:pPr>
            <a:r>
              <a:rPr lang="ja-JP" altLang="en-US" sz="800" dirty="0">
                <a:latin typeface="Meiryo UI" panose="020B0604030504040204" pitchFamily="50" charset="-128"/>
                <a:ea typeface="Meiryo UI" panose="020B0604030504040204" pitchFamily="50" charset="-128"/>
              </a:rPr>
              <a:t>・公園施設の維持管理の</a:t>
            </a:r>
            <a:r>
              <a:rPr lang="ja-JP" altLang="en-US" sz="800" dirty="0" smtClean="0">
                <a:latin typeface="Meiryo UI" panose="020B0604030504040204" pitchFamily="50" charset="-128"/>
                <a:ea typeface="Meiryo UI" panose="020B0604030504040204" pitchFamily="50" charset="-128"/>
              </a:rPr>
              <a:t>充実</a:t>
            </a:r>
            <a:r>
              <a:rPr lang="ja-JP" altLang="en-US" sz="500" dirty="0" smtClean="0">
                <a:latin typeface="Meiryo UI" panose="020B0604030504040204" pitchFamily="50" charset="-128"/>
                <a:ea typeface="Meiryo UI" panose="020B0604030504040204" pitchFamily="50" charset="-128"/>
              </a:rPr>
              <a:t>（</a:t>
            </a:r>
            <a:r>
              <a:rPr lang="ja-JP" altLang="en-US" sz="500" dirty="0">
                <a:latin typeface="Meiryo UI" panose="020B0604030504040204" pitchFamily="50" charset="-128"/>
                <a:ea typeface="Meiryo UI" panose="020B0604030504040204" pitchFamily="50" charset="-128"/>
              </a:rPr>
              <a:t>長寿命化計画に基づく施設の予防保全、樹木の適切な管理） </a:t>
            </a:r>
            <a:endParaRPr lang="en-US" altLang="ja-JP" sz="500" dirty="0">
              <a:latin typeface="Meiryo UI" panose="020B0604030504040204" pitchFamily="50" charset="-128"/>
              <a:ea typeface="Meiryo UI" panose="020B0604030504040204" pitchFamily="50" charset="-128"/>
            </a:endParaRPr>
          </a:p>
          <a:p>
            <a:pPr>
              <a:lnSpc>
                <a:spcPts val="1400"/>
              </a:lnSpc>
            </a:pPr>
            <a:r>
              <a:rPr lang="ja-JP" altLang="en-US" sz="800" dirty="0">
                <a:latin typeface="Meiryo UI" panose="020B0604030504040204" pitchFamily="50" charset="-128"/>
                <a:ea typeface="Meiryo UI" panose="020B0604030504040204" pitchFamily="50" charset="-128"/>
              </a:rPr>
              <a:t>・ユニバーサルデザインの推進</a:t>
            </a:r>
          </a:p>
        </p:txBody>
      </p:sp>
      <p:sp>
        <p:nvSpPr>
          <p:cNvPr id="108" name="テキスト ボックス 107"/>
          <p:cNvSpPr txBox="1"/>
          <p:nvPr/>
        </p:nvSpPr>
        <p:spPr>
          <a:xfrm>
            <a:off x="156354" y="4507869"/>
            <a:ext cx="2132350" cy="400110"/>
          </a:xfrm>
          <a:prstGeom prst="rect">
            <a:avLst/>
          </a:prstGeom>
          <a:noFill/>
          <a:ln>
            <a:noFill/>
          </a:ln>
          <a:effectLst>
            <a:outerShdw blurRad="50800" dist="25400" dir="5400000" algn="t" rotWithShape="0">
              <a:prstClr val="black">
                <a:alpha val="41000"/>
              </a:prstClr>
            </a:outerShdw>
          </a:effectLst>
        </p:spPr>
        <p:txBody>
          <a:bodyPr wrap="square" rtlCol="0">
            <a:spAutoFit/>
          </a:bodyPr>
          <a:lstStyle>
            <a:defPPr>
              <a:defRPr lang="ja-JP"/>
            </a:defPPr>
            <a:lvl1pPr>
              <a:lnSpc>
                <a:spcPts val="900"/>
              </a:lnSpc>
              <a:defRPr sz="900">
                <a:latin typeface="Meiryo UI" panose="020B0604030504040204" pitchFamily="50" charset="-128"/>
                <a:ea typeface="Meiryo UI" panose="020B0604030504040204" pitchFamily="50" charset="-128"/>
              </a:defRPr>
            </a:lvl1pPr>
          </a:lstStyle>
          <a:p>
            <a:pPr>
              <a:lnSpc>
                <a:spcPts val="1200"/>
              </a:lnSpc>
            </a:pPr>
            <a:r>
              <a:rPr lang="ja-JP" altLang="en-US" sz="1000" dirty="0" smtClean="0"/>
              <a:t>⑷都市の</a:t>
            </a:r>
            <a:r>
              <a:rPr lang="ja-JP" altLang="en-US" sz="1000" b="1" u="sng" dirty="0" smtClean="0"/>
              <a:t>自然</a:t>
            </a:r>
            <a:r>
              <a:rPr lang="ja-JP" altLang="en-US" sz="1000" b="1" u="sng" dirty="0"/>
              <a:t>環境</a:t>
            </a:r>
            <a:r>
              <a:rPr lang="ja-JP" altLang="en-US" sz="1000" dirty="0" smtClean="0"/>
              <a:t>を</a:t>
            </a:r>
            <a:endParaRPr lang="en-US" altLang="ja-JP" sz="1000" dirty="0" smtClean="0"/>
          </a:p>
          <a:p>
            <a:pPr>
              <a:lnSpc>
                <a:spcPts val="1200"/>
              </a:lnSpc>
            </a:pPr>
            <a:r>
              <a:rPr lang="ja-JP" altLang="en-US" sz="1000" dirty="0"/>
              <a:t>　</a:t>
            </a:r>
            <a:r>
              <a:rPr lang="ja-JP" altLang="en-US" sz="1000" dirty="0" smtClean="0"/>
              <a:t>次</a:t>
            </a:r>
            <a:r>
              <a:rPr lang="ja-JP" altLang="en-US" sz="1000" dirty="0"/>
              <a:t>世代に継承する</a:t>
            </a:r>
            <a:r>
              <a:rPr lang="ja-JP" altLang="en-US" sz="1000" dirty="0" smtClean="0"/>
              <a:t>公園</a:t>
            </a:r>
            <a:endParaRPr lang="ja-JP" altLang="en-US" sz="1000" dirty="0"/>
          </a:p>
        </p:txBody>
      </p:sp>
      <p:sp>
        <p:nvSpPr>
          <p:cNvPr id="109" name="テキスト ボックス 108"/>
          <p:cNvSpPr txBox="1"/>
          <p:nvPr/>
        </p:nvSpPr>
        <p:spPr>
          <a:xfrm>
            <a:off x="2288704" y="5628059"/>
            <a:ext cx="1789082" cy="813011"/>
          </a:xfrm>
          <a:prstGeom prst="rect">
            <a:avLst/>
          </a:prstGeom>
          <a:noFill/>
          <a:ln w="6350">
            <a:solidFill>
              <a:schemeClr val="tx1"/>
            </a:solidFill>
          </a:ln>
        </p:spPr>
        <p:txBody>
          <a:bodyPr wrap="square" lIns="36000" rIns="36000" rtlCol="0" anchor="t">
            <a:noAutofit/>
          </a:bodyPr>
          <a:lstStyle/>
          <a:p>
            <a:pPr>
              <a:lnSpc>
                <a:spcPct val="150000"/>
              </a:lnSpc>
            </a:pPr>
            <a:r>
              <a:rPr lang="ja-JP" altLang="en-US" sz="1000" dirty="0" smtClean="0">
                <a:latin typeface="Meiryo UI" panose="020B0604030504040204" pitchFamily="50" charset="-128"/>
                <a:ea typeface="Meiryo UI" panose="020B0604030504040204" pitchFamily="50" charset="-128"/>
              </a:rPr>
              <a:t>④多様</a:t>
            </a:r>
            <a:r>
              <a:rPr lang="ja-JP" altLang="en-US" sz="1000" dirty="0">
                <a:latin typeface="Meiryo UI" panose="020B0604030504040204" pitchFamily="50" charset="-128"/>
                <a:ea typeface="Meiryo UI" panose="020B0604030504040204" pitchFamily="50" charset="-128"/>
              </a:rPr>
              <a:t>な自然と</a:t>
            </a:r>
            <a:r>
              <a:rPr lang="ja-JP" altLang="en-US" sz="1000" dirty="0" smtClean="0">
                <a:latin typeface="Meiryo UI" panose="020B0604030504040204" pitchFamily="50" charset="-128"/>
                <a:ea typeface="Meiryo UI" panose="020B0604030504040204" pitchFamily="50" charset="-128"/>
              </a:rPr>
              <a:t>ふれあい、</a:t>
            </a:r>
            <a:endParaRPr lang="en-US" altLang="ja-JP" sz="1000" dirty="0" smtClean="0">
              <a:latin typeface="Meiryo UI" panose="020B0604030504040204" pitchFamily="50" charset="-128"/>
              <a:ea typeface="Meiryo UI" panose="020B0604030504040204" pitchFamily="50" charset="-128"/>
            </a:endParaRPr>
          </a:p>
          <a:p>
            <a:pPr>
              <a:lnSpc>
                <a:spcPct val="150000"/>
              </a:lnSpc>
            </a:pPr>
            <a:r>
              <a:rPr lang="ja-JP" altLang="en-US" sz="1000" dirty="0">
                <a:latin typeface="Meiryo UI" panose="020B0604030504040204" pitchFamily="50" charset="-128"/>
                <a:ea typeface="Meiryo UI" panose="020B0604030504040204" pitchFamily="50" charset="-128"/>
              </a:rPr>
              <a:t>　</a:t>
            </a:r>
            <a:r>
              <a:rPr lang="ja-JP" altLang="en-US" sz="1000" dirty="0" smtClean="0">
                <a:latin typeface="Meiryo UI" panose="020B0604030504040204" pitchFamily="50" charset="-128"/>
                <a:ea typeface="Meiryo UI" panose="020B0604030504040204" pitchFamily="50" charset="-128"/>
              </a:rPr>
              <a:t>　</a:t>
            </a:r>
            <a:r>
              <a:rPr lang="ja-JP" altLang="en-US" sz="1000" b="1" u="sng" dirty="0" smtClean="0">
                <a:latin typeface="Meiryo UI" panose="020B0604030504040204" pitchFamily="50" charset="-128"/>
                <a:ea typeface="Meiryo UI" panose="020B0604030504040204" pitchFamily="50" charset="-128"/>
              </a:rPr>
              <a:t>都市の環境を保全</a:t>
            </a:r>
            <a:r>
              <a:rPr lang="ja-JP" altLang="en-US" sz="1000" dirty="0" smtClean="0">
                <a:latin typeface="Meiryo UI" panose="020B0604030504040204" pitchFamily="50" charset="-128"/>
                <a:ea typeface="Meiryo UI" panose="020B0604030504040204" pitchFamily="50" charset="-128"/>
              </a:rPr>
              <a:t>する</a:t>
            </a:r>
            <a:endParaRPr lang="en-US" altLang="ja-JP" sz="1000" dirty="0" smtClean="0">
              <a:latin typeface="Meiryo UI" panose="020B0604030504040204" pitchFamily="50" charset="-128"/>
              <a:ea typeface="Meiryo UI" panose="020B0604030504040204" pitchFamily="50" charset="-128"/>
            </a:endParaRPr>
          </a:p>
          <a:p>
            <a:pPr>
              <a:lnSpc>
                <a:spcPct val="150000"/>
              </a:lnSpc>
            </a:pPr>
            <a:r>
              <a:rPr lang="ja-JP" altLang="en-US" sz="1000" dirty="0">
                <a:latin typeface="Meiryo UI" panose="020B0604030504040204" pitchFamily="50" charset="-128"/>
                <a:ea typeface="Meiryo UI" panose="020B0604030504040204" pitchFamily="50" charset="-128"/>
              </a:rPr>
              <a:t>　</a:t>
            </a:r>
            <a:r>
              <a:rPr lang="ja-JP" altLang="en-US" sz="1000" dirty="0" smtClean="0">
                <a:latin typeface="Meiryo UI" panose="020B0604030504040204" pitchFamily="50" charset="-128"/>
                <a:ea typeface="Meiryo UI" panose="020B0604030504040204" pitchFamily="50" charset="-128"/>
              </a:rPr>
              <a:t>　公園づくりを推進</a:t>
            </a:r>
            <a:endParaRPr kumimoji="1" lang="ja-JP" altLang="en-US" sz="1000" dirty="0">
              <a:latin typeface="Meiryo UI" panose="020B0604030504040204" pitchFamily="50" charset="-128"/>
              <a:ea typeface="Meiryo UI" panose="020B0604030504040204" pitchFamily="50" charset="-128"/>
            </a:endParaRPr>
          </a:p>
        </p:txBody>
      </p:sp>
      <p:sp>
        <p:nvSpPr>
          <p:cNvPr id="110" name="テキスト ボックス 109"/>
          <p:cNvSpPr txBox="1"/>
          <p:nvPr/>
        </p:nvSpPr>
        <p:spPr>
          <a:xfrm>
            <a:off x="4254529" y="5628059"/>
            <a:ext cx="5406196" cy="813600"/>
          </a:xfrm>
          <a:prstGeom prst="rect">
            <a:avLst/>
          </a:prstGeom>
          <a:noFill/>
          <a:ln w="6350">
            <a:solidFill>
              <a:schemeClr val="tx1"/>
            </a:solidFill>
          </a:ln>
        </p:spPr>
        <p:txBody>
          <a:bodyPr wrap="square" lIns="36000" rIns="36000" rtlCol="0" anchor="t">
            <a:noAutofit/>
          </a:bodyPr>
          <a:lstStyle/>
          <a:p>
            <a:pPr>
              <a:lnSpc>
                <a:spcPts val="1400"/>
              </a:lnSpc>
            </a:pPr>
            <a:r>
              <a:rPr lang="ja-JP" altLang="en-US" sz="800" dirty="0" smtClean="0">
                <a:latin typeface="Meiryo UI" panose="020B0604030504040204" pitchFamily="50" charset="-128"/>
                <a:ea typeface="Meiryo UI" panose="020B0604030504040204" pitchFamily="50" charset="-128"/>
              </a:rPr>
              <a:t>・豊かな自然環境の保全と活用の推進　　　　　　</a:t>
            </a:r>
            <a:endParaRPr lang="en-US" altLang="ja-JP" sz="800" dirty="0" smtClean="0">
              <a:latin typeface="Meiryo UI" panose="020B0604030504040204" pitchFamily="50" charset="-128"/>
              <a:ea typeface="Meiryo UI" panose="020B0604030504040204" pitchFamily="50" charset="-128"/>
            </a:endParaRPr>
          </a:p>
          <a:p>
            <a:pPr>
              <a:lnSpc>
                <a:spcPts val="1400"/>
              </a:lnSpc>
            </a:pPr>
            <a:r>
              <a:rPr lang="ja-JP" altLang="en-US" sz="800" dirty="0" smtClean="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生物多様性の確保</a:t>
            </a:r>
            <a:endParaRPr lang="en-US" altLang="ja-JP" sz="800" dirty="0">
              <a:latin typeface="Meiryo UI" panose="020B0604030504040204" pitchFamily="50" charset="-128"/>
              <a:ea typeface="Meiryo UI" panose="020B0604030504040204" pitchFamily="50" charset="-128"/>
            </a:endParaRPr>
          </a:p>
          <a:p>
            <a:pPr>
              <a:lnSpc>
                <a:spcPts val="1400"/>
              </a:lnSpc>
            </a:pPr>
            <a:r>
              <a:rPr lang="ja-JP" altLang="en-US" sz="800" b="1" dirty="0" smtClean="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省エネルギ</a:t>
            </a:r>
            <a:r>
              <a:rPr lang="en-US" altLang="ja-JP" sz="800" dirty="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型・資源循環型</a:t>
            </a:r>
            <a:r>
              <a:rPr lang="ja-JP" altLang="en-US" sz="800" dirty="0" smtClean="0">
                <a:latin typeface="Meiryo UI" panose="020B0604030504040204" pitchFamily="50" charset="-128"/>
                <a:ea typeface="Meiryo UI" panose="020B0604030504040204" pitchFamily="50" charset="-128"/>
              </a:rPr>
              <a:t>の公園づくり</a:t>
            </a:r>
            <a:endParaRPr lang="en-US" altLang="ja-JP" sz="800" dirty="0" smtClean="0">
              <a:latin typeface="Meiryo UI" panose="020B0604030504040204" pitchFamily="50" charset="-128"/>
              <a:ea typeface="Meiryo UI" panose="020B0604030504040204" pitchFamily="50" charset="-128"/>
            </a:endParaRPr>
          </a:p>
        </p:txBody>
      </p:sp>
      <p:sp>
        <p:nvSpPr>
          <p:cNvPr id="116" name="テキスト ボックス 115"/>
          <p:cNvSpPr txBox="1"/>
          <p:nvPr/>
        </p:nvSpPr>
        <p:spPr>
          <a:xfrm>
            <a:off x="4189212" y="2891755"/>
            <a:ext cx="4076156" cy="230832"/>
          </a:xfrm>
          <a:prstGeom prst="rect">
            <a:avLst/>
          </a:prstGeom>
          <a:noFill/>
        </p:spPr>
        <p:txBody>
          <a:bodyPr wrap="square" rtlCol="0">
            <a:spAutoFit/>
          </a:bodyPr>
          <a:lstStyle/>
          <a:p>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（取組みの方向性）　　</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　　　　　　　　　　　　　　　　　　　　　　　　　　　　　　　　　　　　　　　　　　　　　　　　　　　　　　　　　　　　　</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7" name="テキスト ボックス 116"/>
          <p:cNvSpPr txBox="1"/>
          <p:nvPr/>
        </p:nvSpPr>
        <p:spPr>
          <a:xfrm>
            <a:off x="81985" y="2615096"/>
            <a:ext cx="5711820" cy="253916"/>
          </a:xfrm>
          <a:prstGeom prst="rect">
            <a:avLst/>
          </a:prstGeom>
          <a:noFill/>
        </p:spPr>
        <p:txBody>
          <a:bodyPr wrap="none" rtlCol="0">
            <a:spAutoFit/>
          </a:bodyPr>
          <a:lstStyle/>
          <a:p>
            <a:r>
              <a:rPr lang="ja-JP" altLang="en-US" sz="1050" b="1" dirty="0">
                <a:latin typeface="Meiryo UI" panose="020B0604030504040204" pitchFamily="50" charset="-128"/>
                <a:ea typeface="Meiryo UI" panose="020B0604030504040204" pitchFamily="50" charset="-128"/>
                <a:cs typeface="Meiryo UI" panose="020B0604030504040204" pitchFamily="50" charset="-128"/>
              </a:rPr>
              <a:t>◆大阪府営公園</a:t>
            </a:r>
            <a:r>
              <a:rPr lang="ja-JP" altLang="en-US" sz="1050" b="1" dirty="0" smtClean="0">
                <a:latin typeface="Meiryo UI" panose="020B0604030504040204" pitchFamily="50" charset="-128"/>
                <a:ea typeface="Meiryo UI" panose="020B0604030504040204" pitchFamily="50" charset="-128"/>
                <a:cs typeface="Meiryo UI" panose="020B0604030504040204" pitchFamily="50" charset="-128"/>
              </a:rPr>
              <a:t>マスタープランにおける、目標像・基本方針と、それを実現するための取組みの方向性</a:t>
            </a:r>
            <a:endParaRPr lang="ja-JP" altLang="en-US" sz="105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8" name="テキスト ボックス 117"/>
          <p:cNvSpPr txBox="1"/>
          <p:nvPr/>
        </p:nvSpPr>
        <p:spPr>
          <a:xfrm>
            <a:off x="2288704" y="3944784"/>
            <a:ext cx="1789082" cy="813011"/>
          </a:xfrm>
          <a:prstGeom prst="rect">
            <a:avLst/>
          </a:prstGeom>
          <a:noFill/>
          <a:ln w="6350">
            <a:solidFill>
              <a:schemeClr val="tx1"/>
            </a:solidFill>
          </a:ln>
        </p:spPr>
        <p:txBody>
          <a:bodyPr wrap="square" lIns="36000" rIns="36000" rtlCol="0" anchor="t">
            <a:noAutofit/>
          </a:bodyPr>
          <a:lstStyle/>
          <a:p>
            <a:pPr>
              <a:lnSpc>
                <a:spcPct val="150000"/>
              </a:lnSpc>
            </a:pPr>
            <a:r>
              <a:rPr lang="ja-JP" altLang="en-US" sz="1000" dirty="0">
                <a:latin typeface="Meiryo UI" panose="020B0604030504040204" pitchFamily="50" charset="-128"/>
                <a:ea typeface="Meiryo UI" panose="020B0604030504040204" pitchFamily="50" charset="-128"/>
              </a:rPr>
              <a:t>②</a:t>
            </a:r>
            <a:r>
              <a:rPr lang="ja-JP" altLang="en-US" sz="1000" dirty="0" smtClean="0">
                <a:latin typeface="Meiryo UI" panose="020B0604030504040204" pitchFamily="50" charset="-128"/>
                <a:ea typeface="Meiryo UI" panose="020B0604030504040204" pitchFamily="50" charset="-128"/>
              </a:rPr>
              <a:t>民間活力の積極的導入によ</a:t>
            </a:r>
            <a:r>
              <a:rPr lang="ja-JP" altLang="en-US" sz="1000" dirty="0">
                <a:latin typeface="Meiryo UI" panose="020B0604030504040204" pitchFamily="50" charset="-128"/>
                <a:ea typeface="Meiryo UI" panose="020B0604030504040204" pitchFamily="50" charset="-128"/>
              </a:rPr>
              <a:t>り</a:t>
            </a:r>
            <a:r>
              <a:rPr lang="ja-JP" altLang="en-US" sz="1000" dirty="0" smtClean="0">
                <a:latin typeface="Meiryo UI" panose="020B0604030504040204" pitchFamily="50" charset="-128"/>
                <a:ea typeface="Meiryo UI" panose="020B0604030504040204" pitchFamily="50" charset="-128"/>
              </a:rPr>
              <a:t>、</a:t>
            </a:r>
            <a:endParaRPr lang="en-US" altLang="ja-JP" sz="1000" dirty="0" smtClean="0">
              <a:latin typeface="Meiryo UI" panose="020B0604030504040204" pitchFamily="50" charset="-128"/>
              <a:ea typeface="Meiryo UI" panose="020B0604030504040204" pitchFamily="50" charset="-128"/>
            </a:endParaRPr>
          </a:p>
          <a:p>
            <a:pPr>
              <a:lnSpc>
                <a:spcPct val="150000"/>
              </a:lnSpc>
            </a:pPr>
            <a:r>
              <a:rPr lang="ja-JP" altLang="en-US" sz="1000" dirty="0" smtClean="0">
                <a:latin typeface="Meiryo UI" panose="020B0604030504040204" pitchFamily="50" charset="-128"/>
                <a:ea typeface="Meiryo UI" panose="020B0604030504040204" pitchFamily="50" charset="-128"/>
              </a:rPr>
              <a:t>　　</a:t>
            </a:r>
            <a:r>
              <a:rPr lang="ja-JP" altLang="en-US" sz="1000" b="1" u="sng" dirty="0" smtClean="0">
                <a:latin typeface="Meiryo UI" panose="020B0604030504040204" pitchFamily="50" charset="-128"/>
                <a:ea typeface="Meiryo UI" panose="020B0604030504040204" pitchFamily="50" charset="-128"/>
              </a:rPr>
              <a:t>地域に貢献</a:t>
            </a:r>
            <a:r>
              <a:rPr lang="ja-JP" altLang="en-US" sz="1000" dirty="0" smtClean="0">
                <a:latin typeface="Meiryo UI" panose="020B0604030504040204" pitchFamily="50" charset="-128"/>
                <a:ea typeface="Meiryo UI" panose="020B0604030504040204" pitchFamily="50" charset="-128"/>
              </a:rPr>
              <a:t>し、</a:t>
            </a:r>
            <a:r>
              <a:rPr lang="ja-JP" altLang="en-US" sz="1000" b="1" u="sng" dirty="0" smtClean="0">
                <a:latin typeface="Meiryo UI" panose="020B0604030504040204" pitchFamily="50" charset="-128"/>
                <a:ea typeface="Meiryo UI" panose="020B0604030504040204" pitchFamily="50" charset="-128"/>
              </a:rPr>
              <a:t>都市の活力</a:t>
            </a:r>
            <a:r>
              <a:rPr lang="ja-JP" altLang="en-US" sz="1000" dirty="0" smtClean="0">
                <a:latin typeface="Meiryo UI" panose="020B0604030504040204" pitchFamily="50" charset="-128"/>
                <a:ea typeface="Meiryo UI" panose="020B0604030504040204" pitchFamily="50" charset="-128"/>
              </a:rPr>
              <a:t>を</a:t>
            </a:r>
            <a:endParaRPr lang="en-US" altLang="ja-JP" sz="1000" dirty="0" smtClean="0">
              <a:latin typeface="Meiryo UI" panose="020B0604030504040204" pitchFamily="50" charset="-128"/>
              <a:ea typeface="Meiryo UI" panose="020B0604030504040204" pitchFamily="50" charset="-128"/>
            </a:endParaRPr>
          </a:p>
          <a:p>
            <a:pPr>
              <a:lnSpc>
                <a:spcPct val="150000"/>
              </a:lnSpc>
            </a:pPr>
            <a:r>
              <a:rPr lang="ja-JP" altLang="en-US" sz="1000" dirty="0" smtClean="0">
                <a:latin typeface="Meiryo UI" panose="020B0604030504040204" pitchFamily="50" charset="-128"/>
                <a:ea typeface="Meiryo UI" panose="020B0604030504040204" pitchFamily="50" charset="-128"/>
              </a:rPr>
              <a:t>　</a:t>
            </a:r>
            <a:r>
              <a:rPr lang="ja-JP" altLang="en-US" sz="1000" dirty="0">
                <a:latin typeface="Meiryo UI" panose="020B0604030504040204" pitchFamily="50" charset="-128"/>
                <a:ea typeface="Meiryo UI" panose="020B0604030504040204" pitchFamily="50" charset="-128"/>
              </a:rPr>
              <a:t>　</a:t>
            </a:r>
            <a:r>
              <a:rPr lang="ja-JP" altLang="en-US" sz="1000" dirty="0" smtClean="0">
                <a:latin typeface="Meiryo UI" panose="020B0604030504040204" pitchFamily="50" charset="-128"/>
                <a:ea typeface="Meiryo UI" panose="020B0604030504040204" pitchFamily="50" charset="-128"/>
              </a:rPr>
              <a:t>生み出す公園づくりを推進</a:t>
            </a:r>
            <a:endParaRPr kumimoji="1" lang="ja-JP" altLang="en-US" sz="1000" dirty="0">
              <a:latin typeface="Meiryo UI" panose="020B0604030504040204" pitchFamily="50" charset="-128"/>
              <a:ea typeface="Meiryo UI" panose="020B0604030504040204" pitchFamily="50" charset="-128"/>
            </a:endParaRPr>
          </a:p>
        </p:txBody>
      </p:sp>
      <p:sp>
        <p:nvSpPr>
          <p:cNvPr id="119" name="テキスト ボックス 118"/>
          <p:cNvSpPr txBox="1"/>
          <p:nvPr/>
        </p:nvSpPr>
        <p:spPr>
          <a:xfrm>
            <a:off x="4254529" y="3944784"/>
            <a:ext cx="5373947" cy="813600"/>
          </a:xfrm>
          <a:prstGeom prst="rect">
            <a:avLst/>
          </a:prstGeom>
          <a:noFill/>
          <a:ln w="6350">
            <a:solidFill>
              <a:schemeClr val="tx1"/>
            </a:solidFill>
          </a:ln>
        </p:spPr>
        <p:txBody>
          <a:bodyPr wrap="square" lIns="36000" rIns="36000" rtlCol="0" anchor="t">
            <a:noAutofit/>
          </a:bodyPr>
          <a:lstStyle>
            <a:defPPr>
              <a:defRPr lang="ja-JP"/>
            </a:defPPr>
            <a:lvl1pPr>
              <a:defRPr sz="900">
                <a:latin typeface="Meiryo UI" panose="020B0604030504040204" pitchFamily="50" charset="-128"/>
                <a:ea typeface="Meiryo UI" panose="020B0604030504040204" pitchFamily="50" charset="-128"/>
              </a:defRPr>
            </a:lvl1pPr>
          </a:lstStyle>
          <a:p>
            <a:pPr>
              <a:lnSpc>
                <a:spcPts val="1400"/>
              </a:lnSpc>
            </a:pPr>
            <a:r>
              <a:rPr lang="ja-JP" altLang="en-US" sz="800" dirty="0"/>
              <a:t>・民間の資金とノウハウの活用拡大と民間活力を導入しやすい環境の整備</a:t>
            </a:r>
            <a:endParaRPr lang="en-US" altLang="ja-JP" sz="800" dirty="0"/>
          </a:p>
          <a:p>
            <a:pPr>
              <a:lnSpc>
                <a:spcPts val="1400"/>
              </a:lnSpc>
            </a:pPr>
            <a:r>
              <a:rPr lang="ja-JP" altLang="en-US" sz="800" dirty="0"/>
              <a:t>・民間事業者から収益を還元する仕組みづくり</a:t>
            </a:r>
            <a:endParaRPr lang="en-US" altLang="ja-JP" sz="800" dirty="0"/>
          </a:p>
          <a:p>
            <a:pPr>
              <a:lnSpc>
                <a:spcPts val="1400"/>
              </a:lnSpc>
            </a:pPr>
            <a:r>
              <a:rPr lang="ja-JP" altLang="en-US" sz="800" dirty="0"/>
              <a:t>・地域課題に応じた施設・イベントの実施　　　</a:t>
            </a:r>
            <a:endParaRPr lang="en-US" altLang="ja-JP" sz="800" dirty="0"/>
          </a:p>
          <a:p>
            <a:pPr>
              <a:lnSpc>
                <a:spcPts val="1400"/>
              </a:lnSpc>
            </a:pPr>
            <a:r>
              <a:rPr lang="ja-JP" altLang="en-US" sz="800" dirty="0"/>
              <a:t>・ニーズの変化に対応できる制度の導入</a:t>
            </a:r>
          </a:p>
        </p:txBody>
      </p:sp>
      <p:sp>
        <p:nvSpPr>
          <p:cNvPr id="120" name="テキスト ボックス 119"/>
          <p:cNvSpPr txBox="1"/>
          <p:nvPr/>
        </p:nvSpPr>
        <p:spPr>
          <a:xfrm>
            <a:off x="156353" y="3622481"/>
            <a:ext cx="2060905" cy="246221"/>
          </a:xfrm>
          <a:prstGeom prst="rect">
            <a:avLst/>
          </a:prstGeom>
          <a:noFill/>
          <a:ln>
            <a:noFill/>
          </a:ln>
          <a:effectLst>
            <a:outerShdw blurRad="50800" dist="25400" dir="5400000" algn="t" rotWithShape="0">
              <a:prstClr val="black">
                <a:alpha val="41000"/>
              </a:prstClr>
            </a:outerShdw>
          </a:effectLst>
        </p:spPr>
        <p:txBody>
          <a:bodyPr wrap="square" rtlCol="0">
            <a:spAutoFit/>
          </a:bodyPr>
          <a:lstStyle>
            <a:defPPr>
              <a:defRPr lang="ja-JP"/>
            </a:defPPr>
            <a:lvl1pPr>
              <a:lnSpc>
                <a:spcPts val="900"/>
              </a:lnSpc>
              <a:defRPr sz="900">
                <a:latin typeface="Meiryo UI" panose="020B0604030504040204" pitchFamily="50" charset="-128"/>
                <a:ea typeface="Meiryo UI" panose="020B0604030504040204" pitchFamily="50" charset="-128"/>
              </a:defRPr>
            </a:lvl1pPr>
          </a:lstStyle>
          <a:p>
            <a:pPr>
              <a:lnSpc>
                <a:spcPts val="1200"/>
              </a:lnSpc>
            </a:pPr>
            <a:r>
              <a:rPr lang="ja-JP" altLang="en-US" sz="1000" dirty="0" smtClean="0"/>
              <a:t>⑵府民の</a:t>
            </a:r>
            <a:r>
              <a:rPr lang="ja-JP" altLang="en-US" sz="1000" b="1" u="sng" dirty="0" smtClean="0"/>
              <a:t>豊かな生活</a:t>
            </a:r>
            <a:r>
              <a:rPr lang="ja-JP" altLang="en-US" sz="1000" dirty="0" smtClean="0"/>
              <a:t>を育む公園</a:t>
            </a:r>
            <a:endParaRPr lang="ja-JP" altLang="en-US" sz="1000" dirty="0"/>
          </a:p>
        </p:txBody>
      </p:sp>
      <p:sp>
        <p:nvSpPr>
          <p:cNvPr id="121" name="テキスト ボックス 120"/>
          <p:cNvSpPr txBox="1"/>
          <p:nvPr/>
        </p:nvSpPr>
        <p:spPr>
          <a:xfrm>
            <a:off x="162300" y="2895557"/>
            <a:ext cx="761747" cy="230832"/>
          </a:xfrm>
          <a:prstGeom prst="rect">
            <a:avLst/>
          </a:prstGeom>
          <a:noFill/>
        </p:spPr>
        <p:txBody>
          <a:bodyPr wrap="none" rtlCol="0">
            <a:spAutoFit/>
          </a:bodyPr>
          <a:lstStyle/>
          <a:p>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（目標像）</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22" name="直線コネクタ 121"/>
          <p:cNvCxnSpPr>
            <a:stCxn id="104" idx="3"/>
          </p:cNvCxnSpPr>
          <p:nvPr/>
        </p:nvCxnSpPr>
        <p:spPr>
          <a:xfrm>
            <a:off x="4077786" y="3509653"/>
            <a:ext cx="176743" cy="294"/>
          </a:xfrm>
          <a:prstGeom prst="line">
            <a:avLst/>
          </a:prstGeom>
        </p:spPr>
        <p:style>
          <a:lnRef idx="1">
            <a:schemeClr val="dk1"/>
          </a:lnRef>
          <a:fillRef idx="0">
            <a:schemeClr val="dk1"/>
          </a:fillRef>
          <a:effectRef idx="0">
            <a:schemeClr val="dk1"/>
          </a:effectRef>
          <a:fontRef idx="minor">
            <a:schemeClr val="tx1"/>
          </a:fontRef>
        </p:style>
      </p:cxnSp>
      <p:cxnSp>
        <p:nvCxnSpPr>
          <p:cNvPr id="123" name="直線コネクタ 122"/>
          <p:cNvCxnSpPr>
            <a:stCxn id="118" idx="3"/>
            <a:endCxn id="119" idx="1"/>
          </p:cNvCxnSpPr>
          <p:nvPr/>
        </p:nvCxnSpPr>
        <p:spPr>
          <a:xfrm>
            <a:off x="4077786" y="4351290"/>
            <a:ext cx="176743" cy="294"/>
          </a:xfrm>
          <a:prstGeom prst="line">
            <a:avLst/>
          </a:prstGeom>
        </p:spPr>
        <p:style>
          <a:lnRef idx="1">
            <a:schemeClr val="dk1"/>
          </a:lnRef>
          <a:fillRef idx="0">
            <a:schemeClr val="dk1"/>
          </a:fillRef>
          <a:effectRef idx="0">
            <a:schemeClr val="dk1"/>
          </a:effectRef>
          <a:fontRef idx="minor">
            <a:schemeClr val="tx1"/>
          </a:fontRef>
        </p:style>
      </p:cxnSp>
      <p:cxnSp>
        <p:nvCxnSpPr>
          <p:cNvPr id="124" name="直線コネクタ 123"/>
          <p:cNvCxnSpPr>
            <a:stCxn id="106" idx="3"/>
            <a:endCxn id="107" idx="1"/>
          </p:cNvCxnSpPr>
          <p:nvPr/>
        </p:nvCxnSpPr>
        <p:spPr>
          <a:xfrm>
            <a:off x="4077788" y="5192927"/>
            <a:ext cx="176741" cy="294"/>
          </a:xfrm>
          <a:prstGeom prst="line">
            <a:avLst/>
          </a:prstGeom>
        </p:spPr>
        <p:style>
          <a:lnRef idx="1">
            <a:schemeClr val="dk1"/>
          </a:lnRef>
          <a:fillRef idx="0">
            <a:schemeClr val="dk1"/>
          </a:fillRef>
          <a:effectRef idx="0">
            <a:schemeClr val="dk1"/>
          </a:effectRef>
          <a:fontRef idx="minor">
            <a:schemeClr val="tx1"/>
          </a:fontRef>
        </p:style>
      </p:cxnSp>
      <p:cxnSp>
        <p:nvCxnSpPr>
          <p:cNvPr id="125" name="直線コネクタ 124"/>
          <p:cNvCxnSpPr>
            <a:stCxn id="109" idx="3"/>
            <a:endCxn id="110" idx="1"/>
          </p:cNvCxnSpPr>
          <p:nvPr/>
        </p:nvCxnSpPr>
        <p:spPr>
          <a:xfrm>
            <a:off x="4077786" y="6034565"/>
            <a:ext cx="176743" cy="294"/>
          </a:xfrm>
          <a:prstGeom prst="line">
            <a:avLst/>
          </a:prstGeom>
        </p:spPr>
        <p:style>
          <a:lnRef idx="1">
            <a:schemeClr val="dk1"/>
          </a:lnRef>
          <a:fillRef idx="0">
            <a:schemeClr val="dk1"/>
          </a:fillRef>
          <a:effectRef idx="0">
            <a:schemeClr val="dk1"/>
          </a:effectRef>
          <a:fontRef idx="minor">
            <a:schemeClr val="tx1"/>
          </a:fontRef>
        </p:style>
      </p:cxnSp>
      <p:sp>
        <p:nvSpPr>
          <p:cNvPr id="126" name="正方形/長方形 125"/>
          <p:cNvSpPr/>
          <p:nvPr/>
        </p:nvSpPr>
        <p:spPr>
          <a:xfrm>
            <a:off x="196005" y="3103147"/>
            <a:ext cx="1909711" cy="3334774"/>
          </a:xfrm>
          <a:prstGeom prst="rect">
            <a:avLst/>
          </a:prstGeom>
          <a:noFill/>
          <a:ln w="6350">
            <a:solidFill>
              <a:schemeClr val="tx1"/>
            </a:solidFill>
          </a:ln>
        </p:spPr>
        <p:txBody>
          <a:bodyPr wrap="square" lIns="36000" rIns="36000" rtlCol="0" anchor="ctr">
            <a:noAutofit/>
          </a:bodyPr>
          <a:lstStyle/>
          <a:p>
            <a:endParaRPr lang="ja-JP" altLang="en-US" sz="900">
              <a:solidFill>
                <a:schemeClr val="tx1"/>
              </a:solidFill>
              <a:latin typeface="Meiryo UI" panose="020B0604030504040204" pitchFamily="50" charset="-128"/>
              <a:ea typeface="Meiryo UI" panose="020B0604030504040204" pitchFamily="50" charset="-128"/>
            </a:endParaRPr>
          </a:p>
        </p:txBody>
      </p:sp>
      <p:pic>
        <p:nvPicPr>
          <p:cNvPr id="127" name="Picture 24" descr="T:\■14_写真・photo\■久宝寺緑地　主要写真\◆（東）プール\16.7.1久宝寺緑地プール変形プール混雑状況.JP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541760" y="3138136"/>
            <a:ext cx="869688" cy="6480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8" name="Picture 23" descr="完成（音羽山荘前）"/>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651288" y="3138136"/>
            <a:ext cx="850500" cy="648000"/>
          </a:xfrm>
          <a:prstGeom prst="rect">
            <a:avLst/>
          </a:prstGeom>
          <a:noFill/>
          <a:ln>
            <a:noFill/>
          </a:ln>
          <a:extLst/>
        </p:spPr>
      </p:pic>
      <p:pic>
        <p:nvPicPr>
          <p:cNvPr id="132" name="図 131" descr="\\G0000sv0ns502\d11544$\doc\公園課\地域まちづくり支援G\45_府営公園マスタープラン\03_常務委員会\☆☆常務委員会後について(マスタープランの作成)\マスタープラン策定\丘陵事例\ﾍﾞﾝﾁ.JPG"/>
          <p:cNvPicPr>
            <a:picLocks noChangeAspect="1"/>
          </p:cNvPicPr>
          <p:nvPr/>
        </p:nvPicPr>
        <p:blipFill rotWithShape="1">
          <a:blip r:embed="rId6" cstate="email">
            <a:extLst>
              <a:ext uri="{28A0092B-C50C-407E-A947-70E740481C1C}">
                <a14:useLocalDpi xmlns:a14="http://schemas.microsoft.com/office/drawing/2010/main"/>
              </a:ext>
            </a:extLst>
          </a:blip>
          <a:srcRect l="8918" t="6699" r="10819" b="9003"/>
          <a:stretch/>
        </p:blipFill>
        <p:spPr bwMode="auto">
          <a:xfrm>
            <a:off x="8612482" y="5643782"/>
            <a:ext cx="879264" cy="648000"/>
          </a:xfrm>
          <a:prstGeom prst="rect">
            <a:avLst/>
          </a:prstGeom>
          <a:noFill/>
          <a:ln>
            <a:noFill/>
          </a:ln>
          <a:extLst>
            <a:ext uri="{53640926-AAD7-44D8-BBD7-CCE9431645EC}">
              <a14:shadowObscured xmlns:a14="http://schemas.microsoft.com/office/drawing/2010/main"/>
            </a:ext>
          </a:extLst>
        </p:spPr>
      </p:pic>
      <p:sp>
        <p:nvSpPr>
          <p:cNvPr id="135" name="テキスト ボックス 134"/>
          <p:cNvSpPr txBox="1"/>
          <p:nvPr/>
        </p:nvSpPr>
        <p:spPr>
          <a:xfrm>
            <a:off x="8553400" y="6267104"/>
            <a:ext cx="1190292" cy="200055"/>
          </a:xfrm>
          <a:prstGeom prst="rect">
            <a:avLst/>
          </a:prstGeom>
          <a:noFill/>
        </p:spPr>
        <p:txBody>
          <a:bodyPr wrap="square" rtlCol="0">
            <a:spAutoFit/>
          </a:bodyPr>
          <a:lstStyle/>
          <a:p>
            <a:r>
              <a:rPr kumimoji="1" lang="ja-JP" altLang="en-US" sz="700" dirty="0" smtClean="0">
                <a:latin typeface="Meiryo UI" panose="020B0604030504040204" pitchFamily="50" charset="-128"/>
                <a:ea typeface="Meiryo UI" panose="020B0604030504040204" pitchFamily="50" charset="-128"/>
              </a:rPr>
              <a:t>伐木を再利用したベンチ</a:t>
            </a:r>
            <a:endParaRPr kumimoji="1" lang="ja-JP" altLang="en-US" sz="700" dirty="0">
              <a:latin typeface="Meiryo UI" panose="020B0604030504040204" pitchFamily="50" charset="-128"/>
              <a:ea typeface="Meiryo UI" panose="020B0604030504040204" pitchFamily="50" charset="-128"/>
            </a:endParaRPr>
          </a:p>
        </p:txBody>
      </p:sp>
      <p:sp>
        <p:nvSpPr>
          <p:cNvPr id="139" name="テキスト ボックス 138"/>
          <p:cNvSpPr txBox="1"/>
          <p:nvPr/>
        </p:nvSpPr>
        <p:spPr>
          <a:xfrm>
            <a:off x="7296400" y="4592580"/>
            <a:ext cx="1364722" cy="200055"/>
          </a:xfrm>
          <a:prstGeom prst="rect">
            <a:avLst/>
          </a:prstGeom>
          <a:noFill/>
        </p:spPr>
        <p:txBody>
          <a:bodyPr wrap="square" rtlCol="0">
            <a:spAutoFit/>
          </a:bodyPr>
          <a:lstStyle/>
          <a:p>
            <a:pPr algn="ctr"/>
            <a:r>
              <a:rPr lang="ja-JP" altLang="en-US" sz="700" dirty="0" smtClean="0">
                <a:latin typeface="Meiryo UI" panose="020B0604030504040204" pitchFamily="50" charset="-128"/>
                <a:ea typeface="Meiryo UI" panose="020B0604030504040204" pitchFamily="50" charset="-128"/>
              </a:rPr>
              <a:t>民間による便益施設の整備</a:t>
            </a:r>
            <a:endParaRPr kumimoji="1" lang="ja-JP" altLang="en-US" sz="700" dirty="0">
              <a:latin typeface="Meiryo UI" panose="020B0604030504040204" pitchFamily="50" charset="-128"/>
              <a:ea typeface="Meiryo UI" panose="020B0604030504040204" pitchFamily="50" charset="-128"/>
            </a:endParaRPr>
          </a:p>
        </p:txBody>
      </p:sp>
      <p:sp>
        <p:nvSpPr>
          <p:cNvPr id="140" name="テキスト ボックス 139"/>
          <p:cNvSpPr txBox="1"/>
          <p:nvPr/>
        </p:nvSpPr>
        <p:spPr>
          <a:xfrm>
            <a:off x="7461111" y="3755851"/>
            <a:ext cx="1030980" cy="200055"/>
          </a:xfrm>
          <a:prstGeom prst="rect">
            <a:avLst/>
          </a:prstGeom>
          <a:noFill/>
        </p:spPr>
        <p:txBody>
          <a:bodyPr wrap="square" rtlCol="0">
            <a:spAutoFit/>
          </a:bodyPr>
          <a:lstStyle/>
          <a:p>
            <a:pPr algn="ctr"/>
            <a:r>
              <a:rPr lang="ja-JP" altLang="en-US" sz="700" dirty="0">
                <a:latin typeface="Meiryo UI" panose="020B0604030504040204" pitchFamily="50" charset="-128"/>
                <a:ea typeface="Meiryo UI" panose="020B0604030504040204" pitchFamily="50" charset="-128"/>
              </a:rPr>
              <a:t>久</a:t>
            </a:r>
            <a:r>
              <a:rPr lang="ja-JP" altLang="en-US" sz="700" dirty="0" smtClean="0">
                <a:latin typeface="Meiryo UI" panose="020B0604030504040204" pitchFamily="50" charset="-128"/>
                <a:ea typeface="Meiryo UI" panose="020B0604030504040204" pitchFamily="50" charset="-128"/>
              </a:rPr>
              <a:t>宝寺緑地　ﾌﾟｰﾙ</a:t>
            </a:r>
            <a:endParaRPr kumimoji="1" lang="ja-JP" altLang="en-US" sz="700" dirty="0">
              <a:latin typeface="Meiryo UI" panose="020B0604030504040204" pitchFamily="50" charset="-128"/>
              <a:ea typeface="Meiryo UI" panose="020B0604030504040204" pitchFamily="50" charset="-128"/>
            </a:endParaRPr>
          </a:p>
        </p:txBody>
      </p:sp>
      <p:sp>
        <p:nvSpPr>
          <p:cNvPr id="141" name="テキスト ボックス 140"/>
          <p:cNvSpPr txBox="1"/>
          <p:nvPr/>
        </p:nvSpPr>
        <p:spPr>
          <a:xfrm>
            <a:off x="8561048" y="3755851"/>
            <a:ext cx="1030980" cy="200055"/>
          </a:xfrm>
          <a:prstGeom prst="rect">
            <a:avLst/>
          </a:prstGeom>
          <a:noFill/>
        </p:spPr>
        <p:txBody>
          <a:bodyPr wrap="square" rtlCol="0">
            <a:spAutoFit/>
          </a:bodyPr>
          <a:lstStyle/>
          <a:p>
            <a:pPr algn="ctr"/>
            <a:r>
              <a:rPr lang="ja-JP" altLang="en-US" sz="700" dirty="0" smtClean="0">
                <a:latin typeface="Meiryo UI" panose="020B0604030504040204" pitchFamily="50" charset="-128"/>
                <a:ea typeface="Meiryo UI" panose="020B0604030504040204" pitchFamily="50" charset="-128"/>
              </a:rPr>
              <a:t>箕面公園　滝道</a:t>
            </a:r>
            <a:endParaRPr kumimoji="1" lang="ja-JP" altLang="en-US" sz="700" dirty="0">
              <a:latin typeface="Meiryo UI" panose="020B0604030504040204" pitchFamily="50" charset="-128"/>
              <a:ea typeface="Meiryo UI" panose="020B0604030504040204" pitchFamily="50" charset="-128"/>
            </a:endParaRPr>
          </a:p>
        </p:txBody>
      </p:sp>
      <p:pic>
        <p:nvPicPr>
          <p:cNvPr id="149" name="図 148"/>
          <p:cNvPicPr>
            <a:picLocks noChangeAspect="1"/>
          </p:cNvPicPr>
          <p:nvPr/>
        </p:nvPicPr>
        <p:blipFill rotWithShape="1">
          <a:blip r:embed="rId7" cstate="print">
            <a:extLst>
              <a:ext uri="{28A0092B-C50C-407E-A947-70E740481C1C}">
                <a14:useLocalDpi xmlns:a14="http://schemas.microsoft.com/office/drawing/2010/main" val="0"/>
              </a:ext>
            </a:extLst>
          </a:blip>
          <a:srcRect l="59433"/>
          <a:stretch/>
        </p:blipFill>
        <p:spPr bwMode="auto">
          <a:xfrm>
            <a:off x="7585029" y="4737074"/>
            <a:ext cx="640242" cy="648000"/>
          </a:xfrm>
          <a:prstGeom prst="rect">
            <a:avLst/>
          </a:prstGeom>
          <a:noFill/>
        </p:spPr>
      </p:pic>
      <p:sp>
        <p:nvSpPr>
          <p:cNvPr id="150" name="テキスト ボックス 149"/>
          <p:cNvSpPr txBox="1"/>
          <p:nvPr/>
        </p:nvSpPr>
        <p:spPr>
          <a:xfrm>
            <a:off x="7372103" y="5443035"/>
            <a:ext cx="1303265" cy="200055"/>
          </a:xfrm>
          <a:prstGeom prst="rect">
            <a:avLst/>
          </a:prstGeom>
          <a:noFill/>
        </p:spPr>
        <p:txBody>
          <a:bodyPr wrap="square" rtlCol="0">
            <a:spAutoFit/>
          </a:bodyPr>
          <a:lstStyle/>
          <a:p>
            <a:pPr algn="ctr"/>
            <a:r>
              <a:rPr kumimoji="1" lang="ja-JP" altLang="en-US" sz="700" dirty="0" smtClean="0">
                <a:latin typeface="Meiryo UI" panose="020B0604030504040204" pitchFamily="50" charset="-128"/>
                <a:ea typeface="Meiryo UI" panose="020B0604030504040204" pitchFamily="50" charset="-128"/>
              </a:rPr>
              <a:t>防災公園整備イメージ</a:t>
            </a:r>
            <a:endParaRPr kumimoji="1" lang="ja-JP" altLang="en-US" sz="700" dirty="0">
              <a:latin typeface="Meiryo UI" panose="020B0604030504040204" pitchFamily="50" charset="-128"/>
              <a:ea typeface="Meiryo UI" panose="020B0604030504040204" pitchFamily="50" charset="-128"/>
            </a:endParaRPr>
          </a:p>
        </p:txBody>
      </p:sp>
      <p:pic>
        <p:nvPicPr>
          <p:cNvPr id="151" name="Picture 3"/>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r="11280"/>
          <a:stretch/>
        </p:blipFill>
        <p:spPr bwMode="auto">
          <a:xfrm>
            <a:off x="8620518" y="3973355"/>
            <a:ext cx="864018" cy="6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2" name="図 151" descr="P1130032小"/>
          <p:cNvPicPr>
            <a:picLocks noChangeAspect="1"/>
          </p:cNvPicPr>
          <p:nvPr/>
        </p:nvPicPr>
        <p:blipFill rotWithShape="1">
          <a:blip r:embed="rId9" cstate="print">
            <a:extLst>
              <a:ext uri="{28A0092B-C50C-407E-A947-70E740481C1C}">
                <a14:useLocalDpi xmlns:a14="http://schemas.microsoft.com/office/drawing/2010/main" val="0"/>
              </a:ext>
            </a:extLst>
          </a:blip>
          <a:srcRect l="-1" r="28059"/>
          <a:stretch/>
        </p:blipFill>
        <p:spPr bwMode="auto">
          <a:xfrm>
            <a:off x="7546021" y="3973355"/>
            <a:ext cx="815832" cy="648000"/>
          </a:xfrm>
          <a:prstGeom prst="rect">
            <a:avLst/>
          </a:prstGeom>
          <a:noFill/>
        </p:spPr>
      </p:pic>
      <p:sp>
        <p:nvSpPr>
          <p:cNvPr id="153" name="テキスト ボックス 152"/>
          <p:cNvSpPr txBox="1"/>
          <p:nvPr/>
        </p:nvSpPr>
        <p:spPr>
          <a:xfrm>
            <a:off x="8648273" y="4592580"/>
            <a:ext cx="860850" cy="200055"/>
          </a:xfrm>
          <a:prstGeom prst="rect">
            <a:avLst/>
          </a:prstGeom>
          <a:noFill/>
        </p:spPr>
        <p:txBody>
          <a:bodyPr wrap="square" rtlCol="0">
            <a:spAutoFit/>
          </a:bodyPr>
          <a:lstStyle/>
          <a:p>
            <a:pPr algn="ctr"/>
            <a:r>
              <a:rPr lang="ja-JP" altLang="en-US" sz="700" dirty="0" smtClean="0">
                <a:latin typeface="Meiryo UI" panose="020B0604030504040204" pitchFamily="50" charset="-128"/>
                <a:ea typeface="Meiryo UI" panose="020B0604030504040204" pitchFamily="50" charset="-128"/>
              </a:rPr>
              <a:t>大型ライブイベント</a:t>
            </a:r>
            <a:endParaRPr kumimoji="1" lang="ja-JP" altLang="en-US" sz="700" dirty="0">
              <a:latin typeface="Meiryo UI" panose="020B0604030504040204" pitchFamily="50" charset="-128"/>
              <a:ea typeface="Meiryo UI" panose="020B0604030504040204" pitchFamily="50" charset="-128"/>
            </a:endParaRPr>
          </a:p>
        </p:txBody>
      </p:sp>
      <p:pic>
        <p:nvPicPr>
          <p:cNvPr id="156" name="図 15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32944" y="4979987"/>
            <a:ext cx="1839736" cy="1379802"/>
          </a:xfrm>
          <a:prstGeom prst="rect">
            <a:avLst/>
          </a:prstGeom>
        </p:spPr>
      </p:pic>
      <p:pic>
        <p:nvPicPr>
          <p:cNvPr id="159" name="図 15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543325" y="5653054"/>
            <a:ext cx="820944" cy="648000"/>
          </a:xfrm>
          <a:prstGeom prst="rect">
            <a:avLst/>
          </a:prstGeom>
        </p:spPr>
      </p:pic>
      <p:pic>
        <p:nvPicPr>
          <p:cNvPr id="160" name="図 159"/>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600075" y="4818147"/>
            <a:ext cx="902772" cy="648000"/>
          </a:xfrm>
          <a:prstGeom prst="rect">
            <a:avLst/>
          </a:prstGeom>
        </p:spPr>
      </p:pic>
      <p:sp>
        <p:nvSpPr>
          <p:cNvPr id="161" name="テキスト ボックス 160"/>
          <p:cNvSpPr txBox="1"/>
          <p:nvPr/>
        </p:nvSpPr>
        <p:spPr>
          <a:xfrm>
            <a:off x="8677848" y="5428625"/>
            <a:ext cx="891648" cy="200055"/>
          </a:xfrm>
          <a:prstGeom prst="rect">
            <a:avLst/>
          </a:prstGeom>
          <a:noFill/>
        </p:spPr>
        <p:txBody>
          <a:bodyPr wrap="square" rtlCol="0">
            <a:spAutoFit/>
          </a:bodyPr>
          <a:lstStyle/>
          <a:p>
            <a:r>
              <a:rPr kumimoji="1" lang="ja-JP" altLang="en-US" sz="700" dirty="0" smtClean="0">
                <a:latin typeface="Meiryo UI" panose="020B0604030504040204" pitchFamily="50" charset="-128"/>
                <a:ea typeface="Meiryo UI" panose="020B0604030504040204" pitchFamily="50" charset="-128"/>
              </a:rPr>
              <a:t>車いす対応ベンチ</a:t>
            </a:r>
            <a:endParaRPr kumimoji="1" lang="ja-JP" altLang="en-US" sz="700" dirty="0">
              <a:latin typeface="Meiryo UI" panose="020B0604030504040204" pitchFamily="50" charset="-128"/>
              <a:ea typeface="Meiryo UI" panose="020B0604030504040204" pitchFamily="50" charset="-128"/>
            </a:endParaRPr>
          </a:p>
        </p:txBody>
      </p:sp>
      <p:sp>
        <p:nvSpPr>
          <p:cNvPr id="72" name="テキスト ボックス 71"/>
          <p:cNvSpPr txBox="1"/>
          <p:nvPr/>
        </p:nvSpPr>
        <p:spPr>
          <a:xfrm>
            <a:off x="7394556" y="6267104"/>
            <a:ext cx="1190292" cy="200055"/>
          </a:xfrm>
          <a:prstGeom prst="rect">
            <a:avLst/>
          </a:prstGeom>
          <a:noFill/>
        </p:spPr>
        <p:txBody>
          <a:bodyPr wrap="square" rtlCol="0">
            <a:spAutoFit/>
          </a:bodyPr>
          <a:lstStyle/>
          <a:p>
            <a:pPr algn="ctr"/>
            <a:r>
              <a:rPr kumimoji="1" lang="ja-JP" altLang="en-US" sz="700" dirty="0" smtClean="0">
                <a:latin typeface="Meiryo UI" panose="020B0604030504040204" pitchFamily="50" charset="-128"/>
                <a:ea typeface="Meiryo UI" panose="020B0604030504040204" pitchFamily="50" charset="-128"/>
              </a:rPr>
              <a:t>環境学習</a:t>
            </a:r>
            <a:endParaRPr kumimoji="1" lang="ja-JP" altLang="en-US" sz="700" dirty="0">
              <a:latin typeface="Meiryo UI" panose="020B0604030504040204" pitchFamily="50" charset="-128"/>
              <a:ea typeface="Meiryo UI" panose="020B0604030504040204" pitchFamily="50" charset="-128"/>
            </a:endParaRPr>
          </a:p>
        </p:txBody>
      </p:sp>
      <p:sp>
        <p:nvSpPr>
          <p:cNvPr id="47" name="テキスト ボックス 46"/>
          <p:cNvSpPr txBox="1"/>
          <p:nvPr/>
        </p:nvSpPr>
        <p:spPr>
          <a:xfrm>
            <a:off x="4262906" y="3103808"/>
            <a:ext cx="5383369" cy="811688"/>
          </a:xfrm>
          <a:prstGeom prst="rect">
            <a:avLst/>
          </a:prstGeom>
          <a:noFill/>
          <a:ln w="6350">
            <a:solidFill>
              <a:schemeClr val="tx1"/>
            </a:solidFill>
          </a:ln>
        </p:spPr>
        <p:txBody>
          <a:bodyPr wrap="square" lIns="36000" rIns="36000" rtlCol="0" anchor="t">
            <a:noAutofit/>
          </a:bodyPr>
          <a:lstStyle/>
          <a:p>
            <a:pPr>
              <a:lnSpc>
                <a:spcPts val="1600"/>
              </a:lnSpc>
            </a:pPr>
            <a:r>
              <a:rPr lang="ja-JP" altLang="en-US" sz="800" dirty="0">
                <a:latin typeface="Meiryo UI" panose="020B0604030504040204" pitchFamily="50" charset="-128"/>
                <a:ea typeface="Meiryo UI" panose="020B0604030504040204" pitchFamily="50" charset="-128"/>
              </a:rPr>
              <a:t>・各公園の特色を活かす</a:t>
            </a:r>
            <a:r>
              <a:rPr lang="ja-JP" altLang="en-US" sz="800" dirty="0" smtClean="0">
                <a:latin typeface="Meiryo UI" panose="020B0604030504040204" pitchFamily="50" charset="-128"/>
                <a:ea typeface="Meiryo UI" panose="020B0604030504040204" pitchFamily="50" charset="-128"/>
              </a:rPr>
              <a:t>取組の推進</a:t>
            </a:r>
            <a:endParaRPr lang="en-US" altLang="ja-JP" sz="800" dirty="0">
              <a:latin typeface="Meiryo UI" panose="020B0604030504040204" pitchFamily="50" charset="-128"/>
              <a:ea typeface="Meiryo UI" panose="020B0604030504040204" pitchFamily="50" charset="-128"/>
            </a:endParaRPr>
          </a:p>
          <a:p>
            <a:pPr>
              <a:lnSpc>
                <a:spcPts val="1600"/>
              </a:lnSpc>
            </a:pPr>
            <a:r>
              <a:rPr lang="ja-JP" altLang="en-US" sz="800" dirty="0" smtClean="0">
                <a:latin typeface="Meiryo UI" panose="020B0604030504040204" pitchFamily="50" charset="-128"/>
                <a:ea typeface="Meiryo UI" panose="020B0604030504040204" pitchFamily="50" charset="-128"/>
              </a:rPr>
              <a:t>   公園</a:t>
            </a:r>
            <a:r>
              <a:rPr lang="ja-JP" altLang="en-US" sz="800" dirty="0">
                <a:latin typeface="Meiryo UI" panose="020B0604030504040204" pitchFamily="50" charset="-128"/>
                <a:ea typeface="Meiryo UI" panose="020B0604030504040204" pitchFamily="50" charset="-128"/>
              </a:rPr>
              <a:t>の将来像を実現するための</a:t>
            </a:r>
            <a:r>
              <a:rPr lang="ja-JP" altLang="en-US" sz="800" dirty="0" smtClean="0">
                <a:latin typeface="Meiryo UI" panose="020B0604030504040204" pitchFamily="50" charset="-128"/>
                <a:ea typeface="Meiryo UI" panose="020B0604030504040204" pitchFamily="50" charset="-128"/>
              </a:rPr>
              <a:t>方策</a:t>
            </a:r>
            <a:r>
              <a:rPr lang="ja-JP" altLang="en-US" sz="800" dirty="0">
                <a:latin typeface="Meiryo UI" panose="020B0604030504040204" pitchFamily="50" charset="-128"/>
                <a:ea typeface="Meiryo UI" panose="020B0604030504040204" pitchFamily="50" charset="-128"/>
              </a:rPr>
              <a:t>を検討し、それぞれの公園の特性を</a:t>
            </a:r>
          </a:p>
          <a:p>
            <a:pPr>
              <a:lnSpc>
                <a:spcPts val="1600"/>
              </a:lnSpc>
            </a:pPr>
            <a:r>
              <a:rPr lang="ja-JP" altLang="en-US" sz="800">
                <a:latin typeface="Meiryo UI" panose="020B0604030504040204" pitchFamily="50" charset="-128"/>
                <a:ea typeface="Meiryo UI" panose="020B0604030504040204" pitchFamily="50" charset="-128"/>
              </a:rPr>
              <a:t>　 </a:t>
            </a:r>
            <a:r>
              <a:rPr lang="ja-JP" altLang="en-US" sz="800" smtClean="0">
                <a:latin typeface="Meiryo UI" panose="020B0604030504040204" pitchFamily="50" charset="-128"/>
                <a:ea typeface="Meiryo UI" panose="020B0604030504040204" pitchFamily="50" charset="-128"/>
              </a:rPr>
              <a:t>踏まえた</a:t>
            </a:r>
            <a:r>
              <a:rPr lang="ja-JP" altLang="en-US" sz="800">
                <a:latin typeface="Meiryo UI" panose="020B0604030504040204" pitchFamily="50" charset="-128"/>
                <a:ea typeface="Meiryo UI" panose="020B0604030504040204" pitchFamily="50" charset="-128"/>
              </a:rPr>
              <a:t>公園づくりを推進する。</a:t>
            </a:r>
          </a:p>
          <a:p>
            <a:pPr>
              <a:lnSpc>
                <a:spcPts val="1600"/>
              </a:lnSpc>
            </a:pPr>
            <a:endParaRPr lang="en-US" altLang="ja-JP" sz="8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191126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82477" y="1087374"/>
            <a:ext cx="9687723" cy="1480781"/>
          </a:xfrm>
          <a:prstGeom prst="rect">
            <a:avLst/>
          </a:prstGeom>
          <a:noFill/>
          <a:ln w="6350">
            <a:noFill/>
            <a:prstDash val="sysDash"/>
          </a:ln>
        </p:spPr>
        <p:txBody>
          <a:bodyPr wrap="square" lIns="36000" tIns="36000" rIns="36000" bIns="36000" rtlCol="0">
            <a:spAutoFit/>
          </a:bodyPr>
          <a:lstStyle/>
          <a:p>
            <a:pPr>
              <a:lnSpc>
                <a:spcPct val="150000"/>
              </a:lnSpc>
            </a:pPr>
            <a:r>
              <a:rPr lang="ja-JP" altLang="en-US" sz="1300" dirty="0">
                <a:latin typeface="HG丸ｺﾞｼｯｸM-PRO" panose="020F0600000000000000" pitchFamily="50" charset="-128"/>
                <a:ea typeface="HG丸ｺﾞｼｯｸM-PRO" panose="020F0600000000000000" pitchFamily="50" charset="-128"/>
              </a:rPr>
              <a:t> ④</a:t>
            </a:r>
            <a:r>
              <a:rPr lang="ja-JP" altLang="en-US" sz="1300" dirty="0" smtClean="0">
                <a:latin typeface="HG丸ｺﾞｼｯｸM-PRO" panose="020F0600000000000000" pitchFamily="50" charset="-128"/>
                <a:ea typeface="HG丸ｺﾞｼｯｸM-PRO" panose="020F0600000000000000" pitchFamily="50" charset="-128"/>
              </a:rPr>
              <a:t> 流域下水</a:t>
            </a:r>
            <a:r>
              <a:rPr lang="ja-JP" altLang="en-US" sz="1300" dirty="0">
                <a:latin typeface="HG丸ｺﾞｼｯｸM-PRO" panose="020F0600000000000000" pitchFamily="50" charset="-128"/>
                <a:ea typeface="HG丸ｺﾞｼｯｸM-PRO" panose="020F0600000000000000" pitchFamily="50" charset="-128"/>
              </a:rPr>
              <a:t>道</a:t>
            </a:r>
            <a:r>
              <a:rPr lang="ja-JP" altLang="en-US" sz="1300" dirty="0" smtClean="0">
                <a:latin typeface="HG丸ｺﾞｼｯｸM-PRO" panose="020F0600000000000000" pitchFamily="50" charset="-128"/>
                <a:ea typeface="HG丸ｺﾞｼｯｸM-PRO" panose="020F0600000000000000" pitchFamily="50" charset="-128"/>
              </a:rPr>
              <a:t>事業</a:t>
            </a:r>
            <a:endParaRPr kumimoji="1" lang="en-US" altLang="ja-JP" sz="1300" dirty="0" smtClean="0">
              <a:latin typeface="HG丸ｺﾞｼｯｸM-PRO" panose="020F0600000000000000" pitchFamily="50" charset="-128"/>
              <a:ea typeface="HG丸ｺﾞｼｯｸM-PRO" panose="020F0600000000000000" pitchFamily="50" charset="-128"/>
            </a:endParaRPr>
          </a:p>
          <a:p>
            <a:pPr marL="216000" indent="108000"/>
            <a:r>
              <a:rPr lang="ja-JP" altLang="en-US" sz="1200" dirty="0" smtClean="0">
                <a:latin typeface="Meiryo UI" panose="020B0604030504040204" pitchFamily="50" charset="-128"/>
                <a:ea typeface="Meiryo UI" panose="020B0604030504040204" pitchFamily="50" charset="-128"/>
              </a:rPr>
              <a:t>人口</a:t>
            </a:r>
            <a:r>
              <a:rPr lang="ja-JP" altLang="en-US" sz="1200" dirty="0">
                <a:latin typeface="Meiryo UI" panose="020B0604030504040204" pitchFamily="50" charset="-128"/>
                <a:ea typeface="Meiryo UI" panose="020B0604030504040204" pitchFamily="50" charset="-128"/>
              </a:rPr>
              <a:t>減少や施設の老朽化など、今後厳しさを増す経営環境に的確に対応し、安定した流域下水道サービスを持続的に提供するため、平成</a:t>
            </a:r>
            <a:r>
              <a:rPr lang="en-US" altLang="ja-JP" sz="1200" dirty="0">
                <a:latin typeface="Meiryo UI" panose="020B0604030504040204" pitchFamily="50" charset="-128"/>
                <a:ea typeface="Meiryo UI" panose="020B0604030504040204" pitchFamily="50" charset="-128"/>
              </a:rPr>
              <a:t>30</a:t>
            </a:r>
            <a:r>
              <a:rPr lang="ja-JP" altLang="en-US" sz="1200" dirty="0">
                <a:latin typeface="Meiryo UI" panose="020B0604030504040204" pitchFamily="50" charset="-128"/>
                <a:ea typeface="Meiryo UI" panose="020B0604030504040204" pitchFamily="50" charset="-128"/>
              </a:rPr>
              <a:t>年</a:t>
            </a:r>
            <a:r>
              <a:rPr lang="en-US" altLang="ja-JP" sz="1200" dirty="0">
                <a:latin typeface="Meiryo UI" panose="020B0604030504040204" pitchFamily="50" charset="-128"/>
                <a:ea typeface="Meiryo UI" panose="020B0604030504040204" pitchFamily="50" charset="-128"/>
              </a:rPr>
              <a:t>4</a:t>
            </a:r>
            <a:r>
              <a:rPr lang="ja-JP" altLang="en-US" sz="1200" dirty="0" smtClean="0">
                <a:latin typeface="Meiryo UI" panose="020B0604030504040204" pitchFamily="50" charset="-128"/>
                <a:ea typeface="Meiryo UI" panose="020B0604030504040204" pitchFamily="50" charset="-128"/>
              </a:rPr>
              <a:t>月より流域下</a:t>
            </a:r>
            <a:r>
              <a:rPr lang="ja-JP" altLang="en-US" sz="1200" dirty="0">
                <a:latin typeface="Meiryo UI" panose="020B0604030504040204" pitchFamily="50" charset="-128"/>
                <a:ea typeface="Meiryo UI" panose="020B0604030504040204" pitchFamily="50" charset="-128"/>
              </a:rPr>
              <a:t>水道事業を公営企業会計に移行するとともに、経営の基本計画となる「大阪府流域下水道事業経営戦略</a:t>
            </a:r>
            <a:r>
              <a:rPr lang="ja-JP" altLang="en-US" sz="1200" dirty="0" smtClean="0">
                <a:latin typeface="Meiryo UI" panose="020B0604030504040204" pitchFamily="50" charset="-128"/>
                <a:ea typeface="Meiryo UI" panose="020B0604030504040204" pitchFamily="50" charset="-128"/>
              </a:rPr>
              <a:t>」（以下、経営戦略という。）を策定    しました</a:t>
            </a:r>
            <a:r>
              <a:rPr lang="ja-JP" altLang="en-US" sz="1200" dirty="0">
                <a:latin typeface="Meiryo UI" panose="020B0604030504040204" pitchFamily="50" charset="-128"/>
                <a:ea typeface="Meiryo UI" panose="020B0604030504040204" pitchFamily="50" charset="-128"/>
              </a:rPr>
              <a:t>。</a:t>
            </a:r>
          </a:p>
          <a:p>
            <a:pPr marL="216000" indent="108000"/>
            <a:r>
              <a:rPr lang="ja-JP" altLang="en-US" sz="1200" dirty="0" smtClean="0">
                <a:latin typeface="Meiryo UI" panose="020B0604030504040204" pitchFamily="50" charset="-128"/>
                <a:ea typeface="Meiryo UI" panose="020B0604030504040204" pitchFamily="50" charset="-128"/>
              </a:rPr>
              <a:t>計画的</a:t>
            </a:r>
            <a:r>
              <a:rPr lang="ja-JP" altLang="en-US" sz="1200" dirty="0">
                <a:latin typeface="Meiryo UI" panose="020B0604030504040204" pitchFamily="50" charset="-128"/>
                <a:ea typeface="Meiryo UI" panose="020B0604030504040204" pitchFamily="50" charset="-128"/>
              </a:rPr>
              <a:t>・合理的な流域下水道事業の運営を進めていくため</a:t>
            </a:r>
            <a:r>
              <a:rPr lang="ja-JP" altLang="en-US" sz="1200" dirty="0" smtClean="0">
                <a:latin typeface="Meiryo UI" panose="020B0604030504040204" pitchFamily="50" charset="-128"/>
                <a:ea typeface="Meiryo UI" panose="020B0604030504040204" pitchFamily="50" charset="-128"/>
              </a:rPr>
              <a:t>、経営</a:t>
            </a:r>
            <a:r>
              <a:rPr lang="ja-JP" altLang="en-US" sz="1200" dirty="0">
                <a:latin typeface="Meiryo UI" panose="020B0604030504040204" pitchFamily="50" charset="-128"/>
                <a:ea typeface="Meiryo UI" panose="020B0604030504040204" pitchFamily="50" charset="-128"/>
              </a:rPr>
              <a:t>戦略における経営目標である「安定</a:t>
            </a:r>
            <a:r>
              <a:rPr lang="ja-JP" altLang="en-US" sz="1200" dirty="0" smtClean="0">
                <a:latin typeface="Meiryo UI" panose="020B0604030504040204" pitchFamily="50" charset="-128"/>
                <a:ea typeface="Meiryo UI" panose="020B0604030504040204" pitchFamily="50" charset="-128"/>
              </a:rPr>
              <a:t>した下水道</a:t>
            </a:r>
            <a:r>
              <a:rPr lang="ja-JP" altLang="en-US" sz="1200" dirty="0">
                <a:latin typeface="Meiryo UI" panose="020B0604030504040204" pitchFamily="50" charset="-128"/>
                <a:ea typeface="Meiryo UI" panose="020B0604030504040204" pitchFamily="50" charset="-128"/>
              </a:rPr>
              <a:t>サービスの提供」、「安全で安心なまちづくりの推進」、「経営の健全性の向上」に基づく事業を重点化し実施していきます</a:t>
            </a:r>
            <a:r>
              <a:rPr lang="ja-JP" altLang="en-US" sz="1200" dirty="0" smtClean="0">
                <a:latin typeface="Meiryo UI" panose="020B0604030504040204" pitchFamily="50" charset="-128"/>
                <a:ea typeface="Meiryo UI" panose="020B0604030504040204" pitchFamily="50" charset="-128"/>
              </a:rPr>
              <a:t>。</a:t>
            </a:r>
            <a:endParaRPr lang="en-US" altLang="ja-JP" sz="1200" dirty="0" smtClean="0">
              <a:latin typeface="Meiryo UI" panose="020B0604030504040204" pitchFamily="50" charset="-128"/>
              <a:ea typeface="Meiryo UI" panose="020B0604030504040204" pitchFamily="50" charset="-128"/>
            </a:endParaRPr>
          </a:p>
          <a:p>
            <a:pPr marL="216000" indent="108000"/>
            <a:r>
              <a:rPr lang="en-US" altLang="ja-JP" sz="1200" dirty="0" smtClean="0">
                <a:latin typeface="Meiryo UI" panose="020B0604030504040204" pitchFamily="50" charset="-128"/>
                <a:ea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rPr>
              <a:t>経営戦略について</a:t>
            </a:r>
            <a:r>
              <a:rPr lang="ja-JP" altLang="en-US" sz="1200" dirty="0" smtClean="0">
                <a:solidFill>
                  <a:srgbClr val="FF0000"/>
                </a:solidFill>
                <a:latin typeface="Meiryo UI" panose="020B0604030504040204" pitchFamily="50" charset="-128"/>
                <a:ea typeface="Meiryo UI" panose="020B0604030504040204" pitchFamily="50" charset="-128"/>
              </a:rPr>
              <a:t>　</a:t>
            </a:r>
            <a:r>
              <a:rPr lang="en-US" altLang="ja-JP" sz="1200" dirty="0">
                <a:solidFill>
                  <a:srgbClr val="FF0000"/>
                </a:solidFill>
                <a:latin typeface="Meiryo UI" panose="020B0604030504040204" pitchFamily="50" charset="-128"/>
                <a:ea typeface="Meiryo UI" panose="020B0604030504040204" pitchFamily="50" charset="-128"/>
                <a:hlinkClick r:id="rId3"/>
              </a:rPr>
              <a:t>http://</a:t>
            </a:r>
            <a:r>
              <a:rPr lang="en-US" altLang="ja-JP" sz="1200" dirty="0" smtClean="0">
                <a:solidFill>
                  <a:srgbClr val="FF0000"/>
                </a:solidFill>
                <a:latin typeface="Meiryo UI" panose="020B0604030504040204" pitchFamily="50" charset="-128"/>
                <a:ea typeface="Meiryo UI" panose="020B0604030504040204" pitchFamily="50" charset="-128"/>
                <a:hlinkClick r:id="rId3"/>
              </a:rPr>
              <a:t>www.pref.osaka.lg.jp/gesui_keiei/kuriageshoukan/senryaku.html</a:t>
            </a:r>
            <a:endParaRPr lang="ja-JP" altLang="en-US" sz="1200" dirty="0">
              <a:solidFill>
                <a:srgbClr val="FF0000"/>
              </a:solidFill>
              <a:latin typeface="Meiryo UI" panose="020B0604030504040204" pitchFamily="50" charset="-128"/>
              <a:ea typeface="Meiryo UI" panose="020B0604030504040204" pitchFamily="50" charset="-128"/>
            </a:endParaRPr>
          </a:p>
        </p:txBody>
      </p:sp>
      <p:sp>
        <p:nvSpPr>
          <p:cNvPr id="27" name="正方形/長方形 26"/>
          <p:cNvSpPr/>
          <p:nvPr/>
        </p:nvSpPr>
        <p:spPr>
          <a:xfrm>
            <a:off x="69271" y="812723"/>
            <a:ext cx="9720000" cy="5784628"/>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950"/>
          </a:p>
        </p:txBody>
      </p:sp>
      <p:sp>
        <p:nvSpPr>
          <p:cNvPr id="9" name="スライド番号プレースホルダー 8"/>
          <p:cNvSpPr>
            <a:spLocks noGrp="1"/>
          </p:cNvSpPr>
          <p:nvPr>
            <p:ph type="sldNum" sz="quarter" idx="12"/>
          </p:nvPr>
        </p:nvSpPr>
        <p:spPr>
          <a:xfrm>
            <a:off x="7629166" y="6604061"/>
            <a:ext cx="2311400" cy="365125"/>
          </a:xfrm>
        </p:spPr>
        <p:txBody>
          <a:bodyPr/>
          <a:lstStyle/>
          <a:p>
            <a:fld id="{BB9231F5-CC56-497A-A386-7B8232C12A76}" type="slidenum">
              <a:rPr kumimoji="1" lang="ja-JP" altLang="en-US" smtClean="0"/>
              <a:t>18</a:t>
            </a:fld>
            <a:endParaRPr kumimoji="1" lang="ja-JP" altLang="en-US" dirty="0"/>
          </a:p>
        </p:txBody>
      </p:sp>
      <p:sp>
        <p:nvSpPr>
          <p:cNvPr id="36" name="サブタイトル 2"/>
          <p:cNvSpPr txBox="1">
            <a:spLocks/>
          </p:cNvSpPr>
          <p:nvPr/>
        </p:nvSpPr>
        <p:spPr>
          <a:xfrm>
            <a:off x="0" y="-9658"/>
            <a:ext cx="9928250" cy="363364"/>
          </a:xfrm>
          <a:prstGeom prst="rect">
            <a:avLst/>
          </a:prstGeom>
          <a:gradFill>
            <a:gsLst>
              <a:gs pos="0">
                <a:schemeClr val="accent1">
                  <a:tint val="66000"/>
                  <a:satMod val="160000"/>
                </a:schemeClr>
              </a:gs>
              <a:gs pos="100000">
                <a:schemeClr val="accent1">
                  <a:lumMod val="60000"/>
                  <a:lumOff val="40000"/>
                </a:schemeClr>
              </a:gs>
              <a:gs pos="50000">
                <a:schemeClr val="bg1"/>
              </a:gs>
            </a:gsLst>
            <a:lin ang="5400000" scaled="0"/>
          </a:gradFill>
        </p:spPr>
        <p:txBody>
          <a:bodyPr vert="horz" wrap="square" lIns="72000" tIns="36000" rIns="72000" bIns="36000" rtlCol="0">
            <a:spAutoFit/>
          </a:bodyPr>
          <a:lstStyle>
            <a:lvl1pPr marL="480060" indent="-480060" algn="l" defTabSz="1280160" rtl="0" eaLnBrk="1" latinLnBrk="0" hangingPunct="1">
              <a:spcBef>
                <a:spcPct val="20000"/>
              </a:spcBef>
              <a:buFont typeface="Arial" pitchFamily="34" charset="0"/>
              <a:buChar char="•"/>
              <a:defRPr kumimoji="1" sz="4500" kern="1200">
                <a:solidFill>
                  <a:schemeClr val="tx1"/>
                </a:solidFill>
                <a:latin typeface="+mn-lt"/>
                <a:ea typeface="+mn-ea"/>
                <a:cs typeface="+mn-cs"/>
              </a:defRPr>
            </a:lvl1pPr>
            <a:lvl2pPr marL="1040130" indent="-400050" algn="l" defTabSz="1280160" rtl="0" eaLnBrk="1" latinLnBrk="0" hangingPunct="1">
              <a:spcBef>
                <a:spcPct val="20000"/>
              </a:spcBef>
              <a:buFont typeface="Arial" pitchFamily="34" charset="0"/>
              <a:buChar char="–"/>
              <a:defRPr kumimoji="1" sz="3900" kern="1200">
                <a:solidFill>
                  <a:schemeClr val="tx1"/>
                </a:solidFill>
                <a:latin typeface="+mn-lt"/>
                <a:ea typeface="+mn-ea"/>
                <a:cs typeface="+mn-cs"/>
              </a:defRPr>
            </a:lvl2pPr>
            <a:lvl3pPr marL="1600200" indent="-320040" algn="l" defTabSz="1280160" rtl="0" eaLnBrk="1" latinLnBrk="0" hangingPunct="1">
              <a:spcBef>
                <a:spcPct val="20000"/>
              </a:spcBef>
              <a:buFont typeface="Arial" pitchFamily="34" charset="0"/>
              <a:buChar char="•"/>
              <a:defRPr kumimoji="1" sz="3400" kern="1200">
                <a:solidFill>
                  <a:schemeClr val="tx1"/>
                </a:solidFill>
                <a:latin typeface="+mn-lt"/>
                <a:ea typeface="+mn-ea"/>
                <a:cs typeface="+mn-cs"/>
              </a:defRPr>
            </a:lvl3pPr>
            <a:lvl4pPr marL="2240280" indent="-320040" algn="l" defTabSz="1280160" rtl="0" eaLnBrk="1" latinLnBrk="0" hangingPunct="1">
              <a:spcBef>
                <a:spcPct val="20000"/>
              </a:spcBef>
              <a:buFont typeface="Arial" pitchFamily="34" charset="0"/>
              <a:buChar char="–"/>
              <a:defRPr kumimoji="1" sz="2800" kern="1200">
                <a:solidFill>
                  <a:schemeClr val="tx1"/>
                </a:solidFill>
                <a:latin typeface="+mn-lt"/>
                <a:ea typeface="+mn-ea"/>
                <a:cs typeface="+mn-cs"/>
              </a:defRPr>
            </a:lvl4pPr>
            <a:lvl5pPr marL="2880360" indent="-320040" algn="l" defTabSz="1280160" rtl="0" eaLnBrk="1" latinLnBrk="0" hangingPunct="1">
              <a:spcBef>
                <a:spcPct val="20000"/>
              </a:spcBef>
              <a:buFont typeface="Arial" pitchFamily="34" charset="0"/>
              <a:buChar char="»"/>
              <a:defRPr kumimoji="1" sz="2800" kern="1200">
                <a:solidFill>
                  <a:schemeClr val="tx1"/>
                </a:solidFill>
                <a:latin typeface="+mn-lt"/>
                <a:ea typeface="+mn-ea"/>
                <a:cs typeface="+mn-cs"/>
              </a:defRPr>
            </a:lvl5pPr>
            <a:lvl6pPr marL="3520440" indent="-320040" algn="l" defTabSz="1280160" rtl="0" eaLnBrk="1" latinLnBrk="0" hangingPunct="1">
              <a:spcBef>
                <a:spcPct val="20000"/>
              </a:spcBef>
              <a:buFont typeface="Arial" pitchFamily="34" charset="0"/>
              <a:buChar char="•"/>
              <a:defRPr kumimoji="1" sz="2800" kern="1200">
                <a:solidFill>
                  <a:schemeClr val="tx1"/>
                </a:solidFill>
                <a:latin typeface="+mn-lt"/>
                <a:ea typeface="+mn-ea"/>
                <a:cs typeface="+mn-cs"/>
              </a:defRPr>
            </a:lvl6pPr>
            <a:lvl7pPr marL="4160520" indent="-320040" algn="l" defTabSz="1280160" rtl="0" eaLnBrk="1" latinLnBrk="0" hangingPunct="1">
              <a:spcBef>
                <a:spcPct val="20000"/>
              </a:spcBef>
              <a:buFont typeface="Arial" pitchFamily="34" charset="0"/>
              <a:buChar char="•"/>
              <a:defRPr kumimoji="1" sz="2800" kern="1200">
                <a:solidFill>
                  <a:schemeClr val="tx1"/>
                </a:solidFill>
                <a:latin typeface="+mn-lt"/>
                <a:ea typeface="+mn-ea"/>
                <a:cs typeface="+mn-cs"/>
              </a:defRPr>
            </a:lvl7pPr>
            <a:lvl8pPr marL="4800600" indent="-320040" algn="l" defTabSz="1280160" rtl="0" eaLnBrk="1" latinLnBrk="0" hangingPunct="1">
              <a:spcBef>
                <a:spcPct val="20000"/>
              </a:spcBef>
              <a:buFont typeface="Arial" pitchFamily="34" charset="0"/>
              <a:buChar char="•"/>
              <a:defRPr kumimoji="1" sz="2800" kern="1200">
                <a:solidFill>
                  <a:schemeClr val="tx1"/>
                </a:solidFill>
                <a:latin typeface="+mn-lt"/>
                <a:ea typeface="+mn-ea"/>
                <a:cs typeface="+mn-cs"/>
              </a:defRPr>
            </a:lvl8pPr>
            <a:lvl9pPr marL="5440680" indent="-320040" algn="l" defTabSz="1280160" rtl="0" eaLnBrk="1" latinLnBrk="0" hangingPunct="1">
              <a:spcBef>
                <a:spcPct val="20000"/>
              </a:spcBef>
              <a:buFont typeface="Arial" pitchFamily="34" charset="0"/>
              <a:buChar char="•"/>
              <a:defRPr kumimoji="1" sz="2800" kern="1200">
                <a:solidFill>
                  <a:schemeClr val="tx1"/>
                </a:solidFill>
                <a:latin typeface="+mn-lt"/>
                <a:ea typeface="+mn-ea"/>
                <a:cs typeface="+mn-cs"/>
              </a:defRPr>
            </a:lvl9pPr>
          </a:lstStyle>
          <a:p>
            <a:pPr marL="0" indent="0">
              <a:buNone/>
            </a:pPr>
            <a:r>
              <a:rPr lang="ja-JP" altLang="en-US" sz="1800" b="1" dirty="0">
                <a:latin typeface="HG丸ｺﾞｼｯｸM-PRO" panose="020F0600000000000000" pitchFamily="50" charset="-128"/>
                <a:ea typeface="HG丸ｺﾞｼｯｸM-PRO" panose="020F0600000000000000" pitchFamily="50" charset="-128"/>
                <a:cs typeface="Meiryo UI" pitchFamily="50" charset="-128"/>
              </a:rPr>
              <a:t>３</a:t>
            </a:r>
            <a:r>
              <a:rPr lang="ja-JP" altLang="en-US" sz="1800" b="1" dirty="0" smtClean="0">
                <a:latin typeface="HG丸ｺﾞｼｯｸM-PRO" panose="020F0600000000000000" pitchFamily="50" charset="-128"/>
                <a:ea typeface="HG丸ｺﾞｼｯｸM-PRO" panose="020F0600000000000000" pitchFamily="50" charset="-128"/>
                <a:cs typeface="Meiryo UI" pitchFamily="50" charset="-128"/>
              </a:rPr>
              <a:t>．重点施</a:t>
            </a:r>
            <a:r>
              <a:rPr lang="ja-JP" altLang="en-US" sz="1800" b="1" dirty="0">
                <a:latin typeface="HG丸ｺﾞｼｯｸM-PRO" panose="020F0600000000000000" pitchFamily="50" charset="-128"/>
                <a:ea typeface="HG丸ｺﾞｼｯｸM-PRO" panose="020F0600000000000000" pitchFamily="50" charset="-128"/>
                <a:cs typeface="Meiryo UI" pitchFamily="50" charset="-128"/>
              </a:rPr>
              <a:t>策</a:t>
            </a:r>
            <a:r>
              <a:rPr lang="ja-JP" altLang="en-US" sz="1800" b="1" dirty="0" smtClean="0">
                <a:latin typeface="HG丸ｺﾞｼｯｸM-PRO" panose="020F0600000000000000" pitchFamily="50" charset="-128"/>
                <a:ea typeface="HG丸ｺﾞｼｯｸM-PRO" panose="020F0600000000000000" pitchFamily="50" charset="-128"/>
                <a:cs typeface="Meiryo UI" pitchFamily="50" charset="-128"/>
              </a:rPr>
              <a:t>の体系</a:t>
            </a:r>
            <a:endParaRPr lang="en-US" altLang="ja-JP" sz="1800" b="1" dirty="0">
              <a:latin typeface="HG丸ｺﾞｼｯｸM-PRO" panose="020F0600000000000000" pitchFamily="50" charset="-128"/>
              <a:ea typeface="HG丸ｺﾞｼｯｸM-PRO" panose="020F0600000000000000" pitchFamily="50" charset="-128"/>
              <a:cs typeface="Meiryo UI" pitchFamily="50" charset="-128"/>
            </a:endParaRPr>
          </a:p>
        </p:txBody>
      </p:sp>
      <p:sp>
        <p:nvSpPr>
          <p:cNvPr id="26" name="正方形/長方形 25"/>
          <p:cNvSpPr/>
          <p:nvPr/>
        </p:nvSpPr>
        <p:spPr>
          <a:xfrm>
            <a:off x="69271" y="812746"/>
            <a:ext cx="9720000" cy="288000"/>
          </a:xfrm>
          <a:prstGeom prst="rect">
            <a:avLst/>
          </a:prstGeom>
        </p:spPr>
        <p:style>
          <a:lnRef idx="1">
            <a:schemeClr val="accent4"/>
          </a:lnRef>
          <a:fillRef idx="2">
            <a:schemeClr val="accent4"/>
          </a:fillRef>
          <a:effectRef idx="1">
            <a:schemeClr val="accent4"/>
          </a:effectRef>
          <a:fontRef idx="minor">
            <a:schemeClr val="dk1"/>
          </a:fontRef>
        </p:style>
        <p:txBody>
          <a:bodyPr wrap="square" lIns="36000" tIns="36000" rIns="36000" bIns="36000">
            <a:spAutoFit/>
          </a:bodyPr>
          <a:lstStyle/>
          <a:p>
            <a:r>
              <a:rPr lang="ja-JP" altLang="en-US" sz="1300" dirty="0" smtClean="0">
                <a:solidFill>
                  <a:schemeClr val="tx1"/>
                </a:solidFill>
                <a:latin typeface="HG丸ｺﾞｼｯｸM-PRO" panose="020F0600000000000000" pitchFamily="50" charset="-128"/>
                <a:ea typeface="HG丸ｺﾞｼｯｸM-PRO" panose="020F0600000000000000" pitchFamily="50" charset="-128"/>
              </a:rPr>
              <a:t>（２</a:t>
            </a:r>
            <a:r>
              <a:rPr lang="ja-JP" altLang="en-US" sz="1300" dirty="0">
                <a:solidFill>
                  <a:schemeClr val="tx1"/>
                </a:solidFill>
                <a:latin typeface="HG丸ｺﾞｼｯｸM-PRO" panose="020F0600000000000000" pitchFamily="50" charset="-128"/>
                <a:ea typeface="HG丸ｺﾞｼｯｸM-PRO" panose="020F0600000000000000" pitchFamily="50" charset="-128"/>
              </a:rPr>
              <a:t>）</a:t>
            </a:r>
            <a:r>
              <a:rPr lang="ja-JP" altLang="en-US" sz="1300" dirty="0" smtClean="0">
                <a:solidFill>
                  <a:schemeClr val="tx1"/>
                </a:solidFill>
                <a:latin typeface="HG丸ｺﾞｼｯｸM-PRO" panose="020F0600000000000000" pitchFamily="50" charset="-128"/>
                <a:ea typeface="HG丸ｺﾞｼｯｸM-PRO" panose="020F0600000000000000" pitchFamily="50" charset="-128"/>
              </a:rPr>
              <a:t> 主要施策の基本方針</a:t>
            </a:r>
            <a:endParaRPr lang="ja-JP" altLang="en-US" sz="1300" dirty="0">
              <a:solidFill>
                <a:schemeClr val="tx1"/>
              </a:solidFill>
              <a:latin typeface="HG丸ｺﾞｼｯｸM-PRO" panose="020F0600000000000000" pitchFamily="50" charset="-128"/>
              <a:ea typeface="HG丸ｺﾞｼｯｸM-PRO" panose="020F0600000000000000" pitchFamily="50" charset="-128"/>
            </a:endParaRPr>
          </a:p>
        </p:txBody>
      </p:sp>
      <p:pic>
        <p:nvPicPr>
          <p:cNvPr id="37" name="図 36"/>
          <p:cNvPicPr>
            <a:picLocks noChangeAspect="1"/>
          </p:cNvPicPr>
          <p:nvPr/>
        </p:nvPicPr>
        <p:blipFill rotWithShape="1">
          <a:blip r:embed="rId4"/>
          <a:srcRect r="23512"/>
          <a:stretch/>
        </p:blipFill>
        <p:spPr>
          <a:xfrm>
            <a:off x="3037515" y="2739648"/>
            <a:ext cx="1429725" cy="1278557"/>
          </a:xfrm>
          <a:prstGeom prst="rect">
            <a:avLst/>
          </a:prstGeom>
        </p:spPr>
      </p:pic>
      <p:sp>
        <p:nvSpPr>
          <p:cNvPr id="39" name="正方形/長方形 38"/>
          <p:cNvSpPr/>
          <p:nvPr/>
        </p:nvSpPr>
        <p:spPr>
          <a:xfrm>
            <a:off x="69272" y="410443"/>
            <a:ext cx="9792000" cy="288147"/>
          </a:xfrm>
          <a:prstGeom prst="rect">
            <a:avLst/>
          </a:prstGeom>
        </p:spPr>
        <p:style>
          <a:lnRef idx="1">
            <a:schemeClr val="accent4"/>
          </a:lnRef>
          <a:fillRef idx="3">
            <a:schemeClr val="accent4"/>
          </a:fillRef>
          <a:effectRef idx="2">
            <a:schemeClr val="accent4"/>
          </a:effectRef>
          <a:fontRef idx="minor">
            <a:schemeClr val="lt1"/>
          </a:fontRef>
        </p:style>
        <p:txBody>
          <a:bodyPr wrap="square" lIns="36000" tIns="36000" rIns="36000" bIns="36000">
            <a:spAutoFit/>
          </a:bodyPr>
          <a:lstStyle/>
          <a:p>
            <a:r>
              <a:rPr lang="ja-JP" altLang="en-US" sz="1400" b="1" spc="300" dirty="0" smtClean="0">
                <a:solidFill>
                  <a:schemeClr val="bg1"/>
                </a:solidFill>
                <a:latin typeface="HG丸ｺﾞｼｯｸM-PRO" panose="020F0600000000000000" pitchFamily="50" charset="-128"/>
                <a:ea typeface="HG丸ｺﾞｼｯｸM-PRO" panose="020F0600000000000000" pitchFamily="50" charset="-128"/>
              </a:rPr>
              <a:t>施策全般の考え方</a:t>
            </a:r>
            <a:endParaRPr lang="ja-JP" altLang="en-US" sz="1400" b="1" spc="300" dirty="0">
              <a:solidFill>
                <a:schemeClr val="bg1"/>
              </a:solidFill>
              <a:latin typeface="HG丸ｺﾞｼｯｸM-PRO" panose="020F0600000000000000" pitchFamily="50" charset="-128"/>
              <a:ea typeface="HG丸ｺﾞｼｯｸM-PRO" panose="020F0600000000000000" pitchFamily="50" charset="-128"/>
            </a:endParaRPr>
          </a:p>
        </p:txBody>
      </p:sp>
      <p:grpSp>
        <p:nvGrpSpPr>
          <p:cNvPr id="3" name="グループ化 2"/>
          <p:cNvGrpSpPr/>
          <p:nvPr/>
        </p:nvGrpSpPr>
        <p:grpSpPr>
          <a:xfrm>
            <a:off x="416496" y="2680050"/>
            <a:ext cx="9599809" cy="3674925"/>
            <a:chOff x="416496" y="2680050"/>
            <a:chExt cx="9599809" cy="3674925"/>
          </a:xfrm>
        </p:grpSpPr>
        <p:grpSp>
          <p:nvGrpSpPr>
            <p:cNvPr id="2" name="グループ化 1"/>
            <p:cNvGrpSpPr/>
            <p:nvPr/>
          </p:nvGrpSpPr>
          <p:grpSpPr>
            <a:xfrm>
              <a:off x="416496" y="2680050"/>
              <a:ext cx="9599809" cy="3674925"/>
              <a:chOff x="351824" y="2499692"/>
              <a:chExt cx="9599809" cy="3674925"/>
            </a:xfrm>
          </p:grpSpPr>
          <p:grpSp>
            <p:nvGrpSpPr>
              <p:cNvPr id="4" name="グループ化 3"/>
              <p:cNvGrpSpPr/>
              <p:nvPr/>
            </p:nvGrpSpPr>
            <p:grpSpPr>
              <a:xfrm>
                <a:off x="351824" y="2499692"/>
                <a:ext cx="9599809" cy="3674925"/>
                <a:chOff x="464561" y="2992475"/>
                <a:chExt cx="9599809" cy="3674925"/>
              </a:xfrm>
            </p:grpSpPr>
            <p:sp>
              <p:nvSpPr>
                <p:cNvPr id="29" name="テキスト ボックス 28"/>
                <p:cNvSpPr txBox="1"/>
                <p:nvPr/>
              </p:nvSpPr>
              <p:spPr>
                <a:xfrm>
                  <a:off x="1020332" y="6093048"/>
                  <a:ext cx="1498600" cy="415498"/>
                </a:xfrm>
                <a:prstGeom prst="rect">
                  <a:avLst/>
                </a:prstGeom>
                <a:noFill/>
              </p:spPr>
              <p:txBody>
                <a:bodyPr wrap="square" rtlCol="0">
                  <a:spAutoFit/>
                </a:bodyPr>
                <a:lstStyle/>
                <a:p>
                  <a:r>
                    <a:rPr kumimoji="1" lang="ja-JP" altLang="en-US" sz="1050" dirty="0">
                      <a:latin typeface="Meiryo UI" panose="020B0604030504040204" pitchFamily="50" charset="-128"/>
                      <a:ea typeface="Meiryo UI" panose="020B0604030504040204" pitchFamily="50" charset="-128"/>
                    </a:rPr>
                    <a:t>○</a:t>
                  </a:r>
                  <a:r>
                    <a:rPr kumimoji="1" lang="ja-JP" altLang="en-US" sz="1050" dirty="0" smtClean="0">
                      <a:latin typeface="Meiryo UI" panose="020B0604030504040204" pitchFamily="50" charset="-128"/>
                      <a:ea typeface="Meiryo UI" panose="020B0604030504040204" pitchFamily="50" charset="-128"/>
                    </a:rPr>
                    <a:t>浸水対策の推進</a:t>
                  </a:r>
                  <a:endParaRPr kumimoji="1" lang="en-US" altLang="ja-JP" sz="1050" dirty="0" smtClean="0">
                    <a:latin typeface="Meiryo UI" panose="020B0604030504040204" pitchFamily="50" charset="-128"/>
                    <a:ea typeface="Meiryo UI" panose="020B0604030504040204" pitchFamily="50" charset="-128"/>
                  </a:endParaRPr>
                </a:p>
                <a:p>
                  <a:r>
                    <a:rPr kumimoji="1" lang="ja-JP" altLang="en-US" sz="1050" dirty="0" smtClean="0">
                      <a:latin typeface="Meiryo UI" panose="020B0604030504040204" pitchFamily="50" charset="-128"/>
                      <a:ea typeface="Meiryo UI" panose="020B0604030504040204" pitchFamily="50" charset="-128"/>
                    </a:rPr>
                    <a:t>○地震対策の推進</a:t>
                  </a:r>
                  <a:endParaRPr kumimoji="1" lang="ja-JP" altLang="en-US" sz="1050" dirty="0">
                    <a:latin typeface="Meiryo UI" panose="020B0604030504040204" pitchFamily="50" charset="-128"/>
                    <a:ea typeface="Meiryo UI" panose="020B0604030504040204" pitchFamily="50" charset="-128"/>
                  </a:endParaRPr>
                </a:p>
              </p:txBody>
            </p:sp>
            <p:sp>
              <p:nvSpPr>
                <p:cNvPr id="31" name="テキスト ボックス 30"/>
                <p:cNvSpPr txBox="1"/>
                <p:nvPr/>
              </p:nvSpPr>
              <p:spPr>
                <a:xfrm>
                  <a:off x="2588191" y="5234477"/>
                  <a:ext cx="1498600" cy="415498"/>
                </a:xfrm>
                <a:prstGeom prst="rect">
                  <a:avLst/>
                </a:prstGeom>
                <a:noFill/>
              </p:spPr>
              <p:txBody>
                <a:bodyPr wrap="square" rtlCol="0">
                  <a:spAutoFit/>
                </a:bodyPr>
                <a:lstStyle/>
                <a:p>
                  <a:r>
                    <a:rPr kumimoji="1" lang="ja-JP" altLang="en-US" sz="1050" dirty="0" smtClean="0">
                      <a:latin typeface="Meiryo UI" panose="020B0604030504040204" pitchFamily="50" charset="-128"/>
                      <a:ea typeface="Meiryo UI" panose="020B0604030504040204" pitchFamily="50" charset="-128"/>
                    </a:rPr>
                    <a:t>○老朽化対策の推進</a:t>
                  </a:r>
                  <a:endParaRPr kumimoji="1" lang="en-US" altLang="ja-JP" sz="1050" dirty="0" smtClean="0">
                    <a:latin typeface="Meiryo UI" panose="020B0604030504040204" pitchFamily="50" charset="-128"/>
                    <a:ea typeface="Meiryo UI" panose="020B0604030504040204" pitchFamily="50" charset="-128"/>
                  </a:endParaRPr>
                </a:p>
                <a:p>
                  <a:r>
                    <a:rPr kumimoji="1" lang="ja-JP" altLang="en-US" sz="1050" dirty="0" smtClean="0">
                      <a:latin typeface="Meiryo UI" panose="020B0604030504040204" pitchFamily="50" charset="-128"/>
                      <a:ea typeface="Meiryo UI" panose="020B0604030504040204" pitchFamily="50" charset="-128"/>
                    </a:rPr>
                    <a:t>○適切な予防保全</a:t>
                  </a:r>
                  <a:endParaRPr kumimoji="1" lang="ja-JP" altLang="en-US" sz="1050" dirty="0">
                    <a:latin typeface="Meiryo UI" panose="020B0604030504040204" pitchFamily="50" charset="-128"/>
                    <a:ea typeface="Meiryo UI" panose="020B0604030504040204" pitchFamily="50" charset="-128"/>
                  </a:endParaRPr>
                </a:p>
              </p:txBody>
            </p:sp>
            <p:pic>
              <p:nvPicPr>
                <p:cNvPr id="7" name="図 6"/>
                <p:cNvPicPr>
                  <a:picLocks noChangeAspect="1"/>
                </p:cNvPicPr>
                <p:nvPr/>
              </p:nvPicPr>
              <p:blipFill>
                <a:blip r:embed="rId5"/>
                <a:stretch>
                  <a:fillRect/>
                </a:stretch>
              </p:blipFill>
              <p:spPr>
                <a:xfrm>
                  <a:off x="2805587" y="4560139"/>
                  <a:ext cx="4006636" cy="2107261"/>
                </a:xfrm>
                <a:prstGeom prst="rect">
                  <a:avLst/>
                </a:prstGeom>
              </p:spPr>
            </p:pic>
            <p:sp>
              <p:nvSpPr>
                <p:cNvPr id="16" name="テキスト ボックス 15"/>
                <p:cNvSpPr txBox="1"/>
                <p:nvPr/>
              </p:nvSpPr>
              <p:spPr>
                <a:xfrm>
                  <a:off x="2904560" y="4283180"/>
                  <a:ext cx="3590084" cy="253916"/>
                </a:xfrm>
                <a:prstGeom prst="rect">
                  <a:avLst/>
                </a:prstGeom>
                <a:noFill/>
              </p:spPr>
              <p:txBody>
                <a:bodyPr wrap="square" rtlCol="0">
                  <a:spAutoFit/>
                </a:bodyPr>
                <a:lstStyle/>
                <a:p>
                  <a:pPr algn="ctr"/>
                  <a:r>
                    <a:rPr kumimoji="1" lang="ja-JP" altLang="en-US" sz="1000" dirty="0">
                      <a:latin typeface="Meiryo UI" panose="020B0604030504040204" pitchFamily="50" charset="-128"/>
                      <a:ea typeface="Meiryo UI" panose="020B0604030504040204" pitchFamily="50" charset="-128"/>
                    </a:rPr>
                    <a:t>機械・電気設備の健全度状況</a:t>
                  </a:r>
                  <a:r>
                    <a:rPr kumimoji="1" lang="ja-JP" altLang="en-US" sz="1000" dirty="0" smtClean="0">
                      <a:latin typeface="Meiryo UI" panose="020B0604030504040204" pitchFamily="50" charset="-128"/>
                      <a:ea typeface="Meiryo UI" panose="020B0604030504040204" pitchFamily="50" charset="-128"/>
                    </a:rPr>
                    <a:t>（令和元年度</a:t>
                  </a:r>
                  <a:r>
                    <a:rPr kumimoji="1" lang="ja-JP" altLang="en-US" sz="1000" dirty="0">
                      <a:latin typeface="Meiryo UI" panose="020B0604030504040204" pitchFamily="50" charset="-128"/>
                      <a:ea typeface="Meiryo UI" panose="020B0604030504040204" pitchFamily="50" charset="-128"/>
                    </a:rPr>
                    <a:t>現在）</a:t>
                  </a:r>
                </a:p>
              </p:txBody>
            </p:sp>
            <p:pic>
              <p:nvPicPr>
                <p:cNvPr id="14" name="図 13"/>
                <p:cNvPicPr>
                  <a:picLocks noChangeAspect="1"/>
                </p:cNvPicPr>
                <p:nvPr/>
              </p:nvPicPr>
              <p:blipFill>
                <a:blip r:embed="rId6"/>
                <a:stretch>
                  <a:fillRect/>
                </a:stretch>
              </p:blipFill>
              <p:spPr>
                <a:xfrm>
                  <a:off x="732181" y="4554736"/>
                  <a:ext cx="1572532" cy="1093320"/>
                </a:xfrm>
                <a:prstGeom prst="rect">
                  <a:avLst/>
                </a:prstGeom>
                <a:ln>
                  <a:solidFill>
                    <a:schemeClr val="tx1"/>
                  </a:solidFill>
                </a:ln>
              </p:spPr>
            </p:pic>
            <p:pic>
              <p:nvPicPr>
                <p:cNvPr id="18" name="図 17"/>
                <p:cNvPicPr>
                  <a:picLocks noChangeAspect="1"/>
                </p:cNvPicPr>
                <p:nvPr/>
              </p:nvPicPr>
              <p:blipFill>
                <a:blip r:embed="rId7"/>
                <a:stretch>
                  <a:fillRect/>
                </a:stretch>
              </p:blipFill>
              <p:spPr>
                <a:xfrm>
                  <a:off x="740407" y="3317250"/>
                  <a:ext cx="1593850" cy="1194647"/>
                </a:xfrm>
                <a:prstGeom prst="rect">
                  <a:avLst/>
                </a:prstGeom>
                <a:ln>
                  <a:solidFill>
                    <a:schemeClr val="tx1"/>
                  </a:solidFill>
                </a:ln>
              </p:spPr>
            </p:pic>
            <p:sp>
              <p:nvSpPr>
                <p:cNvPr id="23" name="正方形/長方形 22"/>
                <p:cNvSpPr/>
                <p:nvPr/>
              </p:nvSpPr>
              <p:spPr>
                <a:xfrm>
                  <a:off x="3028547" y="2992475"/>
                  <a:ext cx="3489987" cy="148980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p:cNvSpPr/>
                <p:nvPr/>
              </p:nvSpPr>
              <p:spPr>
                <a:xfrm>
                  <a:off x="464561" y="3282841"/>
                  <a:ext cx="2107772" cy="269195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ボックス 24"/>
                <p:cNvSpPr txBox="1"/>
                <p:nvPr/>
              </p:nvSpPr>
              <p:spPr>
                <a:xfrm>
                  <a:off x="464561" y="5613758"/>
                  <a:ext cx="2107772" cy="400110"/>
                </a:xfrm>
                <a:prstGeom prst="rect">
                  <a:avLst/>
                </a:prstGeom>
                <a:noFill/>
              </p:spPr>
              <p:txBody>
                <a:bodyPr wrap="square" rtlCol="0">
                  <a:spAutoFit/>
                </a:bodyPr>
                <a:lstStyle/>
                <a:p>
                  <a:pPr algn="ctr"/>
                  <a:r>
                    <a:rPr kumimoji="1" lang="ja-JP" altLang="en-US" sz="1000" dirty="0">
                      <a:latin typeface="Meiryo UI" panose="020B0604030504040204" pitchFamily="50" charset="-128"/>
                      <a:ea typeface="Meiryo UI" panose="020B0604030504040204" pitchFamily="50" charset="-128"/>
                    </a:rPr>
                    <a:t>寝屋川流域における浸水</a:t>
                  </a:r>
                  <a:r>
                    <a:rPr kumimoji="1" lang="ja-JP" altLang="en-US" sz="1000" dirty="0" smtClean="0">
                      <a:latin typeface="Meiryo UI" panose="020B0604030504040204" pitchFamily="50" charset="-128"/>
                      <a:ea typeface="Meiryo UI" panose="020B0604030504040204" pitchFamily="50" charset="-128"/>
                    </a:rPr>
                    <a:t>状況</a:t>
                  </a:r>
                  <a:endParaRPr kumimoji="1" lang="en-US" altLang="ja-JP" sz="1000" dirty="0" smtClean="0">
                    <a:latin typeface="Meiryo UI" panose="020B0604030504040204" pitchFamily="50" charset="-128"/>
                    <a:ea typeface="Meiryo UI" panose="020B0604030504040204" pitchFamily="50" charset="-128"/>
                  </a:endParaRPr>
                </a:p>
                <a:p>
                  <a:pPr algn="ctr"/>
                  <a:r>
                    <a:rPr kumimoji="1" lang="ja-JP" altLang="en-US" sz="1000" dirty="0" smtClean="0">
                      <a:latin typeface="Meiryo UI" panose="020B0604030504040204" pitchFamily="50" charset="-128"/>
                      <a:ea typeface="Meiryo UI" panose="020B0604030504040204" pitchFamily="50" charset="-128"/>
                    </a:rPr>
                    <a:t>（</a:t>
                  </a:r>
                  <a:r>
                    <a:rPr kumimoji="1" lang="ja-JP" altLang="en-US" sz="1000" dirty="0">
                      <a:latin typeface="Meiryo UI" panose="020B0604030504040204" pitchFamily="50" charset="-128"/>
                      <a:ea typeface="Meiryo UI" panose="020B0604030504040204" pitchFamily="50" charset="-128"/>
                    </a:rPr>
                    <a:t>平成</a:t>
                  </a:r>
                  <a:r>
                    <a:rPr kumimoji="1" lang="en-US" altLang="ja-JP" sz="1000" dirty="0">
                      <a:latin typeface="Meiryo UI" panose="020B0604030504040204" pitchFamily="50" charset="-128"/>
                      <a:ea typeface="Meiryo UI" panose="020B0604030504040204" pitchFamily="50" charset="-128"/>
                    </a:rPr>
                    <a:t>24</a:t>
                  </a:r>
                  <a:r>
                    <a:rPr kumimoji="1" lang="ja-JP" altLang="en-US" sz="1000" dirty="0">
                      <a:latin typeface="Meiryo UI" panose="020B0604030504040204" pitchFamily="50" charset="-128"/>
                      <a:ea typeface="Meiryo UI" panose="020B0604030504040204" pitchFamily="50" charset="-128"/>
                    </a:rPr>
                    <a:t>年</a:t>
                  </a:r>
                  <a:r>
                    <a:rPr kumimoji="1" lang="en-US" altLang="ja-JP" sz="1000" dirty="0">
                      <a:latin typeface="Meiryo UI" panose="020B0604030504040204" pitchFamily="50" charset="-128"/>
                      <a:ea typeface="Meiryo UI" panose="020B0604030504040204" pitchFamily="50" charset="-128"/>
                    </a:rPr>
                    <a:t>8</a:t>
                  </a:r>
                  <a:r>
                    <a:rPr kumimoji="1" lang="ja-JP" altLang="en-US" sz="1000" dirty="0">
                      <a:latin typeface="Meiryo UI" panose="020B0604030504040204" pitchFamily="50" charset="-128"/>
                      <a:ea typeface="Meiryo UI" panose="020B0604030504040204" pitchFamily="50" charset="-128"/>
                    </a:rPr>
                    <a:t>月豪雨）</a:t>
                  </a:r>
                </a:p>
              </p:txBody>
            </p:sp>
            <p:sp>
              <p:nvSpPr>
                <p:cNvPr id="28" name="テキスト ボックス 27"/>
                <p:cNvSpPr txBox="1"/>
                <p:nvPr/>
              </p:nvSpPr>
              <p:spPr>
                <a:xfrm>
                  <a:off x="6545929" y="6390733"/>
                  <a:ext cx="3518441" cy="261610"/>
                </a:xfrm>
                <a:prstGeom prst="rect">
                  <a:avLst/>
                </a:prstGeom>
                <a:noFill/>
                <a:ln w="6350">
                  <a:noFill/>
                  <a:prstDash val="sysDash"/>
                </a:ln>
              </p:spPr>
              <p:txBody>
                <a:bodyPr wrap="square" rtlCol="0">
                  <a:spAutoFit/>
                </a:bodyPr>
                <a:lstStyle/>
                <a:p>
                  <a:r>
                    <a:rPr kumimoji="1" lang="ja-JP" altLang="en-US" sz="1100" dirty="0" smtClean="0"/>
                    <a:t>＜大阪府流域下水道事業経営戦略の経営目標＞</a:t>
                  </a:r>
                  <a:endParaRPr kumimoji="1" lang="en-US" altLang="ja-JP" sz="1100" dirty="0" smtClean="0"/>
                </a:p>
              </p:txBody>
            </p:sp>
            <p:sp>
              <p:nvSpPr>
                <p:cNvPr id="30" name="右カーブ矢印 29"/>
                <p:cNvSpPr/>
                <p:nvPr/>
              </p:nvSpPr>
              <p:spPr>
                <a:xfrm rot="19748361">
                  <a:off x="3441772" y="4562980"/>
                  <a:ext cx="368300" cy="610515"/>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2" name="左カーブ矢印 31"/>
                <p:cNvSpPr/>
                <p:nvPr/>
              </p:nvSpPr>
              <p:spPr>
                <a:xfrm rot="2072086">
                  <a:off x="6956503" y="5421127"/>
                  <a:ext cx="320157" cy="68631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4" name="右カーブ矢印 33"/>
                <p:cNvSpPr/>
                <p:nvPr/>
              </p:nvSpPr>
              <p:spPr>
                <a:xfrm rot="18230409">
                  <a:off x="2435223" y="6033426"/>
                  <a:ext cx="368300" cy="610515"/>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3" name="テキスト ボックス 32"/>
                <p:cNvSpPr txBox="1"/>
                <p:nvPr/>
              </p:nvSpPr>
              <p:spPr>
                <a:xfrm>
                  <a:off x="7347075" y="5605136"/>
                  <a:ext cx="2211653" cy="577081"/>
                </a:xfrm>
                <a:prstGeom prst="rect">
                  <a:avLst/>
                </a:prstGeom>
                <a:noFill/>
              </p:spPr>
              <p:txBody>
                <a:bodyPr wrap="square" rtlCol="0">
                  <a:spAutoFit/>
                </a:bodyPr>
                <a:lstStyle/>
                <a:p>
                  <a:r>
                    <a:rPr kumimoji="1" lang="ja-JP" altLang="en-US" sz="1050" dirty="0" smtClean="0">
                      <a:latin typeface="Meiryo UI" panose="020B0604030504040204" pitchFamily="50" charset="-128"/>
                      <a:ea typeface="Meiryo UI" panose="020B0604030504040204" pitchFamily="50" charset="-128"/>
                    </a:rPr>
                    <a:t>○省エネ機器の導入、運転の効率化</a:t>
                  </a:r>
                  <a:endParaRPr kumimoji="1" lang="en-US" altLang="ja-JP" sz="1050" dirty="0" smtClean="0">
                    <a:latin typeface="Meiryo UI" panose="020B0604030504040204" pitchFamily="50" charset="-128"/>
                    <a:ea typeface="Meiryo UI" panose="020B0604030504040204" pitchFamily="50" charset="-128"/>
                  </a:endParaRPr>
                </a:p>
                <a:p>
                  <a:r>
                    <a:rPr kumimoji="1" lang="ja-JP" altLang="en-US" sz="1050" dirty="0" smtClean="0">
                      <a:latin typeface="Meiryo UI" panose="020B0604030504040204" pitchFamily="50" charset="-128"/>
                      <a:ea typeface="Meiryo UI" panose="020B0604030504040204" pitchFamily="50" charset="-128"/>
                    </a:rPr>
                    <a:t>○</a:t>
                  </a:r>
                  <a:r>
                    <a:rPr kumimoji="1" lang="en-US" altLang="ja-JP" sz="1050" dirty="0" smtClean="0">
                      <a:latin typeface="Meiryo UI" panose="020B0604030504040204" pitchFamily="50" charset="-128"/>
                      <a:ea typeface="Meiryo UI" panose="020B0604030504040204" pitchFamily="50" charset="-128"/>
                    </a:rPr>
                    <a:t>PPP/PFI</a:t>
                  </a:r>
                  <a:r>
                    <a:rPr kumimoji="1" lang="ja-JP" altLang="en-US" sz="1050" dirty="0" smtClean="0">
                      <a:latin typeface="Meiryo UI" panose="020B0604030504040204" pitchFamily="50" charset="-128"/>
                      <a:ea typeface="Meiryo UI" panose="020B0604030504040204" pitchFamily="50" charset="-128"/>
                    </a:rPr>
                    <a:t>手法の導入</a:t>
                  </a:r>
                  <a:endParaRPr kumimoji="1" lang="ja-JP" altLang="en-US" sz="1050" dirty="0">
                    <a:latin typeface="Meiryo UI" panose="020B0604030504040204" pitchFamily="50" charset="-128"/>
                    <a:ea typeface="Meiryo UI" panose="020B0604030504040204" pitchFamily="50" charset="-128"/>
                  </a:endParaRPr>
                </a:p>
                <a:p>
                  <a:r>
                    <a:rPr kumimoji="1" lang="ja-JP" altLang="en-US" sz="1050" dirty="0" smtClean="0">
                      <a:latin typeface="Meiryo UI" panose="020B0604030504040204" pitchFamily="50" charset="-128"/>
                      <a:ea typeface="Meiryo UI" panose="020B0604030504040204" pitchFamily="50" charset="-128"/>
                    </a:rPr>
                    <a:t>○新たな財源確保</a:t>
                  </a:r>
                  <a:endParaRPr kumimoji="1" lang="ja-JP" altLang="en-US" sz="1050" dirty="0">
                    <a:latin typeface="Meiryo UI" panose="020B0604030504040204" pitchFamily="50" charset="-128"/>
                    <a:ea typeface="Meiryo UI" panose="020B0604030504040204" pitchFamily="50" charset="-128"/>
                  </a:endParaRPr>
                </a:p>
              </p:txBody>
            </p:sp>
            <p:sp>
              <p:nvSpPr>
                <p:cNvPr id="38" name="テキスト ボックス 37"/>
                <p:cNvSpPr txBox="1"/>
                <p:nvPr/>
              </p:nvSpPr>
              <p:spPr>
                <a:xfrm>
                  <a:off x="6793929" y="4994818"/>
                  <a:ext cx="3024336" cy="246221"/>
                </a:xfrm>
                <a:prstGeom prst="rect">
                  <a:avLst/>
                </a:prstGeom>
                <a:noFill/>
              </p:spPr>
              <p:txBody>
                <a:bodyPr wrap="square" rtlCol="0">
                  <a:spAutoFit/>
                </a:bodyPr>
                <a:lstStyle/>
                <a:p>
                  <a:pPr algn="ctr"/>
                  <a:r>
                    <a:rPr lang="ja-JP" altLang="en-US" sz="1000" dirty="0" smtClean="0">
                      <a:latin typeface="Meiryo UI" panose="020B0604030504040204" pitchFamily="50" charset="-128"/>
                      <a:ea typeface="Meiryo UI" panose="020B0604030504040204" pitchFamily="50" charset="-128"/>
                    </a:rPr>
                    <a:t>新たな財源確保のための用地貸付（穂積ポンプ場）</a:t>
                  </a:r>
                  <a:endParaRPr kumimoji="1" lang="ja-JP" altLang="en-US" sz="1000" dirty="0">
                    <a:latin typeface="Meiryo UI" panose="020B0604030504040204" pitchFamily="50" charset="-128"/>
                    <a:ea typeface="Meiryo UI" panose="020B0604030504040204" pitchFamily="50" charset="-128"/>
                  </a:endParaRPr>
                </a:p>
              </p:txBody>
            </p:sp>
          </p:grpSp>
          <p:sp>
            <p:nvSpPr>
              <p:cNvPr id="35" name="正方形/長方形 34"/>
              <p:cNvSpPr/>
              <p:nvPr/>
            </p:nvSpPr>
            <p:spPr>
              <a:xfrm>
                <a:off x="6714135" y="2790058"/>
                <a:ext cx="2838698" cy="195187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 name="図 4"/>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7031712" y="2915644"/>
                <a:ext cx="2136223" cy="1602167"/>
              </a:xfrm>
              <a:prstGeom prst="rect">
                <a:avLst/>
              </a:prstGeom>
              <a:ln>
                <a:solidFill>
                  <a:schemeClr val="tx1"/>
                </a:solidFill>
              </a:ln>
            </p:spPr>
          </p:pic>
        </p:grpSp>
        <p:pic>
          <p:nvPicPr>
            <p:cNvPr id="40" name="図 39"/>
            <p:cNvPicPr>
              <a:picLocks noChangeAspect="1"/>
            </p:cNvPicPr>
            <p:nvPr/>
          </p:nvPicPr>
          <p:blipFill rotWithShape="1">
            <a:blip r:embed="rId9" cstate="print">
              <a:extLst>
                <a:ext uri="{28A0092B-C50C-407E-A947-70E740481C1C}">
                  <a14:useLocalDpi xmlns:a14="http://schemas.microsoft.com/office/drawing/2010/main"/>
                </a:ext>
              </a:extLst>
            </a:blip>
            <a:srcRect l="64363" t="6075" b="51784"/>
            <a:stretch/>
          </p:blipFill>
          <p:spPr>
            <a:xfrm>
              <a:off x="4742985" y="2852936"/>
              <a:ext cx="1620060" cy="1186863"/>
            </a:xfrm>
            <a:prstGeom prst="rect">
              <a:avLst/>
            </a:prstGeom>
          </p:spPr>
        </p:pic>
        <p:sp>
          <p:nvSpPr>
            <p:cNvPr id="41" name="テキスト ボックス 40"/>
            <p:cNvSpPr txBox="1"/>
            <p:nvPr/>
          </p:nvSpPr>
          <p:spPr>
            <a:xfrm>
              <a:off x="4725475" y="2705422"/>
              <a:ext cx="1050005" cy="184666"/>
            </a:xfrm>
            <a:prstGeom prst="rect">
              <a:avLst/>
            </a:prstGeom>
            <a:noFill/>
          </p:spPr>
          <p:txBody>
            <a:bodyPr wrap="square" rtlCol="0">
              <a:spAutoFit/>
            </a:bodyPr>
            <a:lstStyle/>
            <a:p>
              <a:pPr algn="ctr"/>
              <a:r>
                <a:rPr kumimoji="1" lang="ja-JP" altLang="en-US" sz="600" dirty="0" smtClean="0">
                  <a:latin typeface="Meiryo UI" panose="020B0604030504040204" pitchFamily="50" charset="-128"/>
                  <a:ea typeface="Meiryo UI" panose="020B0604030504040204" pitchFamily="50" charset="-128"/>
                </a:rPr>
                <a:t>機械設備の例（除塵機）</a:t>
              </a:r>
              <a:endParaRPr kumimoji="1" lang="ja-JP" altLang="en-US" sz="600" dirty="0">
                <a:latin typeface="Meiryo UI" panose="020B0604030504040204" pitchFamily="50" charset="-128"/>
                <a:ea typeface="Meiryo UI" panose="020B0604030504040204" pitchFamily="50" charset="-128"/>
              </a:endParaRPr>
            </a:p>
          </p:txBody>
        </p:sp>
      </p:grpSp>
    </p:spTree>
    <p:extLst>
      <p:ext uri="{BB962C8B-B14F-4D97-AF65-F5344CB8AC3E}">
        <p14:creationId xmlns:p14="http://schemas.microsoft.com/office/powerpoint/2010/main" val="40237724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サブタイトル 2"/>
          <p:cNvSpPr txBox="1">
            <a:spLocks/>
          </p:cNvSpPr>
          <p:nvPr/>
        </p:nvSpPr>
        <p:spPr>
          <a:xfrm>
            <a:off x="-8399" y="-3574"/>
            <a:ext cx="9928250" cy="363364"/>
          </a:xfrm>
          <a:prstGeom prst="rect">
            <a:avLst/>
          </a:prstGeom>
          <a:gradFill>
            <a:gsLst>
              <a:gs pos="0">
                <a:schemeClr val="accent1">
                  <a:tint val="66000"/>
                  <a:satMod val="160000"/>
                </a:schemeClr>
              </a:gs>
              <a:gs pos="100000">
                <a:schemeClr val="accent1">
                  <a:lumMod val="60000"/>
                  <a:lumOff val="40000"/>
                </a:schemeClr>
              </a:gs>
              <a:gs pos="50000">
                <a:schemeClr val="bg1"/>
              </a:gs>
            </a:gsLst>
            <a:lin ang="5400000" scaled="0"/>
          </a:gradFill>
        </p:spPr>
        <p:txBody>
          <a:bodyPr vert="horz" wrap="square" lIns="72000" tIns="36000" rIns="72000" bIns="36000" rtlCol="0">
            <a:spAutoFit/>
          </a:bodyPr>
          <a:lstStyle>
            <a:lvl1pPr marL="480060" indent="-480060" algn="l" defTabSz="1280160" rtl="0" eaLnBrk="1" latinLnBrk="0" hangingPunct="1">
              <a:spcBef>
                <a:spcPct val="20000"/>
              </a:spcBef>
              <a:buFont typeface="Arial" pitchFamily="34" charset="0"/>
              <a:buChar char="•"/>
              <a:defRPr kumimoji="1" sz="4500" kern="1200">
                <a:solidFill>
                  <a:schemeClr val="tx1"/>
                </a:solidFill>
                <a:latin typeface="+mn-lt"/>
                <a:ea typeface="+mn-ea"/>
                <a:cs typeface="+mn-cs"/>
              </a:defRPr>
            </a:lvl1pPr>
            <a:lvl2pPr marL="1040130" indent="-400050" algn="l" defTabSz="1280160" rtl="0" eaLnBrk="1" latinLnBrk="0" hangingPunct="1">
              <a:spcBef>
                <a:spcPct val="20000"/>
              </a:spcBef>
              <a:buFont typeface="Arial" pitchFamily="34" charset="0"/>
              <a:buChar char="–"/>
              <a:defRPr kumimoji="1" sz="3900" kern="1200">
                <a:solidFill>
                  <a:schemeClr val="tx1"/>
                </a:solidFill>
                <a:latin typeface="+mn-lt"/>
                <a:ea typeface="+mn-ea"/>
                <a:cs typeface="+mn-cs"/>
              </a:defRPr>
            </a:lvl2pPr>
            <a:lvl3pPr marL="1600200" indent="-320040" algn="l" defTabSz="1280160" rtl="0" eaLnBrk="1" latinLnBrk="0" hangingPunct="1">
              <a:spcBef>
                <a:spcPct val="20000"/>
              </a:spcBef>
              <a:buFont typeface="Arial" pitchFamily="34" charset="0"/>
              <a:buChar char="•"/>
              <a:defRPr kumimoji="1" sz="3400" kern="1200">
                <a:solidFill>
                  <a:schemeClr val="tx1"/>
                </a:solidFill>
                <a:latin typeface="+mn-lt"/>
                <a:ea typeface="+mn-ea"/>
                <a:cs typeface="+mn-cs"/>
              </a:defRPr>
            </a:lvl3pPr>
            <a:lvl4pPr marL="2240280" indent="-320040" algn="l" defTabSz="1280160" rtl="0" eaLnBrk="1" latinLnBrk="0" hangingPunct="1">
              <a:spcBef>
                <a:spcPct val="20000"/>
              </a:spcBef>
              <a:buFont typeface="Arial" pitchFamily="34" charset="0"/>
              <a:buChar char="–"/>
              <a:defRPr kumimoji="1" sz="2800" kern="1200">
                <a:solidFill>
                  <a:schemeClr val="tx1"/>
                </a:solidFill>
                <a:latin typeface="+mn-lt"/>
                <a:ea typeface="+mn-ea"/>
                <a:cs typeface="+mn-cs"/>
              </a:defRPr>
            </a:lvl4pPr>
            <a:lvl5pPr marL="2880360" indent="-320040" algn="l" defTabSz="1280160" rtl="0" eaLnBrk="1" latinLnBrk="0" hangingPunct="1">
              <a:spcBef>
                <a:spcPct val="20000"/>
              </a:spcBef>
              <a:buFont typeface="Arial" pitchFamily="34" charset="0"/>
              <a:buChar char="»"/>
              <a:defRPr kumimoji="1" sz="2800" kern="1200">
                <a:solidFill>
                  <a:schemeClr val="tx1"/>
                </a:solidFill>
                <a:latin typeface="+mn-lt"/>
                <a:ea typeface="+mn-ea"/>
                <a:cs typeface="+mn-cs"/>
              </a:defRPr>
            </a:lvl5pPr>
            <a:lvl6pPr marL="3520440" indent="-320040" algn="l" defTabSz="1280160" rtl="0" eaLnBrk="1" latinLnBrk="0" hangingPunct="1">
              <a:spcBef>
                <a:spcPct val="20000"/>
              </a:spcBef>
              <a:buFont typeface="Arial" pitchFamily="34" charset="0"/>
              <a:buChar char="•"/>
              <a:defRPr kumimoji="1" sz="2800" kern="1200">
                <a:solidFill>
                  <a:schemeClr val="tx1"/>
                </a:solidFill>
                <a:latin typeface="+mn-lt"/>
                <a:ea typeface="+mn-ea"/>
                <a:cs typeface="+mn-cs"/>
              </a:defRPr>
            </a:lvl6pPr>
            <a:lvl7pPr marL="4160520" indent="-320040" algn="l" defTabSz="1280160" rtl="0" eaLnBrk="1" latinLnBrk="0" hangingPunct="1">
              <a:spcBef>
                <a:spcPct val="20000"/>
              </a:spcBef>
              <a:buFont typeface="Arial" pitchFamily="34" charset="0"/>
              <a:buChar char="•"/>
              <a:defRPr kumimoji="1" sz="2800" kern="1200">
                <a:solidFill>
                  <a:schemeClr val="tx1"/>
                </a:solidFill>
                <a:latin typeface="+mn-lt"/>
                <a:ea typeface="+mn-ea"/>
                <a:cs typeface="+mn-cs"/>
              </a:defRPr>
            </a:lvl7pPr>
            <a:lvl8pPr marL="4800600" indent="-320040" algn="l" defTabSz="1280160" rtl="0" eaLnBrk="1" latinLnBrk="0" hangingPunct="1">
              <a:spcBef>
                <a:spcPct val="20000"/>
              </a:spcBef>
              <a:buFont typeface="Arial" pitchFamily="34" charset="0"/>
              <a:buChar char="•"/>
              <a:defRPr kumimoji="1" sz="2800" kern="1200">
                <a:solidFill>
                  <a:schemeClr val="tx1"/>
                </a:solidFill>
                <a:latin typeface="+mn-lt"/>
                <a:ea typeface="+mn-ea"/>
                <a:cs typeface="+mn-cs"/>
              </a:defRPr>
            </a:lvl8pPr>
            <a:lvl9pPr marL="5440680" indent="-320040" algn="l" defTabSz="1280160" rtl="0" eaLnBrk="1" latinLnBrk="0" hangingPunct="1">
              <a:spcBef>
                <a:spcPct val="20000"/>
              </a:spcBef>
              <a:buFont typeface="Arial" pitchFamily="34" charset="0"/>
              <a:buChar char="•"/>
              <a:defRPr kumimoji="1" sz="2800" kern="1200">
                <a:solidFill>
                  <a:schemeClr val="tx1"/>
                </a:solidFill>
                <a:latin typeface="+mn-lt"/>
                <a:ea typeface="+mn-ea"/>
                <a:cs typeface="+mn-cs"/>
              </a:defRPr>
            </a:lvl9pPr>
          </a:lstStyle>
          <a:p>
            <a:pPr marL="0" marR="0" lvl="0" indent="0" algn="l" defTabSz="1280160" rtl="0" eaLnBrk="1" fontAlgn="auto" latinLnBrk="0" hangingPunct="1">
              <a:lnSpc>
                <a:spcPct val="100000"/>
              </a:lnSpc>
              <a:spcBef>
                <a:spcPct val="20000"/>
              </a:spcBef>
              <a:spcAft>
                <a:spcPts val="0"/>
              </a:spcAft>
              <a:buClrTx/>
              <a:buSzTx/>
              <a:buFont typeface="Arial" pitchFamily="34" charset="0"/>
              <a:buNone/>
              <a:tabLst/>
              <a:defRPr/>
            </a:pPr>
            <a:r>
              <a:rPr kumimoji="1" lang="ja-JP" altLang="en-US" sz="1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eiryo UI" pitchFamily="50" charset="-128"/>
              </a:rPr>
              <a:t>３</a:t>
            </a:r>
            <a:r>
              <a:rPr kumimoji="1" lang="ja-JP" altLang="en-US" sz="1800" b="1"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eiryo UI" pitchFamily="50" charset="-128"/>
              </a:rPr>
              <a:t>．重点施策の体系</a:t>
            </a:r>
            <a:endParaRPr kumimoji="1" lang="en-US" altLang="ja-JP" sz="1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eiryo UI" pitchFamily="50" charset="-128"/>
            </a:endParaRPr>
          </a:p>
        </p:txBody>
      </p:sp>
      <p:sp>
        <p:nvSpPr>
          <p:cNvPr id="27" name="正方形/長方形 26"/>
          <p:cNvSpPr/>
          <p:nvPr/>
        </p:nvSpPr>
        <p:spPr>
          <a:xfrm>
            <a:off x="108990" y="707184"/>
            <a:ext cx="9720000" cy="5987552"/>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95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 name="スライド番号プレースホルダー 1"/>
          <p:cNvSpPr>
            <a:spLocks noGrp="1"/>
          </p:cNvSpPr>
          <p:nvPr>
            <p:ph type="sldNum" sz="quarter" idx="12"/>
          </p:nvPr>
        </p:nvSpPr>
        <p:spPr>
          <a:xfrm>
            <a:off x="7608451" y="6598065"/>
            <a:ext cx="2311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9231F5-CC56-497A-A386-7B8232C12A76}" type="slidenum">
              <a:rPr kumimoji="1" lang="ja-JP" altLang="en-US" sz="13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1" lang="ja-JP" altLang="en-US" sz="1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5" name="正方形/長方形 4"/>
          <p:cNvSpPr/>
          <p:nvPr/>
        </p:nvSpPr>
        <p:spPr>
          <a:xfrm>
            <a:off x="145459" y="971145"/>
            <a:ext cx="9620534" cy="3164969"/>
          </a:xfrm>
          <a:prstGeom prst="rect">
            <a:avLst/>
          </a:prstGeom>
        </p:spPr>
        <p:txBody>
          <a:bodyPr wrap="square">
            <a:spAutoFit/>
          </a:bodyPr>
          <a:lstStyle/>
          <a:p>
            <a:pPr marL="0" marR="0" lvl="0" indent="0" algn="l" defTabSz="914400" rtl="0" eaLnBrk="1" fontAlgn="auto" latinLnBrk="0" hangingPunct="1">
              <a:spcBef>
                <a:spcPts val="0"/>
              </a:spcBef>
              <a:spcAft>
                <a:spcPts val="0"/>
              </a:spcAft>
              <a:buClrTx/>
              <a:buSzTx/>
              <a:buFontTx/>
              <a:buNone/>
              <a:tabLst/>
              <a:defRPr/>
            </a:pPr>
            <a:r>
              <a:rPr lang="ja-JP" altLang="en-US" sz="1300" dirty="0">
                <a:solidFill>
                  <a:prstClr val="black"/>
                </a:solidFill>
                <a:latin typeface="HG丸ｺﾞｼｯｸM-PRO" panose="020F0600000000000000" pitchFamily="50" charset="-128"/>
                <a:ea typeface="HG丸ｺﾞｼｯｸM-PRO" panose="020F0600000000000000" pitchFamily="50" charset="-128"/>
              </a:rPr>
              <a:t>⑤</a:t>
            </a:r>
            <a:r>
              <a:rPr kumimoji="1" lang="ja-JP" altLang="en-US" sz="130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rPr>
              <a:t> 戦略的維持管理の推進</a:t>
            </a:r>
            <a:endParaRPr kumimoji="1" lang="en-US" altLang="ja-JP" sz="130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1" lang="en-US" altLang="ja-JP" sz="1200" b="1" i="0" u="none" strike="noStrike" kern="1200" cap="none" spc="0" normalizeH="0" baseline="0" noProof="0" dirty="0" smtClean="0">
                <a:ln>
                  <a:noFill/>
                </a:ln>
                <a:solidFill>
                  <a:prstClr val="black"/>
                </a:solidFill>
                <a:effectLst/>
                <a:uLnTx/>
                <a:uFillTx/>
                <a:latin typeface="+mj-ea"/>
                <a:ea typeface="+mj-ea"/>
              </a:rPr>
              <a:t> </a:t>
            </a:r>
            <a:r>
              <a:rPr kumimoji="1" lang="ja-JP" altLang="en-US" sz="1200" b="1" i="0" u="none" strike="noStrike" kern="1200" cap="none" spc="0" normalizeH="0" baseline="0" noProof="0" dirty="0" smtClean="0">
                <a:ln>
                  <a:noFill/>
                </a:ln>
                <a:solidFill>
                  <a:prstClr val="black"/>
                </a:solidFill>
                <a:effectLst/>
                <a:uLnTx/>
                <a:uFillTx/>
                <a:latin typeface="+mj-ea"/>
                <a:ea typeface="+mj-ea"/>
              </a:rPr>
              <a:t>◇ </a:t>
            </a:r>
            <a:r>
              <a:rPr kumimoji="1" lang="ja-JP" altLang="en-US" sz="1200" b="1" i="0" u="none" strike="noStrike" kern="1200" cap="none" spc="0" normalizeH="0" baseline="0" noProof="0" dirty="0" smtClean="0">
                <a:ln>
                  <a:noFill/>
                </a:ln>
                <a:effectLst/>
                <a:uLnTx/>
                <a:uFillTx/>
                <a:latin typeface="+mj-ea"/>
                <a:ea typeface="+mj-ea"/>
              </a:rPr>
              <a:t>長寿命化計画に基づく</a:t>
            </a:r>
            <a:r>
              <a:rPr kumimoji="1" lang="ja-JP" altLang="ja-JP" sz="1200" b="1" i="0" u="none" strike="noStrike" kern="1200" cap="none" spc="0" normalizeH="0" baseline="0" noProof="0" dirty="0" smtClean="0">
                <a:ln>
                  <a:noFill/>
                </a:ln>
                <a:effectLst/>
                <a:uLnTx/>
                <a:uFillTx/>
                <a:latin typeface="+mj-ea"/>
                <a:ea typeface="+mj-ea"/>
              </a:rPr>
              <a:t>維持</a:t>
            </a:r>
            <a:r>
              <a:rPr kumimoji="1" lang="ja-JP" altLang="ja-JP" sz="1200" b="1" i="0" u="none" strike="noStrike" kern="1200" cap="none" spc="0" normalizeH="0" baseline="0" noProof="0" dirty="0">
                <a:ln>
                  <a:noFill/>
                </a:ln>
                <a:effectLst/>
                <a:uLnTx/>
                <a:uFillTx/>
                <a:latin typeface="+mj-ea"/>
                <a:ea typeface="+mj-ea"/>
              </a:rPr>
              <a:t>管理の</a:t>
            </a:r>
            <a:r>
              <a:rPr kumimoji="1" lang="ja-JP" altLang="ja-JP" sz="1200" b="1" i="0" u="none" strike="noStrike" kern="1200" cap="none" spc="0" normalizeH="0" baseline="0" noProof="0" dirty="0" smtClean="0">
                <a:ln>
                  <a:noFill/>
                </a:ln>
                <a:effectLst/>
                <a:uLnTx/>
                <a:uFillTx/>
                <a:latin typeface="+mj-ea"/>
                <a:ea typeface="+mj-ea"/>
              </a:rPr>
              <a:t>推進</a:t>
            </a:r>
            <a:endParaRPr kumimoji="1" lang="ja-JP" altLang="ja-JP" sz="1200" b="1" i="0" u="none" strike="noStrike" kern="1200" cap="none" spc="0" normalizeH="0" baseline="0" noProof="0" dirty="0">
              <a:ln>
                <a:noFill/>
              </a:ln>
              <a:effectLst/>
              <a:uLnTx/>
              <a:uFillTx/>
              <a:latin typeface="+mj-ea"/>
              <a:ea typeface="+mj-ea"/>
            </a:endParaRPr>
          </a:p>
          <a:p>
            <a:pPr marL="324000" marR="0" lvl="0" indent="-180000" algn="l" defTabSz="914400" rtl="0" eaLnBrk="1" fontAlgn="auto" latinLnBrk="0" hangingPunct="1">
              <a:lnSpc>
                <a:spcPts val="1300"/>
              </a:lnSpc>
              <a:spcBef>
                <a:spcPts val="0"/>
              </a:spcBef>
              <a:spcAft>
                <a:spcPts val="0"/>
              </a:spcAft>
              <a:buClrTx/>
              <a:buSzTx/>
              <a:buFont typeface="Wingdings" panose="05000000000000000000" pitchFamily="2" charset="2"/>
              <a:buChar char="ü"/>
              <a:tabLst/>
              <a:defRPr/>
            </a:pPr>
            <a:r>
              <a:rPr kumimoji="1" lang="ja-JP" altLang="ja-JP" sz="12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rPr>
              <a:t>高度</a:t>
            </a:r>
            <a:r>
              <a:rPr kumimoji="1" lang="ja-JP" altLang="ja-JP" sz="12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経済成長期に大量かつ集中的に整備されたインフラ施設は同時期に老朽化を迎えることとなり、更新時期が集中することに</a:t>
            </a:r>
            <a:r>
              <a:rPr kumimoji="1" lang="ja-JP" altLang="ja-JP" sz="12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rPr>
              <a:t>なれば</a:t>
            </a:r>
            <a:r>
              <a:rPr kumimoji="1" lang="ja-JP" altLang="en-US" sz="12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rPr>
              <a:t>、</a:t>
            </a:r>
            <a:r>
              <a:rPr kumimoji="1" lang="ja-JP" altLang="ja-JP" sz="12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rPr>
              <a:t>財源</a:t>
            </a:r>
            <a:r>
              <a:rPr lang="ja-JP" altLang="en-US" sz="1200" dirty="0">
                <a:latin typeface="Meiryo UI" panose="020B0604030504040204" pitchFamily="50" charset="-128"/>
                <a:ea typeface="Meiryo UI" panose="020B0604030504040204" pitchFamily="50" charset="-128"/>
              </a:rPr>
              <a:t>・</a:t>
            </a:r>
            <a:r>
              <a:rPr kumimoji="1" lang="ja-JP" altLang="ja-JP" sz="12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rPr>
              <a:t>資材</a:t>
            </a:r>
            <a:r>
              <a:rPr lang="ja-JP" altLang="en-US" sz="1200" dirty="0">
                <a:latin typeface="Meiryo UI" panose="020B0604030504040204" pitchFamily="50" charset="-128"/>
                <a:ea typeface="Meiryo UI" panose="020B0604030504040204" pitchFamily="50" charset="-128"/>
              </a:rPr>
              <a:t>・</a:t>
            </a:r>
            <a:r>
              <a:rPr kumimoji="1" lang="ja-JP" altLang="en-US" sz="12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rPr>
              <a:t>　　</a:t>
            </a:r>
            <a:r>
              <a:rPr kumimoji="1" lang="ja-JP" altLang="ja-JP" sz="12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rPr>
              <a:t>人材</a:t>
            </a:r>
            <a:r>
              <a:rPr kumimoji="1" lang="ja-JP" altLang="ja-JP" sz="12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などの不足が生じ、インフラ使用の制限を余儀なくされるような事態となりかねません。一方、インフラ施設の老朽化問題は予測が困難な未知の領域も多く、施設管理者が現場で培った経験だけでは十分な対策を講じることが出来ない場合もあるため、これまでの</a:t>
            </a:r>
            <a:r>
              <a:rPr kumimoji="1" lang="ja-JP" altLang="ja-JP" sz="12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rPr>
              <a:t>取組や</a:t>
            </a:r>
            <a:r>
              <a:rPr kumimoji="1" lang="ja-JP" altLang="ja-JP" sz="12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蓄積されたデータを活用</a:t>
            </a:r>
            <a:r>
              <a:rPr kumimoji="1" lang="ja-JP" altLang="ja-JP" sz="12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rPr>
              <a:t>しながら</a:t>
            </a:r>
            <a:r>
              <a:rPr kumimoji="1" lang="ja-JP" altLang="en-US" sz="12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rPr>
              <a:t>　</a:t>
            </a:r>
            <a:r>
              <a:rPr kumimoji="1" lang="ja-JP" altLang="ja-JP" sz="12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rPr>
              <a:t>最新</a:t>
            </a:r>
            <a:r>
              <a:rPr kumimoji="1" lang="ja-JP" altLang="ja-JP" sz="12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の科学的、専門的な知見も取り入れるなど、より一層戦略的な維持管理を推進していく必要があります</a:t>
            </a:r>
            <a:r>
              <a:rPr kumimoji="1" lang="ja-JP" altLang="ja-JP" sz="12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rPr>
              <a:t>。</a:t>
            </a:r>
            <a:endParaRPr kumimoji="1" lang="en-US" altLang="ja-JP" sz="12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endParaRPr>
          </a:p>
          <a:p>
            <a:pPr marL="324000" marR="0" lvl="0" indent="-180000" algn="l" defTabSz="914400" rtl="0" eaLnBrk="1" fontAlgn="auto" latinLnBrk="0" hangingPunct="1">
              <a:lnSpc>
                <a:spcPts val="1300"/>
              </a:lnSpc>
              <a:spcBef>
                <a:spcPts val="0"/>
              </a:spcBef>
              <a:spcAft>
                <a:spcPts val="0"/>
              </a:spcAft>
              <a:buClrTx/>
              <a:buSzTx/>
              <a:buFont typeface="Wingdings" panose="05000000000000000000" pitchFamily="2" charset="2"/>
              <a:buChar char="ü"/>
              <a:tabLst/>
              <a:defRPr/>
            </a:pPr>
            <a:r>
              <a:rPr kumimoji="1" lang="ja-JP" altLang="ja-JP" sz="12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rPr>
              <a:t>大阪府</a:t>
            </a:r>
            <a:r>
              <a:rPr kumimoji="1" lang="ja-JP" altLang="ja-JP" sz="12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では、施設の点検や診断手法の充実、予防保全対策の充実、特に施設ごとの更新時期の見極めの考え方を明確化し、将来の更新時期</a:t>
            </a:r>
            <a:r>
              <a:rPr kumimoji="1" lang="ja-JP" altLang="ja-JP" sz="12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rPr>
              <a:t>の</a:t>
            </a:r>
            <a:r>
              <a:rPr kumimoji="1" lang="ja-JP" altLang="en-US" sz="12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rPr>
              <a:t>　　</a:t>
            </a:r>
            <a:r>
              <a:rPr kumimoji="1" lang="ja-JP" altLang="ja-JP" sz="12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rPr>
              <a:t>平準化</a:t>
            </a:r>
            <a:r>
              <a:rPr kumimoji="1" lang="ja-JP" altLang="ja-JP" sz="12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や維持管理・更新の適正化等をはじめとした「戦略的維持管理」を推進するため、</a:t>
            </a:r>
            <a:r>
              <a:rPr kumimoji="1" lang="ja-JP" altLang="ja-JP" sz="12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rPr>
              <a:t>平成</a:t>
            </a:r>
            <a:r>
              <a:rPr lang="en-US" altLang="ja-JP" sz="1200" dirty="0">
                <a:latin typeface="Meiryo UI" panose="020B0604030504040204" pitchFamily="50" charset="-128"/>
                <a:ea typeface="Meiryo UI" panose="020B0604030504040204" pitchFamily="50" charset="-128"/>
              </a:rPr>
              <a:t>27</a:t>
            </a:r>
            <a:r>
              <a:rPr kumimoji="1" lang="ja-JP" altLang="ja-JP" sz="12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rPr>
              <a:t>年</a:t>
            </a:r>
            <a:r>
              <a:rPr kumimoji="1" lang="ja-JP" altLang="ja-JP" sz="12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３月に「大阪府都市基盤</a:t>
            </a:r>
            <a:r>
              <a:rPr kumimoji="1" lang="ja-JP" altLang="ja-JP" sz="12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rPr>
              <a:t>施設</a:t>
            </a:r>
            <a:r>
              <a:rPr kumimoji="1" lang="ja-JP" altLang="en-US" sz="12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rPr>
              <a:t>長</a:t>
            </a:r>
            <a:r>
              <a:rPr kumimoji="1" lang="ja-JP" altLang="ja-JP" sz="12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rPr>
              <a:t>寿命化</a:t>
            </a:r>
            <a:r>
              <a:rPr kumimoji="1" lang="ja-JP" altLang="ja-JP" sz="12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計画」</a:t>
            </a:r>
            <a:r>
              <a:rPr kumimoji="1" lang="ja-JP" altLang="ja-JP" sz="12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rPr>
              <a:t>を</a:t>
            </a:r>
            <a:r>
              <a:rPr kumimoji="1" lang="ja-JP" altLang="en-US" sz="12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rPr>
              <a:t>　</a:t>
            </a:r>
            <a:r>
              <a:rPr kumimoji="1" lang="ja-JP" altLang="ja-JP" sz="12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rPr>
              <a:t>策定</a:t>
            </a:r>
            <a:r>
              <a:rPr kumimoji="1" lang="ja-JP" altLang="ja-JP" sz="12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し、日常の点検や補修等に加えて予防保全による施設の長寿命化やライフサイクルコストを最小に抑える</a:t>
            </a:r>
            <a:r>
              <a:rPr kumimoji="1" lang="ja-JP" altLang="ja-JP" sz="12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rPr>
              <a:t>取組を</a:t>
            </a:r>
            <a:r>
              <a:rPr kumimoji="1" lang="ja-JP" altLang="ja-JP" sz="12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実施してきました</a:t>
            </a:r>
            <a:r>
              <a:rPr kumimoji="1" lang="ja-JP" altLang="ja-JP" sz="12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rPr>
              <a:t>。</a:t>
            </a:r>
            <a:endParaRPr kumimoji="1" lang="en-US" altLang="ja-JP" sz="12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endParaRPr>
          </a:p>
          <a:p>
            <a:pPr marL="324000" marR="0" lvl="0" indent="-180000" algn="l" defTabSz="914400" rtl="0" eaLnBrk="1" fontAlgn="auto" latinLnBrk="0" hangingPunct="1">
              <a:lnSpc>
                <a:spcPts val="1300"/>
              </a:lnSpc>
              <a:spcBef>
                <a:spcPts val="0"/>
              </a:spcBef>
              <a:spcAft>
                <a:spcPts val="0"/>
              </a:spcAft>
              <a:buClrTx/>
              <a:buSzTx/>
              <a:buFont typeface="Wingdings" panose="05000000000000000000" pitchFamily="2" charset="2"/>
              <a:buChar char="ü"/>
              <a:tabLst/>
              <a:defRPr/>
            </a:pPr>
            <a:r>
              <a:rPr kumimoji="1" lang="ja-JP" altLang="ja-JP" sz="12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rPr>
              <a:t>引き続き</a:t>
            </a:r>
            <a:r>
              <a:rPr kumimoji="1" lang="ja-JP" altLang="ja-JP" sz="12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、同計画に基づき、新技術の活用を含めた施設の点検や診断手法の充実、予防保全対策の拡充など、「戦略的維持管理」を推進</a:t>
            </a:r>
            <a:r>
              <a:rPr kumimoji="1" lang="ja-JP" altLang="ja-JP" sz="12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rPr>
              <a:t>します</a:t>
            </a:r>
            <a:r>
              <a:rPr kumimoji="1" lang="ja-JP" altLang="ja-JP" sz="12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a:t>
            </a:r>
            <a:endParaRPr kumimoji="1" lang="en-US" altLang="ja-JP" sz="12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endParaRPr>
          </a:p>
          <a:p>
            <a:pPr marR="0" lvl="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　</a:t>
            </a:r>
            <a:r>
              <a:rPr kumimoji="1" lang="ja-JP" altLang="ja-JP" sz="11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n-cs"/>
              </a:rPr>
              <a:t>〔</a:t>
            </a:r>
            <a:r>
              <a:rPr kumimoji="1" lang="ja-JP" altLang="ja-JP" sz="11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予防保全</a:t>
            </a:r>
            <a:r>
              <a:rPr kumimoji="1" lang="ja-JP" altLang="ja-JP" sz="11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n-cs"/>
              </a:rPr>
              <a:t>対策</a:t>
            </a:r>
            <a:r>
              <a:rPr lang="ja-JP" altLang="en-US" sz="1100" dirty="0">
                <a:latin typeface="Meiryo UI" panose="020B0604030504040204" pitchFamily="50" charset="-128"/>
                <a:ea typeface="Meiryo UI" panose="020B0604030504040204" pitchFamily="50" charset="-128"/>
              </a:rPr>
              <a:t>の</a:t>
            </a:r>
            <a:r>
              <a:rPr kumimoji="1" lang="ja-JP" altLang="ja-JP" sz="11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n-cs"/>
              </a:rPr>
              <a:t>効果</a:t>
            </a:r>
            <a:r>
              <a:rPr kumimoji="1" lang="ja-JP" altLang="en-US" sz="11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n-cs"/>
              </a:rPr>
              <a:t>検証</a:t>
            </a:r>
            <a:r>
              <a:rPr kumimoji="1" lang="ja-JP" altLang="ja-JP" sz="11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rPr>
              <a:t>〕</a:t>
            </a:r>
            <a:endParaRPr lang="ja-JP" altLang="ja-JP" sz="1100" dirty="0">
              <a:latin typeface="Meiryo UI" panose="020B0604030504040204" pitchFamily="50" charset="-128"/>
              <a:ea typeface="Meiryo UI" panose="020B0604030504040204" pitchFamily="50" charset="-128"/>
            </a:endParaRPr>
          </a:p>
          <a:p>
            <a:pPr marL="351450" indent="-171450">
              <a:buFont typeface="Wingdings" panose="05000000000000000000" pitchFamily="2" charset="2"/>
              <a:buChar char="p"/>
              <a:defRPr/>
            </a:pPr>
            <a:r>
              <a:rPr lang="ja-JP" altLang="en-US" sz="1100" dirty="0" smtClean="0">
                <a:latin typeface="Meiryo UI" panose="020B0604030504040204" pitchFamily="50" charset="-128"/>
                <a:ea typeface="Meiryo UI" panose="020B0604030504040204" pitchFamily="50" charset="-128"/>
              </a:rPr>
              <a:t>これ</a:t>
            </a:r>
            <a:r>
              <a:rPr lang="ja-JP" altLang="en-US" sz="1100" dirty="0">
                <a:latin typeface="Meiryo UI" panose="020B0604030504040204" pitchFamily="50" charset="-128"/>
                <a:ea typeface="Meiryo UI" panose="020B0604030504040204" pitchFamily="50" charset="-128"/>
              </a:rPr>
              <a:t>までの</a:t>
            </a:r>
            <a:r>
              <a:rPr lang="en-US" altLang="ja-JP" sz="1100" dirty="0">
                <a:latin typeface="Meiryo UI" panose="020B0604030504040204" pitchFamily="50" charset="-128"/>
                <a:ea typeface="Meiryo UI" panose="020B0604030504040204" pitchFamily="50" charset="-128"/>
              </a:rPr>
              <a:t>10</a:t>
            </a:r>
            <a:r>
              <a:rPr lang="ja-JP" altLang="ja-JP" sz="1100" dirty="0">
                <a:latin typeface="Meiryo UI" panose="020B0604030504040204" pitchFamily="50" charset="-128"/>
                <a:ea typeface="Meiryo UI" panose="020B0604030504040204" pitchFamily="50" charset="-128"/>
              </a:rPr>
              <a:t>年間</a:t>
            </a:r>
            <a:r>
              <a:rPr lang="ja-JP" altLang="en-US" sz="1100" dirty="0">
                <a:latin typeface="Meiryo UI" panose="020B0604030504040204" pitchFamily="50" charset="-128"/>
                <a:ea typeface="Meiryo UI" panose="020B0604030504040204" pitchFamily="50" charset="-128"/>
              </a:rPr>
              <a:t>（平成</a:t>
            </a:r>
            <a:r>
              <a:rPr lang="en-US" altLang="ja-JP" sz="1100" dirty="0">
                <a:latin typeface="Meiryo UI" panose="020B0604030504040204" pitchFamily="50" charset="-128"/>
                <a:ea typeface="Meiryo UI" panose="020B0604030504040204" pitchFamily="50" charset="-128"/>
              </a:rPr>
              <a:t>23</a:t>
            </a:r>
            <a:r>
              <a:rPr lang="ja-JP" altLang="en-US" sz="1100" dirty="0">
                <a:latin typeface="Meiryo UI" panose="020B0604030504040204" pitchFamily="50" charset="-128"/>
                <a:ea typeface="Meiryo UI" panose="020B0604030504040204" pitchFamily="50" charset="-128"/>
              </a:rPr>
              <a:t>年～令和</a:t>
            </a:r>
            <a:r>
              <a:rPr lang="en-US" altLang="ja-JP" sz="1100" dirty="0">
                <a:latin typeface="Meiryo UI" panose="020B0604030504040204" pitchFamily="50" charset="-128"/>
                <a:ea typeface="Meiryo UI" panose="020B0604030504040204" pitchFamily="50" charset="-128"/>
              </a:rPr>
              <a:t>2</a:t>
            </a:r>
            <a:r>
              <a:rPr lang="ja-JP" altLang="en-US" sz="1100" dirty="0">
                <a:latin typeface="Meiryo UI" panose="020B0604030504040204" pitchFamily="50" charset="-128"/>
                <a:ea typeface="Meiryo UI" panose="020B0604030504040204" pitchFamily="50" charset="-128"/>
              </a:rPr>
              <a:t>年</a:t>
            </a:r>
            <a:r>
              <a:rPr lang="ja-JP" altLang="en-US" sz="1100" dirty="0" smtClean="0">
                <a:latin typeface="Meiryo UI" panose="020B0604030504040204" pitchFamily="50" charset="-128"/>
                <a:ea typeface="Meiryo UI" panose="020B0604030504040204" pitchFamily="50" charset="-128"/>
              </a:rPr>
              <a:t>）で実施した予防保全対策（約</a:t>
            </a:r>
            <a:r>
              <a:rPr lang="en-US" altLang="ja-JP" sz="1100" dirty="0" smtClean="0">
                <a:latin typeface="Meiryo UI" panose="020B0604030504040204" pitchFamily="50" charset="-128"/>
                <a:ea typeface="Meiryo UI" panose="020B0604030504040204" pitchFamily="50" charset="-128"/>
              </a:rPr>
              <a:t>480</a:t>
            </a:r>
            <a:r>
              <a:rPr lang="ja-JP" altLang="en-US" sz="1100" dirty="0" smtClean="0">
                <a:latin typeface="Meiryo UI" panose="020B0604030504040204" pitchFamily="50" charset="-128"/>
                <a:ea typeface="Meiryo UI" panose="020B0604030504040204" pitchFamily="50" charset="-128"/>
              </a:rPr>
              <a:t>億円）の効果について</a:t>
            </a:r>
            <a:endParaRPr lang="en-US" altLang="ja-JP" sz="1100" dirty="0" smtClean="0">
              <a:latin typeface="Meiryo UI" panose="020B0604030504040204" pitchFamily="50" charset="-128"/>
              <a:ea typeface="Meiryo UI" panose="020B0604030504040204" pitchFamily="50" charset="-128"/>
            </a:endParaRPr>
          </a:p>
          <a:p>
            <a:pPr marL="495450" lvl="0" indent="-171450">
              <a:buFont typeface="Arial" panose="020B0604020202020204" pitchFamily="34" charset="0"/>
              <a:buChar char="•"/>
              <a:defRPr/>
            </a:pPr>
            <a:r>
              <a:rPr lang="ja-JP" altLang="en-US" sz="1100" dirty="0" smtClean="0">
                <a:latin typeface="Meiryo UI" panose="020B0604030504040204" pitchFamily="50" charset="-128"/>
                <a:ea typeface="Meiryo UI" panose="020B0604030504040204" pitchFamily="50" charset="-128"/>
              </a:rPr>
              <a:t>橋梁</a:t>
            </a:r>
            <a:r>
              <a:rPr lang="en-US" altLang="ja-JP" sz="1100" dirty="0" smtClean="0">
                <a:latin typeface="Meiryo UI" panose="020B0604030504040204" pitchFamily="50" charset="-128"/>
                <a:ea typeface="Meiryo UI" panose="020B0604030504040204" pitchFamily="50" charset="-128"/>
              </a:rPr>
              <a:t>219</a:t>
            </a:r>
            <a:r>
              <a:rPr lang="ja-JP" altLang="en-US" sz="1100" dirty="0" smtClean="0">
                <a:latin typeface="Meiryo UI" panose="020B0604030504040204" pitchFamily="50" charset="-128"/>
                <a:ea typeface="Meiryo UI" panose="020B0604030504040204" pitchFamily="50" charset="-128"/>
              </a:rPr>
              <a:t>橋などの施設を長寿命化し、令和５年以降の更新時期の集中を回避。</a:t>
            </a:r>
            <a:endParaRPr lang="en-US" altLang="ja-JP" sz="1100" dirty="0">
              <a:latin typeface="Meiryo UI" panose="020B0604030504040204" pitchFamily="50" charset="-128"/>
              <a:ea typeface="Meiryo UI" panose="020B0604030504040204" pitchFamily="50" charset="-128"/>
            </a:endParaRPr>
          </a:p>
          <a:p>
            <a:pPr marL="495450" lvl="0" indent="-171450">
              <a:buFont typeface="Arial" panose="020B0604020202020204" pitchFamily="34" charset="0"/>
              <a:buChar char="•"/>
              <a:defRPr/>
            </a:pPr>
            <a:r>
              <a:rPr kumimoji="1" lang="ja-JP" altLang="en-US" sz="11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n-cs"/>
              </a:rPr>
              <a:t>長寿命化に</a:t>
            </a:r>
            <a:r>
              <a:rPr lang="ja-JP" altLang="en-US" sz="1100" dirty="0" smtClean="0">
                <a:latin typeface="Meiryo UI" panose="020B0604030504040204" pitchFamily="50" charset="-128"/>
                <a:ea typeface="Meiryo UI" panose="020B0604030504040204" pitchFamily="50" charset="-128"/>
              </a:rPr>
              <a:t>より、施設の更新費用 </a:t>
            </a:r>
            <a:r>
              <a:rPr kumimoji="1" lang="ja-JP" altLang="en-US" sz="11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n-cs"/>
              </a:rPr>
              <a:t>約</a:t>
            </a:r>
            <a:r>
              <a:rPr kumimoji="1" lang="en-US" altLang="ja-JP" sz="11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n-cs"/>
              </a:rPr>
              <a:t>3,000</a:t>
            </a:r>
            <a:r>
              <a:rPr kumimoji="1" lang="ja-JP" altLang="en-US" sz="11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rPr>
              <a:t>億円を平準化。</a:t>
            </a:r>
            <a:endParaRPr lang="en-US" altLang="ja-JP" sz="1100" dirty="0">
              <a:latin typeface="Meiryo UI" panose="020B0604030504040204" pitchFamily="50" charset="-128"/>
              <a:ea typeface="Meiryo UI" panose="020B0604030504040204" pitchFamily="50" charset="-128"/>
            </a:endParaRPr>
          </a:p>
          <a:p>
            <a:pPr marL="93662">
              <a:defRPr/>
            </a:pPr>
            <a:r>
              <a:rPr lang="en-US" altLang="ja-JP" sz="1100" dirty="0" smtClean="0">
                <a:latin typeface="Meiryo UI" panose="020B0604030504040204" pitchFamily="50" charset="-128"/>
                <a:ea typeface="Meiryo UI" panose="020B0604030504040204" pitchFamily="50" charset="-128"/>
              </a:rPr>
              <a:t> </a:t>
            </a:r>
            <a:r>
              <a:rPr lang="ja-JP" altLang="ja-JP" sz="1100" dirty="0" smtClean="0">
                <a:latin typeface="Meiryo UI" panose="020B0604030504040204" pitchFamily="50" charset="-128"/>
                <a:ea typeface="Meiryo UI" panose="020B0604030504040204" pitchFamily="50" charset="-128"/>
              </a:rPr>
              <a:t>〔</a:t>
            </a:r>
            <a:r>
              <a:rPr lang="ja-JP" altLang="en-US" sz="1100" dirty="0" smtClean="0">
                <a:latin typeface="Meiryo UI" panose="020B0604030504040204" pitchFamily="50" charset="-128"/>
                <a:ea typeface="Meiryo UI" panose="020B0604030504040204" pitchFamily="50" charset="-128"/>
              </a:rPr>
              <a:t>維持管理予算の確保</a:t>
            </a:r>
            <a:r>
              <a:rPr lang="ja-JP" altLang="ja-JP" sz="1100" dirty="0" smtClean="0">
                <a:latin typeface="Meiryo UI" panose="020B0604030504040204" pitchFamily="50" charset="-128"/>
                <a:ea typeface="Meiryo UI" panose="020B0604030504040204" pitchFamily="50" charset="-128"/>
              </a:rPr>
              <a:t>〕</a:t>
            </a:r>
            <a:endParaRPr lang="ja-JP" altLang="ja-JP" sz="1100" dirty="0">
              <a:latin typeface="Meiryo UI" panose="020B0604030504040204" pitchFamily="50" charset="-128"/>
              <a:ea typeface="Meiryo UI" panose="020B0604030504040204" pitchFamily="50" charset="-128"/>
            </a:endParaRPr>
          </a:p>
          <a:p>
            <a:pPr marL="263525" lvl="0" indent="-88900">
              <a:buFont typeface="Wingdings" panose="05000000000000000000" pitchFamily="2" charset="2"/>
              <a:buChar char="p"/>
              <a:defRPr/>
            </a:pPr>
            <a:r>
              <a:rPr lang="ja-JP" altLang="en-US" sz="1100" dirty="0" smtClean="0">
                <a:latin typeface="Meiryo UI" panose="020B0604030504040204" pitchFamily="50" charset="-128"/>
                <a:ea typeface="Meiryo UI" panose="020B0604030504040204" pitchFamily="50" charset="-128"/>
              </a:rPr>
              <a:t> 予防保全対策の強化を含む所要額について、今後も必要な予算を確保し、戦略的維持管理に取組んでいきます。</a:t>
            </a:r>
            <a:endParaRPr lang="en-US" altLang="ja-JP" sz="1100" dirty="0">
              <a:latin typeface="Meiryo UI" panose="020B0604030504040204" pitchFamily="50" charset="-128"/>
              <a:ea typeface="Meiryo UI" panose="020B0604030504040204" pitchFamily="50" charset="-128"/>
            </a:endParaRPr>
          </a:p>
          <a:p>
            <a:pPr marL="324000" lvl="0">
              <a:defRPr/>
            </a:pPr>
            <a:endParaRPr kumimoji="1" lang="ja-JP" altLang="ja-JP"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3" name="正方形/長方形 12"/>
          <p:cNvSpPr/>
          <p:nvPr/>
        </p:nvSpPr>
        <p:spPr>
          <a:xfrm>
            <a:off x="34355" y="371751"/>
            <a:ext cx="9792000" cy="288147"/>
          </a:xfrm>
          <a:prstGeom prst="rect">
            <a:avLst/>
          </a:prstGeom>
        </p:spPr>
        <p:style>
          <a:lnRef idx="1">
            <a:schemeClr val="accent4"/>
          </a:lnRef>
          <a:fillRef idx="3">
            <a:schemeClr val="accent4"/>
          </a:fillRef>
          <a:effectRef idx="2">
            <a:schemeClr val="accent4"/>
          </a:effectRef>
          <a:fontRef idx="minor">
            <a:schemeClr val="lt1"/>
          </a:fontRef>
        </p:style>
        <p:txBody>
          <a:bodyPr wrap="square" lIns="36000" tIns="36000" rIns="36000" bIns="360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300" normalizeH="0" baseline="0" noProof="0" dirty="0" smtClean="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施策全般の考え方</a:t>
            </a:r>
            <a:endParaRPr kumimoji="1" lang="ja-JP" altLang="en-US" sz="1400" b="1" i="0" u="none" strike="noStrike" kern="1200" cap="none" spc="30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1" name="正方形/長方形 10"/>
          <p:cNvSpPr/>
          <p:nvPr/>
        </p:nvSpPr>
        <p:spPr>
          <a:xfrm>
            <a:off x="111118" y="698387"/>
            <a:ext cx="9720000" cy="288000"/>
          </a:xfrm>
          <a:prstGeom prst="rect">
            <a:avLst/>
          </a:prstGeom>
        </p:spPr>
        <p:style>
          <a:lnRef idx="1">
            <a:schemeClr val="accent4"/>
          </a:lnRef>
          <a:fillRef idx="2">
            <a:schemeClr val="accent4"/>
          </a:fillRef>
          <a:effectRef idx="1">
            <a:schemeClr val="accent4"/>
          </a:effectRef>
          <a:fontRef idx="minor">
            <a:schemeClr val="dk1"/>
          </a:fontRef>
        </p:style>
        <p:txBody>
          <a:bodyPr wrap="square" lIns="36000" tIns="36000" rIns="36000" bIns="36000">
            <a:spAutoFit/>
          </a:bodyPr>
          <a:lstStyle/>
          <a:p>
            <a:r>
              <a:rPr lang="ja-JP" altLang="en-US" sz="1300" dirty="0" smtClean="0">
                <a:solidFill>
                  <a:schemeClr val="tx1"/>
                </a:solidFill>
                <a:latin typeface="HG丸ｺﾞｼｯｸM-PRO" panose="020F0600000000000000" pitchFamily="50" charset="-128"/>
                <a:ea typeface="HG丸ｺﾞｼｯｸM-PRO" panose="020F0600000000000000" pitchFamily="50" charset="-128"/>
              </a:rPr>
              <a:t>（２</a:t>
            </a:r>
            <a:r>
              <a:rPr lang="ja-JP" altLang="en-US" sz="1300" dirty="0">
                <a:solidFill>
                  <a:schemeClr val="tx1"/>
                </a:solidFill>
                <a:latin typeface="HG丸ｺﾞｼｯｸM-PRO" panose="020F0600000000000000" pitchFamily="50" charset="-128"/>
                <a:ea typeface="HG丸ｺﾞｼｯｸM-PRO" panose="020F0600000000000000" pitchFamily="50" charset="-128"/>
              </a:rPr>
              <a:t>）</a:t>
            </a:r>
            <a:r>
              <a:rPr lang="ja-JP" altLang="en-US" sz="1300" dirty="0" smtClean="0">
                <a:solidFill>
                  <a:schemeClr val="tx1"/>
                </a:solidFill>
                <a:latin typeface="HG丸ｺﾞｼｯｸM-PRO" panose="020F0600000000000000" pitchFamily="50" charset="-128"/>
                <a:ea typeface="HG丸ｺﾞｼｯｸM-PRO" panose="020F0600000000000000" pitchFamily="50" charset="-128"/>
              </a:rPr>
              <a:t> 主要施策の基本方針</a:t>
            </a:r>
            <a:endParaRPr lang="ja-JP" altLang="en-US" sz="1300" dirty="0">
              <a:solidFill>
                <a:schemeClr val="tx1"/>
              </a:solidFill>
              <a:latin typeface="HG丸ｺﾞｼｯｸM-PRO" panose="020F0600000000000000" pitchFamily="50" charset="-128"/>
              <a:ea typeface="HG丸ｺﾞｼｯｸM-PRO" panose="020F0600000000000000" pitchFamily="50" charset="-128"/>
            </a:endParaRPr>
          </a:p>
        </p:txBody>
      </p:sp>
      <p:pic>
        <p:nvPicPr>
          <p:cNvPr id="14" name="図 13"/>
          <p:cNvPicPr>
            <a:picLocks noChangeAspect="1"/>
          </p:cNvPicPr>
          <p:nvPr/>
        </p:nvPicPr>
        <p:blipFill rotWithShape="1">
          <a:blip r:embed="rId2"/>
          <a:srcRect l="199" t="1100" r="13896" b="2195"/>
          <a:stretch/>
        </p:blipFill>
        <p:spPr>
          <a:xfrm>
            <a:off x="637371" y="3933056"/>
            <a:ext cx="8631258" cy="2593591"/>
          </a:xfrm>
          <a:prstGeom prst="rect">
            <a:avLst/>
          </a:prstGeom>
        </p:spPr>
      </p:pic>
      <p:sp>
        <p:nvSpPr>
          <p:cNvPr id="10" name="テキスト ボックス 59398"/>
          <p:cNvSpPr txBox="1"/>
          <p:nvPr/>
        </p:nvSpPr>
        <p:spPr>
          <a:xfrm>
            <a:off x="2295852" y="6455229"/>
            <a:ext cx="5319747" cy="239506"/>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none" lIns="36000" tIns="36000" rIns="36000" bIns="36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00" cap="none" spc="0" normalizeH="0" baseline="0" noProof="0" dirty="0" smtClean="0">
                <a:ln>
                  <a:noFill/>
                </a:ln>
                <a:solidFill>
                  <a:prstClr val="black"/>
                </a:solidFill>
                <a:effectLst/>
                <a:uLnTx/>
                <a:uFillTx/>
                <a:latin typeface="+mj-ea"/>
                <a:ea typeface="+mj-ea"/>
                <a:cs typeface="Times New Roman" panose="02020603050405020304" pitchFamily="18" charset="0"/>
              </a:rPr>
              <a:t>補修</a:t>
            </a:r>
            <a:r>
              <a:rPr kumimoji="1" lang="ja-JP" altLang="en-US" sz="900" b="0" i="0" u="none" strike="noStrike" kern="100" cap="none" spc="0" normalizeH="0" baseline="0" noProof="0" dirty="0">
                <a:ln>
                  <a:noFill/>
                </a:ln>
                <a:solidFill>
                  <a:prstClr val="black"/>
                </a:solidFill>
                <a:effectLst/>
                <a:uLnTx/>
                <a:uFillTx/>
                <a:latin typeface="+mj-ea"/>
                <a:ea typeface="+mj-ea"/>
                <a:cs typeface="Times New Roman" panose="02020603050405020304" pitchFamily="18" charset="0"/>
              </a:rPr>
              <a:t>更新需要見込み</a:t>
            </a:r>
            <a:r>
              <a:rPr kumimoji="1" lang="ja-JP" altLang="en-US" sz="900" b="0" i="0" u="none" strike="noStrike" kern="100" cap="none" spc="0" normalizeH="0" baseline="0" noProof="0" dirty="0" smtClean="0">
                <a:ln>
                  <a:noFill/>
                </a:ln>
                <a:solidFill>
                  <a:prstClr val="black"/>
                </a:solidFill>
                <a:effectLst/>
                <a:uLnTx/>
                <a:uFillTx/>
                <a:latin typeface="+mj-ea"/>
                <a:ea typeface="+mj-ea"/>
                <a:cs typeface="Times New Roman" panose="02020603050405020304" pitchFamily="18" charset="0"/>
              </a:rPr>
              <a:t>と平準化された維持補修経費（粗い試算；下水道除く）</a:t>
            </a:r>
            <a:endParaRPr kumimoji="1" lang="ja-JP" altLang="en-US" sz="900" b="0" i="0" u="none" strike="noStrike" kern="100" cap="none" spc="0" normalizeH="0" baseline="0" noProof="0" dirty="0">
              <a:ln>
                <a:noFill/>
              </a:ln>
              <a:solidFill>
                <a:prstClr val="black"/>
              </a:solidFill>
              <a:effectLst/>
              <a:uLnTx/>
              <a:uFillTx/>
              <a:latin typeface="+mj-ea"/>
              <a:ea typeface="+mj-ea"/>
              <a:cs typeface="Times New Roman" panose="02020603050405020304" pitchFamily="18" charset="0"/>
            </a:endParaRPr>
          </a:p>
        </p:txBody>
      </p:sp>
    </p:spTree>
    <p:extLst>
      <p:ext uri="{BB962C8B-B14F-4D97-AF65-F5344CB8AC3E}">
        <p14:creationId xmlns:p14="http://schemas.microsoft.com/office/powerpoint/2010/main" val="14802999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p:cNvSpPr txBox="1"/>
          <p:nvPr/>
        </p:nvSpPr>
        <p:spPr>
          <a:xfrm>
            <a:off x="122176" y="1072268"/>
            <a:ext cx="9626656" cy="2496068"/>
          </a:xfrm>
          <a:prstGeom prst="rect">
            <a:avLst/>
          </a:prstGeom>
          <a:noFill/>
          <a:ln w="6350">
            <a:noFill/>
            <a:prstDash val="sysDash"/>
          </a:ln>
        </p:spPr>
        <p:txBody>
          <a:bodyPr wrap="square" rtlCol="0">
            <a:spAutoFit/>
          </a:bodyPr>
          <a:lstStyle/>
          <a:p>
            <a:pPr>
              <a:defRPr/>
            </a:pPr>
            <a:r>
              <a:rPr lang="ja-JP" altLang="en-US" sz="1300" dirty="0">
                <a:solidFill>
                  <a:prstClr val="black"/>
                </a:solidFill>
                <a:latin typeface="HG丸ｺﾞｼｯｸM-PRO" panose="020F0600000000000000" pitchFamily="50" charset="-128"/>
                <a:ea typeface="HG丸ｺﾞｼｯｸM-PRO" panose="020F0600000000000000" pitchFamily="50" charset="-128"/>
              </a:rPr>
              <a:t>⑤ 戦略的維持管理の</a:t>
            </a:r>
            <a:r>
              <a:rPr lang="ja-JP" altLang="en-US" sz="1300" dirty="0" smtClean="0">
                <a:solidFill>
                  <a:prstClr val="black"/>
                </a:solidFill>
                <a:latin typeface="HG丸ｺﾞｼｯｸM-PRO" panose="020F0600000000000000" pitchFamily="50" charset="-128"/>
                <a:ea typeface="HG丸ｺﾞｼｯｸM-PRO" panose="020F0600000000000000" pitchFamily="50" charset="-128"/>
              </a:rPr>
              <a:t>推進</a:t>
            </a:r>
            <a:endParaRPr lang="en-US" altLang="ja-JP" sz="1300" b="1" noProof="0" dirty="0" smtClean="0">
              <a:latin typeface="+mj-ea"/>
              <a:ea typeface="+mj-ea"/>
            </a:endParaRPr>
          </a:p>
          <a:p>
            <a:pPr marL="0" marR="0" lvl="0" indent="0" algn="l" defTabSz="914400" rtl="0" eaLnBrk="1" fontAlgn="auto" latinLnBrk="0" hangingPunct="1">
              <a:lnSpc>
                <a:spcPct val="150000"/>
              </a:lnSpc>
              <a:spcBef>
                <a:spcPts val="0"/>
              </a:spcBef>
              <a:spcAft>
                <a:spcPts val="0"/>
              </a:spcAft>
              <a:buClrTx/>
              <a:buSzTx/>
              <a:buFontTx/>
              <a:buNone/>
              <a:tabLst/>
              <a:defRPr/>
            </a:pPr>
            <a:r>
              <a:rPr lang="ja-JP" altLang="en-US" sz="1200" b="1" noProof="0" dirty="0" smtClean="0">
                <a:latin typeface="+mj-ea"/>
                <a:ea typeface="+mj-ea"/>
              </a:rPr>
              <a:t>　◇ </a:t>
            </a:r>
            <a:r>
              <a:rPr kumimoji="1" lang="ja-JP" altLang="en-US" sz="1200" b="1" i="0" u="none" strike="noStrike" kern="1200" cap="none" spc="0" normalizeH="0" baseline="0" noProof="0" dirty="0" smtClean="0">
                <a:ln>
                  <a:noFill/>
                </a:ln>
                <a:effectLst/>
                <a:uLnTx/>
                <a:uFillTx/>
                <a:latin typeface="+mj-ea"/>
                <a:ea typeface="+mj-ea"/>
                <a:cs typeface="+mn-cs"/>
              </a:rPr>
              <a:t>推進のための方策</a:t>
            </a:r>
            <a:endParaRPr kumimoji="1" lang="en-US" altLang="ja-JP" sz="1200" b="1" i="0" u="none" strike="noStrike" kern="1200" cap="none" spc="0" normalizeH="0" baseline="0" noProof="0" dirty="0" smtClean="0">
              <a:ln>
                <a:noFill/>
              </a:ln>
              <a:effectLst/>
              <a:uLnTx/>
              <a:uFillTx/>
              <a:latin typeface="+mj-ea"/>
              <a:ea typeface="+mj-ea"/>
              <a:cs typeface="+mn-cs"/>
            </a:endParaRPr>
          </a:p>
          <a:p>
            <a:pPr marL="396000" marR="0" lvl="0" indent="-180000" algn="l" defTabSz="914400" rtl="0" eaLnBrk="1" fontAlgn="auto" latinLnBrk="0" hangingPunct="1">
              <a:lnSpc>
                <a:spcPct val="120000"/>
              </a:lnSpc>
              <a:spcBef>
                <a:spcPts val="0"/>
              </a:spcBef>
              <a:spcAft>
                <a:spcPts val="0"/>
              </a:spcAft>
              <a:buClrTx/>
              <a:buSzTx/>
              <a:buFont typeface="Wingdings" panose="05000000000000000000" pitchFamily="2" charset="2"/>
              <a:buChar char="ü"/>
              <a:tabLst/>
              <a:defRPr/>
            </a:pPr>
            <a:r>
              <a:rPr kumimoji="1" lang="ja-JP" altLang="ja-JP" sz="12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rPr>
              <a:t>インフラ</a:t>
            </a:r>
            <a:r>
              <a:rPr kumimoji="1" lang="ja-JP" altLang="ja-JP" sz="12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施設を良好な状態に保ち、計画的な予防保全対策により長寿命化を実現するためには、日常的維持管理の着実な実施と合わせ</a:t>
            </a:r>
            <a:r>
              <a:rPr kumimoji="1" lang="ja-JP" altLang="ja-JP" sz="12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rPr>
              <a:t>、</a:t>
            </a:r>
            <a:r>
              <a:rPr kumimoji="1" lang="ja-JP" altLang="en-US" sz="12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rPr>
              <a:t>　　　　　　　</a:t>
            </a:r>
            <a:r>
              <a:rPr kumimoji="1" lang="ja-JP" altLang="ja-JP" sz="12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rPr>
              <a:t>不可視</a:t>
            </a:r>
            <a:r>
              <a:rPr kumimoji="1" lang="ja-JP" altLang="ja-JP" sz="12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部分を含めた点検の充実、施設に現れる変状の兆候等を基にした的確な診断、評価を行い、最適なタイミングで計画的維持管理を実施</a:t>
            </a:r>
            <a:r>
              <a:rPr kumimoji="1" lang="ja-JP" altLang="ja-JP" sz="12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rPr>
              <a:t>して</a:t>
            </a:r>
            <a:r>
              <a:rPr kumimoji="1" lang="ja-JP" altLang="en-US" sz="12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rPr>
              <a:t>　</a:t>
            </a:r>
            <a:r>
              <a:rPr kumimoji="1" lang="ja-JP" altLang="ja-JP" sz="12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rPr>
              <a:t>いく</a:t>
            </a:r>
            <a:r>
              <a:rPr kumimoji="1" lang="ja-JP" altLang="ja-JP" sz="12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こと</a:t>
            </a:r>
            <a:r>
              <a:rPr kumimoji="1" lang="ja-JP" altLang="ja-JP" sz="12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rPr>
              <a:t>が重要</a:t>
            </a:r>
            <a:r>
              <a:rPr kumimoji="1" lang="ja-JP" altLang="ja-JP" sz="12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です</a:t>
            </a:r>
            <a:r>
              <a:rPr kumimoji="1" lang="ja-JP" altLang="ja-JP" sz="12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rPr>
              <a:t>。</a:t>
            </a:r>
            <a:endParaRPr kumimoji="1" lang="en-US" altLang="ja-JP" sz="12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endParaRPr>
          </a:p>
          <a:p>
            <a:pPr marL="396000" marR="0" lvl="0" indent="-180000" algn="l" defTabSz="914400" rtl="0" eaLnBrk="1" fontAlgn="auto" latinLnBrk="0" hangingPunct="1">
              <a:lnSpc>
                <a:spcPct val="120000"/>
              </a:lnSpc>
              <a:spcBef>
                <a:spcPts val="600"/>
              </a:spcBef>
              <a:spcAft>
                <a:spcPts val="0"/>
              </a:spcAft>
              <a:buClrTx/>
              <a:buSzTx/>
              <a:buFont typeface="Wingdings" panose="05000000000000000000" pitchFamily="2" charset="2"/>
              <a:buChar char="ü"/>
              <a:tabLst/>
              <a:defRPr/>
            </a:pPr>
            <a:r>
              <a:rPr kumimoji="1" lang="ja-JP" altLang="en-US" sz="12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rPr>
              <a:t>そのため</a:t>
            </a:r>
            <a:r>
              <a:rPr kumimoji="1" lang="ja-JP" altLang="ja-JP" sz="12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rPr>
              <a:t>大阪府</a:t>
            </a:r>
            <a:r>
              <a:rPr kumimoji="1" lang="ja-JP" altLang="ja-JP" sz="12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では</a:t>
            </a:r>
            <a:r>
              <a:rPr kumimoji="1" lang="ja-JP" altLang="ja-JP" sz="12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rPr>
              <a:t>、</a:t>
            </a:r>
            <a:r>
              <a:rPr kumimoji="1" lang="ja-JP" altLang="en-US" sz="12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rPr>
              <a:t>「大阪府都市基盤施設</a:t>
            </a:r>
            <a:r>
              <a:rPr kumimoji="1" lang="ja-JP" altLang="ja-JP" sz="12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rPr>
              <a:t>維持</a:t>
            </a:r>
            <a:r>
              <a:rPr kumimoji="1" lang="ja-JP" altLang="ja-JP" sz="12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管理</a:t>
            </a:r>
            <a:r>
              <a:rPr kumimoji="1" lang="ja-JP" altLang="ja-JP" sz="12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rPr>
              <a:t>データベースシステム</a:t>
            </a:r>
            <a:r>
              <a:rPr kumimoji="1" lang="ja-JP" altLang="en-US" sz="12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rPr>
              <a:t>」</a:t>
            </a:r>
            <a:r>
              <a:rPr kumimoji="1" lang="ja-JP" altLang="ja-JP" sz="12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rPr>
              <a:t>を</a:t>
            </a:r>
            <a:r>
              <a:rPr kumimoji="1" lang="ja-JP" altLang="ja-JP" sz="12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活用</a:t>
            </a:r>
            <a:r>
              <a:rPr kumimoji="1" lang="ja-JP" altLang="ja-JP" sz="12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rPr>
              <a:t>して</a:t>
            </a:r>
            <a:r>
              <a:rPr kumimoji="1" lang="ja-JP" altLang="en-US" sz="12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rPr>
              <a:t>、</a:t>
            </a:r>
            <a:r>
              <a:rPr kumimoji="1" lang="ja-JP" altLang="ja-JP" sz="12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rPr>
              <a:t>施設</a:t>
            </a:r>
            <a:r>
              <a:rPr kumimoji="1" lang="ja-JP" altLang="ja-JP" sz="12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健全度の推移を見極め、施設分野の特性に</a:t>
            </a:r>
            <a:r>
              <a:rPr kumimoji="1" lang="ja-JP" altLang="ja-JP" sz="12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rPr>
              <a:t>応じた</a:t>
            </a:r>
            <a:r>
              <a:rPr kumimoji="1" lang="ja-JP" altLang="en-US" sz="12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rPr>
              <a:t>　　補修、</a:t>
            </a:r>
            <a:r>
              <a:rPr kumimoji="1" lang="ja-JP" altLang="ja-JP" sz="12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rPr>
              <a:t>更新</a:t>
            </a:r>
            <a:r>
              <a:rPr kumimoji="1" lang="ja-JP" altLang="ja-JP" sz="12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計画の策定に</a:t>
            </a:r>
            <a:r>
              <a:rPr kumimoji="1" lang="ja-JP" altLang="ja-JP" sz="12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rPr>
              <a:t>より</a:t>
            </a:r>
            <a:r>
              <a:rPr kumimoji="1" lang="ja-JP" altLang="en-US" sz="12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rPr>
              <a:t>ライフサイクルコストの最小化と</a:t>
            </a:r>
            <a:r>
              <a:rPr kumimoji="1" lang="ja-JP" altLang="ja-JP" sz="12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rPr>
              <a:t>更新</a:t>
            </a:r>
            <a:r>
              <a:rPr kumimoji="1" lang="ja-JP" altLang="ja-JP" sz="12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時期の平準化を図ることと</a:t>
            </a:r>
            <a:r>
              <a:rPr kumimoji="1" lang="ja-JP" altLang="ja-JP" sz="12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rPr>
              <a:t>して</a:t>
            </a:r>
            <a:r>
              <a:rPr kumimoji="1" lang="ja-JP" altLang="en-US" sz="12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rPr>
              <a:t>お</a:t>
            </a:r>
            <a:r>
              <a:rPr kumimoji="1" lang="ja-JP" altLang="en-US" sz="12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り</a:t>
            </a:r>
            <a:r>
              <a:rPr kumimoji="1" lang="ja-JP" altLang="ja-JP" sz="12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rPr>
              <a:t>、</a:t>
            </a:r>
            <a:r>
              <a:rPr kumimoji="1" lang="ja-JP" altLang="ja-JP" sz="12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施設点検の結果や補修履歴等のデータの蓄積を</a:t>
            </a:r>
            <a:r>
              <a:rPr kumimoji="1" lang="ja-JP" altLang="ja-JP" sz="1200" b="0" i="0" u="none" strike="noStrike" kern="1200" cap="none" spc="0" normalizeH="0" baseline="0" noProof="0">
                <a:ln>
                  <a:noFill/>
                </a:ln>
                <a:effectLst/>
                <a:uLnTx/>
                <a:uFillTx/>
                <a:latin typeface="Meiryo UI" panose="020B0604030504040204" pitchFamily="50" charset="-128"/>
                <a:ea typeface="Meiryo UI" panose="020B0604030504040204" pitchFamily="50" charset="-128"/>
              </a:rPr>
              <a:t>着実</a:t>
            </a:r>
            <a:r>
              <a:rPr kumimoji="1" lang="ja-JP" altLang="ja-JP" sz="1200" b="0" i="0" u="none" strike="noStrike" kern="1200" cap="none" spc="0" normalizeH="0" baseline="0" noProof="0" smtClean="0">
                <a:ln>
                  <a:noFill/>
                </a:ln>
                <a:effectLst/>
                <a:uLnTx/>
                <a:uFillTx/>
                <a:latin typeface="Meiryo UI" panose="020B0604030504040204" pitchFamily="50" charset="-128"/>
                <a:ea typeface="Meiryo UI" panose="020B0604030504040204" pitchFamily="50" charset="-128"/>
              </a:rPr>
              <a:t>に進めます</a:t>
            </a:r>
            <a:r>
              <a:rPr kumimoji="1" lang="ja-JP" altLang="ja-JP" sz="12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rPr>
              <a:t>。</a:t>
            </a:r>
            <a:r>
              <a:rPr kumimoji="1" lang="ja-JP" altLang="en-US" sz="12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rPr>
              <a:t>また、多様な都市基盤施設を適切に維持管理するためには、各種の技術的課題に対応していく必要があることから、引き続き、地域維持管理連携プラットフォームを活用して近隣大学との情報共有や技術連携（技術相談、フィールドの提供、共同研究等）等の取組を行います。　　これら戦略的維持管理の推進にあたって、ＰＤＣＡサイクルによる継続的な維持管理マネジメントを推進します。</a:t>
            </a:r>
            <a:endParaRPr kumimoji="1" lang="ja-JP" altLang="en-US" sz="12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endParaRPr>
          </a:p>
        </p:txBody>
      </p:sp>
      <p:sp>
        <p:nvSpPr>
          <p:cNvPr id="55" name="角丸四角形 54"/>
          <p:cNvSpPr/>
          <p:nvPr/>
        </p:nvSpPr>
        <p:spPr>
          <a:xfrm>
            <a:off x="168327" y="3490487"/>
            <a:ext cx="4528689" cy="2435563"/>
          </a:xfrm>
          <a:prstGeom prst="roundRect">
            <a:avLst>
              <a:gd name="adj" fmla="val 5747"/>
            </a:avLst>
          </a:prstGeom>
          <a:solidFill>
            <a:schemeClr val="bg1"/>
          </a:solidFill>
          <a:ln>
            <a:noFill/>
          </a:ln>
          <a:scene3d>
            <a:camera prst="orthographicFront"/>
            <a:lightRig rig="threePt" dir="t"/>
          </a:scene3d>
          <a:sp3d prstMaterial="matt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56" name="サブタイトル 2"/>
          <p:cNvSpPr txBox="1">
            <a:spLocks/>
          </p:cNvSpPr>
          <p:nvPr/>
        </p:nvSpPr>
        <p:spPr>
          <a:xfrm>
            <a:off x="-8399" y="-3574"/>
            <a:ext cx="9928250" cy="363364"/>
          </a:xfrm>
          <a:prstGeom prst="rect">
            <a:avLst/>
          </a:prstGeom>
          <a:gradFill>
            <a:gsLst>
              <a:gs pos="0">
                <a:schemeClr val="accent1">
                  <a:tint val="66000"/>
                  <a:satMod val="160000"/>
                </a:schemeClr>
              </a:gs>
              <a:gs pos="100000">
                <a:schemeClr val="accent1">
                  <a:lumMod val="60000"/>
                  <a:lumOff val="40000"/>
                </a:schemeClr>
              </a:gs>
              <a:gs pos="50000">
                <a:schemeClr val="bg1"/>
              </a:gs>
            </a:gsLst>
            <a:lin ang="5400000" scaled="0"/>
          </a:gradFill>
        </p:spPr>
        <p:txBody>
          <a:bodyPr vert="horz" wrap="square" lIns="72000" tIns="36000" rIns="72000" bIns="36000" rtlCol="0">
            <a:spAutoFit/>
          </a:bodyPr>
          <a:lstStyle>
            <a:lvl1pPr marL="480060" indent="-480060" algn="l" defTabSz="1280160" rtl="0" eaLnBrk="1" latinLnBrk="0" hangingPunct="1">
              <a:spcBef>
                <a:spcPct val="20000"/>
              </a:spcBef>
              <a:buFont typeface="Arial" pitchFamily="34" charset="0"/>
              <a:buChar char="•"/>
              <a:defRPr kumimoji="1" sz="4500" kern="1200">
                <a:solidFill>
                  <a:schemeClr val="tx1"/>
                </a:solidFill>
                <a:latin typeface="+mn-lt"/>
                <a:ea typeface="+mn-ea"/>
                <a:cs typeface="+mn-cs"/>
              </a:defRPr>
            </a:lvl1pPr>
            <a:lvl2pPr marL="1040130" indent="-400050" algn="l" defTabSz="1280160" rtl="0" eaLnBrk="1" latinLnBrk="0" hangingPunct="1">
              <a:spcBef>
                <a:spcPct val="20000"/>
              </a:spcBef>
              <a:buFont typeface="Arial" pitchFamily="34" charset="0"/>
              <a:buChar char="–"/>
              <a:defRPr kumimoji="1" sz="3900" kern="1200">
                <a:solidFill>
                  <a:schemeClr val="tx1"/>
                </a:solidFill>
                <a:latin typeface="+mn-lt"/>
                <a:ea typeface="+mn-ea"/>
                <a:cs typeface="+mn-cs"/>
              </a:defRPr>
            </a:lvl2pPr>
            <a:lvl3pPr marL="1600200" indent="-320040" algn="l" defTabSz="1280160" rtl="0" eaLnBrk="1" latinLnBrk="0" hangingPunct="1">
              <a:spcBef>
                <a:spcPct val="20000"/>
              </a:spcBef>
              <a:buFont typeface="Arial" pitchFamily="34" charset="0"/>
              <a:buChar char="•"/>
              <a:defRPr kumimoji="1" sz="3400" kern="1200">
                <a:solidFill>
                  <a:schemeClr val="tx1"/>
                </a:solidFill>
                <a:latin typeface="+mn-lt"/>
                <a:ea typeface="+mn-ea"/>
                <a:cs typeface="+mn-cs"/>
              </a:defRPr>
            </a:lvl3pPr>
            <a:lvl4pPr marL="2240280" indent="-320040" algn="l" defTabSz="1280160" rtl="0" eaLnBrk="1" latinLnBrk="0" hangingPunct="1">
              <a:spcBef>
                <a:spcPct val="20000"/>
              </a:spcBef>
              <a:buFont typeface="Arial" pitchFamily="34" charset="0"/>
              <a:buChar char="–"/>
              <a:defRPr kumimoji="1" sz="2800" kern="1200">
                <a:solidFill>
                  <a:schemeClr val="tx1"/>
                </a:solidFill>
                <a:latin typeface="+mn-lt"/>
                <a:ea typeface="+mn-ea"/>
                <a:cs typeface="+mn-cs"/>
              </a:defRPr>
            </a:lvl4pPr>
            <a:lvl5pPr marL="2880360" indent="-320040" algn="l" defTabSz="1280160" rtl="0" eaLnBrk="1" latinLnBrk="0" hangingPunct="1">
              <a:spcBef>
                <a:spcPct val="20000"/>
              </a:spcBef>
              <a:buFont typeface="Arial" pitchFamily="34" charset="0"/>
              <a:buChar char="»"/>
              <a:defRPr kumimoji="1" sz="2800" kern="1200">
                <a:solidFill>
                  <a:schemeClr val="tx1"/>
                </a:solidFill>
                <a:latin typeface="+mn-lt"/>
                <a:ea typeface="+mn-ea"/>
                <a:cs typeface="+mn-cs"/>
              </a:defRPr>
            </a:lvl5pPr>
            <a:lvl6pPr marL="3520440" indent="-320040" algn="l" defTabSz="1280160" rtl="0" eaLnBrk="1" latinLnBrk="0" hangingPunct="1">
              <a:spcBef>
                <a:spcPct val="20000"/>
              </a:spcBef>
              <a:buFont typeface="Arial" pitchFamily="34" charset="0"/>
              <a:buChar char="•"/>
              <a:defRPr kumimoji="1" sz="2800" kern="1200">
                <a:solidFill>
                  <a:schemeClr val="tx1"/>
                </a:solidFill>
                <a:latin typeface="+mn-lt"/>
                <a:ea typeface="+mn-ea"/>
                <a:cs typeface="+mn-cs"/>
              </a:defRPr>
            </a:lvl6pPr>
            <a:lvl7pPr marL="4160520" indent="-320040" algn="l" defTabSz="1280160" rtl="0" eaLnBrk="1" latinLnBrk="0" hangingPunct="1">
              <a:spcBef>
                <a:spcPct val="20000"/>
              </a:spcBef>
              <a:buFont typeface="Arial" pitchFamily="34" charset="0"/>
              <a:buChar char="•"/>
              <a:defRPr kumimoji="1" sz="2800" kern="1200">
                <a:solidFill>
                  <a:schemeClr val="tx1"/>
                </a:solidFill>
                <a:latin typeface="+mn-lt"/>
                <a:ea typeface="+mn-ea"/>
                <a:cs typeface="+mn-cs"/>
              </a:defRPr>
            </a:lvl7pPr>
            <a:lvl8pPr marL="4800600" indent="-320040" algn="l" defTabSz="1280160" rtl="0" eaLnBrk="1" latinLnBrk="0" hangingPunct="1">
              <a:spcBef>
                <a:spcPct val="20000"/>
              </a:spcBef>
              <a:buFont typeface="Arial" pitchFamily="34" charset="0"/>
              <a:buChar char="•"/>
              <a:defRPr kumimoji="1" sz="2800" kern="1200">
                <a:solidFill>
                  <a:schemeClr val="tx1"/>
                </a:solidFill>
                <a:latin typeface="+mn-lt"/>
                <a:ea typeface="+mn-ea"/>
                <a:cs typeface="+mn-cs"/>
              </a:defRPr>
            </a:lvl8pPr>
            <a:lvl9pPr marL="5440680" indent="-320040" algn="l" defTabSz="1280160" rtl="0" eaLnBrk="1" latinLnBrk="0" hangingPunct="1">
              <a:spcBef>
                <a:spcPct val="20000"/>
              </a:spcBef>
              <a:buFont typeface="Arial" pitchFamily="34" charset="0"/>
              <a:buChar char="•"/>
              <a:defRPr kumimoji="1" sz="2800" kern="1200">
                <a:solidFill>
                  <a:schemeClr val="tx1"/>
                </a:solidFill>
                <a:latin typeface="+mn-lt"/>
                <a:ea typeface="+mn-ea"/>
                <a:cs typeface="+mn-cs"/>
              </a:defRPr>
            </a:lvl9pPr>
          </a:lstStyle>
          <a:p>
            <a:pPr marL="0" marR="0" lvl="0" indent="0" algn="l" defTabSz="1280160" rtl="0" eaLnBrk="1" fontAlgn="auto" latinLnBrk="0" hangingPunct="1">
              <a:lnSpc>
                <a:spcPct val="100000"/>
              </a:lnSpc>
              <a:spcBef>
                <a:spcPct val="20000"/>
              </a:spcBef>
              <a:spcAft>
                <a:spcPts val="0"/>
              </a:spcAft>
              <a:buClrTx/>
              <a:buSzTx/>
              <a:buFont typeface="Arial" pitchFamily="34" charset="0"/>
              <a:buNone/>
              <a:tabLst/>
              <a:defRPr/>
            </a:pPr>
            <a:r>
              <a:rPr kumimoji="1" lang="ja-JP" altLang="en-US" sz="1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eiryo UI" pitchFamily="50" charset="-128"/>
              </a:rPr>
              <a:t>３</a:t>
            </a:r>
            <a:r>
              <a:rPr kumimoji="1" lang="ja-JP" altLang="en-US" sz="1800" b="1"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eiryo UI" pitchFamily="50" charset="-128"/>
              </a:rPr>
              <a:t>．</a:t>
            </a:r>
            <a:r>
              <a:rPr lang="ja-JP" altLang="en-US" sz="1800" b="1" dirty="0" smtClean="0">
                <a:solidFill>
                  <a:prstClr val="black"/>
                </a:solidFill>
                <a:latin typeface="HG丸ｺﾞｼｯｸM-PRO" panose="020F0600000000000000" pitchFamily="50" charset="-128"/>
                <a:ea typeface="HG丸ｺﾞｼｯｸM-PRO" panose="020F0600000000000000" pitchFamily="50" charset="-128"/>
                <a:cs typeface="Meiryo UI" pitchFamily="50" charset="-128"/>
              </a:rPr>
              <a:t>重点施</a:t>
            </a:r>
            <a:r>
              <a:rPr lang="ja-JP" altLang="en-US" sz="1800" b="1" dirty="0">
                <a:solidFill>
                  <a:prstClr val="black"/>
                </a:solidFill>
                <a:latin typeface="HG丸ｺﾞｼｯｸM-PRO" panose="020F0600000000000000" pitchFamily="50" charset="-128"/>
                <a:ea typeface="HG丸ｺﾞｼｯｸM-PRO" panose="020F0600000000000000" pitchFamily="50" charset="-128"/>
                <a:cs typeface="Meiryo UI" pitchFamily="50" charset="-128"/>
              </a:rPr>
              <a:t>策</a:t>
            </a:r>
            <a:r>
              <a:rPr lang="ja-JP" altLang="en-US" sz="1800" b="1" dirty="0" smtClean="0">
                <a:solidFill>
                  <a:prstClr val="black"/>
                </a:solidFill>
                <a:latin typeface="HG丸ｺﾞｼｯｸM-PRO" panose="020F0600000000000000" pitchFamily="50" charset="-128"/>
                <a:ea typeface="HG丸ｺﾞｼｯｸM-PRO" panose="020F0600000000000000" pitchFamily="50" charset="-128"/>
                <a:cs typeface="Meiryo UI" pitchFamily="50" charset="-128"/>
              </a:rPr>
              <a:t>の体系</a:t>
            </a:r>
            <a:endParaRPr kumimoji="1" lang="en-US" altLang="ja-JP" sz="1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eiryo UI" pitchFamily="50" charset="-128"/>
            </a:endParaRPr>
          </a:p>
        </p:txBody>
      </p:sp>
      <p:sp>
        <p:nvSpPr>
          <p:cNvPr id="27" name="正方形/長方形 26"/>
          <p:cNvSpPr/>
          <p:nvPr/>
        </p:nvSpPr>
        <p:spPr>
          <a:xfrm>
            <a:off x="107128" y="785610"/>
            <a:ext cx="9756000" cy="5968729"/>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95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3" name="スライド番号プレースホルダー 2"/>
          <p:cNvSpPr>
            <a:spLocks noGrp="1"/>
          </p:cNvSpPr>
          <p:nvPr>
            <p:ph type="sldNum" sz="quarter" idx="12"/>
          </p:nvPr>
        </p:nvSpPr>
        <p:spPr>
          <a:xfrm>
            <a:off x="7652340" y="6628197"/>
            <a:ext cx="2311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9231F5-CC56-497A-A386-7B8232C12A76}" type="slidenum">
              <a:rPr kumimoji="1" lang="ja-JP" altLang="en-US" sz="1300" b="0" i="0" u="none" strike="noStrike" kern="1200" cap="none" spc="0" normalizeH="0" baseline="0" noProof="0" smtClean="0">
                <a:ln>
                  <a:noFill/>
                </a:ln>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1" lang="ja-JP" altLang="en-US" sz="1300" b="0" i="0" u="none" strike="noStrike" kern="1200" cap="none" spc="0" normalizeH="0" baseline="0" noProof="0" dirty="0">
              <a:ln>
                <a:noFill/>
              </a:ln>
              <a:effectLst/>
              <a:uLnTx/>
              <a:uFillTx/>
              <a:latin typeface="Calibri"/>
              <a:ea typeface="ＭＳ Ｐゴシック" panose="020B0600070205080204" pitchFamily="50" charset="-128"/>
              <a:cs typeface="+mn-cs"/>
            </a:endParaRPr>
          </a:p>
        </p:txBody>
      </p:sp>
      <p:grpSp>
        <p:nvGrpSpPr>
          <p:cNvPr id="24" name="グループ化 23"/>
          <p:cNvGrpSpPr/>
          <p:nvPr/>
        </p:nvGrpSpPr>
        <p:grpSpPr>
          <a:xfrm>
            <a:off x="4787644" y="3588350"/>
            <a:ext cx="2038434" cy="1428987"/>
            <a:chOff x="6040091" y="5037882"/>
            <a:chExt cx="2038434" cy="1428987"/>
          </a:xfrm>
        </p:grpSpPr>
        <p:sp>
          <p:nvSpPr>
            <p:cNvPr id="32" name="角丸四角形 31"/>
            <p:cNvSpPr/>
            <p:nvPr/>
          </p:nvSpPr>
          <p:spPr>
            <a:xfrm>
              <a:off x="6040091" y="5179925"/>
              <a:ext cx="2038434" cy="1286944"/>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33" name="円/楕円 14"/>
            <p:cNvSpPr/>
            <p:nvPr/>
          </p:nvSpPr>
          <p:spPr>
            <a:xfrm>
              <a:off x="6118400" y="5473079"/>
              <a:ext cx="285158" cy="406004"/>
            </a:xfrm>
            <a:prstGeom prst="ellipse">
              <a:avLst/>
            </a:prstGeom>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A</a:t>
              </a:r>
              <a:r>
                <a:rPr kumimoji="1" lang="ja-JP" altLang="en-US" sz="800" b="0"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市</a:t>
              </a:r>
              <a:endParaRPr kumimoji="1" lang="en-US" altLang="ja-JP" sz="800" b="0"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円/楕円 15"/>
            <p:cNvSpPr/>
            <p:nvPr/>
          </p:nvSpPr>
          <p:spPr>
            <a:xfrm>
              <a:off x="7698100" y="5477786"/>
              <a:ext cx="285158" cy="406004"/>
            </a:xfrm>
            <a:prstGeom prst="ellipse">
              <a:avLst/>
            </a:prstGeom>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B</a:t>
              </a:r>
              <a:r>
                <a:rPr kumimoji="1" lang="ja-JP" altLang="en-US" sz="800" b="0"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町</a:t>
              </a:r>
              <a:endParaRPr kumimoji="1" lang="ja-JP" altLang="en-US" sz="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円/楕円 16"/>
            <p:cNvSpPr/>
            <p:nvPr/>
          </p:nvSpPr>
          <p:spPr>
            <a:xfrm>
              <a:off x="6134056" y="6000794"/>
              <a:ext cx="285158" cy="406004"/>
            </a:xfrm>
            <a:prstGeom prst="ellipse">
              <a:avLst/>
            </a:prstGeom>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C</a:t>
              </a:r>
              <a:r>
                <a:rPr kumimoji="1" lang="ja-JP" altLang="en-US" sz="800" b="0"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村</a:t>
              </a:r>
              <a:endParaRPr kumimoji="1" lang="en-US" altLang="ja-JP" sz="800" b="0"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円/楕円 17"/>
            <p:cNvSpPr/>
            <p:nvPr/>
          </p:nvSpPr>
          <p:spPr>
            <a:xfrm>
              <a:off x="7712482" y="5990066"/>
              <a:ext cx="285158" cy="406004"/>
            </a:xfrm>
            <a:prstGeom prst="ellipse">
              <a:avLst/>
            </a:prstGeom>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D</a:t>
              </a:r>
              <a:r>
                <a:rPr kumimoji="1" lang="ja-JP" altLang="en-US" sz="800" b="0"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市</a:t>
              </a:r>
              <a:endParaRPr kumimoji="1" lang="ja-JP" altLang="en-US" sz="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角丸四角形 36"/>
            <p:cNvSpPr/>
            <p:nvPr/>
          </p:nvSpPr>
          <p:spPr>
            <a:xfrm>
              <a:off x="6456312" y="5472557"/>
              <a:ext cx="1188000" cy="221457"/>
            </a:xfrm>
            <a:prstGeom prst="roundRect">
              <a:avLst/>
            </a:prstGeom>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各</a:t>
              </a:r>
              <a:r>
                <a:rPr kumimoji="1" lang="ja-JP" altLang="en-US" sz="800" b="0" i="0" u="none" strike="noStrike" kern="1200" cap="none" spc="0" normalizeH="0" baseline="0" noProof="0" dirty="0" smtClean="0">
                  <a:ln>
                    <a:noFill/>
                  </a:ln>
                  <a:solidFill>
                    <a:prstClr val="white"/>
                  </a:solidFill>
                  <a:effectLst/>
                  <a:uLnTx/>
                  <a:uFillTx/>
                  <a:latin typeface="Calibri"/>
                  <a:ea typeface="ＭＳ Ｐゴシック" panose="020B0600070205080204" pitchFamily="50" charset="-128"/>
                  <a:cs typeface="+mn-cs"/>
                </a:rPr>
                <a:t>土木事務所</a:t>
              </a:r>
              <a:endParaRPr kumimoji="1" lang="en-US" altLang="ja-JP" sz="800" b="0" i="0" u="none" strike="noStrike" kern="1200" cap="none" spc="0" normalizeH="0" baseline="0" noProof="0" dirty="0" smtClean="0">
                <a:ln>
                  <a:noFill/>
                </a:ln>
                <a:solidFill>
                  <a:prstClr val="white"/>
                </a:solidFill>
                <a:effectLst/>
                <a:uLnTx/>
                <a:uFillTx/>
                <a:latin typeface="Calibri"/>
                <a:ea typeface="ＭＳ Ｐゴシック" panose="020B0600070205080204" pitchFamily="50" charset="-128"/>
                <a:cs typeface="+mn-cs"/>
              </a:endParaRPr>
            </a:p>
          </p:txBody>
        </p:sp>
        <p:sp>
          <p:nvSpPr>
            <p:cNvPr id="38" name="テキスト ボックス 37"/>
            <p:cNvSpPr txBox="1"/>
            <p:nvPr/>
          </p:nvSpPr>
          <p:spPr>
            <a:xfrm>
              <a:off x="6490053" y="5683805"/>
              <a:ext cx="1382427" cy="42599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・維持管理ノウハウの共有</a:t>
              </a:r>
              <a:endParaRPr kumimoji="1" lang="en-US" altLang="ja-JP"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フィールド提供</a:t>
              </a:r>
              <a:r>
                <a:rPr kumimoji="1" lang="ja-JP" altLang="en-US" sz="7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、共同研究</a:t>
              </a:r>
              <a:endParaRPr kumimoji="1" lang="en-US" altLang="ja-JP"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・技術的助言</a:t>
              </a:r>
              <a:r>
                <a:rPr kumimoji="1" lang="ja-JP"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7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など</a:t>
              </a:r>
              <a:endParaRPr kumimoji="1" lang="ja-JP" altLang="en-US" sz="7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39" name="角丸四角形 38"/>
            <p:cNvSpPr/>
            <p:nvPr/>
          </p:nvSpPr>
          <p:spPr>
            <a:xfrm>
              <a:off x="6465331" y="6078747"/>
              <a:ext cx="1188000" cy="332185"/>
            </a:xfrm>
            <a:prstGeom prst="roundRect">
              <a:avLst/>
            </a:prstGeom>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smtClean="0">
                  <a:ln>
                    <a:noFill/>
                  </a:ln>
                  <a:solidFill>
                    <a:prstClr val="white"/>
                  </a:solidFill>
                  <a:effectLst/>
                  <a:uLnTx/>
                  <a:uFillTx/>
                  <a:latin typeface="Calibri"/>
                  <a:ea typeface="ＭＳ Ｐゴシック" panose="020B0600070205080204" pitchFamily="50" charset="-128"/>
                  <a:cs typeface="+mn-cs"/>
                </a:rPr>
                <a:t>近隣の大学</a:t>
              </a:r>
              <a:endParaRPr kumimoji="1" lang="en-US" altLang="ja-JP" sz="800" b="0" i="0" u="none" strike="noStrike" kern="1200" cap="none" spc="0" normalizeH="0" baseline="0" noProof="0" dirty="0" smtClean="0">
                <a:ln>
                  <a:noFill/>
                </a:ln>
                <a:solidFill>
                  <a:prstClr val="white"/>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土木</a:t>
              </a:r>
              <a:r>
                <a:rPr kumimoji="1" lang="ja-JP" altLang="en-US" sz="800" b="0" i="0" u="none" strike="noStrike" kern="1200" cap="none" spc="0" normalizeH="0" baseline="0" noProof="0" dirty="0" smtClean="0">
                  <a:ln>
                    <a:noFill/>
                  </a:ln>
                  <a:solidFill>
                    <a:prstClr val="white"/>
                  </a:solidFill>
                  <a:effectLst/>
                  <a:uLnTx/>
                  <a:uFillTx/>
                  <a:latin typeface="Calibri"/>
                  <a:ea typeface="ＭＳ Ｐゴシック" panose="020B0600070205080204" pitchFamily="50" charset="-128"/>
                  <a:cs typeface="+mn-cs"/>
                </a:rPr>
                <a:t>工学</a:t>
              </a:r>
              <a:r>
                <a:rPr kumimoji="1" lang="ja-JP" altLang="en-US" sz="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系</a:t>
              </a:r>
            </a:p>
          </p:txBody>
        </p:sp>
        <p:sp>
          <p:nvSpPr>
            <p:cNvPr id="40" name="正方形/長方形 39"/>
            <p:cNvSpPr/>
            <p:nvPr/>
          </p:nvSpPr>
          <p:spPr>
            <a:xfrm>
              <a:off x="6239316" y="5037882"/>
              <a:ext cx="1627804" cy="369094"/>
            </a:xfrm>
            <a:prstGeom prst="rect">
              <a:avLst/>
            </a:prstGeom>
            <a:solidFill>
              <a:schemeClr val="accent1"/>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rPr>
                <a:t>地域</a:t>
              </a:r>
              <a:r>
                <a:rPr kumimoji="1" lang="ja-JP" altLang="en-US" sz="8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維持</a:t>
              </a:r>
              <a:r>
                <a:rPr kumimoji="1" lang="ja-JP" altLang="en-US" sz="80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rPr>
                <a:t>管理連携</a:t>
              </a:r>
              <a:endParaRPr kumimoji="1" lang="en-US" altLang="ja-JP" sz="80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rPr>
                <a:t>プラットフォーム</a:t>
              </a:r>
              <a:endParaRPr kumimoji="1" lang="en-US" altLang="ja-JP" sz="80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grpSp>
      <p:sp>
        <p:nvSpPr>
          <p:cNvPr id="45" name="角丸四角形 44"/>
          <p:cNvSpPr/>
          <p:nvPr/>
        </p:nvSpPr>
        <p:spPr>
          <a:xfrm>
            <a:off x="4736976" y="3514428"/>
            <a:ext cx="2138941" cy="3199558"/>
          </a:xfrm>
          <a:prstGeom prst="roundRect">
            <a:avLst>
              <a:gd name="adj" fmla="val 5399"/>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41" name="二等辺三角形 40"/>
          <p:cNvSpPr/>
          <p:nvPr/>
        </p:nvSpPr>
        <p:spPr>
          <a:xfrm>
            <a:off x="4859825" y="5085184"/>
            <a:ext cx="1893375" cy="180060"/>
          </a:xfrm>
          <a:prstGeom prst="triangle">
            <a:avLst/>
          </a:prstGeom>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42" name="正方形/長方形 41"/>
          <p:cNvSpPr/>
          <p:nvPr/>
        </p:nvSpPr>
        <p:spPr>
          <a:xfrm>
            <a:off x="6360021" y="5376290"/>
            <a:ext cx="354832" cy="970841"/>
          </a:xfrm>
          <a:prstGeom prst="rect">
            <a:avLst/>
          </a:prstGeom>
          <a:solidFill>
            <a:sysClr val="window" lastClr="FFFFFF"/>
          </a:solidFill>
          <a:ln w="19050">
            <a:solidFill>
              <a:sysClr val="windowText" lastClr="000000"/>
            </a:solidFill>
            <a:prstDash val="dash"/>
          </a:ln>
        </p:spPr>
        <p:txBody>
          <a:bodyPr vert="eaVert" wrap="square" lIns="36000" tIns="0" rIns="36000" bIns="0">
            <a:spAutoFit/>
          </a:bodyPr>
          <a:lstStyle/>
          <a:p>
            <a:pPr marL="0" marR="0" lvl="0" indent="0" algn="ctr" defTabSz="914400" rtl="0" eaLnBrk="1" fontAlgn="base" latinLnBrk="0" hangingPunct="1">
              <a:lnSpc>
                <a:spcPts val="1100"/>
              </a:lnSpc>
              <a:spcBef>
                <a:spcPts val="0"/>
              </a:spcBef>
              <a:spcAft>
                <a:spcPts val="0"/>
              </a:spcAft>
              <a:buClrTx/>
              <a:buSzTx/>
              <a:buFontTx/>
              <a:buNone/>
              <a:tabLst/>
              <a:defRPr/>
            </a:pPr>
            <a:r>
              <a:rPr kumimoji="0" lang="ja-JP" altLang="en-US" sz="800" b="0" i="0" u="none" strike="noStrike" kern="0" cap="none" spc="0" normalizeH="0" baseline="0" noProof="0" dirty="0" smtClean="0">
                <a:ln>
                  <a:noFill/>
                </a:ln>
                <a:solidFill>
                  <a:srgbClr val="000000"/>
                </a:solidFill>
                <a:effectLst/>
                <a:uLnTx/>
                <a:uFillTx/>
                <a:latin typeface="ＭＳ Ｐゴシック"/>
                <a:ea typeface="Meiryo UI"/>
                <a:cs typeface="ＭＳ Ｐゴシック"/>
              </a:rPr>
              <a:t>大阪府都市整備部</a:t>
            </a:r>
            <a:endParaRPr kumimoji="0" lang="en-US" altLang="ja-JP" sz="800" b="0" i="0" u="none" strike="noStrike" kern="0" cap="none" spc="0" normalizeH="0" baseline="0" noProof="0" dirty="0" smtClean="0">
              <a:ln>
                <a:noFill/>
              </a:ln>
              <a:solidFill>
                <a:srgbClr val="000000"/>
              </a:solidFill>
              <a:effectLst/>
              <a:uLnTx/>
              <a:uFillTx/>
              <a:latin typeface="ＭＳ Ｐゴシック"/>
              <a:ea typeface="Meiryo UI"/>
              <a:cs typeface="ＭＳ Ｐゴシック"/>
            </a:endParaRPr>
          </a:p>
          <a:p>
            <a:pPr marL="0" marR="0" lvl="0" indent="0" algn="ctr" defTabSz="914400" rtl="0" eaLnBrk="1" fontAlgn="base" latinLnBrk="0" hangingPunct="1">
              <a:lnSpc>
                <a:spcPts val="1100"/>
              </a:lnSpc>
              <a:spcBef>
                <a:spcPts val="0"/>
              </a:spcBef>
              <a:spcAft>
                <a:spcPts val="0"/>
              </a:spcAft>
              <a:buClrTx/>
              <a:buSzTx/>
              <a:buFontTx/>
              <a:buNone/>
              <a:tabLst/>
              <a:defRPr/>
            </a:pPr>
            <a:r>
              <a:rPr kumimoji="0" lang="ja-JP" altLang="en-US" sz="800" b="0" i="0" u="none" strike="noStrike" kern="0" cap="none" spc="0" normalizeH="0" baseline="0" noProof="0" dirty="0" smtClean="0">
                <a:ln>
                  <a:noFill/>
                </a:ln>
                <a:solidFill>
                  <a:srgbClr val="000000"/>
                </a:solidFill>
                <a:effectLst/>
                <a:uLnTx/>
                <a:uFillTx/>
                <a:latin typeface="ＭＳ Ｐゴシック"/>
                <a:ea typeface="Meiryo UI"/>
                <a:cs typeface="ＭＳ Ｐゴシック"/>
              </a:rPr>
              <a:t>（大学連携デスク）</a:t>
            </a:r>
            <a:endParaRPr kumimoji="0" lang="en-US" altLang="ja-JP" sz="800" b="0" i="0" u="none" strike="noStrike" kern="0" cap="none" spc="0" normalizeH="0" baseline="0" noProof="0" dirty="0" smtClean="0">
              <a:ln>
                <a:noFill/>
              </a:ln>
              <a:solidFill>
                <a:srgbClr val="000000"/>
              </a:solidFill>
              <a:effectLst/>
              <a:uLnTx/>
              <a:uFillTx/>
              <a:latin typeface="ＭＳ Ｐゴシック"/>
              <a:ea typeface="Meiryo UI"/>
              <a:cs typeface="ＭＳ Ｐゴシック"/>
            </a:endParaRPr>
          </a:p>
        </p:txBody>
      </p:sp>
      <p:sp>
        <p:nvSpPr>
          <p:cNvPr id="43" name="正方形/長方形 42"/>
          <p:cNvSpPr/>
          <p:nvPr/>
        </p:nvSpPr>
        <p:spPr>
          <a:xfrm>
            <a:off x="4894430" y="5373216"/>
            <a:ext cx="380480" cy="976991"/>
          </a:xfrm>
          <a:prstGeom prst="rect">
            <a:avLst/>
          </a:prstGeom>
          <a:solidFill>
            <a:sysClr val="window" lastClr="FFFFFF"/>
          </a:solidFill>
          <a:ln w="19050">
            <a:solidFill>
              <a:sysClr val="windowText" lastClr="000000"/>
            </a:solidFill>
            <a:prstDash val="dash"/>
          </a:ln>
        </p:spPr>
        <p:txBody>
          <a:bodyPr vert="eaVert" wrap="square" lIns="36000" tIns="0" rIns="36000" bIns="0">
            <a:spAutoFit/>
          </a:bodyPr>
          <a:lstStyle/>
          <a:p>
            <a:pPr marL="0" marR="0" lvl="0" indent="0" algn="ctr" defTabSz="914400" rtl="0" eaLnBrk="1" fontAlgn="base" latinLnBrk="0" hangingPunct="1">
              <a:lnSpc>
                <a:spcPts val="1400"/>
              </a:lnSpc>
              <a:spcBef>
                <a:spcPts val="0"/>
              </a:spcBef>
              <a:spcAft>
                <a:spcPts val="0"/>
              </a:spcAft>
              <a:buClrTx/>
              <a:buSzTx/>
              <a:buFontTx/>
              <a:buNone/>
              <a:tabLst/>
              <a:defRPr/>
            </a:pPr>
            <a:r>
              <a:rPr kumimoji="0" lang="ja-JP" altLang="en-US" sz="800" b="0" i="0" u="none" strike="noStrike" kern="0" cap="none" spc="0" normalizeH="0" baseline="0" noProof="0" dirty="0" smtClean="0">
                <a:ln>
                  <a:noFill/>
                </a:ln>
                <a:solidFill>
                  <a:srgbClr val="000000"/>
                </a:solidFill>
                <a:effectLst/>
                <a:uLnTx/>
                <a:uFillTx/>
                <a:latin typeface="ＭＳ Ｐゴシック"/>
                <a:ea typeface="Meiryo UI"/>
                <a:cs typeface="ＭＳ Ｐゴシック"/>
              </a:rPr>
              <a:t>府内の</a:t>
            </a:r>
            <a:r>
              <a:rPr kumimoji="0" lang="zh-CN" altLang="en-US" sz="800" b="0" i="0" u="none" strike="noStrike" kern="0" cap="none" spc="0" normalizeH="0" baseline="0" noProof="0" dirty="0" smtClean="0">
                <a:ln>
                  <a:noFill/>
                </a:ln>
                <a:solidFill>
                  <a:srgbClr val="000000"/>
                </a:solidFill>
                <a:effectLst/>
                <a:uLnTx/>
                <a:uFillTx/>
                <a:latin typeface="ＭＳ Ｐゴシック"/>
                <a:ea typeface="Meiryo UI"/>
                <a:cs typeface="ＭＳ Ｐゴシック"/>
              </a:rPr>
              <a:t>土木</a:t>
            </a:r>
            <a:endParaRPr kumimoji="0" lang="en-US" altLang="zh-CN" sz="800" b="0" i="0" u="none" strike="noStrike" kern="0" cap="none" spc="0" normalizeH="0" baseline="0" noProof="0" dirty="0" smtClean="0">
              <a:ln>
                <a:noFill/>
              </a:ln>
              <a:solidFill>
                <a:srgbClr val="000000"/>
              </a:solidFill>
              <a:effectLst/>
              <a:uLnTx/>
              <a:uFillTx/>
              <a:latin typeface="ＭＳ Ｐゴシック"/>
              <a:ea typeface="Meiryo UI"/>
              <a:cs typeface="ＭＳ Ｐゴシック"/>
            </a:endParaRPr>
          </a:p>
          <a:p>
            <a:pPr marL="0" marR="0" lvl="0" indent="0" algn="ctr" defTabSz="914400" rtl="0" eaLnBrk="1" fontAlgn="base" latinLnBrk="0" hangingPunct="1">
              <a:lnSpc>
                <a:spcPts val="1000"/>
              </a:lnSpc>
              <a:spcBef>
                <a:spcPts val="0"/>
              </a:spcBef>
              <a:spcAft>
                <a:spcPts val="0"/>
              </a:spcAft>
              <a:buClrTx/>
              <a:buSzTx/>
              <a:buFontTx/>
              <a:buNone/>
              <a:tabLst/>
              <a:defRPr/>
            </a:pPr>
            <a:r>
              <a:rPr kumimoji="0" lang="ja-JP" altLang="en-US" sz="800" kern="0" dirty="0">
                <a:solidFill>
                  <a:srgbClr val="000000"/>
                </a:solidFill>
                <a:latin typeface="ＭＳ Ｐゴシック"/>
                <a:ea typeface="Meiryo UI"/>
                <a:cs typeface="ＭＳ Ｐゴシック"/>
              </a:rPr>
              <a:t>　</a:t>
            </a:r>
            <a:r>
              <a:rPr kumimoji="0" lang="ja-JP" altLang="en-US" sz="800" kern="0" dirty="0" smtClean="0">
                <a:solidFill>
                  <a:srgbClr val="000000"/>
                </a:solidFill>
                <a:latin typeface="ＭＳ Ｐゴシック"/>
                <a:ea typeface="Meiryo UI"/>
                <a:cs typeface="ＭＳ Ｐゴシック"/>
              </a:rPr>
              <a:t>　</a:t>
            </a:r>
            <a:r>
              <a:rPr kumimoji="0" lang="zh-CN" altLang="en-US" sz="800" b="0" i="0" u="none" strike="noStrike" kern="0" cap="none" spc="0" normalizeH="0" baseline="0" noProof="0" dirty="0" smtClean="0">
                <a:ln>
                  <a:noFill/>
                </a:ln>
                <a:solidFill>
                  <a:srgbClr val="000000"/>
                </a:solidFill>
                <a:effectLst/>
                <a:uLnTx/>
                <a:uFillTx/>
                <a:latin typeface="ＭＳ Ｐゴシック"/>
                <a:ea typeface="Meiryo UI"/>
                <a:cs typeface="ＭＳ Ｐゴシック"/>
              </a:rPr>
              <a:t>工学</a:t>
            </a:r>
            <a:r>
              <a:rPr kumimoji="0" lang="zh-CN" altLang="en-US" sz="800" b="0" i="0" u="none" strike="noStrike" kern="0" cap="none" spc="0" normalizeH="0" baseline="0" noProof="0" dirty="0">
                <a:ln>
                  <a:noFill/>
                </a:ln>
                <a:solidFill>
                  <a:srgbClr val="000000"/>
                </a:solidFill>
                <a:effectLst/>
                <a:uLnTx/>
                <a:uFillTx/>
                <a:latin typeface="ＭＳ Ｐゴシック"/>
                <a:ea typeface="Meiryo UI"/>
                <a:cs typeface="ＭＳ Ｐゴシック"/>
              </a:rPr>
              <a:t>系</a:t>
            </a:r>
            <a:r>
              <a:rPr kumimoji="0" lang="zh-CN" altLang="en-US" sz="800" b="0" i="0" u="none" strike="noStrike" kern="0" cap="none" spc="0" normalizeH="0" baseline="0" noProof="0" dirty="0" smtClean="0">
                <a:ln>
                  <a:noFill/>
                </a:ln>
                <a:solidFill>
                  <a:srgbClr val="000000"/>
                </a:solidFill>
                <a:effectLst/>
                <a:uLnTx/>
                <a:uFillTx/>
                <a:latin typeface="ＭＳ Ｐゴシック"/>
                <a:ea typeface="Meiryo UI"/>
                <a:cs typeface="ＭＳ Ｐゴシック"/>
              </a:rPr>
              <a:t>大学</a:t>
            </a:r>
            <a:endParaRPr kumimoji="0" lang="en-US" altLang="zh-CN" sz="800" b="0" i="0" u="none" strike="noStrike" kern="0" cap="none" spc="0" normalizeH="0" baseline="0" noProof="0" dirty="0" smtClean="0">
              <a:ln>
                <a:noFill/>
              </a:ln>
              <a:solidFill>
                <a:srgbClr val="000000"/>
              </a:solidFill>
              <a:effectLst/>
              <a:uLnTx/>
              <a:uFillTx/>
              <a:latin typeface="ＭＳ Ｐゴシック"/>
              <a:ea typeface="Meiryo UI"/>
              <a:cs typeface="ＭＳ Ｐゴシック"/>
            </a:endParaRPr>
          </a:p>
        </p:txBody>
      </p:sp>
      <p:sp>
        <p:nvSpPr>
          <p:cNvPr id="44" name="左右矢印 43"/>
          <p:cNvSpPr/>
          <p:nvPr/>
        </p:nvSpPr>
        <p:spPr>
          <a:xfrm>
            <a:off x="5406857" y="5491387"/>
            <a:ext cx="823118" cy="808245"/>
          </a:xfrm>
          <a:prstGeom prst="leftRightArrow">
            <a:avLst>
              <a:gd name="adj1" fmla="val 56552"/>
              <a:gd name="adj2" fmla="val 33046"/>
            </a:avLst>
          </a:prstGeom>
          <a:noFill/>
          <a:ln w="222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正方形/長方形 45"/>
          <p:cNvSpPr/>
          <p:nvPr/>
        </p:nvSpPr>
        <p:spPr>
          <a:xfrm>
            <a:off x="5593615" y="5729706"/>
            <a:ext cx="447464" cy="345069"/>
          </a:xfrm>
          <a:prstGeom prst="rect">
            <a:avLst/>
          </a:prstGeom>
          <a:noFill/>
          <a:ln w="19050">
            <a:noFill/>
            <a:prstDash val="dash"/>
          </a:ln>
        </p:spPr>
        <p:txBody>
          <a:bodyPr wrap="square">
            <a:spAutoFit/>
          </a:bodyPr>
          <a:lstStyle/>
          <a:p>
            <a:pPr marL="0" marR="0" lvl="0" indent="0" algn="ctr" defTabSz="914400" rtl="0" eaLnBrk="1" fontAlgn="base" latinLnBrk="0" hangingPunct="1">
              <a:lnSpc>
                <a:spcPts val="1000"/>
              </a:lnSpc>
              <a:spcBef>
                <a:spcPts val="0"/>
              </a:spcBef>
              <a:spcAft>
                <a:spcPts val="0"/>
              </a:spcAft>
              <a:buClrTx/>
              <a:buSzTx/>
              <a:buFontTx/>
              <a:buNone/>
              <a:tabLst/>
              <a:defRPr/>
            </a:pPr>
            <a:r>
              <a:rPr kumimoji="0" lang="ja-JP" altLang="en-US" sz="800" b="0" i="0" u="none" strike="noStrike" kern="0" cap="none" spc="0" normalizeH="0" baseline="0" noProof="0" dirty="0" smtClean="0">
                <a:ln>
                  <a:noFill/>
                </a:ln>
                <a:solidFill>
                  <a:srgbClr val="000000"/>
                </a:solidFill>
                <a:effectLst/>
                <a:uLnTx/>
                <a:uFillTx/>
                <a:latin typeface="ＭＳ Ｐゴシック"/>
                <a:ea typeface="Meiryo UI"/>
                <a:cs typeface="ＭＳ Ｐゴシック"/>
              </a:rPr>
              <a:t>連携</a:t>
            </a:r>
            <a:endParaRPr kumimoji="0" lang="en-US" altLang="ja-JP" sz="800" b="0" i="0" u="none" strike="noStrike" kern="0" cap="none" spc="0" normalizeH="0" baseline="0" noProof="0" dirty="0" smtClean="0">
              <a:ln>
                <a:noFill/>
              </a:ln>
              <a:solidFill>
                <a:srgbClr val="000000"/>
              </a:solidFill>
              <a:effectLst/>
              <a:uLnTx/>
              <a:uFillTx/>
              <a:latin typeface="ＭＳ Ｐゴシック"/>
              <a:ea typeface="Meiryo UI"/>
              <a:cs typeface="ＭＳ Ｐゴシック"/>
            </a:endParaRPr>
          </a:p>
          <a:p>
            <a:pPr marL="0" marR="0" lvl="0" indent="0" algn="ctr" defTabSz="914400" rtl="0" eaLnBrk="1" fontAlgn="base" latinLnBrk="0" hangingPunct="1">
              <a:lnSpc>
                <a:spcPts val="1000"/>
              </a:lnSpc>
              <a:spcBef>
                <a:spcPts val="0"/>
              </a:spcBef>
              <a:spcAft>
                <a:spcPts val="0"/>
              </a:spcAft>
              <a:buClrTx/>
              <a:buSzTx/>
              <a:buFontTx/>
              <a:buNone/>
              <a:tabLst/>
              <a:defRPr/>
            </a:pPr>
            <a:r>
              <a:rPr kumimoji="0" lang="ja-JP" altLang="en-US" sz="800" b="0" i="0" u="none" strike="noStrike" kern="0" cap="none" spc="0" normalizeH="0" baseline="0" noProof="0" dirty="0" smtClean="0">
                <a:ln>
                  <a:noFill/>
                </a:ln>
                <a:solidFill>
                  <a:srgbClr val="000000"/>
                </a:solidFill>
                <a:effectLst/>
                <a:uLnTx/>
                <a:uFillTx/>
                <a:latin typeface="ＭＳ Ｐゴシック"/>
                <a:ea typeface="Meiryo UI"/>
                <a:cs typeface="ＭＳ Ｐゴシック"/>
              </a:rPr>
              <a:t>協定</a:t>
            </a:r>
            <a:endParaRPr kumimoji="0" lang="en-US" altLang="zh-CN" sz="800" b="0" i="0" u="none" strike="noStrike" kern="0" cap="none" spc="0" normalizeH="0" baseline="0" noProof="0" dirty="0" smtClean="0">
              <a:ln>
                <a:noFill/>
              </a:ln>
              <a:solidFill>
                <a:srgbClr val="000000"/>
              </a:solidFill>
              <a:effectLst/>
              <a:uLnTx/>
              <a:uFillTx/>
              <a:latin typeface="ＭＳ Ｐゴシック"/>
              <a:ea typeface="Meiryo UI"/>
              <a:cs typeface="ＭＳ Ｐゴシック"/>
            </a:endParaRPr>
          </a:p>
        </p:txBody>
      </p:sp>
      <p:sp>
        <p:nvSpPr>
          <p:cNvPr id="54" name="正方形/長方形 53"/>
          <p:cNvSpPr/>
          <p:nvPr/>
        </p:nvSpPr>
        <p:spPr>
          <a:xfrm>
            <a:off x="5032838" y="6391418"/>
            <a:ext cx="1569017" cy="311688"/>
          </a:xfrm>
          <a:prstGeom prst="rect">
            <a:avLst/>
          </a:prstGeom>
          <a:noFill/>
          <a:ln w="19050">
            <a:noFill/>
            <a:prstDash val="dash"/>
          </a:ln>
        </p:spPr>
        <p:txBody>
          <a:bodyPr wrap="square">
            <a:spAutoFit/>
          </a:bodyPr>
          <a:lstStyle/>
          <a:p>
            <a:pPr marL="0" marR="0" lvl="0" indent="0" algn="ctr" defTabSz="914400" rtl="0" eaLnBrk="1" fontAlgn="base" latinLnBrk="0" hangingPunct="1">
              <a:lnSpc>
                <a:spcPts val="900"/>
              </a:lnSpc>
              <a:spcBef>
                <a:spcPts val="0"/>
              </a:spcBef>
              <a:spcAft>
                <a:spcPts val="0"/>
              </a:spcAft>
              <a:buClrTx/>
              <a:buSzTx/>
              <a:buFontTx/>
              <a:buNone/>
              <a:tabLst/>
              <a:defRPr/>
            </a:pPr>
            <a:r>
              <a:rPr kumimoji="0" lang="en-US" altLang="ja-JP" sz="700" b="0" i="0" u="none" strike="noStrike" kern="0" cap="none" spc="0" normalizeH="0" baseline="0" noProof="0" dirty="0" smtClean="0">
                <a:ln>
                  <a:noFill/>
                </a:ln>
                <a:solidFill>
                  <a:srgbClr val="000000"/>
                </a:solidFill>
                <a:effectLst/>
                <a:uLnTx/>
                <a:uFillTx/>
                <a:latin typeface="ＭＳ Ｐゴシック"/>
                <a:ea typeface="Meiryo UI"/>
                <a:cs typeface="ＭＳ Ｐゴシック"/>
              </a:rPr>
              <a:t>※PF</a:t>
            </a:r>
            <a:r>
              <a:rPr kumimoji="0" lang="ja-JP" altLang="en-US" sz="700" b="0" i="0" u="none" strike="noStrike" kern="0" cap="none" spc="0" normalizeH="0" baseline="0" noProof="0" dirty="0" smtClean="0">
                <a:ln>
                  <a:noFill/>
                </a:ln>
                <a:solidFill>
                  <a:srgbClr val="000000"/>
                </a:solidFill>
                <a:effectLst/>
                <a:uLnTx/>
                <a:uFillTx/>
                <a:latin typeface="ＭＳ Ｐゴシック"/>
                <a:ea typeface="Meiryo UI"/>
                <a:cs typeface="ＭＳ Ｐゴシック"/>
              </a:rPr>
              <a:t>参画大学で専門分野が無い</a:t>
            </a:r>
            <a:endParaRPr kumimoji="0" lang="en-US" altLang="ja-JP" sz="700" b="0" i="0" u="none" strike="noStrike" kern="0" cap="none" spc="0" normalizeH="0" baseline="0" noProof="0" dirty="0" smtClean="0">
              <a:ln>
                <a:noFill/>
              </a:ln>
              <a:solidFill>
                <a:srgbClr val="000000"/>
              </a:solidFill>
              <a:effectLst/>
              <a:uLnTx/>
              <a:uFillTx/>
              <a:latin typeface="ＭＳ Ｐゴシック"/>
              <a:ea typeface="Meiryo UI"/>
              <a:cs typeface="ＭＳ Ｐゴシック"/>
            </a:endParaRPr>
          </a:p>
          <a:p>
            <a:pPr marL="0" marR="0" lvl="0" indent="0" algn="ctr" defTabSz="914400" rtl="0" eaLnBrk="1" fontAlgn="base" latinLnBrk="0" hangingPunct="1">
              <a:lnSpc>
                <a:spcPts val="900"/>
              </a:lnSpc>
              <a:spcBef>
                <a:spcPts val="0"/>
              </a:spcBef>
              <a:spcAft>
                <a:spcPts val="0"/>
              </a:spcAft>
              <a:buClrTx/>
              <a:buSzTx/>
              <a:buFontTx/>
              <a:buNone/>
              <a:tabLst/>
              <a:defRPr/>
            </a:pPr>
            <a:r>
              <a:rPr kumimoji="0" lang="ja-JP" altLang="en-US" sz="700" b="0" i="0" u="none" strike="noStrike" kern="0" cap="none" spc="0" normalizeH="0" baseline="0" noProof="0" dirty="0" smtClean="0">
                <a:ln>
                  <a:noFill/>
                </a:ln>
                <a:solidFill>
                  <a:srgbClr val="000000"/>
                </a:solidFill>
                <a:effectLst/>
                <a:uLnTx/>
                <a:uFillTx/>
                <a:latin typeface="ＭＳ Ｐゴシック"/>
                <a:ea typeface="Meiryo UI"/>
                <a:cs typeface="ＭＳ Ｐゴシック"/>
              </a:rPr>
              <a:t>場合に、大学連携デスクへ照会</a:t>
            </a:r>
            <a:endParaRPr kumimoji="0" lang="en-US" altLang="ja-JP" sz="700" b="0" i="0" u="none" strike="noStrike" kern="0" cap="none" spc="0" normalizeH="0" baseline="0" noProof="0" dirty="0" smtClean="0">
              <a:ln>
                <a:noFill/>
              </a:ln>
              <a:solidFill>
                <a:srgbClr val="000000"/>
              </a:solidFill>
              <a:effectLst/>
              <a:uLnTx/>
              <a:uFillTx/>
              <a:latin typeface="ＭＳ Ｐゴシック"/>
              <a:ea typeface="Meiryo UI"/>
              <a:cs typeface="ＭＳ Ｐゴシック"/>
            </a:endParaRPr>
          </a:p>
        </p:txBody>
      </p:sp>
      <p:grpSp>
        <p:nvGrpSpPr>
          <p:cNvPr id="5" name="グループ化 4"/>
          <p:cNvGrpSpPr/>
          <p:nvPr/>
        </p:nvGrpSpPr>
        <p:grpSpPr>
          <a:xfrm>
            <a:off x="250820" y="3722652"/>
            <a:ext cx="4342139" cy="1628902"/>
            <a:chOff x="250820" y="3722652"/>
            <a:chExt cx="4342139" cy="1628902"/>
          </a:xfrm>
        </p:grpSpPr>
        <p:sp>
          <p:nvSpPr>
            <p:cNvPr id="57" name="角丸四角形 56"/>
            <p:cNvSpPr/>
            <p:nvPr/>
          </p:nvSpPr>
          <p:spPr>
            <a:xfrm>
              <a:off x="250820" y="3722652"/>
              <a:ext cx="4342139" cy="680640"/>
            </a:xfrm>
            <a:prstGeom prst="roundRect">
              <a:avLst>
                <a:gd name="adj" fmla="val 5747"/>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58" name="角丸四角形 57"/>
            <p:cNvSpPr/>
            <p:nvPr/>
          </p:nvSpPr>
          <p:spPr>
            <a:xfrm>
              <a:off x="782068" y="4072405"/>
              <a:ext cx="1307501" cy="216000"/>
            </a:xfrm>
            <a:prstGeom prst="roundRect">
              <a:avLst/>
            </a:prstGeom>
            <a:solidFill>
              <a:schemeClr val="tx2">
                <a:lumMod val="20000"/>
                <a:lumOff val="80000"/>
              </a:schemeClr>
            </a:solidFill>
            <a:ln>
              <a:noFill/>
            </a:ln>
            <a:scene3d>
              <a:camera prst="orthographicFront"/>
              <a:lightRig rig="threePt" dir="t"/>
            </a:scene3d>
            <a:sp3d prstMaterial="plastic">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smtClean="0">
                  <a:ln>
                    <a:noFill/>
                  </a:ln>
                  <a:solidFill>
                    <a:srgbClr val="002060"/>
                  </a:solidFill>
                  <a:effectLst/>
                  <a:uLnTx/>
                  <a:uFillTx/>
                  <a:latin typeface="Meiryo UI" panose="020B0604030504040204" pitchFamily="50" charset="-128"/>
                  <a:ea typeface="Meiryo UI" panose="020B0604030504040204" pitchFamily="50" charset="-128"/>
                  <a:cs typeface="Meiryo UI" panose="020B0604030504040204" pitchFamily="50" charset="-128"/>
                </a:rPr>
                <a:t>共有システム</a:t>
              </a:r>
              <a:endParaRPr kumimoji="1" lang="ja-JP" altLang="en-US" sz="8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pic>
          <p:nvPicPr>
            <p:cNvPr id="59" name="Picture 3" descr="C:\Users\KitamuraN\AppData\Local\Microsoft\Windows\Temporary Internet Files\Content.IE5\7208AZZ6\gi01a20140619100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5789" y="3982408"/>
              <a:ext cx="476165" cy="392187"/>
            </a:xfrm>
            <a:prstGeom prst="rect">
              <a:avLst/>
            </a:prstGeom>
            <a:noFill/>
            <a:extLst>
              <a:ext uri="{909E8E84-426E-40DD-AFC4-6F175D3DCCD1}">
                <a14:hiddenFill xmlns:a14="http://schemas.microsoft.com/office/drawing/2010/main">
                  <a:solidFill>
                    <a:srgbClr val="FFFFFF"/>
                  </a:solidFill>
                </a14:hiddenFill>
              </a:ext>
            </a:extLst>
          </p:spPr>
        </p:pic>
        <p:sp>
          <p:nvSpPr>
            <p:cNvPr id="60" name="角丸四角形 59"/>
            <p:cNvSpPr/>
            <p:nvPr/>
          </p:nvSpPr>
          <p:spPr>
            <a:xfrm>
              <a:off x="2308086" y="4044548"/>
              <a:ext cx="420066" cy="197322"/>
            </a:xfrm>
            <a:prstGeom prst="roundRect">
              <a:avLst/>
            </a:prstGeom>
            <a:noFill/>
            <a:ln>
              <a:noFill/>
            </a:ln>
            <a:scene3d>
              <a:camera prst="orthographicFront"/>
              <a:lightRig rig="threePt" dir="t"/>
            </a:scene3d>
            <a:sp3d prstMaterial="plastic">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600" b="1" i="0" u="none" strike="noStrike" kern="1200" cap="none" spc="0" normalizeH="0" baseline="0" noProof="0" dirty="0" smtClean="0">
                  <a:ln>
                    <a:noFill/>
                  </a:ln>
                  <a:solidFill>
                    <a:srgbClr val="002060"/>
                  </a:solidFill>
                  <a:effectLst/>
                  <a:uLnTx/>
                  <a:uFillTx/>
                  <a:latin typeface="Meiryo UI" panose="020B0604030504040204" pitchFamily="50" charset="-128"/>
                  <a:ea typeface="Meiryo UI" panose="020B0604030504040204" pitchFamily="50" charset="-128"/>
                  <a:cs typeface="Meiryo UI" panose="020B0604030504040204" pitchFamily="50" charset="-128"/>
                </a:rPr>
                <a:t>サーバ</a:t>
              </a:r>
              <a:endParaRPr kumimoji="1" lang="ja-JP" altLang="en-US" sz="6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61" name="角丸四角形 60"/>
            <p:cNvSpPr/>
            <p:nvPr/>
          </p:nvSpPr>
          <p:spPr>
            <a:xfrm>
              <a:off x="2925419" y="4072405"/>
              <a:ext cx="1307501" cy="216000"/>
            </a:xfrm>
            <a:prstGeom prst="roundRect">
              <a:avLst/>
            </a:prstGeom>
            <a:solidFill>
              <a:schemeClr val="tx2">
                <a:lumMod val="20000"/>
                <a:lumOff val="80000"/>
              </a:schemeClr>
            </a:solidFill>
            <a:ln>
              <a:noFill/>
            </a:ln>
            <a:scene3d>
              <a:camera prst="orthographicFront"/>
              <a:lightRig rig="threePt" dir="t"/>
            </a:scene3d>
            <a:sp3d prstMaterial="plastic">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smtClean="0">
                  <a:ln>
                    <a:noFill/>
                  </a:ln>
                  <a:solidFill>
                    <a:srgbClr val="002060"/>
                  </a:solidFill>
                  <a:effectLst/>
                  <a:uLnTx/>
                  <a:uFillTx/>
                  <a:latin typeface="Meiryo UI" panose="020B0604030504040204" pitchFamily="50" charset="-128"/>
                  <a:ea typeface="Meiryo UI" panose="020B0604030504040204" pitchFamily="50" charset="-128"/>
                  <a:cs typeface="Meiryo UI" panose="020B0604030504040204" pitchFamily="50" charset="-128"/>
                </a:rPr>
                <a:t>データ登録サイト</a:t>
              </a:r>
              <a:endParaRPr kumimoji="1" lang="ja-JP" altLang="en-US" sz="8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62" name="円弧 61"/>
            <p:cNvSpPr/>
            <p:nvPr/>
          </p:nvSpPr>
          <p:spPr>
            <a:xfrm rot="18920670">
              <a:off x="1744769" y="3843222"/>
              <a:ext cx="1515060" cy="1508332"/>
            </a:xfrm>
            <a:prstGeom prst="arc">
              <a:avLst/>
            </a:prstGeom>
            <a:ln w="15875">
              <a:solidFill>
                <a:schemeClr val="tx2">
                  <a:lumMod val="75000"/>
                </a:schemeClr>
              </a:solidFill>
              <a:prstDash val="sysDot"/>
              <a:headEnd type="arrow"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pic>
          <p:nvPicPr>
            <p:cNvPr id="63" name="Picture 8" descr="C:\Users\KitamuraN\AppData\Local\Microsoft\Windows\Temporary Internet Files\Content.IE5\K98P16IM\lgi01a201310211600[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72843" y="3752894"/>
              <a:ext cx="251965" cy="317141"/>
            </a:xfrm>
            <a:prstGeom prst="rect">
              <a:avLst/>
            </a:prstGeom>
            <a:noFill/>
            <a:extLst>
              <a:ext uri="{909E8E84-426E-40DD-AFC4-6F175D3DCCD1}">
                <a14:hiddenFill xmlns:a14="http://schemas.microsoft.com/office/drawing/2010/main">
                  <a:solidFill>
                    <a:srgbClr val="FFFFFF"/>
                  </a:solidFill>
                </a14:hiddenFill>
              </a:ext>
            </a:extLst>
          </p:spPr>
        </p:pic>
      </p:grpSp>
      <p:sp>
        <p:nvSpPr>
          <p:cNvPr id="71" name="角丸四角形 70"/>
          <p:cNvSpPr/>
          <p:nvPr/>
        </p:nvSpPr>
        <p:spPr>
          <a:xfrm>
            <a:off x="996984" y="3445217"/>
            <a:ext cx="2938228" cy="249614"/>
          </a:xfrm>
          <a:prstGeom prst="roundRect">
            <a:avLst/>
          </a:prstGeom>
          <a:noFill/>
          <a:ln>
            <a:noFill/>
          </a:ln>
          <a:scene3d>
            <a:camera prst="orthographicFront"/>
            <a:lightRig rig="threePt" dir="t"/>
          </a:scene3d>
          <a:sp3d prstMaterial="plastic">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smtClean="0">
                <a:ln>
                  <a:noFill/>
                </a:ln>
                <a:solidFill>
                  <a:srgbClr val="002060"/>
                </a:solidFill>
                <a:effectLst/>
                <a:uLnTx/>
                <a:uFillTx/>
                <a:latin typeface="Meiryo UI" panose="020B0604030504040204" pitchFamily="50" charset="-128"/>
                <a:ea typeface="Meiryo UI" panose="020B0604030504040204" pitchFamily="50" charset="-128"/>
                <a:cs typeface="Meiryo UI" panose="020B0604030504040204" pitchFamily="50" charset="-128"/>
              </a:rPr>
              <a:t>大阪府都市基盤施設維持管理データベースシステム（イメージ）</a:t>
            </a:r>
            <a:endParaRPr kumimoji="1" lang="ja-JP" altLang="en-US" sz="8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7" name="グループ化 6"/>
          <p:cNvGrpSpPr/>
          <p:nvPr/>
        </p:nvGrpSpPr>
        <p:grpSpPr>
          <a:xfrm>
            <a:off x="250821" y="4746487"/>
            <a:ext cx="4342139" cy="1110330"/>
            <a:chOff x="250821" y="4746487"/>
            <a:chExt cx="4342139" cy="1110330"/>
          </a:xfrm>
        </p:grpSpPr>
        <p:sp>
          <p:nvSpPr>
            <p:cNvPr id="73" name="角丸四角形 72"/>
            <p:cNvSpPr/>
            <p:nvPr/>
          </p:nvSpPr>
          <p:spPr>
            <a:xfrm>
              <a:off x="250821" y="4749643"/>
              <a:ext cx="2901979" cy="1088351"/>
            </a:xfrm>
            <a:prstGeom prst="roundRect">
              <a:avLst>
                <a:gd name="adj" fmla="val 5747"/>
              </a:avLst>
            </a:prstGeom>
            <a:solidFill>
              <a:srgbClr val="BAFF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pic>
          <p:nvPicPr>
            <p:cNvPr id="74" name="Picture 5" descr="C:\Users\KitamuraN\AppData\Local\Microsoft\Windows\Temporary Internet Files\Content.IE5\9J3210ST\lgi01a201311270200[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74415" y="4873767"/>
              <a:ext cx="411523" cy="355008"/>
            </a:xfrm>
            <a:prstGeom prst="rect">
              <a:avLst/>
            </a:prstGeom>
            <a:noFill/>
            <a:extLst>
              <a:ext uri="{909E8E84-426E-40DD-AFC4-6F175D3DCCD1}">
                <a14:hiddenFill xmlns:a14="http://schemas.microsoft.com/office/drawing/2010/main">
                  <a:solidFill>
                    <a:srgbClr val="FFFFFF"/>
                  </a:solidFill>
                </a14:hiddenFill>
              </a:ext>
            </a:extLst>
          </p:spPr>
        </p:pic>
        <p:pic>
          <p:nvPicPr>
            <p:cNvPr id="75" name="Picture 11" descr="C:\Users\KitamuraN\AppData\Local\Microsoft\Windows\Temporary Internet Files\Content.IE5\FWW9FNML\lgi01a201307100300[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50823" y="4868313"/>
              <a:ext cx="299289" cy="367721"/>
            </a:xfrm>
            <a:prstGeom prst="rect">
              <a:avLst/>
            </a:prstGeom>
            <a:noFill/>
            <a:extLst>
              <a:ext uri="{909E8E84-426E-40DD-AFC4-6F175D3DCCD1}">
                <a14:hiddenFill xmlns:a14="http://schemas.microsoft.com/office/drawing/2010/main">
                  <a:solidFill>
                    <a:srgbClr val="FFFFFF"/>
                  </a:solidFill>
                </a14:hiddenFill>
              </a:ext>
            </a:extLst>
          </p:spPr>
        </p:pic>
        <p:pic>
          <p:nvPicPr>
            <p:cNvPr id="76" name="図 75"/>
            <p:cNvPicPr>
              <a:picLocks noChangeAspect="1"/>
            </p:cNvPicPr>
            <p:nvPr/>
          </p:nvPicPr>
          <p:blipFill rotWithShape="1">
            <a:blip r:embed="rId7" cstate="print">
              <a:extLst>
                <a:ext uri="{28A0092B-C50C-407E-A947-70E740481C1C}">
                  <a14:useLocalDpi xmlns:a14="http://schemas.microsoft.com/office/drawing/2010/main" val="0"/>
                </a:ext>
              </a:extLst>
            </a:blip>
            <a:srcRect l="2621" t="67755" r="81050" b="18124"/>
            <a:stretch/>
          </p:blipFill>
          <p:spPr bwMode="auto">
            <a:xfrm>
              <a:off x="509270" y="4928527"/>
              <a:ext cx="523756" cy="312597"/>
            </a:xfrm>
            <a:prstGeom prst="rect">
              <a:avLst/>
            </a:prstGeom>
            <a:noFill/>
            <a:ln>
              <a:noFill/>
            </a:ln>
          </p:spPr>
        </p:pic>
        <p:sp>
          <p:nvSpPr>
            <p:cNvPr id="77" name="角丸四角形 76"/>
            <p:cNvSpPr/>
            <p:nvPr/>
          </p:nvSpPr>
          <p:spPr>
            <a:xfrm>
              <a:off x="384888" y="5260270"/>
              <a:ext cx="785634" cy="360000"/>
            </a:xfrm>
            <a:prstGeom prst="roundRect">
              <a:avLst/>
            </a:prstGeom>
            <a:solidFill>
              <a:srgbClr val="92D050"/>
            </a:solidFill>
            <a:ln>
              <a:noFill/>
            </a:ln>
            <a:scene3d>
              <a:camera prst="orthographicFront"/>
              <a:lightRig rig="threePt" dir="t"/>
            </a:scene3d>
            <a:sp3d prstMaterial="plastic">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700" b="1" i="0" u="none" strike="noStrike" kern="1200" cap="none" spc="0" normalizeH="0" baseline="0" noProof="0" dirty="0" smtClean="0">
                  <a:ln>
                    <a:noFill/>
                  </a:ln>
                  <a:solidFill>
                    <a:srgbClr val="006600"/>
                  </a:solidFill>
                  <a:effectLst/>
                  <a:uLnTx/>
                  <a:uFillTx/>
                  <a:latin typeface="Meiryo UI" panose="020B0604030504040204" pitchFamily="50" charset="-128"/>
                  <a:ea typeface="Meiryo UI" panose="020B0604030504040204" pitchFamily="50" charset="-128"/>
                  <a:cs typeface="Meiryo UI" panose="020B0604030504040204" pitchFamily="50" charset="-128"/>
                </a:rPr>
                <a:t>Web</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700" b="1" i="0" u="none" strike="noStrike" kern="1200" cap="none" spc="0" normalizeH="0" baseline="0" noProof="0" dirty="0">
                  <a:ln>
                    <a:noFill/>
                  </a:ln>
                  <a:solidFill>
                    <a:srgbClr val="006600"/>
                  </a:solidFill>
                  <a:effectLst/>
                  <a:uLnTx/>
                  <a:uFillTx/>
                  <a:latin typeface="Meiryo UI" panose="020B0604030504040204" pitchFamily="50" charset="-128"/>
                  <a:ea typeface="Meiryo UI" panose="020B0604030504040204" pitchFamily="50" charset="-128"/>
                  <a:cs typeface="Meiryo UI" panose="020B0604030504040204" pitchFamily="50" charset="-128"/>
                </a:rPr>
                <a:t>ブラウザ</a:t>
              </a:r>
            </a:p>
          </p:txBody>
        </p:sp>
        <p:sp>
          <p:nvSpPr>
            <p:cNvPr id="78" name="角丸四角形 77"/>
            <p:cNvSpPr/>
            <p:nvPr/>
          </p:nvSpPr>
          <p:spPr>
            <a:xfrm>
              <a:off x="1307330" y="5259835"/>
              <a:ext cx="785634" cy="360000"/>
            </a:xfrm>
            <a:prstGeom prst="roundRect">
              <a:avLst/>
            </a:prstGeom>
            <a:solidFill>
              <a:srgbClr val="92D050"/>
            </a:solidFill>
            <a:ln>
              <a:noFill/>
            </a:ln>
            <a:scene3d>
              <a:camera prst="orthographicFront"/>
              <a:lightRig rig="threePt" dir="t"/>
            </a:scene3d>
            <a:sp3d prstMaterial="plastic">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700" b="1" i="0" u="none" strike="noStrike" kern="1200" cap="none" spc="0" normalizeH="0" baseline="0" noProof="0" dirty="0">
                  <a:ln>
                    <a:noFill/>
                  </a:ln>
                  <a:solidFill>
                    <a:srgbClr val="006600"/>
                  </a:solidFill>
                  <a:effectLst/>
                  <a:uLnTx/>
                  <a:uFillTx/>
                  <a:latin typeface="Meiryo UI" panose="020B0604030504040204" pitchFamily="50" charset="-128"/>
                  <a:ea typeface="Meiryo UI" panose="020B0604030504040204" pitchFamily="50" charset="-128"/>
                  <a:cs typeface="Meiryo UI" panose="020B0604030504040204" pitchFamily="50" charset="-128"/>
                </a:rPr>
                <a:t>長寿</a:t>
              </a:r>
              <a:r>
                <a:rPr kumimoji="1" lang="ja-JP" altLang="en-US" sz="700" b="1" i="0" u="none" strike="noStrike" kern="1200" cap="none" spc="0" normalizeH="0" baseline="0" noProof="0" dirty="0" smtClean="0">
                  <a:ln>
                    <a:noFill/>
                  </a:ln>
                  <a:solidFill>
                    <a:srgbClr val="006600"/>
                  </a:solidFill>
                  <a:effectLst/>
                  <a:uLnTx/>
                  <a:uFillTx/>
                  <a:latin typeface="Meiryo UI" panose="020B0604030504040204" pitchFamily="50" charset="-128"/>
                  <a:ea typeface="Meiryo UI" panose="020B0604030504040204" pitchFamily="50" charset="-128"/>
                  <a:cs typeface="Meiryo UI" panose="020B0604030504040204" pitchFamily="50" charset="-128"/>
                </a:rPr>
                <a:t>命化計画</a:t>
              </a:r>
              <a:endParaRPr kumimoji="1" lang="en-US" altLang="ja-JP" sz="700" b="1" i="0" u="none" strike="noStrike" kern="1200" cap="none" spc="0" normalizeH="0" baseline="0" noProof="0" dirty="0" smtClean="0">
                <a:ln>
                  <a:noFill/>
                </a:ln>
                <a:solidFill>
                  <a:srgbClr val="0066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700" b="1" i="0" u="none" strike="noStrike" kern="1200" cap="none" spc="0" normalizeH="0" baseline="0" noProof="0" dirty="0" smtClean="0">
                  <a:ln>
                    <a:noFill/>
                  </a:ln>
                  <a:solidFill>
                    <a:srgbClr val="006600"/>
                  </a:solidFill>
                  <a:effectLst/>
                  <a:uLnTx/>
                  <a:uFillTx/>
                  <a:latin typeface="Meiryo UI" panose="020B0604030504040204" pitchFamily="50" charset="-128"/>
                  <a:ea typeface="Meiryo UI" panose="020B0604030504040204" pitchFamily="50" charset="-128"/>
                  <a:cs typeface="Meiryo UI" panose="020B0604030504040204" pitchFamily="50" charset="-128"/>
                </a:rPr>
                <a:t>サブシステム</a:t>
              </a:r>
              <a:endParaRPr kumimoji="1" lang="en-US" altLang="ja-JP" sz="700" b="1" i="0" u="none" strike="noStrike" kern="1200" cap="none" spc="0" normalizeH="0" baseline="0" noProof="0" dirty="0" smtClean="0">
                <a:ln>
                  <a:noFill/>
                </a:ln>
                <a:solidFill>
                  <a:srgbClr val="0066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79" name="角丸四角形 78"/>
            <p:cNvSpPr/>
            <p:nvPr/>
          </p:nvSpPr>
          <p:spPr>
            <a:xfrm>
              <a:off x="2219974" y="5260992"/>
              <a:ext cx="785634" cy="360000"/>
            </a:xfrm>
            <a:prstGeom prst="roundRect">
              <a:avLst/>
            </a:prstGeom>
            <a:solidFill>
              <a:srgbClr val="92D050"/>
            </a:solidFill>
            <a:ln>
              <a:noFill/>
            </a:ln>
            <a:scene3d>
              <a:camera prst="orthographicFront"/>
              <a:lightRig rig="threePt" dir="t"/>
            </a:scene3d>
            <a:sp3d prstMaterial="plastic">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700" b="1" i="0" u="none" strike="noStrike" kern="1200" cap="none" spc="0" normalizeH="0" baseline="0" noProof="0" dirty="0" smtClean="0">
                  <a:ln>
                    <a:noFill/>
                  </a:ln>
                  <a:solidFill>
                    <a:srgbClr val="006600"/>
                  </a:solidFill>
                  <a:effectLst/>
                  <a:uLnTx/>
                  <a:uFillTx/>
                  <a:latin typeface="Meiryo UI" panose="020B0604030504040204" pitchFamily="50" charset="-128"/>
                  <a:ea typeface="Meiryo UI" panose="020B0604030504040204" pitchFamily="50" charset="-128"/>
                  <a:cs typeface="Meiryo UI" panose="020B0604030504040204" pitchFamily="50" charset="-128"/>
                </a:rPr>
                <a:t>現地調査</a:t>
              </a:r>
              <a:endParaRPr kumimoji="1" lang="en-US" altLang="ja-JP" sz="700" b="1" i="0" u="none" strike="noStrike" kern="1200" cap="none" spc="0" normalizeH="0" baseline="0" noProof="0" dirty="0" smtClean="0">
                <a:ln>
                  <a:noFill/>
                </a:ln>
                <a:solidFill>
                  <a:srgbClr val="0066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700" b="1" i="0" u="none" strike="noStrike" kern="1200" cap="none" spc="0" normalizeH="0" baseline="0" noProof="0" dirty="0" smtClean="0">
                  <a:ln>
                    <a:noFill/>
                  </a:ln>
                  <a:solidFill>
                    <a:srgbClr val="006600"/>
                  </a:solidFill>
                  <a:effectLst/>
                  <a:uLnTx/>
                  <a:uFillTx/>
                  <a:latin typeface="Meiryo UI" panose="020B0604030504040204" pitchFamily="50" charset="-128"/>
                  <a:ea typeface="Meiryo UI" panose="020B0604030504040204" pitchFamily="50" charset="-128"/>
                  <a:cs typeface="Meiryo UI" panose="020B0604030504040204" pitchFamily="50" charset="-128"/>
                </a:rPr>
                <a:t>サブシステム</a:t>
              </a:r>
              <a:endParaRPr kumimoji="1" lang="ja-JP" altLang="en-US" sz="700" b="1" i="0" u="none" strike="noStrike" kern="1200" cap="none" spc="0" normalizeH="0" baseline="0" noProof="0" dirty="0">
                <a:ln>
                  <a:noFill/>
                </a:ln>
                <a:solidFill>
                  <a:srgbClr val="0066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80" name="フローチャート : 代替処理 52"/>
            <p:cNvSpPr/>
            <p:nvPr/>
          </p:nvSpPr>
          <p:spPr>
            <a:xfrm>
              <a:off x="820134" y="5640793"/>
              <a:ext cx="1756602" cy="216024"/>
            </a:xfrm>
            <a:prstGeom prst="flowChartAlternateProcess">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大阪府・市町村・関係機関</a:t>
              </a:r>
              <a:endParaRPr kumimoji="1" lang="en-US" altLang="ja-JP" sz="800" b="0"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72" name="角丸四角形 71"/>
            <p:cNvSpPr/>
            <p:nvPr/>
          </p:nvSpPr>
          <p:spPr>
            <a:xfrm>
              <a:off x="3202369" y="4746487"/>
              <a:ext cx="1390591" cy="1098932"/>
            </a:xfrm>
            <a:prstGeom prst="roundRect">
              <a:avLst>
                <a:gd name="adj" fmla="val 5747"/>
              </a:avLst>
            </a:prstGeom>
            <a:solidFill>
              <a:srgbClr val="FFE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81" name="フローチャート : 代替処理 53"/>
            <p:cNvSpPr/>
            <p:nvPr/>
          </p:nvSpPr>
          <p:spPr>
            <a:xfrm>
              <a:off x="3505732" y="5636508"/>
              <a:ext cx="829095" cy="216000"/>
            </a:xfrm>
            <a:prstGeom prst="flowChartAlternateProcess">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受注業者</a:t>
              </a:r>
              <a:endParaRPr kumimoji="1" lang="en-US" altLang="ja-JP" sz="800" b="0"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pic>
          <p:nvPicPr>
            <p:cNvPr id="82" name="Picture 5" descr="C:\Users\KitamuraN\AppData\Local\Microsoft\Windows\Temporary Internet Files\Content.IE5\9J3210ST\lgi01a201311270200[1].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687654" y="4837058"/>
              <a:ext cx="432000" cy="387282"/>
            </a:xfrm>
            <a:prstGeom prst="rect">
              <a:avLst/>
            </a:prstGeom>
            <a:noFill/>
            <a:extLst>
              <a:ext uri="{909E8E84-426E-40DD-AFC4-6F175D3DCCD1}">
                <a14:hiddenFill xmlns:a14="http://schemas.microsoft.com/office/drawing/2010/main">
                  <a:solidFill>
                    <a:srgbClr val="FFFFFF"/>
                  </a:solidFill>
                </a14:hiddenFill>
              </a:ext>
            </a:extLst>
          </p:spPr>
        </p:pic>
        <p:sp>
          <p:nvSpPr>
            <p:cNvPr id="83" name="角丸四角形 82"/>
            <p:cNvSpPr/>
            <p:nvPr/>
          </p:nvSpPr>
          <p:spPr>
            <a:xfrm>
              <a:off x="3368944" y="5251204"/>
              <a:ext cx="1080000" cy="360000"/>
            </a:xfrm>
            <a:prstGeom prst="roundRect">
              <a:avLst/>
            </a:prstGeom>
            <a:solidFill>
              <a:srgbClr val="FFC46D"/>
            </a:solidFill>
            <a:ln>
              <a:noFill/>
            </a:ln>
            <a:scene3d>
              <a:camera prst="orthographicFront"/>
              <a:lightRig rig="threePt" dir="t"/>
            </a:scene3d>
            <a:sp3d prstMaterial="plastic">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700" b="1" i="0" u="none" strike="noStrike" kern="1200" cap="none" spc="0" normalizeH="0" baseline="0" noProof="0" dirty="0" smtClean="0">
                  <a:ln>
                    <a:noFill/>
                  </a:ln>
                  <a:solidFill>
                    <a:srgbClr val="990000"/>
                  </a:solidFill>
                  <a:effectLst/>
                  <a:uLnTx/>
                  <a:uFillTx/>
                  <a:latin typeface="Meiryo UI" panose="020B0604030504040204" pitchFamily="50" charset="-128"/>
                  <a:ea typeface="Meiryo UI" panose="020B0604030504040204" pitchFamily="50" charset="-128"/>
                  <a:cs typeface="Meiryo UI" panose="020B0604030504040204" pitchFamily="50" charset="-128"/>
                </a:rPr>
                <a:t>台帳等データ作成支援</a:t>
              </a:r>
              <a:endParaRPr kumimoji="1" lang="en-US" altLang="ja-JP" sz="700" b="1" i="0" u="none" strike="noStrike" kern="1200" cap="none" spc="0" normalizeH="0" baseline="0" noProof="0" dirty="0" smtClean="0">
                <a:ln>
                  <a:noFill/>
                </a:ln>
                <a:solidFill>
                  <a:srgbClr val="99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700" b="1" i="0" u="none" strike="noStrike" kern="1200" cap="none" spc="0" normalizeH="0" baseline="0" noProof="0" dirty="0" smtClean="0">
                  <a:ln>
                    <a:noFill/>
                  </a:ln>
                  <a:solidFill>
                    <a:srgbClr val="990000"/>
                  </a:solidFill>
                  <a:effectLst/>
                  <a:uLnTx/>
                  <a:uFillTx/>
                  <a:latin typeface="Meiryo UI" panose="020B0604030504040204" pitchFamily="50" charset="-128"/>
                  <a:ea typeface="Meiryo UI" panose="020B0604030504040204" pitchFamily="50" charset="-128"/>
                  <a:cs typeface="Meiryo UI" panose="020B0604030504040204" pitchFamily="50" charset="-128"/>
                </a:rPr>
                <a:t>サブシステム</a:t>
              </a:r>
              <a:endParaRPr kumimoji="1" lang="en-US" altLang="ja-JP" sz="700" b="1" i="0" u="none" strike="noStrike" kern="1200" cap="none" spc="0" normalizeH="0" baseline="0" noProof="0" dirty="0" smtClean="0">
                <a:ln>
                  <a:noFill/>
                </a:ln>
                <a:solidFill>
                  <a:srgbClr val="99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grpSp>
      <p:cxnSp>
        <p:nvCxnSpPr>
          <p:cNvPr id="87" name="直線矢印コネクタ 86"/>
          <p:cNvCxnSpPr/>
          <p:nvPr/>
        </p:nvCxnSpPr>
        <p:spPr>
          <a:xfrm flipV="1">
            <a:off x="1672640" y="4646246"/>
            <a:ext cx="1" cy="216000"/>
          </a:xfrm>
          <a:prstGeom prst="straightConnector1">
            <a:avLst/>
          </a:prstGeom>
          <a:ln w="15875">
            <a:solidFill>
              <a:schemeClr val="tx2">
                <a:lumMod val="60000"/>
                <a:lumOff val="40000"/>
              </a:schemeClr>
            </a:solidFill>
            <a:prstDash val="sysDot"/>
            <a:headEnd type="arrow" w="sm" len="sm"/>
            <a:tailEnd type="arrow" w="sm" len="sm"/>
          </a:ln>
        </p:spPr>
        <p:style>
          <a:lnRef idx="1">
            <a:schemeClr val="accent1"/>
          </a:lnRef>
          <a:fillRef idx="0">
            <a:schemeClr val="accent1"/>
          </a:fillRef>
          <a:effectRef idx="0">
            <a:schemeClr val="accent1"/>
          </a:effectRef>
          <a:fontRef idx="minor">
            <a:schemeClr val="tx1"/>
          </a:fontRef>
        </p:style>
      </p:cxnSp>
      <p:grpSp>
        <p:nvGrpSpPr>
          <p:cNvPr id="6" name="グループ化 5"/>
          <p:cNvGrpSpPr/>
          <p:nvPr/>
        </p:nvGrpSpPr>
        <p:grpSpPr>
          <a:xfrm>
            <a:off x="761156" y="4290572"/>
            <a:ext cx="3327748" cy="593587"/>
            <a:chOff x="761156" y="4290572"/>
            <a:chExt cx="3327748" cy="593587"/>
          </a:xfrm>
        </p:grpSpPr>
        <p:grpSp>
          <p:nvGrpSpPr>
            <p:cNvPr id="12" name="グループ化 11"/>
            <p:cNvGrpSpPr/>
            <p:nvPr/>
          </p:nvGrpSpPr>
          <p:grpSpPr>
            <a:xfrm>
              <a:off x="1494891" y="4434572"/>
              <a:ext cx="360000" cy="216000"/>
              <a:chOff x="688660" y="4426685"/>
              <a:chExt cx="405338" cy="223971"/>
            </a:xfrm>
          </p:grpSpPr>
          <p:pic>
            <p:nvPicPr>
              <p:cNvPr id="84" name="Picture 10" descr="C:\Users\KitamuraN\AppData\Local\Microsoft\Windows\Temporary Internet Files\Content.IE5\07T1NIB7\gi01a201410131400[1].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25841" y="4426685"/>
                <a:ext cx="168157" cy="107288"/>
              </a:xfrm>
              <a:prstGeom prst="rect">
                <a:avLst/>
              </a:prstGeom>
              <a:noFill/>
              <a:extLst>
                <a:ext uri="{909E8E84-426E-40DD-AFC4-6F175D3DCCD1}">
                  <a14:hiddenFill xmlns:a14="http://schemas.microsoft.com/office/drawing/2010/main">
                    <a:solidFill>
                      <a:srgbClr val="FFFFFF"/>
                    </a:solidFill>
                  </a14:hiddenFill>
                </a:ext>
              </a:extLst>
            </p:spPr>
          </p:pic>
          <p:pic>
            <p:nvPicPr>
              <p:cNvPr id="89" name="Picture 10" descr="C:\Users\KitamuraN\AppData\Local\Microsoft\Windows\Temporary Internet Files\Content.IE5\07T1NIB7\gi01a201410131400[1].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88660" y="4436080"/>
                <a:ext cx="336314" cy="214576"/>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64" name="直線矢印コネクタ 63"/>
            <p:cNvCxnSpPr/>
            <p:nvPr/>
          </p:nvCxnSpPr>
          <p:spPr>
            <a:xfrm flipV="1">
              <a:off x="1672641" y="4290572"/>
              <a:ext cx="0" cy="144000"/>
            </a:xfrm>
            <a:prstGeom prst="straightConnector1">
              <a:avLst/>
            </a:prstGeom>
            <a:ln w="15875">
              <a:solidFill>
                <a:schemeClr val="tx2">
                  <a:lumMod val="60000"/>
                  <a:lumOff val="40000"/>
                </a:schemeClr>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67" name="角丸四角形 66"/>
            <p:cNvSpPr/>
            <p:nvPr/>
          </p:nvSpPr>
          <p:spPr>
            <a:xfrm>
              <a:off x="761156" y="4560299"/>
              <a:ext cx="559256" cy="201990"/>
            </a:xfrm>
            <a:prstGeom prst="roundRect">
              <a:avLst/>
            </a:prstGeom>
            <a:noFill/>
            <a:ln>
              <a:noFill/>
            </a:ln>
            <a:scene3d>
              <a:camera prst="orthographicFront"/>
              <a:lightRig rig="threePt" dir="t"/>
            </a:scene3d>
            <a:sp3d prstMaterial="plastic">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600" b="1" i="0" u="none" strike="noStrike" kern="1200" cap="none" spc="0" normalizeH="0" baseline="0" noProof="0" dirty="0" smtClean="0">
                  <a:ln>
                    <a:noFill/>
                  </a:ln>
                  <a:solidFill>
                    <a:srgbClr val="002060"/>
                  </a:solidFill>
                  <a:effectLst/>
                  <a:uLnTx/>
                  <a:uFillTx/>
                  <a:latin typeface="Meiryo UI" panose="020B0604030504040204" pitchFamily="50" charset="-128"/>
                  <a:ea typeface="Meiryo UI" panose="020B0604030504040204" pitchFamily="50" charset="-128"/>
                  <a:cs typeface="Meiryo UI" panose="020B0604030504040204" pitchFamily="50" charset="-128"/>
                </a:rPr>
                <a:t>閲覧・登録</a:t>
              </a:r>
              <a:endParaRPr kumimoji="1" lang="ja-JP" altLang="en-US" sz="6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88" name="角丸四角形 87"/>
            <p:cNvSpPr/>
            <p:nvPr/>
          </p:nvSpPr>
          <p:spPr>
            <a:xfrm>
              <a:off x="1511609" y="4462479"/>
              <a:ext cx="382706" cy="187229"/>
            </a:xfrm>
            <a:prstGeom prst="roundRect">
              <a:avLst/>
            </a:prstGeom>
            <a:noFill/>
            <a:ln>
              <a:noFill/>
            </a:ln>
            <a:scene3d>
              <a:camera prst="orthographicFront"/>
              <a:lightRig rig="threePt" dir="t"/>
            </a:scene3d>
            <a:sp3d prstMaterial="plastic">
              <a:bevelT w="114300" prst="artDeco"/>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6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eiryo UI" panose="020B0604030504040204" pitchFamily="50" charset="-128"/>
                </a:rPr>
                <a:t>ｲﾝﾀｰﾈｯﾄ</a:t>
              </a:r>
            </a:p>
          </p:txBody>
        </p:sp>
        <p:cxnSp>
          <p:nvCxnSpPr>
            <p:cNvPr id="65" name="直線矢印コネクタ 64"/>
            <p:cNvCxnSpPr/>
            <p:nvPr/>
          </p:nvCxnSpPr>
          <p:spPr>
            <a:xfrm flipV="1">
              <a:off x="3826845" y="4310820"/>
              <a:ext cx="0" cy="468000"/>
            </a:xfrm>
            <a:prstGeom prst="straightConnector1">
              <a:avLst/>
            </a:prstGeom>
            <a:ln w="15875">
              <a:solidFill>
                <a:schemeClr val="tx2">
                  <a:lumMod val="60000"/>
                  <a:lumOff val="40000"/>
                </a:schemeClr>
              </a:solidFill>
              <a:prstDash val="sysDot"/>
              <a:headEnd type="arrow"/>
              <a:tailEnd type="arrow"/>
            </a:ln>
          </p:spPr>
          <p:style>
            <a:lnRef idx="1">
              <a:schemeClr val="accent1"/>
            </a:lnRef>
            <a:fillRef idx="0">
              <a:schemeClr val="accent1"/>
            </a:fillRef>
            <a:effectRef idx="0">
              <a:schemeClr val="accent1"/>
            </a:effectRef>
            <a:fontRef idx="minor">
              <a:schemeClr val="tx1"/>
            </a:fontRef>
          </p:style>
        </p:cxnSp>
        <p:grpSp>
          <p:nvGrpSpPr>
            <p:cNvPr id="11" name="グループ化 10"/>
            <p:cNvGrpSpPr/>
            <p:nvPr/>
          </p:nvGrpSpPr>
          <p:grpSpPr>
            <a:xfrm>
              <a:off x="3669272" y="4436820"/>
              <a:ext cx="407703" cy="216000"/>
              <a:chOff x="5913964" y="3936809"/>
              <a:chExt cx="424668" cy="244839"/>
            </a:xfrm>
          </p:grpSpPr>
          <p:pic>
            <p:nvPicPr>
              <p:cNvPr id="85" name="Picture 10" descr="C:\Users\KitamuraN\AppData\Local\Microsoft\Windows\Temporary Internet Files\Content.IE5\07T1NIB7\gi01a201410131400[1].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913964" y="3965648"/>
                <a:ext cx="338547" cy="216000"/>
              </a:xfrm>
              <a:prstGeom prst="rect">
                <a:avLst/>
              </a:prstGeom>
              <a:noFill/>
              <a:extLst>
                <a:ext uri="{909E8E84-426E-40DD-AFC4-6F175D3DCCD1}">
                  <a14:hiddenFill xmlns:a14="http://schemas.microsoft.com/office/drawing/2010/main">
                    <a:solidFill>
                      <a:srgbClr val="FFFFFF"/>
                    </a:solidFill>
                  </a14:hiddenFill>
                </a:ext>
              </a:extLst>
            </p:spPr>
          </p:pic>
          <p:pic>
            <p:nvPicPr>
              <p:cNvPr id="86" name="Picture 10" descr="C:\Users\KitamuraN\AppData\Local\Microsoft\Windows\Temporary Internet Files\Content.IE5\07T1NIB7\gi01a201410131400[1].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169359" y="3936809"/>
                <a:ext cx="169273" cy="108000"/>
              </a:xfrm>
              <a:prstGeom prst="rect">
                <a:avLst/>
              </a:prstGeom>
              <a:noFill/>
              <a:extLst>
                <a:ext uri="{909E8E84-426E-40DD-AFC4-6F175D3DCCD1}">
                  <a14:hiddenFill xmlns:a14="http://schemas.microsoft.com/office/drawing/2010/main">
                    <a:solidFill>
                      <a:srgbClr val="FFFFFF"/>
                    </a:solidFill>
                  </a14:hiddenFill>
                </a:ext>
              </a:extLst>
            </p:spPr>
          </p:pic>
        </p:grpSp>
        <p:sp>
          <p:nvSpPr>
            <p:cNvPr id="70" name="角丸四角形 69"/>
            <p:cNvSpPr/>
            <p:nvPr/>
          </p:nvSpPr>
          <p:spPr>
            <a:xfrm>
              <a:off x="3599663" y="4479285"/>
              <a:ext cx="489241" cy="201990"/>
            </a:xfrm>
            <a:prstGeom prst="roundRect">
              <a:avLst/>
            </a:prstGeom>
            <a:noFill/>
            <a:ln>
              <a:noFill/>
            </a:ln>
            <a:scene3d>
              <a:camera prst="orthographicFront"/>
              <a:lightRig rig="threePt" dir="t"/>
            </a:scene3d>
            <a:sp3d prstMaterial="plastic">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6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eiryo UI" panose="020B0604030504040204" pitchFamily="50" charset="-128"/>
                </a:rPr>
                <a:t>ｲﾝﾀｰﾈｯﾄ</a:t>
              </a:r>
            </a:p>
          </p:txBody>
        </p:sp>
        <p:cxnSp>
          <p:nvCxnSpPr>
            <p:cNvPr id="66" name="直線矢印コネクタ 65"/>
            <p:cNvCxnSpPr/>
            <p:nvPr/>
          </p:nvCxnSpPr>
          <p:spPr>
            <a:xfrm flipV="1">
              <a:off x="903748" y="4567373"/>
              <a:ext cx="551508" cy="316786"/>
            </a:xfrm>
            <a:prstGeom prst="straightConnector1">
              <a:avLst/>
            </a:prstGeom>
            <a:ln w="15875">
              <a:solidFill>
                <a:schemeClr val="tx2">
                  <a:lumMod val="60000"/>
                  <a:lumOff val="40000"/>
                </a:schemeClr>
              </a:solidFill>
              <a:prstDash val="sysDot"/>
              <a:headEnd type="arrow" w="sm" len="med"/>
              <a:tailEnd type="arrow" w="sm" len="med"/>
            </a:ln>
          </p:spPr>
          <p:style>
            <a:lnRef idx="1">
              <a:schemeClr val="accent1"/>
            </a:lnRef>
            <a:fillRef idx="0">
              <a:schemeClr val="accent1"/>
            </a:fillRef>
            <a:effectRef idx="0">
              <a:schemeClr val="accent1"/>
            </a:effectRef>
            <a:fontRef idx="minor">
              <a:schemeClr val="tx1"/>
            </a:fontRef>
          </p:style>
        </p:cxnSp>
        <p:sp>
          <p:nvSpPr>
            <p:cNvPr id="68" name="角丸四角形 67"/>
            <p:cNvSpPr/>
            <p:nvPr/>
          </p:nvSpPr>
          <p:spPr>
            <a:xfrm>
              <a:off x="1180605" y="4673200"/>
              <a:ext cx="593581" cy="201990"/>
            </a:xfrm>
            <a:prstGeom prst="roundRect">
              <a:avLst/>
            </a:prstGeom>
            <a:noFill/>
            <a:ln>
              <a:noFill/>
            </a:ln>
            <a:scene3d>
              <a:camera prst="orthographicFront"/>
              <a:lightRig rig="threePt" dir="t"/>
            </a:scene3d>
            <a:sp3d prstMaterial="plastic">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600" b="1" i="0" u="none" strike="noStrike" kern="1200" cap="none" spc="0" normalizeH="0" baseline="0" noProof="0" dirty="0" smtClean="0">
                  <a:ln>
                    <a:noFill/>
                  </a:ln>
                  <a:solidFill>
                    <a:srgbClr val="002060"/>
                  </a:solidFill>
                  <a:effectLst/>
                  <a:uLnTx/>
                  <a:uFillTx/>
                  <a:latin typeface="Meiryo UI" panose="020B0604030504040204" pitchFamily="50" charset="-128"/>
                  <a:ea typeface="Meiryo UI" panose="020B0604030504040204" pitchFamily="50" charset="-128"/>
                  <a:cs typeface="Meiryo UI" panose="020B0604030504040204" pitchFamily="50" charset="-128"/>
                </a:rPr>
                <a:t>アップロード</a:t>
              </a:r>
              <a:endParaRPr kumimoji="1" lang="en-US" altLang="ja-JP" sz="600" b="1" i="0" u="none" strike="noStrike" kern="1200" cap="none" spc="0" normalizeH="0" baseline="0" noProof="0" dirty="0" smtClean="0">
                <a:ln>
                  <a:noFill/>
                </a:ln>
                <a:solidFill>
                  <a:srgbClr val="00206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600" b="1" i="0" u="none" strike="noStrike" kern="1200" cap="none" spc="0" normalizeH="0" baseline="0" noProof="0" dirty="0" smtClean="0">
                  <a:ln>
                    <a:noFill/>
                  </a:ln>
                  <a:solidFill>
                    <a:srgbClr val="002060"/>
                  </a:solidFill>
                  <a:effectLst/>
                  <a:uLnTx/>
                  <a:uFillTx/>
                  <a:latin typeface="Meiryo UI" panose="020B0604030504040204" pitchFamily="50" charset="-128"/>
                  <a:ea typeface="Meiryo UI" panose="020B0604030504040204" pitchFamily="50" charset="-128"/>
                  <a:cs typeface="Meiryo UI" panose="020B0604030504040204" pitchFamily="50" charset="-128"/>
                </a:rPr>
                <a:t>ダウン</a:t>
              </a:r>
              <a:r>
                <a:rPr kumimoji="1" lang="ja-JP" altLang="en-US" sz="6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eiryo UI" panose="020B0604030504040204" pitchFamily="50" charset="-128"/>
                </a:rPr>
                <a:t>ロード</a:t>
              </a:r>
            </a:p>
          </p:txBody>
        </p:sp>
        <p:sp>
          <p:nvSpPr>
            <p:cNvPr id="91" name="角丸四角形 90"/>
            <p:cNvSpPr/>
            <p:nvPr/>
          </p:nvSpPr>
          <p:spPr>
            <a:xfrm>
              <a:off x="2089488" y="4556100"/>
              <a:ext cx="559256" cy="201990"/>
            </a:xfrm>
            <a:prstGeom prst="roundRect">
              <a:avLst/>
            </a:prstGeom>
            <a:noFill/>
            <a:ln>
              <a:noFill/>
            </a:ln>
            <a:scene3d>
              <a:camera prst="orthographicFront"/>
              <a:lightRig rig="threePt" dir="t"/>
            </a:scene3d>
            <a:sp3d prstMaterial="plastic">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600" b="1" i="0" u="none" strike="noStrike" kern="1200" cap="none" spc="0" normalizeH="0" baseline="0" noProof="0" dirty="0" smtClean="0">
                  <a:ln>
                    <a:noFill/>
                  </a:ln>
                  <a:solidFill>
                    <a:srgbClr val="002060"/>
                  </a:solidFill>
                  <a:effectLst/>
                  <a:uLnTx/>
                  <a:uFillTx/>
                  <a:latin typeface="Meiryo UI" panose="020B0604030504040204" pitchFamily="50" charset="-128"/>
                  <a:ea typeface="Meiryo UI" panose="020B0604030504040204" pitchFamily="50" charset="-128"/>
                  <a:cs typeface="Meiryo UI" panose="020B0604030504040204" pitchFamily="50" charset="-128"/>
                </a:rPr>
                <a:t>閲覧・登録</a:t>
              </a:r>
              <a:endParaRPr kumimoji="1" lang="ja-JP" altLang="en-US" sz="6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92" name="直線矢印コネクタ 91"/>
            <p:cNvCxnSpPr/>
            <p:nvPr/>
          </p:nvCxnSpPr>
          <p:spPr>
            <a:xfrm>
              <a:off x="1807594" y="4574163"/>
              <a:ext cx="577295" cy="237027"/>
            </a:xfrm>
            <a:prstGeom prst="straightConnector1">
              <a:avLst/>
            </a:prstGeom>
            <a:ln w="15875">
              <a:solidFill>
                <a:schemeClr val="tx2">
                  <a:lumMod val="60000"/>
                  <a:lumOff val="40000"/>
                </a:schemeClr>
              </a:solidFill>
              <a:prstDash val="sysDot"/>
              <a:headEnd type="arrow" w="sm" len="med"/>
              <a:tailEnd type="arrow" w="sm" len="med"/>
            </a:ln>
          </p:spPr>
          <p:style>
            <a:lnRef idx="1">
              <a:schemeClr val="accent1"/>
            </a:lnRef>
            <a:fillRef idx="0">
              <a:schemeClr val="accent1"/>
            </a:fillRef>
            <a:effectRef idx="0">
              <a:schemeClr val="accent1"/>
            </a:effectRef>
            <a:fontRef idx="minor">
              <a:schemeClr val="tx1"/>
            </a:fontRef>
          </p:style>
        </p:cxnSp>
      </p:grpSp>
      <p:sp>
        <p:nvSpPr>
          <p:cNvPr id="110" name="角丸四角形 109"/>
          <p:cNvSpPr/>
          <p:nvPr/>
        </p:nvSpPr>
        <p:spPr>
          <a:xfrm>
            <a:off x="157483" y="5953957"/>
            <a:ext cx="1577111" cy="760990"/>
          </a:xfrm>
          <a:prstGeom prst="roundRect">
            <a:avLst>
              <a:gd name="adj" fmla="val 5747"/>
            </a:avLst>
          </a:prstGeom>
          <a:solidFill>
            <a:schemeClr val="tx2">
              <a:lumMod val="20000"/>
              <a:lumOff val="80000"/>
            </a:schemeClr>
          </a:solidFill>
          <a:ln w="3175">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14" name="角丸四角形 113"/>
          <p:cNvSpPr/>
          <p:nvPr/>
        </p:nvSpPr>
        <p:spPr>
          <a:xfrm>
            <a:off x="211954" y="6004170"/>
            <a:ext cx="1472839" cy="216000"/>
          </a:xfrm>
          <a:prstGeom prst="roundRect">
            <a:avLst/>
          </a:prstGeom>
          <a:solidFill>
            <a:schemeClr val="accent1">
              <a:lumMod val="75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長寿</a:t>
            </a:r>
            <a:r>
              <a:rPr kumimoji="1" lang="ja-JP" altLang="en-US" sz="70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命化計画サブシステムでは</a:t>
            </a:r>
            <a:r>
              <a:rPr kumimoji="1" lang="en-US" altLang="ja-JP" sz="70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7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15" name="角丸四角形 114"/>
          <p:cNvSpPr/>
          <p:nvPr/>
        </p:nvSpPr>
        <p:spPr>
          <a:xfrm>
            <a:off x="152215" y="6248077"/>
            <a:ext cx="1602534" cy="456856"/>
          </a:xfrm>
          <a:prstGeom prst="roundRect">
            <a:avLst/>
          </a:prstGeom>
          <a:noFill/>
          <a:ln>
            <a:noFill/>
          </a:ln>
          <a:scene3d>
            <a:camera prst="orthographicFront"/>
            <a:lightRig rig="threePt" dir="t"/>
          </a:scene3d>
          <a:sp3d prstMaterial="plastic">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smtClean="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7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点検結果や補修履歴を基に、施設の劣化予測や</a:t>
            </a:r>
            <a:r>
              <a:rPr kumimoji="1" lang="en-US" altLang="ja-JP" sz="7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LCC</a:t>
            </a:r>
            <a:r>
              <a:rPr kumimoji="1" lang="ja-JP" altLang="en-US" sz="7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計算を行い、最適な補修計画の立案に役立てることができます。</a:t>
            </a:r>
            <a:endParaRPr kumimoji="1" lang="en-US" altLang="ja-JP" sz="7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16" name="角丸四角形 115"/>
          <p:cNvSpPr/>
          <p:nvPr/>
        </p:nvSpPr>
        <p:spPr>
          <a:xfrm>
            <a:off x="1767628" y="5950158"/>
            <a:ext cx="1566439" cy="756594"/>
          </a:xfrm>
          <a:prstGeom prst="roundRect">
            <a:avLst>
              <a:gd name="adj" fmla="val 5747"/>
            </a:avLst>
          </a:prstGeom>
          <a:solidFill>
            <a:schemeClr val="tx2">
              <a:lumMod val="20000"/>
              <a:lumOff val="80000"/>
            </a:schemeClr>
          </a:solidFill>
          <a:ln w="3175">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17" name="角丸四角形 116"/>
          <p:cNvSpPr/>
          <p:nvPr/>
        </p:nvSpPr>
        <p:spPr>
          <a:xfrm>
            <a:off x="1836598" y="6001507"/>
            <a:ext cx="1444828" cy="216000"/>
          </a:xfrm>
          <a:prstGeom prst="roundRect">
            <a:avLst/>
          </a:prstGeom>
          <a:solidFill>
            <a:schemeClr val="accent1">
              <a:lumMod val="75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現地調査サブシステムでは</a:t>
            </a:r>
            <a:r>
              <a:rPr kumimoji="1" lang="en-US" altLang="ja-JP" sz="80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8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18" name="角丸四角形 117"/>
          <p:cNvSpPr/>
          <p:nvPr/>
        </p:nvSpPr>
        <p:spPr>
          <a:xfrm>
            <a:off x="1805140" y="6203745"/>
            <a:ext cx="1501811" cy="510241"/>
          </a:xfrm>
          <a:prstGeom prst="roundRect">
            <a:avLst/>
          </a:prstGeom>
          <a:noFill/>
          <a:ln>
            <a:noFill/>
          </a:ln>
          <a:scene3d>
            <a:camera prst="orthographicFront"/>
            <a:lightRig rig="threePt" dir="t"/>
          </a:scene3d>
          <a:sp3d prstMaterial="plastic">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smtClean="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7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現地においてタブレットを用いて共有システムの閲覧ができ、タブレットで撮影した写真やコメントを現地で共有システムに登録できます。</a:t>
            </a:r>
            <a:endParaRPr kumimoji="1" lang="en-US" altLang="ja-JP" sz="7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19" name="角丸四角形 118"/>
          <p:cNvSpPr/>
          <p:nvPr/>
        </p:nvSpPr>
        <p:spPr>
          <a:xfrm>
            <a:off x="3355802" y="5949285"/>
            <a:ext cx="1340687" cy="764701"/>
          </a:xfrm>
          <a:prstGeom prst="roundRect">
            <a:avLst>
              <a:gd name="adj" fmla="val 5747"/>
            </a:avLst>
          </a:prstGeom>
          <a:solidFill>
            <a:schemeClr val="tx2">
              <a:lumMod val="20000"/>
              <a:lumOff val="80000"/>
            </a:schemeClr>
          </a:solidFill>
          <a:ln w="3175">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21" name="角丸四角形 120"/>
          <p:cNvSpPr/>
          <p:nvPr/>
        </p:nvSpPr>
        <p:spPr>
          <a:xfrm>
            <a:off x="3380971" y="6274614"/>
            <a:ext cx="1290347" cy="428492"/>
          </a:xfrm>
          <a:prstGeom prst="roundRect">
            <a:avLst/>
          </a:prstGeom>
          <a:noFill/>
          <a:ln>
            <a:noFill/>
          </a:ln>
          <a:scene3d>
            <a:camera prst="orthographicFront"/>
            <a:lightRig rig="threePt" dir="t"/>
          </a:scene3d>
          <a:sp3d prstMaterial="plastic">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smtClean="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7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受注業者が点検や補修工事の成果を作成したり、登録したりすることができます。</a:t>
            </a:r>
            <a:r>
              <a:rPr kumimoji="1" lang="ja-JP" altLang="en-US"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20" name="角丸四角形 119"/>
          <p:cNvSpPr/>
          <p:nvPr/>
        </p:nvSpPr>
        <p:spPr>
          <a:xfrm>
            <a:off x="3426348" y="5999224"/>
            <a:ext cx="1178348" cy="287536"/>
          </a:xfrm>
          <a:prstGeom prst="roundRect">
            <a:avLst/>
          </a:prstGeom>
          <a:solidFill>
            <a:schemeClr val="accent1">
              <a:lumMod val="75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0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台帳等データ作成支援</a:t>
            </a:r>
            <a:endParaRPr kumimoji="1" lang="en-US" altLang="ja-JP" sz="70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0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サブシステムでは</a:t>
            </a:r>
            <a:r>
              <a:rPr kumimoji="1" lang="en-US" altLang="ja-JP" sz="70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7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pic>
        <p:nvPicPr>
          <p:cNvPr id="111" name="図 110"/>
          <p:cNvPicPr>
            <a:picLocks noChangeAspect="1"/>
          </p:cNvPicPr>
          <p:nvPr/>
        </p:nvPicPr>
        <p:blipFill>
          <a:blip r:embed="rId11">
            <a:extLst/>
          </a:blip>
          <a:stretch>
            <a:fillRect/>
          </a:stretch>
        </p:blipFill>
        <p:spPr>
          <a:xfrm>
            <a:off x="6925754" y="4111804"/>
            <a:ext cx="2174405" cy="2485548"/>
          </a:xfrm>
          <a:prstGeom prst="rect">
            <a:avLst/>
          </a:prstGeom>
        </p:spPr>
      </p:pic>
      <p:sp>
        <p:nvSpPr>
          <p:cNvPr id="113" name="フローチャート : 代替処理 53"/>
          <p:cNvSpPr/>
          <p:nvPr/>
        </p:nvSpPr>
        <p:spPr>
          <a:xfrm>
            <a:off x="8811146" y="5845419"/>
            <a:ext cx="704061" cy="216000"/>
          </a:xfrm>
          <a:prstGeom prst="flowChartAlternateProcess">
            <a:avLst/>
          </a:prstGeom>
          <a:solidFill>
            <a:srgbClr val="0DE172">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都市整備部</a:t>
            </a:r>
            <a:endParaRPr lang="en-US" altLang="ja-JP" sz="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基本</a:t>
            </a:r>
            <a:r>
              <a:rPr kumimoji="1" lang="ja-JP" altLang="en-US" sz="6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方針</a:t>
            </a:r>
            <a:endParaRPr kumimoji="1" lang="en-US" altLang="ja-JP" sz="6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23" name="フローチャート : 代替処理 53"/>
          <p:cNvSpPr/>
          <p:nvPr/>
        </p:nvSpPr>
        <p:spPr>
          <a:xfrm>
            <a:off x="8881625" y="4697409"/>
            <a:ext cx="870267" cy="309521"/>
          </a:xfrm>
          <a:prstGeom prst="flowChartAlternateProcess">
            <a:avLst/>
          </a:prstGeom>
          <a:solidFill>
            <a:srgbClr val="0DE172">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事業室（局）課</a:t>
            </a:r>
            <a:endParaRPr lang="en-US" altLang="ja-JP" sz="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各施設</a:t>
            </a:r>
            <a:r>
              <a:rPr lang="ja-JP" altLang="en-US" sz="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長寿</a:t>
            </a:r>
            <a:r>
              <a:rPr lang="ja-JP" altLang="en-US" sz="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命化計画等</a:t>
            </a:r>
            <a:endParaRPr kumimoji="1" lang="en-US" altLang="ja-JP" sz="6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24" name="フローチャート : 代替処理 53"/>
          <p:cNvSpPr/>
          <p:nvPr/>
        </p:nvSpPr>
        <p:spPr>
          <a:xfrm>
            <a:off x="8964727" y="4172520"/>
            <a:ext cx="704061" cy="190052"/>
          </a:xfrm>
          <a:prstGeom prst="flowChartAlternateProcess">
            <a:avLst/>
          </a:prstGeom>
          <a:solidFill>
            <a:srgbClr val="0DE172">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事務所行動</a:t>
            </a:r>
            <a:r>
              <a:rPr lang="ja-JP" altLang="en-US" sz="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計画</a:t>
            </a:r>
            <a:endParaRPr lang="en-US" altLang="ja-JP" sz="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5" name="角丸四角形 124"/>
          <p:cNvSpPr/>
          <p:nvPr/>
        </p:nvSpPr>
        <p:spPr>
          <a:xfrm>
            <a:off x="6928254" y="3486150"/>
            <a:ext cx="2854787" cy="3227835"/>
          </a:xfrm>
          <a:prstGeom prst="roundRect">
            <a:avLst>
              <a:gd name="adj" fmla="val 7430"/>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26" name="正方形/長方形 125"/>
          <p:cNvSpPr/>
          <p:nvPr/>
        </p:nvSpPr>
        <p:spPr>
          <a:xfrm>
            <a:off x="7292226" y="3538860"/>
            <a:ext cx="2077832" cy="400110"/>
          </a:xfrm>
          <a:prstGeom prst="rect">
            <a:avLst/>
          </a:prstGeom>
          <a:noFill/>
          <a:ln w="19050">
            <a:noFill/>
            <a:prstDash val="dash"/>
          </a:ln>
        </p:spPr>
        <p:txBody>
          <a:bodyPr wrap="square">
            <a:spAutoFit/>
          </a:bodyPr>
          <a:lstStyle/>
          <a:p>
            <a:pPr marL="0" marR="0" lvl="0" indent="0" algn="ctr" defTabSz="914400" rtl="0" eaLnBrk="1" fontAlgn="base" latinLnBrk="0" hangingPunct="1">
              <a:lnSpc>
                <a:spcPts val="1200"/>
              </a:lnSpc>
              <a:spcBef>
                <a:spcPts val="0"/>
              </a:spcBef>
              <a:spcAft>
                <a:spcPts val="0"/>
              </a:spcAft>
              <a:buClrTx/>
              <a:buSzTx/>
              <a:buFontTx/>
              <a:buNone/>
              <a:tabLst/>
              <a:defRPr/>
            </a:pPr>
            <a:r>
              <a:rPr kumimoji="0" lang="ja-JP" altLang="en-US" sz="1050" kern="0" dirty="0" smtClean="0">
                <a:solidFill>
                  <a:srgbClr val="000000"/>
                </a:solidFill>
                <a:latin typeface="ＭＳ Ｐゴシック"/>
                <a:ea typeface="Meiryo UI"/>
                <a:cs typeface="ＭＳ Ｐゴシック"/>
              </a:rPr>
              <a:t>ＰＤＣＡサイクルによる継続的な維持管理マネジメント</a:t>
            </a:r>
            <a:endParaRPr kumimoji="0" lang="en-US" altLang="ja-JP" sz="1050" i="0" u="none" strike="noStrike" kern="0" cap="none" spc="0" normalizeH="0" baseline="0" noProof="0" dirty="0" smtClean="0">
              <a:ln>
                <a:noFill/>
              </a:ln>
              <a:solidFill>
                <a:srgbClr val="000000"/>
              </a:solidFill>
              <a:effectLst/>
              <a:uLnTx/>
              <a:uFillTx/>
              <a:latin typeface="ＭＳ Ｐゴシック"/>
              <a:ea typeface="Meiryo UI"/>
              <a:cs typeface="ＭＳ Ｐゴシック"/>
            </a:endParaRPr>
          </a:p>
        </p:txBody>
      </p:sp>
      <p:sp>
        <p:nvSpPr>
          <p:cNvPr id="90" name="正方形/長方形 89"/>
          <p:cNvSpPr/>
          <p:nvPr/>
        </p:nvSpPr>
        <p:spPr>
          <a:xfrm>
            <a:off x="57804" y="424289"/>
            <a:ext cx="9792000" cy="288147"/>
          </a:xfrm>
          <a:prstGeom prst="rect">
            <a:avLst/>
          </a:prstGeom>
        </p:spPr>
        <p:style>
          <a:lnRef idx="1">
            <a:schemeClr val="accent4"/>
          </a:lnRef>
          <a:fillRef idx="3">
            <a:schemeClr val="accent4"/>
          </a:fillRef>
          <a:effectRef idx="2">
            <a:schemeClr val="accent4"/>
          </a:effectRef>
          <a:fontRef idx="minor">
            <a:schemeClr val="lt1"/>
          </a:fontRef>
        </p:style>
        <p:txBody>
          <a:bodyPr wrap="square" lIns="36000" tIns="36000" rIns="36000" bIns="360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300" normalizeH="0" baseline="0" noProof="0" dirty="0" smtClean="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施策全般の考え方</a:t>
            </a:r>
            <a:endParaRPr kumimoji="1" lang="ja-JP" altLang="en-US" sz="1400" b="1" i="0" u="none" strike="noStrike" kern="1200" cap="none" spc="30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94" name="正方形/長方形 93"/>
          <p:cNvSpPr/>
          <p:nvPr/>
        </p:nvSpPr>
        <p:spPr>
          <a:xfrm>
            <a:off x="106621" y="789312"/>
            <a:ext cx="9756000" cy="288000"/>
          </a:xfrm>
          <a:prstGeom prst="rect">
            <a:avLst/>
          </a:prstGeom>
        </p:spPr>
        <p:style>
          <a:lnRef idx="1">
            <a:schemeClr val="accent4"/>
          </a:lnRef>
          <a:fillRef idx="2">
            <a:schemeClr val="accent4"/>
          </a:fillRef>
          <a:effectRef idx="1">
            <a:schemeClr val="accent4"/>
          </a:effectRef>
          <a:fontRef idx="minor">
            <a:schemeClr val="dk1"/>
          </a:fontRef>
        </p:style>
        <p:txBody>
          <a:bodyPr wrap="square" lIns="36000" tIns="36000" rIns="36000" bIns="36000">
            <a:spAutoFit/>
          </a:bodyPr>
          <a:lstStyle/>
          <a:p>
            <a:r>
              <a:rPr lang="ja-JP" altLang="en-US" sz="1300" dirty="0" smtClean="0">
                <a:solidFill>
                  <a:schemeClr val="tx1"/>
                </a:solidFill>
                <a:latin typeface="HG丸ｺﾞｼｯｸM-PRO" panose="020F0600000000000000" pitchFamily="50" charset="-128"/>
                <a:ea typeface="HG丸ｺﾞｼｯｸM-PRO" panose="020F0600000000000000" pitchFamily="50" charset="-128"/>
              </a:rPr>
              <a:t>（２</a:t>
            </a:r>
            <a:r>
              <a:rPr lang="ja-JP" altLang="en-US" sz="1300" dirty="0">
                <a:solidFill>
                  <a:schemeClr val="tx1"/>
                </a:solidFill>
                <a:latin typeface="HG丸ｺﾞｼｯｸM-PRO" panose="020F0600000000000000" pitchFamily="50" charset="-128"/>
                <a:ea typeface="HG丸ｺﾞｼｯｸM-PRO" panose="020F0600000000000000" pitchFamily="50" charset="-128"/>
              </a:rPr>
              <a:t>）</a:t>
            </a:r>
            <a:r>
              <a:rPr lang="ja-JP" altLang="en-US" sz="1300" dirty="0" smtClean="0">
                <a:solidFill>
                  <a:schemeClr val="tx1"/>
                </a:solidFill>
                <a:latin typeface="HG丸ｺﾞｼｯｸM-PRO" panose="020F0600000000000000" pitchFamily="50" charset="-128"/>
                <a:ea typeface="HG丸ｺﾞｼｯｸM-PRO" panose="020F0600000000000000" pitchFamily="50" charset="-128"/>
              </a:rPr>
              <a:t> 主要施策の基本方針</a:t>
            </a:r>
            <a:endParaRPr lang="ja-JP" altLang="en-US" sz="1300" dirty="0">
              <a:solidFill>
                <a:schemeClr val="tx1"/>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390553708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15122</TotalTime>
  <Words>4121</Words>
  <Application>Microsoft Office PowerPoint</Application>
  <PresentationFormat>A4 210 x 297 mm</PresentationFormat>
  <Paragraphs>345</Paragraphs>
  <Slides>8</Slides>
  <Notes>5</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8</vt:i4>
      </vt:variant>
    </vt:vector>
  </HeadingPairs>
  <TitlesOfParts>
    <vt:vector size="19" baseType="lpstr">
      <vt:lpstr>HGSｺﾞｼｯｸM</vt:lpstr>
      <vt:lpstr>HG丸ｺﾞｼｯｸM-PRO</vt:lpstr>
      <vt:lpstr>Meiryo UI</vt:lpstr>
      <vt:lpstr>ＭＳ Ｐゴシック</vt:lpstr>
      <vt:lpstr>游ゴシック</vt:lpstr>
      <vt:lpstr>Arial</vt:lpstr>
      <vt:lpstr>Calibri</vt:lpstr>
      <vt:lpstr>Century</vt:lpstr>
      <vt:lpstr>Times New Roman</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HOSTNAME</dc:creator>
  <cp:lastModifiedBy>浅野　統弘</cp:lastModifiedBy>
  <cp:revision>976</cp:revision>
  <cp:lastPrinted>2020-11-13T02:13:35Z</cp:lastPrinted>
  <dcterms:created xsi:type="dcterms:W3CDTF">2018-08-31T02:58:46Z</dcterms:created>
  <dcterms:modified xsi:type="dcterms:W3CDTF">2020-11-17T09:21:42Z</dcterms:modified>
</cp:coreProperties>
</file>