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729" r:id="rId2"/>
    <p:sldId id="749" r:id="rId3"/>
    <p:sldId id="750" r:id="rId4"/>
    <p:sldId id="755" r:id="rId5"/>
    <p:sldId id="756" r:id="rId6"/>
    <p:sldId id="754" r:id="rId7"/>
    <p:sldId id="748" r:id="rId8"/>
    <p:sldId id="752" r:id="rId9"/>
    <p:sldId id="753" r:id="rId10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F7EC97"/>
    <a:srgbClr val="FD6C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956" autoAdjust="0"/>
    <p:restoredTop sz="94434" autoAdjust="0"/>
  </p:normalViewPr>
  <p:slideViewPr>
    <p:cSldViewPr>
      <p:cViewPr varScale="1">
        <p:scale>
          <a:sx n="70" d="100"/>
          <a:sy n="70" d="100"/>
        </p:scale>
        <p:origin x="75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-2808"/>
    </p:cViewPr>
  </p:sorterViewPr>
  <p:notesViewPr>
    <p:cSldViewPr>
      <p:cViewPr varScale="1">
        <p:scale>
          <a:sx n="47" d="100"/>
          <a:sy n="47" d="100"/>
        </p:scale>
        <p:origin x="-3090" y="-114"/>
      </p:cViewPr>
      <p:guideLst>
        <p:guide orient="horz" pos="3132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9574" cy="496888"/>
          </a:xfrm>
          <a:prstGeom prst="rect">
            <a:avLst/>
          </a:prstGeom>
        </p:spPr>
        <p:txBody>
          <a:bodyPr vert="horz" lIns="91418" tIns="45709" rIns="91418" bIns="4570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" y="9440866"/>
            <a:ext cx="2949574" cy="496887"/>
          </a:xfrm>
          <a:prstGeom prst="rect">
            <a:avLst/>
          </a:prstGeom>
        </p:spPr>
        <p:txBody>
          <a:bodyPr vert="horz" lIns="91418" tIns="45709" rIns="91418" bIns="4570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0" y="9440866"/>
            <a:ext cx="2949574" cy="496887"/>
          </a:xfrm>
          <a:prstGeom prst="rect">
            <a:avLst/>
          </a:prstGeom>
        </p:spPr>
        <p:txBody>
          <a:bodyPr vert="horz" lIns="91418" tIns="45709" rIns="91418" bIns="45709" rtlCol="0" anchor="b"/>
          <a:lstStyle>
            <a:lvl1pPr algn="r">
              <a:defRPr sz="1200"/>
            </a:lvl1pPr>
          </a:lstStyle>
          <a:p>
            <a:fld id="{3FA8D4F6-A8D6-432C-BA59-0C059F0DD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271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49787" cy="496967"/>
          </a:xfrm>
          <a:prstGeom prst="rect">
            <a:avLst/>
          </a:prstGeom>
        </p:spPr>
        <p:txBody>
          <a:bodyPr vert="horz" lIns="91418" tIns="45709" rIns="91418" bIns="4570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0" y="2"/>
            <a:ext cx="2949787" cy="496967"/>
          </a:xfrm>
          <a:prstGeom prst="rect">
            <a:avLst/>
          </a:prstGeom>
        </p:spPr>
        <p:txBody>
          <a:bodyPr vert="horz" lIns="91418" tIns="45709" rIns="91418" bIns="45709" rtlCol="0"/>
          <a:lstStyle>
            <a:lvl1pPr algn="r">
              <a:defRPr sz="1200"/>
            </a:lvl1pPr>
          </a:lstStyle>
          <a:p>
            <a:fld id="{8D5BEBC8-2257-4310-91FB-3838D0908DC9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8" tIns="45709" rIns="91418" bIns="4570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7"/>
            <a:ext cx="5445760" cy="4472702"/>
          </a:xfrm>
          <a:prstGeom prst="rect">
            <a:avLst/>
          </a:prstGeom>
        </p:spPr>
        <p:txBody>
          <a:bodyPr vert="horz" lIns="91418" tIns="45709" rIns="91418" bIns="4570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440648"/>
            <a:ext cx="2949787" cy="496967"/>
          </a:xfrm>
          <a:prstGeom prst="rect">
            <a:avLst/>
          </a:prstGeom>
        </p:spPr>
        <p:txBody>
          <a:bodyPr vert="horz" lIns="91418" tIns="45709" rIns="91418" bIns="4570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0" y="9440648"/>
            <a:ext cx="2949787" cy="496967"/>
          </a:xfrm>
          <a:prstGeom prst="rect">
            <a:avLst/>
          </a:prstGeom>
        </p:spPr>
        <p:txBody>
          <a:bodyPr vert="horz" lIns="91418" tIns="45709" rIns="91418" bIns="45709" rtlCol="0" anchor="b"/>
          <a:lstStyle>
            <a:lvl1pPr algn="r">
              <a:defRPr sz="1200"/>
            </a:lvl1pPr>
          </a:lstStyle>
          <a:p>
            <a:fld id="{F87C77AA-7151-4A8D-8C26-E58B9E1A3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3410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9357" indent="-179357">
              <a:tabLst>
                <a:tab pos="360301" algn="l"/>
              </a:tabLst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C77AA-7151-4A8D-8C26-E58B9E1A327F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736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9357" indent="-179357">
              <a:tabLst>
                <a:tab pos="360301" algn="l"/>
              </a:tabLst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C77AA-7151-4A8D-8C26-E58B9E1A327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96763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9357" indent="-179357">
              <a:tabLst>
                <a:tab pos="360301" algn="l"/>
              </a:tabLst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C77AA-7151-4A8D-8C26-E58B9E1A327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08307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9357" indent="-179357">
              <a:tabLst>
                <a:tab pos="360301" algn="l"/>
              </a:tabLst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C77AA-7151-4A8D-8C26-E58B9E1A327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42818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9357" indent="-179357">
              <a:tabLst>
                <a:tab pos="360301" algn="l"/>
              </a:tabLst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C77AA-7151-4A8D-8C26-E58B9E1A327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29166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9357" indent="-179357">
              <a:tabLst>
                <a:tab pos="360301" algn="l"/>
              </a:tabLst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C77AA-7151-4A8D-8C26-E58B9E1A327F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0371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9357" indent="-179357">
              <a:tabLst>
                <a:tab pos="360301" algn="l"/>
              </a:tabLst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C77AA-7151-4A8D-8C26-E58B9E1A327F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57523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9357" indent="-179357">
              <a:tabLst>
                <a:tab pos="360301" algn="l"/>
              </a:tabLst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C77AA-7151-4A8D-8C26-E58B9E1A327F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84962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9357" indent="-179357">
              <a:tabLst>
                <a:tab pos="360301" algn="l"/>
              </a:tabLst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C77AA-7151-4A8D-8C26-E58B9E1A327F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3937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9A11-95B4-41BA-8C35-A02AB97D8EF8}" type="datetime1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1747-7AE3-4485-B1CC-5CDDF653E87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9CC94-F515-4C44-B9D9-27DD7D79B934}" type="datetime1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1747-7AE3-4485-B1CC-5CDDF653E8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7F6F7-DE80-4B75-A530-5DEB8256C0AF}" type="datetime1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1747-7AE3-4485-B1CC-5CDDF653E8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B0E46-4664-445D-A08A-355127D9B610}" type="datetime1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1747-7AE3-4485-B1CC-5CDDF653E8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F2A2C-A528-4E2A-949B-5E751DCB01AD}" type="datetime1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1747-7AE3-4485-B1CC-5CDDF653E87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128C9-7147-4D94-AF65-E4A7B195B972}" type="datetime1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1747-7AE3-4485-B1CC-5CDDF653E8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12FBC-C4C8-4DF9-ADF5-FDE4CC8932CD}" type="datetime1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1747-7AE3-4485-B1CC-5CDDF653E87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AF623-7211-4EE0-BDEC-43551C73AE56}" type="datetime1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1747-7AE3-4485-B1CC-5CDDF653E8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4919F-F3C3-49FC-AEB8-A4B362C9AF36}" type="datetime1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1747-7AE3-4485-B1CC-5CDDF653E8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C9036-F5D0-417D-85FF-CDE31A73BF15}" type="datetime1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1747-7AE3-4485-B1CC-5CDDF653E87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76C1-F234-4291-A954-F35D57961624}" type="datetime1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1747-7AE3-4485-B1CC-5CDDF653E8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C6EBDC1-6480-4224-8402-E67ADBFA7022}" type="datetime1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41704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F0DA1747-7AE3-4485-B1CC-5CDDF653E874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1097360" y="2276872"/>
            <a:ext cx="648072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１．目指すべき将来像</a:t>
            </a:r>
            <a:endParaRPr lang="en-US" altLang="ja-JP" sz="4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２．目標年度・目標</a:t>
            </a:r>
            <a:r>
              <a:rPr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項目</a:t>
            </a:r>
            <a:endParaRPr lang="en-US" altLang="ja-JP" sz="4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３．重点的取組</a:t>
            </a:r>
            <a:endParaRPr lang="en-US" altLang="ja-JP" sz="3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1"/>
          <p:cNvSpPr txBox="1"/>
          <p:nvPr/>
        </p:nvSpPr>
        <p:spPr>
          <a:xfrm>
            <a:off x="7380312" y="100086"/>
            <a:ext cx="1368152" cy="54528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kern="100" dirty="0">
                <a:effectLst/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資料</a:t>
            </a:r>
            <a:r>
              <a:rPr lang="ja-JP" kern="100" dirty="0" smtClean="0">
                <a:effectLst/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３－</a:t>
            </a:r>
            <a:r>
              <a:rPr lang="ja-JP" altLang="en-US" kern="100" dirty="0" smtClean="0">
                <a:effectLst/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２</a:t>
            </a:r>
            <a:endParaRPr lang="ja-JP" sz="14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-324544" y="1173957"/>
            <a:ext cx="946854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3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＜次期</a:t>
            </a:r>
            <a:r>
              <a:rPr lang="ja-JP" altLang="en-US" sz="39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循環型社会推進計画の検討</a:t>
            </a:r>
            <a:r>
              <a:rPr lang="ja-JP" altLang="en-US" sz="3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内容＞</a:t>
            </a:r>
            <a:endParaRPr lang="ja-JP" altLang="en-US" sz="39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6750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/>
          <p:cNvSpPr txBox="1"/>
          <p:nvPr/>
        </p:nvSpPr>
        <p:spPr>
          <a:xfrm>
            <a:off x="251517" y="496520"/>
            <a:ext cx="8712969" cy="6244848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rtlCol="0">
            <a:noAutofit/>
          </a:bodyPr>
          <a:lstStyle/>
          <a:p>
            <a:pPr>
              <a:spcBef>
                <a:spcPts val="600"/>
              </a:spcBef>
            </a:pP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〔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主な論点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〕</a:t>
            </a:r>
          </a:p>
          <a:p>
            <a:pPr marL="185738" indent="-185738">
              <a:spcBef>
                <a:spcPts val="300"/>
              </a:spcBef>
            </a:pP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〇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現行計画の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将来像をふまえた、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次期計画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において目指すべき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将来像。　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386888" y="1921156"/>
            <a:ext cx="8489689" cy="4750936"/>
          </a:xfrm>
          <a:prstGeom prst="roundRect">
            <a:avLst>
              <a:gd name="adj" fmla="val 1132"/>
            </a:avLst>
          </a:prstGeom>
          <a:solidFill>
            <a:schemeClr val="accent5">
              <a:lumMod val="40000"/>
              <a:lumOff val="60000"/>
            </a:schemeClr>
          </a:solidFill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42238" y="1957145"/>
            <a:ext cx="8554283" cy="16491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88" indent="-1588">
              <a:lnSpc>
                <a:spcPts val="1700"/>
              </a:lnSpc>
              <a:tabLst>
                <a:tab pos="360363" algn="l"/>
              </a:tabLst>
            </a:pP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＜参考情報＞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Ⅰ</a:t>
            </a:r>
            <a:r>
              <a:rPr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現行計画における</a:t>
            </a:r>
            <a:r>
              <a:rPr lang="en-US" altLang="ja-JP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2050</a:t>
            </a:r>
            <a:r>
              <a:rPr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年の将来像</a:t>
            </a:r>
            <a:endParaRPr lang="en-US" altLang="ja-JP" sz="1600" b="1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①資源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の循環的な利用が自律的に進む社会が構築され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、廃棄物の排出量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が最小限に抑えられている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また、生じた廃棄物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ほぼ全量が再生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原料として使用され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、製品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して購入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されること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によって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循環し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最終処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分量も必要最小限となって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いる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7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0" y="-27822"/>
            <a:ext cx="65833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１．目指すべき将来像（</a:t>
            </a:r>
            <a:r>
              <a:rPr lang="en-US" altLang="ja-JP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1/5</a:t>
            </a:r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20748" y="3195118"/>
            <a:ext cx="2847946" cy="3103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88" indent="-1588">
              <a:lnSpc>
                <a:spcPts val="1700"/>
              </a:lnSpc>
              <a:tabLst>
                <a:tab pos="360363" algn="l"/>
              </a:tabLst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②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社会の具体像のイメージ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835805" y="6358972"/>
            <a:ext cx="1066800" cy="329184"/>
          </a:xfrm>
        </p:spPr>
        <p:txBody>
          <a:bodyPr/>
          <a:lstStyle/>
          <a:p>
            <a:fld id="{F0DA1747-7AE3-4485-B1CC-5CDDF653E874}" type="slidenum">
              <a:rPr kumimoji="1" lang="ja-JP" altLang="en-US" smtClean="0">
                <a:solidFill>
                  <a:schemeClr val="tx1"/>
                </a:solidFill>
              </a:rPr>
              <a:t>1</a:t>
            </a:fld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574" y="3505459"/>
            <a:ext cx="7963427" cy="3120858"/>
          </a:xfrm>
          <a:prstGeom prst="rect">
            <a:avLst/>
          </a:prstGeom>
        </p:spPr>
      </p:pic>
      <p:sp>
        <p:nvSpPr>
          <p:cNvPr id="3" name="大かっこ 2"/>
          <p:cNvSpPr/>
          <p:nvPr/>
        </p:nvSpPr>
        <p:spPr>
          <a:xfrm>
            <a:off x="593630" y="1165688"/>
            <a:ext cx="8310242" cy="720080"/>
          </a:xfrm>
          <a:prstGeom prst="bracketPair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34574" y="1097854"/>
            <a:ext cx="7861447" cy="8233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5738" indent="-185738">
              <a:lnSpc>
                <a:spcPts val="1700"/>
              </a:lnSpc>
              <a:spcBef>
                <a:spcPts val="300"/>
              </a:spcBef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現行計画は、府環境総合計画の資源循環分野の長期的将来像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概ね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2050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年頃）を引用。</a:t>
            </a:r>
          </a:p>
          <a:p>
            <a:pPr marL="185738" indent="-185738">
              <a:lnSpc>
                <a:spcPts val="1700"/>
              </a:lnSpc>
              <a:spcBef>
                <a:spcPts val="300"/>
              </a:spcBef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しかし、次期府環境総合計画は、分野別の将来像を設定しない見込みのため、次期計画で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lnSpc>
                <a:spcPts val="1700"/>
              </a:lnSpc>
              <a:spcBef>
                <a:spcPts val="300"/>
              </a:spcBef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資源循環分野の新たな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将来像の設定が必要。</a:t>
            </a:r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660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/>
          <p:cNvSpPr txBox="1"/>
          <p:nvPr/>
        </p:nvSpPr>
        <p:spPr>
          <a:xfrm>
            <a:off x="251519" y="476672"/>
            <a:ext cx="8712969" cy="6290525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rtlCol="0">
            <a:noAutofit/>
          </a:bodyPr>
          <a:lstStyle/>
          <a:p>
            <a:pPr>
              <a:spcBef>
                <a:spcPts val="600"/>
              </a:spcBef>
            </a:pPr>
            <a:endParaRPr lang="en-US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359623" y="551299"/>
            <a:ext cx="8528100" cy="6156000"/>
          </a:xfrm>
          <a:prstGeom prst="roundRect">
            <a:avLst>
              <a:gd name="adj" fmla="val 1132"/>
            </a:avLst>
          </a:prstGeom>
          <a:solidFill>
            <a:schemeClr val="accent5">
              <a:lumMod val="40000"/>
              <a:lumOff val="60000"/>
            </a:schemeClr>
          </a:solidFill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98745" y="627565"/>
            <a:ext cx="8554283" cy="418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88" indent="-1588">
              <a:lnSpc>
                <a:spcPts val="1700"/>
              </a:lnSpc>
              <a:tabLst>
                <a:tab pos="360363" algn="l"/>
              </a:tabLst>
            </a:pP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＜参考情報＞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7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スライド番号プレースホルダー 1"/>
          <p:cNvSpPr txBox="1">
            <a:spLocks/>
          </p:cNvSpPr>
          <p:nvPr/>
        </p:nvSpPr>
        <p:spPr>
          <a:xfrm>
            <a:off x="2716651" y="8374299"/>
            <a:ext cx="3528589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600" b="1" kern="120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0E28FCB-C700-49A0-8701-0AE96B4F9BF5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165" name="正方形/長方形 164"/>
          <p:cNvSpPr/>
          <p:nvPr/>
        </p:nvSpPr>
        <p:spPr>
          <a:xfrm>
            <a:off x="489884" y="1381809"/>
            <a:ext cx="1015020" cy="36004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現　状</a:t>
            </a:r>
            <a:endParaRPr kumimoji="1" lang="ja-JP" altLang="en-US" sz="14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038558" y="6423305"/>
            <a:ext cx="4140897" cy="310537"/>
          </a:xfrm>
          <a:prstGeom prst="rect">
            <a:avLst/>
          </a:prstGeom>
          <a:noFill/>
        </p:spPr>
        <p:txBody>
          <a:bodyPr wrap="square" lIns="147513" tIns="73757" rIns="147513" bIns="73757" rtlCol="0">
            <a:spAutoFit/>
          </a:bodyPr>
          <a:lstStyle/>
          <a:p>
            <a:pPr algn="r"/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※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図における線の太</a:t>
            </a:r>
            <a:r>
              <a:rPr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さが物の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流れの「量」を表しています。</a:t>
            </a:r>
          </a:p>
        </p:txBody>
      </p:sp>
      <p:grpSp>
        <p:nvGrpSpPr>
          <p:cNvPr id="168" name="Group 5"/>
          <p:cNvGrpSpPr>
            <a:grpSpLocks noChangeAspect="1"/>
          </p:cNvGrpSpPr>
          <p:nvPr/>
        </p:nvGrpSpPr>
        <p:grpSpPr bwMode="auto">
          <a:xfrm>
            <a:off x="9173" y="1379303"/>
            <a:ext cx="4778851" cy="3471001"/>
            <a:chOff x="5818" y="2209"/>
            <a:chExt cx="3168" cy="2301"/>
          </a:xfrm>
        </p:grpSpPr>
        <p:sp>
          <p:nvSpPr>
            <p:cNvPr id="169" name="Rectangle 6"/>
            <p:cNvSpPr>
              <a:spLocks noChangeArrowheads="1"/>
            </p:cNvSpPr>
            <p:nvPr/>
          </p:nvSpPr>
          <p:spPr bwMode="auto">
            <a:xfrm>
              <a:off x="5818" y="2209"/>
              <a:ext cx="2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</a:t>
              </a:r>
              <a:endParaRPr kumimoji="1" lang="ja-JP" altLang="ja-JP" sz="10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70" name="Freeform 7"/>
            <p:cNvSpPr>
              <a:spLocks noEditPoints="1"/>
            </p:cNvSpPr>
            <p:nvPr/>
          </p:nvSpPr>
          <p:spPr bwMode="auto">
            <a:xfrm>
              <a:off x="7042" y="3393"/>
              <a:ext cx="64" cy="50"/>
            </a:xfrm>
            <a:custGeom>
              <a:avLst/>
              <a:gdLst>
                <a:gd name="T0" fmla="*/ 40 w 882"/>
                <a:gd name="T1" fmla="*/ 0 h 680"/>
                <a:gd name="T2" fmla="*/ 849 w 882"/>
                <a:gd name="T3" fmla="*/ 614 h 680"/>
                <a:gd name="T4" fmla="*/ 809 w 882"/>
                <a:gd name="T5" fmla="*/ 667 h 680"/>
                <a:gd name="T6" fmla="*/ 0 w 882"/>
                <a:gd name="T7" fmla="*/ 53 h 680"/>
                <a:gd name="T8" fmla="*/ 40 w 882"/>
                <a:gd name="T9" fmla="*/ 0 h 680"/>
                <a:gd name="T10" fmla="*/ 682 w 882"/>
                <a:gd name="T11" fmla="*/ 200 h 680"/>
                <a:gd name="T12" fmla="*/ 882 w 882"/>
                <a:gd name="T13" fmla="*/ 680 h 680"/>
                <a:gd name="T14" fmla="*/ 365 w 882"/>
                <a:gd name="T15" fmla="*/ 618 h 680"/>
                <a:gd name="T16" fmla="*/ 336 w 882"/>
                <a:gd name="T17" fmla="*/ 580 h 680"/>
                <a:gd name="T18" fmla="*/ 373 w 882"/>
                <a:gd name="T19" fmla="*/ 551 h 680"/>
                <a:gd name="T20" fmla="*/ 833 w 882"/>
                <a:gd name="T21" fmla="*/ 607 h 680"/>
                <a:gd name="T22" fmla="*/ 798 w 882"/>
                <a:gd name="T23" fmla="*/ 653 h 680"/>
                <a:gd name="T24" fmla="*/ 621 w 882"/>
                <a:gd name="T25" fmla="*/ 225 h 680"/>
                <a:gd name="T26" fmla="*/ 639 w 882"/>
                <a:gd name="T27" fmla="*/ 182 h 680"/>
                <a:gd name="T28" fmla="*/ 682 w 882"/>
                <a:gd name="T29" fmla="*/ 200 h 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82" h="680">
                  <a:moveTo>
                    <a:pt x="40" y="0"/>
                  </a:moveTo>
                  <a:lnTo>
                    <a:pt x="849" y="614"/>
                  </a:lnTo>
                  <a:lnTo>
                    <a:pt x="809" y="667"/>
                  </a:lnTo>
                  <a:lnTo>
                    <a:pt x="0" y="53"/>
                  </a:lnTo>
                  <a:lnTo>
                    <a:pt x="40" y="0"/>
                  </a:lnTo>
                  <a:close/>
                  <a:moveTo>
                    <a:pt x="682" y="200"/>
                  </a:moveTo>
                  <a:lnTo>
                    <a:pt x="882" y="680"/>
                  </a:lnTo>
                  <a:lnTo>
                    <a:pt x="365" y="618"/>
                  </a:lnTo>
                  <a:cubicBezTo>
                    <a:pt x="347" y="615"/>
                    <a:pt x="334" y="599"/>
                    <a:pt x="336" y="580"/>
                  </a:cubicBezTo>
                  <a:cubicBezTo>
                    <a:pt x="339" y="562"/>
                    <a:pt x="355" y="549"/>
                    <a:pt x="373" y="551"/>
                  </a:cubicBezTo>
                  <a:lnTo>
                    <a:pt x="833" y="607"/>
                  </a:lnTo>
                  <a:lnTo>
                    <a:pt x="798" y="653"/>
                  </a:lnTo>
                  <a:lnTo>
                    <a:pt x="621" y="225"/>
                  </a:lnTo>
                  <a:cubicBezTo>
                    <a:pt x="614" y="208"/>
                    <a:pt x="622" y="189"/>
                    <a:pt x="639" y="182"/>
                  </a:cubicBezTo>
                  <a:cubicBezTo>
                    <a:pt x="656" y="175"/>
                    <a:pt x="675" y="183"/>
                    <a:pt x="682" y="200"/>
                  </a:cubicBez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171" name="Freeform 8"/>
            <p:cNvSpPr>
              <a:spLocks noChangeAspect="1"/>
            </p:cNvSpPr>
            <p:nvPr/>
          </p:nvSpPr>
          <p:spPr bwMode="auto">
            <a:xfrm>
              <a:off x="7976" y="3712"/>
              <a:ext cx="239" cy="512"/>
            </a:xfrm>
            <a:custGeom>
              <a:avLst/>
              <a:gdLst>
                <a:gd name="T0" fmla="*/ 192 w 192"/>
                <a:gd name="T1" fmla="*/ 15 h 414"/>
                <a:gd name="T2" fmla="*/ 68 w 192"/>
                <a:gd name="T3" fmla="*/ 376 h 414"/>
                <a:gd name="T4" fmla="*/ 91 w 192"/>
                <a:gd name="T5" fmla="*/ 384 h 414"/>
                <a:gd name="T6" fmla="*/ 30 w 192"/>
                <a:gd name="T7" fmla="*/ 414 h 414"/>
                <a:gd name="T8" fmla="*/ 0 w 192"/>
                <a:gd name="T9" fmla="*/ 353 h 414"/>
                <a:gd name="T10" fmla="*/ 23 w 192"/>
                <a:gd name="T11" fmla="*/ 360 h 414"/>
                <a:gd name="T12" fmla="*/ 147 w 192"/>
                <a:gd name="T13" fmla="*/ 0 h 414"/>
                <a:gd name="T14" fmla="*/ 192 w 192"/>
                <a:gd name="T15" fmla="*/ 1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2" h="414">
                  <a:moveTo>
                    <a:pt x="192" y="15"/>
                  </a:moveTo>
                  <a:lnTo>
                    <a:pt x="68" y="376"/>
                  </a:lnTo>
                  <a:lnTo>
                    <a:pt x="91" y="384"/>
                  </a:lnTo>
                  <a:lnTo>
                    <a:pt x="30" y="414"/>
                  </a:lnTo>
                  <a:lnTo>
                    <a:pt x="0" y="353"/>
                  </a:lnTo>
                  <a:lnTo>
                    <a:pt x="23" y="360"/>
                  </a:lnTo>
                  <a:lnTo>
                    <a:pt x="147" y="0"/>
                  </a:lnTo>
                  <a:lnTo>
                    <a:pt x="192" y="15"/>
                  </a:lnTo>
                  <a:close/>
                </a:path>
              </a:pathLst>
            </a:custGeom>
            <a:solidFill>
              <a:srgbClr val="4F81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172" name="Freeform 9"/>
            <p:cNvSpPr>
              <a:spLocks/>
            </p:cNvSpPr>
            <p:nvPr/>
          </p:nvSpPr>
          <p:spPr bwMode="auto">
            <a:xfrm>
              <a:off x="8071" y="3541"/>
              <a:ext cx="248" cy="301"/>
            </a:xfrm>
            <a:custGeom>
              <a:avLst/>
              <a:gdLst>
                <a:gd name="T0" fmla="*/ 25 w 267"/>
                <a:gd name="T1" fmla="*/ 0 h 338"/>
                <a:gd name="T2" fmla="*/ 254 w 267"/>
                <a:gd name="T3" fmla="*/ 303 h 338"/>
                <a:gd name="T4" fmla="*/ 267 w 267"/>
                <a:gd name="T5" fmla="*/ 293 h 338"/>
                <a:gd name="T6" fmla="*/ 261 w 267"/>
                <a:gd name="T7" fmla="*/ 338 h 338"/>
                <a:gd name="T8" fmla="*/ 216 w 267"/>
                <a:gd name="T9" fmla="*/ 331 h 338"/>
                <a:gd name="T10" fmla="*/ 229 w 267"/>
                <a:gd name="T11" fmla="*/ 322 h 338"/>
                <a:gd name="T12" fmla="*/ 0 w 267"/>
                <a:gd name="T13" fmla="*/ 20 h 338"/>
                <a:gd name="T14" fmla="*/ 25 w 267"/>
                <a:gd name="T15" fmla="*/ 0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7" h="338">
                  <a:moveTo>
                    <a:pt x="25" y="0"/>
                  </a:moveTo>
                  <a:lnTo>
                    <a:pt x="254" y="303"/>
                  </a:lnTo>
                  <a:lnTo>
                    <a:pt x="267" y="293"/>
                  </a:lnTo>
                  <a:lnTo>
                    <a:pt x="261" y="338"/>
                  </a:lnTo>
                  <a:lnTo>
                    <a:pt x="216" y="331"/>
                  </a:lnTo>
                  <a:lnTo>
                    <a:pt x="229" y="322"/>
                  </a:lnTo>
                  <a:lnTo>
                    <a:pt x="0" y="2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4F81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173" name="Freeform 10"/>
            <p:cNvSpPr>
              <a:spLocks/>
            </p:cNvSpPr>
            <p:nvPr/>
          </p:nvSpPr>
          <p:spPr bwMode="auto">
            <a:xfrm>
              <a:off x="6703" y="2482"/>
              <a:ext cx="1320" cy="564"/>
            </a:xfrm>
            <a:custGeom>
              <a:avLst/>
              <a:gdLst>
                <a:gd name="T0" fmla="*/ 14442 w 18161"/>
                <a:gd name="T1" fmla="*/ 0 h 7746"/>
                <a:gd name="T2" fmla="*/ 14931 w 18161"/>
                <a:gd name="T3" fmla="*/ 5935 h 7746"/>
                <a:gd name="T4" fmla="*/ 2745 w 18161"/>
                <a:gd name="T5" fmla="*/ 6173 h 7746"/>
                <a:gd name="T6" fmla="*/ 0 w 18161"/>
                <a:gd name="T7" fmla="*/ 3432 h 7746"/>
                <a:gd name="T8" fmla="*/ 370 w 18161"/>
                <a:gd name="T9" fmla="*/ 3417 h 7746"/>
                <a:gd name="T10" fmla="*/ 9307 w 18161"/>
                <a:gd name="T11" fmla="*/ 6904 h 7746"/>
                <a:gd name="T12" fmla="*/ 16818 w 18161"/>
                <a:gd name="T13" fmla="*/ 2755 h 7746"/>
                <a:gd name="T14" fmla="*/ 14046 w 18161"/>
                <a:gd name="T15" fmla="*/ 209 h 7746"/>
                <a:gd name="T16" fmla="*/ 14442 w 18161"/>
                <a:gd name="T17" fmla="*/ 0 h 77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161" h="7746">
                  <a:moveTo>
                    <a:pt x="14442" y="0"/>
                  </a:moveTo>
                  <a:cubicBezTo>
                    <a:pt x="17942" y="1573"/>
                    <a:pt x="18161" y="4230"/>
                    <a:pt x="14931" y="5935"/>
                  </a:cubicBezTo>
                  <a:cubicBezTo>
                    <a:pt x="11701" y="7639"/>
                    <a:pt x="6245" y="7746"/>
                    <a:pt x="2745" y="6173"/>
                  </a:cubicBezTo>
                  <a:cubicBezTo>
                    <a:pt x="1158" y="5459"/>
                    <a:pt x="178" y="4481"/>
                    <a:pt x="0" y="3432"/>
                  </a:cubicBezTo>
                  <a:lnTo>
                    <a:pt x="370" y="3417"/>
                  </a:lnTo>
                  <a:cubicBezTo>
                    <a:pt x="764" y="5526"/>
                    <a:pt x="4765" y="7087"/>
                    <a:pt x="9307" y="6904"/>
                  </a:cubicBezTo>
                  <a:cubicBezTo>
                    <a:pt x="13850" y="6721"/>
                    <a:pt x="17212" y="4863"/>
                    <a:pt x="16818" y="2755"/>
                  </a:cubicBezTo>
                  <a:cubicBezTo>
                    <a:pt x="16634" y="1772"/>
                    <a:pt x="15641" y="860"/>
                    <a:pt x="14046" y="209"/>
                  </a:cubicBezTo>
                  <a:lnTo>
                    <a:pt x="14442" y="0"/>
                  </a:lnTo>
                  <a:close/>
                </a:path>
              </a:pathLst>
            </a:custGeom>
            <a:solidFill>
              <a:srgbClr val="4F81B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174" name="Freeform 11"/>
            <p:cNvSpPr>
              <a:spLocks/>
            </p:cNvSpPr>
            <p:nvPr/>
          </p:nvSpPr>
          <p:spPr bwMode="auto">
            <a:xfrm>
              <a:off x="6621" y="3040"/>
              <a:ext cx="1654" cy="570"/>
            </a:xfrm>
            <a:custGeom>
              <a:avLst/>
              <a:gdLst>
                <a:gd name="T0" fmla="*/ 395 w 11379"/>
                <a:gd name="T1" fmla="*/ 3916 h 3916"/>
                <a:gd name="T2" fmla="*/ 5132 w 11379"/>
                <a:gd name="T3" fmla="*/ 236 h 3916"/>
                <a:gd name="T4" fmla="*/ 11302 w 11379"/>
                <a:gd name="T5" fmla="*/ 3061 h 3916"/>
                <a:gd name="T6" fmla="*/ 11324 w 11379"/>
                <a:gd name="T7" fmla="*/ 3796 h 3916"/>
                <a:gd name="T8" fmla="*/ 11099 w 11379"/>
                <a:gd name="T9" fmla="*/ 3783 h 3916"/>
                <a:gd name="T10" fmla="*/ 6357 w 11379"/>
                <a:gd name="T11" fmla="*/ 447 h 3916"/>
                <a:gd name="T12" fmla="*/ 598 w 11379"/>
                <a:gd name="T13" fmla="*/ 3194 h 3916"/>
                <a:gd name="T14" fmla="*/ 622 w 11379"/>
                <a:gd name="T15" fmla="*/ 3898 h 3916"/>
                <a:gd name="T16" fmla="*/ 395 w 11379"/>
                <a:gd name="T17" fmla="*/ 3916 h 39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379" h="3916">
                  <a:moveTo>
                    <a:pt x="395" y="3916"/>
                  </a:moveTo>
                  <a:cubicBezTo>
                    <a:pt x="0" y="2120"/>
                    <a:pt x="2120" y="472"/>
                    <a:pt x="5132" y="236"/>
                  </a:cubicBezTo>
                  <a:cubicBezTo>
                    <a:pt x="8144" y="0"/>
                    <a:pt x="10906" y="1265"/>
                    <a:pt x="11302" y="3061"/>
                  </a:cubicBezTo>
                  <a:cubicBezTo>
                    <a:pt x="11355" y="3305"/>
                    <a:pt x="11363" y="3551"/>
                    <a:pt x="11324" y="3796"/>
                  </a:cubicBezTo>
                  <a:lnTo>
                    <a:pt x="11099" y="3783"/>
                  </a:lnTo>
                  <a:cubicBezTo>
                    <a:pt x="11379" y="2103"/>
                    <a:pt x="9256" y="610"/>
                    <a:pt x="6357" y="447"/>
                  </a:cubicBezTo>
                  <a:cubicBezTo>
                    <a:pt x="3457" y="285"/>
                    <a:pt x="879" y="1515"/>
                    <a:pt x="598" y="3194"/>
                  </a:cubicBezTo>
                  <a:cubicBezTo>
                    <a:pt x="559" y="3429"/>
                    <a:pt x="567" y="3665"/>
                    <a:pt x="622" y="3898"/>
                  </a:cubicBezTo>
                  <a:lnTo>
                    <a:pt x="395" y="3916"/>
                  </a:lnTo>
                  <a:close/>
                </a:path>
              </a:pathLst>
            </a:custGeom>
            <a:solidFill>
              <a:srgbClr val="4F81B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175" name="Freeform 12"/>
            <p:cNvSpPr>
              <a:spLocks noEditPoints="1"/>
            </p:cNvSpPr>
            <p:nvPr/>
          </p:nvSpPr>
          <p:spPr bwMode="auto">
            <a:xfrm>
              <a:off x="6664" y="3391"/>
              <a:ext cx="490" cy="510"/>
            </a:xfrm>
            <a:custGeom>
              <a:avLst/>
              <a:gdLst>
                <a:gd name="T0" fmla="*/ 0 w 6733"/>
                <a:gd name="T1" fmla="*/ 3505 h 7011"/>
                <a:gd name="T2" fmla="*/ 3367 w 6733"/>
                <a:gd name="T3" fmla="*/ 0 h 7011"/>
                <a:gd name="T4" fmla="*/ 6733 w 6733"/>
                <a:gd name="T5" fmla="*/ 3505 h 7011"/>
                <a:gd name="T6" fmla="*/ 3367 w 6733"/>
                <a:gd name="T7" fmla="*/ 7011 h 7011"/>
                <a:gd name="T8" fmla="*/ 0 w 6733"/>
                <a:gd name="T9" fmla="*/ 3505 h 7011"/>
                <a:gd name="T10" fmla="*/ 278 w 6733"/>
                <a:gd name="T11" fmla="*/ 3505 h 7011"/>
                <a:gd name="T12" fmla="*/ 3367 w 6733"/>
                <a:gd name="T13" fmla="*/ 6732 h 7011"/>
                <a:gd name="T14" fmla="*/ 6455 w 6733"/>
                <a:gd name="T15" fmla="*/ 3505 h 7011"/>
                <a:gd name="T16" fmla="*/ 3367 w 6733"/>
                <a:gd name="T17" fmla="*/ 278 h 7011"/>
                <a:gd name="T18" fmla="*/ 278 w 6733"/>
                <a:gd name="T19" fmla="*/ 3505 h 70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33" h="7011">
                  <a:moveTo>
                    <a:pt x="0" y="3505"/>
                  </a:moveTo>
                  <a:cubicBezTo>
                    <a:pt x="0" y="1570"/>
                    <a:pt x="1507" y="0"/>
                    <a:pt x="3367" y="0"/>
                  </a:cubicBezTo>
                  <a:cubicBezTo>
                    <a:pt x="5226" y="0"/>
                    <a:pt x="6733" y="1570"/>
                    <a:pt x="6733" y="3505"/>
                  </a:cubicBezTo>
                  <a:cubicBezTo>
                    <a:pt x="6733" y="5441"/>
                    <a:pt x="5226" y="7011"/>
                    <a:pt x="3367" y="7011"/>
                  </a:cubicBezTo>
                  <a:cubicBezTo>
                    <a:pt x="1507" y="7011"/>
                    <a:pt x="0" y="5441"/>
                    <a:pt x="0" y="3505"/>
                  </a:cubicBezTo>
                  <a:close/>
                  <a:moveTo>
                    <a:pt x="278" y="3505"/>
                  </a:moveTo>
                  <a:cubicBezTo>
                    <a:pt x="278" y="5288"/>
                    <a:pt x="1661" y="6732"/>
                    <a:pt x="3367" y="6732"/>
                  </a:cubicBezTo>
                  <a:cubicBezTo>
                    <a:pt x="5072" y="6732"/>
                    <a:pt x="6455" y="5288"/>
                    <a:pt x="6455" y="3505"/>
                  </a:cubicBezTo>
                  <a:cubicBezTo>
                    <a:pt x="6455" y="1723"/>
                    <a:pt x="5072" y="278"/>
                    <a:pt x="3367" y="278"/>
                  </a:cubicBezTo>
                  <a:cubicBezTo>
                    <a:pt x="1661" y="278"/>
                    <a:pt x="278" y="1723"/>
                    <a:pt x="278" y="3505"/>
                  </a:cubicBezTo>
                  <a:close/>
                </a:path>
              </a:pathLst>
            </a:custGeom>
            <a:solidFill>
              <a:srgbClr val="4F81B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176" name="Freeform 13"/>
            <p:cNvSpPr>
              <a:spLocks/>
            </p:cNvSpPr>
            <p:nvPr/>
          </p:nvSpPr>
          <p:spPr bwMode="auto">
            <a:xfrm>
              <a:off x="7683" y="2422"/>
              <a:ext cx="698" cy="1133"/>
            </a:xfrm>
            <a:custGeom>
              <a:avLst/>
              <a:gdLst>
                <a:gd name="T0" fmla="*/ 0 w 4805"/>
                <a:gd name="T1" fmla="*/ 121 h 7787"/>
                <a:gd name="T2" fmla="*/ 4484 w 4805"/>
                <a:gd name="T3" fmla="*/ 4342 h 7787"/>
                <a:gd name="T4" fmla="*/ 4139 w 4805"/>
                <a:gd name="T5" fmla="*/ 7787 h 7787"/>
                <a:gd name="T6" fmla="*/ 3811 w 4805"/>
                <a:gd name="T7" fmla="*/ 7439 h 7787"/>
                <a:gd name="T8" fmla="*/ 2603 w 4805"/>
                <a:gd name="T9" fmla="*/ 1803 h 7787"/>
                <a:gd name="T10" fmla="*/ 113 w 4805"/>
                <a:gd name="T11" fmla="*/ 577 h 7787"/>
                <a:gd name="T12" fmla="*/ 0 w 4805"/>
                <a:gd name="T13" fmla="*/ 121 h 7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05" h="7787">
                  <a:moveTo>
                    <a:pt x="0" y="121"/>
                  </a:moveTo>
                  <a:cubicBezTo>
                    <a:pt x="1870" y="0"/>
                    <a:pt x="3877" y="1889"/>
                    <a:pt x="4484" y="4342"/>
                  </a:cubicBezTo>
                  <a:cubicBezTo>
                    <a:pt x="4805" y="5636"/>
                    <a:pt x="4679" y="6894"/>
                    <a:pt x="4139" y="7787"/>
                  </a:cubicBezTo>
                  <a:lnTo>
                    <a:pt x="3811" y="7439"/>
                  </a:lnTo>
                  <a:cubicBezTo>
                    <a:pt x="4642" y="5915"/>
                    <a:pt x="4101" y="3392"/>
                    <a:pt x="2603" y="1803"/>
                  </a:cubicBezTo>
                  <a:cubicBezTo>
                    <a:pt x="1842" y="995"/>
                    <a:pt x="938" y="550"/>
                    <a:pt x="113" y="577"/>
                  </a:cubicBezTo>
                  <a:lnTo>
                    <a:pt x="0" y="121"/>
                  </a:lnTo>
                  <a:close/>
                </a:path>
              </a:pathLst>
            </a:custGeom>
            <a:solidFill>
              <a:srgbClr val="4F81B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177" name="Freeform 14"/>
            <p:cNvSpPr>
              <a:spLocks/>
            </p:cNvSpPr>
            <p:nvPr/>
          </p:nvSpPr>
          <p:spPr bwMode="auto">
            <a:xfrm>
              <a:off x="6413" y="2362"/>
              <a:ext cx="915" cy="1358"/>
            </a:xfrm>
            <a:custGeom>
              <a:avLst/>
              <a:gdLst>
                <a:gd name="T0" fmla="*/ 3361 w 12581"/>
                <a:gd name="T1" fmla="*/ 18661 h 18661"/>
                <a:gd name="T2" fmla="*/ 4150 w 12581"/>
                <a:gd name="T3" fmla="*/ 4254 h 18661"/>
                <a:gd name="T4" fmla="*/ 12581 w 12581"/>
                <a:gd name="T5" fmla="*/ 212 h 18661"/>
                <a:gd name="T6" fmla="*/ 12067 w 12581"/>
                <a:gd name="T7" fmla="*/ 2461 h 18661"/>
                <a:gd name="T8" fmla="*/ 3565 w 12581"/>
                <a:gd name="T9" fmla="*/ 10387 h 18661"/>
                <a:gd name="T10" fmla="*/ 4834 w 12581"/>
                <a:gd name="T11" fmla="*/ 16906 h 18661"/>
                <a:gd name="T12" fmla="*/ 3361 w 12581"/>
                <a:gd name="T13" fmla="*/ 18661 h 186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581" h="18661">
                  <a:moveTo>
                    <a:pt x="3361" y="18661"/>
                  </a:moveTo>
                  <a:cubicBezTo>
                    <a:pt x="0" y="15226"/>
                    <a:pt x="353" y="8776"/>
                    <a:pt x="4150" y="4254"/>
                  </a:cubicBezTo>
                  <a:cubicBezTo>
                    <a:pt x="6449" y="1517"/>
                    <a:pt x="9613" y="0"/>
                    <a:pt x="12581" y="212"/>
                  </a:cubicBezTo>
                  <a:lnTo>
                    <a:pt x="12067" y="2461"/>
                  </a:lnTo>
                  <a:cubicBezTo>
                    <a:pt x="8382" y="2413"/>
                    <a:pt x="4576" y="5962"/>
                    <a:pt x="3565" y="10387"/>
                  </a:cubicBezTo>
                  <a:cubicBezTo>
                    <a:pt x="2979" y="12953"/>
                    <a:pt x="3451" y="15376"/>
                    <a:pt x="4834" y="16906"/>
                  </a:cubicBezTo>
                  <a:lnTo>
                    <a:pt x="3361" y="18661"/>
                  </a:lnTo>
                  <a:close/>
                </a:path>
              </a:pathLst>
            </a:custGeom>
            <a:solidFill>
              <a:srgbClr val="4F81B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178" name="Freeform 15"/>
            <p:cNvSpPr>
              <a:spLocks/>
            </p:cNvSpPr>
            <p:nvPr/>
          </p:nvSpPr>
          <p:spPr bwMode="auto">
            <a:xfrm>
              <a:off x="6552" y="3929"/>
              <a:ext cx="292" cy="276"/>
            </a:xfrm>
            <a:custGeom>
              <a:avLst/>
              <a:gdLst>
                <a:gd name="T0" fmla="*/ 3613 w 4023"/>
                <a:gd name="T1" fmla="*/ 0 h 3792"/>
                <a:gd name="T2" fmla="*/ 1010 w 4023"/>
                <a:gd name="T3" fmla="*/ 3647 h 3792"/>
                <a:gd name="T4" fmla="*/ 0 w 4023"/>
                <a:gd name="T5" fmla="*/ 3792 h 3792"/>
                <a:gd name="T6" fmla="*/ 181 w 4023"/>
                <a:gd name="T7" fmla="*/ 1840 h 3792"/>
                <a:gd name="T8" fmla="*/ 1757 w 4023"/>
                <a:gd name="T9" fmla="*/ 703 h 3792"/>
                <a:gd name="T10" fmla="*/ 1741 w 4023"/>
                <a:gd name="T11" fmla="*/ 506 h 3792"/>
                <a:gd name="T12" fmla="*/ 3613 w 4023"/>
                <a:gd name="T13" fmla="*/ 0 h 3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23" h="3792">
                  <a:moveTo>
                    <a:pt x="3613" y="0"/>
                  </a:moveTo>
                  <a:cubicBezTo>
                    <a:pt x="4023" y="1515"/>
                    <a:pt x="2857" y="3148"/>
                    <a:pt x="1010" y="3647"/>
                  </a:cubicBezTo>
                  <a:cubicBezTo>
                    <a:pt x="679" y="3737"/>
                    <a:pt x="338" y="3785"/>
                    <a:pt x="0" y="3792"/>
                  </a:cubicBezTo>
                  <a:lnTo>
                    <a:pt x="181" y="1840"/>
                  </a:lnTo>
                  <a:cubicBezTo>
                    <a:pt x="1004" y="1729"/>
                    <a:pt x="1709" y="1220"/>
                    <a:pt x="1757" y="703"/>
                  </a:cubicBezTo>
                  <a:cubicBezTo>
                    <a:pt x="1763" y="635"/>
                    <a:pt x="1758" y="569"/>
                    <a:pt x="1741" y="506"/>
                  </a:cubicBezTo>
                  <a:lnTo>
                    <a:pt x="3613" y="0"/>
                  </a:lnTo>
                  <a:close/>
                </a:path>
              </a:pathLst>
            </a:custGeom>
            <a:solidFill>
              <a:srgbClr val="4F81BD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179" name="Freeform 16"/>
            <p:cNvSpPr>
              <a:spLocks noEditPoints="1"/>
            </p:cNvSpPr>
            <p:nvPr/>
          </p:nvSpPr>
          <p:spPr bwMode="auto">
            <a:xfrm>
              <a:off x="6548" y="2394"/>
              <a:ext cx="1783" cy="1717"/>
            </a:xfrm>
            <a:custGeom>
              <a:avLst/>
              <a:gdLst>
                <a:gd name="T0" fmla="*/ 0 w 12267"/>
                <a:gd name="T1" fmla="*/ 5900 h 11800"/>
                <a:gd name="T2" fmla="*/ 6134 w 12267"/>
                <a:gd name="T3" fmla="*/ 0 h 11800"/>
                <a:gd name="T4" fmla="*/ 12267 w 12267"/>
                <a:gd name="T5" fmla="*/ 5900 h 11800"/>
                <a:gd name="T6" fmla="*/ 6134 w 12267"/>
                <a:gd name="T7" fmla="*/ 11800 h 11800"/>
                <a:gd name="T8" fmla="*/ 0 w 12267"/>
                <a:gd name="T9" fmla="*/ 5900 h 11800"/>
                <a:gd name="T10" fmla="*/ 229 w 12267"/>
                <a:gd name="T11" fmla="*/ 5900 h 11800"/>
                <a:gd name="T12" fmla="*/ 6134 w 12267"/>
                <a:gd name="T13" fmla="*/ 11571 h 11800"/>
                <a:gd name="T14" fmla="*/ 12039 w 12267"/>
                <a:gd name="T15" fmla="*/ 5900 h 11800"/>
                <a:gd name="T16" fmla="*/ 6134 w 12267"/>
                <a:gd name="T17" fmla="*/ 228 h 11800"/>
                <a:gd name="T18" fmla="*/ 229 w 12267"/>
                <a:gd name="T19" fmla="*/ 5900 h 118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267" h="11800">
                  <a:moveTo>
                    <a:pt x="0" y="5900"/>
                  </a:moveTo>
                  <a:cubicBezTo>
                    <a:pt x="0" y="2641"/>
                    <a:pt x="2746" y="0"/>
                    <a:pt x="6134" y="0"/>
                  </a:cubicBezTo>
                  <a:cubicBezTo>
                    <a:pt x="9521" y="0"/>
                    <a:pt x="12267" y="2641"/>
                    <a:pt x="12267" y="5900"/>
                  </a:cubicBezTo>
                  <a:cubicBezTo>
                    <a:pt x="12267" y="9158"/>
                    <a:pt x="9521" y="11800"/>
                    <a:pt x="6134" y="11800"/>
                  </a:cubicBezTo>
                  <a:cubicBezTo>
                    <a:pt x="2746" y="11800"/>
                    <a:pt x="0" y="9158"/>
                    <a:pt x="0" y="5900"/>
                  </a:cubicBezTo>
                  <a:close/>
                  <a:moveTo>
                    <a:pt x="229" y="5900"/>
                  </a:moveTo>
                  <a:cubicBezTo>
                    <a:pt x="229" y="9032"/>
                    <a:pt x="2873" y="11571"/>
                    <a:pt x="6134" y="11571"/>
                  </a:cubicBezTo>
                  <a:cubicBezTo>
                    <a:pt x="9395" y="11571"/>
                    <a:pt x="12039" y="9032"/>
                    <a:pt x="12039" y="5900"/>
                  </a:cubicBezTo>
                  <a:cubicBezTo>
                    <a:pt x="12039" y="2768"/>
                    <a:pt x="9395" y="228"/>
                    <a:pt x="6134" y="228"/>
                  </a:cubicBezTo>
                  <a:cubicBezTo>
                    <a:pt x="2873" y="228"/>
                    <a:pt x="229" y="2768"/>
                    <a:pt x="229" y="5900"/>
                  </a:cubicBezTo>
                  <a:close/>
                </a:path>
              </a:pathLst>
            </a:custGeom>
            <a:solidFill>
              <a:srgbClr val="4F81B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180" name="Freeform 17"/>
            <p:cNvSpPr>
              <a:spLocks/>
            </p:cNvSpPr>
            <p:nvPr/>
          </p:nvSpPr>
          <p:spPr bwMode="auto">
            <a:xfrm>
              <a:off x="7208" y="2299"/>
              <a:ext cx="577" cy="257"/>
            </a:xfrm>
            <a:custGeom>
              <a:avLst/>
              <a:gdLst>
                <a:gd name="T0" fmla="*/ 0 w 7934"/>
                <a:gd name="T1" fmla="*/ 589 h 3533"/>
                <a:gd name="T2" fmla="*/ 589 w 7934"/>
                <a:gd name="T3" fmla="*/ 0 h 3533"/>
                <a:gd name="T4" fmla="*/ 7345 w 7934"/>
                <a:gd name="T5" fmla="*/ 0 h 3533"/>
                <a:gd name="T6" fmla="*/ 7934 w 7934"/>
                <a:gd name="T7" fmla="*/ 589 h 3533"/>
                <a:gd name="T8" fmla="*/ 7934 w 7934"/>
                <a:gd name="T9" fmla="*/ 2945 h 3533"/>
                <a:gd name="T10" fmla="*/ 7345 w 7934"/>
                <a:gd name="T11" fmla="*/ 3533 h 3533"/>
                <a:gd name="T12" fmla="*/ 589 w 7934"/>
                <a:gd name="T13" fmla="*/ 3533 h 3533"/>
                <a:gd name="T14" fmla="*/ 0 w 7934"/>
                <a:gd name="T15" fmla="*/ 2945 h 3533"/>
                <a:gd name="T16" fmla="*/ 0 w 7934"/>
                <a:gd name="T17" fmla="*/ 589 h 3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934" h="3533">
                  <a:moveTo>
                    <a:pt x="0" y="589"/>
                  </a:moveTo>
                  <a:cubicBezTo>
                    <a:pt x="0" y="264"/>
                    <a:pt x="264" y="0"/>
                    <a:pt x="589" y="0"/>
                  </a:cubicBezTo>
                  <a:lnTo>
                    <a:pt x="7345" y="0"/>
                  </a:lnTo>
                  <a:cubicBezTo>
                    <a:pt x="7670" y="0"/>
                    <a:pt x="7934" y="264"/>
                    <a:pt x="7934" y="589"/>
                  </a:cubicBezTo>
                  <a:lnTo>
                    <a:pt x="7934" y="2945"/>
                  </a:lnTo>
                  <a:cubicBezTo>
                    <a:pt x="7934" y="3270"/>
                    <a:pt x="7670" y="3533"/>
                    <a:pt x="7345" y="3533"/>
                  </a:cubicBezTo>
                  <a:lnTo>
                    <a:pt x="589" y="3533"/>
                  </a:lnTo>
                  <a:cubicBezTo>
                    <a:pt x="264" y="3533"/>
                    <a:pt x="0" y="3270"/>
                    <a:pt x="0" y="2945"/>
                  </a:cubicBezTo>
                  <a:lnTo>
                    <a:pt x="0" y="589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181" name="Freeform 18"/>
            <p:cNvSpPr>
              <a:spLocks noEditPoints="1"/>
            </p:cNvSpPr>
            <p:nvPr/>
          </p:nvSpPr>
          <p:spPr bwMode="auto">
            <a:xfrm>
              <a:off x="7202" y="2295"/>
              <a:ext cx="586" cy="266"/>
            </a:xfrm>
            <a:custGeom>
              <a:avLst/>
              <a:gdLst>
                <a:gd name="T0" fmla="*/ 1 w 586"/>
                <a:gd name="T1" fmla="*/ 38 h 266"/>
                <a:gd name="T2" fmla="*/ 6 w 586"/>
                <a:gd name="T3" fmla="*/ 25 h 266"/>
                <a:gd name="T4" fmla="*/ 14 w 586"/>
                <a:gd name="T5" fmla="*/ 14 h 266"/>
                <a:gd name="T6" fmla="*/ 25 w 586"/>
                <a:gd name="T7" fmla="*/ 5 h 266"/>
                <a:gd name="T8" fmla="*/ 38 w 586"/>
                <a:gd name="T9" fmla="*/ 1 h 266"/>
                <a:gd name="T10" fmla="*/ 539 w 586"/>
                <a:gd name="T11" fmla="*/ 0 h 266"/>
                <a:gd name="T12" fmla="*/ 553 w 586"/>
                <a:gd name="T13" fmla="*/ 2 h 266"/>
                <a:gd name="T14" fmla="*/ 565 w 586"/>
                <a:gd name="T15" fmla="*/ 8 h 266"/>
                <a:gd name="T16" fmla="*/ 575 w 586"/>
                <a:gd name="T17" fmla="*/ 17 h 266"/>
                <a:gd name="T18" fmla="*/ 583 w 586"/>
                <a:gd name="T19" fmla="*/ 28 h 266"/>
                <a:gd name="T20" fmla="*/ 586 w 586"/>
                <a:gd name="T21" fmla="*/ 42 h 266"/>
                <a:gd name="T22" fmla="*/ 586 w 586"/>
                <a:gd name="T23" fmla="*/ 223 h 266"/>
                <a:gd name="T24" fmla="*/ 583 w 586"/>
                <a:gd name="T25" fmla="*/ 237 h 266"/>
                <a:gd name="T26" fmla="*/ 576 w 586"/>
                <a:gd name="T27" fmla="*/ 249 h 266"/>
                <a:gd name="T28" fmla="*/ 566 w 586"/>
                <a:gd name="T29" fmla="*/ 258 h 266"/>
                <a:gd name="T30" fmla="*/ 553 w 586"/>
                <a:gd name="T31" fmla="*/ 264 h 266"/>
                <a:gd name="T32" fmla="*/ 539 w 586"/>
                <a:gd name="T33" fmla="*/ 266 h 266"/>
                <a:gd name="T34" fmla="*/ 38 w 586"/>
                <a:gd name="T35" fmla="*/ 265 h 266"/>
                <a:gd name="T36" fmla="*/ 25 w 586"/>
                <a:gd name="T37" fmla="*/ 261 h 266"/>
                <a:gd name="T38" fmla="*/ 14 w 586"/>
                <a:gd name="T39" fmla="*/ 252 h 266"/>
                <a:gd name="T40" fmla="*/ 6 w 586"/>
                <a:gd name="T41" fmla="*/ 241 h 266"/>
                <a:gd name="T42" fmla="*/ 1 w 586"/>
                <a:gd name="T43" fmla="*/ 228 h 266"/>
                <a:gd name="T44" fmla="*/ 0 w 586"/>
                <a:gd name="T45" fmla="*/ 47 h 266"/>
                <a:gd name="T46" fmla="*/ 11 w 586"/>
                <a:gd name="T47" fmla="*/ 226 h 266"/>
                <a:gd name="T48" fmla="*/ 14 w 586"/>
                <a:gd name="T49" fmla="*/ 236 h 266"/>
                <a:gd name="T50" fmla="*/ 21 w 586"/>
                <a:gd name="T51" fmla="*/ 245 h 266"/>
                <a:gd name="T52" fmla="*/ 29 w 586"/>
                <a:gd name="T53" fmla="*/ 252 h 266"/>
                <a:gd name="T54" fmla="*/ 40 w 586"/>
                <a:gd name="T55" fmla="*/ 256 h 266"/>
                <a:gd name="T56" fmla="*/ 539 w 586"/>
                <a:gd name="T57" fmla="*/ 257 h 266"/>
                <a:gd name="T58" fmla="*/ 550 w 586"/>
                <a:gd name="T59" fmla="*/ 255 h 266"/>
                <a:gd name="T60" fmla="*/ 560 w 586"/>
                <a:gd name="T61" fmla="*/ 250 h 266"/>
                <a:gd name="T62" fmla="*/ 568 w 586"/>
                <a:gd name="T63" fmla="*/ 243 h 266"/>
                <a:gd name="T64" fmla="*/ 574 w 586"/>
                <a:gd name="T65" fmla="*/ 234 h 266"/>
                <a:gd name="T66" fmla="*/ 577 w 586"/>
                <a:gd name="T67" fmla="*/ 223 h 266"/>
                <a:gd name="T68" fmla="*/ 577 w 586"/>
                <a:gd name="T69" fmla="*/ 44 h 266"/>
                <a:gd name="T70" fmla="*/ 574 w 586"/>
                <a:gd name="T71" fmla="*/ 33 h 266"/>
                <a:gd name="T72" fmla="*/ 568 w 586"/>
                <a:gd name="T73" fmla="*/ 23 h 266"/>
                <a:gd name="T74" fmla="*/ 560 w 586"/>
                <a:gd name="T75" fmla="*/ 16 h 266"/>
                <a:gd name="T76" fmla="*/ 550 w 586"/>
                <a:gd name="T77" fmla="*/ 11 h 266"/>
                <a:gd name="T78" fmla="*/ 539 w 586"/>
                <a:gd name="T79" fmla="*/ 9 h 266"/>
                <a:gd name="T80" fmla="*/ 40 w 586"/>
                <a:gd name="T81" fmla="*/ 10 h 266"/>
                <a:gd name="T82" fmla="*/ 30 w 586"/>
                <a:gd name="T83" fmla="*/ 14 h 266"/>
                <a:gd name="T84" fmla="*/ 21 w 586"/>
                <a:gd name="T85" fmla="*/ 20 h 266"/>
                <a:gd name="T86" fmla="*/ 15 w 586"/>
                <a:gd name="T87" fmla="*/ 29 h 266"/>
                <a:gd name="T88" fmla="*/ 11 w 586"/>
                <a:gd name="T89" fmla="*/ 39 h 266"/>
                <a:gd name="T90" fmla="*/ 10 w 586"/>
                <a:gd name="T91" fmla="*/ 218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86" h="266">
                  <a:moveTo>
                    <a:pt x="0" y="47"/>
                  </a:moveTo>
                  <a:lnTo>
                    <a:pt x="0" y="43"/>
                  </a:lnTo>
                  <a:lnTo>
                    <a:pt x="1" y="38"/>
                  </a:lnTo>
                  <a:lnTo>
                    <a:pt x="2" y="33"/>
                  </a:lnTo>
                  <a:lnTo>
                    <a:pt x="4" y="29"/>
                  </a:lnTo>
                  <a:lnTo>
                    <a:pt x="6" y="25"/>
                  </a:lnTo>
                  <a:lnTo>
                    <a:pt x="8" y="21"/>
                  </a:lnTo>
                  <a:lnTo>
                    <a:pt x="11" y="17"/>
                  </a:lnTo>
                  <a:lnTo>
                    <a:pt x="14" y="14"/>
                  </a:lnTo>
                  <a:lnTo>
                    <a:pt x="17" y="11"/>
                  </a:lnTo>
                  <a:lnTo>
                    <a:pt x="21" y="8"/>
                  </a:lnTo>
                  <a:lnTo>
                    <a:pt x="25" y="5"/>
                  </a:lnTo>
                  <a:lnTo>
                    <a:pt x="29" y="3"/>
                  </a:lnTo>
                  <a:lnTo>
                    <a:pt x="33" y="2"/>
                  </a:lnTo>
                  <a:lnTo>
                    <a:pt x="38" y="1"/>
                  </a:lnTo>
                  <a:lnTo>
                    <a:pt x="43" y="0"/>
                  </a:lnTo>
                  <a:lnTo>
                    <a:pt x="48" y="0"/>
                  </a:lnTo>
                  <a:lnTo>
                    <a:pt x="539" y="0"/>
                  </a:lnTo>
                  <a:lnTo>
                    <a:pt x="543" y="0"/>
                  </a:lnTo>
                  <a:lnTo>
                    <a:pt x="548" y="0"/>
                  </a:lnTo>
                  <a:lnTo>
                    <a:pt x="553" y="2"/>
                  </a:lnTo>
                  <a:lnTo>
                    <a:pt x="557" y="3"/>
                  </a:lnTo>
                  <a:lnTo>
                    <a:pt x="561" y="5"/>
                  </a:lnTo>
                  <a:lnTo>
                    <a:pt x="565" y="8"/>
                  </a:lnTo>
                  <a:lnTo>
                    <a:pt x="569" y="10"/>
                  </a:lnTo>
                  <a:lnTo>
                    <a:pt x="572" y="13"/>
                  </a:lnTo>
                  <a:lnTo>
                    <a:pt x="575" y="17"/>
                  </a:lnTo>
                  <a:lnTo>
                    <a:pt x="578" y="20"/>
                  </a:lnTo>
                  <a:lnTo>
                    <a:pt x="581" y="24"/>
                  </a:lnTo>
                  <a:lnTo>
                    <a:pt x="583" y="28"/>
                  </a:lnTo>
                  <a:lnTo>
                    <a:pt x="584" y="33"/>
                  </a:lnTo>
                  <a:lnTo>
                    <a:pt x="585" y="37"/>
                  </a:lnTo>
                  <a:lnTo>
                    <a:pt x="586" y="42"/>
                  </a:lnTo>
                  <a:lnTo>
                    <a:pt x="586" y="47"/>
                  </a:lnTo>
                  <a:lnTo>
                    <a:pt x="586" y="219"/>
                  </a:lnTo>
                  <a:lnTo>
                    <a:pt x="586" y="223"/>
                  </a:lnTo>
                  <a:lnTo>
                    <a:pt x="586" y="228"/>
                  </a:lnTo>
                  <a:lnTo>
                    <a:pt x="584" y="233"/>
                  </a:lnTo>
                  <a:lnTo>
                    <a:pt x="583" y="237"/>
                  </a:lnTo>
                  <a:lnTo>
                    <a:pt x="581" y="241"/>
                  </a:lnTo>
                  <a:lnTo>
                    <a:pt x="578" y="245"/>
                  </a:lnTo>
                  <a:lnTo>
                    <a:pt x="576" y="249"/>
                  </a:lnTo>
                  <a:lnTo>
                    <a:pt x="573" y="252"/>
                  </a:lnTo>
                  <a:lnTo>
                    <a:pt x="569" y="255"/>
                  </a:lnTo>
                  <a:lnTo>
                    <a:pt x="566" y="258"/>
                  </a:lnTo>
                  <a:lnTo>
                    <a:pt x="562" y="260"/>
                  </a:lnTo>
                  <a:lnTo>
                    <a:pt x="558" y="262"/>
                  </a:lnTo>
                  <a:lnTo>
                    <a:pt x="553" y="264"/>
                  </a:lnTo>
                  <a:lnTo>
                    <a:pt x="549" y="265"/>
                  </a:lnTo>
                  <a:lnTo>
                    <a:pt x="544" y="266"/>
                  </a:lnTo>
                  <a:lnTo>
                    <a:pt x="539" y="266"/>
                  </a:lnTo>
                  <a:lnTo>
                    <a:pt x="48" y="266"/>
                  </a:lnTo>
                  <a:lnTo>
                    <a:pt x="43" y="266"/>
                  </a:lnTo>
                  <a:lnTo>
                    <a:pt x="38" y="265"/>
                  </a:lnTo>
                  <a:lnTo>
                    <a:pt x="34" y="264"/>
                  </a:lnTo>
                  <a:lnTo>
                    <a:pt x="29" y="263"/>
                  </a:lnTo>
                  <a:lnTo>
                    <a:pt x="25" y="261"/>
                  </a:lnTo>
                  <a:lnTo>
                    <a:pt x="21" y="258"/>
                  </a:lnTo>
                  <a:lnTo>
                    <a:pt x="18" y="255"/>
                  </a:lnTo>
                  <a:lnTo>
                    <a:pt x="14" y="252"/>
                  </a:lnTo>
                  <a:lnTo>
                    <a:pt x="11" y="249"/>
                  </a:lnTo>
                  <a:lnTo>
                    <a:pt x="8" y="245"/>
                  </a:lnTo>
                  <a:lnTo>
                    <a:pt x="6" y="241"/>
                  </a:lnTo>
                  <a:lnTo>
                    <a:pt x="4" y="237"/>
                  </a:lnTo>
                  <a:lnTo>
                    <a:pt x="2" y="233"/>
                  </a:lnTo>
                  <a:lnTo>
                    <a:pt x="1" y="228"/>
                  </a:lnTo>
                  <a:lnTo>
                    <a:pt x="0" y="224"/>
                  </a:lnTo>
                  <a:lnTo>
                    <a:pt x="0" y="219"/>
                  </a:lnTo>
                  <a:lnTo>
                    <a:pt x="0" y="47"/>
                  </a:lnTo>
                  <a:close/>
                  <a:moveTo>
                    <a:pt x="10" y="218"/>
                  </a:moveTo>
                  <a:lnTo>
                    <a:pt x="10" y="222"/>
                  </a:lnTo>
                  <a:lnTo>
                    <a:pt x="11" y="226"/>
                  </a:lnTo>
                  <a:lnTo>
                    <a:pt x="11" y="230"/>
                  </a:lnTo>
                  <a:lnTo>
                    <a:pt x="13" y="233"/>
                  </a:lnTo>
                  <a:lnTo>
                    <a:pt x="14" y="236"/>
                  </a:lnTo>
                  <a:lnTo>
                    <a:pt x="16" y="240"/>
                  </a:lnTo>
                  <a:lnTo>
                    <a:pt x="18" y="243"/>
                  </a:lnTo>
                  <a:lnTo>
                    <a:pt x="21" y="245"/>
                  </a:lnTo>
                  <a:lnTo>
                    <a:pt x="23" y="248"/>
                  </a:lnTo>
                  <a:lnTo>
                    <a:pt x="26" y="250"/>
                  </a:lnTo>
                  <a:lnTo>
                    <a:pt x="29" y="252"/>
                  </a:lnTo>
                  <a:lnTo>
                    <a:pt x="33" y="253"/>
                  </a:lnTo>
                  <a:lnTo>
                    <a:pt x="36" y="255"/>
                  </a:lnTo>
                  <a:lnTo>
                    <a:pt x="40" y="256"/>
                  </a:lnTo>
                  <a:lnTo>
                    <a:pt x="44" y="256"/>
                  </a:lnTo>
                  <a:lnTo>
                    <a:pt x="48" y="257"/>
                  </a:lnTo>
                  <a:lnTo>
                    <a:pt x="539" y="257"/>
                  </a:lnTo>
                  <a:lnTo>
                    <a:pt x="542" y="256"/>
                  </a:lnTo>
                  <a:lnTo>
                    <a:pt x="546" y="256"/>
                  </a:lnTo>
                  <a:lnTo>
                    <a:pt x="550" y="255"/>
                  </a:lnTo>
                  <a:lnTo>
                    <a:pt x="553" y="254"/>
                  </a:lnTo>
                  <a:lnTo>
                    <a:pt x="557" y="252"/>
                  </a:lnTo>
                  <a:lnTo>
                    <a:pt x="560" y="250"/>
                  </a:lnTo>
                  <a:lnTo>
                    <a:pt x="563" y="248"/>
                  </a:lnTo>
                  <a:lnTo>
                    <a:pt x="565" y="246"/>
                  </a:lnTo>
                  <a:lnTo>
                    <a:pt x="568" y="243"/>
                  </a:lnTo>
                  <a:lnTo>
                    <a:pt x="570" y="240"/>
                  </a:lnTo>
                  <a:lnTo>
                    <a:pt x="572" y="237"/>
                  </a:lnTo>
                  <a:lnTo>
                    <a:pt x="574" y="234"/>
                  </a:lnTo>
                  <a:lnTo>
                    <a:pt x="575" y="230"/>
                  </a:lnTo>
                  <a:lnTo>
                    <a:pt x="576" y="226"/>
                  </a:lnTo>
                  <a:lnTo>
                    <a:pt x="577" y="223"/>
                  </a:lnTo>
                  <a:lnTo>
                    <a:pt x="577" y="219"/>
                  </a:lnTo>
                  <a:lnTo>
                    <a:pt x="577" y="47"/>
                  </a:lnTo>
                  <a:lnTo>
                    <a:pt x="577" y="44"/>
                  </a:lnTo>
                  <a:lnTo>
                    <a:pt x="576" y="40"/>
                  </a:lnTo>
                  <a:lnTo>
                    <a:pt x="575" y="36"/>
                  </a:lnTo>
                  <a:lnTo>
                    <a:pt x="574" y="33"/>
                  </a:lnTo>
                  <a:lnTo>
                    <a:pt x="572" y="29"/>
                  </a:lnTo>
                  <a:lnTo>
                    <a:pt x="570" y="26"/>
                  </a:lnTo>
                  <a:lnTo>
                    <a:pt x="568" y="23"/>
                  </a:lnTo>
                  <a:lnTo>
                    <a:pt x="566" y="20"/>
                  </a:lnTo>
                  <a:lnTo>
                    <a:pt x="563" y="18"/>
                  </a:lnTo>
                  <a:lnTo>
                    <a:pt x="560" y="16"/>
                  </a:lnTo>
                  <a:lnTo>
                    <a:pt x="557" y="14"/>
                  </a:lnTo>
                  <a:lnTo>
                    <a:pt x="554" y="12"/>
                  </a:lnTo>
                  <a:lnTo>
                    <a:pt x="550" y="11"/>
                  </a:lnTo>
                  <a:lnTo>
                    <a:pt x="547" y="10"/>
                  </a:lnTo>
                  <a:lnTo>
                    <a:pt x="543" y="9"/>
                  </a:lnTo>
                  <a:lnTo>
                    <a:pt x="539" y="9"/>
                  </a:lnTo>
                  <a:lnTo>
                    <a:pt x="48" y="9"/>
                  </a:lnTo>
                  <a:lnTo>
                    <a:pt x="44" y="9"/>
                  </a:lnTo>
                  <a:lnTo>
                    <a:pt x="40" y="10"/>
                  </a:lnTo>
                  <a:lnTo>
                    <a:pt x="37" y="11"/>
                  </a:lnTo>
                  <a:lnTo>
                    <a:pt x="33" y="12"/>
                  </a:lnTo>
                  <a:lnTo>
                    <a:pt x="30" y="14"/>
                  </a:lnTo>
                  <a:lnTo>
                    <a:pt x="27" y="16"/>
                  </a:lnTo>
                  <a:lnTo>
                    <a:pt x="24" y="18"/>
                  </a:lnTo>
                  <a:lnTo>
                    <a:pt x="21" y="20"/>
                  </a:lnTo>
                  <a:lnTo>
                    <a:pt x="19" y="23"/>
                  </a:lnTo>
                  <a:lnTo>
                    <a:pt x="16" y="26"/>
                  </a:lnTo>
                  <a:lnTo>
                    <a:pt x="15" y="29"/>
                  </a:lnTo>
                  <a:lnTo>
                    <a:pt x="13" y="32"/>
                  </a:lnTo>
                  <a:lnTo>
                    <a:pt x="12" y="36"/>
                  </a:lnTo>
                  <a:lnTo>
                    <a:pt x="11" y="39"/>
                  </a:lnTo>
                  <a:lnTo>
                    <a:pt x="10" y="43"/>
                  </a:lnTo>
                  <a:lnTo>
                    <a:pt x="10" y="47"/>
                  </a:lnTo>
                  <a:lnTo>
                    <a:pt x="10" y="218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182" name="Rectangle 19"/>
            <p:cNvSpPr>
              <a:spLocks noChangeArrowheads="1"/>
            </p:cNvSpPr>
            <p:nvPr/>
          </p:nvSpPr>
          <p:spPr bwMode="auto">
            <a:xfrm>
              <a:off x="7189" y="2373"/>
              <a:ext cx="650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【消費・使用】</a:t>
              </a:r>
              <a:endParaRPr kumimoji="1" lang="ja-JP" altLang="ja-JP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ＭＳ Ｐゴシック" pitchFamily="50" charset="-128"/>
              </a:endParaRPr>
            </a:p>
          </p:txBody>
        </p:sp>
        <p:sp>
          <p:nvSpPr>
            <p:cNvPr id="183" name="Rectangle 20"/>
            <p:cNvSpPr>
              <a:spLocks noChangeArrowheads="1"/>
            </p:cNvSpPr>
            <p:nvPr/>
          </p:nvSpPr>
          <p:spPr bwMode="auto">
            <a:xfrm>
              <a:off x="7721" y="2386"/>
              <a:ext cx="2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</a:t>
              </a:r>
              <a:endParaRPr kumimoji="1" lang="ja-JP" altLang="ja-JP" sz="10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84" name="Freeform 21"/>
            <p:cNvSpPr>
              <a:spLocks/>
            </p:cNvSpPr>
            <p:nvPr/>
          </p:nvSpPr>
          <p:spPr bwMode="auto">
            <a:xfrm>
              <a:off x="7689" y="3494"/>
              <a:ext cx="577" cy="246"/>
            </a:xfrm>
            <a:custGeom>
              <a:avLst/>
              <a:gdLst>
                <a:gd name="T0" fmla="*/ 0 w 3967"/>
                <a:gd name="T1" fmla="*/ 283 h 1696"/>
                <a:gd name="T2" fmla="*/ 283 w 3967"/>
                <a:gd name="T3" fmla="*/ 0 h 1696"/>
                <a:gd name="T4" fmla="*/ 3684 w 3967"/>
                <a:gd name="T5" fmla="*/ 0 h 1696"/>
                <a:gd name="T6" fmla="*/ 3967 w 3967"/>
                <a:gd name="T7" fmla="*/ 283 h 1696"/>
                <a:gd name="T8" fmla="*/ 3967 w 3967"/>
                <a:gd name="T9" fmla="*/ 1414 h 1696"/>
                <a:gd name="T10" fmla="*/ 3684 w 3967"/>
                <a:gd name="T11" fmla="*/ 1696 h 1696"/>
                <a:gd name="T12" fmla="*/ 283 w 3967"/>
                <a:gd name="T13" fmla="*/ 1696 h 1696"/>
                <a:gd name="T14" fmla="*/ 0 w 3967"/>
                <a:gd name="T15" fmla="*/ 1414 h 1696"/>
                <a:gd name="T16" fmla="*/ 0 w 3967"/>
                <a:gd name="T17" fmla="*/ 283 h 1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67" h="1696">
                  <a:moveTo>
                    <a:pt x="0" y="283"/>
                  </a:moveTo>
                  <a:cubicBezTo>
                    <a:pt x="0" y="126"/>
                    <a:pt x="127" y="0"/>
                    <a:pt x="283" y="0"/>
                  </a:cubicBezTo>
                  <a:lnTo>
                    <a:pt x="3684" y="0"/>
                  </a:lnTo>
                  <a:cubicBezTo>
                    <a:pt x="3841" y="0"/>
                    <a:pt x="3967" y="126"/>
                    <a:pt x="3967" y="283"/>
                  </a:cubicBezTo>
                  <a:lnTo>
                    <a:pt x="3967" y="1414"/>
                  </a:lnTo>
                  <a:cubicBezTo>
                    <a:pt x="3967" y="1570"/>
                    <a:pt x="3841" y="1696"/>
                    <a:pt x="3684" y="1696"/>
                  </a:cubicBezTo>
                  <a:lnTo>
                    <a:pt x="283" y="1696"/>
                  </a:lnTo>
                  <a:cubicBezTo>
                    <a:pt x="127" y="1696"/>
                    <a:pt x="0" y="1570"/>
                    <a:pt x="0" y="1414"/>
                  </a:cubicBezTo>
                  <a:lnTo>
                    <a:pt x="0" y="283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185" name="Freeform 22"/>
            <p:cNvSpPr>
              <a:spLocks noEditPoints="1"/>
            </p:cNvSpPr>
            <p:nvPr/>
          </p:nvSpPr>
          <p:spPr bwMode="auto">
            <a:xfrm>
              <a:off x="7689" y="3490"/>
              <a:ext cx="587" cy="256"/>
            </a:xfrm>
            <a:custGeom>
              <a:avLst/>
              <a:gdLst>
                <a:gd name="T0" fmla="*/ 1 w 587"/>
                <a:gd name="T1" fmla="*/ 37 h 256"/>
                <a:gd name="T2" fmla="*/ 6 w 587"/>
                <a:gd name="T3" fmla="*/ 24 h 256"/>
                <a:gd name="T4" fmla="*/ 14 w 587"/>
                <a:gd name="T5" fmla="*/ 13 h 256"/>
                <a:gd name="T6" fmla="*/ 24 w 587"/>
                <a:gd name="T7" fmla="*/ 5 h 256"/>
                <a:gd name="T8" fmla="*/ 37 w 587"/>
                <a:gd name="T9" fmla="*/ 1 h 256"/>
                <a:gd name="T10" fmla="*/ 541 w 587"/>
                <a:gd name="T11" fmla="*/ 0 h 256"/>
                <a:gd name="T12" fmla="*/ 554 w 587"/>
                <a:gd name="T13" fmla="*/ 2 h 256"/>
                <a:gd name="T14" fmla="*/ 566 w 587"/>
                <a:gd name="T15" fmla="*/ 8 h 256"/>
                <a:gd name="T16" fmla="*/ 576 w 587"/>
                <a:gd name="T17" fmla="*/ 16 h 256"/>
                <a:gd name="T18" fmla="*/ 583 w 587"/>
                <a:gd name="T19" fmla="*/ 28 h 256"/>
                <a:gd name="T20" fmla="*/ 587 w 587"/>
                <a:gd name="T21" fmla="*/ 41 h 256"/>
                <a:gd name="T22" fmla="*/ 587 w 587"/>
                <a:gd name="T23" fmla="*/ 215 h 256"/>
                <a:gd name="T24" fmla="*/ 583 w 587"/>
                <a:gd name="T25" fmla="*/ 228 h 256"/>
                <a:gd name="T26" fmla="*/ 576 w 587"/>
                <a:gd name="T27" fmla="*/ 240 h 256"/>
                <a:gd name="T28" fmla="*/ 567 w 587"/>
                <a:gd name="T29" fmla="*/ 248 h 256"/>
                <a:gd name="T30" fmla="*/ 555 w 587"/>
                <a:gd name="T31" fmla="*/ 254 h 256"/>
                <a:gd name="T32" fmla="*/ 541 w 587"/>
                <a:gd name="T33" fmla="*/ 256 h 256"/>
                <a:gd name="T34" fmla="*/ 37 w 587"/>
                <a:gd name="T35" fmla="*/ 256 h 256"/>
                <a:gd name="T36" fmla="*/ 25 w 587"/>
                <a:gd name="T37" fmla="*/ 251 h 256"/>
                <a:gd name="T38" fmla="*/ 14 w 587"/>
                <a:gd name="T39" fmla="*/ 243 h 256"/>
                <a:gd name="T40" fmla="*/ 6 w 587"/>
                <a:gd name="T41" fmla="*/ 233 h 256"/>
                <a:gd name="T42" fmla="*/ 1 w 587"/>
                <a:gd name="T43" fmla="*/ 220 h 256"/>
                <a:gd name="T44" fmla="*/ 0 w 587"/>
                <a:gd name="T45" fmla="*/ 46 h 256"/>
                <a:gd name="T46" fmla="*/ 11 w 587"/>
                <a:gd name="T47" fmla="*/ 217 h 256"/>
                <a:gd name="T48" fmla="*/ 14 w 587"/>
                <a:gd name="T49" fmla="*/ 227 h 256"/>
                <a:gd name="T50" fmla="*/ 21 w 587"/>
                <a:gd name="T51" fmla="*/ 236 h 256"/>
                <a:gd name="T52" fmla="*/ 29 w 587"/>
                <a:gd name="T53" fmla="*/ 242 h 256"/>
                <a:gd name="T54" fmla="*/ 39 w 587"/>
                <a:gd name="T55" fmla="*/ 246 h 256"/>
                <a:gd name="T56" fmla="*/ 541 w 587"/>
                <a:gd name="T57" fmla="*/ 247 h 256"/>
                <a:gd name="T58" fmla="*/ 551 w 587"/>
                <a:gd name="T59" fmla="*/ 245 h 256"/>
                <a:gd name="T60" fmla="*/ 561 w 587"/>
                <a:gd name="T61" fmla="*/ 241 h 256"/>
                <a:gd name="T62" fmla="*/ 569 w 587"/>
                <a:gd name="T63" fmla="*/ 234 h 256"/>
                <a:gd name="T64" fmla="*/ 574 w 587"/>
                <a:gd name="T65" fmla="*/ 225 h 256"/>
                <a:gd name="T66" fmla="*/ 577 w 587"/>
                <a:gd name="T67" fmla="*/ 214 h 256"/>
                <a:gd name="T68" fmla="*/ 577 w 587"/>
                <a:gd name="T69" fmla="*/ 42 h 256"/>
                <a:gd name="T70" fmla="*/ 574 w 587"/>
                <a:gd name="T71" fmla="*/ 32 h 256"/>
                <a:gd name="T72" fmla="*/ 569 w 587"/>
                <a:gd name="T73" fmla="*/ 23 h 256"/>
                <a:gd name="T74" fmla="*/ 561 w 587"/>
                <a:gd name="T75" fmla="*/ 16 h 256"/>
                <a:gd name="T76" fmla="*/ 552 w 587"/>
                <a:gd name="T77" fmla="*/ 11 h 256"/>
                <a:gd name="T78" fmla="*/ 541 w 587"/>
                <a:gd name="T79" fmla="*/ 9 h 256"/>
                <a:gd name="T80" fmla="*/ 39 w 587"/>
                <a:gd name="T81" fmla="*/ 10 h 256"/>
                <a:gd name="T82" fmla="*/ 29 w 587"/>
                <a:gd name="T83" fmla="*/ 14 h 256"/>
                <a:gd name="T84" fmla="*/ 21 w 587"/>
                <a:gd name="T85" fmla="*/ 20 h 256"/>
                <a:gd name="T86" fmla="*/ 15 w 587"/>
                <a:gd name="T87" fmla="*/ 28 h 256"/>
                <a:gd name="T88" fmla="*/ 11 w 587"/>
                <a:gd name="T89" fmla="*/ 38 h 256"/>
                <a:gd name="T90" fmla="*/ 10 w 587"/>
                <a:gd name="T91" fmla="*/ 21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87" h="256">
                  <a:moveTo>
                    <a:pt x="0" y="46"/>
                  </a:moveTo>
                  <a:lnTo>
                    <a:pt x="1" y="41"/>
                  </a:lnTo>
                  <a:lnTo>
                    <a:pt x="1" y="37"/>
                  </a:lnTo>
                  <a:lnTo>
                    <a:pt x="2" y="32"/>
                  </a:lnTo>
                  <a:lnTo>
                    <a:pt x="4" y="28"/>
                  </a:lnTo>
                  <a:lnTo>
                    <a:pt x="6" y="24"/>
                  </a:lnTo>
                  <a:lnTo>
                    <a:pt x="8" y="20"/>
                  </a:lnTo>
                  <a:lnTo>
                    <a:pt x="11" y="17"/>
                  </a:lnTo>
                  <a:lnTo>
                    <a:pt x="14" y="13"/>
                  </a:lnTo>
                  <a:lnTo>
                    <a:pt x="17" y="11"/>
                  </a:lnTo>
                  <a:lnTo>
                    <a:pt x="20" y="8"/>
                  </a:lnTo>
                  <a:lnTo>
                    <a:pt x="24" y="5"/>
                  </a:lnTo>
                  <a:lnTo>
                    <a:pt x="28" y="4"/>
                  </a:lnTo>
                  <a:lnTo>
                    <a:pt x="33" y="2"/>
                  </a:lnTo>
                  <a:lnTo>
                    <a:pt x="37" y="1"/>
                  </a:lnTo>
                  <a:lnTo>
                    <a:pt x="41" y="0"/>
                  </a:lnTo>
                  <a:lnTo>
                    <a:pt x="46" y="0"/>
                  </a:lnTo>
                  <a:lnTo>
                    <a:pt x="541" y="0"/>
                  </a:lnTo>
                  <a:lnTo>
                    <a:pt x="545" y="0"/>
                  </a:lnTo>
                  <a:lnTo>
                    <a:pt x="550" y="1"/>
                  </a:lnTo>
                  <a:lnTo>
                    <a:pt x="554" y="2"/>
                  </a:lnTo>
                  <a:lnTo>
                    <a:pt x="558" y="3"/>
                  </a:lnTo>
                  <a:lnTo>
                    <a:pt x="563" y="5"/>
                  </a:lnTo>
                  <a:lnTo>
                    <a:pt x="566" y="8"/>
                  </a:lnTo>
                  <a:lnTo>
                    <a:pt x="570" y="10"/>
                  </a:lnTo>
                  <a:lnTo>
                    <a:pt x="573" y="13"/>
                  </a:lnTo>
                  <a:lnTo>
                    <a:pt x="576" y="16"/>
                  </a:lnTo>
                  <a:lnTo>
                    <a:pt x="579" y="20"/>
                  </a:lnTo>
                  <a:lnTo>
                    <a:pt x="581" y="24"/>
                  </a:lnTo>
                  <a:lnTo>
                    <a:pt x="583" y="28"/>
                  </a:lnTo>
                  <a:lnTo>
                    <a:pt x="585" y="32"/>
                  </a:lnTo>
                  <a:lnTo>
                    <a:pt x="586" y="36"/>
                  </a:lnTo>
                  <a:lnTo>
                    <a:pt x="587" y="41"/>
                  </a:lnTo>
                  <a:lnTo>
                    <a:pt x="587" y="46"/>
                  </a:lnTo>
                  <a:lnTo>
                    <a:pt x="587" y="210"/>
                  </a:lnTo>
                  <a:lnTo>
                    <a:pt x="587" y="215"/>
                  </a:lnTo>
                  <a:lnTo>
                    <a:pt x="586" y="219"/>
                  </a:lnTo>
                  <a:lnTo>
                    <a:pt x="585" y="224"/>
                  </a:lnTo>
                  <a:lnTo>
                    <a:pt x="583" y="228"/>
                  </a:lnTo>
                  <a:lnTo>
                    <a:pt x="581" y="232"/>
                  </a:lnTo>
                  <a:lnTo>
                    <a:pt x="579" y="236"/>
                  </a:lnTo>
                  <a:lnTo>
                    <a:pt x="576" y="240"/>
                  </a:lnTo>
                  <a:lnTo>
                    <a:pt x="573" y="243"/>
                  </a:lnTo>
                  <a:lnTo>
                    <a:pt x="570" y="246"/>
                  </a:lnTo>
                  <a:lnTo>
                    <a:pt x="567" y="248"/>
                  </a:lnTo>
                  <a:lnTo>
                    <a:pt x="563" y="251"/>
                  </a:lnTo>
                  <a:lnTo>
                    <a:pt x="559" y="253"/>
                  </a:lnTo>
                  <a:lnTo>
                    <a:pt x="555" y="254"/>
                  </a:lnTo>
                  <a:lnTo>
                    <a:pt x="550" y="255"/>
                  </a:lnTo>
                  <a:lnTo>
                    <a:pt x="546" y="256"/>
                  </a:lnTo>
                  <a:lnTo>
                    <a:pt x="541" y="256"/>
                  </a:lnTo>
                  <a:lnTo>
                    <a:pt x="46" y="256"/>
                  </a:lnTo>
                  <a:lnTo>
                    <a:pt x="42" y="256"/>
                  </a:lnTo>
                  <a:lnTo>
                    <a:pt x="37" y="256"/>
                  </a:lnTo>
                  <a:lnTo>
                    <a:pt x="33" y="254"/>
                  </a:lnTo>
                  <a:lnTo>
                    <a:pt x="29" y="253"/>
                  </a:lnTo>
                  <a:lnTo>
                    <a:pt x="25" y="251"/>
                  </a:lnTo>
                  <a:lnTo>
                    <a:pt x="21" y="249"/>
                  </a:lnTo>
                  <a:lnTo>
                    <a:pt x="17" y="246"/>
                  </a:lnTo>
                  <a:lnTo>
                    <a:pt x="14" y="243"/>
                  </a:lnTo>
                  <a:lnTo>
                    <a:pt x="11" y="240"/>
                  </a:lnTo>
                  <a:lnTo>
                    <a:pt x="8" y="236"/>
                  </a:lnTo>
                  <a:lnTo>
                    <a:pt x="6" y="233"/>
                  </a:lnTo>
                  <a:lnTo>
                    <a:pt x="4" y="228"/>
                  </a:lnTo>
                  <a:lnTo>
                    <a:pt x="3" y="224"/>
                  </a:lnTo>
                  <a:lnTo>
                    <a:pt x="1" y="220"/>
                  </a:lnTo>
                  <a:lnTo>
                    <a:pt x="1" y="215"/>
                  </a:lnTo>
                  <a:lnTo>
                    <a:pt x="0" y="211"/>
                  </a:lnTo>
                  <a:lnTo>
                    <a:pt x="0" y="46"/>
                  </a:lnTo>
                  <a:close/>
                  <a:moveTo>
                    <a:pt x="10" y="210"/>
                  </a:moveTo>
                  <a:lnTo>
                    <a:pt x="10" y="214"/>
                  </a:lnTo>
                  <a:lnTo>
                    <a:pt x="11" y="217"/>
                  </a:lnTo>
                  <a:lnTo>
                    <a:pt x="12" y="221"/>
                  </a:lnTo>
                  <a:lnTo>
                    <a:pt x="13" y="224"/>
                  </a:lnTo>
                  <a:lnTo>
                    <a:pt x="14" y="227"/>
                  </a:lnTo>
                  <a:lnTo>
                    <a:pt x="16" y="231"/>
                  </a:lnTo>
                  <a:lnTo>
                    <a:pt x="18" y="233"/>
                  </a:lnTo>
                  <a:lnTo>
                    <a:pt x="21" y="236"/>
                  </a:lnTo>
                  <a:lnTo>
                    <a:pt x="23" y="238"/>
                  </a:lnTo>
                  <a:lnTo>
                    <a:pt x="26" y="240"/>
                  </a:lnTo>
                  <a:lnTo>
                    <a:pt x="29" y="242"/>
                  </a:lnTo>
                  <a:lnTo>
                    <a:pt x="32" y="244"/>
                  </a:lnTo>
                  <a:lnTo>
                    <a:pt x="35" y="245"/>
                  </a:lnTo>
                  <a:lnTo>
                    <a:pt x="39" y="246"/>
                  </a:lnTo>
                  <a:lnTo>
                    <a:pt x="42" y="247"/>
                  </a:lnTo>
                  <a:lnTo>
                    <a:pt x="46" y="247"/>
                  </a:lnTo>
                  <a:lnTo>
                    <a:pt x="541" y="247"/>
                  </a:lnTo>
                  <a:lnTo>
                    <a:pt x="544" y="247"/>
                  </a:lnTo>
                  <a:lnTo>
                    <a:pt x="548" y="246"/>
                  </a:lnTo>
                  <a:lnTo>
                    <a:pt x="551" y="245"/>
                  </a:lnTo>
                  <a:lnTo>
                    <a:pt x="555" y="244"/>
                  </a:lnTo>
                  <a:lnTo>
                    <a:pt x="558" y="242"/>
                  </a:lnTo>
                  <a:lnTo>
                    <a:pt x="561" y="241"/>
                  </a:lnTo>
                  <a:lnTo>
                    <a:pt x="564" y="239"/>
                  </a:lnTo>
                  <a:lnTo>
                    <a:pt x="566" y="236"/>
                  </a:lnTo>
                  <a:lnTo>
                    <a:pt x="569" y="234"/>
                  </a:lnTo>
                  <a:lnTo>
                    <a:pt x="571" y="231"/>
                  </a:lnTo>
                  <a:lnTo>
                    <a:pt x="573" y="228"/>
                  </a:lnTo>
                  <a:lnTo>
                    <a:pt x="574" y="225"/>
                  </a:lnTo>
                  <a:lnTo>
                    <a:pt x="575" y="221"/>
                  </a:lnTo>
                  <a:lnTo>
                    <a:pt x="576" y="218"/>
                  </a:lnTo>
                  <a:lnTo>
                    <a:pt x="577" y="214"/>
                  </a:lnTo>
                  <a:lnTo>
                    <a:pt x="577" y="210"/>
                  </a:lnTo>
                  <a:lnTo>
                    <a:pt x="577" y="46"/>
                  </a:lnTo>
                  <a:lnTo>
                    <a:pt x="577" y="42"/>
                  </a:lnTo>
                  <a:lnTo>
                    <a:pt x="576" y="39"/>
                  </a:lnTo>
                  <a:lnTo>
                    <a:pt x="576" y="35"/>
                  </a:lnTo>
                  <a:lnTo>
                    <a:pt x="574" y="32"/>
                  </a:lnTo>
                  <a:lnTo>
                    <a:pt x="573" y="29"/>
                  </a:lnTo>
                  <a:lnTo>
                    <a:pt x="571" y="26"/>
                  </a:lnTo>
                  <a:lnTo>
                    <a:pt x="569" y="23"/>
                  </a:lnTo>
                  <a:lnTo>
                    <a:pt x="567" y="20"/>
                  </a:lnTo>
                  <a:lnTo>
                    <a:pt x="564" y="18"/>
                  </a:lnTo>
                  <a:lnTo>
                    <a:pt x="561" y="16"/>
                  </a:lnTo>
                  <a:lnTo>
                    <a:pt x="558" y="14"/>
                  </a:lnTo>
                  <a:lnTo>
                    <a:pt x="555" y="13"/>
                  </a:lnTo>
                  <a:lnTo>
                    <a:pt x="552" y="11"/>
                  </a:lnTo>
                  <a:lnTo>
                    <a:pt x="548" y="10"/>
                  </a:lnTo>
                  <a:lnTo>
                    <a:pt x="545" y="10"/>
                  </a:lnTo>
                  <a:lnTo>
                    <a:pt x="541" y="9"/>
                  </a:lnTo>
                  <a:lnTo>
                    <a:pt x="47" y="9"/>
                  </a:lnTo>
                  <a:lnTo>
                    <a:pt x="43" y="10"/>
                  </a:lnTo>
                  <a:lnTo>
                    <a:pt x="39" y="10"/>
                  </a:lnTo>
                  <a:lnTo>
                    <a:pt x="36" y="11"/>
                  </a:lnTo>
                  <a:lnTo>
                    <a:pt x="33" y="12"/>
                  </a:lnTo>
                  <a:lnTo>
                    <a:pt x="29" y="14"/>
                  </a:lnTo>
                  <a:lnTo>
                    <a:pt x="26" y="16"/>
                  </a:lnTo>
                  <a:lnTo>
                    <a:pt x="24" y="18"/>
                  </a:lnTo>
                  <a:lnTo>
                    <a:pt x="21" y="20"/>
                  </a:lnTo>
                  <a:lnTo>
                    <a:pt x="19" y="23"/>
                  </a:lnTo>
                  <a:lnTo>
                    <a:pt x="16" y="25"/>
                  </a:lnTo>
                  <a:lnTo>
                    <a:pt x="15" y="28"/>
                  </a:lnTo>
                  <a:lnTo>
                    <a:pt x="13" y="31"/>
                  </a:lnTo>
                  <a:lnTo>
                    <a:pt x="12" y="35"/>
                  </a:lnTo>
                  <a:lnTo>
                    <a:pt x="11" y="38"/>
                  </a:lnTo>
                  <a:lnTo>
                    <a:pt x="10" y="42"/>
                  </a:lnTo>
                  <a:lnTo>
                    <a:pt x="10" y="46"/>
                  </a:lnTo>
                  <a:lnTo>
                    <a:pt x="10" y="21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186" name="Rectangle 23"/>
            <p:cNvSpPr>
              <a:spLocks noChangeArrowheads="1"/>
            </p:cNvSpPr>
            <p:nvPr/>
          </p:nvSpPr>
          <p:spPr bwMode="auto">
            <a:xfrm>
              <a:off x="7663" y="3569"/>
              <a:ext cx="663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【</a:t>
              </a:r>
              <a:r>
                <a:rPr kumimoji="1" lang="ja-JP" altLang="ja-JP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リサイクル】</a:t>
              </a:r>
              <a:endParaRPr kumimoji="1" lang="ja-JP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ＭＳ Ｐゴシック" pitchFamily="50" charset="-128"/>
              </a:endParaRPr>
            </a:p>
          </p:txBody>
        </p:sp>
        <p:sp>
          <p:nvSpPr>
            <p:cNvPr id="187" name="Rectangle 24"/>
            <p:cNvSpPr>
              <a:spLocks noChangeArrowheads="1"/>
            </p:cNvSpPr>
            <p:nvPr/>
          </p:nvSpPr>
          <p:spPr bwMode="auto">
            <a:xfrm>
              <a:off x="8404" y="3592"/>
              <a:ext cx="2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</a:t>
              </a:r>
              <a:endParaRPr kumimoji="1" lang="ja-JP" altLang="ja-JP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88" name="Freeform 25"/>
            <p:cNvSpPr>
              <a:spLocks/>
            </p:cNvSpPr>
            <p:nvPr/>
          </p:nvSpPr>
          <p:spPr bwMode="auto">
            <a:xfrm>
              <a:off x="6536" y="3511"/>
              <a:ext cx="429" cy="370"/>
            </a:xfrm>
            <a:custGeom>
              <a:avLst/>
              <a:gdLst>
                <a:gd name="T0" fmla="*/ 0 w 7934"/>
                <a:gd name="T1" fmla="*/ 848 h 5086"/>
                <a:gd name="T2" fmla="*/ 848 w 7934"/>
                <a:gd name="T3" fmla="*/ 0 h 5086"/>
                <a:gd name="T4" fmla="*/ 7086 w 7934"/>
                <a:gd name="T5" fmla="*/ 0 h 5086"/>
                <a:gd name="T6" fmla="*/ 7934 w 7934"/>
                <a:gd name="T7" fmla="*/ 848 h 5086"/>
                <a:gd name="T8" fmla="*/ 7934 w 7934"/>
                <a:gd name="T9" fmla="*/ 4238 h 5086"/>
                <a:gd name="T10" fmla="*/ 7086 w 7934"/>
                <a:gd name="T11" fmla="*/ 5086 h 5086"/>
                <a:gd name="T12" fmla="*/ 848 w 7934"/>
                <a:gd name="T13" fmla="*/ 5086 h 5086"/>
                <a:gd name="T14" fmla="*/ 0 w 7934"/>
                <a:gd name="T15" fmla="*/ 4238 h 5086"/>
                <a:gd name="T16" fmla="*/ 0 w 7934"/>
                <a:gd name="T17" fmla="*/ 848 h 50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934" h="5086">
                  <a:moveTo>
                    <a:pt x="0" y="848"/>
                  </a:moveTo>
                  <a:cubicBezTo>
                    <a:pt x="0" y="380"/>
                    <a:pt x="380" y="0"/>
                    <a:pt x="848" y="0"/>
                  </a:cubicBezTo>
                  <a:lnTo>
                    <a:pt x="7086" y="0"/>
                  </a:lnTo>
                  <a:cubicBezTo>
                    <a:pt x="7554" y="0"/>
                    <a:pt x="7934" y="380"/>
                    <a:pt x="7934" y="848"/>
                  </a:cubicBezTo>
                  <a:lnTo>
                    <a:pt x="7934" y="4238"/>
                  </a:lnTo>
                  <a:cubicBezTo>
                    <a:pt x="7934" y="4707"/>
                    <a:pt x="7554" y="5086"/>
                    <a:pt x="7086" y="5086"/>
                  </a:cubicBezTo>
                  <a:lnTo>
                    <a:pt x="848" y="5086"/>
                  </a:lnTo>
                  <a:cubicBezTo>
                    <a:pt x="380" y="5086"/>
                    <a:pt x="0" y="4707"/>
                    <a:pt x="0" y="4238"/>
                  </a:cubicBezTo>
                  <a:lnTo>
                    <a:pt x="0" y="848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189" name="Freeform 26"/>
            <p:cNvSpPr>
              <a:spLocks noEditPoints="1"/>
            </p:cNvSpPr>
            <p:nvPr/>
          </p:nvSpPr>
          <p:spPr bwMode="auto">
            <a:xfrm>
              <a:off x="6544" y="3506"/>
              <a:ext cx="426" cy="380"/>
            </a:xfrm>
            <a:custGeom>
              <a:avLst/>
              <a:gdLst>
                <a:gd name="T0" fmla="*/ 2 w 587"/>
                <a:gd name="T1" fmla="*/ 53 h 380"/>
                <a:gd name="T2" fmla="*/ 8 w 587"/>
                <a:gd name="T3" fmla="*/ 35 h 380"/>
                <a:gd name="T4" fmla="*/ 20 w 587"/>
                <a:gd name="T5" fmla="*/ 19 h 380"/>
                <a:gd name="T6" fmla="*/ 35 w 587"/>
                <a:gd name="T7" fmla="*/ 8 h 380"/>
                <a:gd name="T8" fmla="*/ 53 w 587"/>
                <a:gd name="T9" fmla="*/ 1 h 380"/>
                <a:gd name="T10" fmla="*/ 520 w 587"/>
                <a:gd name="T11" fmla="*/ 0 h 380"/>
                <a:gd name="T12" fmla="*/ 540 w 587"/>
                <a:gd name="T13" fmla="*/ 3 h 380"/>
                <a:gd name="T14" fmla="*/ 557 w 587"/>
                <a:gd name="T15" fmla="*/ 11 h 380"/>
                <a:gd name="T16" fmla="*/ 571 w 587"/>
                <a:gd name="T17" fmla="*/ 24 h 380"/>
                <a:gd name="T18" fmla="*/ 581 w 587"/>
                <a:gd name="T19" fmla="*/ 40 h 380"/>
                <a:gd name="T20" fmla="*/ 586 w 587"/>
                <a:gd name="T21" fmla="*/ 59 h 380"/>
                <a:gd name="T22" fmla="*/ 586 w 587"/>
                <a:gd name="T23" fmla="*/ 319 h 380"/>
                <a:gd name="T24" fmla="*/ 581 w 587"/>
                <a:gd name="T25" fmla="*/ 339 h 380"/>
                <a:gd name="T26" fmla="*/ 572 w 587"/>
                <a:gd name="T27" fmla="*/ 355 h 380"/>
                <a:gd name="T28" fmla="*/ 557 w 587"/>
                <a:gd name="T29" fmla="*/ 368 h 380"/>
                <a:gd name="T30" fmla="*/ 540 w 587"/>
                <a:gd name="T31" fmla="*/ 376 h 380"/>
                <a:gd name="T32" fmla="*/ 520 w 587"/>
                <a:gd name="T33" fmla="*/ 380 h 380"/>
                <a:gd name="T34" fmla="*/ 54 w 587"/>
                <a:gd name="T35" fmla="*/ 378 h 380"/>
                <a:gd name="T36" fmla="*/ 35 w 587"/>
                <a:gd name="T37" fmla="*/ 372 h 380"/>
                <a:gd name="T38" fmla="*/ 20 w 587"/>
                <a:gd name="T39" fmla="*/ 360 h 380"/>
                <a:gd name="T40" fmla="*/ 8 w 587"/>
                <a:gd name="T41" fmla="*/ 345 h 380"/>
                <a:gd name="T42" fmla="*/ 2 w 587"/>
                <a:gd name="T43" fmla="*/ 327 h 380"/>
                <a:gd name="T44" fmla="*/ 0 w 587"/>
                <a:gd name="T45" fmla="*/ 66 h 380"/>
                <a:gd name="T46" fmla="*/ 11 w 587"/>
                <a:gd name="T47" fmla="*/ 324 h 380"/>
                <a:gd name="T48" fmla="*/ 17 w 587"/>
                <a:gd name="T49" fmla="*/ 340 h 380"/>
                <a:gd name="T50" fmla="*/ 26 w 587"/>
                <a:gd name="T51" fmla="*/ 353 h 380"/>
                <a:gd name="T52" fmla="*/ 40 w 587"/>
                <a:gd name="T53" fmla="*/ 363 h 380"/>
                <a:gd name="T54" fmla="*/ 55 w 587"/>
                <a:gd name="T55" fmla="*/ 369 h 380"/>
                <a:gd name="T56" fmla="*/ 520 w 587"/>
                <a:gd name="T57" fmla="*/ 370 h 380"/>
                <a:gd name="T58" fmla="*/ 537 w 587"/>
                <a:gd name="T59" fmla="*/ 367 h 380"/>
                <a:gd name="T60" fmla="*/ 552 w 587"/>
                <a:gd name="T61" fmla="*/ 360 h 380"/>
                <a:gd name="T62" fmla="*/ 564 w 587"/>
                <a:gd name="T63" fmla="*/ 349 h 380"/>
                <a:gd name="T64" fmla="*/ 572 w 587"/>
                <a:gd name="T65" fmla="*/ 335 h 380"/>
                <a:gd name="T66" fmla="*/ 577 w 587"/>
                <a:gd name="T67" fmla="*/ 319 h 380"/>
                <a:gd name="T68" fmla="*/ 577 w 587"/>
                <a:gd name="T69" fmla="*/ 61 h 380"/>
                <a:gd name="T70" fmla="*/ 573 w 587"/>
                <a:gd name="T71" fmla="*/ 44 h 380"/>
                <a:gd name="T72" fmla="*/ 564 w 587"/>
                <a:gd name="T73" fmla="*/ 30 h 380"/>
                <a:gd name="T74" fmla="*/ 552 w 587"/>
                <a:gd name="T75" fmla="*/ 19 h 380"/>
                <a:gd name="T76" fmla="*/ 537 w 587"/>
                <a:gd name="T77" fmla="*/ 12 h 380"/>
                <a:gd name="T78" fmla="*/ 520 w 587"/>
                <a:gd name="T79" fmla="*/ 9 h 380"/>
                <a:gd name="T80" fmla="*/ 56 w 587"/>
                <a:gd name="T81" fmla="*/ 11 h 380"/>
                <a:gd name="T82" fmla="*/ 40 w 587"/>
                <a:gd name="T83" fmla="*/ 16 h 380"/>
                <a:gd name="T84" fmla="*/ 27 w 587"/>
                <a:gd name="T85" fmla="*/ 26 h 380"/>
                <a:gd name="T86" fmla="*/ 17 w 587"/>
                <a:gd name="T87" fmla="*/ 39 h 380"/>
                <a:gd name="T88" fmla="*/ 11 w 587"/>
                <a:gd name="T89" fmla="*/ 55 h 380"/>
                <a:gd name="T90" fmla="*/ 10 w 587"/>
                <a:gd name="T91" fmla="*/ 313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87" h="380">
                  <a:moveTo>
                    <a:pt x="0" y="66"/>
                  </a:moveTo>
                  <a:lnTo>
                    <a:pt x="1" y="60"/>
                  </a:lnTo>
                  <a:lnTo>
                    <a:pt x="2" y="53"/>
                  </a:lnTo>
                  <a:lnTo>
                    <a:pt x="3" y="47"/>
                  </a:lnTo>
                  <a:lnTo>
                    <a:pt x="5" y="41"/>
                  </a:lnTo>
                  <a:lnTo>
                    <a:pt x="8" y="35"/>
                  </a:lnTo>
                  <a:lnTo>
                    <a:pt x="12" y="29"/>
                  </a:lnTo>
                  <a:lnTo>
                    <a:pt x="15" y="24"/>
                  </a:lnTo>
                  <a:lnTo>
                    <a:pt x="20" y="19"/>
                  </a:lnTo>
                  <a:lnTo>
                    <a:pt x="24" y="15"/>
                  </a:lnTo>
                  <a:lnTo>
                    <a:pt x="29" y="11"/>
                  </a:lnTo>
                  <a:lnTo>
                    <a:pt x="35" y="8"/>
                  </a:lnTo>
                  <a:lnTo>
                    <a:pt x="41" y="5"/>
                  </a:lnTo>
                  <a:lnTo>
                    <a:pt x="47" y="3"/>
                  </a:lnTo>
                  <a:lnTo>
                    <a:pt x="53" y="1"/>
                  </a:lnTo>
                  <a:lnTo>
                    <a:pt x="60" y="0"/>
                  </a:lnTo>
                  <a:lnTo>
                    <a:pt x="66" y="0"/>
                  </a:lnTo>
                  <a:lnTo>
                    <a:pt x="520" y="0"/>
                  </a:lnTo>
                  <a:lnTo>
                    <a:pt x="527" y="0"/>
                  </a:lnTo>
                  <a:lnTo>
                    <a:pt x="533" y="1"/>
                  </a:lnTo>
                  <a:lnTo>
                    <a:pt x="540" y="3"/>
                  </a:lnTo>
                  <a:lnTo>
                    <a:pt x="546" y="5"/>
                  </a:lnTo>
                  <a:lnTo>
                    <a:pt x="552" y="8"/>
                  </a:lnTo>
                  <a:lnTo>
                    <a:pt x="557" y="11"/>
                  </a:lnTo>
                  <a:lnTo>
                    <a:pt x="562" y="15"/>
                  </a:lnTo>
                  <a:lnTo>
                    <a:pt x="567" y="19"/>
                  </a:lnTo>
                  <a:lnTo>
                    <a:pt x="571" y="24"/>
                  </a:lnTo>
                  <a:lnTo>
                    <a:pt x="575" y="29"/>
                  </a:lnTo>
                  <a:lnTo>
                    <a:pt x="578" y="34"/>
                  </a:lnTo>
                  <a:lnTo>
                    <a:pt x="581" y="40"/>
                  </a:lnTo>
                  <a:lnTo>
                    <a:pt x="584" y="46"/>
                  </a:lnTo>
                  <a:lnTo>
                    <a:pt x="585" y="53"/>
                  </a:lnTo>
                  <a:lnTo>
                    <a:pt x="586" y="59"/>
                  </a:lnTo>
                  <a:lnTo>
                    <a:pt x="587" y="66"/>
                  </a:lnTo>
                  <a:lnTo>
                    <a:pt x="587" y="313"/>
                  </a:lnTo>
                  <a:lnTo>
                    <a:pt x="586" y="319"/>
                  </a:lnTo>
                  <a:lnTo>
                    <a:pt x="585" y="326"/>
                  </a:lnTo>
                  <a:lnTo>
                    <a:pt x="584" y="333"/>
                  </a:lnTo>
                  <a:lnTo>
                    <a:pt x="581" y="339"/>
                  </a:lnTo>
                  <a:lnTo>
                    <a:pt x="579" y="345"/>
                  </a:lnTo>
                  <a:lnTo>
                    <a:pt x="575" y="350"/>
                  </a:lnTo>
                  <a:lnTo>
                    <a:pt x="572" y="355"/>
                  </a:lnTo>
                  <a:lnTo>
                    <a:pt x="567" y="360"/>
                  </a:lnTo>
                  <a:lnTo>
                    <a:pt x="563" y="364"/>
                  </a:lnTo>
                  <a:lnTo>
                    <a:pt x="557" y="368"/>
                  </a:lnTo>
                  <a:lnTo>
                    <a:pt x="552" y="371"/>
                  </a:lnTo>
                  <a:lnTo>
                    <a:pt x="546" y="374"/>
                  </a:lnTo>
                  <a:lnTo>
                    <a:pt x="540" y="376"/>
                  </a:lnTo>
                  <a:lnTo>
                    <a:pt x="534" y="378"/>
                  </a:lnTo>
                  <a:lnTo>
                    <a:pt x="527" y="379"/>
                  </a:lnTo>
                  <a:lnTo>
                    <a:pt x="520" y="380"/>
                  </a:lnTo>
                  <a:lnTo>
                    <a:pt x="67" y="380"/>
                  </a:lnTo>
                  <a:lnTo>
                    <a:pt x="60" y="379"/>
                  </a:lnTo>
                  <a:lnTo>
                    <a:pt x="54" y="378"/>
                  </a:lnTo>
                  <a:lnTo>
                    <a:pt x="47" y="377"/>
                  </a:lnTo>
                  <a:lnTo>
                    <a:pt x="41" y="374"/>
                  </a:lnTo>
                  <a:lnTo>
                    <a:pt x="35" y="372"/>
                  </a:lnTo>
                  <a:lnTo>
                    <a:pt x="30" y="368"/>
                  </a:lnTo>
                  <a:lnTo>
                    <a:pt x="25" y="364"/>
                  </a:lnTo>
                  <a:lnTo>
                    <a:pt x="20" y="360"/>
                  </a:lnTo>
                  <a:lnTo>
                    <a:pt x="16" y="355"/>
                  </a:lnTo>
                  <a:lnTo>
                    <a:pt x="12" y="350"/>
                  </a:lnTo>
                  <a:lnTo>
                    <a:pt x="8" y="345"/>
                  </a:lnTo>
                  <a:lnTo>
                    <a:pt x="6" y="339"/>
                  </a:lnTo>
                  <a:lnTo>
                    <a:pt x="3" y="333"/>
                  </a:lnTo>
                  <a:lnTo>
                    <a:pt x="2" y="327"/>
                  </a:lnTo>
                  <a:lnTo>
                    <a:pt x="1" y="320"/>
                  </a:lnTo>
                  <a:lnTo>
                    <a:pt x="0" y="313"/>
                  </a:lnTo>
                  <a:lnTo>
                    <a:pt x="0" y="66"/>
                  </a:lnTo>
                  <a:close/>
                  <a:moveTo>
                    <a:pt x="10" y="313"/>
                  </a:moveTo>
                  <a:lnTo>
                    <a:pt x="10" y="319"/>
                  </a:lnTo>
                  <a:lnTo>
                    <a:pt x="11" y="324"/>
                  </a:lnTo>
                  <a:lnTo>
                    <a:pt x="12" y="330"/>
                  </a:lnTo>
                  <a:lnTo>
                    <a:pt x="14" y="335"/>
                  </a:lnTo>
                  <a:lnTo>
                    <a:pt x="17" y="340"/>
                  </a:lnTo>
                  <a:lnTo>
                    <a:pt x="20" y="345"/>
                  </a:lnTo>
                  <a:lnTo>
                    <a:pt x="23" y="349"/>
                  </a:lnTo>
                  <a:lnTo>
                    <a:pt x="26" y="353"/>
                  </a:lnTo>
                  <a:lnTo>
                    <a:pt x="30" y="357"/>
                  </a:lnTo>
                  <a:lnTo>
                    <a:pt x="35" y="360"/>
                  </a:lnTo>
                  <a:lnTo>
                    <a:pt x="40" y="363"/>
                  </a:lnTo>
                  <a:lnTo>
                    <a:pt x="44" y="365"/>
                  </a:lnTo>
                  <a:lnTo>
                    <a:pt x="50" y="367"/>
                  </a:lnTo>
                  <a:lnTo>
                    <a:pt x="55" y="369"/>
                  </a:lnTo>
                  <a:lnTo>
                    <a:pt x="61" y="369"/>
                  </a:lnTo>
                  <a:lnTo>
                    <a:pt x="67" y="370"/>
                  </a:lnTo>
                  <a:lnTo>
                    <a:pt x="520" y="370"/>
                  </a:lnTo>
                  <a:lnTo>
                    <a:pt x="526" y="370"/>
                  </a:lnTo>
                  <a:lnTo>
                    <a:pt x="531" y="369"/>
                  </a:lnTo>
                  <a:lnTo>
                    <a:pt x="537" y="367"/>
                  </a:lnTo>
                  <a:lnTo>
                    <a:pt x="542" y="365"/>
                  </a:lnTo>
                  <a:lnTo>
                    <a:pt x="547" y="363"/>
                  </a:lnTo>
                  <a:lnTo>
                    <a:pt x="552" y="360"/>
                  </a:lnTo>
                  <a:lnTo>
                    <a:pt x="556" y="357"/>
                  </a:lnTo>
                  <a:lnTo>
                    <a:pt x="560" y="353"/>
                  </a:lnTo>
                  <a:lnTo>
                    <a:pt x="564" y="349"/>
                  </a:lnTo>
                  <a:lnTo>
                    <a:pt x="567" y="345"/>
                  </a:lnTo>
                  <a:lnTo>
                    <a:pt x="570" y="340"/>
                  </a:lnTo>
                  <a:lnTo>
                    <a:pt x="572" y="335"/>
                  </a:lnTo>
                  <a:lnTo>
                    <a:pt x="574" y="330"/>
                  </a:lnTo>
                  <a:lnTo>
                    <a:pt x="576" y="325"/>
                  </a:lnTo>
                  <a:lnTo>
                    <a:pt x="577" y="319"/>
                  </a:lnTo>
                  <a:lnTo>
                    <a:pt x="577" y="313"/>
                  </a:lnTo>
                  <a:lnTo>
                    <a:pt x="577" y="67"/>
                  </a:lnTo>
                  <a:lnTo>
                    <a:pt x="577" y="61"/>
                  </a:lnTo>
                  <a:lnTo>
                    <a:pt x="576" y="55"/>
                  </a:lnTo>
                  <a:lnTo>
                    <a:pt x="574" y="50"/>
                  </a:lnTo>
                  <a:lnTo>
                    <a:pt x="573" y="44"/>
                  </a:lnTo>
                  <a:lnTo>
                    <a:pt x="570" y="39"/>
                  </a:lnTo>
                  <a:lnTo>
                    <a:pt x="567" y="35"/>
                  </a:lnTo>
                  <a:lnTo>
                    <a:pt x="564" y="30"/>
                  </a:lnTo>
                  <a:lnTo>
                    <a:pt x="560" y="26"/>
                  </a:lnTo>
                  <a:lnTo>
                    <a:pt x="556" y="23"/>
                  </a:lnTo>
                  <a:lnTo>
                    <a:pt x="552" y="19"/>
                  </a:lnTo>
                  <a:lnTo>
                    <a:pt x="547" y="16"/>
                  </a:lnTo>
                  <a:lnTo>
                    <a:pt x="543" y="14"/>
                  </a:lnTo>
                  <a:lnTo>
                    <a:pt x="537" y="12"/>
                  </a:lnTo>
                  <a:lnTo>
                    <a:pt x="532" y="11"/>
                  </a:lnTo>
                  <a:lnTo>
                    <a:pt x="526" y="10"/>
                  </a:lnTo>
                  <a:lnTo>
                    <a:pt x="520" y="9"/>
                  </a:lnTo>
                  <a:lnTo>
                    <a:pt x="67" y="9"/>
                  </a:lnTo>
                  <a:lnTo>
                    <a:pt x="61" y="10"/>
                  </a:lnTo>
                  <a:lnTo>
                    <a:pt x="56" y="11"/>
                  </a:lnTo>
                  <a:lnTo>
                    <a:pt x="50" y="12"/>
                  </a:lnTo>
                  <a:lnTo>
                    <a:pt x="45" y="14"/>
                  </a:lnTo>
                  <a:lnTo>
                    <a:pt x="40" y="16"/>
                  </a:lnTo>
                  <a:lnTo>
                    <a:pt x="35" y="19"/>
                  </a:lnTo>
                  <a:lnTo>
                    <a:pt x="31" y="22"/>
                  </a:lnTo>
                  <a:lnTo>
                    <a:pt x="27" y="26"/>
                  </a:lnTo>
                  <a:lnTo>
                    <a:pt x="23" y="30"/>
                  </a:lnTo>
                  <a:lnTo>
                    <a:pt x="20" y="34"/>
                  </a:lnTo>
                  <a:lnTo>
                    <a:pt x="17" y="39"/>
                  </a:lnTo>
                  <a:lnTo>
                    <a:pt x="15" y="44"/>
                  </a:lnTo>
                  <a:lnTo>
                    <a:pt x="13" y="49"/>
                  </a:lnTo>
                  <a:lnTo>
                    <a:pt x="11" y="55"/>
                  </a:lnTo>
                  <a:lnTo>
                    <a:pt x="10" y="60"/>
                  </a:lnTo>
                  <a:lnTo>
                    <a:pt x="10" y="66"/>
                  </a:lnTo>
                  <a:lnTo>
                    <a:pt x="10" y="313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190" name="Rectangle 27"/>
            <p:cNvSpPr>
              <a:spLocks noChangeArrowheads="1"/>
            </p:cNvSpPr>
            <p:nvPr/>
          </p:nvSpPr>
          <p:spPr bwMode="auto">
            <a:xfrm>
              <a:off x="6572" y="3642"/>
              <a:ext cx="374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【生産】</a:t>
              </a:r>
              <a:endParaRPr kumimoji="1" lang="ja-JP" altLang="ja-JP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ＭＳ Ｐゴシック" pitchFamily="50" charset="-128"/>
              </a:endParaRPr>
            </a:p>
          </p:txBody>
        </p:sp>
        <p:sp>
          <p:nvSpPr>
            <p:cNvPr id="191" name="Rectangle 28"/>
            <p:cNvSpPr>
              <a:spLocks noChangeArrowheads="1"/>
            </p:cNvSpPr>
            <p:nvPr/>
          </p:nvSpPr>
          <p:spPr bwMode="auto">
            <a:xfrm>
              <a:off x="6812" y="3654"/>
              <a:ext cx="2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</a:t>
              </a:r>
              <a:endParaRPr kumimoji="1" lang="ja-JP" altLang="ja-JP" sz="10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92" name="Freeform 29"/>
            <p:cNvSpPr>
              <a:spLocks/>
            </p:cNvSpPr>
            <p:nvPr/>
          </p:nvSpPr>
          <p:spPr bwMode="auto">
            <a:xfrm>
              <a:off x="6344" y="4020"/>
              <a:ext cx="422" cy="263"/>
            </a:xfrm>
            <a:custGeom>
              <a:avLst/>
              <a:gdLst>
                <a:gd name="T0" fmla="*/ 0 w 5800"/>
                <a:gd name="T1" fmla="*/ 603 h 3617"/>
                <a:gd name="T2" fmla="*/ 603 w 5800"/>
                <a:gd name="T3" fmla="*/ 0 h 3617"/>
                <a:gd name="T4" fmla="*/ 5198 w 5800"/>
                <a:gd name="T5" fmla="*/ 0 h 3617"/>
                <a:gd name="T6" fmla="*/ 5800 w 5800"/>
                <a:gd name="T7" fmla="*/ 603 h 3617"/>
                <a:gd name="T8" fmla="*/ 5800 w 5800"/>
                <a:gd name="T9" fmla="*/ 3014 h 3617"/>
                <a:gd name="T10" fmla="*/ 5198 w 5800"/>
                <a:gd name="T11" fmla="*/ 3617 h 3617"/>
                <a:gd name="T12" fmla="*/ 603 w 5800"/>
                <a:gd name="T13" fmla="*/ 3617 h 3617"/>
                <a:gd name="T14" fmla="*/ 0 w 5800"/>
                <a:gd name="T15" fmla="*/ 3014 h 3617"/>
                <a:gd name="T16" fmla="*/ 0 w 5800"/>
                <a:gd name="T17" fmla="*/ 603 h 3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800" h="3617">
                  <a:moveTo>
                    <a:pt x="0" y="603"/>
                  </a:moveTo>
                  <a:cubicBezTo>
                    <a:pt x="0" y="270"/>
                    <a:pt x="270" y="0"/>
                    <a:pt x="603" y="0"/>
                  </a:cubicBezTo>
                  <a:lnTo>
                    <a:pt x="5198" y="0"/>
                  </a:lnTo>
                  <a:cubicBezTo>
                    <a:pt x="5531" y="0"/>
                    <a:pt x="5800" y="270"/>
                    <a:pt x="5800" y="603"/>
                  </a:cubicBezTo>
                  <a:lnTo>
                    <a:pt x="5800" y="3014"/>
                  </a:lnTo>
                  <a:cubicBezTo>
                    <a:pt x="5800" y="3347"/>
                    <a:pt x="5531" y="3617"/>
                    <a:pt x="5198" y="3617"/>
                  </a:cubicBezTo>
                  <a:lnTo>
                    <a:pt x="603" y="3617"/>
                  </a:lnTo>
                  <a:cubicBezTo>
                    <a:pt x="270" y="3617"/>
                    <a:pt x="0" y="3347"/>
                    <a:pt x="0" y="3014"/>
                  </a:cubicBezTo>
                  <a:lnTo>
                    <a:pt x="0" y="603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193" name="Freeform 30"/>
            <p:cNvSpPr>
              <a:spLocks noEditPoints="1"/>
            </p:cNvSpPr>
            <p:nvPr/>
          </p:nvSpPr>
          <p:spPr bwMode="auto">
            <a:xfrm>
              <a:off x="6340" y="4015"/>
              <a:ext cx="431" cy="273"/>
            </a:xfrm>
            <a:custGeom>
              <a:avLst/>
              <a:gdLst>
                <a:gd name="T0" fmla="*/ 1 w 431"/>
                <a:gd name="T1" fmla="*/ 39 h 273"/>
                <a:gd name="T2" fmla="*/ 5 w 431"/>
                <a:gd name="T3" fmla="*/ 26 h 273"/>
                <a:gd name="T4" fmla="*/ 14 w 431"/>
                <a:gd name="T5" fmla="*/ 14 h 273"/>
                <a:gd name="T6" fmla="*/ 25 w 431"/>
                <a:gd name="T7" fmla="*/ 6 h 273"/>
                <a:gd name="T8" fmla="*/ 38 w 431"/>
                <a:gd name="T9" fmla="*/ 1 h 273"/>
                <a:gd name="T10" fmla="*/ 382 w 431"/>
                <a:gd name="T11" fmla="*/ 0 h 273"/>
                <a:gd name="T12" fmla="*/ 397 w 431"/>
                <a:gd name="T13" fmla="*/ 2 h 273"/>
                <a:gd name="T14" fmla="*/ 409 w 431"/>
                <a:gd name="T15" fmla="*/ 8 h 273"/>
                <a:gd name="T16" fmla="*/ 420 w 431"/>
                <a:gd name="T17" fmla="*/ 18 h 273"/>
                <a:gd name="T18" fmla="*/ 427 w 431"/>
                <a:gd name="T19" fmla="*/ 30 h 273"/>
                <a:gd name="T20" fmla="*/ 431 w 431"/>
                <a:gd name="T21" fmla="*/ 44 h 273"/>
                <a:gd name="T22" fmla="*/ 431 w 431"/>
                <a:gd name="T23" fmla="*/ 229 h 273"/>
                <a:gd name="T24" fmla="*/ 427 w 431"/>
                <a:gd name="T25" fmla="*/ 243 h 273"/>
                <a:gd name="T26" fmla="*/ 420 w 431"/>
                <a:gd name="T27" fmla="*/ 255 h 273"/>
                <a:gd name="T28" fmla="*/ 410 w 431"/>
                <a:gd name="T29" fmla="*/ 264 h 273"/>
                <a:gd name="T30" fmla="*/ 397 w 431"/>
                <a:gd name="T31" fmla="*/ 271 h 273"/>
                <a:gd name="T32" fmla="*/ 383 w 431"/>
                <a:gd name="T33" fmla="*/ 273 h 273"/>
                <a:gd name="T34" fmla="*/ 39 w 431"/>
                <a:gd name="T35" fmla="*/ 272 h 273"/>
                <a:gd name="T36" fmla="*/ 25 w 431"/>
                <a:gd name="T37" fmla="*/ 267 h 273"/>
                <a:gd name="T38" fmla="*/ 14 w 431"/>
                <a:gd name="T39" fmla="*/ 259 h 273"/>
                <a:gd name="T40" fmla="*/ 6 w 431"/>
                <a:gd name="T41" fmla="*/ 248 h 273"/>
                <a:gd name="T42" fmla="*/ 1 w 431"/>
                <a:gd name="T43" fmla="*/ 234 h 273"/>
                <a:gd name="T44" fmla="*/ 0 w 431"/>
                <a:gd name="T45" fmla="*/ 49 h 273"/>
                <a:gd name="T46" fmla="*/ 10 w 431"/>
                <a:gd name="T47" fmla="*/ 232 h 273"/>
                <a:gd name="T48" fmla="*/ 14 w 431"/>
                <a:gd name="T49" fmla="*/ 243 h 273"/>
                <a:gd name="T50" fmla="*/ 21 w 431"/>
                <a:gd name="T51" fmla="*/ 252 h 273"/>
                <a:gd name="T52" fmla="*/ 30 w 431"/>
                <a:gd name="T53" fmla="*/ 258 h 273"/>
                <a:gd name="T54" fmla="*/ 40 w 431"/>
                <a:gd name="T55" fmla="*/ 262 h 273"/>
                <a:gd name="T56" fmla="*/ 382 w 431"/>
                <a:gd name="T57" fmla="*/ 263 h 273"/>
                <a:gd name="T58" fmla="*/ 394 w 431"/>
                <a:gd name="T59" fmla="*/ 261 h 273"/>
                <a:gd name="T60" fmla="*/ 404 w 431"/>
                <a:gd name="T61" fmla="*/ 257 h 273"/>
                <a:gd name="T62" fmla="*/ 412 w 431"/>
                <a:gd name="T63" fmla="*/ 249 h 273"/>
                <a:gd name="T64" fmla="*/ 418 w 431"/>
                <a:gd name="T65" fmla="*/ 240 h 273"/>
                <a:gd name="T66" fmla="*/ 421 w 431"/>
                <a:gd name="T67" fmla="*/ 228 h 273"/>
                <a:gd name="T68" fmla="*/ 421 w 431"/>
                <a:gd name="T69" fmla="*/ 45 h 273"/>
                <a:gd name="T70" fmla="*/ 418 w 431"/>
                <a:gd name="T71" fmla="*/ 34 h 273"/>
                <a:gd name="T72" fmla="*/ 413 w 431"/>
                <a:gd name="T73" fmla="*/ 24 h 273"/>
                <a:gd name="T74" fmla="*/ 404 w 431"/>
                <a:gd name="T75" fmla="*/ 17 h 273"/>
                <a:gd name="T76" fmla="*/ 394 w 431"/>
                <a:gd name="T77" fmla="*/ 12 h 273"/>
                <a:gd name="T78" fmla="*/ 382 w 431"/>
                <a:gd name="T79" fmla="*/ 10 h 273"/>
                <a:gd name="T80" fmla="*/ 41 w 431"/>
                <a:gd name="T81" fmla="*/ 11 h 273"/>
                <a:gd name="T82" fmla="*/ 30 w 431"/>
                <a:gd name="T83" fmla="*/ 14 h 273"/>
                <a:gd name="T84" fmla="*/ 21 w 431"/>
                <a:gd name="T85" fmla="*/ 21 h 273"/>
                <a:gd name="T86" fmla="*/ 14 w 431"/>
                <a:gd name="T87" fmla="*/ 30 h 273"/>
                <a:gd name="T88" fmla="*/ 10 w 431"/>
                <a:gd name="T89" fmla="*/ 41 h 273"/>
                <a:gd name="T90" fmla="*/ 9 w 431"/>
                <a:gd name="T91" fmla="*/ 224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31" h="273">
                  <a:moveTo>
                    <a:pt x="0" y="49"/>
                  </a:moveTo>
                  <a:lnTo>
                    <a:pt x="0" y="44"/>
                  </a:lnTo>
                  <a:lnTo>
                    <a:pt x="1" y="39"/>
                  </a:lnTo>
                  <a:lnTo>
                    <a:pt x="2" y="34"/>
                  </a:lnTo>
                  <a:lnTo>
                    <a:pt x="3" y="30"/>
                  </a:lnTo>
                  <a:lnTo>
                    <a:pt x="5" y="26"/>
                  </a:lnTo>
                  <a:lnTo>
                    <a:pt x="8" y="22"/>
                  </a:lnTo>
                  <a:lnTo>
                    <a:pt x="11" y="18"/>
                  </a:lnTo>
                  <a:lnTo>
                    <a:pt x="14" y="14"/>
                  </a:lnTo>
                  <a:lnTo>
                    <a:pt x="17" y="11"/>
                  </a:lnTo>
                  <a:lnTo>
                    <a:pt x="21" y="9"/>
                  </a:lnTo>
                  <a:lnTo>
                    <a:pt x="25" y="6"/>
                  </a:lnTo>
                  <a:lnTo>
                    <a:pt x="29" y="4"/>
                  </a:lnTo>
                  <a:lnTo>
                    <a:pt x="34" y="2"/>
                  </a:lnTo>
                  <a:lnTo>
                    <a:pt x="38" y="1"/>
                  </a:lnTo>
                  <a:lnTo>
                    <a:pt x="43" y="0"/>
                  </a:lnTo>
                  <a:lnTo>
                    <a:pt x="48" y="0"/>
                  </a:lnTo>
                  <a:lnTo>
                    <a:pt x="382" y="0"/>
                  </a:lnTo>
                  <a:lnTo>
                    <a:pt x="387" y="0"/>
                  </a:lnTo>
                  <a:lnTo>
                    <a:pt x="392" y="1"/>
                  </a:lnTo>
                  <a:lnTo>
                    <a:pt x="397" y="2"/>
                  </a:lnTo>
                  <a:lnTo>
                    <a:pt x="401" y="4"/>
                  </a:lnTo>
                  <a:lnTo>
                    <a:pt x="405" y="6"/>
                  </a:lnTo>
                  <a:lnTo>
                    <a:pt x="409" y="8"/>
                  </a:lnTo>
                  <a:lnTo>
                    <a:pt x="413" y="11"/>
                  </a:lnTo>
                  <a:lnTo>
                    <a:pt x="417" y="14"/>
                  </a:lnTo>
                  <a:lnTo>
                    <a:pt x="420" y="18"/>
                  </a:lnTo>
                  <a:lnTo>
                    <a:pt x="422" y="21"/>
                  </a:lnTo>
                  <a:lnTo>
                    <a:pt x="425" y="25"/>
                  </a:lnTo>
                  <a:lnTo>
                    <a:pt x="427" y="30"/>
                  </a:lnTo>
                  <a:lnTo>
                    <a:pt x="429" y="34"/>
                  </a:lnTo>
                  <a:lnTo>
                    <a:pt x="430" y="39"/>
                  </a:lnTo>
                  <a:lnTo>
                    <a:pt x="431" y="44"/>
                  </a:lnTo>
                  <a:lnTo>
                    <a:pt x="431" y="49"/>
                  </a:lnTo>
                  <a:lnTo>
                    <a:pt x="431" y="224"/>
                  </a:lnTo>
                  <a:lnTo>
                    <a:pt x="431" y="229"/>
                  </a:lnTo>
                  <a:lnTo>
                    <a:pt x="430" y="234"/>
                  </a:lnTo>
                  <a:lnTo>
                    <a:pt x="429" y="238"/>
                  </a:lnTo>
                  <a:lnTo>
                    <a:pt x="427" y="243"/>
                  </a:lnTo>
                  <a:lnTo>
                    <a:pt x="425" y="247"/>
                  </a:lnTo>
                  <a:lnTo>
                    <a:pt x="423" y="251"/>
                  </a:lnTo>
                  <a:lnTo>
                    <a:pt x="420" y="255"/>
                  </a:lnTo>
                  <a:lnTo>
                    <a:pt x="417" y="258"/>
                  </a:lnTo>
                  <a:lnTo>
                    <a:pt x="413" y="262"/>
                  </a:lnTo>
                  <a:lnTo>
                    <a:pt x="410" y="264"/>
                  </a:lnTo>
                  <a:lnTo>
                    <a:pt x="406" y="267"/>
                  </a:lnTo>
                  <a:lnTo>
                    <a:pt x="401" y="269"/>
                  </a:lnTo>
                  <a:lnTo>
                    <a:pt x="397" y="271"/>
                  </a:lnTo>
                  <a:lnTo>
                    <a:pt x="392" y="272"/>
                  </a:lnTo>
                  <a:lnTo>
                    <a:pt x="388" y="273"/>
                  </a:lnTo>
                  <a:lnTo>
                    <a:pt x="383" y="273"/>
                  </a:lnTo>
                  <a:lnTo>
                    <a:pt x="48" y="273"/>
                  </a:lnTo>
                  <a:lnTo>
                    <a:pt x="44" y="273"/>
                  </a:lnTo>
                  <a:lnTo>
                    <a:pt x="39" y="272"/>
                  </a:lnTo>
                  <a:lnTo>
                    <a:pt x="34" y="271"/>
                  </a:lnTo>
                  <a:lnTo>
                    <a:pt x="30" y="269"/>
                  </a:lnTo>
                  <a:lnTo>
                    <a:pt x="25" y="267"/>
                  </a:lnTo>
                  <a:lnTo>
                    <a:pt x="21" y="265"/>
                  </a:lnTo>
                  <a:lnTo>
                    <a:pt x="18" y="262"/>
                  </a:lnTo>
                  <a:lnTo>
                    <a:pt x="14" y="259"/>
                  </a:lnTo>
                  <a:lnTo>
                    <a:pt x="11" y="255"/>
                  </a:lnTo>
                  <a:lnTo>
                    <a:pt x="8" y="252"/>
                  </a:lnTo>
                  <a:lnTo>
                    <a:pt x="6" y="248"/>
                  </a:lnTo>
                  <a:lnTo>
                    <a:pt x="4" y="243"/>
                  </a:lnTo>
                  <a:lnTo>
                    <a:pt x="2" y="239"/>
                  </a:lnTo>
                  <a:lnTo>
                    <a:pt x="1" y="234"/>
                  </a:lnTo>
                  <a:lnTo>
                    <a:pt x="0" y="229"/>
                  </a:lnTo>
                  <a:lnTo>
                    <a:pt x="0" y="224"/>
                  </a:lnTo>
                  <a:lnTo>
                    <a:pt x="0" y="49"/>
                  </a:lnTo>
                  <a:close/>
                  <a:moveTo>
                    <a:pt x="9" y="224"/>
                  </a:moveTo>
                  <a:lnTo>
                    <a:pt x="10" y="228"/>
                  </a:lnTo>
                  <a:lnTo>
                    <a:pt x="10" y="232"/>
                  </a:lnTo>
                  <a:lnTo>
                    <a:pt x="11" y="235"/>
                  </a:lnTo>
                  <a:lnTo>
                    <a:pt x="12" y="239"/>
                  </a:lnTo>
                  <a:lnTo>
                    <a:pt x="14" y="243"/>
                  </a:lnTo>
                  <a:lnTo>
                    <a:pt x="16" y="246"/>
                  </a:lnTo>
                  <a:lnTo>
                    <a:pt x="18" y="249"/>
                  </a:lnTo>
                  <a:lnTo>
                    <a:pt x="21" y="252"/>
                  </a:lnTo>
                  <a:lnTo>
                    <a:pt x="23" y="254"/>
                  </a:lnTo>
                  <a:lnTo>
                    <a:pt x="26" y="256"/>
                  </a:lnTo>
                  <a:lnTo>
                    <a:pt x="30" y="258"/>
                  </a:lnTo>
                  <a:lnTo>
                    <a:pt x="33" y="260"/>
                  </a:lnTo>
                  <a:lnTo>
                    <a:pt x="36" y="261"/>
                  </a:lnTo>
                  <a:lnTo>
                    <a:pt x="40" y="262"/>
                  </a:lnTo>
                  <a:lnTo>
                    <a:pt x="44" y="263"/>
                  </a:lnTo>
                  <a:lnTo>
                    <a:pt x="48" y="263"/>
                  </a:lnTo>
                  <a:lnTo>
                    <a:pt x="382" y="263"/>
                  </a:lnTo>
                  <a:lnTo>
                    <a:pt x="386" y="263"/>
                  </a:lnTo>
                  <a:lnTo>
                    <a:pt x="390" y="262"/>
                  </a:lnTo>
                  <a:lnTo>
                    <a:pt x="394" y="261"/>
                  </a:lnTo>
                  <a:lnTo>
                    <a:pt x="397" y="260"/>
                  </a:lnTo>
                  <a:lnTo>
                    <a:pt x="401" y="259"/>
                  </a:lnTo>
                  <a:lnTo>
                    <a:pt x="404" y="257"/>
                  </a:lnTo>
                  <a:lnTo>
                    <a:pt x="407" y="254"/>
                  </a:lnTo>
                  <a:lnTo>
                    <a:pt x="410" y="252"/>
                  </a:lnTo>
                  <a:lnTo>
                    <a:pt x="412" y="249"/>
                  </a:lnTo>
                  <a:lnTo>
                    <a:pt x="414" y="246"/>
                  </a:lnTo>
                  <a:lnTo>
                    <a:pt x="416" y="243"/>
                  </a:lnTo>
                  <a:lnTo>
                    <a:pt x="418" y="240"/>
                  </a:lnTo>
                  <a:lnTo>
                    <a:pt x="419" y="236"/>
                  </a:lnTo>
                  <a:lnTo>
                    <a:pt x="420" y="232"/>
                  </a:lnTo>
                  <a:lnTo>
                    <a:pt x="421" y="228"/>
                  </a:lnTo>
                  <a:lnTo>
                    <a:pt x="421" y="224"/>
                  </a:lnTo>
                  <a:lnTo>
                    <a:pt x="421" y="49"/>
                  </a:lnTo>
                  <a:lnTo>
                    <a:pt x="421" y="45"/>
                  </a:lnTo>
                  <a:lnTo>
                    <a:pt x="421" y="41"/>
                  </a:lnTo>
                  <a:lnTo>
                    <a:pt x="420" y="37"/>
                  </a:lnTo>
                  <a:lnTo>
                    <a:pt x="418" y="34"/>
                  </a:lnTo>
                  <a:lnTo>
                    <a:pt x="417" y="30"/>
                  </a:lnTo>
                  <a:lnTo>
                    <a:pt x="415" y="27"/>
                  </a:lnTo>
                  <a:lnTo>
                    <a:pt x="413" y="24"/>
                  </a:lnTo>
                  <a:lnTo>
                    <a:pt x="410" y="21"/>
                  </a:lnTo>
                  <a:lnTo>
                    <a:pt x="407" y="19"/>
                  </a:lnTo>
                  <a:lnTo>
                    <a:pt x="404" y="17"/>
                  </a:lnTo>
                  <a:lnTo>
                    <a:pt x="401" y="15"/>
                  </a:lnTo>
                  <a:lnTo>
                    <a:pt x="398" y="13"/>
                  </a:lnTo>
                  <a:lnTo>
                    <a:pt x="394" y="12"/>
                  </a:lnTo>
                  <a:lnTo>
                    <a:pt x="390" y="11"/>
                  </a:lnTo>
                  <a:lnTo>
                    <a:pt x="386" y="10"/>
                  </a:lnTo>
                  <a:lnTo>
                    <a:pt x="382" y="10"/>
                  </a:lnTo>
                  <a:lnTo>
                    <a:pt x="49" y="10"/>
                  </a:lnTo>
                  <a:lnTo>
                    <a:pt x="45" y="10"/>
                  </a:lnTo>
                  <a:lnTo>
                    <a:pt x="41" y="11"/>
                  </a:lnTo>
                  <a:lnTo>
                    <a:pt x="37" y="11"/>
                  </a:lnTo>
                  <a:lnTo>
                    <a:pt x="33" y="13"/>
                  </a:lnTo>
                  <a:lnTo>
                    <a:pt x="30" y="14"/>
                  </a:lnTo>
                  <a:lnTo>
                    <a:pt x="27" y="16"/>
                  </a:lnTo>
                  <a:lnTo>
                    <a:pt x="24" y="18"/>
                  </a:lnTo>
                  <a:lnTo>
                    <a:pt x="21" y="21"/>
                  </a:lnTo>
                  <a:lnTo>
                    <a:pt x="18" y="24"/>
                  </a:lnTo>
                  <a:lnTo>
                    <a:pt x="16" y="27"/>
                  </a:lnTo>
                  <a:lnTo>
                    <a:pt x="14" y="30"/>
                  </a:lnTo>
                  <a:lnTo>
                    <a:pt x="13" y="33"/>
                  </a:lnTo>
                  <a:lnTo>
                    <a:pt x="11" y="37"/>
                  </a:lnTo>
                  <a:lnTo>
                    <a:pt x="10" y="41"/>
                  </a:lnTo>
                  <a:lnTo>
                    <a:pt x="10" y="45"/>
                  </a:lnTo>
                  <a:lnTo>
                    <a:pt x="9" y="49"/>
                  </a:lnTo>
                  <a:lnTo>
                    <a:pt x="9" y="224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194" name="Rectangle 31"/>
            <p:cNvSpPr>
              <a:spLocks noChangeArrowheads="1"/>
            </p:cNvSpPr>
            <p:nvPr/>
          </p:nvSpPr>
          <p:spPr bwMode="auto">
            <a:xfrm>
              <a:off x="6360" y="4109"/>
              <a:ext cx="374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天然資源</a:t>
              </a:r>
              <a:endParaRPr kumimoji="1" lang="ja-JP" altLang="ja-JP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ＭＳ Ｐゴシック" pitchFamily="50" charset="-128"/>
              </a:endParaRPr>
            </a:p>
          </p:txBody>
        </p:sp>
        <p:sp>
          <p:nvSpPr>
            <p:cNvPr id="195" name="Rectangle 32"/>
            <p:cNvSpPr>
              <a:spLocks noChangeArrowheads="1"/>
            </p:cNvSpPr>
            <p:nvPr/>
          </p:nvSpPr>
          <p:spPr bwMode="auto">
            <a:xfrm>
              <a:off x="6672" y="4115"/>
              <a:ext cx="2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</a:t>
              </a:r>
              <a:endParaRPr kumimoji="1" lang="ja-JP" altLang="ja-JP" sz="10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96" name="Freeform 33"/>
            <p:cNvSpPr>
              <a:spLocks/>
            </p:cNvSpPr>
            <p:nvPr/>
          </p:nvSpPr>
          <p:spPr bwMode="auto">
            <a:xfrm>
              <a:off x="7689" y="4210"/>
              <a:ext cx="378" cy="300"/>
            </a:xfrm>
            <a:custGeom>
              <a:avLst/>
              <a:gdLst>
                <a:gd name="T0" fmla="*/ 0 w 3147"/>
                <a:gd name="T1" fmla="*/ 251 h 1506"/>
                <a:gd name="T2" fmla="*/ 252 w 3147"/>
                <a:gd name="T3" fmla="*/ 0 h 1506"/>
                <a:gd name="T4" fmla="*/ 2896 w 3147"/>
                <a:gd name="T5" fmla="*/ 0 h 1506"/>
                <a:gd name="T6" fmla="*/ 3147 w 3147"/>
                <a:gd name="T7" fmla="*/ 251 h 1506"/>
                <a:gd name="T8" fmla="*/ 3147 w 3147"/>
                <a:gd name="T9" fmla="*/ 1255 h 1506"/>
                <a:gd name="T10" fmla="*/ 2896 w 3147"/>
                <a:gd name="T11" fmla="*/ 1506 h 1506"/>
                <a:gd name="T12" fmla="*/ 252 w 3147"/>
                <a:gd name="T13" fmla="*/ 1506 h 1506"/>
                <a:gd name="T14" fmla="*/ 0 w 3147"/>
                <a:gd name="T15" fmla="*/ 1255 h 1506"/>
                <a:gd name="T16" fmla="*/ 0 w 3147"/>
                <a:gd name="T17" fmla="*/ 251 h 1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47" h="1506">
                  <a:moveTo>
                    <a:pt x="0" y="251"/>
                  </a:moveTo>
                  <a:cubicBezTo>
                    <a:pt x="0" y="112"/>
                    <a:pt x="113" y="0"/>
                    <a:pt x="252" y="0"/>
                  </a:cubicBezTo>
                  <a:lnTo>
                    <a:pt x="2896" y="0"/>
                  </a:lnTo>
                  <a:cubicBezTo>
                    <a:pt x="3035" y="0"/>
                    <a:pt x="3147" y="112"/>
                    <a:pt x="3147" y="251"/>
                  </a:cubicBezTo>
                  <a:lnTo>
                    <a:pt x="3147" y="1255"/>
                  </a:lnTo>
                  <a:cubicBezTo>
                    <a:pt x="3147" y="1394"/>
                    <a:pt x="3035" y="1506"/>
                    <a:pt x="2896" y="1506"/>
                  </a:cubicBezTo>
                  <a:lnTo>
                    <a:pt x="252" y="1506"/>
                  </a:lnTo>
                  <a:cubicBezTo>
                    <a:pt x="113" y="1506"/>
                    <a:pt x="0" y="1394"/>
                    <a:pt x="0" y="1255"/>
                  </a:cubicBezTo>
                  <a:lnTo>
                    <a:pt x="0" y="251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197" name="Freeform 34"/>
            <p:cNvSpPr>
              <a:spLocks noEditPoints="1"/>
            </p:cNvSpPr>
            <p:nvPr/>
          </p:nvSpPr>
          <p:spPr bwMode="auto">
            <a:xfrm>
              <a:off x="7683" y="4205"/>
              <a:ext cx="396" cy="305"/>
            </a:xfrm>
            <a:custGeom>
              <a:avLst/>
              <a:gdLst>
                <a:gd name="T0" fmla="*/ 0 w 467"/>
                <a:gd name="T1" fmla="*/ 33 h 229"/>
                <a:gd name="T2" fmla="*/ 4 w 467"/>
                <a:gd name="T3" fmla="*/ 22 h 229"/>
                <a:gd name="T4" fmla="*/ 11 w 467"/>
                <a:gd name="T5" fmla="*/ 12 h 229"/>
                <a:gd name="T6" fmla="*/ 21 w 467"/>
                <a:gd name="T7" fmla="*/ 5 h 229"/>
                <a:gd name="T8" fmla="*/ 32 w 467"/>
                <a:gd name="T9" fmla="*/ 1 h 229"/>
                <a:gd name="T10" fmla="*/ 425 w 467"/>
                <a:gd name="T11" fmla="*/ 0 h 229"/>
                <a:gd name="T12" fmla="*/ 437 w 467"/>
                <a:gd name="T13" fmla="*/ 1 h 229"/>
                <a:gd name="T14" fmla="*/ 448 w 467"/>
                <a:gd name="T15" fmla="*/ 7 h 229"/>
                <a:gd name="T16" fmla="*/ 457 w 467"/>
                <a:gd name="T17" fmla="*/ 15 h 229"/>
                <a:gd name="T18" fmla="*/ 463 w 467"/>
                <a:gd name="T19" fmla="*/ 25 h 229"/>
                <a:gd name="T20" fmla="*/ 466 w 467"/>
                <a:gd name="T21" fmla="*/ 37 h 229"/>
                <a:gd name="T22" fmla="*/ 466 w 467"/>
                <a:gd name="T23" fmla="*/ 191 h 229"/>
                <a:gd name="T24" fmla="*/ 464 w 467"/>
                <a:gd name="T25" fmla="*/ 203 h 229"/>
                <a:gd name="T26" fmla="*/ 457 w 467"/>
                <a:gd name="T27" fmla="*/ 213 h 229"/>
                <a:gd name="T28" fmla="*/ 449 w 467"/>
                <a:gd name="T29" fmla="*/ 221 h 229"/>
                <a:gd name="T30" fmla="*/ 438 w 467"/>
                <a:gd name="T31" fmla="*/ 227 h 229"/>
                <a:gd name="T32" fmla="*/ 426 w 467"/>
                <a:gd name="T33" fmla="*/ 229 h 229"/>
                <a:gd name="T34" fmla="*/ 33 w 467"/>
                <a:gd name="T35" fmla="*/ 228 h 229"/>
                <a:gd name="T36" fmla="*/ 21 w 467"/>
                <a:gd name="T37" fmla="*/ 224 h 229"/>
                <a:gd name="T38" fmla="*/ 12 w 467"/>
                <a:gd name="T39" fmla="*/ 217 h 229"/>
                <a:gd name="T40" fmla="*/ 5 w 467"/>
                <a:gd name="T41" fmla="*/ 207 h 229"/>
                <a:gd name="T42" fmla="*/ 0 w 467"/>
                <a:gd name="T43" fmla="*/ 196 h 229"/>
                <a:gd name="T44" fmla="*/ 0 w 467"/>
                <a:gd name="T45" fmla="*/ 41 h 229"/>
                <a:gd name="T46" fmla="*/ 10 w 467"/>
                <a:gd name="T47" fmla="*/ 193 h 229"/>
                <a:gd name="T48" fmla="*/ 13 w 467"/>
                <a:gd name="T49" fmla="*/ 202 h 229"/>
                <a:gd name="T50" fmla="*/ 18 w 467"/>
                <a:gd name="T51" fmla="*/ 209 h 229"/>
                <a:gd name="T52" fmla="*/ 26 w 467"/>
                <a:gd name="T53" fmla="*/ 215 h 229"/>
                <a:gd name="T54" fmla="*/ 34 w 467"/>
                <a:gd name="T55" fmla="*/ 218 h 229"/>
                <a:gd name="T56" fmla="*/ 425 w 467"/>
                <a:gd name="T57" fmla="*/ 219 h 229"/>
                <a:gd name="T58" fmla="*/ 434 w 467"/>
                <a:gd name="T59" fmla="*/ 218 h 229"/>
                <a:gd name="T60" fmla="*/ 443 w 467"/>
                <a:gd name="T61" fmla="*/ 214 h 229"/>
                <a:gd name="T62" fmla="*/ 450 w 467"/>
                <a:gd name="T63" fmla="*/ 207 h 229"/>
                <a:gd name="T64" fmla="*/ 454 w 467"/>
                <a:gd name="T65" fmla="*/ 200 h 229"/>
                <a:gd name="T66" fmla="*/ 457 w 467"/>
                <a:gd name="T67" fmla="*/ 191 h 229"/>
                <a:gd name="T68" fmla="*/ 457 w 467"/>
                <a:gd name="T69" fmla="*/ 38 h 229"/>
                <a:gd name="T70" fmla="*/ 455 w 467"/>
                <a:gd name="T71" fmla="*/ 29 h 229"/>
                <a:gd name="T72" fmla="*/ 450 w 467"/>
                <a:gd name="T73" fmla="*/ 21 h 229"/>
                <a:gd name="T74" fmla="*/ 443 w 467"/>
                <a:gd name="T75" fmla="*/ 15 h 229"/>
                <a:gd name="T76" fmla="*/ 435 w 467"/>
                <a:gd name="T77" fmla="*/ 11 h 229"/>
                <a:gd name="T78" fmla="*/ 425 w 467"/>
                <a:gd name="T79" fmla="*/ 9 h 229"/>
                <a:gd name="T80" fmla="*/ 35 w 467"/>
                <a:gd name="T81" fmla="*/ 10 h 229"/>
                <a:gd name="T82" fmla="*/ 26 w 467"/>
                <a:gd name="T83" fmla="*/ 13 h 229"/>
                <a:gd name="T84" fmla="*/ 19 w 467"/>
                <a:gd name="T85" fmla="*/ 18 h 229"/>
                <a:gd name="T86" fmla="*/ 13 w 467"/>
                <a:gd name="T87" fmla="*/ 26 h 229"/>
                <a:gd name="T88" fmla="*/ 10 w 467"/>
                <a:gd name="T89" fmla="*/ 34 h 229"/>
                <a:gd name="T90" fmla="*/ 9 w 467"/>
                <a:gd name="T91" fmla="*/ 187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67" h="229">
                  <a:moveTo>
                    <a:pt x="0" y="41"/>
                  </a:moveTo>
                  <a:lnTo>
                    <a:pt x="0" y="37"/>
                  </a:lnTo>
                  <a:lnTo>
                    <a:pt x="0" y="33"/>
                  </a:lnTo>
                  <a:lnTo>
                    <a:pt x="1" y="29"/>
                  </a:lnTo>
                  <a:lnTo>
                    <a:pt x="3" y="25"/>
                  </a:lnTo>
                  <a:lnTo>
                    <a:pt x="4" y="22"/>
                  </a:lnTo>
                  <a:lnTo>
                    <a:pt x="6" y="18"/>
                  </a:lnTo>
                  <a:lnTo>
                    <a:pt x="9" y="15"/>
                  </a:lnTo>
                  <a:lnTo>
                    <a:pt x="11" y="12"/>
                  </a:lnTo>
                  <a:lnTo>
                    <a:pt x="14" y="9"/>
                  </a:lnTo>
                  <a:lnTo>
                    <a:pt x="18" y="7"/>
                  </a:lnTo>
                  <a:lnTo>
                    <a:pt x="21" y="5"/>
                  </a:lnTo>
                  <a:lnTo>
                    <a:pt x="25" y="3"/>
                  </a:lnTo>
                  <a:lnTo>
                    <a:pt x="28" y="2"/>
                  </a:lnTo>
                  <a:lnTo>
                    <a:pt x="32" y="1"/>
                  </a:lnTo>
                  <a:lnTo>
                    <a:pt x="36" y="0"/>
                  </a:lnTo>
                  <a:lnTo>
                    <a:pt x="41" y="0"/>
                  </a:lnTo>
                  <a:lnTo>
                    <a:pt x="425" y="0"/>
                  </a:lnTo>
                  <a:lnTo>
                    <a:pt x="429" y="0"/>
                  </a:lnTo>
                  <a:lnTo>
                    <a:pt x="433" y="0"/>
                  </a:lnTo>
                  <a:lnTo>
                    <a:pt x="437" y="1"/>
                  </a:lnTo>
                  <a:lnTo>
                    <a:pt x="441" y="3"/>
                  </a:lnTo>
                  <a:lnTo>
                    <a:pt x="445" y="5"/>
                  </a:lnTo>
                  <a:lnTo>
                    <a:pt x="448" y="7"/>
                  </a:lnTo>
                  <a:lnTo>
                    <a:pt x="451" y="9"/>
                  </a:lnTo>
                  <a:lnTo>
                    <a:pt x="454" y="12"/>
                  </a:lnTo>
                  <a:lnTo>
                    <a:pt x="457" y="15"/>
                  </a:lnTo>
                  <a:lnTo>
                    <a:pt x="459" y="18"/>
                  </a:lnTo>
                  <a:lnTo>
                    <a:pt x="462" y="21"/>
                  </a:lnTo>
                  <a:lnTo>
                    <a:pt x="463" y="25"/>
                  </a:lnTo>
                  <a:lnTo>
                    <a:pt x="465" y="29"/>
                  </a:lnTo>
                  <a:lnTo>
                    <a:pt x="466" y="32"/>
                  </a:lnTo>
                  <a:lnTo>
                    <a:pt x="466" y="37"/>
                  </a:lnTo>
                  <a:lnTo>
                    <a:pt x="467" y="41"/>
                  </a:lnTo>
                  <a:lnTo>
                    <a:pt x="467" y="187"/>
                  </a:lnTo>
                  <a:lnTo>
                    <a:pt x="466" y="191"/>
                  </a:lnTo>
                  <a:lnTo>
                    <a:pt x="466" y="195"/>
                  </a:lnTo>
                  <a:lnTo>
                    <a:pt x="465" y="199"/>
                  </a:lnTo>
                  <a:lnTo>
                    <a:pt x="464" y="203"/>
                  </a:lnTo>
                  <a:lnTo>
                    <a:pt x="462" y="207"/>
                  </a:lnTo>
                  <a:lnTo>
                    <a:pt x="460" y="210"/>
                  </a:lnTo>
                  <a:lnTo>
                    <a:pt x="457" y="213"/>
                  </a:lnTo>
                  <a:lnTo>
                    <a:pt x="455" y="216"/>
                  </a:lnTo>
                  <a:lnTo>
                    <a:pt x="452" y="219"/>
                  </a:lnTo>
                  <a:lnTo>
                    <a:pt x="449" y="221"/>
                  </a:lnTo>
                  <a:lnTo>
                    <a:pt x="445" y="223"/>
                  </a:lnTo>
                  <a:lnTo>
                    <a:pt x="442" y="225"/>
                  </a:lnTo>
                  <a:lnTo>
                    <a:pt x="438" y="227"/>
                  </a:lnTo>
                  <a:lnTo>
                    <a:pt x="434" y="228"/>
                  </a:lnTo>
                  <a:lnTo>
                    <a:pt x="430" y="228"/>
                  </a:lnTo>
                  <a:lnTo>
                    <a:pt x="426" y="229"/>
                  </a:lnTo>
                  <a:lnTo>
                    <a:pt x="41" y="229"/>
                  </a:lnTo>
                  <a:lnTo>
                    <a:pt x="37" y="228"/>
                  </a:lnTo>
                  <a:lnTo>
                    <a:pt x="33" y="228"/>
                  </a:lnTo>
                  <a:lnTo>
                    <a:pt x="29" y="227"/>
                  </a:lnTo>
                  <a:lnTo>
                    <a:pt x="25" y="225"/>
                  </a:lnTo>
                  <a:lnTo>
                    <a:pt x="21" y="224"/>
                  </a:lnTo>
                  <a:lnTo>
                    <a:pt x="18" y="222"/>
                  </a:lnTo>
                  <a:lnTo>
                    <a:pt x="15" y="219"/>
                  </a:lnTo>
                  <a:lnTo>
                    <a:pt x="12" y="217"/>
                  </a:lnTo>
                  <a:lnTo>
                    <a:pt x="9" y="214"/>
                  </a:lnTo>
                  <a:lnTo>
                    <a:pt x="7" y="211"/>
                  </a:lnTo>
                  <a:lnTo>
                    <a:pt x="5" y="207"/>
                  </a:lnTo>
                  <a:lnTo>
                    <a:pt x="3" y="204"/>
                  </a:lnTo>
                  <a:lnTo>
                    <a:pt x="2" y="200"/>
                  </a:lnTo>
                  <a:lnTo>
                    <a:pt x="0" y="196"/>
                  </a:lnTo>
                  <a:lnTo>
                    <a:pt x="0" y="192"/>
                  </a:lnTo>
                  <a:lnTo>
                    <a:pt x="0" y="187"/>
                  </a:lnTo>
                  <a:lnTo>
                    <a:pt x="0" y="41"/>
                  </a:lnTo>
                  <a:close/>
                  <a:moveTo>
                    <a:pt x="9" y="187"/>
                  </a:moveTo>
                  <a:lnTo>
                    <a:pt x="9" y="190"/>
                  </a:lnTo>
                  <a:lnTo>
                    <a:pt x="10" y="193"/>
                  </a:lnTo>
                  <a:lnTo>
                    <a:pt x="11" y="196"/>
                  </a:lnTo>
                  <a:lnTo>
                    <a:pt x="12" y="199"/>
                  </a:lnTo>
                  <a:lnTo>
                    <a:pt x="13" y="202"/>
                  </a:lnTo>
                  <a:lnTo>
                    <a:pt x="14" y="205"/>
                  </a:lnTo>
                  <a:lnTo>
                    <a:pt x="16" y="207"/>
                  </a:lnTo>
                  <a:lnTo>
                    <a:pt x="18" y="209"/>
                  </a:lnTo>
                  <a:lnTo>
                    <a:pt x="21" y="212"/>
                  </a:lnTo>
                  <a:lnTo>
                    <a:pt x="23" y="213"/>
                  </a:lnTo>
                  <a:lnTo>
                    <a:pt x="26" y="215"/>
                  </a:lnTo>
                  <a:lnTo>
                    <a:pt x="28" y="216"/>
                  </a:lnTo>
                  <a:lnTo>
                    <a:pt x="31" y="217"/>
                  </a:lnTo>
                  <a:lnTo>
                    <a:pt x="34" y="218"/>
                  </a:lnTo>
                  <a:lnTo>
                    <a:pt x="37" y="219"/>
                  </a:lnTo>
                  <a:lnTo>
                    <a:pt x="41" y="219"/>
                  </a:lnTo>
                  <a:lnTo>
                    <a:pt x="425" y="219"/>
                  </a:lnTo>
                  <a:lnTo>
                    <a:pt x="428" y="219"/>
                  </a:lnTo>
                  <a:lnTo>
                    <a:pt x="431" y="218"/>
                  </a:lnTo>
                  <a:lnTo>
                    <a:pt x="434" y="218"/>
                  </a:lnTo>
                  <a:lnTo>
                    <a:pt x="437" y="217"/>
                  </a:lnTo>
                  <a:lnTo>
                    <a:pt x="440" y="215"/>
                  </a:lnTo>
                  <a:lnTo>
                    <a:pt x="443" y="214"/>
                  </a:lnTo>
                  <a:lnTo>
                    <a:pt x="445" y="212"/>
                  </a:lnTo>
                  <a:lnTo>
                    <a:pt x="448" y="210"/>
                  </a:lnTo>
                  <a:lnTo>
                    <a:pt x="450" y="207"/>
                  </a:lnTo>
                  <a:lnTo>
                    <a:pt x="451" y="205"/>
                  </a:lnTo>
                  <a:lnTo>
                    <a:pt x="453" y="203"/>
                  </a:lnTo>
                  <a:lnTo>
                    <a:pt x="454" y="200"/>
                  </a:lnTo>
                  <a:lnTo>
                    <a:pt x="456" y="197"/>
                  </a:lnTo>
                  <a:lnTo>
                    <a:pt x="456" y="194"/>
                  </a:lnTo>
                  <a:lnTo>
                    <a:pt x="457" y="191"/>
                  </a:lnTo>
                  <a:lnTo>
                    <a:pt x="457" y="187"/>
                  </a:lnTo>
                  <a:lnTo>
                    <a:pt x="457" y="41"/>
                  </a:lnTo>
                  <a:lnTo>
                    <a:pt x="457" y="38"/>
                  </a:lnTo>
                  <a:lnTo>
                    <a:pt x="456" y="35"/>
                  </a:lnTo>
                  <a:lnTo>
                    <a:pt x="456" y="32"/>
                  </a:lnTo>
                  <a:lnTo>
                    <a:pt x="455" y="29"/>
                  </a:lnTo>
                  <a:lnTo>
                    <a:pt x="453" y="26"/>
                  </a:lnTo>
                  <a:lnTo>
                    <a:pt x="452" y="24"/>
                  </a:lnTo>
                  <a:lnTo>
                    <a:pt x="450" y="21"/>
                  </a:lnTo>
                  <a:lnTo>
                    <a:pt x="448" y="19"/>
                  </a:lnTo>
                  <a:lnTo>
                    <a:pt x="446" y="17"/>
                  </a:lnTo>
                  <a:lnTo>
                    <a:pt x="443" y="15"/>
                  </a:lnTo>
                  <a:lnTo>
                    <a:pt x="441" y="13"/>
                  </a:lnTo>
                  <a:lnTo>
                    <a:pt x="438" y="12"/>
                  </a:lnTo>
                  <a:lnTo>
                    <a:pt x="435" y="11"/>
                  </a:lnTo>
                  <a:lnTo>
                    <a:pt x="432" y="10"/>
                  </a:lnTo>
                  <a:lnTo>
                    <a:pt x="429" y="10"/>
                  </a:lnTo>
                  <a:lnTo>
                    <a:pt x="425" y="9"/>
                  </a:lnTo>
                  <a:lnTo>
                    <a:pt x="41" y="9"/>
                  </a:lnTo>
                  <a:lnTo>
                    <a:pt x="38" y="9"/>
                  </a:lnTo>
                  <a:lnTo>
                    <a:pt x="35" y="10"/>
                  </a:lnTo>
                  <a:lnTo>
                    <a:pt x="32" y="11"/>
                  </a:lnTo>
                  <a:lnTo>
                    <a:pt x="29" y="12"/>
                  </a:lnTo>
                  <a:lnTo>
                    <a:pt x="26" y="13"/>
                  </a:lnTo>
                  <a:lnTo>
                    <a:pt x="23" y="15"/>
                  </a:lnTo>
                  <a:lnTo>
                    <a:pt x="21" y="16"/>
                  </a:lnTo>
                  <a:lnTo>
                    <a:pt x="19" y="18"/>
                  </a:lnTo>
                  <a:lnTo>
                    <a:pt x="17" y="21"/>
                  </a:lnTo>
                  <a:lnTo>
                    <a:pt x="15" y="23"/>
                  </a:lnTo>
                  <a:lnTo>
                    <a:pt x="13" y="26"/>
                  </a:lnTo>
                  <a:lnTo>
                    <a:pt x="12" y="29"/>
                  </a:lnTo>
                  <a:lnTo>
                    <a:pt x="11" y="31"/>
                  </a:lnTo>
                  <a:lnTo>
                    <a:pt x="10" y="34"/>
                  </a:lnTo>
                  <a:lnTo>
                    <a:pt x="9" y="38"/>
                  </a:lnTo>
                  <a:lnTo>
                    <a:pt x="9" y="41"/>
                  </a:lnTo>
                  <a:lnTo>
                    <a:pt x="9" y="187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198" name="Rectangle 35"/>
            <p:cNvSpPr>
              <a:spLocks noChangeArrowheads="1"/>
            </p:cNvSpPr>
            <p:nvPr/>
          </p:nvSpPr>
          <p:spPr bwMode="auto">
            <a:xfrm>
              <a:off x="7762" y="4215"/>
              <a:ext cx="17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建設</a:t>
              </a:r>
              <a:endParaRPr kumimoji="1" lang="ja-JP" altLang="ja-JP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ＭＳ Ｐゴシック" pitchFamily="50" charset="-128"/>
              </a:endParaRPr>
            </a:p>
          </p:txBody>
        </p:sp>
        <p:sp>
          <p:nvSpPr>
            <p:cNvPr id="199" name="Rectangle 36"/>
            <p:cNvSpPr>
              <a:spLocks noChangeArrowheads="1"/>
            </p:cNvSpPr>
            <p:nvPr/>
          </p:nvSpPr>
          <p:spPr bwMode="auto">
            <a:xfrm>
              <a:off x="7727" y="4305"/>
              <a:ext cx="357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資材等に</a:t>
              </a:r>
              <a:endParaRPr kumimoji="1" lang="ja-JP" altLang="ja-JP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ＭＳ Ｐゴシック" pitchFamily="50" charset="-128"/>
              </a:endParaRPr>
            </a:p>
          </p:txBody>
        </p:sp>
        <p:sp>
          <p:nvSpPr>
            <p:cNvPr id="200" name="Rectangle 37"/>
            <p:cNvSpPr>
              <a:spLocks noChangeArrowheads="1"/>
            </p:cNvSpPr>
            <p:nvPr/>
          </p:nvSpPr>
          <p:spPr bwMode="auto">
            <a:xfrm>
              <a:off x="7755" y="4395"/>
              <a:ext cx="268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再利用</a:t>
              </a:r>
              <a:endParaRPr kumimoji="1" lang="ja-JP" altLang="ja-JP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ＭＳ Ｐゴシック" pitchFamily="50" charset="-128"/>
              </a:endParaRPr>
            </a:p>
          </p:txBody>
        </p:sp>
        <p:sp>
          <p:nvSpPr>
            <p:cNvPr id="201" name="Rectangle 38"/>
            <p:cNvSpPr>
              <a:spLocks noChangeArrowheads="1"/>
            </p:cNvSpPr>
            <p:nvPr/>
          </p:nvSpPr>
          <p:spPr bwMode="auto">
            <a:xfrm>
              <a:off x="8031" y="4181"/>
              <a:ext cx="2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</a:t>
              </a:r>
              <a:endParaRPr kumimoji="1" lang="ja-JP" altLang="ja-JP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02" name="Rectangle 39"/>
            <p:cNvSpPr>
              <a:spLocks noChangeArrowheads="1"/>
            </p:cNvSpPr>
            <p:nvPr/>
          </p:nvSpPr>
          <p:spPr bwMode="auto">
            <a:xfrm>
              <a:off x="8056" y="4255"/>
              <a:ext cx="2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</a:t>
              </a:r>
              <a:endParaRPr kumimoji="1" lang="ja-JP" altLang="ja-JP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03" name="Freeform 40"/>
            <p:cNvSpPr>
              <a:spLocks/>
            </p:cNvSpPr>
            <p:nvPr/>
          </p:nvSpPr>
          <p:spPr bwMode="auto">
            <a:xfrm>
              <a:off x="6552" y="2689"/>
              <a:ext cx="324" cy="163"/>
            </a:xfrm>
            <a:custGeom>
              <a:avLst/>
              <a:gdLst>
                <a:gd name="T0" fmla="*/ 0 w 8933"/>
                <a:gd name="T1" fmla="*/ 750 h 4500"/>
                <a:gd name="T2" fmla="*/ 750 w 8933"/>
                <a:gd name="T3" fmla="*/ 0 h 4500"/>
                <a:gd name="T4" fmla="*/ 8183 w 8933"/>
                <a:gd name="T5" fmla="*/ 0 h 4500"/>
                <a:gd name="T6" fmla="*/ 8933 w 8933"/>
                <a:gd name="T7" fmla="*/ 750 h 4500"/>
                <a:gd name="T8" fmla="*/ 8933 w 8933"/>
                <a:gd name="T9" fmla="*/ 3750 h 4500"/>
                <a:gd name="T10" fmla="*/ 8183 w 8933"/>
                <a:gd name="T11" fmla="*/ 4500 h 4500"/>
                <a:gd name="T12" fmla="*/ 750 w 8933"/>
                <a:gd name="T13" fmla="*/ 4500 h 4500"/>
                <a:gd name="T14" fmla="*/ 0 w 8933"/>
                <a:gd name="T15" fmla="*/ 3750 h 4500"/>
                <a:gd name="T16" fmla="*/ 0 w 8933"/>
                <a:gd name="T17" fmla="*/ 750 h 4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933" h="4500">
                  <a:moveTo>
                    <a:pt x="0" y="750"/>
                  </a:moveTo>
                  <a:cubicBezTo>
                    <a:pt x="0" y="336"/>
                    <a:pt x="335" y="0"/>
                    <a:pt x="750" y="0"/>
                  </a:cubicBezTo>
                  <a:lnTo>
                    <a:pt x="8183" y="0"/>
                  </a:lnTo>
                  <a:cubicBezTo>
                    <a:pt x="8597" y="0"/>
                    <a:pt x="8933" y="336"/>
                    <a:pt x="8933" y="750"/>
                  </a:cubicBezTo>
                  <a:lnTo>
                    <a:pt x="8933" y="3750"/>
                  </a:lnTo>
                  <a:cubicBezTo>
                    <a:pt x="8933" y="4164"/>
                    <a:pt x="8597" y="4500"/>
                    <a:pt x="8183" y="4500"/>
                  </a:cubicBezTo>
                  <a:lnTo>
                    <a:pt x="750" y="4500"/>
                  </a:lnTo>
                  <a:cubicBezTo>
                    <a:pt x="335" y="4500"/>
                    <a:pt x="0" y="4164"/>
                    <a:pt x="0" y="3750"/>
                  </a:cubicBezTo>
                  <a:lnTo>
                    <a:pt x="0" y="75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204" name="Freeform 41"/>
            <p:cNvSpPr>
              <a:spLocks noEditPoints="1"/>
            </p:cNvSpPr>
            <p:nvPr/>
          </p:nvSpPr>
          <p:spPr bwMode="auto">
            <a:xfrm>
              <a:off x="6547" y="2684"/>
              <a:ext cx="334" cy="173"/>
            </a:xfrm>
            <a:custGeom>
              <a:avLst/>
              <a:gdLst>
                <a:gd name="T0" fmla="*/ 17 w 9200"/>
                <a:gd name="T1" fmla="*/ 713 h 4767"/>
                <a:gd name="T2" fmla="*/ 103 w 9200"/>
                <a:gd name="T3" fmla="*/ 469 h 4767"/>
                <a:gd name="T4" fmla="*/ 267 w 9200"/>
                <a:gd name="T5" fmla="*/ 251 h 4767"/>
                <a:gd name="T6" fmla="*/ 457 w 9200"/>
                <a:gd name="T7" fmla="*/ 110 h 4767"/>
                <a:gd name="T8" fmla="*/ 698 w 9200"/>
                <a:gd name="T9" fmla="*/ 20 h 4767"/>
                <a:gd name="T10" fmla="*/ 8316 w 9200"/>
                <a:gd name="T11" fmla="*/ 0 h 4767"/>
                <a:gd name="T12" fmla="*/ 8573 w 9200"/>
                <a:gd name="T13" fmla="*/ 39 h 4767"/>
                <a:gd name="T14" fmla="*/ 8804 w 9200"/>
                <a:gd name="T15" fmla="*/ 147 h 4767"/>
                <a:gd name="T16" fmla="*/ 8949 w 9200"/>
                <a:gd name="T17" fmla="*/ 268 h 4767"/>
                <a:gd name="T18" fmla="*/ 9090 w 9200"/>
                <a:gd name="T19" fmla="*/ 458 h 4767"/>
                <a:gd name="T20" fmla="*/ 9180 w 9200"/>
                <a:gd name="T21" fmla="*/ 698 h 4767"/>
                <a:gd name="T22" fmla="*/ 9200 w 9200"/>
                <a:gd name="T23" fmla="*/ 3883 h 4767"/>
                <a:gd name="T24" fmla="*/ 9161 w 9200"/>
                <a:gd name="T25" fmla="*/ 4140 h 4767"/>
                <a:gd name="T26" fmla="*/ 9053 w 9200"/>
                <a:gd name="T27" fmla="*/ 4371 h 4767"/>
                <a:gd name="T28" fmla="*/ 8932 w 9200"/>
                <a:gd name="T29" fmla="*/ 4516 h 4767"/>
                <a:gd name="T30" fmla="*/ 8742 w 9200"/>
                <a:gd name="T31" fmla="*/ 4657 h 4767"/>
                <a:gd name="T32" fmla="*/ 8501 w 9200"/>
                <a:gd name="T33" fmla="*/ 4747 h 4767"/>
                <a:gd name="T34" fmla="*/ 883 w 9200"/>
                <a:gd name="T35" fmla="*/ 4767 h 4767"/>
                <a:gd name="T36" fmla="*/ 626 w 9200"/>
                <a:gd name="T37" fmla="*/ 4728 h 4767"/>
                <a:gd name="T38" fmla="*/ 395 w 9200"/>
                <a:gd name="T39" fmla="*/ 4620 h 4767"/>
                <a:gd name="T40" fmla="*/ 249 w 9200"/>
                <a:gd name="T41" fmla="*/ 4498 h 4767"/>
                <a:gd name="T42" fmla="*/ 72 w 9200"/>
                <a:gd name="T43" fmla="*/ 4233 h 4767"/>
                <a:gd name="T44" fmla="*/ 6 w 9200"/>
                <a:gd name="T45" fmla="*/ 3980 h 4767"/>
                <a:gd name="T46" fmla="*/ 267 w 9200"/>
                <a:gd name="T47" fmla="*/ 3877 h 4767"/>
                <a:gd name="T48" fmla="*/ 293 w 9200"/>
                <a:gd name="T49" fmla="*/ 4061 h 4767"/>
                <a:gd name="T50" fmla="*/ 365 w 9200"/>
                <a:gd name="T51" fmla="*/ 4218 h 4767"/>
                <a:gd name="T52" fmla="*/ 549 w 9200"/>
                <a:gd name="T53" fmla="*/ 4403 h 4767"/>
                <a:gd name="T54" fmla="*/ 637 w 9200"/>
                <a:gd name="T55" fmla="*/ 4449 h 4767"/>
                <a:gd name="T56" fmla="*/ 813 w 9200"/>
                <a:gd name="T57" fmla="*/ 4496 h 4767"/>
                <a:gd name="T58" fmla="*/ 8374 w 9200"/>
                <a:gd name="T59" fmla="*/ 4498 h 4767"/>
                <a:gd name="T60" fmla="*/ 8550 w 9200"/>
                <a:gd name="T61" fmla="*/ 4455 h 4767"/>
                <a:gd name="T62" fmla="*/ 8650 w 9200"/>
                <a:gd name="T63" fmla="*/ 4403 h 4767"/>
                <a:gd name="T64" fmla="*/ 8836 w 9200"/>
                <a:gd name="T65" fmla="*/ 4217 h 4767"/>
                <a:gd name="T66" fmla="*/ 8882 w 9200"/>
                <a:gd name="T67" fmla="*/ 4130 h 4767"/>
                <a:gd name="T68" fmla="*/ 8929 w 9200"/>
                <a:gd name="T69" fmla="*/ 3954 h 4767"/>
                <a:gd name="T70" fmla="*/ 8931 w 9200"/>
                <a:gd name="T71" fmla="*/ 826 h 4767"/>
                <a:gd name="T72" fmla="*/ 8888 w 9200"/>
                <a:gd name="T73" fmla="*/ 650 h 4767"/>
                <a:gd name="T74" fmla="*/ 8836 w 9200"/>
                <a:gd name="T75" fmla="*/ 550 h 4767"/>
                <a:gd name="T76" fmla="*/ 8650 w 9200"/>
                <a:gd name="T77" fmla="*/ 364 h 4767"/>
                <a:gd name="T78" fmla="*/ 8563 w 9200"/>
                <a:gd name="T79" fmla="*/ 318 h 4767"/>
                <a:gd name="T80" fmla="*/ 8387 w 9200"/>
                <a:gd name="T81" fmla="*/ 271 h 4767"/>
                <a:gd name="T82" fmla="*/ 826 w 9200"/>
                <a:gd name="T83" fmla="*/ 269 h 4767"/>
                <a:gd name="T84" fmla="*/ 650 w 9200"/>
                <a:gd name="T85" fmla="*/ 312 h 4767"/>
                <a:gd name="T86" fmla="*/ 549 w 9200"/>
                <a:gd name="T87" fmla="*/ 364 h 4767"/>
                <a:gd name="T88" fmla="*/ 375 w 9200"/>
                <a:gd name="T89" fmla="*/ 534 h 4767"/>
                <a:gd name="T90" fmla="*/ 296 w 9200"/>
                <a:gd name="T91" fmla="*/ 694 h 4767"/>
                <a:gd name="T92" fmla="*/ 267 w 9200"/>
                <a:gd name="T93" fmla="*/ 883 h 4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200" h="4767">
                  <a:moveTo>
                    <a:pt x="0" y="883"/>
                  </a:moveTo>
                  <a:lnTo>
                    <a:pt x="4" y="800"/>
                  </a:lnTo>
                  <a:lnTo>
                    <a:pt x="17" y="713"/>
                  </a:lnTo>
                  <a:lnTo>
                    <a:pt x="39" y="626"/>
                  </a:lnTo>
                  <a:lnTo>
                    <a:pt x="67" y="546"/>
                  </a:lnTo>
                  <a:lnTo>
                    <a:pt x="103" y="469"/>
                  </a:lnTo>
                  <a:lnTo>
                    <a:pt x="148" y="395"/>
                  </a:lnTo>
                  <a:lnTo>
                    <a:pt x="249" y="269"/>
                  </a:lnTo>
                  <a:cubicBezTo>
                    <a:pt x="255" y="262"/>
                    <a:pt x="261" y="256"/>
                    <a:pt x="267" y="251"/>
                  </a:cubicBezTo>
                  <a:lnTo>
                    <a:pt x="378" y="159"/>
                  </a:lnTo>
                  <a:cubicBezTo>
                    <a:pt x="384" y="154"/>
                    <a:pt x="389" y="150"/>
                    <a:pt x="395" y="147"/>
                  </a:cubicBezTo>
                  <a:lnTo>
                    <a:pt x="457" y="110"/>
                  </a:lnTo>
                  <a:lnTo>
                    <a:pt x="533" y="72"/>
                  </a:lnTo>
                  <a:lnTo>
                    <a:pt x="615" y="42"/>
                  </a:lnTo>
                  <a:lnTo>
                    <a:pt x="698" y="20"/>
                  </a:lnTo>
                  <a:lnTo>
                    <a:pt x="787" y="6"/>
                  </a:lnTo>
                  <a:lnTo>
                    <a:pt x="877" y="0"/>
                  </a:lnTo>
                  <a:lnTo>
                    <a:pt x="8316" y="0"/>
                  </a:lnTo>
                  <a:lnTo>
                    <a:pt x="8400" y="4"/>
                  </a:lnTo>
                  <a:lnTo>
                    <a:pt x="8487" y="17"/>
                  </a:lnTo>
                  <a:lnTo>
                    <a:pt x="8573" y="39"/>
                  </a:lnTo>
                  <a:lnTo>
                    <a:pt x="8654" y="67"/>
                  </a:lnTo>
                  <a:lnTo>
                    <a:pt x="8732" y="105"/>
                  </a:lnTo>
                  <a:lnTo>
                    <a:pt x="8804" y="147"/>
                  </a:lnTo>
                  <a:cubicBezTo>
                    <a:pt x="8810" y="150"/>
                    <a:pt x="8815" y="154"/>
                    <a:pt x="8821" y="159"/>
                  </a:cubicBezTo>
                  <a:lnTo>
                    <a:pt x="8932" y="251"/>
                  </a:lnTo>
                  <a:cubicBezTo>
                    <a:pt x="8938" y="256"/>
                    <a:pt x="8944" y="262"/>
                    <a:pt x="8949" y="268"/>
                  </a:cubicBezTo>
                  <a:lnTo>
                    <a:pt x="9041" y="379"/>
                  </a:lnTo>
                  <a:cubicBezTo>
                    <a:pt x="9045" y="385"/>
                    <a:pt x="9049" y="390"/>
                    <a:pt x="9053" y="396"/>
                  </a:cubicBezTo>
                  <a:lnTo>
                    <a:pt x="9090" y="458"/>
                  </a:lnTo>
                  <a:lnTo>
                    <a:pt x="9127" y="533"/>
                  </a:lnTo>
                  <a:lnTo>
                    <a:pt x="9158" y="615"/>
                  </a:lnTo>
                  <a:lnTo>
                    <a:pt x="9180" y="698"/>
                  </a:lnTo>
                  <a:lnTo>
                    <a:pt x="9194" y="787"/>
                  </a:lnTo>
                  <a:lnTo>
                    <a:pt x="9200" y="877"/>
                  </a:lnTo>
                  <a:lnTo>
                    <a:pt x="9200" y="3883"/>
                  </a:lnTo>
                  <a:lnTo>
                    <a:pt x="9196" y="3967"/>
                  </a:lnTo>
                  <a:lnTo>
                    <a:pt x="9183" y="4054"/>
                  </a:lnTo>
                  <a:lnTo>
                    <a:pt x="9161" y="4140"/>
                  </a:lnTo>
                  <a:lnTo>
                    <a:pt x="9133" y="4221"/>
                  </a:lnTo>
                  <a:lnTo>
                    <a:pt x="9095" y="4299"/>
                  </a:lnTo>
                  <a:lnTo>
                    <a:pt x="9053" y="4371"/>
                  </a:lnTo>
                  <a:cubicBezTo>
                    <a:pt x="9049" y="4377"/>
                    <a:pt x="9045" y="4382"/>
                    <a:pt x="9041" y="4388"/>
                  </a:cubicBezTo>
                  <a:lnTo>
                    <a:pt x="8949" y="4499"/>
                  </a:lnTo>
                  <a:cubicBezTo>
                    <a:pt x="8944" y="4505"/>
                    <a:pt x="8938" y="4511"/>
                    <a:pt x="8932" y="4516"/>
                  </a:cubicBezTo>
                  <a:lnTo>
                    <a:pt x="8821" y="4608"/>
                  </a:lnTo>
                  <a:cubicBezTo>
                    <a:pt x="8815" y="4612"/>
                    <a:pt x="8810" y="4616"/>
                    <a:pt x="8804" y="4620"/>
                  </a:cubicBezTo>
                  <a:lnTo>
                    <a:pt x="8742" y="4657"/>
                  </a:lnTo>
                  <a:lnTo>
                    <a:pt x="8667" y="4694"/>
                  </a:lnTo>
                  <a:lnTo>
                    <a:pt x="8585" y="4725"/>
                  </a:lnTo>
                  <a:lnTo>
                    <a:pt x="8501" y="4747"/>
                  </a:lnTo>
                  <a:lnTo>
                    <a:pt x="8413" y="4761"/>
                  </a:lnTo>
                  <a:lnTo>
                    <a:pt x="8323" y="4767"/>
                  </a:lnTo>
                  <a:lnTo>
                    <a:pt x="883" y="4767"/>
                  </a:lnTo>
                  <a:lnTo>
                    <a:pt x="800" y="4763"/>
                  </a:lnTo>
                  <a:lnTo>
                    <a:pt x="713" y="4750"/>
                  </a:lnTo>
                  <a:lnTo>
                    <a:pt x="626" y="4728"/>
                  </a:lnTo>
                  <a:lnTo>
                    <a:pt x="546" y="4700"/>
                  </a:lnTo>
                  <a:lnTo>
                    <a:pt x="467" y="4662"/>
                  </a:lnTo>
                  <a:lnTo>
                    <a:pt x="395" y="4620"/>
                  </a:lnTo>
                  <a:cubicBezTo>
                    <a:pt x="389" y="4616"/>
                    <a:pt x="384" y="4612"/>
                    <a:pt x="378" y="4608"/>
                  </a:cubicBezTo>
                  <a:lnTo>
                    <a:pt x="267" y="4516"/>
                  </a:lnTo>
                  <a:cubicBezTo>
                    <a:pt x="261" y="4511"/>
                    <a:pt x="255" y="4505"/>
                    <a:pt x="249" y="4498"/>
                  </a:cubicBezTo>
                  <a:lnTo>
                    <a:pt x="158" y="4387"/>
                  </a:lnTo>
                  <a:lnTo>
                    <a:pt x="110" y="4310"/>
                  </a:lnTo>
                  <a:lnTo>
                    <a:pt x="72" y="4233"/>
                  </a:lnTo>
                  <a:lnTo>
                    <a:pt x="42" y="4152"/>
                  </a:lnTo>
                  <a:lnTo>
                    <a:pt x="20" y="4068"/>
                  </a:lnTo>
                  <a:lnTo>
                    <a:pt x="6" y="3980"/>
                  </a:lnTo>
                  <a:lnTo>
                    <a:pt x="0" y="3890"/>
                  </a:lnTo>
                  <a:lnTo>
                    <a:pt x="0" y="883"/>
                  </a:lnTo>
                  <a:close/>
                  <a:moveTo>
                    <a:pt x="267" y="3877"/>
                  </a:moveTo>
                  <a:lnTo>
                    <a:pt x="269" y="3941"/>
                  </a:lnTo>
                  <a:lnTo>
                    <a:pt x="277" y="4000"/>
                  </a:lnTo>
                  <a:lnTo>
                    <a:pt x="293" y="4061"/>
                  </a:lnTo>
                  <a:lnTo>
                    <a:pt x="313" y="4118"/>
                  </a:lnTo>
                  <a:lnTo>
                    <a:pt x="337" y="4171"/>
                  </a:lnTo>
                  <a:lnTo>
                    <a:pt x="365" y="4218"/>
                  </a:lnTo>
                  <a:lnTo>
                    <a:pt x="456" y="4329"/>
                  </a:lnTo>
                  <a:lnTo>
                    <a:pt x="438" y="4311"/>
                  </a:lnTo>
                  <a:lnTo>
                    <a:pt x="549" y="4403"/>
                  </a:lnTo>
                  <a:lnTo>
                    <a:pt x="532" y="4391"/>
                  </a:lnTo>
                  <a:lnTo>
                    <a:pt x="584" y="4422"/>
                  </a:lnTo>
                  <a:lnTo>
                    <a:pt x="637" y="4449"/>
                  </a:lnTo>
                  <a:lnTo>
                    <a:pt x="694" y="4471"/>
                  </a:lnTo>
                  <a:lnTo>
                    <a:pt x="752" y="4487"/>
                  </a:lnTo>
                  <a:lnTo>
                    <a:pt x="813" y="4496"/>
                  </a:lnTo>
                  <a:lnTo>
                    <a:pt x="883" y="4500"/>
                  </a:lnTo>
                  <a:lnTo>
                    <a:pt x="8310" y="4500"/>
                  </a:lnTo>
                  <a:lnTo>
                    <a:pt x="8374" y="4498"/>
                  </a:lnTo>
                  <a:lnTo>
                    <a:pt x="8433" y="4490"/>
                  </a:lnTo>
                  <a:lnTo>
                    <a:pt x="8494" y="4474"/>
                  </a:lnTo>
                  <a:lnTo>
                    <a:pt x="8550" y="4455"/>
                  </a:lnTo>
                  <a:lnTo>
                    <a:pt x="8605" y="4428"/>
                  </a:lnTo>
                  <a:lnTo>
                    <a:pt x="8667" y="4391"/>
                  </a:lnTo>
                  <a:lnTo>
                    <a:pt x="8650" y="4403"/>
                  </a:lnTo>
                  <a:lnTo>
                    <a:pt x="8761" y="4311"/>
                  </a:lnTo>
                  <a:lnTo>
                    <a:pt x="8744" y="4328"/>
                  </a:lnTo>
                  <a:lnTo>
                    <a:pt x="8836" y="4217"/>
                  </a:lnTo>
                  <a:lnTo>
                    <a:pt x="8824" y="4234"/>
                  </a:lnTo>
                  <a:lnTo>
                    <a:pt x="8856" y="4182"/>
                  </a:lnTo>
                  <a:lnTo>
                    <a:pt x="8882" y="4130"/>
                  </a:lnTo>
                  <a:lnTo>
                    <a:pt x="8904" y="4072"/>
                  </a:lnTo>
                  <a:lnTo>
                    <a:pt x="8920" y="4015"/>
                  </a:lnTo>
                  <a:lnTo>
                    <a:pt x="8929" y="3954"/>
                  </a:lnTo>
                  <a:lnTo>
                    <a:pt x="8933" y="3883"/>
                  </a:lnTo>
                  <a:lnTo>
                    <a:pt x="8933" y="890"/>
                  </a:lnTo>
                  <a:lnTo>
                    <a:pt x="8931" y="826"/>
                  </a:lnTo>
                  <a:lnTo>
                    <a:pt x="8923" y="766"/>
                  </a:lnTo>
                  <a:lnTo>
                    <a:pt x="8907" y="706"/>
                  </a:lnTo>
                  <a:lnTo>
                    <a:pt x="8888" y="650"/>
                  </a:lnTo>
                  <a:lnTo>
                    <a:pt x="8861" y="595"/>
                  </a:lnTo>
                  <a:lnTo>
                    <a:pt x="8824" y="533"/>
                  </a:lnTo>
                  <a:lnTo>
                    <a:pt x="8836" y="550"/>
                  </a:lnTo>
                  <a:lnTo>
                    <a:pt x="8744" y="439"/>
                  </a:lnTo>
                  <a:lnTo>
                    <a:pt x="8761" y="456"/>
                  </a:lnTo>
                  <a:lnTo>
                    <a:pt x="8650" y="364"/>
                  </a:lnTo>
                  <a:lnTo>
                    <a:pt x="8667" y="376"/>
                  </a:lnTo>
                  <a:lnTo>
                    <a:pt x="8615" y="344"/>
                  </a:lnTo>
                  <a:lnTo>
                    <a:pt x="8563" y="318"/>
                  </a:lnTo>
                  <a:lnTo>
                    <a:pt x="8505" y="296"/>
                  </a:lnTo>
                  <a:lnTo>
                    <a:pt x="8448" y="280"/>
                  </a:lnTo>
                  <a:lnTo>
                    <a:pt x="8387" y="271"/>
                  </a:lnTo>
                  <a:lnTo>
                    <a:pt x="8316" y="267"/>
                  </a:lnTo>
                  <a:lnTo>
                    <a:pt x="890" y="267"/>
                  </a:lnTo>
                  <a:lnTo>
                    <a:pt x="826" y="269"/>
                  </a:lnTo>
                  <a:lnTo>
                    <a:pt x="766" y="277"/>
                  </a:lnTo>
                  <a:lnTo>
                    <a:pt x="706" y="293"/>
                  </a:lnTo>
                  <a:lnTo>
                    <a:pt x="650" y="312"/>
                  </a:lnTo>
                  <a:lnTo>
                    <a:pt x="594" y="339"/>
                  </a:lnTo>
                  <a:lnTo>
                    <a:pt x="532" y="376"/>
                  </a:lnTo>
                  <a:lnTo>
                    <a:pt x="549" y="364"/>
                  </a:lnTo>
                  <a:lnTo>
                    <a:pt x="438" y="456"/>
                  </a:lnTo>
                  <a:lnTo>
                    <a:pt x="456" y="438"/>
                  </a:lnTo>
                  <a:lnTo>
                    <a:pt x="375" y="534"/>
                  </a:lnTo>
                  <a:lnTo>
                    <a:pt x="344" y="584"/>
                  </a:lnTo>
                  <a:lnTo>
                    <a:pt x="318" y="637"/>
                  </a:lnTo>
                  <a:lnTo>
                    <a:pt x="296" y="694"/>
                  </a:lnTo>
                  <a:lnTo>
                    <a:pt x="280" y="752"/>
                  </a:lnTo>
                  <a:lnTo>
                    <a:pt x="271" y="813"/>
                  </a:lnTo>
                  <a:lnTo>
                    <a:pt x="267" y="883"/>
                  </a:lnTo>
                  <a:lnTo>
                    <a:pt x="267" y="3877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205" name="Rectangle 42"/>
            <p:cNvSpPr>
              <a:spLocks noChangeArrowheads="1"/>
            </p:cNvSpPr>
            <p:nvPr/>
          </p:nvSpPr>
          <p:spPr bwMode="auto">
            <a:xfrm>
              <a:off x="6544" y="2721"/>
              <a:ext cx="325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【流通】</a:t>
              </a:r>
              <a:endParaRPr kumimoji="1" lang="ja-JP" altLang="ja-JP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ＭＳ Ｐゴシック" pitchFamily="50" charset="-128"/>
              </a:endParaRPr>
            </a:p>
          </p:txBody>
        </p:sp>
        <p:sp>
          <p:nvSpPr>
            <p:cNvPr id="206" name="Rectangle 43"/>
            <p:cNvSpPr>
              <a:spLocks noChangeArrowheads="1"/>
            </p:cNvSpPr>
            <p:nvPr/>
          </p:nvSpPr>
          <p:spPr bwMode="auto">
            <a:xfrm>
              <a:off x="6850" y="2718"/>
              <a:ext cx="2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</a:t>
              </a:r>
              <a:endParaRPr kumimoji="1" lang="ja-JP" altLang="ja-JP" sz="10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07" name="Freeform 44"/>
            <p:cNvSpPr>
              <a:spLocks/>
            </p:cNvSpPr>
            <p:nvPr/>
          </p:nvSpPr>
          <p:spPr bwMode="auto">
            <a:xfrm>
              <a:off x="8046" y="3842"/>
              <a:ext cx="450" cy="301"/>
            </a:xfrm>
            <a:custGeom>
              <a:avLst/>
              <a:gdLst>
                <a:gd name="T0" fmla="*/ 0 w 4100"/>
                <a:gd name="T1" fmla="*/ 301 h 1808"/>
                <a:gd name="T2" fmla="*/ 302 w 4100"/>
                <a:gd name="T3" fmla="*/ 0 h 1808"/>
                <a:gd name="T4" fmla="*/ 3799 w 4100"/>
                <a:gd name="T5" fmla="*/ 0 h 1808"/>
                <a:gd name="T6" fmla="*/ 4100 w 4100"/>
                <a:gd name="T7" fmla="*/ 301 h 1808"/>
                <a:gd name="T8" fmla="*/ 4100 w 4100"/>
                <a:gd name="T9" fmla="*/ 1507 h 1808"/>
                <a:gd name="T10" fmla="*/ 3799 w 4100"/>
                <a:gd name="T11" fmla="*/ 1808 h 1808"/>
                <a:gd name="T12" fmla="*/ 302 w 4100"/>
                <a:gd name="T13" fmla="*/ 1808 h 1808"/>
                <a:gd name="T14" fmla="*/ 0 w 4100"/>
                <a:gd name="T15" fmla="*/ 1507 h 1808"/>
                <a:gd name="T16" fmla="*/ 0 w 4100"/>
                <a:gd name="T17" fmla="*/ 301 h 18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00" h="1808">
                  <a:moveTo>
                    <a:pt x="0" y="301"/>
                  </a:moveTo>
                  <a:cubicBezTo>
                    <a:pt x="0" y="135"/>
                    <a:pt x="135" y="0"/>
                    <a:pt x="302" y="0"/>
                  </a:cubicBezTo>
                  <a:lnTo>
                    <a:pt x="3799" y="0"/>
                  </a:lnTo>
                  <a:cubicBezTo>
                    <a:pt x="3965" y="0"/>
                    <a:pt x="4100" y="135"/>
                    <a:pt x="4100" y="301"/>
                  </a:cubicBezTo>
                  <a:lnTo>
                    <a:pt x="4100" y="1507"/>
                  </a:lnTo>
                  <a:cubicBezTo>
                    <a:pt x="4100" y="1673"/>
                    <a:pt x="3965" y="1808"/>
                    <a:pt x="3799" y="1808"/>
                  </a:cubicBezTo>
                  <a:lnTo>
                    <a:pt x="302" y="1808"/>
                  </a:lnTo>
                  <a:cubicBezTo>
                    <a:pt x="135" y="1808"/>
                    <a:pt x="0" y="1673"/>
                    <a:pt x="0" y="1507"/>
                  </a:cubicBezTo>
                  <a:lnTo>
                    <a:pt x="0" y="301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208" name="Freeform 45"/>
            <p:cNvSpPr>
              <a:spLocks noEditPoints="1"/>
            </p:cNvSpPr>
            <p:nvPr/>
          </p:nvSpPr>
          <p:spPr bwMode="auto">
            <a:xfrm>
              <a:off x="8042" y="3842"/>
              <a:ext cx="457" cy="306"/>
            </a:xfrm>
            <a:custGeom>
              <a:avLst/>
              <a:gdLst>
                <a:gd name="T0" fmla="*/ 1 w 606"/>
                <a:gd name="T1" fmla="*/ 39 h 273"/>
                <a:gd name="T2" fmla="*/ 6 w 606"/>
                <a:gd name="T3" fmla="*/ 26 h 273"/>
                <a:gd name="T4" fmla="*/ 14 w 606"/>
                <a:gd name="T5" fmla="*/ 15 h 273"/>
                <a:gd name="T6" fmla="*/ 25 w 606"/>
                <a:gd name="T7" fmla="*/ 6 h 273"/>
                <a:gd name="T8" fmla="*/ 38 w 606"/>
                <a:gd name="T9" fmla="*/ 1 h 273"/>
                <a:gd name="T10" fmla="*/ 557 w 606"/>
                <a:gd name="T11" fmla="*/ 0 h 273"/>
                <a:gd name="T12" fmla="*/ 571 w 606"/>
                <a:gd name="T13" fmla="*/ 2 h 273"/>
                <a:gd name="T14" fmla="*/ 584 w 606"/>
                <a:gd name="T15" fmla="*/ 8 h 273"/>
                <a:gd name="T16" fmla="*/ 594 w 606"/>
                <a:gd name="T17" fmla="*/ 18 h 273"/>
                <a:gd name="T18" fmla="*/ 602 w 606"/>
                <a:gd name="T19" fmla="*/ 30 h 273"/>
                <a:gd name="T20" fmla="*/ 605 w 606"/>
                <a:gd name="T21" fmla="*/ 44 h 273"/>
                <a:gd name="T22" fmla="*/ 605 w 606"/>
                <a:gd name="T23" fmla="*/ 229 h 273"/>
                <a:gd name="T24" fmla="*/ 602 w 606"/>
                <a:gd name="T25" fmla="*/ 243 h 273"/>
                <a:gd name="T26" fmla="*/ 594 w 606"/>
                <a:gd name="T27" fmla="*/ 255 h 273"/>
                <a:gd name="T28" fmla="*/ 584 w 606"/>
                <a:gd name="T29" fmla="*/ 264 h 273"/>
                <a:gd name="T30" fmla="*/ 572 w 606"/>
                <a:gd name="T31" fmla="*/ 271 h 273"/>
                <a:gd name="T32" fmla="*/ 557 w 606"/>
                <a:gd name="T33" fmla="*/ 273 h 273"/>
                <a:gd name="T34" fmla="*/ 39 w 606"/>
                <a:gd name="T35" fmla="*/ 272 h 273"/>
                <a:gd name="T36" fmla="*/ 25 w 606"/>
                <a:gd name="T37" fmla="*/ 267 h 273"/>
                <a:gd name="T38" fmla="*/ 14 w 606"/>
                <a:gd name="T39" fmla="*/ 259 h 273"/>
                <a:gd name="T40" fmla="*/ 6 w 606"/>
                <a:gd name="T41" fmla="*/ 248 h 273"/>
                <a:gd name="T42" fmla="*/ 1 w 606"/>
                <a:gd name="T43" fmla="*/ 234 h 273"/>
                <a:gd name="T44" fmla="*/ 0 w 606"/>
                <a:gd name="T45" fmla="*/ 49 h 273"/>
                <a:gd name="T46" fmla="*/ 10 w 606"/>
                <a:gd name="T47" fmla="*/ 232 h 273"/>
                <a:gd name="T48" fmla="*/ 14 w 606"/>
                <a:gd name="T49" fmla="*/ 243 h 273"/>
                <a:gd name="T50" fmla="*/ 21 w 606"/>
                <a:gd name="T51" fmla="*/ 252 h 273"/>
                <a:gd name="T52" fmla="*/ 30 w 606"/>
                <a:gd name="T53" fmla="*/ 258 h 273"/>
                <a:gd name="T54" fmla="*/ 40 w 606"/>
                <a:gd name="T55" fmla="*/ 262 h 273"/>
                <a:gd name="T56" fmla="*/ 557 w 606"/>
                <a:gd name="T57" fmla="*/ 263 h 273"/>
                <a:gd name="T58" fmla="*/ 568 w 606"/>
                <a:gd name="T59" fmla="*/ 261 h 273"/>
                <a:gd name="T60" fmla="*/ 578 w 606"/>
                <a:gd name="T61" fmla="*/ 257 h 273"/>
                <a:gd name="T62" fmla="*/ 587 w 606"/>
                <a:gd name="T63" fmla="*/ 249 h 273"/>
                <a:gd name="T64" fmla="*/ 593 w 606"/>
                <a:gd name="T65" fmla="*/ 240 h 273"/>
                <a:gd name="T66" fmla="*/ 596 w 606"/>
                <a:gd name="T67" fmla="*/ 228 h 273"/>
                <a:gd name="T68" fmla="*/ 596 w 606"/>
                <a:gd name="T69" fmla="*/ 45 h 273"/>
                <a:gd name="T70" fmla="*/ 593 w 606"/>
                <a:gd name="T71" fmla="*/ 34 h 273"/>
                <a:gd name="T72" fmla="*/ 587 w 606"/>
                <a:gd name="T73" fmla="*/ 24 h 273"/>
                <a:gd name="T74" fmla="*/ 579 w 606"/>
                <a:gd name="T75" fmla="*/ 17 h 273"/>
                <a:gd name="T76" fmla="*/ 569 w 606"/>
                <a:gd name="T77" fmla="*/ 12 h 273"/>
                <a:gd name="T78" fmla="*/ 557 w 606"/>
                <a:gd name="T79" fmla="*/ 10 h 273"/>
                <a:gd name="T80" fmla="*/ 41 w 606"/>
                <a:gd name="T81" fmla="*/ 11 h 273"/>
                <a:gd name="T82" fmla="*/ 30 w 606"/>
                <a:gd name="T83" fmla="*/ 14 h 273"/>
                <a:gd name="T84" fmla="*/ 21 w 606"/>
                <a:gd name="T85" fmla="*/ 21 h 273"/>
                <a:gd name="T86" fmla="*/ 14 w 606"/>
                <a:gd name="T87" fmla="*/ 30 h 273"/>
                <a:gd name="T88" fmla="*/ 10 w 606"/>
                <a:gd name="T89" fmla="*/ 41 h 273"/>
                <a:gd name="T90" fmla="*/ 9 w 606"/>
                <a:gd name="T91" fmla="*/ 224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06" h="273">
                  <a:moveTo>
                    <a:pt x="0" y="49"/>
                  </a:moveTo>
                  <a:lnTo>
                    <a:pt x="0" y="44"/>
                  </a:lnTo>
                  <a:lnTo>
                    <a:pt x="1" y="39"/>
                  </a:lnTo>
                  <a:lnTo>
                    <a:pt x="2" y="35"/>
                  </a:lnTo>
                  <a:lnTo>
                    <a:pt x="4" y="30"/>
                  </a:lnTo>
                  <a:lnTo>
                    <a:pt x="6" y="26"/>
                  </a:lnTo>
                  <a:lnTo>
                    <a:pt x="8" y="22"/>
                  </a:lnTo>
                  <a:lnTo>
                    <a:pt x="11" y="18"/>
                  </a:lnTo>
                  <a:lnTo>
                    <a:pt x="14" y="15"/>
                  </a:lnTo>
                  <a:lnTo>
                    <a:pt x="17" y="11"/>
                  </a:lnTo>
                  <a:lnTo>
                    <a:pt x="21" y="9"/>
                  </a:lnTo>
                  <a:lnTo>
                    <a:pt x="25" y="6"/>
                  </a:lnTo>
                  <a:lnTo>
                    <a:pt x="29" y="4"/>
                  </a:lnTo>
                  <a:lnTo>
                    <a:pt x="34" y="2"/>
                  </a:lnTo>
                  <a:lnTo>
                    <a:pt x="38" y="1"/>
                  </a:lnTo>
                  <a:lnTo>
                    <a:pt x="43" y="0"/>
                  </a:lnTo>
                  <a:lnTo>
                    <a:pt x="48" y="0"/>
                  </a:lnTo>
                  <a:lnTo>
                    <a:pt x="557" y="0"/>
                  </a:lnTo>
                  <a:lnTo>
                    <a:pt x="561" y="0"/>
                  </a:lnTo>
                  <a:lnTo>
                    <a:pt x="566" y="1"/>
                  </a:lnTo>
                  <a:lnTo>
                    <a:pt x="571" y="2"/>
                  </a:lnTo>
                  <a:lnTo>
                    <a:pt x="576" y="4"/>
                  </a:lnTo>
                  <a:lnTo>
                    <a:pt x="580" y="6"/>
                  </a:lnTo>
                  <a:lnTo>
                    <a:pt x="584" y="8"/>
                  </a:lnTo>
                  <a:lnTo>
                    <a:pt x="588" y="11"/>
                  </a:lnTo>
                  <a:lnTo>
                    <a:pt x="591" y="14"/>
                  </a:lnTo>
                  <a:lnTo>
                    <a:pt x="594" y="18"/>
                  </a:lnTo>
                  <a:lnTo>
                    <a:pt x="597" y="21"/>
                  </a:lnTo>
                  <a:lnTo>
                    <a:pt x="600" y="25"/>
                  </a:lnTo>
                  <a:lnTo>
                    <a:pt x="602" y="30"/>
                  </a:lnTo>
                  <a:lnTo>
                    <a:pt x="603" y="34"/>
                  </a:lnTo>
                  <a:lnTo>
                    <a:pt x="605" y="39"/>
                  </a:lnTo>
                  <a:lnTo>
                    <a:pt x="605" y="44"/>
                  </a:lnTo>
                  <a:lnTo>
                    <a:pt x="606" y="49"/>
                  </a:lnTo>
                  <a:lnTo>
                    <a:pt x="606" y="224"/>
                  </a:lnTo>
                  <a:lnTo>
                    <a:pt x="605" y="229"/>
                  </a:lnTo>
                  <a:lnTo>
                    <a:pt x="605" y="234"/>
                  </a:lnTo>
                  <a:lnTo>
                    <a:pt x="603" y="238"/>
                  </a:lnTo>
                  <a:lnTo>
                    <a:pt x="602" y="243"/>
                  </a:lnTo>
                  <a:lnTo>
                    <a:pt x="600" y="247"/>
                  </a:lnTo>
                  <a:lnTo>
                    <a:pt x="597" y="251"/>
                  </a:lnTo>
                  <a:lnTo>
                    <a:pt x="594" y="255"/>
                  </a:lnTo>
                  <a:lnTo>
                    <a:pt x="591" y="258"/>
                  </a:lnTo>
                  <a:lnTo>
                    <a:pt x="588" y="262"/>
                  </a:lnTo>
                  <a:lnTo>
                    <a:pt x="584" y="264"/>
                  </a:lnTo>
                  <a:lnTo>
                    <a:pt x="580" y="267"/>
                  </a:lnTo>
                  <a:lnTo>
                    <a:pt x="576" y="269"/>
                  </a:lnTo>
                  <a:lnTo>
                    <a:pt x="572" y="271"/>
                  </a:lnTo>
                  <a:lnTo>
                    <a:pt x="567" y="272"/>
                  </a:lnTo>
                  <a:lnTo>
                    <a:pt x="562" y="273"/>
                  </a:lnTo>
                  <a:lnTo>
                    <a:pt x="557" y="273"/>
                  </a:lnTo>
                  <a:lnTo>
                    <a:pt x="48" y="273"/>
                  </a:lnTo>
                  <a:lnTo>
                    <a:pt x="44" y="273"/>
                  </a:lnTo>
                  <a:lnTo>
                    <a:pt x="39" y="272"/>
                  </a:lnTo>
                  <a:lnTo>
                    <a:pt x="34" y="271"/>
                  </a:lnTo>
                  <a:lnTo>
                    <a:pt x="30" y="269"/>
                  </a:lnTo>
                  <a:lnTo>
                    <a:pt x="25" y="267"/>
                  </a:lnTo>
                  <a:lnTo>
                    <a:pt x="21" y="265"/>
                  </a:lnTo>
                  <a:lnTo>
                    <a:pt x="18" y="262"/>
                  </a:lnTo>
                  <a:lnTo>
                    <a:pt x="14" y="259"/>
                  </a:lnTo>
                  <a:lnTo>
                    <a:pt x="11" y="255"/>
                  </a:lnTo>
                  <a:lnTo>
                    <a:pt x="8" y="252"/>
                  </a:lnTo>
                  <a:lnTo>
                    <a:pt x="6" y="248"/>
                  </a:lnTo>
                  <a:lnTo>
                    <a:pt x="4" y="243"/>
                  </a:lnTo>
                  <a:lnTo>
                    <a:pt x="2" y="239"/>
                  </a:lnTo>
                  <a:lnTo>
                    <a:pt x="1" y="234"/>
                  </a:lnTo>
                  <a:lnTo>
                    <a:pt x="0" y="229"/>
                  </a:lnTo>
                  <a:lnTo>
                    <a:pt x="0" y="225"/>
                  </a:lnTo>
                  <a:lnTo>
                    <a:pt x="0" y="49"/>
                  </a:lnTo>
                  <a:close/>
                  <a:moveTo>
                    <a:pt x="9" y="224"/>
                  </a:moveTo>
                  <a:lnTo>
                    <a:pt x="10" y="228"/>
                  </a:lnTo>
                  <a:lnTo>
                    <a:pt x="10" y="232"/>
                  </a:lnTo>
                  <a:lnTo>
                    <a:pt x="11" y="236"/>
                  </a:lnTo>
                  <a:lnTo>
                    <a:pt x="12" y="239"/>
                  </a:lnTo>
                  <a:lnTo>
                    <a:pt x="14" y="243"/>
                  </a:lnTo>
                  <a:lnTo>
                    <a:pt x="16" y="246"/>
                  </a:lnTo>
                  <a:lnTo>
                    <a:pt x="18" y="249"/>
                  </a:lnTo>
                  <a:lnTo>
                    <a:pt x="21" y="252"/>
                  </a:lnTo>
                  <a:lnTo>
                    <a:pt x="23" y="254"/>
                  </a:lnTo>
                  <a:lnTo>
                    <a:pt x="26" y="256"/>
                  </a:lnTo>
                  <a:lnTo>
                    <a:pt x="30" y="258"/>
                  </a:lnTo>
                  <a:lnTo>
                    <a:pt x="33" y="260"/>
                  </a:lnTo>
                  <a:lnTo>
                    <a:pt x="37" y="261"/>
                  </a:lnTo>
                  <a:lnTo>
                    <a:pt x="40" y="262"/>
                  </a:lnTo>
                  <a:lnTo>
                    <a:pt x="44" y="263"/>
                  </a:lnTo>
                  <a:lnTo>
                    <a:pt x="48" y="263"/>
                  </a:lnTo>
                  <a:lnTo>
                    <a:pt x="557" y="263"/>
                  </a:lnTo>
                  <a:lnTo>
                    <a:pt x="561" y="263"/>
                  </a:lnTo>
                  <a:lnTo>
                    <a:pt x="565" y="262"/>
                  </a:lnTo>
                  <a:lnTo>
                    <a:pt x="568" y="261"/>
                  </a:lnTo>
                  <a:lnTo>
                    <a:pt x="572" y="260"/>
                  </a:lnTo>
                  <a:lnTo>
                    <a:pt x="575" y="259"/>
                  </a:lnTo>
                  <a:lnTo>
                    <a:pt x="578" y="257"/>
                  </a:lnTo>
                  <a:lnTo>
                    <a:pt x="581" y="254"/>
                  </a:lnTo>
                  <a:lnTo>
                    <a:pt x="584" y="252"/>
                  </a:lnTo>
                  <a:lnTo>
                    <a:pt x="587" y="249"/>
                  </a:lnTo>
                  <a:lnTo>
                    <a:pt x="589" y="246"/>
                  </a:lnTo>
                  <a:lnTo>
                    <a:pt x="591" y="243"/>
                  </a:lnTo>
                  <a:lnTo>
                    <a:pt x="593" y="240"/>
                  </a:lnTo>
                  <a:lnTo>
                    <a:pt x="594" y="236"/>
                  </a:lnTo>
                  <a:lnTo>
                    <a:pt x="595" y="232"/>
                  </a:lnTo>
                  <a:lnTo>
                    <a:pt x="596" y="228"/>
                  </a:lnTo>
                  <a:lnTo>
                    <a:pt x="596" y="224"/>
                  </a:lnTo>
                  <a:lnTo>
                    <a:pt x="596" y="49"/>
                  </a:lnTo>
                  <a:lnTo>
                    <a:pt x="596" y="45"/>
                  </a:lnTo>
                  <a:lnTo>
                    <a:pt x="595" y="41"/>
                  </a:lnTo>
                  <a:lnTo>
                    <a:pt x="594" y="37"/>
                  </a:lnTo>
                  <a:lnTo>
                    <a:pt x="593" y="34"/>
                  </a:lnTo>
                  <a:lnTo>
                    <a:pt x="591" y="30"/>
                  </a:lnTo>
                  <a:lnTo>
                    <a:pt x="589" y="27"/>
                  </a:lnTo>
                  <a:lnTo>
                    <a:pt x="587" y="24"/>
                  </a:lnTo>
                  <a:lnTo>
                    <a:pt x="585" y="21"/>
                  </a:lnTo>
                  <a:lnTo>
                    <a:pt x="582" y="19"/>
                  </a:lnTo>
                  <a:lnTo>
                    <a:pt x="579" y="17"/>
                  </a:lnTo>
                  <a:lnTo>
                    <a:pt x="576" y="15"/>
                  </a:lnTo>
                  <a:lnTo>
                    <a:pt x="572" y="13"/>
                  </a:lnTo>
                  <a:lnTo>
                    <a:pt x="569" y="12"/>
                  </a:lnTo>
                  <a:lnTo>
                    <a:pt x="565" y="11"/>
                  </a:lnTo>
                  <a:lnTo>
                    <a:pt x="561" y="10"/>
                  </a:lnTo>
                  <a:lnTo>
                    <a:pt x="557" y="10"/>
                  </a:lnTo>
                  <a:lnTo>
                    <a:pt x="49" y="10"/>
                  </a:lnTo>
                  <a:lnTo>
                    <a:pt x="45" y="10"/>
                  </a:lnTo>
                  <a:lnTo>
                    <a:pt x="41" y="11"/>
                  </a:lnTo>
                  <a:lnTo>
                    <a:pt x="37" y="11"/>
                  </a:lnTo>
                  <a:lnTo>
                    <a:pt x="33" y="13"/>
                  </a:lnTo>
                  <a:lnTo>
                    <a:pt x="30" y="14"/>
                  </a:lnTo>
                  <a:lnTo>
                    <a:pt x="27" y="16"/>
                  </a:lnTo>
                  <a:lnTo>
                    <a:pt x="24" y="18"/>
                  </a:lnTo>
                  <a:lnTo>
                    <a:pt x="21" y="21"/>
                  </a:lnTo>
                  <a:lnTo>
                    <a:pt x="18" y="24"/>
                  </a:lnTo>
                  <a:lnTo>
                    <a:pt x="16" y="27"/>
                  </a:lnTo>
                  <a:lnTo>
                    <a:pt x="14" y="30"/>
                  </a:lnTo>
                  <a:lnTo>
                    <a:pt x="13" y="33"/>
                  </a:lnTo>
                  <a:lnTo>
                    <a:pt x="11" y="37"/>
                  </a:lnTo>
                  <a:lnTo>
                    <a:pt x="10" y="41"/>
                  </a:lnTo>
                  <a:lnTo>
                    <a:pt x="10" y="45"/>
                  </a:lnTo>
                  <a:lnTo>
                    <a:pt x="9" y="49"/>
                  </a:lnTo>
                  <a:lnTo>
                    <a:pt x="9" y="224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209" name="Rectangle 46"/>
            <p:cNvSpPr>
              <a:spLocks noChangeArrowheads="1"/>
            </p:cNvSpPr>
            <p:nvPr/>
          </p:nvSpPr>
          <p:spPr bwMode="auto">
            <a:xfrm>
              <a:off x="8124" y="3861"/>
              <a:ext cx="268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燃料化</a:t>
              </a:r>
              <a:endParaRPr kumimoji="1" lang="ja-JP" altLang="ja-JP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ＭＳ Ｐゴシック" pitchFamily="50" charset="-128"/>
              </a:endParaRPr>
            </a:p>
          </p:txBody>
        </p:sp>
        <p:sp>
          <p:nvSpPr>
            <p:cNvPr id="210" name="Rectangle 47"/>
            <p:cNvSpPr>
              <a:spLocks noChangeArrowheads="1"/>
            </p:cNvSpPr>
            <p:nvPr/>
          </p:nvSpPr>
          <p:spPr bwMode="auto">
            <a:xfrm>
              <a:off x="8571" y="4077"/>
              <a:ext cx="2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</a:t>
              </a:r>
              <a:endParaRPr kumimoji="1" lang="ja-JP" altLang="ja-JP" sz="10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11" name="Rectangle 48"/>
            <p:cNvSpPr>
              <a:spLocks noChangeArrowheads="1"/>
            </p:cNvSpPr>
            <p:nvPr/>
          </p:nvSpPr>
          <p:spPr bwMode="auto">
            <a:xfrm>
              <a:off x="8073" y="3976"/>
              <a:ext cx="446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ts val="1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サーマル</a:t>
              </a:r>
              <a:r>
                <a:rPr kumimoji="1" lang="en-US" altLang="ja-JP" sz="10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/>
              </a:r>
              <a:br>
                <a:rPr kumimoji="1" lang="en-US" altLang="ja-JP" sz="10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</a:br>
              <a:r>
                <a:rPr kumimoji="1" lang="ja-JP" altLang="ja-JP" sz="10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リサイクル</a:t>
              </a:r>
              <a:endParaRPr kumimoji="1" lang="ja-JP" altLang="ja-JP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ＭＳ Ｐゴシック" pitchFamily="50" charset="-128"/>
              </a:endParaRPr>
            </a:p>
          </p:txBody>
        </p:sp>
        <p:sp>
          <p:nvSpPr>
            <p:cNvPr id="212" name="Rectangle 49"/>
            <p:cNvSpPr>
              <a:spLocks noChangeArrowheads="1"/>
            </p:cNvSpPr>
            <p:nvPr/>
          </p:nvSpPr>
          <p:spPr bwMode="auto">
            <a:xfrm>
              <a:off x="8920" y="4154"/>
              <a:ext cx="2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</a:t>
              </a:r>
              <a:endParaRPr kumimoji="1" lang="ja-JP" altLang="ja-JP" sz="10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13" name="Freeform 50"/>
            <p:cNvSpPr>
              <a:spLocks/>
            </p:cNvSpPr>
            <p:nvPr/>
          </p:nvSpPr>
          <p:spPr bwMode="auto">
            <a:xfrm>
              <a:off x="7010" y="3511"/>
              <a:ext cx="574" cy="186"/>
            </a:xfrm>
            <a:custGeom>
              <a:avLst/>
              <a:gdLst>
                <a:gd name="T0" fmla="*/ 0 w 6353"/>
                <a:gd name="T1" fmla="*/ 428 h 2567"/>
                <a:gd name="T2" fmla="*/ 428 w 6353"/>
                <a:gd name="T3" fmla="*/ 0 h 2567"/>
                <a:gd name="T4" fmla="*/ 5925 w 6353"/>
                <a:gd name="T5" fmla="*/ 0 h 2567"/>
                <a:gd name="T6" fmla="*/ 6353 w 6353"/>
                <a:gd name="T7" fmla="*/ 428 h 2567"/>
                <a:gd name="T8" fmla="*/ 6353 w 6353"/>
                <a:gd name="T9" fmla="*/ 2139 h 2567"/>
                <a:gd name="T10" fmla="*/ 5925 w 6353"/>
                <a:gd name="T11" fmla="*/ 2567 h 2567"/>
                <a:gd name="T12" fmla="*/ 428 w 6353"/>
                <a:gd name="T13" fmla="*/ 2567 h 2567"/>
                <a:gd name="T14" fmla="*/ 0 w 6353"/>
                <a:gd name="T15" fmla="*/ 2139 h 2567"/>
                <a:gd name="T16" fmla="*/ 0 w 6353"/>
                <a:gd name="T17" fmla="*/ 428 h 25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53" h="2567">
                  <a:moveTo>
                    <a:pt x="0" y="428"/>
                  </a:moveTo>
                  <a:cubicBezTo>
                    <a:pt x="0" y="192"/>
                    <a:pt x="192" y="0"/>
                    <a:pt x="428" y="0"/>
                  </a:cubicBezTo>
                  <a:lnTo>
                    <a:pt x="5925" y="0"/>
                  </a:lnTo>
                  <a:cubicBezTo>
                    <a:pt x="6161" y="0"/>
                    <a:pt x="6353" y="192"/>
                    <a:pt x="6353" y="428"/>
                  </a:cubicBezTo>
                  <a:lnTo>
                    <a:pt x="6353" y="2139"/>
                  </a:lnTo>
                  <a:cubicBezTo>
                    <a:pt x="6353" y="2375"/>
                    <a:pt x="6161" y="2567"/>
                    <a:pt x="5925" y="2567"/>
                  </a:cubicBezTo>
                  <a:lnTo>
                    <a:pt x="428" y="2567"/>
                  </a:lnTo>
                  <a:cubicBezTo>
                    <a:pt x="192" y="2567"/>
                    <a:pt x="0" y="2375"/>
                    <a:pt x="0" y="2139"/>
                  </a:cubicBezTo>
                  <a:lnTo>
                    <a:pt x="0" y="428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214" name="Freeform 51"/>
            <p:cNvSpPr>
              <a:spLocks noEditPoints="1"/>
            </p:cNvSpPr>
            <p:nvPr/>
          </p:nvSpPr>
          <p:spPr bwMode="auto">
            <a:xfrm>
              <a:off x="6997" y="3506"/>
              <a:ext cx="596" cy="196"/>
            </a:xfrm>
            <a:custGeom>
              <a:avLst/>
              <a:gdLst>
                <a:gd name="T0" fmla="*/ 1 w 471"/>
                <a:gd name="T1" fmla="*/ 29 h 196"/>
                <a:gd name="T2" fmla="*/ 4 w 471"/>
                <a:gd name="T3" fmla="*/ 19 h 196"/>
                <a:gd name="T4" fmla="*/ 10 w 471"/>
                <a:gd name="T5" fmla="*/ 11 h 196"/>
                <a:gd name="T6" fmla="*/ 18 w 471"/>
                <a:gd name="T7" fmla="*/ 4 h 196"/>
                <a:gd name="T8" fmla="*/ 28 w 471"/>
                <a:gd name="T9" fmla="*/ 1 h 196"/>
                <a:gd name="T10" fmla="*/ 435 w 471"/>
                <a:gd name="T11" fmla="*/ 0 h 196"/>
                <a:gd name="T12" fmla="*/ 446 w 471"/>
                <a:gd name="T13" fmla="*/ 1 h 196"/>
                <a:gd name="T14" fmla="*/ 455 w 471"/>
                <a:gd name="T15" fmla="*/ 6 h 196"/>
                <a:gd name="T16" fmla="*/ 463 w 471"/>
                <a:gd name="T17" fmla="*/ 13 h 196"/>
                <a:gd name="T18" fmla="*/ 468 w 471"/>
                <a:gd name="T19" fmla="*/ 21 h 196"/>
                <a:gd name="T20" fmla="*/ 471 w 471"/>
                <a:gd name="T21" fmla="*/ 32 h 196"/>
                <a:gd name="T22" fmla="*/ 471 w 471"/>
                <a:gd name="T23" fmla="*/ 164 h 196"/>
                <a:gd name="T24" fmla="*/ 469 w 471"/>
                <a:gd name="T25" fmla="*/ 174 h 196"/>
                <a:gd name="T26" fmla="*/ 463 w 471"/>
                <a:gd name="T27" fmla="*/ 183 h 196"/>
                <a:gd name="T28" fmla="*/ 456 w 471"/>
                <a:gd name="T29" fmla="*/ 190 h 196"/>
                <a:gd name="T30" fmla="*/ 446 w 471"/>
                <a:gd name="T31" fmla="*/ 195 h 196"/>
                <a:gd name="T32" fmla="*/ 436 w 471"/>
                <a:gd name="T33" fmla="*/ 196 h 196"/>
                <a:gd name="T34" fmla="*/ 29 w 471"/>
                <a:gd name="T35" fmla="*/ 196 h 196"/>
                <a:gd name="T36" fmla="*/ 19 w 471"/>
                <a:gd name="T37" fmla="*/ 192 h 196"/>
                <a:gd name="T38" fmla="*/ 11 w 471"/>
                <a:gd name="T39" fmla="*/ 186 h 196"/>
                <a:gd name="T40" fmla="*/ 4 w 471"/>
                <a:gd name="T41" fmla="*/ 178 h 196"/>
                <a:gd name="T42" fmla="*/ 1 w 471"/>
                <a:gd name="T43" fmla="*/ 168 h 196"/>
                <a:gd name="T44" fmla="*/ 0 w 471"/>
                <a:gd name="T45" fmla="*/ 36 h 196"/>
                <a:gd name="T46" fmla="*/ 10 w 471"/>
                <a:gd name="T47" fmla="*/ 165 h 196"/>
                <a:gd name="T48" fmla="*/ 13 w 471"/>
                <a:gd name="T49" fmla="*/ 173 h 196"/>
                <a:gd name="T50" fmla="*/ 17 w 471"/>
                <a:gd name="T51" fmla="*/ 179 h 196"/>
                <a:gd name="T52" fmla="*/ 23 w 471"/>
                <a:gd name="T53" fmla="*/ 183 h 196"/>
                <a:gd name="T54" fmla="*/ 30 w 471"/>
                <a:gd name="T55" fmla="*/ 186 h 196"/>
                <a:gd name="T56" fmla="*/ 435 w 471"/>
                <a:gd name="T57" fmla="*/ 186 h 196"/>
                <a:gd name="T58" fmla="*/ 443 w 471"/>
                <a:gd name="T59" fmla="*/ 185 h 196"/>
                <a:gd name="T60" fmla="*/ 450 w 471"/>
                <a:gd name="T61" fmla="*/ 182 h 196"/>
                <a:gd name="T62" fmla="*/ 455 w 471"/>
                <a:gd name="T63" fmla="*/ 177 h 196"/>
                <a:gd name="T64" fmla="*/ 459 w 471"/>
                <a:gd name="T65" fmla="*/ 171 h 196"/>
                <a:gd name="T66" fmla="*/ 461 w 471"/>
                <a:gd name="T67" fmla="*/ 163 h 196"/>
                <a:gd name="T68" fmla="*/ 461 w 471"/>
                <a:gd name="T69" fmla="*/ 33 h 196"/>
                <a:gd name="T70" fmla="*/ 460 w 471"/>
                <a:gd name="T71" fmla="*/ 26 h 196"/>
                <a:gd name="T72" fmla="*/ 456 w 471"/>
                <a:gd name="T73" fmla="*/ 19 h 196"/>
                <a:gd name="T74" fmla="*/ 450 w 471"/>
                <a:gd name="T75" fmla="*/ 14 h 196"/>
                <a:gd name="T76" fmla="*/ 443 w 471"/>
                <a:gd name="T77" fmla="*/ 11 h 196"/>
                <a:gd name="T78" fmla="*/ 435 w 471"/>
                <a:gd name="T79" fmla="*/ 9 h 196"/>
                <a:gd name="T80" fmla="*/ 31 w 471"/>
                <a:gd name="T81" fmla="*/ 10 h 196"/>
                <a:gd name="T82" fmla="*/ 24 w 471"/>
                <a:gd name="T83" fmla="*/ 13 h 196"/>
                <a:gd name="T84" fmla="*/ 17 w 471"/>
                <a:gd name="T85" fmla="*/ 17 h 196"/>
                <a:gd name="T86" fmla="*/ 13 w 471"/>
                <a:gd name="T87" fmla="*/ 23 h 196"/>
                <a:gd name="T88" fmla="*/ 10 w 471"/>
                <a:gd name="T89" fmla="*/ 30 h 196"/>
                <a:gd name="T90" fmla="*/ 10 w 471"/>
                <a:gd name="T91" fmla="*/ 16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71" h="196">
                  <a:moveTo>
                    <a:pt x="0" y="36"/>
                  </a:moveTo>
                  <a:lnTo>
                    <a:pt x="0" y="32"/>
                  </a:lnTo>
                  <a:lnTo>
                    <a:pt x="1" y="29"/>
                  </a:lnTo>
                  <a:lnTo>
                    <a:pt x="1" y="25"/>
                  </a:lnTo>
                  <a:lnTo>
                    <a:pt x="3" y="22"/>
                  </a:lnTo>
                  <a:lnTo>
                    <a:pt x="4" y="19"/>
                  </a:lnTo>
                  <a:lnTo>
                    <a:pt x="6" y="16"/>
                  </a:lnTo>
                  <a:lnTo>
                    <a:pt x="8" y="13"/>
                  </a:lnTo>
                  <a:lnTo>
                    <a:pt x="10" y="11"/>
                  </a:lnTo>
                  <a:lnTo>
                    <a:pt x="13" y="8"/>
                  </a:lnTo>
                  <a:lnTo>
                    <a:pt x="16" y="6"/>
                  </a:lnTo>
                  <a:lnTo>
                    <a:pt x="18" y="4"/>
                  </a:lnTo>
                  <a:lnTo>
                    <a:pt x="22" y="3"/>
                  </a:lnTo>
                  <a:lnTo>
                    <a:pt x="25" y="1"/>
                  </a:lnTo>
                  <a:lnTo>
                    <a:pt x="28" y="1"/>
                  </a:lnTo>
                  <a:lnTo>
                    <a:pt x="32" y="0"/>
                  </a:lnTo>
                  <a:lnTo>
                    <a:pt x="36" y="0"/>
                  </a:lnTo>
                  <a:lnTo>
                    <a:pt x="435" y="0"/>
                  </a:lnTo>
                  <a:lnTo>
                    <a:pt x="439" y="0"/>
                  </a:lnTo>
                  <a:lnTo>
                    <a:pt x="442" y="0"/>
                  </a:lnTo>
                  <a:lnTo>
                    <a:pt x="446" y="1"/>
                  </a:lnTo>
                  <a:lnTo>
                    <a:pt x="449" y="3"/>
                  </a:lnTo>
                  <a:lnTo>
                    <a:pt x="452" y="4"/>
                  </a:lnTo>
                  <a:lnTo>
                    <a:pt x="455" y="6"/>
                  </a:lnTo>
                  <a:lnTo>
                    <a:pt x="458" y="8"/>
                  </a:lnTo>
                  <a:lnTo>
                    <a:pt x="461" y="10"/>
                  </a:lnTo>
                  <a:lnTo>
                    <a:pt x="463" y="13"/>
                  </a:lnTo>
                  <a:lnTo>
                    <a:pt x="465" y="15"/>
                  </a:lnTo>
                  <a:lnTo>
                    <a:pt x="467" y="18"/>
                  </a:lnTo>
                  <a:lnTo>
                    <a:pt x="468" y="21"/>
                  </a:lnTo>
                  <a:lnTo>
                    <a:pt x="470" y="25"/>
                  </a:lnTo>
                  <a:lnTo>
                    <a:pt x="470" y="28"/>
                  </a:lnTo>
                  <a:lnTo>
                    <a:pt x="471" y="32"/>
                  </a:lnTo>
                  <a:lnTo>
                    <a:pt x="471" y="36"/>
                  </a:lnTo>
                  <a:lnTo>
                    <a:pt x="471" y="160"/>
                  </a:lnTo>
                  <a:lnTo>
                    <a:pt x="471" y="164"/>
                  </a:lnTo>
                  <a:lnTo>
                    <a:pt x="471" y="167"/>
                  </a:lnTo>
                  <a:lnTo>
                    <a:pt x="470" y="171"/>
                  </a:lnTo>
                  <a:lnTo>
                    <a:pt x="469" y="174"/>
                  </a:lnTo>
                  <a:lnTo>
                    <a:pt x="467" y="177"/>
                  </a:lnTo>
                  <a:lnTo>
                    <a:pt x="465" y="180"/>
                  </a:lnTo>
                  <a:lnTo>
                    <a:pt x="463" y="183"/>
                  </a:lnTo>
                  <a:lnTo>
                    <a:pt x="461" y="186"/>
                  </a:lnTo>
                  <a:lnTo>
                    <a:pt x="458" y="188"/>
                  </a:lnTo>
                  <a:lnTo>
                    <a:pt x="456" y="190"/>
                  </a:lnTo>
                  <a:lnTo>
                    <a:pt x="453" y="192"/>
                  </a:lnTo>
                  <a:lnTo>
                    <a:pt x="450" y="193"/>
                  </a:lnTo>
                  <a:lnTo>
                    <a:pt x="446" y="195"/>
                  </a:lnTo>
                  <a:lnTo>
                    <a:pt x="443" y="195"/>
                  </a:lnTo>
                  <a:lnTo>
                    <a:pt x="439" y="196"/>
                  </a:lnTo>
                  <a:lnTo>
                    <a:pt x="436" y="196"/>
                  </a:lnTo>
                  <a:lnTo>
                    <a:pt x="36" y="196"/>
                  </a:lnTo>
                  <a:lnTo>
                    <a:pt x="32" y="196"/>
                  </a:lnTo>
                  <a:lnTo>
                    <a:pt x="29" y="196"/>
                  </a:lnTo>
                  <a:lnTo>
                    <a:pt x="25" y="195"/>
                  </a:lnTo>
                  <a:lnTo>
                    <a:pt x="22" y="193"/>
                  </a:lnTo>
                  <a:lnTo>
                    <a:pt x="19" y="192"/>
                  </a:lnTo>
                  <a:lnTo>
                    <a:pt x="16" y="190"/>
                  </a:lnTo>
                  <a:lnTo>
                    <a:pt x="13" y="188"/>
                  </a:lnTo>
                  <a:lnTo>
                    <a:pt x="11" y="186"/>
                  </a:lnTo>
                  <a:lnTo>
                    <a:pt x="8" y="183"/>
                  </a:lnTo>
                  <a:lnTo>
                    <a:pt x="6" y="181"/>
                  </a:lnTo>
                  <a:lnTo>
                    <a:pt x="4" y="178"/>
                  </a:lnTo>
                  <a:lnTo>
                    <a:pt x="3" y="174"/>
                  </a:lnTo>
                  <a:lnTo>
                    <a:pt x="2" y="171"/>
                  </a:lnTo>
                  <a:lnTo>
                    <a:pt x="1" y="168"/>
                  </a:lnTo>
                  <a:lnTo>
                    <a:pt x="0" y="164"/>
                  </a:lnTo>
                  <a:lnTo>
                    <a:pt x="0" y="161"/>
                  </a:lnTo>
                  <a:lnTo>
                    <a:pt x="0" y="36"/>
                  </a:lnTo>
                  <a:close/>
                  <a:moveTo>
                    <a:pt x="10" y="160"/>
                  </a:moveTo>
                  <a:lnTo>
                    <a:pt x="10" y="163"/>
                  </a:lnTo>
                  <a:lnTo>
                    <a:pt x="10" y="165"/>
                  </a:lnTo>
                  <a:lnTo>
                    <a:pt x="11" y="168"/>
                  </a:lnTo>
                  <a:lnTo>
                    <a:pt x="11" y="170"/>
                  </a:lnTo>
                  <a:lnTo>
                    <a:pt x="13" y="173"/>
                  </a:lnTo>
                  <a:lnTo>
                    <a:pt x="14" y="175"/>
                  </a:lnTo>
                  <a:lnTo>
                    <a:pt x="15" y="177"/>
                  </a:lnTo>
                  <a:lnTo>
                    <a:pt x="17" y="179"/>
                  </a:lnTo>
                  <a:lnTo>
                    <a:pt x="19" y="180"/>
                  </a:lnTo>
                  <a:lnTo>
                    <a:pt x="21" y="182"/>
                  </a:lnTo>
                  <a:lnTo>
                    <a:pt x="23" y="183"/>
                  </a:lnTo>
                  <a:lnTo>
                    <a:pt x="25" y="184"/>
                  </a:lnTo>
                  <a:lnTo>
                    <a:pt x="28" y="185"/>
                  </a:lnTo>
                  <a:lnTo>
                    <a:pt x="30" y="186"/>
                  </a:lnTo>
                  <a:lnTo>
                    <a:pt x="33" y="186"/>
                  </a:lnTo>
                  <a:lnTo>
                    <a:pt x="36" y="186"/>
                  </a:lnTo>
                  <a:lnTo>
                    <a:pt x="435" y="186"/>
                  </a:lnTo>
                  <a:lnTo>
                    <a:pt x="438" y="186"/>
                  </a:lnTo>
                  <a:lnTo>
                    <a:pt x="440" y="186"/>
                  </a:lnTo>
                  <a:lnTo>
                    <a:pt x="443" y="185"/>
                  </a:lnTo>
                  <a:lnTo>
                    <a:pt x="445" y="185"/>
                  </a:lnTo>
                  <a:lnTo>
                    <a:pt x="448" y="183"/>
                  </a:lnTo>
                  <a:lnTo>
                    <a:pt x="450" y="182"/>
                  </a:lnTo>
                  <a:lnTo>
                    <a:pt x="452" y="181"/>
                  </a:lnTo>
                  <a:lnTo>
                    <a:pt x="454" y="179"/>
                  </a:lnTo>
                  <a:lnTo>
                    <a:pt x="455" y="177"/>
                  </a:lnTo>
                  <a:lnTo>
                    <a:pt x="457" y="175"/>
                  </a:lnTo>
                  <a:lnTo>
                    <a:pt x="458" y="173"/>
                  </a:lnTo>
                  <a:lnTo>
                    <a:pt x="459" y="171"/>
                  </a:lnTo>
                  <a:lnTo>
                    <a:pt x="460" y="168"/>
                  </a:lnTo>
                  <a:lnTo>
                    <a:pt x="461" y="166"/>
                  </a:lnTo>
                  <a:lnTo>
                    <a:pt x="461" y="163"/>
                  </a:lnTo>
                  <a:lnTo>
                    <a:pt x="462" y="160"/>
                  </a:lnTo>
                  <a:lnTo>
                    <a:pt x="462" y="36"/>
                  </a:lnTo>
                  <a:lnTo>
                    <a:pt x="461" y="33"/>
                  </a:lnTo>
                  <a:lnTo>
                    <a:pt x="461" y="31"/>
                  </a:lnTo>
                  <a:lnTo>
                    <a:pt x="460" y="28"/>
                  </a:lnTo>
                  <a:lnTo>
                    <a:pt x="460" y="26"/>
                  </a:lnTo>
                  <a:lnTo>
                    <a:pt x="458" y="23"/>
                  </a:lnTo>
                  <a:lnTo>
                    <a:pt x="457" y="21"/>
                  </a:lnTo>
                  <a:lnTo>
                    <a:pt x="456" y="19"/>
                  </a:lnTo>
                  <a:lnTo>
                    <a:pt x="454" y="17"/>
                  </a:lnTo>
                  <a:lnTo>
                    <a:pt x="452" y="16"/>
                  </a:lnTo>
                  <a:lnTo>
                    <a:pt x="450" y="14"/>
                  </a:lnTo>
                  <a:lnTo>
                    <a:pt x="448" y="13"/>
                  </a:lnTo>
                  <a:lnTo>
                    <a:pt x="446" y="12"/>
                  </a:lnTo>
                  <a:lnTo>
                    <a:pt x="443" y="11"/>
                  </a:lnTo>
                  <a:lnTo>
                    <a:pt x="441" y="10"/>
                  </a:lnTo>
                  <a:lnTo>
                    <a:pt x="438" y="10"/>
                  </a:lnTo>
                  <a:lnTo>
                    <a:pt x="435" y="9"/>
                  </a:lnTo>
                  <a:lnTo>
                    <a:pt x="36" y="9"/>
                  </a:lnTo>
                  <a:lnTo>
                    <a:pt x="33" y="10"/>
                  </a:lnTo>
                  <a:lnTo>
                    <a:pt x="31" y="10"/>
                  </a:lnTo>
                  <a:lnTo>
                    <a:pt x="28" y="11"/>
                  </a:lnTo>
                  <a:lnTo>
                    <a:pt x="26" y="11"/>
                  </a:lnTo>
                  <a:lnTo>
                    <a:pt x="24" y="13"/>
                  </a:lnTo>
                  <a:lnTo>
                    <a:pt x="21" y="14"/>
                  </a:lnTo>
                  <a:lnTo>
                    <a:pt x="19" y="15"/>
                  </a:lnTo>
                  <a:lnTo>
                    <a:pt x="17" y="17"/>
                  </a:lnTo>
                  <a:lnTo>
                    <a:pt x="16" y="19"/>
                  </a:lnTo>
                  <a:lnTo>
                    <a:pt x="14" y="21"/>
                  </a:lnTo>
                  <a:lnTo>
                    <a:pt x="13" y="23"/>
                  </a:lnTo>
                  <a:lnTo>
                    <a:pt x="12" y="25"/>
                  </a:lnTo>
                  <a:lnTo>
                    <a:pt x="11" y="28"/>
                  </a:lnTo>
                  <a:lnTo>
                    <a:pt x="10" y="30"/>
                  </a:lnTo>
                  <a:lnTo>
                    <a:pt x="10" y="33"/>
                  </a:lnTo>
                  <a:lnTo>
                    <a:pt x="10" y="36"/>
                  </a:lnTo>
                  <a:lnTo>
                    <a:pt x="10" y="16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215" name="Rectangle 52"/>
            <p:cNvSpPr>
              <a:spLocks noChangeArrowheads="1"/>
            </p:cNvSpPr>
            <p:nvPr/>
          </p:nvSpPr>
          <p:spPr bwMode="auto">
            <a:xfrm>
              <a:off x="7021" y="3555"/>
              <a:ext cx="536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端材・副産物</a:t>
              </a:r>
              <a:endParaRPr kumimoji="1" lang="ja-JP" altLang="ja-JP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ＭＳ Ｐゴシック" pitchFamily="50" charset="-128"/>
              </a:endParaRPr>
            </a:p>
          </p:txBody>
        </p:sp>
        <p:sp>
          <p:nvSpPr>
            <p:cNvPr id="216" name="Rectangle 53"/>
            <p:cNvSpPr>
              <a:spLocks noChangeArrowheads="1"/>
            </p:cNvSpPr>
            <p:nvPr/>
          </p:nvSpPr>
          <p:spPr bwMode="auto">
            <a:xfrm>
              <a:off x="7444" y="3568"/>
              <a:ext cx="2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</a:t>
              </a:r>
              <a:endParaRPr kumimoji="1" lang="ja-JP" altLang="ja-JP" sz="10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18" name="Freeform 55"/>
            <p:cNvSpPr>
              <a:spLocks/>
            </p:cNvSpPr>
            <p:nvPr/>
          </p:nvSpPr>
          <p:spPr bwMode="auto">
            <a:xfrm>
              <a:off x="6097" y="3167"/>
              <a:ext cx="499" cy="436"/>
            </a:xfrm>
            <a:custGeom>
              <a:avLst/>
              <a:gdLst>
                <a:gd name="T0" fmla="*/ 0 w 6241"/>
                <a:gd name="T1" fmla="*/ 858 h 5150"/>
                <a:gd name="T2" fmla="*/ 858 w 6241"/>
                <a:gd name="T3" fmla="*/ 0 h 5150"/>
                <a:gd name="T4" fmla="*/ 5383 w 6241"/>
                <a:gd name="T5" fmla="*/ 0 h 5150"/>
                <a:gd name="T6" fmla="*/ 6241 w 6241"/>
                <a:gd name="T7" fmla="*/ 858 h 5150"/>
                <a:gd name="T8" fmla="*/ 6241 w 6241"/>
                <a:gd name="T9" fmla="*/ 4292 h 5150"/>
                <a:gd name="T10" fmla="*/ 5383 w 6241"/>
                <a:gd name="T11" fmla="*/ 5150 h 5150"/>
                <a:gd name="T12" fmla="*/ 858 w 6241"/>
                <a:gd name="T13" fmla="*/ 5150 h 5150"/>
                <a:gd name="T14" fmla="*/ 0 w 6241"/>
                <a:gd name="T15" fmla="*/ 4292 h 5150"/>
                <a:gd name="T16" fmla="*/ 0 w 6241"/>
                <a:gd name="T17" fmla="*/ 858 h 5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241" h="5150">
                  <a:moveTo>
                    <a:pt x="0" y="858"/>
                  </a:moveTo>
                  <a:cubicBezTo>
                    <a:pt x="0" y="384"/>
                    <a:pt x="384" y="0"/>
                    <a:pt x="858" y="0"/>
                  </a:cubicBezTo>
                  <a:lnTo>
                    <a:pt x="5383" y="0"/>
                  </a:lnTo>
                  <a:cubicBezTo>
                    <a:pt x="5857" y="0"/>
                    <a:pt x="6241" y="384"/>
                    <a:pt x="6241" y="858"/>
                  </a:cubicBezTo>
                  <a:lnTo>
                    <a:pt x="6241" y="4292"/>
                  </a:lnTo>
                  <a:cubicBezTo>
                    <a:pt x="6241" y="4766"/>
                    <a:pt x="5857" y="5150"/>
                    <a:pt x="5383" y="5150"/>
                  </a:cubicBezTo>
                  <a:lnTo>
                    <a:pt x="858" y="5150"/>
                  </a:lnTo>
                  <a:cubicBezTo>
                    <a:pt x="384" y="5150"/>
                    <a:pt x="0" y="4766"/>
                    <a:pt x="0" y="4292"/>
                  </a:cubicBezTo>
                  <a:lnTo>
                    <a:pt x="0" y="858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219" name="Freeform 56"/>
            <p:cNvSpPr>
              <a:spLocks noEditPoints="1"/>
            </p:cNvSpPr>
            <p:nvPr/>
          </p:nvSpPr>
          <p:spPr bwMode="auto">
            <a:xfrm>
              <a:off x="6097" y="3179"/>
              <a:ext cx="493" cy="429"/>
            </a:xfrm>
            <a:custGeom>
              <a:avLst/>
              <a:gdLst>
                <a:gd name="T0" fmla="*/ 1 w 463"/>
                <a:gd name="T1" fmla="*/ 54 h 384"/>
                <a:gd name="T2" fmla="*/ 8 w 463"/>
                <a:gd name="T3" fmla="*/ 35 h 384"/>
                <a:gd name="T4" fmla="*/ 19 w 463"/>
                <a:gd name="T5" fmla="*/ 20 h 384"/>
                <a:gd name="T6" fmla="*/ 35 w 463"/>
                <a:gd name="T7" fmla="*/ 8 h 384"/>
                <a:gd name="T8" fmla="*/ 53 w 463"/>
                <a:gd name="T9" fmla="*/ 1 h 384"/>
                <a:gd name="T10" fmla="*/ 396 w 463"/>
                <a:gd name="T11" fmla="*/ 0 h 384"/>
                <a:gd name="T12" fmla="*/ 416 w 463"/>
                <a:gd name="T13" fmla="*/ 3 h 384"/>
                <a:gd name="T14" fmla="*/ 433 w 463"/>
                <a:gd name="T15" fmla="*/ 11 h 384"/>
                <a:gd name="T16" fmla="*/ 448 w 463"/>
                <a:gd name="T17" fmla="*/ 24 h 384"/>
                <a:gd name="T18" fmla="*/ 458 w 463"/>
                <a:gd name="T19" fmla="*/ 41 h 384"/>
                <a:gd name="T20" fmla="*/ 463 w 463"/>
                <a:gd name="T21" fmla="*/ 60 h 384"/>
                <a:gd name="T22" fmla="*/ 463 w 463"/>
                <a:gd name="T23" fmla="*/ 324 h 384"/>
                <a:gd name="T24" fmla="*/ 458 w 463"/>
                <a:gd name="T25" fmla="*/ 343 h 384"/>
                <a:gd name="T26" fmla="*/ 448 w 463"/>
                <a:gd name="T27" fmla="*/ 360 h 384"/>
                <a:gd name="T28" fmla="*/ 434 w 463"/>
                <a:gd name="T29" fmla="*/ 373 h 384"/>
                <a:gd name="T30" fmla="*/ 416 w 463"/>
                <a:gd name="T31" fmla="*/ 381 h 384"/>
                <a:gd name="T32" fmla="*/ 396 w 463"/>
                <a:gd name="T33" fmla="*/ 384 h 384"/>
                <a:gd name="T34" fmla="*/ 54 w 463"/>
                <a:gd name="T35" fmla="*/ 383 h 384"/>
                <a:gd name="T36" fmla="*/ 35 w 463"/>
                <a:gd name="T37" fmla="*/ 376 h 384"/>
                <a:gd name="T38" fmla="*/ 20 w 463"/>
                <a:gd name="T39" fmla="*/ 365 h 384"/>
                <a:gd name="T40" fmla="*/ 8 w 463"/>
                <a:gd name="T41" fmla="*/ 349 h 384"/>
                <a:gd name="T42" fmla="*/ 1 w 463"/>
                <a:gd name="T43" fmla="*/ 331 h 384"/>
                <a:gd name="T44" fmla="*/ 0 w 463"/>
                <a:gd name="T45" fmla="*/ 67 h 384"/>
                <a:gd name="T46" fmla="*/ 11 w 463"/>
                <a:gd name="T47" fmla="*/ 328 h 384"/>
                <a:gd name="T48" fmla="*/ 16 w 463"/>
                <a:gd name="T49" fmla="*/ 344 h 384"/>
                <a:gd name="T50" fmla="*/ 26 w 463"/>
                <a:gd name="T51" fmla="*/ 358 h 384"/>
                <a:gd name="T52" fmla="*/ 39 w 463"/>
                <a:gd name="T53" fmla="*/ 368 h 384"/>
                <a:gd name="T54" fmla="*/ 55 w 463"/>
                <a:gd name="T55" fmla="*/ 373 h 384"/>
                <a:gd name="T56" fmla="*/ 396 w 463"/>
                <a:gd name="T57" fmla="*/ 375 h 384"/>
                <a:gd name="T58" fmla="*/ 413 w 463"/>
                <a:gd name="T59" fmla="*/ 372 h 384"/>
                <a:gd name="T60" fmla="*/ 428 w 463"/>
                <a:gd name="T61" fmla="*/ 365 h 384"/>
                <a:gd name="T62" fmla="*/ 440 w 463"/>
                <a:gd name="T63" fmla="*/ 354 h 384"/>
                <a:gd name="T64" fmla="*/ 449 w 463"/>
                <a:gd name="T65" fmla="*/ 340 h 384"/>
                <a:gd name="T66" fmla="*/ 453 w 463"/>
                <a:gd name="T67" fmla="*/ 323 h 384"/>
                <a:gd name="T68" fmla="*/ 453 w 463"/>
                <a:gd name="T69" fmla="*/ 62 h 384"/>
                <a:gd name="T70" fmla="*/ 449 w 463"/>
                <a:gd name="T71" fmla="*/ 45 h 384"/>
                <a:gd name="T72" fmla="*/ 440 w 463"/>
                <a:gd name="T73" fmla="*/ 31 h 384"/>
                <a:gd name="T74" fmla="*/ 428 w 463"/>
                <a:gd name="T75" fmla="*/ 20 h 384"/>
                <a:gd name="T76" fmla="*/ 413 w 463"/>
                <a:gd name="T77" fmla="*/ 12 h 384"/>
                <a:gd name="T78" fmla="*/ 396 w 463"/>
                <a:gd name="T79" fmla="*/ 10 h 384"/>
                <a:gd name="T80" fmla="*/ 56 w 463"/>
                <a:gd name="T81" fmla="*/ 11 h 384"/>
                <a:gd name="T82" fmla="*/ 40 w 463"/>
                <a:gd name="T83" fmla="*/ 17 h 384"/>
                <a:gd name="T84" fmla="*/ 26 w 463"/>
                <a:gd name="T85" fmla="*/ 26 h 384"/>
                <a:gd name="T86" fmla="*/ 17 w 463"/>
                <a:gd name="T87" fmla="*/ 40 h 384"/>
                <a:gd name="T88" fmla="*/ 11 w 463"/>
                <a:gd name="T89" fmla="*/ 55 h 384"/>
                <a:gd name="T90" fmla="*/ 9 w 463"/>
                <a:gd name="T91" fmla="*/ 317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63" h="384">
                  <a:moveTo>
                    <a:pt x="0" y="67"/>
                  </a:moveTo>
                  <a:lnTo>
                    <a:pt x="0" y="61"/>
                  </a:lnTo>
                  <a:lnTo>
                    <a:pt x="1" y="54"/>
                  </a:lnTo>
                  <a:lnTo>
                    <a:pt x="3" y="48"/>
                  </a:lnTo>
                  <a:lnTo>
                    <a:pt x="5" y="41"/>
                  </a:lnTo>
                  <a:lnTo>
                    <a:pt x="8" y="35"/>
                  </a:lnTo>
                  <a:lnTo>
                    <a:pt x="11" y="30"/>
                  </a:lnTo>
                  <a:lnTo>
                    <a:pt x="15" y="25"/>
                  </a:lnTo>
                  <a:lnTo>
                    <a:pt x="19" y="20"/>
                  </a:lnTo>
                  <a:lnTo>
                    <a:pt x="24" y="16"/>
                  </a:lnTo>
                  <a:lnTo>
                    <a:pt x="29" y="12"/>
                  </a:lnTo>
                  <a:lnTo>
                    <a:pt x="35" y="8"/>
                  </a:lnTo>
                  <a:lnTo>
                    <a:pt x="41" y="5"/>
                  </a:lnTo>
                  <a:lnTo>
                    <a:pt x="47" y="3"/>
                  </a:lnTo>
                  <a:lnTo>
                    <a:pt x="53" y="1"/>
                  </a:lnTo>
                  <a:lnTo>
                    <a:pt x="60" y="0"/>
                  </a:lnTo>
                  <a:lnTo>
                    <a:pt x="67" y="0"/>
                  </a:lnTo>
                  <a:lnTo>
                    <a:pt x="396" y="0"/>
                  </a:lnTo>
                  <a:lnTo>
                    <a:pt x="403" y="0"/>
                  </a:lnTo>
                  <a:lnTo>
                    <a:pt x="409" y="1"/>
                  </a:lnTo>
                  <a:lnTo>
                    <a:pt x="416" y="3"/>
                  </a:lnTo>
                  <a:lnTo>
                    <a:pt x="422" y="5"/>
                  </a:lnTo>
                  <a:lnTo>
                    <a:pt x="428" y="8"/>
                  </a:lnTo>
                  <a:lnTo>
                    <a:pt x="433" y="11"/>
                  </a:lnTo>
                  <a:lnTo>
                    <a:pt x="438" y="15"/>
                  </a:lnTo>
                  <a:lnTo>
                    <a:pt x="443" y="20"/>
                  </a:lnTo>
                  <a:lnTo>
                    <a:pt x="448" y="24"/>
                  </a:lnTo>
                  <a:lnTo>
                    <a:pt x="452" y="29"/>
                  </a:lnTo>
                  <a:lnTo>
                    <a:pt x="455" y="35"/>
                  </a:lnTo>
                  <a:lnTo>
                    <a:pt x="458" y="41"/>
                  </a:lnTo>
                  <a:lnTo>
                    <a:pt x="460" y="47"/>
                  </a:lnTo>
                  <a:lnTo>
                    <a:pt x="462" y="54"/>
                  </a:lnTo>
                  <a:lnTo>
                    <a:pt x="463" y="60"/>
                  </a:lnTo>
                  <a:lnTo>
                    <a:pt x="463" y="67"/>
                  </a:lnTo>
                  <a:lnTo>
                    <a:pt x="463" y="317"/>
                  </a:lnTo>
                  <a:lnTo>
                    <a:pt x="463" y="324"/>
                  </a:lnTo>
                  <a:lnTo>
                    <a:pt x="462" y="330"/>
                  </a:lnTo>
                  <a:lnTo>
                    <a:pt x="460" y="337"/>
                  </a:lnTo>
                  <a:lnTo>
                    <a:pt x="458" y="343"/>
                  </a:lnTo>
                  <a:lnTo>
                    <a:pt x="455" y="349"/>
                  </a:lnTo>
                  <a:lnTo>
                    <a:pt x="452" y="355"/>
                  </a:lnTo>
                  <a:lnTo>
                    <a:pt x="448" y="360"/>
                  </a:lnTo>
                  <a:lnTo>
                    <a:pt x="444" y="365"/>
                  </a:lnTo>
                  <a:lnTo>
                    <a:pt x="439" y="369"/>
                  </a:lnTo>
                  <a:lnTo>
                    <a:pt x="434" y="373"/>
                  </a:lnTo>
                  <a:lnTo>
                    <a:pt x="428" y="376"/>
                  </a:lnTo>
                  <a:lnTo>
                    <a:pt x="422" y="379"/>
                  </a:lnTo>
                  <a:lnTo>
                    <a:pt x="416" y="381"/>
                  </a:lnTo>
                  <a:lnTo>
                    <a:pt x="410" y="383"/>
                  </a:lnTo>
                  <a:lnTo>
                    <a:pt x="403" y="384"/>
                  </a:lnTo>
                  <a:lnTo>
                    <a:pt x="396" y="384"/>
                  </a:lnTo>
                  <a:lnTo>
                    <a:pt x="67" y="384"/>
                  </a:lnTo>
                  <a:lnTo>
                    <a:pt x="60" y="384"/>
                  </a:lnTo>
                  <a:lnTo>
                    <a:pt x="54" y="383"/>
                  </a:lnTo>
                  <a:lnTo>
                    <a:pt x="47" y="381"/>
                  </a:lnTo>
                  <a:lnTo>
                    <a:pt x="41" y="379"/>
                  </a:lnTo>
                  <a:lnTo>
                    <a:pt x="35" y="376"/>
                  </a:lnTo>
                  <a:lnTo>
                    <a:pt x="30" y="373"/>
                  </a:lnTo>
                  <a:lnTo>
                    <a:pt x="24" y="369"/>
                  </a:lnTo>
                  <a:lnTo>
                    <a:pt x="20" y="365"/>
                  </a:lnTo>
                  <a:lnTo>
                    <a:pt x="15" y="360"/>
                  </a:lnTo>
                  <a:lnTo>
                    <a:pt x="11" y="355"/>
                  </a:lnTo>
                  <a:lnTo>
                    <a:pt x="8" y="349"/>
                  </a:lnTo>
                  <a:lnTo>
                    <a:pt x="5" y="344"/>
                  </a:lnTo>
                  <a:lnTo>
                    <a:pt x="3" y="337"/>
                  </a:lnTo>
                  <a:lnTo>
                    <a:pt x="1" y="331"/>
                  </a:lnTo>
                  <a:lnTo>
                    <a:pt x="0" y="324"/>
                  </a:lnTo>
                  <a:lnTo>
                    <a:pt x="0" y="317"/>
                  </a:lnTo>
                  <a:lnTo>
                    <a:pt x="0" y="67"/>
                  </a:lnTo>
                  <a:close/>
                  <a:moveTo>
                    <a:pt x="9" y="317"/>
                  </a:moveTo>
                  <a:lnTo>
                    <a:pt x="10" y="323"/>
                  </a:lnTo>
                  <a:lnTo>
                    <a:pt x="11" y="328"/>
                  </a:lnTo>
                  <a:lnTo>
                    <a:pt x="12" y="334"/>
                  </a:lnTo>
                  <a:lnTo>
                    <a:pt x="14" y="339"/>
                  </a:lnTo>
                  <a:lnTo>
                    <a:pt x="16" y="344"/>
                  </a:lnTo>
                  <a:lnTo>
                    <a:pt x="19" y="349"/>
                  </a:lnTo>
                  <a:lnTo>
                    <a:pt x="22" y="354"/>
                  </a:lnTo>
                  <a:lnTo>
                    <a:pt x="26" y="358"/>
                  </a:lnTo>
                  <a:lnTo>
                    <a:pt x="30" y="361"/>
                  </a:lnTo>
                  <a:lnTo>
                    <a:pt x="35" y="365"/>
                  </a:lnTo>
                  <a:lnTo>
                    <a:pt x="39" y="368"/>
                  </a:lnTo>
                  <a:lnTo>
                    <a:pt x="44" y="370"/>
                  </a:lnTo>
                  <a:lnTo>
                    <a:pt x="50" y="372"/>
                  </a:lnTo>
                  <a:lnTo>
                    <a:pt x="55" y="373"/>
                  </a:lnTo>
                  <a:lnTo>
                    <a:pt x="61" y="374"/>
                  </a:lnTo>
                  <a:lnTo>
                    <a:pt x="67" y="375"/>
                  </a:lnTo>
                  <a:lnTo>
                    <a:pt x="396" y="375"/>
                  </a:lnTo>
                  <a:lnTo>
                    <a:pt x="402" y="374"/>
                  </a:lnTo>
                  <a:lnTo>
                    <a:pt x="407" y="374"/>
                  </a:lnTo>
                  <a:lnTo>
                    <a:pt x="413" y="372"/>
                  </a:lnTo>
                  <a:lnTo>
                    <a:pt x="418" y="370"/>
                  </a:lnTo>
                  <a:lnTo>
                    <a:pt x="423" y="368"/>
                  </a:lnTo>
                  <a:lnTo>
                    <a:pt x="428" y="365"/>
                  </a:lnTo>
                  <a:lnTo>
                    <a:pt x="432" y="362"/>
                  </a:lnTo>
                  <a:lnTo>
                    <a:pt x="436" y="358"/>
                  </a:lnTo>
                  <a:lnTo>
                    <a:pt x="440" y="354"/>
                  </a:lnTo>
                  <a:lnTo>
                    <a:pt x="444" y="349"/>
                  </a:lnTo>
                  <a:lnTo>
                    <a:pt x="446" y="345"/>
                  </a:lnTo>
                  <a:lnTo>
                    <a:pt x="449" y="340"/>
                  </a:lnTo>
                  <a:lnTo>
                    <a:pt x="451" y="334"/>
                  </a:lnTo>
                  <a:lnTo>
                    <a:pt x="452" y="329"/>
                  </a:lnTo>
                  <a:lnTo>
                    <a:pt x="453" y="323"/>
                  </a:lnTo>
                  <a:lnTo>
                    <a:pt x="453" y="317"/>
                  </a:lnTo>
                  <a:lnTo>
                    <a:pt x="453" y="68"/>
                  </a:lnTo>
                  <a:lnTo>
                    <a:pt x="453" y="62"/>
                  </a:lnTo>
                  <a:lnTo>
                    <a:pt x="452" y="56"/>
                  </a:lnTo>
                  <a:lnTo>
                    <a:pt x="451" y="50"/>
                  </a:lnTo>
                  <a:lnTo>
                    <a:pt x="449" y="45"/>
                  </a:lnTo>
                  <a:lnTo>
                    <a:pt x="447" y="40"/>
                  </a:lnTo>
                  <a:lnTo>
                    <a:pt x="444" y="35"/>
                  </a:lnTo>
                  <a:lnTo>
                    <a:pt x="440" y="31"/>
                  </a:lnTo>
                  <a:lnTo>
                    <a:pt x="437" y="27"/>
                  </a:lnTo>
                  <a:lnTo>
                    <a:pt x="433" y="23"/>
                  </a:lnTo>
                  <a:lnTo>
                    <a:pt x="428" y="20"/>
                  </a:lnTo>
                  <a:lnTo>
                    <a:pt x="424" y="17"/>
                  </a:lnTo>
                  <a:lnTo>
                    <a:pt x="419" y="14"/>
                  </a:lnTo>
                  <a:lnTo>
                    <a:pt x="413" y="12"/>
                  </a:lnTo>
                  <a:lnTo>
                    <a:pt x="408" y="11"/>
                  </a:lnTo>
                  <a:lnTo>
                    <a:pt x="402" y="10"/>
                  </a:lnTo>
                  <a:lnTo>
                    <a:pt x="396" y="10"/>
                  </a:lnTo>
                  <a:lnTo>
                    <a:pt x="67" y="10"/>
                  </a:lnTo>
                  <a:lnTo>
                    <a:pt x="61" y="10"/>
                  </a:lnTo>
                  <a:lnTo>
                    <a:pt x="56" y="11"/>
                  </a:lnTo>
                  <a:lnTo>
                    <a:pt x="50" y="12"/>
                  </a:lnTo>
                  <a:lnTo>
                    <a:pt x="45" y="14"/>
                  </a:lnTo>
                  <a:lnTo>
                    <a:pt x="40" y="17"/>
                  </a:lnTo>
                  <a:lnTo>
                    <a:pt x="35" y="19"/>
                  </a:lnTo>
                  <a:lnTo>
                    <a:pt x="31" y="23"/>
                  </a:lnTo>
                  <a:lnTo>
                    <a:pt x="26" y="26"/>
                  </a:lnTo>
                  <a:lnTo>
                    <a:pt x="23" y="30"/>
                  </a:lnTo>
                  <a:lnTo>
                    <a:pt x="19" y="35"/>
                  </a:lnTo>
                  <a:lnTo>
                    <a:pt x="17" y="40"/>
                  </a:lnTo>
                  <a:lnTo>
                    <a:pt x="14" y="45"/>
                  </a:lnTo>
                  <a:lnTo>
                    <a:pt x="12" y="50"/>
                  </a:lnTo>
                  <a:lnTo>
                    <a:pt x="11" y="55"/>
                  </a:lnTo>
                  <a:lnTo>
                    <a:pt x="10" y="61"/>
                  </a:lnTo>
                  <a:lnTo>
                    <a:pt x="9" y="67"/>
                  </a:lnTo>
                  <a:lnTo>
                    <a:pt x="9" y="317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221" name="Rectangle 58"/>
            <p:cNvSpPr>
              <a:spLocks noChangeArrowheads="1"/>
            </p:cNvSpPr>
            <p:nvPr/>
          </p:nvSpPr>
          <p:spPr bwMode="auto">
            <a:xfrm>
              <a:off x="6224" y="3260"/>
              <a:ext cx="2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</a:t>
              </a:r>
              <a:endParaRPr kumimoji="1" lang="ja-JP" altLang="ja-JP" sz="10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22" name="Rectangle 59"/>
            <p:cNvSpPr>
              <a:spLocks noChangeArrowheads="1"/>
            </p:cNvSpPr>
            <p:nvPr/>
          </p:nvSpPr>
          <p:spPr bwMode="auto">
            <a:xfrm>
              <a:off x="5875" y="3336"/>
              <a:ext cx="4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 </a:t>
              </a:r>
              <a:endParaRPr kumimoji="1" lang="ja-JP" altLang="ja-JP" sz="10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24" name="Rectangle 61"/>
            <p:cNvSpPr>
              <a:spLocks noChangeArrowheads="1"/>
            </p:cNvSpPr>
            <p:nvPr/>
          </p:nvSpPr>
          <p:spPr bwMode="auto">
            <a:xfrm>
              <a:off x="6224" y="3336"/>
              <a:ext cx="2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</a:t>
              </a:r>
              <a:endParaRPr kumimoji="1" lang="ja-JP" altLang="ja-JP" sz="10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25" name="Rectangle 62"/>
            <p:cNvSpPr>
              <a:spLocks noChangeArrowheads="1"/>
            </p:cNvSpPr>
            <p:nvPr/>
          </p:nvSpPr>
          <p:spPr bwMode="auto">
            <a:xfrm>
              <a:off x="7183" y="3746"/>
              <a:ext cx="80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質の高いリサイクル</a:t>
              </a:r>
              <a:endParaRPr kumimoji="1" lang="ja-JP" altLang="ja-JP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ＭＳ Ｐゴシック" pitchFamily="50" charset="-128"/>
              </a:endParaRPr>
            </a:p>
          </p:txBody>
        </p:sp>
        <p:sp>
          <p:nvSpPr>
            <p:cNvPr id="226" name="Rectangle 63"/>
            <p:cNvSpPr>
              <a:spLocks noChangeArrowheads="1"/>
            </p:cNvSpPr>
            <p:nvPr/>
          </p:nvSpPr>
          <p:spPr bwMode="auto">
            <a:xfrm>
              <a:off x="7706" y="3829"/>
              <a:ext cx="2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</a:t>
              </a:r>
              <a:endParaRPr kumimoji="1" lang="ja-JP" altLang="ja-JP" sz="10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27" name="Rectangle 64"/>
            <p:cNvSpPr>
              <a:spLocks noChangeArrowheads="1"/>
            </p:cNvSpPr>
            <p:nvPr/>
          </p:nvSpPr>
          <p:spPr bwMode="auto">
            <a:xfrm>
              <a:off x="7117" y="3842"/>
              <a:ext cx="71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（素材リサイクル</a:t>
              </a:r>
              <a:endParaRPr kumimoji="1" lang="ja-JP" altLang="ja-JP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ＭＳ Ｐゴシック" pitchFamily="50" charset="-128"/>
              </a:endParaRPr>
            </a:p>
          </p:txBody>
        </p:sp>
        <p:sp>
          <p:nvSpPr>
            <p:cNvPr id="228" name="Rectangle 65"/>
            <p:cNvSpPr>
              <a:spLocks noChangeArrowheads="1"/>
            </p:cNvSpPr>
            <p:nvPr/>
          </p:nvSpPr>
          <p:spPr bwMode="auto">
            <a:xfrm>
              <a:off x="7648" y="3910"/>
              <a:ext cx="8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、</a:t>
              </a:r>
              <a:endParaRPr kumimoji="1" lang="ja-JP" altLang="ja-JP" sz="10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ＭＳ Ｐゴシック" pitchFamily="50" charset="-128"/>
              </a:endParaRPr>
            </a:p>
          </p:txBody>
        </p:sp>
        <p:sp>
          <p:nvSpPr>
            <p:cNvPr id="229" name="Rectangle 66"/>
            <p:cNvSpPr>
              <a:spLocks noChangeArrowheads="1"/>
            </p:cNvSpPr>
            <p:nvPr/>
          </p:nvSpPr>
          <p:spPr bwMode="auto">
            <a:xfrm>
              <a:off x="7706" y="3903"/>
              <a:ext cx="2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</a:t>
              </a:r>
              <a:endParaRPr kumimoji="1" lang="ja-JP" altLang="ja-JP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30" name="Rectangle 67"/>
            <p:cNvSpPr>
              <a:spLocks noChangeArrowheads="1"/>
            </p:cNvSpPr>
            <p:nvPr/>
          </p:nvSpPr>
          <p:spPr bwMode="auto">
            <a:xfrm>
              <a:off x="7046" y="3988"/>
              <a:ext cx="268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      </a:t>
              </a:r>
              <a:endParaRPr kumimoji="1" lang="ja-JP" altLang="ja-JP" sz="10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ＭＳ Ｐゴシック" pitchFamily="50" charset="-128"/>
              </a:endParaRPr>
            </a:p>
          </p:txBody>
        </p:sp>
        <p:sp>
          <p:nvSpPr>
            <p:cNvPr id="231" name="Rectangle 68"/>
            <p:cNvSpPr>
              <a:spLocks noChangeArrowheads="1"/>
            </p:cNvSpPr>
            <p:nvPr/>
          </p:nvSpPr>
          <p:spPr bwMode="auto">
            <a:xfrm>
              <a:off x="7212" y="3937"/>
              <a:ext cx="62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部品リサイクル</a:t>
              </a:r>
              <a:endParaRPr kumimoji="1" lang="ja-JP" altLang="ja-JP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ＭＳ Ｐゴシック" pitchFamily="50" charset="-128"/>
              </a:endParaRPr>
            </a:p>
          </p:txBody>
        </p:sp>
        <p:sp>
          <p:nvSpPr>
            <p:cNvPr id="232" name="Rectangle 69"/>
            <p:cNvSpPr>
              <a:spLocks noChangeArrowheads="1"/>
            </p:cNvSpPr>
            <p:nvPr/>
          </p:nvSpPr>
          <p:spPr bwMode="auto">
            <a:xfrm>
              <a:off x="7821" y="3937"/>
              <a:ext cx="8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）</a:t>
              </a:r>
              <a:endParaRPr kumimoji="1" lang="ja-JP" altLang="ja-JP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ＭＳ Ｐゴシック" pitchFamily="50" charset="-128"/>
              </a:endParaRPr>
            </a:p>
          </p:txBody>
        </p:sp>
        <p:sp>
          <p:nvSpPr>
            <p:cNvPr id="233" name="Rectangle 70"/>
            <p:cNvSpPr>
              <a:spLocks noChangeArrowheads="1"/>
            </p:cNvSpPr>
            <p:nvPr/>
          </p:nvSpPr>
          <p:spPr bwMode="auto">
            <a:xfrm>
              <a:off x="7843" y="3981"/>
              <a:ext cx="2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</a:t>
              </a:r>
              <a:endParaRPr kumimoji="1" lang="ja-JP" altLang="ja-JP" sz="10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34" name="Rectangle 71"/>
            <p:cNvSpPr>
              <a:spLocks noChangeArrowheads="1"/>
            </p:cNvSpPr>
            <p:nvPr/>
          </p:nvSpPr>
          <p:spPr bwMode="auto">
            <a:xfrm>
              <a:off x="7021" y="2825"/>
              <a:ext cx="446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リユース・</a:t>
              </a:r>
              <a:endParaRPr kumimoji="1" lang="ja-JP" altLang="ja-JP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ＭＳ Ｐゴシック" pitchFamily="50" charset="-128"/>
              </a:endParaRPr>
            </a:p>
          </p:txBody>
        </p:sp>
        <p:sp>
          <p:nvSpPr>
            <p:cNvPr id="235" name="Rectangle 72"/>
            <p:cNvSpPr>
              <a:spLocks noChangeArrowheads="1"/>
            </p:cNvSpPr>
            <p:nvPr/>
          </p:nvSpPr>
          <p:spPr bwMode="auto">
            <a:xfrm>
              <a:off x="7428" y="2825"/>
              <a:ext cx="357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レンタル</a:t>
              </a:r>
              <a:endParaRPr kumimoji="1" lang="ja-JP" altLang="ja-JP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ＭＳ Ｐゴシック" pitchFamily="50" charset="-128"/>
              </a:endParaRPr>
            </a:p>
          </p:txBody>
        </p:sp>
        <p:sp>
          <p:nvSpPr>
            <p:cNvPr id="236" name="Rectangle 73"/>
            <p:cNvSpPr>
              <a:spLocks noChangeArrowheads="1"/>
            </p:cNvSpPr>
            <p:nvPr/>
          </p:nvSpPr>
          <p:spPr bwMode="auto">
            <a:xfrm>
              <a:off x="7660" y="2818"/>
              <a:ext cx="2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</a:t>
              </a:r>
              <a:endParaRPr kumimoji="1" lang="ja-JP" altLang="ja-JP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37" name="Freeform 74"/>
            <p:cNvSpPr>
              <a:spLocks/>
            </p:cNvSpPr>
            <p:nvPr/>
          </p:nvSpPr>
          <p:spPr bwMode="auto">
            <a:xfrm>
              <a:off x="8371" y="3269"/>
              <a:ext cx="467" cy="381"/>
            </a:xfrm>
            <a:custGeom>
              <a:avLst/>
              <a:gdLst>
                <a:gd name="T0" fmla="*/ 0 w 3212"/>
                <a:gd name="T1" fmla="*/ 436 h 2618"/>
                <a:gd name="T2" fmla="*/ 437 w 3212"/>
                <a:gd name="T3" fmla="*/ 0 h 2618"/>
                <a:gd name="T4" fmla="*/ 2775 w 3212"/>
                <a:gd name="T5" fmla="*/ 0 h 2618"/>
                <a:gd name="T6" fmla="*/ 3212 w 3212"/>
                <a:gd name="T7" fmla="*/ 436 h 2618"/>
                <a:gd name="T8" fmla="*/ 3212 w 3212"/>
                <a:gd name="T9" fmla="*/ 2181 h 2618"/>
                <a:gd name="T10" fmla="*/ 2775 w 3212"/>
                <a:gd name="T11" fmla="*/ 2618 h 2618"/>
                <a:gd name="T12" fmla="*/ 437 w 3212"/>
                <a:gd name="T13" fmla="*/ 2618 h 2618"/>
                <a:gd name="T14" fmla="*/ 0 w 3212"/>
                <a:gd name="T15" fmla="*/ 2181 h 2618"/>
                <a:gd name="T16" fmla="*/ 0 w 3212"/>
                <a:gd name="T17" fmla="*/ 436 h 2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12" h="2618">
                  <a:moveTo>
                    <a:pt x="0" y="436"/>
                  </a:moveTo>
                  <a:cubicBezTo>
                    <a:pt x="0" y="195"/>
                    <a:pt x="196" y="0"/>
                    <a:pt x="437" y="0"/>
                  </a:cubicBezTo>
                  <a:lnTo>
                    <a:pt x="2775" y="0"/>
                  </a:lnTo>
                  <a:cubicBezTo>
                    <a:pt x="3016" y="0"/>
                    <a:pt x="3212" y="195"/>
                    <a:pt x="3212" y="436"/>
                  </a:cubicBezTo>
                  <a:lnTo>
                    <a:pt x="3212" y="2181"/>
                  </a:lnTo>
                  <a:cubicBezTo>
                    <a:pt x="3212" y="2422"/>
                    <a:pt x="3016" y="2618"/>
                    <a:pt x="2775" y="2618"/>
                  </a:cubicBezTo>
                  <a:lnTo>
                    <a:pt x="437" y="2618"/>
                  </a:lnTo>
                  <a:cubicBezTo>
                    <a:pt x="196" y="2618"/>
                    <a:pt x="0" y="2422"/>
                    <a:pt x="0" y="2181"/>
                  </a:cubicBezTo>
                  <a:lnTo>
                    <a:pt x="0" y="436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238" name="Freeform 75"/>
            <p:cNvSpPr>
              <a:spLocks noEditPoints="1"/>
            </p:cNvSpPr>
            <p:nvPr/>
          </p:nvSpPr>
          <p:spPr bwMode="auto">
            <a:xfrm>
              <a:off x="8372" y="3266"/>
              <a:ext cx="477" cy="391"/>
            </a:xfrm>
            <a:custGeom>
              <a:avLst/>
              <a:gdLst>
                <a:gd name="T0" fmla="*/ 2 w 477"/>
                <a:gd name="T1" fmla="*/ 55 h 391"/>
                <a:gd name="T2" fmla="*/ 8 w 477"/>
                <a:gd name="T3" fmla="*/ 36 h 391"/>
                <a:gd name="T4" fmla="*/ 20 w 477"/>
                <a:gd name="T5" fmla="*/ 20 h 391"/>
                <a:gd name="T6" fmla="*/ 36 w 477"/>
                <a:gd name="T7" fmla="*/ 8 h 391"/>
                <a:gd name="T8" fmla="*/ 54 w 477"/>
                <a:gd name="T9" fmla="*/ 1 h 391"/>
                <a:gd name="T10" fmla="*/ 408 w 477"/>
                <a:gd name="T11" fmla="*/ 0 h 391"/>
                <a:gd name="T12" fmla="*/ 429 w 477"/>
                <a:gd name="T13" fmla="*/ 3 h 391"/>
                <a:gd name="T14" fmla="*/ 447 w 477"/>
                <a:gd name="T15" fmla="*/ 12 h 391"/>
                <a:gd name="T16" fmla="*/ 461 w 477"/>
                <a:gd name="T17" fmla="*/ 25 h 391"/>
                <a:gd name="T18" fmla="*/ 471 w 477"/>
                <a:gd name="T19" fmla="*/ 42 h 391"/>
                <a:gd name="T20" fmla="*/ 477 w 477"/>
                <a:gd name="T21" fmla="*/ 61 h 391"/>
                <a:gd name="T22" fmla="*/ 477 w 477"/>
                <a:gd name="T23" fmla="*/ 329 h 391"/>
                <a:gd name="T24" fmla="*/ 472 w 477"/>
                <a:gd name="T25" fmla="*/ 349 h 391"/>
                <a:gd name="T26" fmla="*/ 461 w 477"/>
                <a:gd name="T27" fmla="*/ 366 h 391"/>
                <a:gd name="T28" fmla="*/ 447 w 477"/>
                <a:gd name="T29" fmla="*/ 379 h 391"/>
                <a:gd name="T30" fmla="*/ 429 w 477"/>
                <a:gd name="T31" fmla="*/ 388 h 391"/>
                <a:gd name="T32" fmla="*/ 409 w 477"/>
                <a:gd name="T33" fmla="*/ 391 h 391"/>
                <a:gd name="T34" fmla="*/ 55 w 477"/>
                <a:gd name="T35" fmla="*/ 389 h 391"/>
                <a:gd name="T36" fmla="*/ 36 w 477"/>
                <a:gd name="T37" fmla="*/ 383 h 391"/>
                <a:gd name="T38" fmla="*/ 20 w 477"/>
                <a:gd name="T39" fmla="*/ 371 h 391"/>
                <a:gd name="T40" fmla="*/ 9 w 477"/>
                <a:gd name="T41" fmla="*/ 355 h 391"/>
                <a:gd name="T42" fmla="*/ 2 w 477"/>
                <a:gd name="T43" fmla="*/ 336 h 391"/>
                <a:gd name="T44" fmla="*/ 0 w 477"/>
                <a:gd name="T45" fmla="*/ 68 h 391"/>
                <a:gd name="T46" fmla="*/ 11 w 477"/>
                <a:gd name="T47" fmla="*/ 334 h 391"/>
                <a:gd name="T48" fmla="*/ 17 w 477"/>
                <a:gd name="T49" fmla="*/ 350 h 391"/>
                <a:gd name="T50" fmla="*/ 27 w 477"/>
                <a:gd name="T51" fmla="*/ 364 h 391"/>
                <a:gd name="T52" fmla="*/ 40 w 477"/>
                <a:gd name="T53" fmla="*/ 374 h 391"/>
                <a:gd name="T54" fmla="*/ 57 w 477"/>
                <a:gd name="T55" fmla="*/ 380 h 391"/>
                <a:gd name="T56" fmla="*/ 408 w 477"/>
                <a:gd name="T57" fmla="*/ 381 h 391"/>
                <a:gd name="T58" fmla="*/ 426 w 477"/>
                <a:gd name="T59" fmla="*/ 378 h 391"/>
                <a:gd name="T60" fmla="*/ 441 w 477"/>
                <a:gd name="T61" fmla="*/ 371 h 391"/>
                <a:gd name="T62" fmla="*/ 454 w 477"/>
                <a:gd name="T63" fmla="*/ 360 h 391"/>
                <a:gd name="T64" fmla="*/ 462 w 477"/>
                <a:gd name="T65" fmla="*/ 345 h 391"/>
                <a:gd name="T66" fmla="*/ 467 w 477"/>
                <a:gd name="T67" fmla="*/ 329 h 391"/>
                <a:gd name="T68" fmla="*/ 467 w 477"/>
                <a:gd name="T69" fmla="*/ 63 h 391"/>
                <a:gd name="T70" fmla="*/ 463 w 477"/>
                <a:gd name="T71" fmla="*/ 46 h 391"/>
                <a:gd name="T72" fmla="*/ 454 w 477"/>
                <a:gd name="T73" fmla="*/ 31 h 391"/>
                <a:gd name="T74" fmla="*/ 441 w 477"/>
                <a:gd name="T75" fmla="*/ 20 h 391"/>
                <a:gd name="T76" fmla="*/ 426 w 477"/>
                <a:gd name="T77" fmla="*/ 13 h 391"/>
                <a:gd name="T78" fmla="*/ 408 w 477"/>
                <a:gd name="T79" fmla="*/ 10 h 391"/>
                <a:gd name="T80" fmla="*/ 57 w 477"/>
                <a:gd name="T81" fmla="*/ 11 h 391"/>
                <a:gd name="T82" fmla="*/ 41 w 477"/>
                <a:gd name="T83" fmla="*/ 17 h 391"/>
                <a:gd name="T84" fmla="*/ 27 w 477"/>
                <a:gd name="T85" fmla="*/ 27 h 391"/>
                <a:gd name="T86" fmla="*/ 17 w 477"/>
                <a:gd name="T87" fmla="*/ 40 h 391"/>
                <a:gd name="T88" fmla="*/ 11 w 477"/>
                <a:gd name="T89" fmla="*/ 56 h 391"/>
                <a:gd name="T90" fmla="*/ 10 w 477"/>
                <a:gd name="T91" fmla="*/ 322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77" h="391">
                  <a:moveTo>
                    <a:pt x="0" y="68"/>
                  </a:moveTo>
                  <a:lnTo>
                    <a:pt x="1" y="62"/>
                  </a:lnTo>
                  <a:lnTo>
                    <a:pt x="2" y="55"/>
                  </a:lnTo>
                  <a:lnTo>
                    <a:pt x="3" y="48"/>
                  </a:lnTo>
                  <a:lnTo>
                    <a:pt x="5" y="42"/>
                  </a:lnTo>
                  <a:lnTo>
                    <a:pt x="8" y="36"/>
                  </a:lnTo>
                  <a:lnTo>
                    <a:pt x="12" y="30"/>
                  </a:lnTo>
                  <a:lnTo>
                    <a:pt x="16" y="25"/>
                  </a:lnTo>
                  <a:lnTo>
                    <a:pt x="20" y="20"/>
                  </a:lnTo>
                  <a:lnTo>
                    <a:pt x="25" y="16"/>
                  </a:lnTo>
                  <a:lnTo>
                    <a:pt x="30" y="12"/>
                  </a:lnTo>
                  <a:lnTo>
                    <a:pt x="36" y="8"/>
                  </a:lnTo>
                  <a:lnTo>
                    <a:pt x="42" y="6"/>
                  </a:lnTo>
                  <a:lnTo>
                    <a:pt x="48" y="3"/>
                  </a:lnTo>
                  <a:lnTo>
                    <a:pt x="54" y="1"/>
                  </a:lnTo>
                  <a:lnTo>
                    <a:pt x="61" y="0"/>
                  </a:lnTo>
                  <a:lnTo>
                    <a:pt x="68" y="0"/>
                  </a:lnTo>
                  <a:lnTo>
                    <a:pt x="408" y="0"/>
                  </a:lnTo>
                  <a:lnTo>
                    <a:pt x="415" y="0"/>
                  </a:lnTo>
                  <a:lnTo>
                    <a:pt x="422" y="1"/>
                  </a:lnTo>
                  <a:lnTo>
                    <a:pt x="429" y="3"/>
                  </a:lnTo>
                  <a:lnTo>
                    <a:pt x="435" y="5"/>
                  </a:lnTo>
                  <a:lnTo>
                    <a:pt x="441" y="8"/>
                  </a:lnTo>
                  <a:lnTo>
                    <a:pt x="447" y="12"/>
                  </a:lnTo>
                  <a:lnTo>
                    <a:pt x="452" y="16"/>
                  </a:lnTo>
                  <a:lnTo>
                    <a:pt x="457" y="20"/>
                  </a:lnTo>
                  <a:lnTo>
                    <a:pt x="461" y="25"/>
                  </a:lnTo>
                  <a:lnTo>
                    <a:pt x="465" y="30"/>
                  </a:lnTo>
                  <a:lnTo>
                    <a:pt x="469" y="36"/>
                  </a:lnTo>
                  <a:lnTo>
                    <a:pt x="471" y="42"/>
                  </a:lnTo>
                  <a:lnTo>
                    <a:pt x="474" y="48"/>
                  </a:lnTo>
                  <a:lnTo>
                    <a:pt x="475" y="54"/>
                  </a:lnTo>
                  <a:lnTo>
                    <a:pt x="477" y="61"/>
                  </a:lnTo>
                  <a:lnTo>
                    <a:pt x="477" y="68"/>
                  </a:lnTo>
                  <a:lnTo>
                    <a:pt x="477" y="322"/>
                  </a:lnTo>
                  <a:lnTo>
                    <a:pt x="477" y="329"/>
                  </a:lnTo>
                  <a:lnTo>
                    <a:pt x="475" y="336"/>
                  </a:lnTo>
                  <a:lnTo>
                    <a:pt x="474" y="343"/>
                  </a:lnTo>
                  <a:lnTo>
                    <a:pt x="472" y="349"/>
                  </a:lnTo>
                  <a:lnTo>
                    <a:pt x="469" y="355"/>
                  </a:lnTo>
                  <a:lnTo>
                    <a:pt x="465" y="360"/>
                  </a:lnTo>
                  <a:lnTo>
                    <a:pt x="461" y="366"/>
                  </a:lnTo>
                  <a:lnTo>
                    <a:pt x="457" y="370"/>
                  </a:lnTo>
                  <a:lnTo>
                    <a:pt x="452" y="375"/>
                  </a:lnTo>
                  <a:lnTo>
                    <a:pt x="447" y="379"/>
                  </a:lnTo>
                  <a:lnTo>
                    <a:pt x="441" y="382"/>
                  </a:lnTo>
                  <a:lnTo>
                    <a:pt x="435" y="385"/>
                  </a:lnTo>
                  <a:lnTo>
                    <a:pt x="429" y="388"/>
                  </a:lnTo>
                  <a:lnTo>
                    <a:pt x="423" y="389"/>
                  </a:lnTo>
                  <a:lnTo>
                    <a:pt x="416" y="390"/>
                  </a:lnTo>
                  <a:lnTo>
                    <a:pt x="409" y="391"/>
                  </a:lnTo>
                  <a:lnTo>
                    <a:pt x="69" y="391"/>
                  </a:lnTo>
                  <a:lnTo>
                    <a:pt x="62" y="390"/>
                  </a:lnTo>
                  <a:lnTo>
                    <a:pt x="55" y="389"/>
                  </a:lnTo>
                  <a:lnTo>
                    <a:pt x="48" y="388"/>
                  </a:lnTo>
                  <a:lnTo>
                    <a:pt x="42" y="385"/>
                  </a:lnTo>
                  <a:lnTo>
                    <a:pt x="36" y="383"/>
                  </a:lnTo>
                  <a:lnTo>
                    <a:pt x="30" y="379"/>
                  </a:lnTo>
                  <a:lnTo>
                    <a:pt x="25" y="375"/>
                  </a:lnTo>
                  <a:lnTo>
                    <a:pt x="20" y="371"/>
                  </a:lnTo>
                  <a:lnTo>
                    <a:pt x="16" y="366"/>
                  </a:lnTo>
                  <a:lnTo>
                    <a:pt x="12" y="361"/>
                  </a:lnTo>
                  <a:lnTo>
                    <a:pt x="9" y="355"/>
                  </a:lnTo>
                  <a:lnTo>
                    <a:pt x="6" y="349"/>
                  </a:lnTo>
                  <a:lnTo>
                    <a:pt x="3" y="343"/>
                  </a:lnTo>
                  <a:lnTo>
                    <a:pt x="2" y="336"/>
                  </a:lnTo>
                  <a:lnTo>
                    <a:pt x="1" y="330"/>
                  </a:lnTo>
                  <a:lnTo>
                    <a:pt x="0" y="323"/>
                  </a:lnTo>
                  <a:lnTo>
                    <a:pt x="0" y="68"/>
                  </a:lnTo>
                  <a:close/>
                  <a:moveTo>
                    <a:pt x="10" y="322"/>
                  </a:moveTo>
                  <a:lnTo>
                    <a:pt x="10" y="328"/>
                  </a:lnTo>
                  <a:lnTo>
                    <a:pt x="11" y="334"/>
                  </a:lnTo>
                  <a:lnTo>
                    <a:pt x="12" y="340"/>
                  </a:lnTo>
                  <a:lnTo>
                    <a:pt x="14" y="345"/>
                  </a:lnTo>
                  <a:lnTo>
                    <a:pt x="17" y="350"/>
                  </a:lnTo>
                  <a:lnTo>
                    <a:pt x="20" y="355"/>
                  </a:lnTo>
                  <a:lnTo>
                    <a:pt x="23" y="360"/>
                  </a:lnTo>
                  <a:lnTo>
                    <a:pt x="27" y="364"/>
                  </a:lnTo>
                  <a:lnTo>
                    <a:pt x="31" y="368"/>
                  </a:lnTo>
                  <a:lnTo>
                    <a:pt x="36" y="371"/>
                  </a:lnTo>
                  <a:lnTo>
                    <a:pt x="40" y="374"/>
                  </a:lnTo>
                  <a:lnTo>
                    <a:pt x="45" y="376"/>
                  </a:lnTo>
                  <a:lnTo>
                    <a:pt x="51" y="378"/>
                  </a:lnTo>
                  <a:lnTo>
                    <a:pt x="57" y="380"/>
                  </a:lnTo>
                  <a:lnTo>
                    <a:pt x="62" y="381"/>
                  </a:lnTo>
                  <a:lnTo>
                    <a:pt x="69" y="381"/>
                  </a:lnTo>
                  <a:lnTo>
                    <a:pt x="408" y="381"/>
                  </a:lnTo>
                  <a:lnTo>
                    <a:pt x="414" y="381"/>
                  </a:lnTo>
                  <a:lnTo>
                    <a:pt x="420" y="380"/>
                  </a:lnTo>
                  <a:lnTo>
                    <a:pt x="426" y="378"/>
                  </a:lnTo>
                  <a:lnTo>
                    <a:pt x="431" y="377"/>
                  </a:lnTo>
                  <a:lnTo>
                    <a:pt x="436" y="374"/>
                  </a:lnTo>
                  <a:lnTo>
                    <a:pt x="441" y="371"/>
                  </a:lnTo>
                  <a:lnTo>
                    <a:pt x="446" y="368"/>
                  </a:lnTo>
                  <a:lnTo>
                    <a:pt x="450" y="364"/>
                  </a:lnTo>
                  <a:lnTo>
                    <a:pt x="454" y="360"/>
                  </a:lnTo>
                  <a:lnTo>
                    <a:pt x="457" y="355"/>
                  </a:lnTo>
                  <a:lnTo>
                    <a:pt x="460" y="351"/>
                  </a:lnTo>
                  <a:lnTo>
                    <a:pt x="462" y="345"/>
                  </a:lnTo>
                  <a:lnTo>
                    <a:pt x="464" y="340"/>
                  </a:lnTo>
                  <a:lnTo>
                    <a:pt x="466" y="335"/>
                  </a:lnTo>
                  <a:lnTo>
                    <a:pt x="467" y="329"/>
                  </a:lnTo>
                  <a:lnTo>
                    <a:pt x="467" y="322"/>
                  </a:lnTo>
                  <a:lnTo>
                    <a:pt x="467" y="69"/>
                  </a:lnTo>
                  <a:lnTo>
                    <a:pt x="467" y="63"/>
                  </a:lnTo>
                  <a:lnTo>
                    <a:pt x="466" y="57"/>
                  </a:lnTo>
                  <a:lnTo>
                    <a:pt x="465" y="51"/>
                  </a:lnTo>
                  <a:lnTo>
                    <a:pt x="463" y="46"/>
                  </a:lnTo>
                  <a:lnTo>
                    <a:pt x="460" y="41"/>
                  </a:lnTo>
                  <a:lnTo>
                    <a:pt x="457" y="36"/>
                  </a:lnTo>
                  <a:lnTo>
                    <a:pt x="454" y="31"/>
                  </a:lnTo>
                  <a:lnTo>
                    <a:pt x="450" y="27"/>
                  </a:lnTo>
                  <a:lnTo>
                    <a:pt x="446" y="23"/>
                  </a:lnTo>
                  <a:lnTo>
                    <a:pt x="441" y="20"/>
                  </a:lnTo>
                  <a:lnTo>
                    <a:pt x="437" y="17"/>
                  </a:lnTo>
                  <a:lnTo>
                    <a:pt x="432" y="15"/>
                  </a:lnTo>
                  <a:lnTo>
                    <a:pt x="426" y="13"/>
                  </a:lnTo>
                  <a:lnTo>
                    <a:pt x="421" y="11"/>
                  </a:lnTo>
                  <a:lnTo>
                    <a:pt x="415" y="10"/>
                  </a:lnTo>
                  <a:lnTo>
                    <a:pt x="408" y="10"/>
                  </a:lnTo>
                  <a:lnTo>
                    <a:pt x="69" y="10"/>
                  </a:lnTo>
                  <a:lnTo>
                    <a:pt x="63" y="10"/>
                  </a:lnTo>
                  <a:lnTo>
                    <a:pt x="57" y="11"/>
                  </a:lnTo>
                  <a:lnTo>
                    <a:pt x="51" y="12"/>
                  </a:lnTo>
                  <a:lnTo>
                    <a:pt x="46" y="14"/>
                  </a:lnTo>
                  <a:lnTo>
                    <a:pt x="41" y="17"/>
                  </a:lnTo>
                  <a:lnTo>
                    <a:pt x="36" y="20"/>
                  </a:lnTo>
                  <a:lnTo>
                    <a:pt x="32" y="23"/>
                  </a:lnTo>
                  <a:lnTo>
                    <a:pt x="27" y="27"/>
                  </a:lnTo>
                  <a:lnTo>
                    <a:pt x="24" y="31"/>
                  </a:lnTo>
                  <a:lnTo>
                    <a:pt x="20" y="35"/>
                  </a:lnTo>
                  <a:lnTo>
                    <a:pt x="17" y="40"/>
                  </a:lnTo>
                  <a:lnTo>
                    <a:pt x="15" y="45"/>
                  </a:lnTo>
                  <a:lnTo>
                    <a:pt x="13" y="51"/>
                  </a:lnTo>
                  <a:lnTo>
                    <a:pt x="11" y="56"/>
                  </a:lnTo>
                  <a:lnTo>
                    <a:pt x="10" y="62"/>
                  </a:lnTo>
                  <a:lnTo>
                    <a:pt x="10" y="68"/>
                  </a:lnTo>
                  <a:lnTo>
                    <a:pt x="10" y="322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239" name="Rectangle 76"/>
            <p:cNvSpPr>
              <a:spLocks noChangeArrowheads="1"/>
            </p:cNvSpPr>
            <p:nvPr/>
          </p:nvSpPr>
          <p:spPr bwMode="auto">
            <a:xfrm>
              <a:off x="8329" y="3372"/>
              <a:ext cx="553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【</a:t>
              </a:r>
              <a:r>
                <a:rPr kumimoji="1" lang="ja-JP" altLang="ja-JP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適正処理</a:t>
              </a:r>
              <a:r>
                <a:rPr kumimoji="1" lang="ja-JP" altLang="ja-JP" sz="10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・</a:t>
              </a:r>
              <a:endParaRPr kumimoji="1" lang="ja-JP" altLang="ja-JP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ＭＳ Ｐゴシック" pitchFamily="50" charset="-128"/>
              </a:endParaRPr>
            </a:p>
          </p:txBody>
        </p:sp>
        <p:sp>
          <p:nvSpPr>
            <p:cNvPr id="240" name="Rectangle 77"/>
            <p:cNvSpPr>
              <a:spLocks noChangeArrowheads="1"/>
            </p:cNvSpPr>
            <p:nvPr/>
          </p:nvSpPr>
          <p:spPr bwMode="auto">
            <a:xfrm>
              <a:off x="8962" y="3570"/>
              <a:ext cx="2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</a:t>
              </a:r>
              <a:endParaRPr kumimoji="1" lang="ja-JP" altLang="ja-JP" sz="10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41" name="Rectangle 78"/>
            <p:cNvSpPr>
              <a:spLocks noChangeArrowheads="1"/>
            </p:cNvSpPr>
            <p:nvPr/>
          </p:nvSpPr>
          <p:spPr bwMode="auto">
            <a:xfrm>
              <a:off x="8613" y="3651"/>
              <a:ext cx="4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 </a:t>
              </a:r>
              <a:endParaRPr kumimoji="1" lang="ja-JP" altLang="ja-JP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ＭＳ Ｐゴシック" pitchFamily="50" charset="-128"/>
              </a:endParaRPr>
            </a:p>
          </p:txBody>
        </p:sp>
        <p:sp>
          <p:nvSpPr>
            <p:cNvPr id="242" name="Rectangle 79"/>
            <p:cNvSpPr>
              <a:spLocks noChangeArrowheads="1"/>
            </p:cNvSpPr>
            <p:nvPr/>
          </p:nvSpPr>
          <p:spPr bwMode="auto">
            <a:xfrm>
              <a:off x="8406" y="3486"/>
              <a:ext cx="463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最終処分</a:t>
              </a:r>
              <a:r>
                <a:rPr kumimoji="1" lang="ja-JP" altLang="ja-JP" sz="10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】</a:t>
              </a:r>
              <a:endParaRPr kumimoji="1" lang="ja-JP" altLang="ja-JP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ＭＳ Ｐゴシック" pitchFamily="50" charset="-128"/>
              </a:endParaRPr>
            </a:p>
          </p:txBody>
        </p:sp>
        <p:sp>
          <p:nvSpPr>
            <p:cNvPr id="243" name="Rectangle 80"/>
            <p:cNvSpPr>
              <a:spLocks noChangeArrowheads="1"/>
            </p:cNvSpPr>
            <p:nvPr/>
          </p:nvSpPr>
          <p:spPr bwMode="auto">
            <a:xfrm>
              <a:off x="8962" y="3644"/>
              <a:ext cx="2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</a:t>
              </a:r>
              <a:endParaRPr kumimoji="1" lang="ja-JP" altLang="ja-JP" sz="10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44" name="Rectangle 81"/>
            <p:cNvSpPr>
              <a:spLocks noChangeArrowheads="1"/>
            </p:cNvSpPr>
            <p:nvPr/>
          </p:nvSpPr>
          <p:spPr bwMode="auto">
            <a:xfrm>
              <a:off x="6540" y="3000"/>
              <a:ext cx="17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5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製品</a:t>
              </a:r>
              <a:endParaRPr kumimoji="1" lang="ja-JP" altLang="ja-JP" sz="10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ＭＳ Ｐゴシック" pitchFamily="50" charset="-128"/>
              </a:endParaRPr>
            </a:p>
          </p:txBody>
        </p:sp>
        <p:sp>
          <p:nvSpPr>
            <p:cNvPr id="245" name="Rectangle 82"/>
            <p:cNvSpPr>
              <a:spLocks noChangeArrowheads="1"/>
            </p:cNvSpPr>
            <p:nvPr/>
          </p:nvSpPr>
          <p:spPr bwMode="auto">
            <a:xfrm>
              <a:off x="6676" y="3000"/>
              <a:ext cx="4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5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 </a:t>
              </a:r>
              <a:endParaRPr kumimoji="1" lang="ja-JP" altLang="ja-JP" sz="10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ＭＳ Ｐゴシック" pitchFamily="50" charset="-128"/>
              </a:endParaRPr>
            </a:p>
          </p:txBody>
        </p:sp>
        <p:sp>
          <p:nvSpPr>
            <p:cNvPr id="246" name="Rectangle 83"/>
            <p:cNvSpPr>
              <a:spLocks noChangeArrowheads="1"/>
            </p:cNvSpPr>
            <p:nvPr/>
          </p:nvSpPr>
          <p:spPr bwMode="auto">
            <a:xfrm>
              <a:off x="7834" y="2465"/>
              <a:ext cx="357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5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使用済品</a:t>
              </a:r>
              <a:endParaRPr kumimoji="1" lang="ja-JP" altLang="ja-JP" sz="10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ＭＳ Ｐゴシック" pitchFamily="50" charset="-128"/>
              </a:endParaRPr>
            </a:p>
          </p:txBody>
        </p:sp>
        <p:sp>
          <p:nvSpPr>
            <p:cNvPr id="247" name="Rectangle 84"/>
            <p:cNvSpPr>
              <a:spLocks noChangeArrowheads="1"/>
            </p:cNvSpPr>
            <p:nvPr/>
          </p:nvSpPr>
          <p:spPr bwMode="auto">
            <a:xfrm>
              <a:off x="8107" y="2465"/>
              <a:ext cx="4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5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 </a:t>
              </a:r>
              <a:endParaRPr kumimoji="1" lang="ja-JP" altLang="ja-JP" sz="10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ＭＳ Ｐゴシック" pitchFamily="50" charset="-128"/>
              </a:endParaRPr>
            </a:p>
          </p:txBody>
        </p:sp>
        <p:sp>
          <p:nvSpPr>
            <p:cNvPr id="248" name="Rectangle 85"/>
            <p:cNvSpPr>
              <a:spLocks noChangeArrowheads="1"/>
            </p:cNvSpPr>
            <p:nvPr/>
          </p:nvSpPr>
          <p:spPr bwMode="auto">
            <a:xfrm>
              <a:off x="7304" y="4122"/>
              <a:ext cx="357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5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再生資源</a:t>
              </a:r>
              <a:endParaRPr kumimoji="1" lang="ja-JP" altLang="ja-JP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ＭＳ Ｐゴシック" pitchFamily="50" charset="-128"/>
              </a:endParaRPr>
            </a:p>
          </p:txBody>
        </p:sp>
        <p:sp>
          <p:nvSpPr>
            <p:cNvPr id="249" name="Rectangle 86"/>
            <p:cNvSpPr>
              <a:spLocks noChangeArrowheads="1"/>
            </p:cNvSpPr>
            <p:nvPr/>
          </p:nvSpPr>
          <p:spPr bwMode="auto">
            <a:xfrm>
              <a:off x="7577" y="4122"/>
              <a:ext cx="4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5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 </a:t>
              </a:r>
              <a:endParaRPr kumimoji="1" lang="ja-JP" altLang="ja-JP" sz="10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ＭＳ Ｐゴシック" pitchFamily="50" charset="-128"/>
              </a:endParaRPr>
            </a:p>
          </p:txBody>
        </p:sp>
        <p:sp>
          <p:nvSpPr>
            <p:cNvPr id="250" name="Freeform 87"/>
            <p:cNvSpPr>
              <a:spLocks noEditPoints="1"/>
            </p:cNvSpPr>
            <p:nvPr/>
          </p:nvSpPr>
          <p:spPr bwMode="auto">
            <a:xfrm>
              <a:off x="8199" y="2629"/>
              <a:ext cx="152" cy="168"/>
            </a:xfrm>
            <a:custGeom>
              <a:avLst/>
              <a:gdLst>
                <a:gd name="T0" fmla="*/ 95 w 1046"/>
                <a:gd name="T1" fmla="*/ 14 h 1157"/>
                <a:gd name="T2" fmla="*/ 119 w 1046"/>
                <a:gd name="T3" fmla="*/ 1 h 1157"/>
                <a:gd name="T4" fmla="*/ 144 w 1046"/>
                <a:gd name="T5" fmla="*/ 10 h 1157"/>
                <a:gd name="T6" fmla="*/ 229 w 1046"/>
                <a:gd name="T7" fmla="*/ 88 h 1157"/>
                <a:gd name="T8" fmla="*/ 310 w 1046"/>
                <a:gd name="T9" fmla="*/ 171 h 1157"/>
                <a:gd name="T10" fmla="*/ 388 w 1046"/>
                <a:gd name="T11" fmla="*/ 257 h 1157"/>
                <a:gd name="T12" fmla="*/ 461 w 1046"/>
                <a:gd name="T13" fmla="*/ 346 h 1157"/>
                <a:gd name="T14" fmla="*/ 529 w 1046"/>
                <a:gd name="T15" fmla="*/ 436 h 1157"/>
                <a:gd name="T16" fmla="*/ 593 w 1046"/>
                <a:gd name="T17" fmla="*/ 528 h 1157"/>
                <a:gd name="T18" fmla="*/ 651 w 1046"/>
                <a:gd name="T19" fmla="*/ 622 h 1157"/>
                <a:gd name="T20" fmla="*/ 703 w 1046"/>
                <a:gd name="T21" fmla="*/ 716 h 1157"/>
                <a:gd name="T22" fmla="*/ 685 w 1046"/>
                <a:gd name="T23" fmla="*/ 701 h 1157"/>
                <a:gd name="T24" fmla="*/ 1022 w 1046"/>
                <a:gd name="T25" fmla="*/ 820 h 1157"/>
                <a:gd name="T26" fmla="*/ 1043 w 1046"/>
                <a:gd name="T27" fmla="*/ 844 h 1157"/>
                <a:gd name="T28" fmla="*/ 1034 w 1046"/>
                <a:gd name="T29" fmla="*/ 875 h 1157"/>
                <a:gd name="T30" fmla="*/ 775 w 1046"/>
                <a:gd name="T31" fmla="*/ 1144 h 1157"/>
                <a:gd name="T32" fmla="*/ 728 w 1046"/>
                <a:gd name="T33" fmla="*/ 1145 h 1157"/>
                <a:gd name="T34" fmla="*/ 117 w 1046"/>
                <a:gd name="T35" fmla="*/ 568 h 1157"/>
                <a:gd name="T36" fmla="*/ 112 w 1046"/>
                <a:gd name="T37" fmla="*/ 527 h 1157"/>
                <a:gd name="T38" fmla="*/ 151 w 1046"/>
                <a:gd name="T39" fmla="*/ 513 h 1157"/>
                <a:gd name="T40" fmla="*/ 483 w 1046"/>
                <a:gd name="T41" fmla="*/ 630 h 1157"/>
                <a:gd name="T42" fmla="*/ 444 w 1046"/>
                <a:gd name="T43" fmla="*/ 679 h 1157"/>
                <a:gd name="T44" fmla="*/ 399 w 1046"/>
                <a:gd name="T45" fmla="*/ 612 h 1157"/>
                <a:gd name="T46" fmla="*/ 352 w 1046"/>
                <a:gd name="T47" fmla="*/ 546 h 1157"/>
                <a:gd name="T48" fmla="*/ 302 w 1046"/>
                <a:gd name="T49" fmla="*/ 481 h 1157"/>
                <a:gd name="T50" fmla="*/ 249 w 1046"/>
                <a:gd name="T51" fmla="*/ 416 h 1157"/>
                <a:gd name="T52" fmla="*/ 194 w 1046"/>
                <a:gd name="T53" fmla="*/ 353 h 1157"/>
                <a:gd name="T54" fmla="*/ 136 w 1046"/>
                <a:gd name="T55" fmla="*/ 292 h 1157"/>
                <a:gd name="T56" fmla="*/ 76 w 1046"/>
                <a:gd name="T57" fmla="*/ 232 h 1157"/>
                <a:gd name="T58" fmla="*/ 14 w 1046"/>
                <a:gd name="T59" fmla="*/ 174 h 1157"/>
                <a:gd name="T60" fmla="*/ 10 w 1046"/>
                <a:gd name="T61" fmla="*/ 130 h 1157"/>
                <a:gd name="T62" fmla="*/ 95 w 1046"/>
                <a:gd name="T63" fmla="*/ 14 h 1157"/>
                <a:gd name="T64" fmla="*/ 64 w 1046"/>
                <a:gd name="T65" fmla="*/ 169 h 1157"/>
                <a:gd name="T66" fmla="*/ 60 w 1046"/>
                <a:gd name="T67" fmla="*/ 125 h 1157"/>
                <a:gd name="T68" fmla="*/ 124 w 1046"/>
                <a:gd name="T69" fmla="*/ 185 h 1157"/>
                <a:gd name="T70" fmla="*/ 185 w 1046"/>
                <a:gd name="T71" fmla="*/ 246 h 1157"/>
                <a:gd name="T72" fmla="*/ 244 w 1046"/>
                <a:gd name="T73" fmla="*/ 309 h 1157"/>
                <a:gd name="T74" fmla="*/ 301 w 1046"/>
                <a:gd name="T75" fmla="*/ 374 h 1157"/>
                <a:gd name="T76" fmla="*/ 355 w 1046"/>
                <a:gd name="T77" fmla="*/ 440 h 1157"/>
                <a:gd name="T78" fmla="*/ 406 w 1046"/>
                <a:gd name="T79" fmla="*/ 507 h 1157"/>
                <a:gd name="T80" fmla="*/ 455 w 1046"/>
                <a:gd name="T81" fmla="*/ 575 h 1157"/>
                <a:gd name="T82" fmla="*/ 499 w 1046"/>
                <a:gd name="T83" fmla="*/ 643 h 1157"/>
                <a:gd name="T84" fmla="*/ 498 w 1046"/>
                <a:gd name="T85" fmla="*/ 681 h 1157"/>
                <a:gd name="T86" fmla="*/ 460 w 1046"/>
                <a:gd name="T87" fmla="*/ 692 h 1157"/>
                <a:gd name="T88" fmla="*/ 129 w 1046"/>
                <a:gd name="T89" fmla="*/ 575 h 1157"/>
                <a:gd name="T90" fmla="*/ 163 w 1046"/>
                <a:gd name="T91" fmla="*/ 520 h 1157"/>
                <a:gd name="T92" fmla="*/ 774 w 1046"/>
                <a:gd name="T93" fmla="*/ 1096 h 1157"/>
                <a:gd name="T94" fmla="*/ 727 w 1046"/>
                <a:gd name="T95" fmla="*/ 1098 h 1157"/>
                <a:gd name="T96" fmla="*/ 986 w 1046"/>
                <a:gd name="T97" fmla="*/ 828 h 1157"/>
                <a:gd name="T98" fmla="*/ 999 w 1046"/>
                <a:gd name="T99" fmla="*/ 883 h 1157"/>
                <a:gd name="T100" fmla="*/ 663 w 1046"/>
                <a:gd name="T101" fmla="*/ 764 h 1157"/>
                <a:gd name="T102" fmla="*/ 645 w 1046"/>
                <a:gd name="T103" fmla="*/ 749 h 1157"/>
                <a:gd name="T104" fmla="*/ 594 w 1046"/>
                <a:gd name="T105" fmla="*/ 657 h 1157"/>
                <a:gd name="T106" fmla="*/ 538 w 1046"/>
                <a:gd name="T107" fmla="*/ 566 h 1157"/>
                <a:gd name="T108" fmla="*/ 476 w 1046"/>
                <a:gd name="T109" fmla="*/ 476 h 1157"/>
                <a:gd name="T110" fmla="*/ 410 w 1046"/>
                <a:gd name="T111" fmla="*/ 388 h 1157"/>
                <a:gd name="T112" fmla="*/ 338 w 1046"/>
                <a:gd name="T113" fmla="*/ 302 h 1157"/>
                <a:gd name="T114" fmla="*/ 263 w 1046"/>
                <a:gd name="T115" fmla="*/ 218 h 1157"/>
                <a:gd name="T116" fmla="*/ 183 w 1046"/>
                <a:gd name="T117" fmla="*/ 137 h 1157"/>
                <a:gd name="T118" fmla="*/ 99 w 1046"/>
                <a:gd name="T119" fmla="*/ 58 h 1157"/>
                <a:gd name="T120" fmla="*/ 149 w 1046"/>
                <a:gd name="T121" fmla="*/ 54 h 1157"/>
                <a:gd name="T122" fmla="*/ 64 w 1046"/>
                <a:gd name="T123" fmla="*/ 169 h 1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046" h="1157">
                  <a:moveTo>
                    <a:pt x="95" y="14"/>
                  </a:moveTo>
                  <a:cubicBezTo>
                    <a:pt x="100" y="7"/>
                    <a:pt x="109" y="2"/>
                    <a:pt x="119" y="1"/>
                  </a:cubicBezTo>
                  <a:cubicBezTo>
                    <a:pt x="128" y="0"/>
                    <a:pt x="138" y="3"/>
                    <a:pt x="144" y="10"/>
                  </a:cubicBezTo>
                  <a:lnTo>
                    <a:pt x="229" y="88"/>
                  </a:lnTo>
                  <a:lnTo>
                    <a:pt x="310" y="171"/>
                  </a:lnTo>
                  <a:lnTo>
                    <a:pt x="388" y="257"/>
                  </a:lnTo>
                  <a:lnTo>
                    <a:pt x="461" y="346"/>
                  </a:lnTo>
                  <a:lnTo>
                    <a:pt x="529" y="436"/>
                  </a:lnTo>
                  <a:lnTo>
                    <a:pt x="593" y="528"/>
                  </a:lnTo>
                  <a:lnTo>
                    <a:pt x="651" y="622"/>
                  </a:lnTo>
                  <a:lnTo>
                    <a:pt x="703" y="716"/>
                  </a:lnTo>
                  <a:lnTo>
                    <a:pt x="685" y="701"/>
                  </a:lnTo>
                  <a:lnTo>
                    <a:pt x="1022" y="820"/>
                  </a:lnTo>
                  <a:cubicBezTo>
                    <a:pt x="1032" y="824"/>
                    <a:pt x="1040" y="833"/>
                    <a:pt x="1043" y="844"/>
                  </a:cubicBezTo>
                  <a:cubicBezTo>
                    <a:pt x="1046" y="855"/>
                    <a:pt x="1042" y="866"/>
                    <a:pt x="1034" y="875"/>
                  </a:cubicBezTo>
                  <a:lnTo>
                    <a:pt x="775" y="1144"/>
                  </a:lnTo>
                  <a:cubicBezTo>
                    <a:pt x="762" y="1157"/>
                    <a:pt x="741" y="1157"/>
                    <a:pt x="728" y="1145"/>
                  </a:cubicBezTo>
                  <a:lnTo>
                    <a:pt x="117" y="568"/>
                  </a:lnTo>
                  <a:cubicBezTo>
                    <a:pt x="106" y="557"/>
                    <a:pt x="104" y="540"/>
                    <a:pt x="112" y="527"/>
                  </a:cubicBezTo>
                  <a:cubicBezTo>
                    <a:pt x="120" y="513"/>
                    <a:pt x="136" y="507"/>
                    <a:pt x="151" y="513"/>
                  </a:cubicBezTo>
                  <a:lnTo>
                    <a:pt x="483" y="630"/>
                  </a:lnTo>
                  <a:lnTo>
                    <a:pt x="444" y="679"/>
                  </a:lnTo>
                  <a:lnTo>
                    <a:pt x="399" y="612"/>
                  </a:lnTo>
                  <a:lnTo>
                    <a:pt x="352" y="546"/>
                  </a:lnTo>
                  <a:lnTo>
                    <a:pt x="302" y="481"/>
                  </a:lnTo>
                  <a:lnTo>
                    <a:pt x="249" y="416"/>
                  </a:lnTo>
                  <a:lnTo>
                    <a:pt x="194" y="353"/>
                  </a:lnTo>
                  <a:lnTo>
                    <a:pt x="136" y="292"/>
                  </a:lnTo>
                  <a:lnTo>
                    <a:pt x="76" y="232"/>
                  </a:lnTo>
                  <a:lnTo>
                    <a:pt x="14" y="174"/>
                  </a:lnTo>
                  <a:cubicBezTo>
                    <a:pt x="2" y="162"/>
                    <a:pt x="0" y="143"/>
                    <a:pt x="10" y="130"/>
                  </a:cubicBezTo>
                  <a:lnTo>
                    <a:pt x="95" y="14"/>
                  </a:lnTo>
                  <a:close/>
                  <a:moveTo>
                    <a:pt x="64" y="169"/>
                  </a:moveTo>
                  <a:lnTo>
                    <a:pt x="60" y="125"/>
                  </a:lnTo>
                  <a:lnTo>
                    <a:pt x="124" y="185"/>
                  </a:lnTo>
                  <a:lnTo>
                    <a:pt x="185" y="246"/>
                  </a:lnTo>
                  <a:lnTo>
                    <a:pt x="244" y="309"/>
                  </a:lnTo>
                  <a:lnTo>
                    <a:pt x="301" y="374"/>
                  </a:lnTo>
                  <a:lnTo>
                    <a:pt x="355" y="440"/>
                  </a:lnTo>
                  <a:lnTo>
                    <a:pt x="406" y="507"/>
                  </a:lnTo>
                  <a:lnTo>
                    <a:pt x="455" y="575"/>
                  </a:lnTo>
                  <a:lnTo>
                    <a:pt x="499" y="643"/>
                  </a:lnTo>
                  <a:cubicBezTo>
                    <a:pt x="507" y="655"/>
                    <a:pt x="507" y="670"/>
                    <a:pt x="498" y="681"/>
                  </a:cubicBezTo>
                  <a:cubicBezTo>
                    <a:pt x="489" y="693"/>
                    <a:pt x="474" y="697"/>
                    <a:pt x="460" y="692"/>
                  </a:cubicBezTo>
                  <a:lnTo>
                    <a:pt x="129" y="575"/>
                  </a:lnTo>
                  <a:lnTo>
                    <a:pt x="163" y="520"/>
                  </a:lnTo>
                  <a:lnTo>
                    <a:pt x="774" y="1096"/>
                  </a:lnTo>
                  <a:lnTo>
                    <a:pt x="727" y="1098"/>
                  </a:lnTo>
                  <a:lnTo>
                    <a:pt x="986" y="828"/>
                  </a:lnTo>
                  <a:lnTo>
                    <a:pt x="999" y="883"/>
                  </a:lnTo>
                  <a:lnTo>
                    <a:pt x="663" y="764"/>
                  </a:lnTo>
                  <a:cubicBezTo>
                    <a:pt x="655" y="761"/>
                    <a:pt x="649" y="756"/>
                    <a:pt x="645" y="749"/>
                  </a:cubicBezTo>
                  <a:lnTo>
                    <a:pt x="594" y="657"/>
                  </a:lnTo>
                  <a:lnTo>
                    <a:pt x="538" y="566"/>
                  </a:lnTo>
                  <a:lnTo>
                    <a:pt x="476" y="476"/>
                  </a:lnTo>
                  <a:lnTo>
                    <a:pt x="410" y="388"/>
                  </a:lnTo>
                  <a:lnTo>
                    <a:pt x="338" y="302"/>
                  </a:lnTo>
                  <a:lnTo>
                    <a:pt x="263" y="218"/>
                  </a:lnTo>
                  <a:lnTo>
                    <a:pt x="183" y="137"/>
                  </a:lnTo>
                  <a:lnTo>
                    <a:pt x="99" y="58"/>
                  </a:lnTo>
                  <a:lnTo>
                    <a:pt x="149" y="54"/>
                  </a:lnTo>
                  <a:lnTo>
                    <a:pt x="64" y="169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251" name="Freeform 88"/>
            <p:cNvSpPr>
              <a:spLocks noEditPoints="1"/>
            </p:cNvSpPr>
            <p:nvPr/>
          </p:nvSpPr>
          <p:spPr bwMode="auto">
            <a:xfrm>
              <a:off x="7061" y="4090"/>
              <a:ext cx="185" cy="80"/>
            </a:xfrm>
            <a:custGeom>
              <a:avLst/>
              <a:gdLst>
                <a:gd name="T0" fmla="*/ 2541 w 2542"/>
                <a:gd name="T1" fmla="*/ 1023 h 1093"/>
                <a:gd name="T2" fmla="*/ 2520 w 2542"/>
                <a:gd name="T3" fmla="*/ 1073 h 1093"/>
                <a:gd name="T4" fmla="*/ 2468 w 2542"/>
                <a:gd name="T5" fmla="*/ 1091 h 1093"/>
                <a:gd name="T6" fmla="*/ 2238 w 2542"/>
                <a:gd name="T7" fmla="*/ 1069 h 1093"/>
                <a:gd name="T8" fmla="*/ 2008 w 2542"/>
                <a:gd name="T9" fmla="*/ 1037 h 1093"/>
                <a:gd name="T10" fmla="*/ 1780 w 2542"/>
                <a:gd name="T11" fmla="*/ 996 h 1093"/>
                <a:gd name="T12" fmla="*/ 1556 w 2542"/>
                <a:gd name="T13" fmla="*/ 945 h 1093"/>
                <a:gd name="T14" fmla="*/ 1338 w 2542"/>
                <a:gd name="T15" fmla="*/ 885 h 1093"/>
                <a:gd name="T16" fmla="*/ 1125 w 2542"/>
                <a:gd name="T17" fmla="*/ 816 h 1093"/>
                <a:gd name="T18" fmla="*/ 919 w 2542"/>
                <a:gd name="T19" fmla="*/ 739 h 1093"/>
                <a:gd name="T20" fmla="*/ 721 w 2542"/>
                <a:gd name="T21" fmla="*/ 653 h 1093"/>
                <a:gd name="T22" fmla="*/ 768 w 2542"/>
                <a:gd name="T23" fmla="*/ 655 h 1093"/>
                <a:gd name="T24" fmla="*/ 89 w 2542"/>
                <a:gd name="T25" fmla="*/ 878 h 1093"/>
                <a:gd name="T26" fmla="*/ 26 w 2542"/>
                <a:gd name="T27" fmla="*/ 866 h 1093"/>
                <a:gd name="T28" fmla="*/ 2 w 2542"/>
                <a:gd name="T29" fmla="*/ 807 h 1093"/>
                <a:gd name="T30" fmla="*/ 85 w 2542"/>
                <a:gd name="T31" fmla="*/ 63 h 1093"/>
                <a:gd name="T32" fmla="*/ 158 w 2542"/>
                <a:gd name="T33" fmla="*/ 4 h 1093"/>
                <a:gd name="T34" fmla="*/ 1830 w 2542"/>
                <a:gd name="T35" fmla="*/ 173 h 1093"/>
                <a:gd name="T36" fmla="*/ 1889 w 2542"/>
                <a:gd name="T37" fmla="*/ 232 h 1093"/>
                <a:gd name="T38" fmla="*/ 1844 w 2542"/>
                <a:gd name="T39" fmla="*/ 303 h 1093"/>
                <a:gd name="T40" fmla="*/ 1176 w 2542"/>
                <a:gd name="T41" fmla="*/ 522 h 1093"/>
                <a:gd name="T42" fmla="*/ 1177 w 2542"/>
                <a:gd name="T43" fmla="*/ 395 h 1093"/>
                <a:gd name="T44" fmla="*/ 1330 w 2542"/>
                <a:gd name="T45" fmla="*/ 448 h 1093"/>
                <a:gd name="T46" fmla="*/ 1485 w 2542"/>
                <a:gd name="T47" fmla="*/ 495 h 1093"/>
                <a:gd name="T48" fmla="*/ 1644 w 2542"/>
                <a:gd name="T49" fmla="*/ 537 h 1093"/>
                <a:gd name="T50" fmla="*/ 1806 w 2542"/>
                <a:gd name="T51" fmla="*/ 575 h 1093"/>
                <a:gd name="T52" fmla="*/ 1970 w 2542"/>
                <a:gd name="T53" fmla="*/ 607 h 1093"/>
                <a:gd name="T54" fmla="*/ 2137 w 2542"/>
                <a:gd name="T55" fmla="*/ 634 h 1093"/>
                <a:gd name="T56" fmla="*/ 2305 w 2542"/>
                <a:gd name="T57" fmla="*/ 656 h 1093"/>
                <a:gd name="T58" fmla="*/ 2474 w 2542"/>
                <a:gd name="T59" fmla="*/ 672 h 1093"/>
                <a:gd name="T60" fmla="*/ 2534 w 2542"/>
                <a:gd name="T61" fmla="*/ 737 h 1093"/>
                <a:gd name="T62" fmla="*/ 2541 w 2542"/>
                <a:gd name="T63" fmla="*/ 1023 h 1093"/>
                <a:gd name="T64" fmla="*/ 2401 w 2542"/>
                <a:gd name="T65" fmla="*/ 740 h 1093"/>
                <a:gd name="T66" fmla="*/ 2461 w 2542"/>
                <a:gd name="T67" fmla="*/ 805 h 1093"/>
                <a:gd name="T68" fmla="*/ 2288 w 2542"/>
                <a:gd name="T69" fmla="*/ 788 h 1093"/>
                <a:gd name="T70" fmla="*/ 2115 w 2542"/>
                <a:gd name="T71" fmla="*/ 765 h 1093"/>
                <a:gd name="T72" fmla="*/ 1945 w 2542"/>
                <a:gd name="T73" fmla="*/ 738 h 1093"/>
                <a:gd name="T74" fmla="*/ 1776 w 2542"/>
                <a:gd name="T75" fmla="*/ 704 h 1093"/>
                <a:gd name="T76" fmla="*/ 1610 w 2542"/>
                <a:gd name="T77" fmla="*/ 666 h 1093"/>
                <a:gd name="T78" fmla="*/ 1447 w 2542"/>
                <a:gd name="T79" fmla="*/ 623 h 1093"/>
                <a:gd name="T80" fmla="*/ 1287 w 2542"/>
                <a:gd name="T81" fmla="*/ 574 h 1093"/>
                <a:gd name="T82" fmla="*/ 1133 w 2542"/>
                <a:gd name="T83" fmla="*/ 522 h 1093"/>
                <a:gd name="T84" fmla="*/ 1088 w 2542"/>
                <a:gd name="T85" fmla="*/ 458 h 1093"/>
                <a:gd name="T86" fmla="*/ 1134 w 2542"/>
                <a:gd name="T87" fmla="*/ 395 h 1093"/>
                <a:gd name="T88" fmla="*/ 1802 w 2542"/>
                <a:gd name="T89" fmla="*/ 176 h 1093"/>
                <a:gd name="T90" fmla="*/ 1816 w 2542"/>
                <a:gd name="T91" fmla="*/ 306 h 1093"/>
                <a:gd name="T92" fmla="*/ 145 w 2542"/>
                <a:gd name="T93" fmla="*/ 137 h 1093"/>
                <a:gd name="T94" fmla="*/ 218 w 2542"/>
                <a:gd name="T95" fmla="*/ 78 h 1093"/>
                <a:gd name="T96" fmla="*/ 135 w 2542"/>
                <a:gd name="T97" fmla="*/ 822 h 1093"/>
                <a:gd name="T98" fmla="*/ 48 w 2542"/>
                <a:gd name="T99" fmla="*/ 751 h 1093"/>
                <a:gd name="T100" fmla="*/ 726 w 2542"/>
                <a:gd name="T101" fmla="*/ 529 h 1093"/>
                <a:gd name="T102" fmla="*/ 773 w 2542"/>
                <a:gd name="T103" fmla="*/ 531 h 1093"/>
                <a:gd name="T104" fmla="*/ 966 w 2542"/>
                <a:gd name="T105" fmla="*/ 614 h 1093"/>
                <a:gd name="T106" fmla="*/ 1166 w 2542"/>
                <a:gd name="T107" fmla="*/ 690 h 1093"/>
                <a:gd name="T108" fmla="*/ 1373 w 2542"/>
                <a:gd name="T109" fmla="*/ 757 h 1093"/>
                <a:gd name="T110" fmla="*/ 1586 w 2542"/>
                <a:gd name="T111" fmla="*/ 815 h 1093"/>
                <a:gd name="T112" fmla="*/ 1804 w 2542"/>
                <a:gd name="T113" fmla="*/ 864 h 1093"/>
                <a:gd name="T114" fmla="*/ 2026 w 2542"/>
                <a:gd name="T115" fmla="*/ 905 h 1093"/>
                <a:gd name="T116" fmla="*/ 2251 w 2542"/>
                <a:gd name="T117" fmla="*/ 936 h 1093"/>
                <a:gd name="T118" fmla="*/ 2481 w 2542"/>
                <a:gd name="T119" fmla="*/ 958 h 1093"/>
                <a:gd name="T120" fmla="*/ 2408 w 2542"/>
                <a:gd name="T121" fmla="*/ 1026 h 1093"/>
                <a:gd name="T122" fmla="*/ 2401 w 2542"/>
                <a:gd name="T123" fmla="*/ 740 h 10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542" h="1093">
                  <a:moveTo>
                    <a:pt x="2541" y="1023"/>
                  </a:moveTo>
                  <a:cubicBezTo>
                    <a:pt x="2542" y="1042"/>
                    <a:pt x="2534" y="1060"/>
                    <a:pt x="2520" y="1073"/>
                  </a:cubicBezTo>
                  <a:cubicBezTo>
                    <a:pt x="2506" y="1086"/>
                    <a:pt x="2487" y="1093"/>
                    <a:pt x="2468" y="1091"/>
                  </a:cubicBezTo>
                  <a:lnTo>
                    <a:pt x="2238" y="1069"/>
                  </a:lnTo>
                  <a:lnTo>
                    <a:pt x="2008" y="1037"/>
                  </a:lnTo>
                  <a:lnTo>
                    <a:pt x="1780" y="996"/>
                  </a:lnTo>
                  <a:lnTo>
                    <a:pt x="1556" y="945"/>
                  </a:lnTo>
                  <a:lnTo>
                    <a:pt x="1338" y="885"/>
                  </a:lnTo>
                  <a:lnTo>
                    <a:pt x="1125" y="816"/>
                  </a:lnTo>
                  <a:lnTo>
                    <a:pt x="919" y="739"/>
                  </a:lnTo>
                  <a:lnTo>
                    <a:pt x="721" y="653"/>
                  </a:lnTo>
                  <a:lnTo>
                    <a:pt x="768" y="655"/>
                  </a:lnTo>
                  <a:lnTo>
                    <a:pt x="89" y="878"/>
                  </a:lnTo>
                  <a:cubicBezTo>
                    <a:pt x="68" y="885"/>
                    <a:pt x="44" y="881"/>
                    <a:pt x="26" y="866"/>
                  </a:cubicBezTo>
                  <a:cubicBezTo>
                    <a:pt x="9" y="852"/>
                    <a:pt x="0" y="830"/>
                    <a:pt x="2" y="807"/>
                  </a:cubicBezTo>
                  <a:lnTo>
                    <a:pt x="85" y="63"/>
                  </a:lnTo>
                  <a:cubicBezTo>
                    <a:pt x="89" y="27"/>
                    <a:pt x="122" y="0"/>
                    <a:pt x="158" y="4"/>
                  </a:cubicBezTo>
                  <a:lnTo>
                    <a:pt x="1830" y="173"/>
                  </a:lnTo>
                  <a:cubicBezTo>
                    <a:pt x="1861" y="176"/>
                    <a:pt x="1886" y="201"/>
                    <a:pt x="1889" y="232"/>
                  </a:cubicBezTo>
                  <a:cubicBezTo>
                    <a:pt x="1893" y="264"/>
                    <a:pt x="1874" y="293"/>
                    <a:pt x="1844" y="303"/>
                  </a:cubicBezTo>
                  <a:lnTo>
                    <a:pt x="1176" y="522"/>
                  </a:lnTo>
                  <a:lnTo>
                    <a:pt x="1177" y="395"/>
                  </a:lnTo>
                  <a:lnTo>
                    <a:pt x="1330" y="448"/>
                  </a:lnTo>
                  <a:lnTo>
                    <a:pt x="1485" y="495"/>
                  </a:lnTo>
                  <a:lnTo>
                    <a:pt x="1644" y="537"/>
                  </a:lnTo>
                  <a:lnTo>
                    <a:pt x="1806" y="575"/>
                  </a:lnTo>
                  <a:lnTo>
                    <a:pt x="1970" y="607"/>
                  </a:lnTo>
                  <a:lnTo>
                    <a:pt x="2137" y="634"/>
                  </a:lnTo>
                  <a:lnTo>
                    <a:pt x="2305" y="656"/>
                  </a:lnTo>
                  <a:lnTo>
                    <a:pt x="2474" y="672"/>
                  </a:lnTo>
                  <a:cubicBezTo>
                    <a:pt x="2507" y="675"/>
                    <a:pt x="2533" y="703"/>
                    <a:pt x="2534" y="737"/>
                  </a:cubicBezTo>
                  <a:lnTo>
                    <a:pt x="2541" y="1023"/>
                  </a:lnTo>
                  <a:close/>
                  <a:moveTo>
                    <a:pt x="2401" y="740"/>
                  </a:moveTo>
                  <a:lnTo>
                    <a:pt x="2461" y="805"/>
                  </a:lnTo>
                  <a:lnTo>
                    <a:pt x="2288" y="788"/>
                  </a:lnTo>
                  <a:lnTo>
                    <a:pt x="2115" y="765"/>
                  </a:lnTo>
                  <a:lnTo>
                    <a:pt x="1945" y="738"/>
                  </a:lnTo>
                  <a:lnTo>
                    <a:pt x="1776" y="704"/>
                  </a:lnTo>
                  <a:lnTo>
                    <a:pt x="1610" y="666"/>
                  </a:lnTo>
                  <a:lnTo>
                    <a:pt x="1447" y="623"/>
                  </a:lnTo>
                  <a:lnTo>
                    <a:pt x="1287" y="574"/>
                  </a:lnTo>
                  <a:lnTo>
                    <a:pt x="1133" y="522"/>
                  </a:lnTo>
                  <a:cubicBezTo>
                    <a:pt x="1106" y="512"/>
                    <a:pt x="1088" y="487"/>
                    <a:pt x="1088" y="458"/>
                  </a:cubicBezTo>
                  <a:cubicBezTo>
                    <a:pt x="1088" y="429"/>
                    <a:pt x="1107" y="404"/>
                    <a:pt x="1134" y="395"/>
                  </a:cubicBezTo>
                  <a:lnTo>
                    <a:pt x="1802" y="176"/>
                  </a:lnTo>
                  <a:lnTo>
                    <a:pt x="1816" y="306"/>
                  </a:lnTo>
                  <a:lnTo>
                    <a:pt x="145" y="137"/>
                  </a:lnTo>
                  <a:lnTo>
                    <a:pt x="218" y="78"/>
                  </a:lnTo>
                  <a:lnTo>
                    <a:pt x="135" y="822"/>
                  </a:lnTo>
                  <a:lnTo>
                    <a:pt x="48" y="751"/>
                  </a:lnTo>
                  <a:lnTo>
                    <a:pt x="726" y="529"/>
                  </a:lnTo>
                  <a:cubicBezTo>
                    <a:pt x="742" y="524"/>
                    <a:pt x="758" y="524"/>
                    <a:pt x="773" y="531"/>
                  </a:cubicBezTo>
                  <a:lnTo>
                    <a:pt x="966" y="614"/>
                  </a:lnTo>
                  <a:lnTo>
                    <a:pt x="1166" y="690"/>
                  </a:lnTo>
                  <a:lnTo>
                    <a:pt x="1373" y="757"/>
                  </a:lnTo>
                  <a:lnTo>
                    <a:pt x="1586" y="815"/>
                  </a:lnTo>
                  <a:lnTo>
                    <a:pt x="1804" y="864"/>
                  </a:lnTo>
                  <a:lnTo>
                    <a:pt x="2026" y="905"/>
                  </a:lnTo>
                  <a:lnTo>
                    <a:pt x="2251" y="936"/>
                  </a:lnTo>
                  <a:lnTo>
                    <a:pt x="2481" y="958"/>
                  </a:lnTo>
                  <a:lnTo>
                    <a:pt x="2408" y="1026"/>
                  </a:lnTo>
                  <a:lnTo>
                    <a:pt x="2401" y="74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252" name="Freeform 89"/>
            <p:cNvSpPr>
              <a:spLocks noEditPoints="1"/>
            </p:cNvSpPr>
            <p:nvPr/>
          </p:nvSpPr>
          <p:spPr bwMode="auto">
            <a:xfrm>
              <a:off x="6392" y="2908"/>
              <a:ext cx="84" cy="185"/>
            </a:xfrm>
            <a:custGeom>
              <a:avLst/>
              <a:gdLst>
                <a:gd name="T0" fmla="*/ 137 w 2317"/>
                <a:gd name="T1" fmla="*/ 5070 h 5072"/>
                <a:gd name="T2" fmla="*/ 37 w 2317"/>
                <a:gd name="T3" fmla="*/ 5025 h 5072"/>
                <a:gd name="T4" fmla="*/ 5 w 2317"/>
                <a:gd name="T5" fmla="*/ 4920 h 5072"/>
                <a:gd name="T6" fmla="*/ 62 w 2317"/>
                <a:gd name="T7" fmla="*/ 4462 h 5072"/>
                <a:gd name="T8" fmla="*/ 139 w 2317"/>
                <a:gd name="T9" fmla="*/ 4002 h 5072"/>
                <a:gd name="T10" fmla="*/ 234 w 2317"/>
                <a:gd name="T11" fmla="*/ 3550 h 5072"/>
                <a:gd name="T12" fmla="*/ 348 w 2317"/>
                <a:gd name="T13" fmla="*/ 3105 h 5072"/>
                <a:gd name="T14" fmla="*/ 480 w 2317"/>
                <a:gd name="T15" fmla="*/ 2672 h 5072"/>
                <a:gd name="T16" fmla="*/ 630 w 2317"/>
                <a:gd name="T17" fmla="*/ 2250 h 5072"/>
                <a:gd name="T18" fmla="*/ 796 w 2317"/>
                <a:gd name="T19" fmla="*/ 1843 h 5072"/>
                <a:gd name="T20" fmla="*/ 979 w 2317"/>
                <a:gd name="T21" fmla="*/ 1451 h 5072"/>
                <a:gd name="T22" fmla="*/ 972 w 2317"/>
                <a:gd name="T23" fmla="*/ 1545 h 5072"/>
                <a:gd name="T24" fmla="*/ 566 w 2317"/>
                <a:gd name="T25" fmla="*/ 176 h 5072"/>
                <a:gd name="T26" fmla="*/ 592 w 2317"/>
                <a:gd name="T27" fmla="*/ 51 h 5072"/>
                <a:gd name="T28" fmla="*/ 712 w 2317"/>
                <a:gd name="T29" fmla="*/ 6 h 5072"/>
                <a:gd name="T30" fmla="*/ 2194 w 2317"/>
                <a:gd name="T31" fmla="*/ 213 h 5072"/>
                <a:gd name="T32" fmla="*/ 2308 w 2317"/>
                <a:gd name="T33" fmla="*/ 363 h 5072"/>
                <a:gd name="T34" fmla="*/ 1877 w 2317"/>
                <a:gd name="T35" fmla="*/ 3695 h 5072"/>
                <a:gd name="T36" fmla="*/ 1755 w 2317"/>
                <a:gd name="T37" fmla="*/ 3810 h 5072"/>
                <a:gd name="T38" fmla="*/ 1617 w 2317"/>
                <a:gd name="T39" fmla="*/ 3715 h 5072"/>
                <a:gd name="T40" fmla="*/ 1217 w 2317"/>
                <a:gd name="T41" fmla="*/ 2368 h 5072"/>
                <a:gd name="T42" fmla="*/ 1469 w 2317"/>
                <a:gd name="T43" fmla="*/ 2377 h 5072"/>
                <a:gd name="T44" fmla="*/ 1355 w 2317"/>
                <a:gd name="T45" fmla="*/ 2681 h 5072"/>
                <a:gd name="T46" fmla="*/ 1252 w 2317"/>
                <a:gd name="T47" fmla="*/ 2989 h 5072"/>
                <a:gd name="T48" fmla="*/ 1158 w 2317"/>
                <a:gd name="T49" fmla="*/ 3304 h 5072"/>
                <a:gd name="T50" fmla="*/ 1074 w 2317"/>
                <a:gd name="T51" fmla="*/ 3626 h 5072"/>
                <a:gd name="T52" fmla="*/ 1002 w 2317"/>
                <a:gd name="T53" fmla="*/ 3953 h 5072"/>
                <a:gd name="T54" fmla="*/ 937 w 2317"/>
                <a:gd name="T55" fmla="*/ 4284 h 5072"/>
                <a:gd name="T56" fmla="*/ 885 w 2317"/>
                <a:gd name="T57" fmla="*/ 4618 h 5072"/>
                <a:gd name="T58" fmla="*/ 843 w 2317"/>
                <a:gd name="T59" fmla="*/ 4955 h 5072"/>
                <a:gd name="T60" fmla="*/ 710 w 2317"/>
                <a:gd name="T61" fmla="*/ 5072 h 5072"/>
                <a:gd name="T62" fmla="*/ 137 w 2317"/>
                <a:gd name="T63" fmla="*/ 5070 h 5072"/>
                <a:gd name="T64" fmla="*/ 711 w 2317"/>
                <a:gd name="T65" fmla="*/ 4805 h 5072"/>
                <a:gd name="T66" fmla="*/ 578 w 2317"/>
                <a:gd name="T67" fmla="*/ 4922 h 5072"/>
                <a:gd name="T68" fmla="*/ 622 w 2317"/>
                <a:gd name="T69" fmla="*/ 4577 h 5072"/>
                <a:gd name="T70" fmla="*/ 676 w 2317"/>
                <a:gd name="T71" fmla="*/ 4233 h 5072"/>
                <a:gd name="T72" fmla="*/ 741 w 2317"/>
                <a:gd name="T73" fmla="*/ 3894 h 5072"/>
                <a:gd name="T74" fmla="*/ 816 w 2317"/>
                <a:gd name="T75" fmla="*/ 3559 h 5072"/>
                <a:gd name="T76" fmla="*/ 903 w 2317"/>
                <a:gd name="T77" fmla="*/ 3229 h 5072"/>
                <a:gd name="T78" fmla="*/ 999 w 2317"/>
                <a:gd name="T79" fmla="*/ 2904 h 5072"/>
                <a:gd name="T80" fmla="*/ 1106 w 2317"/>
                <a:gd name="T81" fmla="*/ 2588 h 5072"/>
                <a:gd name="T82" fmla="*/ 1220 w 2317"/>
                <a:gd name="T83" fmla="*/ 2284 h 5072"/>
                <a:gd name="T84" fmla="*/ 1349 w 2317"/>
                <a:gd name="T85" fmla="*/ 2197 h 5072"/>
                <a:gd name="T86" fmla="*/ 1472 w 2317"/>
                <a:gd name="T87" fmla="*/ 2293 h 5072"/>
                <a:gd name="T88" fmla="*/ 1872 w 2317"/>
                <a:gd name="T89" fmla="*/ 3640 h 5072"/>
                <a:gd name="T90" fmla="*/ 1612 w 2317"/>
                <a:gd name="T91" fmla="*/ 3660 h 5072"/>
                <a:gd name="T92" fmla="*/ 2043 w 2317"/>
                <a:gd name="T93" fmla="*/ 328 h 5072"/>
                <a:gd name="T94" fmla="*/ 2157 w 2317"/>
                <a:gd name="T95" fmla="*/ 478 h 5072"/>
                <a:gd name="T96" fmla="*/ 675 w 2317"/>
                <a:gd name="T97" fmla="*/ 271 h 5072"/>
                <a:gd name="T98" fmla="*/ 821 w 2317"/>
                <a:gd name="T99" fmla="*/ 101 h 5072"/>
                <a:gd name="T100" fmla="*/ 1227 w 2317"/>
                <a:gd name="T101" fmla="*/ 1470 h 5072"/>
                <a:gd name="T102" fmla="*/ 1220 w 2317"/>
                <a:gd name="T103" fmla="*/ 1564 h 5072"/>
                <a:gd name="T104" fmla="*/ 1043 w 2317"/>
                <a:gd name="T105" fmla="*/ 1944 h 5072"/>
                <a:gd name="T106" fmla="*/ 881 w 2317"/>
                <a:gd name="T107" fmla="*/ 2339 h 5072"/>
                <a:gd name="T108" fmla="*/ 735 w 2317"/>
                <a:gd name="T109" fmla="*/ 2749 h 5072"/>
                <a:gd name="T110" fmla="*/ 607 w 2317"/>
                <a:gd name="T111" fmla="*/ 3172 h 5072"/>
                <a:gd name="T112" fmla="*/ 495 w 2317"/>
                <a:gd name="T113" fmla="*/ 3605 h 5072"/>
                <a:gd name="T114" fmla="*/ 402 w 2317"/>
                <a:gd name="T115" fmla="*/ 4046 h 5072"/>
                <a:gd name="T116" fmla="*/ 327 w 2317"/>
                <a:gd name="T117" fmla="*/ 4495 h 5072"/>
                <a:gd name="T118" fmla="*/ 270 w 2317"/>
                <a:gd name="T119" fmla="*/ 4953 h 5072"/>
                <a:gd name="T120" fmla="*/ 138 w 2317"/>
                <a:gd name="T121" fmla="*/ 4803 h 5072"/>
                <a:gd name="T122" fmla="*/ 711 w 2317"/>
                <a:gd name="T123" fmla="*/ 4805 h 50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317" h="5072">
                  <a:moveTo>
                    <a:pt x="137" y="5070"/>
                  </a:moveTo>
                  <a:cubicBezTo>
                    <a:pt x="99" y="5070"/>
                    <a:pt x="63" y="5053"/>
                    <a:pt x="37" y="5025"/>
                  </a:cubicBezTo>
                  <a:cubicBezTo>
                    <a:pt x="12" y="4996"/>
                    <a:pt x="0" y="4958"/>
                    <a:pt x="5" y="4920"/>
                  </a:cubicBezTo>
                  <a:lnTo>
                    <a:pt x="62" y="4462"/>
                  </a:lnTo>
                  <a:lnTo>
                    <a:pt x="139" y="4002"/>
                  </a:lnTo>
                  <a:lnTo>
                    <a:pt x="234" y="3550"/>
                  </a:lnTo>
                  <a:lnTo>
                    <a:pt x="348" y="3105"/>
                  </a:lnTo>
                  <a:lnTo>
                    <a:pt x="480" y="2672"/>
                  </a:lnTo>
                  <a:lnTo>
                    <a:pt x="630" y="2250"/>
                  </a:lnTo>
                  <a:lnTo>
                    <a:pt x="796" y="1843"/>
                  </a:lnTo>
                  <a:lnTo>
                    <a:pt x="979" y="1451"/>
                  </a:lnTo>
                  <a:lnTo>
                    <a:pt x="972" y="1545"/>
                  </a:lnTo>
                  <a:lnTo>
                    <a:pt x="566" y="176"/>
                  </a:lnTo>
                  <a:cubicBezTo>
                    <a:pt x="553" y="133"/>
                    <a:pt x="563" y="86"/>
                    <a:pt x="592" y="51"/>
                  </a:cubicBezTo>
                  <a:cubicBezTo>
                    <a:pt x="622" y="17"/>
                    <a:pt x="667" y="0"/>
                    <a:pt x="712" y="6"/>
                  </a:cubicBezTo>
                  <a:lnTo>
                    <a:pt x="2194" y="213"/>
                  </a:lnTo>
                  <a:cubicBezTo>
                    <a:pt x="2266" y="224"/>
                    <a:pt x="2317" y="290"/>
                    <a:pt x="2308" y="363"/>
                  </a:cubicBezTo>
                  <a:lnTo>
                    <a:pt x="1877" y="3695"/>
                  </a:lnTo>
                  <a:cubicBezTo>
                    <a:pt x="1869" y="3757"/>
                    <a:pt x="1818" y="3805"/>
                    <a:pt x="1755" y="3810"/>
                  </a:cubicBezTo>
                  <a:cubicBezTo>
                    <a:pt x="1692" y="3815"/>
                    <a:pt x="1635" y="3776"/>
                    <a:pt x="1617" y="3715"/>
                  </a:cubicBezTo>
                  <a:lnTo>
                    <a:pt x="1217" y="2368"/>
                  </a:lnTo>
                  <a:lnTo>
                    <a:pt x="1469" y="2377"/>
                  </a:lnTo>
                  <a:lnTo>
                    <a:pt x="1355" y="2681"/>
                  </a:lnTo>
                  <a:lnTo>
                    <a:pt x="1252" y="2989"/>
                  </a:lnTo>
                  <a:lnTo>
                    <a:pt x="1158" y="3304"/>
                  </a:lnTo>
                  <a:lnTo>
                    <a:pt x="1074" y="3626"/>
                  </a:lnTo>
                  <a:lnTo>
                    <a:pt x="1002" y="3953"/>
                  </a:lnTo>
                  <a:lnTo>
                    <a:pt x="937" y="4284"/>
                  </a:lnTo>
                  <a:lnTo>
                    <a:pt x="885" y="4618"/>
                  </a:lnTo>
                  <a:lnTo>
                    <a:pt x="843" y="4955"/>
                  </a:lnTo>
                  <a:cubicBezTo>
                    <a:pt x="834" y="5022"/>
                    <a:pt x="777" y="5072"/>
                    <a:pt x="710" y="5072"/>
                  </a:cubicBezTo>
                  <a:lnTo>
                    <a:pt x="137" y="5070"/>
                  </a:lnTo>
                  <a:close/>
                  <a:moveTo>
                    <a:pt x="711" y="4805"/>
                  </a:moveTo>
                  <a:lnTo>
                    <a:pt x="578" y="4922"/>
                  </a:lnTo>
                  <a:lnTo>
                    <a:pt x="622" y="4577"/>
                  </a:lnTo>
                  <a:lnTo>
                    <a:pt x="676" y="4233"/>
                  </a:lnTo>
                  <a:lnTo>
                    <a:pt x="741" y="3894"/>
                  </a:lnTo>
                  <a:lnTo>
                    <a:pt x="816" y="3559"/>
                  </a:lnTo>
                  <a:lnTo>
                    <a:pt x="903" y="3229"/>
                  </a:lnTo>
                  <a:lnTo>
                    <a:pt x="999" y="2904"/>
                  </a:lnTo>
                  <a:lnTo>
                    <a:pt x="1106" y="2588"/>
                  </a:lnTo>
                  <a:lnTo>
                    <a:pt x="1220" y="2284"/>
                  </a:lnTo>
                  <a:cubicBezTo>
                    <a:pt x="1240" y="2230"/>
                    <a:pt x="1292" y="2195"/>
                    <a:pt x="1349" y="2197"/>
                  </a:cubicBezTo>
                  <a:cubicBezTo>
                    <a:pt x="1406" y="2199"/>
                    <a:pt x="1456" y="2238"/>
                    <a:pt x="1472" y="2293"/>
                  </a:cubicBezTo>
                  <a:lnTo>
                    <a:pt x="1872" y="3640"/>
                  </a:lnTo>
                  <a:lnTo>
                    <a:pt x="1612" y="3660"/>
                  </a:lnTo>
                  <a:lnTo>
                    <a:pt x="2043" y="328"/>
                  </a:lnTo>
                  <a:lnTo>
                    <a:pt x="2157" y="478"/>
                  </a:lnTo>
                  <a:lnTo>
                    <a:pt x="675" y="271"/>
                  </a:lnTo>
                  <a:lnTo>
                    <a:pt x="821" y="101"/>
                  </a:lnTo>
                  <a:lnTo>
                    <a:pt x="1227" y="1470"/>
                  </a:lnTo>
                  <a:cubicBezTo>
                    <a:pt x="1237" y="1501"/>
                    <a:pt x="1234" y="1534"/>
                    <a:pt x="1220" y="1564"/>
                  </a:cubicBezTo>
                  <a:lnTo>
                    <a:pt x="1043" y="1944"/>
                  </a:lnTo>
                  <a:lnTo>
                    <a:pt x="881" y="2339"/>
                  </a:lnTo>
                  <a:lnTo>
                    <a:pt x="735" y="2749"/>
                  </a:lnTo>
                  <a:lnTo>
                    <a:pt x="607" y="3172"/>
                  </a:lnTo>
                  <a:lnTo>
                    <a:pt x="495" y="3605"/>
                  </a:lnTo>
                  <a:lnTo>
                    <a:pt x="402" y="4046"/>
                  </a:lnTo>
                  <a:lnTo>
                    <a:pt x="327" y="4495"/>
                  </a:lnTo>
                  <a:lnTo>
                    <a:pt x="270" y="4953"/>
                  </a:lnTo>
                  <a:lnTo>
                    <a:pt x="138" y="4803"/>
                  </a:lnTo>
                  <a:lnTo>
                    <a:pt x="711" y="4805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253" name="Freeform 90"/>
            <p:cNvSpPr>
              <a:spLocks noEditPoints="1"/>
            </p:cNvSpPr>
            <p:nvPr/>
          </p:nvSpPr>
          <p:spPr bwMode="auto">
            <a:xfrm>
              <a:off x="7332" y="2922"/>
              <a:ext cx="131" cy="39"/>
            </a:xfrm>
            <a:custGeom>
              <a:avLst/>
              <a:gdLst>
                <a:gd name="T0" fmla="*/ 1800 w 1800"/>
                <a:gd name="T1" fmla="*/ 238 h 543"/>
                <a:gd name="T2" fmla="*/ 66 w 1800"/>
                <a:gd name="T3" fmla="*/ 238 h 543"/>
                <a:gd name="T4" fmla="*/ 66 w 1800"/>
                <a:gd name="T5" fmla="*/ 304 h 543"/>
                <a:gd name="T6" fmla="*/ 1800 w 1800"/>
                <a:gd name="T7" fmla="*/ 304 h 543"/>
                <a:gd name="T8" fmla="*/ 1800 w 1800"/>
                <a:gd name="T9" fmla="*/ 238 h 543"/>
                <a:gd name="T10" fmla="*/ 449 w 1800"/>
                <a:gd name="T11" fmla="*/ 9 h 543"/>
                <a:gd name="T12" fmla="*/ 0 w 1800"/>
                <a:gd name="T13" fmla="*/ 271 h 543"/>
                <a:gd name="T14" fmla="*/ 449 w 1800"/>
                <a:gd name="T15" fmla="*/ 533 h 543"/>
                <a:gd name="T16" fmla="*/ 495 w 1800"/>
                <a:gd name="T17" fmla="*/ 521 h 543"/>
                <a:gd name="T18" fmla="*/ 483 w 1800"/>
                <a:gd name="T19" fmla="*/ 476 h 543"/>
                <a:gd name="T20" fmla="*/ 83 w 1800"/>
                <a:gd name="T21" fmla="*/ 242 h 543"/>
                <a:gd name="T22" fmla="*/ 83 w 1800"/>
                <a:gd name="T23" fmla="*/ 300 h 543"/>
                <a:gd name="T24" fmla="*/ 483 w 1800"/>
                <a:gd name="T25" fmla="*/ 67 h 543"/>
                <a:gd name="T26" fmla="*/ 483 w 1800"/>
                <a:gd name="T27" fmla="*/ 67 h 543"/>
                <a:gd name="T28" fmla="*/ 495 w 1800"/>
                <a:gd name="T29" fmla="*/ 21 h 543"/>
                <a:gd name="T30" fmla="*/ 449 w 1800"/>
                <a:gd name="T31" fmla="*/ 9 h 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00" h="543">
                  <a:moveTo>
                    <a:pt x="1800" y="238"/>
                  </a:moveTo>
                  <a:lnTo>
                    <a:pt x="66" y="238"/>
                  </a:lnTo>
                  <a:lnTo>
                    <a:pt x="66" y="304"/>
                  </a:lnTo>
                  <a:lnTo>
                    <a:pt x="1800" y="304"/>
                  </a:lnTo>
                  <a:lnTo>
                    <a:pt x="1800" y="238"/>
                  </a:lnTo>
                  <a:close/>
                  <a:moveTo>
                    <a:pt x="449" y="9"/>
                  </a:moveTo>
                  <a:lnTo>
                    <a:pt x="0" y="271"/>
                  </a:lnTo>
                  <a:lnTo>
                    <a:pt x="449" y="533"/>
                  </a:lnTo>
                  <a:cubicBezTo>
                    <a:pt x="465" y="543"/>
                    <a:pt x="485" y="537"/>
                    <a:pt x="495" y="521"/>
                  </a:cubicBezTo>
                  <a:cubicBezTo>
                    <a:pt x="504" y="505"/>
                    <a:pt x="499" y="485"/>
                    <a:pt x="483" y="476"/>
                  </a:cubicBezTo>
                  <a:lnTo>
                    <a:pt x="83" y="242"/>
                  </a:lnTo>
                  <a:lnTo>
                    <a:pt x="83" y="300"/>
                  </a:lnTo>
                  <a:lnTo>
                    <a:pt x="483" y="67"/>
                  </a:lnTo>
                  <a:lnTo>
                    <a:pt x="483" y="67"/>
                  </a:lnTo>
                  <a:cubicBezTo>
                    <a:pt x="499" y="57"/>
                    <a:pt x="504" y="37"/>
                    <a:pt x="495" y="21"/>
                  </a:cubicBezTo>
                  <a:cubicBezTo>
                    <a:pt x="485" y="5"/>
                    <a:pt x="465" y="0"/>
                    <a:pt x="449" y="9"/>
                  </a:cubicBez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254" name="Freeform 91"/>
            <p:cNvSpPr>
              <a:spLocks noEditPoints="1"/>
            </p:cNvSpPr>
            <p:nvPr/>
          </p:nvSpPr>
          <p:spPr bwMode="auto">
            <a:xfrm>
              <a:off x="7378" y="3113"/>
              <a:ext cx="121" cy="39"/>
            </a:xfrm>
            <a:custGeom>
              <a:avLst/>
              <a:gdLst>
                <a:gd name="T0" fmla="*/ 0 w 1672"/>
                <a:gd name="T1" fmla="*/ 238 h 543"/>
                <a:gd name="T2" fmla="*/ 1606 w 1672"/>
                <a:gd name="T3" fmla="*/ 238 h 543"/>
                <a:gd name="T4" fmla="*/ 1606 w 1672"/>
                <a:gd name="T5" fmla="*/ 304 h 543"/>
                <a:gd name="T6" fmla="*/ 0 w 1672"/>
                <a:gd name="T7" fmla="*/ 304 h 543"/>
                <a:gd name="T8" fmla="*/ 0 w 1672"/>
                <a:gd name="T9" fmla="*/ 238 h 543"/>
                <a:gd name="T10" fmla="*/ 1223 w 1672"/>
                <a:gd name="T11" fmla="*/ 9 h 543"/>
                <a:gd name="T12" fmla="*/ 1672 w 1672"/>
                <a:gd name="T13" fmla="*/ 271 h 543"/>
                <a:gd name="T14" fmla="*/ 1223 w 1672"/>
                <a:gd name="T15" fmla="*/ 533 h 543"/>
                <a:gd name="T16" fmla="*/ 1223 w 1672"/>
                <a:gd name="T17" fmla="*/ 533 h 543"/>
                <a:gd name="T18" fmla="*/ 1177 w 1672"/>
                <a:gd name="T19" fmla="*/ 521 h 543"/>
                <a:gd name="T20" fmla="*/ 1189 w 1672"/>
                <a:gd name="T21" fmla="*/ 476 h 543"/>
                <a:gd name="T22" fmla="*/ 1589 w 1672"/>
                <a:gd name="T23" fmla="*/ 242 h 543"/>
                <a:gd name="T24" fmla="*/ 1589 w 1672"/>
                <a:gd name="T25" fmla="*/ 300 h 543"/>
                <a:gd name="T26" fmla="*/ 1189 w 1672"/>
                <a:gd name="T27" fmla="*/ 67 h 543"/>
                <a:gd name="T28" fmla="*/ 1177 w 1672"/>
                <a:gd name="T29" fmla="*/ 21 h 543"/>
                <a:gd name="T30" fmla="*/ 1223 w 1672"/>
                <a:gd name="T31" fmla="*/ 9 h 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672" h="543">
                  <a:moveTo>
                    <a:pt x="0" y="238"/>
                  </a:moveTo>
                  <a:lnTo>
                    <a:pt x="1606" y="238"/>
                  </a:lnTo>
                  <a:lnTo>
                    <a:pt x="1606" y="304"/>
                  </a:lnTo>
                  <a:lnTo>
                    <a:pt x="0" y="304"/>
                  </a:lnTo>
                  <a:lnTo>
                    <a:pt x="0" y="238"/>
                  </a:lnTo>
                  <a:close/>
                  <a:moveTo>
                    <a:pt x="1223" y="9"/>
                  </a:moveTo>
                  <a:lnTo>
                    <a:pt x="1672" y="271"/>
                  </a:lnTo>
                  <a:lnTo>
                    <a:pt x="1223" y="533"/>
                  </a:lnTo>
                  <a:lnTo>
                    <a:pt x="1223" y="533"/>
                  </a:lnTo>
                  <a:cubicBezTo>
                    <a:pt x="1207" y="543"/>
                    <a:pt x="1186" y="537"/>
                    <a:pt x="1177" y="521"/>
                  </a:cubicBezTo>
                  <a:cubicBezTo>
                    <a:pt x="1168" y="505"/>
                    <a:pt x="1173" y="485"/>
                    <a:pt x="1189" y="476"/>
                  </a:cubicBezTo>
                  <a:lnTo>
                    <a:pt x="1589" y="242"/>
                  </a:lnTo>
                  <a:lnTo>
                    <a:pt x="1589" y="300"/>
                  </a:lnTo>
                  <a:lnTo>
                    <a:pt x="1189" y="67"/>
                  </a:lnTo>
                  <a:cubicBezTo>
                    <a:pt x="1173" y="57"/>
                    <a:pt x="1168" y="37"/>
                    <a:pt x="1177" y="21"/>
                  </a:cubicBezTo>
                  <a:cubicBezTo>
                    <a:pt x="1186" y="5"/>
                    <a:pt x="1207" y="0"/>
                    <a:pt x="1223" y="9"/>
                  </a:cubicBez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217" name="Freeform 54"/>
            <p:cNvSpPr>
              <a:spLocks/>
            </p:cNvSpPr>
            <p:nvPr/>
          </p:nvSpPr>
          <p:spPr bwMode="auto">
            <a:xfrm>
              <a:off x="6414" y="3317"/>
              <a:ext cx="225" cy="212"/>
            </a:xfrm>
            <a:custGeom>
              <a:avLst/>
              <a:gdLst>
                <a:gd name="T0" fmla="*/ 0 w 3096"/>
                <a:gd name="T1" fmla="*/ 47 h 2915"/>
                <a:gd name="T2" fmla="*/ 3096 w 3096"/>
                <a:gd name="T3" fmla="*/ 2461 h 2915"/>
                <a:gd name="T4" fmla="*/ 1911 w 3096"/>
                <a:gd name="T5" fmla="*/ 2915 h 2915"/>
                <a:gd name="T6" fmla="*/ 371 w 3096"/>
                <a:gd name="T7" fmla="*/ 1319 h 2915"/>
                <a:gd name="T8" fmla="*/ 0 w 3096"/>
                <a:gd name="T9" fmla="*/ 47 h 29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96" h="2915">
                  <a:moveTo>
                    <a:pt x="0" y="47"/>
                  </a:moveTo>
                  <a:cubicBezTo>
                    <a:pt x="1130" y="0"/>
                    <a:pt x="2414" y="1001"/>
                    <a:pt x="3096" y="2461"/>
                  </a:cubicBezTo>
                  <a:lnTo>
                    <a:pt x="1911" y="2915"/>
                  </a:lnTo>
                  <a:cubicBezTo>
                    <a:pt x="1503" y="2102"/>
                    <a:pt x="891" y="1468"/>
                    <a:pt x="371" y="1319"/>
                  </a:cubicBezTo>
                  <a:lnTo>
                    <a:pt x="0" y="47"/>
                  </a:lnTo>
                  <a:close/>
                </a:path>
              </a:pathLst>
            </a:custGeom>
            <a:solidFill>
              <a:srgbClr val="4F81B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255" name="Rectangle 92"/>
            <p:cNvSpPr>
              <a:spLocks noChangeArrowheads="1"/>
            </p:cNvSpPr>
            <p:nvPr/>
          </p:nvSpPr>
          <p:spPr bwMode="auto">
            <a:xfrm>
              <a:off x="6962" y="3165"/>
              <a:ext cx="536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産業廃棄物の</a:t>
              </a:r>
              <a:endParaRPr kumimoji="1" lang="ja-JP" altLang="ja-JP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ＭＳ Ｐゴシック" pitchFamily="50" charset="-128"/>
              </a:endParaRPr>
            </a:p>
          </p:txBody>
        </p:sp>
        <p:sp>
          <p:nvSpPr>
            <p:cNvPr id="256" name="Rectangle 93"/>
            <p:cNvSpPr>
              <a:spLocks noChangeArrowheads="1"/>
            </p:cNvSpPr>
            <p:nvPr/>
          </p:nvSpPr>
          <p:spPr bwMode="auto">
            <a:xfrm>
              <a:off x="7511" y="3165"/>
              <a:ext cx="446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リサイクル</a:t>
              </a:r>
              <a:endParaRPr kumimoji="1" lang="ja-JP" altLang="ja-JP" sz="10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ＭＳ Ｐゴシック" pitchFamily="50" charset="-128"/>
              </a:endParaRPr>
            </a:p>
          </p:txBody>
        </p:sp>
        <p:sp>
          <p:nvSpPr>
            <p:cNvPr id="257" name="Rectangle 94"/>
            <p:cNvSpPr>
              <a:spLocks noChangeArrowheads="1"/>
            </p:cNvSpPr>
            <p:nvPr/>
          </p:nvSpPr>
          <p:spPr bwMode="auto">
            <a:xfrm>
              <a:off x="7802" y="3158"/>
              <a:ext cx="2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</a:t>
              </a:r>
              <a:endParaRPr kumimoji="1" lang="ja-JP" altLang="ja-JP" sz="10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58" name="Freeform 95"/>
            <p:cNvSpPr>
              <a:spLocks/>
            </p:cNvSpPr>
            <p:nvPr/>
          </p:nvSpPr>
          <p:spPr bwMode="auto">
            <a:xfrm>
              <a:off x="7774" y="2325"/>
              <a:ext cx="498" cy="174"/>
            </a:xfrm>
            <a:custGeom>
              <a:avLst/>
              <a:gdLst>
                <a:gd name="T0" fmla="*/ 0 w 498"/>
                <a:gd name="T1" fmla="*/ 44 h 174"/>
                <a:gd name="T2" fmla="*/ 410 w 498"/>
                <a:gd name="T3" fmla="*/ 44 h 174"/>
                <a:gd name="T4" fmla="*/ 410 w 498"/>
                <a:gd name="T5" fmla="*/ 0 h 174"/>
                <a:gd name="T6" fmla="*/ 498 w 498"/>
                <a:gd name="T7" fmla="*/ 87 h 174"/>
                <a:gd name="T8" fmla="*/ 410 w 498"/>
                <a:gd name="T9" fmla="*/ 174 h 174"/>
                <a:gd name="T10" fmla="*/ 410 w 498"/>
                <a:gd name="T11" fmla="*/ 131 h 174"/>
                <a:gd name="T12" fmla="*/ 0 w 498"/>
                <a:gd name="T13" fmla="*/ 131 h 174"/>
                <a:gd name="T14" fmla="*/ 0 w 498"/>
                <a:gd name="T15" fmla="*/ 4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8" h="174">
                  <a:moveTo>
                    <a:pt x="0" y="44"/>
                  </a:moveTo>
                  <a:lnTo>
                    <a:pt x="410" y="44"/>
                  </a:lnTo>
                  <a:lnTo>
                    <a:pt x="410" y="0"/>
                  </a:lnTo>
                  <a:lnTo>
                    <a:pt x="498" y="87"/>
                  </a:lnTo>
                  <a:lnTo>
                    <a:pt x="410" y="174"/>
                  </a:lnTo>
                  <a:lnTo>
                    <a:pt x="410" y="131"/>
                  </a:lnTo>
                  <a:lnTo>
                    <a:pt x="0" y="131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4F81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259" name="Freeform 96"/>
            <p:cNvSpPr>
              <a:spLocks/>
            </p:cNvSpPr>
            <p:nvPr/>
          </p:nvSpPr>
          <p:spPr bwMode="auto">
            <a:xfrm>
              <a:off x="8261" y="3538"/>
              <a:ext cx="99" cy="124"/>
            </a:xfrm>
            <a:custGeom>
              <a:avLst/>
              <a:gdLst>
                <a:gd name="T0" fmla="*/ 0 w 99"/>
                <a:gd name="T1" fmla="*/ 31 h 124"/>
                <a:gd name="T2" fmla="*/ 50 w 99"/>
                <a:gd name="T3" fmla="*/ 31 h 124"/>
                <a:gd name="T4" fmla="*/ 50 w 99"/>
                <a:gd name="T5" fmla="*/ 0 h 124"/>
                <a:gd name="T6" fmla="*/ 99 w 99"/>
                <a:gd name="T7" fmla="*/ 62 h 124"/>
                <a:gd name="T8" fmla="*/ 50 w 99"/>
                <a:gd name="T9" fmla="*/ 124 h 124"/>
                <a:gd name="T10" fmla="*/ 50 w 99"/>
                <a:gd name="T11" fmla="*/ 93 h 124"/>
                <a:gd name="T12" fmla="*/ 0 w 99"/>
                <a:gd name="T13" fmla="*/ 93 h 124"/>
                <a:gd name="T14" fmla="*/ 0 w 99"/>
                <a:gd name="T15" fmla="*/ 31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124">
                  <a:moveTo>
                    <a:pt x="0" y="31"/>
                  </a:moveTo>
                  <a:lnTo>
                    <a:pt x="50" y="31"/>
                  </a:lnTo>
                  <a:lnTo>
                    <a:pt x="50" y="0"/>
                  </a:lnTo>
                  <a:lnTo>
                    <a:pt x="99" y="62"/>
                  </a:lnTo>
                  <a:lnTo>
                    <a:pt x="50" y="124"/>
                  </a:lnTo>
                  <a:lnTo>
                    <a:pt x="50" y="93"/>
                  </a:lnTo>
                  <a:lnTo>
                    <a:pt x="0" y="93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4F81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260" name="Freeform 97"/>
            <p:cNvSpPr>
              <a:spLocks/>
            </p:cNvSpPr>
            <p:nvPr/>
          </p:nvSpPr>
          <p:spPr bwMode="auto">
            <a:xfrm>
              <a:off x="6614" y="3882"/>
              <a:ext cx="260" cy="82"/>
            </a:xfrm>
            <a:custGeom>
              <a:avLst/>
              <a:gdLst>
                <a:gd name="T0" fmla="*/ 0 w 260"/>
                <a:gd name="T1" fmla="*/ 64 h 82"/>
                <a:gd name="T2" fmla="*/ 130 w 260"/>
                <a:gd name="T3" fmla="*/ 0 h 82"/>
                <a:gd name="T4" fmla="*/ 260 w 260"/>
                <a:gd name="T5" fmla="*/ 64 h 82"/>
                <a:gd name="T6" fmla="*/ 195 w 260"/>
                <a:gd name="T7" fmla="*/ 64 h 82"/>
                <a:gd name="T8" fmla="*/ 195 w 260"/>
                <a:gd name="T9" fmla="*/ 82 h 82"/>
                <a:gd name="T10" fmla="*/ 65 w 260"/>
                <a:gd name="T11" fmla="*/ 82 h 82"/>
                <a:gd name="T12" fmla="*/ 65 w 260"/>
                <a:gd name="T13" fmla="*/ 64 h 82"/>
                <a:gd name="T14" fmla="*/ 0 w 260"/>
                <a:gd name="T15" fmla="*/ 64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0" h="82">
                  <a:moveTo>
                    <a:pt x="0" y="64"/>
                  </a:moveTo>
                  <a:lnTo>
                    <a:pt x="130" y="0"/>
                  </a:lnTo>
                  <a:lnTo>
                    <a:pt x="260" y="64"/>
                  </a:lnTo>
                  <a:lnTo>
                    <a:pt x="195" y="64"/>
                  </a:lnTo>
                  <a:lnTo>
                    <a:pt x="195" y="82"/>
                  </a:lnTo>
                  <a:lnTo>
                    <a:pt x="65" y="82"/>
                  </a:lnTo>
                  <a:lnTo>
                    <a:pt x="65" y="64"/>
                  </a:lnTo>
                  <a:lnTo>
                    <a:pt x="0" y="64"/>
                  </a:lnTo>
                  <a:close/>
                </a:path>
              </a:pathLst>
            </a:custGeom>
            <a:solidFill>
              <a:srgbClr val="4F81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261" name="Freeform 98"/>
            <p:cNvSpPr>
              <a:spLocks/>
            </p:cNvSpPr>
            <p:nvPr/>
          </p:nvSpPr>
          <p:spPr bwMode="auto">
            <a:xfrm>
              <a:off x="6306" y="3273"/>
              <a:ext cx="142" cy="187"/>
            </a:xfrm>
            <a:custGeom>
              <a:avLst/>
              <a:gdLst>
                <a:gd name="T0" fmla="*/ 142 w 142"/>
                <a:gd name="T1" fmla="*/ 141 h 187"/>
                <a:gd name="T2" fmla="*/ 71 w 142"/>
                <a:gd name="T3" fmla="*/ 141 h 187"/>
                <a:gd name="T4" fmla="*/ 71 w 142"/>
                <a:gd name="T5" fmla="*/ 187 h 187"/>
                <a:gd name="T6" fmla="*/ 0 w 142"/>
                <a:gd name="T7" fmla="*/ 94 h 187"/>
                <a:gd name="T8" fmla="*/ 71 w 142"/>
                <a:gd name="T9" fmla="*/ 0 h 187"/>
                <a:gd name="T10" fmla="*/ 71 w 142"/>
                <a:gd name="T11" fmla="*/ 47 h 187"/>
                <a:gd name="T12" fmla="*/ 142 w 142"/>
                <a:gd name="T13" fmla="*/ 47 h 187"/>
                <a:gd name="T14" fmla="*/ 142 w 142"/>
                <a:gd name="T15" fmla="*/ 141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187">
                  <a:moveTo>
                    <a:pt x="142" y="141"/>
                  </a:moveTo>
                  <a:lnTo>
                    <a:pt x="71" y="141"/>
                  </a:lnTo>
                  <a:lnTo>
                    <a:pt x="71" y="187"/>
                  </a:lnTo>
                  <a:lnTo>
                    <a:pt x="0" y="94"/>
                  </a:lnTo>
                  <a:lnTo>
                    <a:pt x="71" y="0"/>
                  </a:lnTo>
                  <a:lnTo>
                    <a:pt x="71" y="47"/>
                  </a:lnTo>
                  <a:lnTo>
                    <a:pt x="142" y="47"/>
                  </a:lnTo>
                  <a:lnTo>
                    <a:pt x="142" y="141"/>
                  </a:lnTo>
                  <a:close/>
                </a:path>
              </a:pathLst>
            </a:custGeom>
            <a:solidFill>
              <a:srgbClr val="4F81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262" name="Freeform 100"/>
            <p:cNvSpPr>
              <a:spLocks noEditPoints="1"/>
            </p:cNvSpPr>
            <p:nvPr/>
          </p:nvSpPr>
          <p:spPr bwMode="auto">
            <a:xfrm>
              <a:off x="8270" y="2288"/>
              <a:ext cx="509" cy="241"/>
            </a:xfrm>
            <a:custGeom>
              <a:avLst/>
              <a:gdLst>
                <a:gd name="T0" fmla="*/ 1 w 476"/>
                <a:gd name="T1" fmla="*/ 55 h 391"/>
                <a:gd name="T2" fmla="*/ 8 w 476"/>
                <a:gd name="T3" fmla="*/ 36 h 391"/>
                <a:gd name="T4" fmla="*/ 20 w 476"/>
                <a:gd name="T5" fmla="*/ 20 h 391"/>
                <a:gd name="T6" fmla="*/ 35 w 476"/>
                <a:gd name="T7" fmla="*/ 9 h 391"/>
                <a:gd name="T8" fmla="*/ 54 w 476"/>
                <a:gd name="T9" fmla="*/ 2 h 391"/>
                <a:gd name="T10" fmla="*/ 408 w 476"/>
                <a:gd name="T11" fmla="*/ 0 h 391"/>
                <a:gd name="T12" fmla="*/ 428 w 476"/>
                <a:gd name="T13" fmla="*/ 3 h 391"/>
                <a:gd name="T14" fmla="*/ 446 w 476"/>
                <a:gd name="T15" fmla="*/ 12 h 391"/>
                <a:gd name="T16" fmla="*/ 461 w 476"/>
                <a:gd name="T17" fmla="*/ 25 h 391"/>
                <a:gd name="T18" fmla="*/ 471 w 476"/>
                <a:gd name="T19" fmla="*/ 42 h 391"/>
                <a:gd name="T20" fmla="*/ 476 w 476"/>
                <a:gd name="T21" fmla="*/ 61 h 391"/>
                <a:gd name="T22" fmla="*/ 476 w 476"/>
                <a:gd name="T23" fmla="*/ 329 h 391"/>
                <a:gd name="T24" fmla="*/ 471 w 476"/>
                <a:gd name="T25" fmla="*/ 349 h 391"/>
                <a:gd name="T26" fmla="*/ 461 w 476"/>
                <a:gd name="T27" fmla="*/ 366 h 391"/>
                <a:gd name="T28" fmla="*/ 446 w 476"/>
                <a:gd name="T29" fmla="*/ 379 h 391"/>
                <a:gd name="T30" fmla="*/ 429 w 476"/>
                <a:gd name="T31" fmla="*/ 387 h 391"/>
                <a:gd name="T32" fmla="*/ 408 w 476"/>
                <a:gd name="T33" fmla="*/ 391 h 391"/>
                <a:gd name="T34" fmla="*/ 55 w 476"/>
                <a:gd name="T35" fmla="*/ 389 h 391"/>
                <a:gd name="T36" fmla="*/ 36 w 476"/>
                <a:gd name="T37" fmla="*/ 383 h 391"/>
                <a:gd name="T38" fmla="*/ 20 w 476"/>
                <a:gd name="T39" fmla="*/ 371 h 391"/>
                <a:gd name="T40" fmla="*/ 8 w 476"/>
                <a:gd name="T41" fmla="*/ 355 h 391"/>
                <a:gd name="T42" fmla="*/ 1 w 476"/>
                <a:gd name="T43" fmla="*/ 336 h 391"/>
                <a:gd name="T44" fmla="*/ 0 w 476"/>
                <a:gd name="T45" fmla="*/ 69 h 391"/>
                <a:gd name="T46" fmla="*/ 11 w 476"/>
                <a:gd name="T47" fmla="*/ 334 h 391"/>
                <a:gd name="T48" fmla="*/ 17 w 476"/>
                <a:gd name="T49" fmla="*/ 350 h 391"/>
                <a:gd name="T50" fmla="*/ 27 w 476"/>
                <a:gd name="T51" fmla="*/ 364 h 391"/>
                <a:gd name="T52" fmla="*/ 40 w 476"/>
                <a:gd name="T53" fmla="*/ 374 h 391"/>
                <a:gd name="T54" fmla="*/ 56 w 476"/>
                <a:gd name="T55" fmla="*/ 380 h 391"/>
                <a:gd name="T56" fmla="*/ 408 w 476"/>
                <a:gd name="T57" fmla="*/ 381 h 391"/>
                <a:gd name="T58" fmla="*/ 425 w 476"/>
                <a:gd name="T59" fmla="*/ 378 h 391"/>
                <a:gd name="T60" fmla="*/ 440 w 476"/>
                <a:gd name="T61" fmla="*/ 371 h 391"/>
                <a:gd name="T62" fmla="*/ 453 w 476"/>
                <a:gd name="T63" fmla="*/ 360 h 391"/>
                <a:gd name="T64" fmla="*/ 462 w 476"/>
                <a:gd name="T65" fmla="*/ 345 h 391"/>
                <a:gd name="T66" fmla="*/ 466 w 476"/>
                <a:gd name="T67" fmla="*/ 329 h 391"/>
                <a:gd name="T68" fmla="*/ 466 w 476"/>
                <a:gd name="T69" fmla="*/ 63 h 391"/>
                <a:gd name="T70" fmla="*/ 462 w 476"/>
                <a:gd name="T71" fmla="*/ 46 h 391"/>
                <a:gd name="T72" fmla="*/ 453 w 476"/>
                <a:gd name="T73" fmla="*/ 31 h 391"/>
                <a:gd name="T74" fmla="*/ 441 w 476"/>
                <a:gd name="T75" fmla="*/ 20 h 391"/>
                <a:gd name="T76" fmla="*/ 426 w 476"/>
                <a:gd name="T77" fmla="*/ 13 h 391"/>
                <a:gd name="T78" fmla="*/ 408 w 476"/>
                <a:gd name="T79" fmla="*/ 10 h 391"/>
                <a:gd name="T80" fmla="*/ 57 w 476"/>
                <a:gd name="T81" fmla="*/ 11 h 391"/>
                <a:gd name="T82" fmla="*/ 40 w 476"/>
                <a:gd name="T83" fmla="*/ 17 h 391"/>
                <a:gd name="T84" fmla="*/ 27 w 476"/>
                <a:gd name="T85" fmla="*/ 27 h 391"/>
                <a:gd name="T86" fmla="*/ 17 w 476"/>
                <a:gd name="T87" fmla="*/ 40 h 391"/>
                <a:gd name="T88" fmla="*/ 11 w 476"/>
                <a:gd name="T89" fmla="*/ 56 h 391"/>
                <a:gd name="T90" fmla="*/ 10 w 476"/>
                <a:gd name="T91" fmla="*/ 322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76" h="391">
                  <a:moveTo>
                    <a:pt x="0" y="69"/>
                  </a:moveTo>
                  <a:lnTo>
                    <a:pt x="0" y="62"/>
                  </a:lnTo>
                  <a:lnTo>
                    <a:pt x="1" y="55"/>
                  </a:lnTo>
                  <a:lnTo>
                    <a:pt x="3" y="48"/>
                  </a:lnTo>
                  <a:lnTo>
                    <a:pt x="5" y="42"/>
                  </a:lnTo>
                  <a:lnTo>
                    <a:pt x="8" y="36"/>
                  </a:lnTo>
                  <a:lnTo>
                    <a:pt x="11" y="31"/>
                  </a:lnTo>
                  <a:lnTo>
                    <a:pt x="15" y="25"/>
                  </a:lnTo>
                  <a:lnTo>
                    <a:pt x="20" y="20"/>
                  </a:lnTo>
                  <a:lnTo>
                    <a:pt x="25" y="16"/>
                  </a:lnTo>
                  <a:lnTo>
                    <a:pt x="30" y="12"/>
                  </a:lnTo>
                  <a:lnTo>
                    <a:pt x="35" y="9"/>
                  </a:lnTo>
                  <a:lnTo>
                    <a:pt x="41" y="6"/>
                  </a:lnTo>
                  <a:lnTo>
                    <a:pt x="48" y="3"/>
                  </a:lnTo>
                  <a:lnTo>
                    <a:pt x="54" y="2"/>
                  </a:lnTo>
                  <a:lnTo>
                    <a:pt x="61" y="1"/>
                  </a:lnTo>
                  <a:lnTo>
                    <a:pt x="68" y="0"/>
                  </a:lnTo>
                  <a:lnTo>
                    <a:pt x="408" y="0"/>
                  </a:lnTo>
                  <a:lnTo>
                    <a:pt x="415" y="1"/>
                  </a:lnTo>
                  <a:lnTo>
                    <a:pt x="421" y="2"/>
                  </a:lnTo>
                  <a:lnTo>
                    <a:pt x="428" y="3"/>
                  </a:lnTo>
                  <a:lnTo>
                    <a:pt x="434" y="6"/>
                  </a:lnTo>
                  <a:lnTo>
                    <a:pt x="440" y="8"/>
                  </a:lnTo>
                  <a:lnTo>
                    <a:pt x="446" y="12"/>
                  </a:lnTo>
                  <a:lnTo>
                    <a:pt x="451" y="16"/>
                  </a:lnTo>
                  <a:lnTo>
                    <a:pt x="456" y="20"/>
                  </a:lnTo>
                  <a:lnTo>
                    <a:pt x="461" y="25"/>
                  </a:lnTo>
                  <a:lnTo>
                    <a:pt x="464" y="30"/>
                  </a:lnTo>
                  <a:lnTo>
                    <a:pt x="468" y="36"/>
                  </a:lnTo>
                  <a:lnTo>
                    <a:pt x="471" y="42"/>
                  </a:lnTo>
                  <a:lnTo>
                    <a:pt x="473" y="48"/>
                  </a:lnTo>
                  <a:lnTo>
                    <a:pt x="475" y="55"/>
                  </a:lnTo>
                  <a:lnTo>
                    <a:pt x="476" y="61"/>
                  </a:lnTo>
                  <a:lnTo>
                    <a:pt x="476" y="68"/>
                  </a:lnTo>
                  <a:lnTo>
                    <a:pt x="476" y="322"/>
                  </a:lnTo>
                  <a:lnTo>
                    <a:pt x="476" y="329"/>
                  </a:lnTo>
                  <a:lnTo>
                    <a:pt x="475" y="336"/>
                  </a:lnTo>
                  <a:lnTo>
                    <a:pt x="473" y="342"/>
                  </a:lnTo>
                  <a:lnTo>
                    <a:pt x="471" y="349"/>
                  </a:lnTo>
                  <a:lnTo>
                    <a:pt x="468" y="355"/>
                  </a:lnTo>
                  <a:lnTo>
                    <a:pt x="465" y="360"/>
                  </a:lnTo>
                  <a:lnTo>
                    <a:pt x="461" y="366"/>
                  </a:lnTo>
                  <a:lnTo>
                    <a:pt x="456" y="370"/>
                  </a:lnTo>
                  <a:lnTo>
                    <a:pt x="452" y="375"/>
                  </a:lnTo>
                  <a:lnTo>
                    <a:pt x="446" y="379"/>
                  </a:lnTo>
                  <a:lnTo>
                    <a:pt x="441" y="382"/>
                  </a:lnTo>
                  <a:lnTo>
                    <a:pt x="435" y="385"/>
                  </a:lnTo>
                  <a:lnTo>
                    <a:pt x="429" y="387"/>
                  </a:lnTo>
                  <a:lnTo>
                    <a:pt x="422" y="389"/>
                  </a:lnTo>
                  <a:lnTo>
                    <a:pt x="415" y="390"/>
                  </a:lnTo>
                  <a:lnTo>
                    <a:pt x="408" y="391"/>
                  </a:lnTo>
                  <a:lnTo>
                    <a:pt x="68" y="391"/>
                  </a:lnTo>
                  <a:lnTo>
                    <a:pt x="61" y="390"/>
                  </a:lnTo>
                  <a:lnTo>
                    <a:pt x="55" y="389"/>
                  </a:lnTo>
                  <a:lnTo>
                    <a:pt x="48" y="388"/>
                  </a:lnTo>
                  <a:lnTo>
                    <a:pt x="42" y="385"/>
                  </a:lnTo>
                  <a:lnTo>
                    <a:pt x="36" y="383"/>
                  </a:lnTo>
                  <a:lnTo>
                    <a:pt x="30" y="379"/>
                  </a:lnTo>
                  <a:lnTo>
                    <a:pt x="25" y="375"/>
                  </a:lnTo>
                  <a:lnTo>
                    <a:pt x="20" y="371"/>
                  </a:lnTo>
                  <a:lnTo>
                    <a:pt x="16" y="366"/>
                  </a:lnTo>
                  <a:lnTo>
                    <a:pt x="12" y="361"/>
                  </a:lnTo>
                  <a:lnTo>
                    <a:pt x="8" y="355"/>
                  </a:lnTo>
                  <a:lnTo>
                    <a:pt x="5" y="349"/>
                  </a:lnTo>
                  <a:lnTo>
                    <a:pt x="3" y="343"/>
                  </a:lnTo>
                  <a:lnTo>
                    <a:pt x="1" y="336"/>
                  </a:lnTo>
                  <a:lnTo>
                    <a:pt x="0" y="330"/>
                  </a:lnTo>
                  <a:lnTo>
                    <a:pt x="0" y="323"/>
                  </a:lnTo>
                  <a:lnTo>
                    <a:pt x="0" y="69"/>
                  </a:lnTo>
                  <a:close/>
                  <a:moveTo>
                    <a:pt x="10" y="322"/>
                  </a:moveTo>
                  <a:lnTo>
                    <a:pt x="10" y="328"/>
                  </a:lnTo>
                  <a:lnTo>
                    <a:pt x="11" y="334"/>
                  </a:lnTo>
                  <a:lnTo>
                    <a:pt x="12" y="340"/>
                  </a:lnTo>
                  <a:lnTo>
                    <a:pt x="14" y="345"/>
                  </a:lnTo>
                  <a:lnTo>
                    <a:pt x="17" y="350"/>
                  </a:lnTo>
                  <a:lnTo>
                    <a:pt x="19" y="355"/>
                  </a:lnTo>
                  <a:lnTo>
                    <a:pt x="23" y="359"/>
                  </a:lnTo>
                  <a:lnTo>
                    <a:pt x="27" y="364"/>
                  </a:lnTo>
                  <a:lnTo>
                    <a:pt x="31" y="367"/>
                  </a:lnTo>
                  <a:lnTo>
                    <a:pt x="35" y="371"/>
                  </a:lnTo>
                  <a:lnTo>
                    <a:pt x="40" y="374"/>
                  </a:lnTo>
                  <a:lnTo>
                    <a:pt x="45" y="376"/>
                  </a:lnTo>
                  <a:lnTo>
                    <a:pt x="50" y="378"/>
                  </a:lnTo>
                  <a:lnTo>
                    <a:pt x="56" y="380"/>
                  </a:lnTo>
                  <a:lnTo>
                    <a:pt x="62" y="381"/>
                  </a:lnTo>
                  <a:lnTo>
                    <a:pt x="68" y="381"/>
                  </a:lnTo>
                  <a:lnTo>
                    <a:pt x="408" y="381"/>
                  </a:lnTo>
                  <a:lnTo>
                    <a:pt x="414" y="381"/>
                  </a:lnTo>
                  <a:lnTo>
                    <a:pt x="420" y="380"/>
                  </a:lnTo>
                  <a:lnTo>
                    <a:pt x="425" y="378"/>
                  </a:lnTo>
                  <a:lnTo>
                    <a:pt x="431" y="376"/>
                  </a:lnTo>
                  <a:lnTo>
                    <a:pt x="436" y="374"/>
                  </a:lnTo>
                  <a:lnTo>
                    <a:pt x="440" y="371"/>
                  </a:lnTo>
                  <a:lnTo>
                    <a:pt x="445" y="368"/>
                  </a:lnTo>
                  <a:lnTo>
                    <a:pt x="449" y="364"/>
                  </a:lnTo>
                  <a:lnTo>
                    <a:pt x="453" y="360"/>
                  </a:lnTo>
                  <a:lnTo>
                    <a:pt x="456" y="355"/>
                  </a:lnTo>
                  <a:lnTo>
                    <a:pt x="459" y="351"/>
                  </a:lnTo>
                  <a:lnTo>
                    <a:pt x="462" y="345"/>
                  </a:lnTo>
                  <a:lnTo>
                    <a:pt x="464" y="340"/>
                  </a:lnTo>
                  <a:lnTo>
                    <a:pt x="465" y="334"/>
                  </a:lnTo>
                  <a:lnTo>
                    <a:pt x="466" y="329"/>
                  </a:lnTo>
                  <a:lnTo>
                    <a:pt x="466" y="322"/>
                  </a:lnTo>
                  <a:lnTo>
                    <a:pt x="466" y="69"/>
                  </a:lnTo>
                  <a:lnTo>
                    <a:pt x="466" y="63"/>
                  </a:lnTo>
                  <a:lnTo>
                    <a:pt x="465" y="57"/>
                  </a:lnTo>
                  <a:lnTo>
                    <a:pt x="464" y="51"/>
                  </a:lnTo>
                  <a:lnTo>
                    <a:pt x="462" y="46"/>
                  </a:lnTo>
                  <a:lnTo>
                    <a:pt x="460" y="41"/>
                  </a:lnTo>
                  <a:lnTo>
                    <a:pt x="457" y="36"/>
                  </a:lnTo>
                  <a:lnTo>
                    <a:pt x="453" y="31"/>
                  </a:lnTo>
                  <a:lnTo>
                    <a:pt x="449" y="27"/>
                  </a:lnTo>
                  <a:lnTo>
                    <a:pt x="445" y="23"/>
                  </a:lnTo>
                  <a:lnTo>
                    <a:pt x="441" y="20"/>
                  </a:lnTo>
                  <a:lnTo>
                    <a:pt x="436" y="17"/>
                  </a:lnTo>
                  <a:lnTo>
                    <a:pt x="431" y="15"/>
                  </a:lnTo>
                  <a:lnTo>
                    <a:pt x="426" y="13"/>
                  </a:lnTo>
                  <a:lnTo>
                    <a:pt x="420" y="11"/>
                  </a:lnTo>
                  <a:lnTo>
                    <a:pt x="414" y="10"/>
                  </a:lnTo>
                  <a:lnTo>
                    <a:pt x="408" y="10"/>
                  </a:lnTo>
                  <a:lnTo>
                    <a:pt x="68" y="10"/>
                  </a:lnTo>
                  <a:lnTo>
                    <a:pt x="62" y="10"/>
                  </a:lnTo>
                  <a:lnTo>
                    <a:pt x="57" y="11"/>
                  </a:lnTo>
                  <a:lnTo>
                    <a:pt x="51" y="13"/>
                  </a:lnTo>
                  <a:lnTo>
                    <a:pt x="46" y="14"/>
                  </a:lnTo>
                  <a:lnTo>
                    <a:pt x="40" y="17"/>
                  </a:lnTo>
                  <a:lnTo>
                    <a:pt x="36" y="20"/>
                  </a:lnTo>
                  <a:lnTo>
                    <a:pt x="31" y="23"/>
                  </a:lnTo>
                  <a:lnTo>
                    <a:pt x="27" y="27"/>
                  </a:lnTo>
                  <a:lnTo>
                    <a:pt x="23" y="31"/>
                  </a:lnTo>
                  <a:lnTo>
                    <a:pt x="20" y="35"/>
                  </a:lnTo>
                  <a:lnTo>
                    <a:pt x="17" y="40"/>
                  </a:lnTo>
                  <a:lnTo>
                    <a:pt x="14" y="46"/>
                  </a:lnTo>
                  <a:lnTo>
                    <a:pt x="12" y="51"/>
                  </a:lnTo>
                  <a:lnTo>
                    <a:pt x="11" y="56"/>
                  </a:lnTo>
                  <a:lnTo>
                    <a:pt x="10" y="62"/>
                  </a:lnTo>
                  <a:lnTo>
                    <a:pt x="10" y="69"/>
                  </a:lnTo>
                  <a:lnTo>
                    <a:pt x="10" y="322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263" name="Rectangle 101"/>
            <p:cNvSpPr>
              <a:spLocks noChangeArrowheads="1"/>
            </p:cNvSpPr>
            <p:nvPr/>
          </p:nvSpPr>
          <p:spPr bwMode="auto">
            <a:xfrm>
              <a:off x="8262" y="2314"/>
              <a:ext cx="536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【適正処理・</a:t>
              </a:r>
              <a:endParaRPr kumimoji="1" lang="ja-JP" altLang="ja-JP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ＭＳ Ｐゴシック" pitchFamily="50" charset="-128"/>
              </a:endParaRPr>
            </a:p>
          </p:txBody>
        </p:sp>
        <p:sp>
          <p:nvSpPr>
            <p:cNvPr id="264" name="Rectangle 102"/>
            <p:cNvSpPr>
              <a:spLocks noChangeArrowheads="1"/>
            </p:cNvSpPr>
            <p:nvPr/>
          </p:nvSpPr>
          <p:spPr bwMode="auto">
            <a:xfrm>
              <a:off x="8683" y="2328"/>
              <a:ext cx="2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</a:t>
              </a:r>
              <a:endParaRPr kumimoji="1" lang="ja-JP" altLang="ja-JP" sz="10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65" name="Rectangle 103"/>
            <p:cNvSpPr>
              <a:spLocks noChangeArrowheads="1"/>
            </p:cNvSpPr>
            <p:nvPr/>
          </p:nvSpPr>
          <p:spPr bwMode="auto">
            <a:xfrm>
              <a:off x="8334" y="2409"/>
              <a:ext cx="4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 </a:t>
              </a:r>
              <a:endParaRPr kumimoji="1" lang="ja-JP" altLang="ja-JP" sz="10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ＭＳ Ｐゴシック" pitchFamily="50" charset="-128"/>
              </a:endParaRPr>
            </a:p>
          </p:txBody>
        </p:sp>
        <p:sp>
          <p:nvSpPr>
            <p:cNvPr id="266" name="Rectangle 104"/>
            <p:cNvSpPr>
              <a:spLocks noChangeArrowheads="1"/>
            </p:cNvSpPr>
            <p:nvPr/>
          </p:nvSpPr>
          <p:spPr bwMode="auto">
            <a:xfrm>
              <a:off x="8320" y="2409"/>
              <a:ext cx="446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最終処分】</a:t>
              </a:r>
              <a:endParaRPr kumimoji="1" lang="ja-JP" altLang="ja-JP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ＭＳ Ｐゴシック" pitchFamily="50" charset="-128"/>
              </a:endParaRPr>
            </a:p>
          </p:txBody>
        </p:sp>
        <p:sp>
          <p:nvSpPr>
            <p:cNvPr id="267" name="Rectangle 105"/>
            <p:cNvSpPr>
              <a:spLocks noChangeArrowheads="1"/>
            </p:cNvSpPr>
            <p:nvPr/>
          </p:nvSpPr>
          <p:spPr bwMode="auto">
            <a:xfrm>
              <a:off x="8683" y="2402"/>
              <a:ext cx="2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</a:t>
              </a:r>
              <a:endParaRPr kumimoji="1" lang="ja-JP" altLang="ja-JP" sz="10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23" name="Rectangle 60"/>
            <p:cNvSpPr>
              <a:spLocks noChangeArrowheads="1"/>
            </p:cNvSpPr>
            <p:nvPr/>
          </p:nvSpPr>
          <p:spPr bwMode="auto">
            <a:xfrm>
              <a:off x="6134" y="3432"/>
              <a:ext cx="468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最終処分】</a:t>
              </a:r>
              <a:endParaRPr kumimoji="1" lang="ja-JP" altLang="ja-JP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ＭＳ Ｐゴシック" pitchFamily="50" charset="-128"/>
              </a:endParaRPr>
            </a:p>
          </p:txBody>
        </p:sp>
        <p:sp>
          <p:nvSpPr>
            <p:cNvPr id="220" name="Rectangle 57"/>
            <p:cNvSpPr>
              <a:spLocks noChangeArrowheads="1"/>
            </p:cNvSpPr>
            <p:nvPr/>
          </p:nvSpPr>
          <p:spPr bwMode="auto">
            <a:xfrm>
              <a:off x="6074" y="3271"/>
              <a:ext cx="561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【適正処理・</a:t>
              </a:r>
              <a:endParaRPr kumimoji="1" lang="ja-JP" altLang="ja-JP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ＭＳ Ｐゴシック" pitchFamily="50" charset="-128"/>
              </a:endParaRPr>
            </a:p>
          </p:txBody>
        </p:sp>
      </p:grpSp>
      <p:sp>
        <p:nvSpPr>
          <p:cNvPr id="268" name="角丸四角形 267"/>
          <p:cNvSpPr/>
          <p:nvPr/>
        </p:nvSpPr>
        <p:spPr>
          <a:xfrm>
            <a:off x="334436" y="972015"/>
            <a:ext cx="3783769" cy="226055"/>
          </a:xfrm>
          <a:prstGeom prst="roundRect">
            <a:avLst>
              <a:gd name="adj" fmla="val 537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255" tIns="0" rIns="76255" bIns="0" rtlCol="0" anchor="t" anchorCtr="0"/>
          <a:lstStyle/>
          <a:p>
            <a:r>
              <a:rPr lang="ja-JP" altLang="en-US" sz="1600" dirty="0">
                <a:solidFill>
                  <a:schemeClr val="tx1"/>
                </a:solidFill>
              </a:rPr>
              <a:t>③</a:t>
            </a:r>
            <a:r>
              <a:rPr lang="ja-JP" altLang="en-US" sz="1600" dirty="0" smtClean="0">
                <a:solidFill>
                  <a:schemeClr val="tx1"/>
                </a:solidFill>
              </a:rPr>
              <a:t>循環型社会における資源循環の流れ</a:t>
            </a:r>
            <a:endParaRPr lang="ja-JP" altLang="en-US" sz="1600" dirty="0">
              <a:solidFill>
                <a:schemeClr val="tx1"/>
              </a:solidFill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3877563" y="2745871"/>
            <a:ext cx="5014917" cy="3780091"/>
            <a:chOff x="3961268" y="2745871"/>
            <a:chExt cx="5014917" cy="3780091"/>
          </a:xfrm>
        </p:grpSpPr>
        <p:sp>
          <p:nvSpPr>
            <p:cNvPr id="25" name="テキスト ボックス 24"/>
            <p:cNvSpPr txBox="1"/>
            <p:nvPr/>
          </p:nvSpPr>
          <p:spPr>
            <a:xfrm>
              <a:off x="6111284" y="3468298"/>
              <a:ext cx="914377" cy="3103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588" indent="-1588">
                <a:lnSpc>
                  <a:spcPts val="1700"/>
                </a:lnSpc>
                <a:tabLst>
                  <a:tab pos="360363" algn="l"/>
                </a:tabLst>
              </a:pPr>
              <a:r>
                <a:rPr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将来像</a:t>
              </a:r>
              <a:endPara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9" name="AutoShape 3"/>
            <p:cNvSpPr>
              <a:spLocks noChangeAspect="1" noChangeArrowheads="1" noTextEdit="1"/>
            </p:cNvSpPr>
            <p:nvPr/>
          </p:nvSpPr>
          <p:spPr bwMode="auto">
            <a:xfrm>
              <a:off x="4222462" y="3287144"/>
              <a:ext cx="4753723" cy="32023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30" name="Rectangle 5"/>
            <p:cNvSpPr>
              <a:spLocks noChangeArrowheads="1"/>
            </p:cNvSpPr>
            <p:nvPr/>
          </p:nvSpPr>
          <p:spPr bwMode="auto">
            <a:xfrm>
              <a:off x="4222462" y="3287144"/>
              <a:ext cx="37547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>
                  <a:solidFill>
                    <a:srgbClr val="000000"/>
                  </a:solidFill>
                  <a:latin typeface="Century" pitchFamily="18" charset="0"/>
                </a:rPr>
                <a:t> </a:t>
              </a:r>
              <a:endParaRPr lang="ja-JP" altLang="ja-JP" sz="1050"/>
            </a:p>
          </p:txBody>
        </p:sp>
        <p:sp>
          <p:nvSpPr>
            <p:cNvPr id="31" name="Freeform 6"/>
            <p:cNvSpPr>
              <a:spLocks noEditPoints="1"/>
            </p:cNvSpPr>
            <p:nvPr/>
          </p:nvSpPr>
          <p:spPr bwMode="auto">
            <a:xfrm>
              <a:off x="6822970" y="3478851"/>
              <a:ext cx="724812" cy="61679"/>
            </a:xfrm>
            <a:custGeom>
              <a:avLst/>
              <a:gdLst>
                <a:gd name="T0" fmla="*/ 0 w 6319"/>
                <a:gd name="T1" fmla="*/ 240 h 581"/>
                <a:gd name="T2" fmla="*/ 6220 w 6319"/>
                <a:gd name="T3" fmla="*/ 240 h 581"/>
                <a:gd name="T4" fmla="*/ 6220 w 6319"/>
                <a:gd name="T5" fmla="*/ 340 h 581"/>
                <a:gd name="T6" fmla="*/ 0 w 6319"/>
                <a:gd name="T7" fmla="*/ 340 h 581"/>
                <a:gd name="T8" fmla="*/ 0 w 6319"/>
                <a:gd name="T9" fmla="*/ 240 h 581"/>
                <a:gd name="T10" fmla="*/ 5845 w 6319"/>
                <a:gd name="T11" fmla="*/ 14 h 581"/>
                <a:gd name="T12" fmla="*/ 6319 w 6319"/>
                <a:gd name="T13" fmla="*/ 290 h 581"/>
                <a:gd name="T14" fmla="*/ 5845 w 6319"/>
                <a:gd name="T15" fmla="*/ 567 h 581"/>
                <a:gd name="T16" fmla="*/ 5777 w 6319"/>
                <a:gd name="T17" fmla="*/ 549 h 581"/>
                <a:gd name="T18" fmla="*/ 5795 w 6319"/>
                <a:gd name="T19" fmla="*/ 480 h 581"/>
                <a:gd name="T20" fmla="*/ 6195 w 6319"/>
                <a:gd name="T21" fmla="*/ 247 h 581"/>
                <a:gd name="T22" fmla="*/ 6195 w 6319"/>
                <a:gd name="T23" fmla="*/ 333 h 581"/>
                <a:gd name="T24" fmla="*/ 5795 w 6319"/>
                <a:gd name="T25" fmla="*/ 100 h 581"/>
                <a:gd name="T26" fmla="*/ 5795 w 6319"/>
                <a:gd name="T27" fmla="*/ 100 h 581"/>
                <a:gd name="T28" fmla="*/ 5777 w 6319"/>
                <a:gd name="T29" fmla="*/ 32 h 581"/>
                <a:gd name="T30" fmla="*/ 5845 w 6319"/>
                <a:gd name="T31" fmla="*/ 14 h 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319" h="581">
                  <a:moveTo>
                    <a:pt x="0" y="240"/>
                  </a:moveTo>
                  <a:lnTo>
                    <a:pt x="6220" y="240"/>
                  </a:lnTo>
                  <a:lnTo>
                    <a:pt x="6220" y="340"/>
                  </a:lnTo>
                  <a:lnTo>
                    <a:pt x="0" y="340"/>
                  </a:lnTo>
                  <a:lnTo>
                    <a:pt x="0" y="240"/>
                  </a:lnTo>
                  <a:close/>
                  <a:moveTo>
                    <a:pt x="5845" y="14"/>
                  </a:moveTo>
                  <a:lnTo>
                    <a:pt x="6319" y="290"/>
                  </a:lnTo>
                  <a:lnTo>
                    <a:pt x="5845" y="567"/>
                  </a:lnTo>
                  <a:cubicBezTo>
                    <a:pt x="5822" y="581"/>
                    <a:pt x="5791" y="573"/>
                    <a:pt x="5777" y="549"/>
                  </a:cubicBezTo>
                  <a:cubicBezTo>
                    <a:pt x="5763" y="525"/>
                    <a:pt x="5771" y="494"/>
                    <a:pt x="5795" y="480"/>
                  </a:cubicBezTo>
                  <a:lnTo>
                    <a:pt x="6195" y="247"/>
                  </a:lnTo>
                  <a:lnTo>
                    <a:pt x="6195" y="333"/>
                  </a:lnTo>
                  <a:lnTo>
                    <a:pt x="5795" y="100"/>
                  </a:lnTo>
                  <a:lnTo>
                    <a:pt x="5795" y="100"/>
                  </a:lnTo>
                  <a:cubicBezTo>
                    <a:pt x="5771" y="86"/>
                    <a:pt x="5763" y="55"/>
                    <a:pt x="5777" y="32"/>
                  </a:cubicBezTo>
                  <a:cubicBezTo>
                    <a:pt x="5791" y="8"/>
                    <a:pt x="5822" y="0"/>
                    <a:pt x="5845" y="14"/>
                  </a:cubicBez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32" name="Freeform 7"/>
            <p:cNvSpPr>
              <a:spLocks/>
            </p:cNvSpPr>
            <p:nvPr/>
          </p:nvSpPr>
          <p:spPr bwMode="auto">
            <a:xfrm>
              <a:off x="7306178" y="5729319"/>
              <a:ext cx="202425" cy="438425"/>
            </a:xfrm>
            <a:custGeom>
              <a:avLst/>
              <a:gdLst>
                <a:gd name="T0" fmla="*/ 0 w 124"/>
                <a:gd name="T1" fmla="*/ 208 h 263"/>
                <a:gd name="T2" fmla="*/ 33 w 124"/>
                <a:gd name="T3" fmla="*/ 216 h 263"/>
                <a:gd name="T4" fmla="*/ 97 w 124"/>
                <a:gd name="T5" fmla="*/ 0 h 263"/>
                <a:gd name="T6" fmla="*/ 124 w 124"/>
                <a:gd name="T7" fmla="*/ 7 h 263"/>
                <a:gd name="T8" fmla="*/ 60 w 124"/>
                <a:gd name="T9" fmla="*/ 223 h 263"/>
                <a:gd name="T10" fmla="*/ 94 w 124"/>
                <a:gd name="T11" fmla="*/ 231 h 263"/>
                <a:gd name="T12" fmla="*/ 34 w 124"/>
                <a:gd name="T13" fmla="*/ 263 h 263"/>
                <a:gd name="T14" fmla="*/ 0 w 124"/>
                <a:gd name="T15" fmla="*/ 208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4" h="263">
                  <a:moveTo>
                    <a:pt x="0" y="208"/>
                  </a:moveTo>
                  <a:lnTo>
                    <a:pt x="33" y="216"/>
                  </a:lnTo>
                  <a:lnTo>
                    <a:pt x="97" y="0"/>
                  </a:lnTo>
                  <a:lnTo>
                    <a:pt x="124" y="7"/>
                  </a:lnTo>
                  <a:lnTo>
                    <a:pt x="60" y="223"/>
                  </a:lnTo>
                  <a:lnTo>
                    <a:pt x="94" y="231"/>
                  </a:lnTo>
                  <a:lnTo>
                    <a:pt x="34" y="263"/>
                  </a:lnTo>
                  <a:lnTo>
                    <a:pt x="0" y="208"/>
                  </a:lnTo>
                  <a:close/>
                </a:path>
              </a:pathLst>
            </a:custGeom>
            <a:solidFill>
              <a:srgbClr val="4F81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33" name="Freeform 8"/>
            <p:cNvSpPr>
              <a:spLocks/>
            </p:cNvSpPr>
            <p:nvPr/>
          </p:nvSpPr>
          <p:spPr bwMode="auto">
            <a:xfrm>
              <a:off x="7526561" y="5714316"/>
              <a:ext cx="424440" cy="361742"/>
            </a:xfrm>
            <a:custGeom>
              <a:avLst/>
              <a:gdLst>
                <a:gd name="T0" fmla="*/ 170 w 201"/>
                <a:gd name="T1" fmla="*/ 162 h 162"/>
                <a:gd name="T2" fmla="*/ 181 w 201"/>
                <a:gd name="T3" fmla="*/ 150 h 162"/>
                <a:gd name="T4" fmla="*/ 0 w 201"/>
                <a:gd name="T5" fmla="*/ 8 h 162"/>
                <a:gd name="T6" fmla="*/ 8 w 201"/>
                <a:gd name="T7" fmla="*/ 0 h 162"/>
                <a:gd name="T8" fmla="*/ 189 w 201"/>
                <a:gd name="T9" fmla="*/ 141 h 162"/>
                <a:gd name="T10" fmla="*/ 201 w 201"/>
                <a:gd name="T11" fmla="*/ 128 h 162"/>
                <a:gd name="T12" fmla="*/ 200 w 201"/>
                <a:gd name="T13" fmla="*/ 157 h 162"/>
                <a:gd name="T14" fmla="*/ 170 w 201"/>
                <a:gd name="T15" fmla="*/ 162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1" h="162">
                  <a:moveTo>
                    <a:pt x="170" y="162"/>
                  </a:moveTo>
                  <a:lnTo>
                    <a:pt x="181" y="150"/>
                  </a:lnTo>
                  <a:lnTo>
                    <a:pt x="0" y="8"/>
                  </a:lnTo>
                  <a:lnTo>
                    <a:pt x="8" y="0"/>
                  </a:lnTo>
                  <a:lnTo>
                    <a:pt x="189" y="141"/>
                  </a:lnTo>
                  <a:lnTo>
                    <a:pt x="201" y="128"/>
                  </a:lnTo>
                  <a:lnTo>
                    <a:pt x="200" y="157"/>
                  </a:lnTo>
                  <a:lnTo>
                    <a:pt x="170" y="162"/>
                  </a:lnTo>
                  <a:close/>
                </a:path>
              </a:pathLst>
            </a:custGeom>
            <a:solidFill>
              <a:srgbClr val="4F81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34" name="Freeform 9"/>
            <p:cNvSpPr>
              <a:spLocks/>
            </p:cNvSpPr>
            <p:nvPr/>
          </p:nvSpPr>
          <p:spPr bwMode="auto">
            <a:xfrm>
              <a:off x="5193775" y="3467181"/>
              <a:ext cx="966416" cy="670139"/>
            </a:xfrm>
            <a:custGeom>
              <a:avLst/>
              <a:gdLst>
                <a:gd name="T0" fmla="*/ 0 w 8428"/>
                <a:gd name="T1" fmla="*/ 5061 h 6211"/>
                <a:gd name="T2" fmla="*/ 8075 w 8428"/>
                <a:gd name="T3" fmla="*/ 0 h 6211"/>
                <a:gd name="T4" fmla="*/ 8428 w 8428"/>
                <a:gd name="T5" fmla="*/ 1924 h 6211"/>
                <a:gd name="T6" fmla="*/ 1582 w 8428"/>
                <a:gd name="T7" fmla="*/ 6211 h 6211"/>
                <a:gd name="T8" fmla="*/ 0 w 8428"/>
                <a:gd name="T9" fmla="*/ 5061 h 6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28" h="6211">
                  <a:moveTo>
                    <a:pt x="0" y="5061"/>
                  </a:moveTo>
                  <a:cubicBezTo>
                    <a:pt x="1914" y="2367"/>
                    <a:pt x="4812" y="551"/>
                    <a:pt x="8075" y="0"/>
                  </a:cubicBezTo>
                  <a:lnTo>
                    <a:pt x="8428" y="1924"/>
                  </a:lnTo>
                  <a:cubicBezTo>
                    <a:pt x="5659" y="2385"/>
                    <a:pt x="3201" y="3924"/>
                    <a:pt x="1582" y="6211"/>
                  </a:cubicBezTo>
                  <a:lnTo>
                    <a:pt x="0" y="5061"/>
                  </a:lnTo>
                  <a:close/>
                </a:path>
              </a:pathLst>
            </a:custGeom>
            <a:solidFill>
              <a:srgbClr val="4F81BD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35" name="Freeform 10"/>
            <p:cNvSpPr>
              <a:spLocks noEditPoints="1"/>
            </p:cNvSpPr>
            <p:nvPr/>
          </p:nvSpPr>
          <p:spPr bwMode="auto">
            <a:xfrm>
              <a:off x="7172317" y="5682642"/>
              <a:ext cx="566464" cy="66681"/>
            </a:xfrm>
            <a:custGeom>
              <a:avLst/>
              <a:gdLst>
                <a:gd name="T0" fmla="*/ 4934 w 4934"/>
                <a:gd name="T1" fmla="*/ 242 h 619"/>
                <a:gd name="T2" fmla="*/ 133 w 4934"/>
                <a:gd name="T3" fmla="*/ 242 h 619"/>
                <a:gd name="T4" fmla="*/ 133 w 4934"/>
                <a:gd name="T5" fmla="*/ 376 h 619"/>
                <a:gd name="T6" fmla="*/ 4934 w 4934"/>
                <a:gd name="T7" fmla="*/ 376 h 619"/>
                <a:gd name="T8" fmla="*/ 4934 w 4934"/>
                <a:gd name="T9" fmla="*/ 242 h 619"/>
                <a:gd name="T10" fmla="*/ 499 w 4934"/>
                <a:gd name="T11" fmla="*/ 18 h 619"/>
                <a:gd name="T12" fmla="*/ 0 w 4934"/>
                <a:gd name="T13" fmla="*/ 309 h 619"/>
                <a:gd name="T14" fmla="*/ 499 w 4934"/>
                <a:gd name="T15" fmla="*/ 600 h 619"/>
                <a:gd name="T16" fmla="*/ 590 w 4934"/>
                <a:gd name="T17" fmla="*/ 576 h 619"/>
                <a:gd name="T18" fmla="*/ 566 w 4934"/>
                <a:gd name="T19" fmla="*/ 485 h 619"/>
                <a:gd name="T20" fmla="*/ 166 w 4934"/>
                <a:gd name="T21" fmla="*/ 252 h 619"/>
                <a:gd name="T22" fmla="*/ 166 w 4934"/>
                <a:gd name="T23" fmla="*/ 367 h 619"/>
                <a:gd name="T24" fmla="*/ 566 w 4934"/>
                <a:gd name="T25" fmla="*/ 133 h 619"/>
                <a:gd name="T26" fmla="*/ 590 w 4934"/>
                <a:gd name="T27" fmla="*/ 42 h 619"/>
                <a:gd name="T28" fmla="*/ 499 w 4934"/>
                <a:gd name="T29" fmla="*/ 18 h 6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934" h="619">
                  <a:moveTo>
                    <a:pt x="4934" y="242"/>
                  </a:moveTo>
                  <a:lnTo>
                    <a:pt x="133" y="242"/>
                  </a:lnTo>
                  <a:lnTo>
                    <a:pt x="133" y="376"/>
                  </a:lnTo>
                  <a:lnTo>
                    <a:pt x="4934" y="376"/>
                  </a:lnTo>
                  <a:lnTo>
                    <a:pt x="4934" y="242"/>
                  </a:lnTo>
                  <a:close/>
                  <a:moveTo>
                    <a:pt x="499" y="18"/>
                  </a:moveTo>
                  <a:lnTo>
                    <a:pt x="0" y="309"/>
                  </a:lnTo>
                  <a:lnTo>
                    <a:pt x="499" y="600"/>
                  </a:lnTo>
                  <a:cubicBezTo>
                    <a:pt x="531" y="619"/>
                    <a:pt x="572" y="608"/>
                    <a:pt x="590" y="576"/>
                  </a:cubicBezTo>
                  <a:cubicBezTo>
                    <a:pt x="609" y="544"/>
                    <a:pt x="598" y="503"/>
                    <a:pt x="566" y="485"/>
                  </a:cubicBezTo>
                  <a:lnTo>
                    <a:pt x="166" y="252"/>
                  </a:lnTo>
                  <a:lnTo>
                    <a:pt x="166" y="367"/>
                  </a:lnTo>
                  <a:lnTo>
                    <a:pt x="566" y="133"/>
                  </a:lnTo>
                  <a:cubicBezTo>
                    <a:pt x="598" y="115"/>
                    <a:pt x="609" y="74"/>
                    <a:pt x="590" y="42"/>
                  </a:cubicBezTo>
                  <a:cubicBezTo>
                    <a:pt x="572" y="10"/>
                    <a:pt x="531" y="0"/>
                    <a:pt x="499" y="18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36" name="Freeform 11"/>
            <p:cNvSpPr>
              <a:spLocks/>
            </p:cNvSpPr>
            <p:nvPr/>
          </p:nvSpPr>
          <p:spPr bwMode="auto">
            <a:xfrm>
              <a:off x="4834634" y="5044176"/>
              <a:ext cx="146921" cy="210044"/>
            </a:xfrm>
            <a:custGeom>
              <a:avLst/>
              <a:gdLst>
                <a:gd name="T0" fmla="*/ 0 w 1286"/>
                <a:gd name="T1" fmla="*/ 0 h 1933"/>
                <a:gd name="T2" fmla="*/ 1286 w 1286"/>
                <a:gd name="T3" fmla="*/ 1915 h 1933"/>
                <a:gd name="T4" fmla="*/ 1157 w 1286"/>
                <a:gd name="T5" fmla="*/ 1933 h 1933"/>
                <a:gd name="T6" fmla="*/ 0 w 1286"/>
                <a:gd name="T7" fmla="*/ 169 h 1933"/>
                <a:gd name="T8" fmla="*/ 0 w 1286"/>
                <a:gd name="T9" fmla="*/ 0 h 19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6" h="1933">
                  <a:moveTo>
                    <a:pt x="0" y="0"/>
                  </a:moveTo>
                  <a:cubicBezTo>
                    <a:pt x="485" y="479"/>
                    <a:pt x="950" y="1171"/>
                    <a:pt x="1286" y="1915"/>
                  </a:cubicBezTo>
                  <a:lnTo>
                    <a:pt x="1157" y="1933"/>
                  </a:lnTo>
                  <a:cubicBezTo>
                    <a:pt x="846" y="1258"/>
                    <a:pt x="431" y="626"/>
                    <a:pt x="0" y="16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4F81BD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37" name="Freeform 12"/>
            <p:cNvSpPr>
              <a:spLocks/>
            </p:cNvSpPr>
            <p:nvPr/>
          </p:nvSpPr>
          <p:spPr bwMode="auto">
            <a:xfrm>
              <a:off x="5177451" y="3623881"/>
              <a:ext cx="2138523" cy="980204"/>
            </a:xfrm>
            <a:custGeom>
              <a:avLst/>
              <a:gdLst>
                <a:gd name="T0" fmla="*/ 13972 w 18636"/>
                <a:gd name="T1" fmla="*/ 0 h 9062"/>
                <a:gd name="T2" fmla="*/ 15728 w 18636"/>
                <a:gd name="T3" fmla="*/ 6568 h 9062"/>
                <a:gd name="T4" fmla="*/ 3443 w 18636"/>
                <a:gd name="T5" fmla="*/ 7507 h 9062"/>
                <a:gd name="T6" fmla="*/ 0 w 18636"/>
                <a:gd name="T7" fmla="*/ 4334 h 9062"/>
                <a:gd name="T8" fmla="*/ 712 w 18636"/>
                <a:gd name="T9" fmla="*/ 4287 h 9062"/>
                <a:gd name="T10" fmla="*/ 9788 w 18636"/>
                <a:gd name="T11" fmla="*/ 7702 h 9062"/>
                <a:gd name="T12" fmla="*/ 16703 w 18636"/>
                <a:gd name="T13" fmla="*/ 3220 h 9062"/>
                <a:gd name="T14" fmla="*/ 13302 w 18636"/>
                <a:gd name="T15" fmla="*/ 478 h 9062"/>
                <a:gd name="T16" fmla="*/ 13972 w 18636"/>
                <a:gd name="T17" fmla="*/ 0 h 9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636" h="9062">
                  <a:moveTo>
                    <a:pt x="13972" y="0"/>
                  </a:moveTo>
                  <a:cubicBezTo>
                    <a:pt x="17849" y="1554"/>
                    <a:pt x="18636" y="4495"/>
                    <a:pt x="15728" y="6568"/>
                  </a:cubicBezTo>
                  <a:cubicBezTo>
                    <a:pt x="12821" y="8641"/>
                    <a:pt x="7320" y="9062"/>
                    <a:pt x="3443" y="7507"/>
                  </a:cubicBezTo>
                  <a:cubicBezTo>
                    <a:pt x="1538" y="6743"/>
                    <a:pt x="295" y="5598"/>
                    <a:pt x="0" y="4334"/>
                  </a:cubicBezTo>
                  <a:lnTo>
                    <a:pt x="712" y="4287"/>
                  </a:lnTo>
                  <a:cubicBezTo>
                    <a:pt x="1309" y="6468"/>
                    <a:pt x="5372" y="7997"/>
                    <a:pt x="9788" y="7702"/>
                  </a:cubicBezTo>
                  <a:cubicBezTo>
                    <a:pt x="14203" y="7408"/>
                    <a:pt x="17300" y="5401"/>
                    <a:pt x="16703" y="3220"/>
                  </a:cubicBezTo>
                  <a:cubicBezTo>
                    <a:pt x="16400" y="2111"/>
                    <a:pt x="15165" y="1115"/>
                    <a:pt x="13302" y="478"/>
                  </a:cubicBezTo>
                  <a:lnTo>
                    <a:pt x="13972" y="0"/>
                  </a:lnTo>
                  <a:close/>
                </a:path>
              </a:pathLst>
            </a:custGeom>
            <a:solidFill>
              <a:srgbClr val="4F81BD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38" name="Freeform 13"/>
            <p:cNvSpPr>
              <a:spLocks/>
            </p:cNvSpPr>
            <p:nvPr/>
          </p:nvSpPr>
          <p:spPr bwMode="auto">
            <a:xfrm>
              <a:off x="5055016" y="4544072"/>
              <a:ext cx="2589081" cy="816837"/>
            </a:xfrm>
            <a:custGeom>
              <a:avLst/>
              <a:gdLst>
                <a:gd name="T0" fmla="*/ 613 w 22570"/>
                <a:gd name="T1" fmla="*/ 7555 h 7555"/>
                <a:gd name="T2" fmla="*/ 10448 w 22570"/>
                <a:gd name="T3" fmla="*/ 366 h 7555"/>
                <a:gd name="T4" fmla="*/ 22501 w 22570"/>
                <a:gd name="T5" fmla="*/ 6233 h 7555"/>
                <a:gd name="T6" fmla="*/ 22545 w 22570"/>
                <a:gd name="T7" fmla="*/ 7202 h 7555"/>
                <a:gd name="T8" fmla="*/ 21865 w 22570"/>
                <a:gd name="T9" fmla="*/ 7183 h 7555"/>
                <a:gd name="T10" fmla="*/ 12064 w 22570"/>
                <a:gd name="T11" fmla="*/ 1018 h 7555"/>
                <a:gd name="T12" fmla="*/ 1248 w 22570"/>
                <a:gd name="T13" fmla="*/ 6604 h 7555"/>
                <a:gd name="T14" fmla="*/ 1293 w 22570"/>
                <a:gd name="T15" fmla="*/ 7514 h 7555"/>
                <a:gd name="T16" fmla="*/ 613 w 22570"/>
                <a:gd name="T17" fmla="*/ 7555 h 75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570" h="7555">
                  <a:moveTo>
                    <a:pt x="613" y="7555"/>
                  </a:moveTo>
                  <a:cubicBezTo>
                    <a:pt x="0" y="3950"/>
                    <a:pt x="4404" y="731"/>
                    <a:pt x="10448" y="366"/>
                  </a:cubicBezTo>
                  <a:cubicBezTo>
                    <a:pt x="16492" y="0"/>
                    <a:pt x="21888" y="2627"/>
                    <a:pt x="22501" y="6233"/>
                  </a:cubicBezTo>
                  <a:cubicBezTo>
                    <a:pt x="22555" y="6555"/>
                    <a:pt x="22570" y="6879"/>
                    <a:pt x="22545" y="7202"/>
                  </a:cubicBezTo>
                  <a:lnTo>
                    <a:pt x="21865" y="7183"/>
                  </a:lnTo>
                  <a:cubicBezTo>
                    <a:pt x="22146" y="3938"/>
                    <a:pt x="17758" y="1178"/>
                    <a:pt x="12064" y="1018"/>
                  </a:cubicBezTo>
                  <a:cubicBezTo>
                    <a:pt x="6371" y="858"/>
                    <a:pt x="1528" y="3359"/>
                    <a:pt x="1248" y="6604"/>
                  </a:cubicBezTo>
                  <a:cubicBezTo>
                    <a:pt x="1222" y="6908"/>
                    <a:pt x="1237" y="7212"/>
                    <a:pt x="1293" y="7514"/>
                  </a:cubicBezTo>
                  <a:lnTo>
                    <a:pt x="613" y="7555"/>
                  </a:lnTo>
                  <a:close/>
                </a:path>
              </a:pathLst>
            </a:custGeom>
            <a:solidFill>
              <a:srgbClr val="4F81BD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39" name="Freeform 14"/>
            <p:cNvSpPr>
              <a:spLocks noEditPoints="1"/>
            </p:cNvSpPr>
            <p:nvPr/>
          </p:nvSpPr>
          <p:spPr bwMode="auto">
            <a:xfrm>
              <a:off x="5090930" y="5045843"/>
              <a:ext cx="772154" cy="770160"/>
            </a:xfrm>
            <a:custGeom>
              <a:avLst/>
              <a:gdLst>
                <a:gd name="T0" fmla="*/ 0 w 6733"/>
                <a:gd name="T1" fmla="*/ 3567 h 7133"/>
                <a:gd name="T2" fmla="*/ 3366 w 6733"/>
                <a:gd name="T3" fmla="*/ 0 h 7133"/>
                <a:gd name="T4" fmla="*/ 6733 w 6733"/>
                <a:gd name="T5" fmla="*/ 3567 h 7133"/>
                <a:gd name="T6" fmla="*/ 3366 w 6733"/>
                <a:gd name="T7" fmla="*/ 7133 h 7133"/>
                <a:gd name="T8" fmla="*/ 0 w 6733"/>
                <a:gd name="T9" fmla="*/ 3567 h 7133"/>
                <a:gd name="T10" fmla="*/ 278 w 6733"/>
                <a:gd name="T11" fmla="*/ 3567 h 7133"/>
                <a:gd name="T12" fmla="*/ 3366 w 6733"/>
                <a:gd name="T13" fmla="*/ 6855 h 7133"/>
                <a:gd name="T14" fmla="*/ 6455 w 6733"/>
                <a:gd name="T15" fmla="*/ 3567 h 7133"/>
                <a:gd name="T16" fmla="*/ 3366 w 6733"/>
                <a:gd name="T17" fmla="*/ 278 h 7133"/>
                <a:gd name="T18" fmla="*/ 278 w 6733"/>
                <a:gd name="T19" fmla="*/ 3567 h 7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33" h="7133">
                  <a:moveTo>
                    <a:pt x="0" y="3567"/>
                  </a:moveTo>
                  <a:cubicBezTo>
                    <a:pt x="0" y="1597"/>
                    <a:pt x="1507" y="0"/>
                    <a:pt x="3366" y="0"/>
                  </a:cubicBezTo>
                  <a:cubicBezTo>
                    <a:pt x="5226" y="0"/>
                    <a:pt x="6733" y="1597"/>
                    <a:pt x="6733" y="3567"/>
                  </a:cubicBezTo>
                  <a:cubicBezTo>
                    <a:pt x="6733" y="5537"/>
                    <a:pt x="5226" y="7133"/>
                    <a:pt x="3366" y="7133"/>
                  </a:cubicBezTo>
                  <a:cubicBezTo>
                    <a:pt x="1507" y="7133"/>
                    <a:pt x="0" y="5537"/>
                    <a:pt x="0" y="3567"/>
                  </a:cubicBezTo>
                  <a:close/>
                  <a:moveTo>
                    <a:pt x="278" y="3567"/>
                  </a:moveTo>
                  <a:cubicBezTo>
                    <a:pt x="278" y="5383"/>
                    <a:pt x="1661" y="6855"/>
                    <a:pt x="3366" y="6855"/>
                  </a:cubicBezTo>
                  <a:cubicBezTo>
                    <a:pt x="5072" y="6855"/>
                    <a:pt x="6455" y="5383"/>
                    <a:pt x="6455" y="3567"/>
                  </a:cubicBezTo>
                  <a:cubicBezTo>
                    <a:pt x="6455" y="1751"/>
                    <a:pt x="5072" y="278"/>
                    <a:pt x="3366" y="278"/>
                  </a:cubicBezTo>
                  <a:cubicBezTo>
                    <a:pt x="1661" y="278"/>
                    <a:pt x="278" y="1751"/>
                    <a:pt x="278" y="3567"/>
                  </a:cubicBezTo>
                  <a:close/>
                </a:path>
              </a:pathLst>
            </a:custGeom>
            <a:solidFill>
              <a:srgbClr val="4F81BD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40" name="Freeform 15"/>
            <p:cNvSpPr>
              <a:spLocks/>
            </p:cNvSpPr>
            <p:nvPr/>
          </p:nvSpPr>
          <p:spPr bwMode="auto">
            <a:xfrm>
              <a:off x="6777261" y="3547198"/>
              <a:ext cx="1154149" cy="1893727"/>
            </a:xfrm>
            <a:custGeom>
              <a:avLst/>
              <a:gdLst>
                <a:gd name="T0" fmla="*/ 96 w 5031"/>
                <a:gd name="T1" fmla="*/ 0 h 8755"/>
                <a:gd name="T2" fmla="*/ 4625 w 5031"/>
                <a:gd name="T3" fmla="*/ 6608 h 8755"/>
                <a:gd name="T4" fmla="*/ 3866 w 5031"/>
                <a:gd name="T5" fmla="*/ 8755 h 8755"/>
                <a:gd name="T6" fmla="*/ 3279 w 5031"/>
                <a:gd name="T7" fmla="*/ 8330 h 8755"/>
                <a:gd name="T8" fmla="*/ 1756 w 5031"/>
                <a:gd name="T9" fmla="*/ 1518 h 8755"/>
                <a:gd name="T10" fmla="*/ 0 w 5031"/>
                <a:gd name="T11" fmla="*/ 719 h 8755"/>
                <a:gd name="T12" fmla="*/ 96 w 5031"/>
                <a:gd name="T13" fmla="*/ 0 h 87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31" h="8755">
                  <a:moveTo>
                    <a:pt x="96" y="0"/>
                  </a:moveTo>
                  <a:cubicBezTo>
                    <a:pt x="3003" y="615"/>
                    <a:pt x="5031" y="3573"/>
                    <a:pt x="4625" y="6608"/>
                  </a:cubicBezTo>
                  <a:cubicBezTo>
                    <a:pt x="4521" y="7382"/>
                    <a:pt x="4263" y="8113"/>
                    <a:pt x="3866" y="8755"/>
                  </a:cubicBezTo>
                  <a:lnTo>
                    <a:pt x="3279" y="8330"/>
                  </a:lnTo>
                  <a:cubicBezTo>
                    <a:pt x="4602" y="6133"/>
                    <a:pt x="3920" y="3083"/>
                    <a:pt x="1756" y="1518"/>
                  </a:cubicBezTo>
                  <a:cubicBezTo>
                    <a:pt x="1220" y="1130"/>
                    <a:pt x="622" y="858"/>
                    <a:pt x="0" y="719"/>
                  </a:cubicBezTo>
                  <a:lnTo>
                    <a:pt x="96" y="0"/>
                  </a:lnTo>
                  <a:close/>
                </a:path>
              </a:pathLst>
            </a:custGeom>
            <a:solidFill>
              <a:srgbClr val="4F81BD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41" name="Freeform 16"/>
            <p:cNvSpPr>
              <a:spLocks/>
            </p:cNvSpPr>
            <p:nvPr/>
          </p:nvSpPr>
          <p:spPr bwMode="auto">
            <a:xfrm>
              <a:off x="5151331" y="5826006"/>
              <a:ext cx="119170" cy="211711"/>
            </a:xfrm>
            <a:custGeom>
              <a:avLst/>
              <a:gdLst>
                <a:gd name="T0" fmla="*/ 1023 w 1036"/>
                <a:gd name="T1" fmla="*/ 0 h 1959"/>
                <a:gd name="T2" fmla="*/ 437 w 1036"/>
                <a:gd name="T3" fmla="*/ 1959 h 1959"/>
                <a:gd name="T4" fmla="*/ 0 w 1036"/>
                <a:gd name="T5" fmla="*/ 1743 h 1959"/>
                <a:gd name="T6" fmla="*/ 542 w 1036"/>
                <a:gd name="T7" fmla="*/ 102 h 1959"/>
                <a:gd name="T8" fmla="*/ 1023 w 1036"/>
                <a:gd name="T9" fmla="*/ 0 h 19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6" h="1959">
                  <a:moveTo>
                    <a:pt x="1023" y="0"/>
                  </a:moveTo>
                  <a:cubicBezTo>
                    <a:pt x="1036" y="658"/>
                    <a:pt x="831" y="1344"/>
                    <a:pt x="437" y="1959"/>
                  </a:cubicBezTo>
                  <a:lnTo>
                    <a:pt x="0" y="1743"/>
                  </a:lnTo>
                  <a:cubicBezTo>
                    <a:pt x="343" y="1227"/>
                    <a:pt x="533" y="652"/>
                    <a:pt x="542" y="102"/>
                  </a:cubicBezTo>
                  <a:lnTo>
                    <a:pt x="1023" y="0"/>
                  </a:lnTo>
                  <a:close/>
                </a:path>
              </a:pathLst>
            </a:custGeom>
            <a:solidFill>
              <a:srgbClr val="4F81BD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42" name="Freeform 17"/>
            <p:cNvSpPr>
              <a:spLocks noEditPoints="1"/>
            </p:cNvSpPr>
            <p:nvPr/>
          </p:nvSpPr>
          <p:spPr bwMode="auto">
            <a:xfrm>
              <a:off x="4873813" y="3433841"/>
              <a:ext cx="3013521" cy="2777244"/>
            </a:xfrm>
            <a:custGeom>
              <a:avLst/>
              <a:gdLst>
                <a:gd name="T0" fmla="*/ 0 w 26270"/>
                <a:gd name="T1" fmla="*/ 12842 h 25684"/>
                <a:gd name="T2" fmla="*/ 13135 w 26270"/>
                <a:gd name="T3" fmla="*/ 0 h 25684"/>
                <a:gd name="T4" fmla="*/ 26270 w 26270"/>
                <a:gd name="T5" fmla="*/ 12842 h 25684"/>
                <a:gd name="T6" fmla="*/ 13135 w 26270"/>
                <a:gd name="T7" fmla="*/ 25684 h 25684"/>
                <a:gd name="T8" fmla="*/ 0 w 26270"/>
                <a:gd name="T9" fmla="*/ 12842 h 25684"/>
                <a:gd name="T10" fmla="*/ 1598 w 26270"/>
                <a:gd name="T11" fmla="*/ 12842 h 25684"/>
                <a:gd name="T12" fmla="*/ 13135 w 26270"/>
                <a:gd name="T13" fmla="*/ 24086 h 25684"/>
                <a:gd name="T14" fmla="*/ 24672 w 26270"/>
                <a:gd name="T15" fmla="*/ 12842 h 25684"/>
                <a:gd name="T16" fmla="*/ 13135 w 26270"/>
                <a:gd name="T17" fmla="*/ 1598 h 25684"/>
                <a:gd name="T18" fmla="*/ 1598 w 26270"/>
                <a:gd name="T19" fmla="*/ 12842 h 256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270" h="25684">
                  <a:moveTo>
                    <a:pt x="0" y="12842"/>
                  </a:moveTo>
                  <a:cubicBezTo>
                    <a:pt x="0" y="5750"/>
                    <a:pt x="5881" y="0"/>
                    <a:pt x="13135" y="0"/>
                  </a:cubicBezTo>
                  <a:cubicBezTo>
                    <a:pt x="20389" y="0"/>
                    <a:pt x="26270" y="5750"/>
                    <a:pt x="26270" y="12842"/>
                  </a:cubicBezTo>
                  <a:cubicBezTo>
                    <a:pt x="26270" y="19934"/>
                    <a:pt x="20389" y="25684"/>
                    <a:pt x="13135" y="25684"/>
                  </a:cubicBezTo>
                  <a:cubicBezTo>
                    <a:pt x="5881" y="25684"/>
                    <a:pt x="0" y="19934"/>
                    <a:pt x="0" y="12842"/>
                  </a:cubicBezTo>
                  <a:close/>
                  <a:moveTo>
                    <a:pt x="1598" y="12842"/>
                  </a:moveTo>
                  <a:cubicBezTo>
                    <a:pt x="1598" y="19052"/>
                    <a:pt x="6763" y="24086"/>
                    <a:pt x="13135" y="24086"/>
                  </a:cubicBezTo>
                  <a:cubicBezTo>
                    <a:pt x="19507" y="24086"/>
                    <a:pt x="24672" y="19052"/>
                    <a:pt x="24672" y="12842"/>
                  </a:cubicBezTo>
                  <a:cubicBezTo>
                    <a:pt x="24672" y="6632"/>
                    <a:pt x="19507" y="1598"/>
                    <a:pt x="13135" y="1598"/>
                  </a:cubicBezTo>
                  <a:cubicBezTo>
                    <a:pt x="6763" y="1598"/>
                    <a:pt x="1598" y="6632"/>
                    <a:pt x="1598" y="12842"/>
                  </a:cubicBezTo>
                  <a:close/>
                </a:path>
              </a:pathLst>
            </a:custGeom>
            <a:solidFill>
              <a:srgbClr val="4F81BD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43" name="Rectangle 18"/>
            <p:cNvSpPr>
              <a:spLocks noChangeArrowheads="1"/>
            </p:cNvSpPr>
            <p:nvPr/>
          </p:nvSpPr>
          <p:spPr bwMode="auto">
            <a:xfrm>
              <a:off x="6380574" y="4777454"/>
              <a:ext cx="37547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>
                  <a:solidFill>
                    <a:srgbClr val="000000"/>
                  </a:solidFill>
                  <a:latin typeface="Century" pitchFamily="18" charset="0"/>
                </a:rPr>
                <a:t> </a:t>
              </a:r>
              <a:endParaRPr lang="ja-JP" altLang="ja-JP" sz="1050"/>
            </a:p>
          </p:txBody>
        </p:sp>
        <p:sp>
          <p:nvSpPr>
            <p:cNvPr id="44" name="Rectangle 19"/>
            <p:cNvSpPr>
              <a:spLocks noChangeArrowheads="1"/>
            </p:cNvSpPr>
            <p:nvPr/>
          </p:nvSpPr>
          <p:spPr bwMode="auto">
            <a:xfrm>
              <a:off x="6421385" y="4777454"/>
              <a:ext cx="37547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>
                  <a:solidFill>
                    <a:srgbClr val="000000"/>
                  </a:solidFill>
                  <a:latin typeface="Century" pitchFamily="18" charset="0"/>
                </a:rPr>
                <a:t> </a:t>
              </a:r>
              <a:endParaRPr lang="ja-JP" altLang="ja-JP" sz="1050"/>
            </a:p>
          </p:txBody>
        </p:sp>
        <p:sp>
          <p:nvSpPr>
            <p:cNvPr id="45" name="Freeform 20"/>
            <p:cNvSpPr>
              <a:spLocks/>
            </p:cNvSpPr>
            <p:nvPr/>
          </p:nvSpPr>
          <p:spPr bwMode="auto">
            <a:xfrm>
              <a:off x="5778196" y="3293812"/>
              <a:ext cx="1126397" cy="600125"/>
            </a:xfrm>
            <a:custGeom>
              <a:avLst/>
              <a:gdLst>
                <a:gd name="T0" fmla="*/ 0 w 8800"/>
                <a:gd name="T1" fmla="*/ 925 h 5550"/>
                <a:gd name="T2" fmla="*/ 925 w 8800"/>
                <a:gd name="T3" fmla="*/ 0 h 5550"/>
                <a:gd name="T4" fmla="*/ 7875 w 8800"/>
                <a:gd name="T5" fmla="*/ 0 h 5550"/>
                <a:gd name="T6" fmla="*/ 8800 w 8800"/>
                <a:gd name="T7" fmla="*/ 925 h 5550"/>
                <a:gd name="T8" fmla="*/ 8800 w 8800"/>
                <a:gd name="T9" fmla="*/ 4625 h 5550"/>
                <a:gd name="T10" fmla="*/ 7875 w 8800"/>
                <a:gd name="T11" fmla="*/ 5550 h 5550"/>
                <a:gd name="T12" fmla="*/ 925 w 8800"/>
                <a:gd name="T13" fmla="*/ 5550 h 5550"/>
                <a:gd name="T14" fmla="*/ 0 w 8800"/>
                <a:gd name="T15" fmla="*/ 4625 h 5550"/>
                <a:gd name="T16" fmla="*/ 0 w 8800"/>
                <a:gd name="T17" fmla="*/ 925 h 55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800" h="5550">
                  <a:moveTo>
                    <a:pt x="0" y="925"/>
                  </a:moveTo>
                  <a:cubicBezTo>
                    <a:pt x="0" y="414"/>
                    <a:pt x="414" y="0"/>
                    <a:pt x="925" y="0"/>
                  </a:cubicBezTo>
                  <a:lnTo>
                    <a:pt x="7875" y="0"/>
                  </a:lnTo>
                  <a:cubicBezTo>
                    <a:pt x="8386" y="0"/>
                    <a:pt x="8800" y="414"/>
                    <a:pt x="8800" y="925"/>
                  </a:cubicBezTo>
                  <a:lnTo>
                    <a:pt x="8800" y="4625"/>
                  </a:lnTo>
                  <a:cubicBezTo>
                    <a:pt x="8800" y="5136"/>
                    <a:pt x="8386" y="5550"/>
                    <a:pt x="7875" y="5550"/>
                  </a:cubicBezTo>
                  <a:lnTo>
                    <a:pt x="925" y="5550"/>
                  </a:lnTo>
                  <a:cubicBezTo>
                    <a:pt x="414" y="5550"/>
                    <a:pt x="0" y="5136"/>
                    <a:pt x="0" y="4625"/>
                  </a:cubicBezTo>
                  <a:lnTo>
                    <a:pt x="0" y="92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46" name="Freeform 21"/>
            <p:cNvSpPr>
              <a:spLocks noEditPoints="1"/>
            </p:cNvSpPr>
            <p:nvPr/>
          </p:nvSpPr>
          <p:spPr bwMode="auto">
            <a:xfrm>
              <a:off x="5781461" y="3287144"/>
              <a:ext cx="1139457" cy="613461"/>
            </a:xfrm>
            <a:custGeom>
              <a:avLst/>
              <a:gdLst>
                <a:gd name="T0" fmla="*/ 1 w 628"/>
                <a:gd name="T1" fmla="*/ 51 h 368"/>
                <a:gd name="T2" fmla="*/ 8 w 628"/>
                <a:gd name="T3" fmla="*/ 33 h 368"/>
                <a:gd name="T4" fmla="*/ 20 w 628"/>
                <a:gd name="T5" fmla="*/ 19 h 368"/>
                <a:gd name="T6" fmla="*/ 36 w 628"/>
                <a:gd name="T7" fmla="*/ 7 h 368"/>
                <a:gd name="T8" fmla="*/ 55 w 628"/>
                <a:gd name="T9" fmla="*/ 1 h 368"/>
                <a:gd name="T10" fmla="*/ 558 w 628"/>
                <a:gd name="T11" fmla="*/ 0 h 368"/>
                <a:gd name="T12" fmla="*/ 578 w 628"/>
                <a:gd name="T13" fmla="*/ 2 h 368"/>
                <a:gd name="T14" fmla="*/ 597 w 628"/>
                <a:gd name="T15" fmla="*/ 10 h 368"/>
                <a:gd name="T16" fmla="*/ 612 w 628"/>
                <a:gd name="T17" fmla="*/ 23 h 368"/>
                <a:gd name="T18" fmla="*/ 622 w 628"/>
                <a:gd name="T19" fmla="*/ 39 h 368"/>
                <a:gd name="T20" fmla="*/ 627 w 628"/>
                <a:gd name="T21" fmla="*/ 57 h 368"/>
                <a:gd name="T22" fmla="*/ 627 w 628"/>
                <a:gd name="T23" fmla="*/ 310 h 368"/>
                <a:gd name="T24" fmla="*/ 622 w 628"/>
                <a:gd name="T25" fmla="*/ 329 h 368"/>
                <a:gd name="T26" fmla="*/ 612 w 628"/>
                <a:gd name="T27" fmla="*/ 345 h 368"/>
                <a:gd name="T28" fmla="*/ 597 w 628"/>
                <a:gd name="T29" fmla="*/ 357 h 368"/>
                <a:gd name="T30" fmla="*/ 579 w 628"/>
                <a:gd name="T31" fmla="*/ 365 h 368"/>
                <a:gd name="T32" fmla="*/ 558 w 628"/>
                <a:gd name="T33" fmla="*/ 368 h 368"/>
                <a:gd name="T34" fmla="*/ 56 w 628"/>
                <a:gd name="T35" fmla="*/ 367 h 368"/>
                <a:gd name="T36" fmla="*/ 36 w 628"/>
                <a:gd name="T37" fmla="*/ 361 h 368"/>
                <a:gd name="T38" fmla="*/ 20 w 628"/>
                <a:gd name="T39" fmla="*/ 350 h 368"/>
                <a:gd name="T40" fmla="*/ 8 w 628"/>
                <a:gd name="T41" fmla="*/ 335 h 368"/>
                <a:gd name="T42" fmla="*/ 1 w 628"/>
                <a:gd name="T43" fmla="*/ 317 h 368"/>
                <a:gd name="T44" fmla="*/ 0 w 628"/>
                <a:gd name="T45" fmla="*/ 64 h 368"/>
                <a:gd name="T46" fmla="*/ 10 w 628"/>
                <a:gd name="T47" fmla="*/ 315 h 368"/>
                <a:gd name="T48" fmla="*/ 16 w 628"/>
                <a:gd name="T49" fmla="*/ 330 h 368"/>
                <a:gd name="T50" fmla="*/ 27 w 628"/>
                <a:gd name="T51" fmla="*/ 343 h 368"/>
                <a:gd name="T52" fmla="*/ 40 w 628"/>
                <a:gd name="T53" fmla="*/ 353 h 368"/>
                <a:gd name="T54" fmla="*/ 57 w 628"/>
                <a:gd name="T55" fmla="*/ 358 h 368"/>
                <a:gd name="T56" fmla="*/ 558 w 628"/>
                <a:gd name="T57" fmla="*/ 360 h 368"/>
                <a:gd name="T58" fmla="*/ 576 w 628"/>
                <a:gd name="T59" fmla="*/ 357 h 368"/>
                <a:gd name="T60" fmla="*/ 591 w 628"/>
                <a:gd name="T61" fmla="*/ 350 h 368"/>
                <a:gd name="T62" fmla="*/ 604 w 628"/>
                <a:gd name="T63" fmla="*/ 340 h 368"/>
                <a:gd name="T64" fmla="*/ 613 w 628"/>
                <a:gd name="T65" fmla="*/ 326 h 368"/>
                <a:gd name="T66" fmla="*/ 618 w 628"/>
                <a:gd name="T67" fmla="*/ 310 h 368"/>
                <a:gd name="T68" fmla="*/ 618 w 628"/>
                <a:gd name="T69" fmla="*/ 58 h 368"/>
                <a:gd name="T70" fmla="*/ 614 w 628"/>
                <a:gd name="T71" fmla="*/ 42 h 368"/>
                <a:gd name="T72" fmla="*/ 605 w 628"/>
                <a:gd name="T73" fmla="*/ 29 h 368"/>
                <a:gd name="T74" fmla="*/ 592 w 628"/>
                <a:gd name="T75" fmla="*/ 18 h 368"/>
                <a:gd name="T76" fmla="*/ 576 w 628"/>
                <a:gd name="T77" fmla="*/ 11 h 368"/>
                <a:gd name="T78" fmla="*/ 558 w 628"/>
                <a:gd name="T79" fmla="*/ 8 h 368"/>
                <a:gd name="T80" fmla="*/ 57 w 628"/>
                <a:gd name="T81" fmla="*/ 9 h 368"/>
                <a:gd name="T82" fmla="*/ 41 w 628"/>
                <a:gd name="T83" fmla="*/ 15 h 368"/>
                <a:gd name="T84" fmla="*/ 27 w 628"/>
                <a:gd name="T85" fmla="*/ 24 h 368"/>
                <a:gd name="T86" fmla="*/ 17 w 628"/>
                <a:gd name="T87" fmla="*/ 37 h 368"/>
                <a:gd name="T88" fmla="*/ 10 w 628"/>
                <a:gd name="T89" fmla="*/ 52 h 368"/>
                <a:gd name="T90" fmla="*/ 9 w 628"/>
                <a:gd name="T91" fmla="*/ 304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28" h="368">
                  <a:moveTo>
                    <a:pt x="0" y="64"/>
                  </a:moveTo>
                  <a:lnTo>
                    <a:pt x="0" y="58"/>
                  </a:lnTo>
                  <a:lnTo>
                    <a:pt x="1" y="51"/>
                  </a:lnTo>
                  <a:lnTo>
                    <a:pt x="3" y="45"/>
                  </a:lnTo>
                  <a:lnTo>
                    <a:pt x="5" y="39"/>
                  </a:lnTo>
                  <a:lnTo>
                    <a:pt x="8" y="33"/>
                  </a:lnTo>
                  <a:lnTo>
                    <a:pt x="12" y="28"/>
                  </a:lnTo>
                  <a:lnTo>
                    <a:pt x="15" y="23"/>
                  </a:lnTo>
                  <a:lnTo>
                    <a:pt x="20" y="19"/>
                  </a:lnTo>
                  <a:lnTo>
                    <a:pt x="25" y="14"/>
                  </a:lnTo>
                  <a:lnTo>
                    <a:pt x="30" y="11"/>
                  </a:lnTo>
                  <a:lnTo>
                    <a:pt x="36" y="7"/>
                  </a:lnTo>
                  <a:lnTo>
                    <a:pt x="42" y="5"/>
                  </a:lnTo>
                  <a:lnTo>
                    <a:pt x="48" y="2"/>
                  </a:lnTo>
                  <a:lnTo>
                    <a:pt x="55" y="1"/>
                  </a:lnTo>
                  <a:lnTo>
                    <a:pt x="62" y="0"/>
                  </a:lnTo>
                  <a:lnTo>
                    <a:pt x="69" y="0"/>
                  </a:lnTo>
                  <a:lnTo>
                    <a:pt x="558" y="0"/>
                  </a:lnTo>
                  <a:lnTo>
                    <a:pt x="565" y="0"/>
                  </a:lnTo>
                  <a:lnTo>
                    <a:pt x="572" y="1"/>
                  </a:lnTo>
                  <a:lnTo>
                    <a:pt x="578" y="2"/>
                  </a:lnTo>
                  <a:lnTo>
                    <a:pt x="585" y="5"/>
                  </a:lnTo>
                  <a:lnTo>
                    <a:pt x="591" y="7"/>
                  </a:lnTo>
                  <a:lnTo>
                    <a:pt x="597" y="10"/>
                  </a:lnTo>
                  <a:lnTo>
                    <a:pt x="602" y="14"/>
                  </a:lnTo>
                  <a:lnTo>
                    <a:pt x="607" y="18"/>
                  </a:lnTo>
                  <a:lnTo>
                    <a:pt x="612" y="23"/>
                  </a:lnTo>
                  <a:lnTo>
                    <a:pt x="616" y="28"/>
                  </a:lnTo>
                  <a:lnTo>
                    <a:pt x="619" y="33"/>
                  </a:lnTo>
                  <a:lnTo>
                    <a:pt x="622" y="39"/>
                  </a:lnTo>
                  <a:lnTo>
                    <a:pt x="624" y="45"/>
                  </a:lnTo>
                  <a:lnTo>
                    <a:pt x="626" y="51"/>
                  </a:lnTo>
                  <a:lnTo>
                    <a:pt x="627" y="57"/>
                  </a:lnTo>
                  <a:lnTo>
                    <a:pt x="628" y="64"/>
                  </a:lnTo>
                  <a:lnTo>
                    <a:pt x="628" y="304"/>
                  </a:lnTo>
                  <a:lnTo>
                    <a:pt x="627" y="310"/>
                  </a:lnTo>
                  <a:lnTo>
                    <a:pt x="626" y="317"/>
                  </a:lnTo>
                  <a:lnTo>
                    <a:pt x="625" y="323"/>
                  </a:lnTo>
                  <a:lnTo>
                    <a:pt x="622" y="329"/>
                  </a:lnTo>
                  <a:lnTo>
                    <a:pt x="619" y="334"/>
                  </a:lnTo>
                  <a:lnTo>
                    <a:pt x="616" y="340"/>
                  </a:lnTo>
                  <a:lnTo>
                    <a:pt x="612" y="345"/>
                  </a:lnTo>
                  <a:lnTo>
                    <a:pt x="607" y="349"/>
                  </a:lnTo>
                  <a:lnTo>
                    <a:pt x="602" y="353"/>
                  </a:lnTo>
                  <a:lnTo>
                    <a:pt x="597" y="357"/>
                  </a:lnTo>
                  <a:lnTo>
                    <a:pt x="591" y="360"/>
                  </a:lnTo>
                  <a:lnTo>
                    <a:pt x="585" y="363"/>
                  </a:lnTo>
                  <a:lnTo>
                    <a:pt x="579" y="365"/>
                  </a:lnTo>
                  <a:lnTo>
                    <a:pt x="572" y="367"/>
                  </a:lnTo>
                  <a:lnTo>
                    <a:pt x="565" y="368"/>
                  </a:lnTo>
                  <a:lnTo>
                    <a:pt x="558" y="368"/>
                  </a:lnTo>
                  <a:lnTo>
                    <a:pt x="69" y="368"/>
                  </a:lnTo>
                  <a:lnTo>
                    <a:pt x="63" y="368"/>
                  </a:lnTo>
                  <a:lnTo>
                    <a:pt x="56" y="367"/>
                  </a:lnTo>
                  <a:lnTo>
                    <a:pt x="49" y="365"/>
                  </a:lnTo>
                  <a:lnTo>
                    <a:pt x="43" y="363"/>
                  </a:lnTo>
                  <a:lnTo>
                    <a:pt x="36" y="361"/>
                  </a:lnTo>
                  <a:lnTo>
                    <a:pt x="31" y="357"/>
                  </a:lnTo>
                  <a:lnTo>
                    <a:pt x="25" y="354"/>
                  </a:lnTo>
                  <a:lnTo>
                    <a:pt x="20" y="350"/>
                  </a:lnTo>
                  <a:lnTo>
                    <a:pt x="16" y="345"/>
                  </a:lnTo>
                  <a:lnTo>
                    <a:pt x="12" y="340"/>
                  </a:lnTo>
                  <a:lnTo>
                    <a:pt x="8" y="335"/>
                  </a:lnTo>
                  <a:lnTo>
                    <a:pt x="5" y="329"/>
                  </a:lnTo>
                  <a:lnTo>
                    <a:pt x="3" y="323"/>
                  </a:lnTo>
                  <a:lnTo>
                    <a:pt x="1" y="317"/>
                  </a:lnTo>
                  <a:lnTo>
                    <a:pt x="0" y="311"/>
                  </a:lnTo>
                  <a:lnTo>
                    <a:pt x="0" y="304"/>
                  </a:lnTo>
                  <a:lnTo>
                    <a:pt x="0" y="64"/>
                  </a:lnTo>
                  <a:close/>
                  <a:moveTo>
                    <a:pt x="9" y="304"/>
                  </a:moveTo>
                  <a:lnTo>
                    <a:pt x="9" y="309"/>
                  </a:lnTo>
                  <a:lnTo>
                    <a:pt x="10" y="315"/>
                  </a:lnTo>
                  <a:lnTo>
                    <a:pt x="12" y="320"/>
                  </a:lnTo>
                  <a:lnTo>
                    <a:pt x="14" y="325"/>
                  </a:lnTo>
                  <a:lnTo>
                    <a:pt x="16" y="330"/>
                  </a:lnTo>
                  <a:lnTo>
                    <a:pt x="19" y="335"/>
                  </a:lnTo>
                  <a:lnTo>
                    <a:pt x="23" y="339"/>
                  </a:lnTo>
                  <a:lnTo>
                    <a:pt x="27" y="343"/>
                  </a:lnTo>
                  <a:lnTo>
                    <a:pt x="31" y="347"/>
                  </a:lnTo>
                  <a:lnTo>
                    <a:pt x="36" y="350"/>
                  </a:lnTo>
                  <a:lnTo>
                    <a:pt x="40" y="353"/>
                  </a:lnTo>
                  <a:lnTo>
                    <a:pt x="46" y="355"/>
                  </a:lnTo>
                  <a:lnTo>
                    <a:pt x="51" y="357"/>
                  </a:lnTo>
                  <a:lnTo>
                    <a:pt x="57" y="358"/>
                  </a:lnTo>
                  <a:lnTo>
                    <a:pt x="63" y="359"/>
                  </a:lnTo>
                  <a:lnTo>
                    <a:pt x="69" y="360"/>
                  </a:lnTo>
                  <a:lnTo>
                    <a:pt x="558" y="360"/>
                  </a:lnTo>
                  <a:lnTo>
                    <a:pt x="564" y="359"/>
                  </a:lnTo>
                  <a:lnTo>
                    <a:pt x="570" y="359"/>
                  </a:lnTo>
                  <a:lnTo>
                    <a:pt x="576" y="357"/>
                  </a:lnTo>
                  <a:lnTo>
                    <a:pt x="581" y="355"/>
                  </a:lnTo>
                  <a:lnTo>
                    <a:pt x="586" y="353"/>
                  </a:lnTo>
                  <a:lnTo>
                    <a:pt x="591" y="350"/>
                  </a:lnTo>
                  <a:lnTo>
                    <a:pt x="596" y="347"/>
                  </a:lnTo>
                  <a:lnTo>
                    <a:pt x="600" y="343"/>
                  </a:lnTo>
                  <a:lnTo>
                    <a:pt x="604" y="340"/>
                  </a:lnTo>
                  <a:lnTo>
                    <a:pt x="608" y="335"/>
                  </a:lnTo>
                  <a:lnTo>
                    <a:pt x="611" y="331"/>
                  </a:lnTo>
                  <a:lnTo>
                    <a:pt x="613" y="326"/>
                  </a:lnTo>
                  <a:lnTo>
                    <a:pt x="615" y="321"/>
                  </a:lnTo>
                  <a:lnTo>
                    <a:pt x="617" y="315"/>
                  </a:lnTo>
                  <a:lnTo>
                    <a:pt x="618" y="310"/>
                  </a:lnTo>
                  <a:lnTo>
                    <a:pt x="618" y="304"/>
                  </a:lnTo>
                  <a:lnTo>
                    <a:pt x="618" y="64"/>
                  </a:lnTo>
                  <a:lnTo>
                    <a:pt x="618" y="58"/>
                  </a:lnTo>
                  <a:lnTo>
                    <a:pt x="617" y="53"/>
                  </a:lnTo>
                  <a:lnTo>
                    <a:pt x="616" y="48"/>
                  </a:lnTo>
                  <a:lnTo>
                    <a:pt x="614" y="42"/>
                  </a:lnTo>
                  <a:lnTo>
                    <a:pt x="611" y="38"/>
                  </a:lnTo>
                  <a:lnTo>
                    <a:pt x="608" y="33"/>
                  </a:lnTo>
                  <a:lnTo>
                    <a:pt x="605" y="29"/>
                  </a:lnTo>
                  <a:lnTo>
                    <a:pt x="601" y="25"/>
                  </a:lnTo>
                  <a:lnTo>
                    <a:pt x="596" y="21"/>
                  </a:lnTo>
                  <a:lnTo>
                    <a:pt x="592" y="18"/>
                  </a:lnTo>
                  <a:lnTo>
                    <a:pt x="587" y="15"/>
                  </a:lnTo>
                  <a:lnTo>
                    <a:pt x="582" y="13"/>
                  </a:lnTo>
                  <a:lnTo>
                    <a:pt x="576" y="11"/>
                  </a:lnTo>
                  <a:lnTo>
                    <a:pt x="570" y="9"/>
                  </a:lnTo>
                  <a:lnTo>
                    <a:pt x="564" y="9"/>
                  </a:lnTo>
                  <a:lnTo>
                    <a:pt x="558" y="8"/>
                  </a:lnTo>
                  <a:lnTo>
                    <a:pt x="70" y="8"/>
                  </a:lnTo>
                  <a:lnTo>
                    <a:pt x="63" y="8"/>
                  </a:lnTo>
                  <a:lnTo>
                    <a:pt x="57" y="9"/>
                  </a:lnTo>
                  <a:lnTo>
                    <a:pt x="52" y="11"/>
                  </a:lnTo>
                  <a:lnTo>
                    <a:pt x="46" y="12"/>
                  </a:lnTo>
                  <a:lnTo>
                    <a:pt x="41" y="15"/>
                  </a:lnTo>
                  <a:lnTo>
                    <a:pt x="36" y="18"/>
                  </a:lnTo>
                  <a:lnTo>
                    <a:pt x="31" y="21"/>
                  </a:lnTo>
                  <a:lnTo>
                    <a:pt x="27" y="24"/>
                  </a:lnTo>
                  <a:lnTo>
                    <a:pt x="23" y="28"/>
                  </a:lnTo>
                  <a:lnTo>
                    <a:pt x="20" y="33"/>
                  </a:lnTo>
                  <a:lnTo>
                    <a:pt x="17" y="37"/>
                  </a:lnTo>
                  <a:lnTo>
                    <a:pt x="14" y="42"/>
                  </a:lnTo>
                  <a:lnTo>
                    <a:pt x="12" y="47"/>
                  </a:lnTo>
                  <a:lnTo>
                    <a:pt x="10" y="52"/>
                  </a:lnTo>
                  <a:lnTo>
                    <a:pt x="9" y="58"/>
                  </a:lnTo>
                  <a:lnTo>
                    <a:pt x="9" y="64"/>
                  </a:lnTo>
                  <a:lnTo>
                    <a:pt x="9" y="304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47" name="Rectangle 22"/>
            <p:cNvSpPr>
              <a:spLocks noChangeArrowheads="1"/>
            </p:cNvSpPr>
            <p:nvPr/>
          </p:nvSpPr>
          <p:spPr bwMode="auto">
            <a:xfrm>
              <a:off x="5867981" y="3338821"/>
              <a:ext cx="987450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100" dirty="0">
                  <a:solidFill>
                    <a:srgbClr val="000000"/>
                  </a:solidFill>
                  <a:latin typeface="ＭＳ 明朝" pitchFamily="17" charset="-128"/>
                  <a:ea typeface="ＭＳ 明朝" pitchFamily="17" charset="-128"/>
                </a:rPr>
                <a:t>【消費・使用】</a:t>
              </a:r>
              <a:endParaRPr lang="ja-JP" altLang="ja-JP" sz="1100" dirty="0"/>
            </a:p>
          </p:txBody>
        </p:sp>
        <p:sp>
          <p:nvSpPr>
            <p:cNvPr id="48" name="Rectangle 23"/>
            <p:cNvSpPr>
              <a:spLocks noChangeArrowheads="1"/>
            </p:cNvSpPr>
            <p:nvPr/>
          </p:nvSpPr>
          <p:spPr bwMode="auto">
            <a:xfrm>
              <a:off x="6726655" y="3330486"/>
              <a:ext cx="37547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>
                  <a:solidFill>
                    <a:srgbClr val="000000"/>
                  </a:solidFill>
                  <a:latin typeface="Century" pitchFamily="18" charset="0"/>
                </a:rPr>
                <a:t> </a:t>
              </a:r>
              <a:endParaRPr lang="ja-JP" altLang="ja-JP" sz="1050"/>
            </a:p>
          </p:txBody>
        </p:sp>
        <p:sp>
          <p:nvSpPr>
            <p:cNvPr id="49" name="Rectangle 27"/>
            <p:cNvSpPr>
              <a:spLocks noChangeArrowheads="1"/>
            </p:cNvSpPr>
            <p:nvPr/>
          </p:nvSpPr>
          <p:spPr bwMode="auto">
            <a:xfrm>
              <a:off x="6011638" y="3472182"/>
              <a:ext cx="672574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en-US" sz="1050" dirty="0" smtClean="0">
                  <a:solidFill>
                    <a:srgbClr val="000000"/>
                  </a:solidFill>
                  <a:latin typeface="ＭＳ 明朝" pitchFamily="17" charset="-128"/>
                  <a:ea typeface="ＭＳ 明朝" pitchFamily="17" charset="-128"/>
                </a:rPr>
                <a:t>長期間</a:t>
              </a:r>
              <a:r>
                <a:rPr lang="ja-JP" altLang="ja-JP" sz="1050" dirty="0" smtClean="0">
                  <a:solidFill>
                    <a:srgbClr val="000000"/>
                  </a:solidFill>
                  <a:latin typeface="ＭＳ 明朝" pitchFamily="17" charset="-128"/>
                  <a:ea typeface="ＭＳ 明朝" pitchFamily="17" charset="-128"/>
                </a:rPr>
                <a:t>使用</a:t>
              </a:r>
              <a:endParaRPr lang="ja-JP" altLang="ja-JP" sz="1050" dirty="0"/>
            </a:p>
          </p:txBody>
        </p:sp>
        <p:sp>
          <p:nvSpPr>
            <p:cNvPr id="50" name="Rectangle 28"/>
            <p:cNvSpPr>
              <a:spLocks noChangeArrowheads="1"/>
            </p:cNvSpPr>
            <p:nvPr/>
          </p:nvSpPr>
          <p:spPr bwMode="auto">
            <a:xfrm>
              <a:off x="6550349" y="3462180"/>
              <a:ext cx="37547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 dirty="0">
                  <a:solidFill>
                    <a:srgbClr val="000000"/>
                  </a:solidFill>
                  <a:latin typeface="Century" pitchFamily="18" charset="0"/>
                </a:rPr>
                <a:t> </a:t>
              </a:r>
              <a:endParaRPr lang="ja-JP" altLang="ja-JP" sz="1050" dirty="0"/>
            </a:p>
          </p:txBody>
        </p:sp>
        <p:sp>
          <p:nvSpPr>
            <p:cNvPr id="51" name="Rectangle 30"/>
            <p:cNvSpPr>
              <a:spLocks noChangeArrowheads="1"/>
            </p:cNvSpPr>
            <p:nvPr/>
          </p:nvSpPr>
          <p:spPr bwMode="auto">
            <a:xfrm>
              <a:off x="5939809" y="3610545"/>
              <a:ext cx="808068" cy="1967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 dirty="0">
                  <a:solidFill>
                    <a:srgbClr val="000000"/>
                  </a:solidFill>
                  <a:latin typeface="ＭＳ 明朝" pitchFamily="17" charset="-128"/>
                  <a:ea typeface="ＭＳ 明朝" pitchFamily="17" charset="-128"/>
                </a:rPr>
                <a:t>シェアリング</a:t>
              </a:r>
              <a:endParaRPr lang="ja-JP" altLang="ja-JP" sz="1050" dirty="0"/>
            </a:p>
          </p:txBody>
        </p:sp>
        <p:sp>
          <p:nvSpPr>
            <p:cNvPr id="52" name="Rectangle 31"/>
            <p:cNvSpPr>
              <a:spLocks noChangeArrowheads="1"/>
            </p:cNvSpPr>
            <p:nvPr/>
          </p:nvSpPr>
          <p:spPr bwMode="auto">
            <a:xfrm>
              <a:off x="6628708" y="3575537"/>
              <a:ext cx="37547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 dirty="0">
                  <a:solidFill>
                    <a:srgbClr val="000000"/>
                  </a:solidFill>
                  <a:latin typeface="Century" pitchFamily="18" charset="0"/>
                </a:rPr>
                <a:t> </a:t>
              </a:r>
              <a:endParaRPr lang="ja-JP" altLang="ja-JP" sz="1050" dirty="0"/>
            </a:p>
          </p:txBody>
        </p:sp>
        <p:sp>
          <p:nvSpPr>
            <p:cNvPr id="53" name="Rectangle 33"/>
            <p:cNvSpPr>
              <a:spLocks noChangeArrowheads="1"/>
            </p:cNvSpPr>
            <p:nvPr/>
          </p:nvSpPr>
          <p:spPr bwMode="auto">
            <a:xfrm>
              <a:off x="5962664" y="3698896"/>
              <a:ext cx="66931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>
                  <a:solidFill>
                    <a:srgbClr val="000000"/>
                  </a:solidFill>
                  <a:latin typeface="ＭＳ 明朝" pitchFamily="17" charset="-128"/>
                  <a:ea typeface="ＭＳ 明朝" pitchFamily="17" charset="-128"/>
                </a:rPr>
                <a:t> </a:t>
              </a:r>
              <a:endParaRPr lang="ja-JP" altLang="ja-JP" sz="1050"/>
            </a:p>
          </p:txBody>
        </p:sp>
        <p:sp>
          <p:nvSpPr>
            <p:cNvPr id="54" name="Rectangle 34"/>
            <p:cNvSpPr>
              <a:spLocks noChangeArrowheads="1"/>
            </p:cNvSpPr>
            <p:nvPr/>
          </p:nvSpPr>
          <p:spPr bwMode="auto">
            <a:xfrm>
              <a:off x="5863084" y="3735571"/>
              <a:ext cx="1010493" cy="21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 dirty="0">
                  <a:solidFill>
                    <a:srgbClr val="000000"/>
                  </a:solidFill>
                  <a:latin typeface="ＭＳ 明朝" pitchFamily="17" charset="-128"/>
                  <a:ea typeface="ＭＳ 明朝" pitchFamily="17" charset="-128"/>
                </a:rPr>
                <a:t>ﾘｻｲｸﾙ製品の購入</a:t>
              </a:r>
              <a:endParaRPr lang="ja-JP" altLang="ja-JP" sz="1050" dirty="0"/>
            </a:p>
          </p:txBody>
        </p:sp>
        <p:sp>
          <p:nvSpPr>
            <p:cNvPr id="55" name="Rectangle 35"/>
            <p:cNvSpPr>
              <a:spLocks noChangeArrowheads="1"/>
            </p:cNvSpPr>
            <p:nvPr/>
          </p:nvSpPr>
          <p:spPr bwMode="auto">
            <a:xfrm>
              <a:off x="6742980" y="3688894"/>
              <a:ext cx="37547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>
                  <a:solidFill>
                    <a:srgbClr val="000000"/>
                  </a:solidFill>
                  <a:latin typeface="Century" pitchFamily="18" charset="0"/>
                </a:rPr>
                <a:t> </a:t>
              </a:r>
              <a:endParaRPr lang="ja-JP" altLang="ja-JP" sz="1050"/>
            </a:p>
          </p:txBody>
        </p:sp>
        <p:sp>
          <p:nvSpPr>
            <p:cNvPr id="56" name="Freeform 36"/>
            <p:cNvSpPr>
              <a:spLocks/>
            </p:cNvSpPr>
            <p:nvPr/>
          </p:nvSpPr>
          <p:spPr bwMode="auto">
            <a:xfrm>
              <a:off x="7074369" y="5234216"/>
              <a:ext cx="901118" cy="585122"/>
            </a:xfrm>
            <a:custGeom>
              <a:avLst/>
              <a:gdLst>
                <a:gd name="T0" fmla="*/ 0 w 7850"/>
                <a:gd name="T1" fmla="*/ 900 h 5400"/>
                <a:gd name="T2" fmla="*/ 900 w 7850"/>
                <a:gd name="T3" fmla="*/ 0 h 5400"/>
                <a:gd name="T4" fmla="*/ 6950 w 7850"/>
                <a:gd name="T5" fmla="*/ 0 h 5400"/>
                <a:gd name="T6" fmla="*/ 7850 w 7850"/>
                <a:gd name="T7" fmla="*/ 900 h 5400"/>
                <a:gd name="T8" fmla="*/ 7850 w 7850"/>
                <a:gd name="T9" fmla="*/ 4500 h 5400"/>
                <a:gd name="T10" fmla="*/ 6950 w 7850"/>
                <a:gd name="T11" fmla="*/ 5400 h 5400"/>
                <a:gd name="T12" fmla="*/ 900 w 7850"/>
                <a:gd name="T13" fmla="*/ 5400 h 5400"/>
                <a:gd name="T14" fmla="*/ 0 w 7850"/>
                <a:gd name="T15" fmla="*/ 4500 h 5400"/>
                <a:gd name="T16" fmla="*/ 0 w 7850"/>
                <a:gd name="T17" fmla="*/ 900 h 5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850" h="5400">
                  <a:moveTo>
                    <a:pt x="0" y="900"/>
                  </a:moveTo>
                  <a:cubicBezTo>
                    <a:pt x="0" y="403"/>
                    <a:pt x="403" y="0"/>
                    <a:pt x="900" y="0"/>
                  </a:cubicBezTo>
                  <a:lnTo>
                    <a:pt x="6950" y="0"/>
                  </a:lnTo>
                  <a:cubicBezTo>
                    <a:pt x="7447" y="0"/>
                    <a:pt x="7850" y="403"/>
                    <a:pt x="7850" y="900"/>
                  </a:cubicBezTo>
                  <a:lnTo>
                    <a:pt x="7850" y="4500"/>
                  </a:lnTo>
                  <a:cubicBezTo>
                    <a:pt x="7850" y="4997"/>
                    <a:pt x="7447" y="5400"/>
                    <a:pt x="6950" y="5400"/>
                  </a:cubicBezTo>
                  <a:lnTo>
                    <a:pt x="900" y="5400"/>
                  </a:lnTo>
                  <a:cubicBezTo>
                    <a:pt x="403" y="5400"/>
                    <a:pt x="0" y="4997"/>
                    <a:pt x="0" y="4500"/>
                  </a:cubicBezTo>
                  <a:lnTo>
                    <a:pt x="0" y="90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57" name="Freeform 37"/>
            <p:cNvSpPr>
              <a:spLocks noEditPoints="1"/>
            </p:cNvSpPr>
            <p:nvPr/>
          </p:nvSpPr>
          <p:spPr bwMode="auto">
            <a:xfrm>
              <a:off x="7067839" y="5227548"/>
              <a:ext cx="915810" cy="598458"/>
            </a:xfrm>
            <a:custGeom>
              <a:avLst/>
              <a:gdLst>
                <a:gd name="T0" fmla="*/ 1 w 561"/>
                <a:gd name="T1" fmla="*/ 50 h 359"/>
                <a:gd name="T2" fmla="*/ 8 w 561"/>
                <a:gd name="T3" fmla="*/ 33 h 359"/>
                <a:gd name="T4" fmla="*/ 19 w 561"/>
                <a:gd name="T5" fmla="*/ 18 h 359"/>
                <a:gd name="T6" fmla="*/ 35 w 561"/>
                <a:gd name="T7" fmla="*/ 8 h 359"/>
                <a:gd name="T8" fmla="*/ 54 w 561"/>
                <a:gd name="T9" fmla="*/ 1 h 359"/>
                <a:gd name="T10" fmla="*/ 493 w 561"/>
                <a:gd name="T11" fmla="*/ 0 h 359"/>
                <a:gd name="T12" fmla="*/ 513 w 561"/>
                <a:gd name="T13" fmla="*/ 3 h 359"/>
                <a:gd name="T14" fmla="*/ 531 w 561"/>
                <a:gd name="T15" fmla="*/ 11 h 359"/>
                <a:gd name="T16" fmla="*/ 545 w 561"/>
                <a:gd name="T17" fmla="*/ 23 h 359"/>
                <a:gd name="T18" fmla="*/ 555 w 561"/>
                <a:gd name="T19" fmla="*/ 38 h 359"/>
                <a:gd name="T20" fmla="*/ 560 w 561"/>
                <a:gd name="T21" fmla="*/ 56 h 359"/>
                <a:gd name="T22" fmla="*/ 560 w 561"/>
                <a:gd name="T23" fmla="*/ 303 h 359"/>
                <a:gd name="T24" fmla="*/ 556 w 561"/>
                <a:gd name="T25" fmla="*/ 321 h 359"/>
                <a:gd name="T26" fmla="*/ 545 w 561"/>
                <a:gd name="T27" fmla="*/ 336 h 359"/>
                <a:gd name="T28" fmla="*/ 531 w 561"/>
                <a:gd name="T29" fmla="*/ 348 h 359"/>
                <a:gd name="T30" fmla="*/ 513 w 561"/>
                <a:gd name="T31" fmla="*/ 356 h 359"/>
                <a:gd name="T32" fmla="*/ 493 w 561"/>
                <a:gd name="T33" fmla="*/ 359 h 359"/>
                <a:gd name="T34" fmla="*/ 54 w 561"/>
                <a:gd name="T35" fmla="*/ 358 h 359"/>
                <a:gd name="T36" fmla="*/ 35 w 561"/>
                <a:gd name="T37" fmla="*/ 352 h 359"/>
                <a:gd name="T38" fmla="*/ 20 w 561"/>
                <a:gd name="T39" fmla="*/ 341 h 359"/>
                <a:gd name="T40" fmla="*/ 8 w 561"/>
                <a:gd name="T41" fmla="*/ 326 h 359"/>
                <a:gd name="T42" fmla="*/ 1 w 561"/>
                <a:gd name="T43" fmla="*/ 309 h 359"/>
                <a:gd name="T44" fmla="*/ 0 w 561"/>
                <a:gd name="T45" fmla="*/ 63 h 359"/>
                <a:gd name="T46" fmla="*/ 10 w 561"/>
                <a:gd name="T47" fmla="*/ 307 h 359"/>
                <a:gd name="T48" fmla="*/ 16 w 561"/>
                <a:gd name="T49" fmla="*/ 322 h 359"/>
                <a:gd name="T50" fmla="*/ 26 w 561"/>
                <a:gd name="T51" fmla="*/ 334 h 359"/>
                <a:gd name="T52" fmla="*/ 40 w 561"/>
                <a:gd name="T53" fmla="*/ 344 h 359"/>
                <a:gd name="T54" fmla="*/ 56 w 561"/>
                <a:gd name="T55" fmla="*/ 349 h 359"/>
                <a:gd name="T56" fmla="*/ 493 w 561"/>
                <a:gd name="T57" fmla="*/ 350 h 359"/>
                <a:gd name="T58" fmla="*/ 510 w 561"/>
                <a:gd name="T59" fmla="*/ 348 h 359"/>
                <a:gd name="T60" fmla="*/ 525 w 561"/>
                <a:gd name="T61" fmla="*/ 341 h 359"/>
                <a:gd name="T62" fmla="*/ 538 w 561"/>
                <a:gd name="T63" fmla="*/ 331 h 359"/>
                <a:gd name="T64" fmla="*/ 547 w 561"/>
                <a:gd name="T65" fmla="*/ 318 h 359"/>
                <a:gd name="T66" fmla="*/ 551 w 561"/>
                <a:gd name="T67" fmla="*/ 302 h 359"/>
                <a:gd name="T68" fmla="*/ 551 w 561"/>
                <a:gd name="T69" fmla="*/ 57 h 359"/>
                <a:gd name="T70" fmla="*/ 547 w 561"/>
                <a:gd name="T71" fmla="*/ 42 h 359"/>
                <a:gd name="T72" fmla="*/ 538 w 561"/>
                <a:gd name="T73" fmla="*/ 28 h 359"/>
                <a:gd name="T74" fmla="*/ 526 w 561"/>
                <a:gd name="T75" fmla="*/ 18 h 359"/>
                <a:gd name="T76" fmla="*/ 511 w 561"/>
                <a:gd name="T77" fmla="*/ 11 h 359"/>
                <a:gd name="T78" fmla="*/ 493 w 561"/>
                <a:gd name="T79" fmla="*/ 9 h 359"/>
                <a:gd name="T80" fmla="*/ 56 w 561"/>
                <a:gd name="T81" fmla="*/ 10 h 359"/>
                <a:gd name="T82" fmla="*/ 40 w 561"/>
                <a:gd name="T83" fmla="*/ 15 h 359"/>
                <a:gd name="T84" fmla="*/ 26 w 561"/>
                <a:gd name="T85" fmla="*/ 24 h 359"/>
                <a:gd name="T86" fmla="*/ 16 w 561"/>
                <a:gd name="T87" fmla="*/ 37 h 359"/>
                <a:gd name="T88" fmla="*/ 10 w 561"/>
                <a:gd name="T89" fmla="*/ 52 h 359"/>
                <a:gd name="T90" fmla="*/ 9 w 561"/>
                <a:gd name="T91" fmla="*/ 296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1" h="359">
                  <a:moveTo>
                    <a:pt x="0" y="63"/>
                  </a:moveTo>
                  <a:lnTo>
                    <a:pt x="0" y="57"/>
                  </a:lnTo>
                  <a:lnTo>
                    <a:pt x="1" y="50"/>
                  </a:lnTo>
                  <a:lnTo>
                    <a:pt x="3" y="44"/>
                  </a:lnTo>
                  <a:lnTo>
                    <a:pt x="5" y="38"/>
                  </a:lnTo>
                  <a:lnTo>
                    <a:pt x="8" y="33"/>
                  </a:lnTo>
                  <a:lnTo>
                    <a:pt x="11" y="28"/>
                  </a:lnTo>
                  <a:lnTo>
                    <a:pt x="15" y="23"/>
                  </a:lnTo>
                  <a:lnTo>
                    <a:pt x="19" y="18"/>
                  </a:lnTo>
                  <a:lnTo>
                    <a:pt x="24" y="14"/>
                  </a:lnTo>
                  <a:lnTo>
                    <a:pt x="30" y="11"/>
                  </a:lnTo>
                  <a:lnTo>
                    <a:pt x="35" y="8"/>
                  </a:lnTo>
                  <a:lnTo>
                    <a:pt x="41" y="5"/>
                  </a:lnTo>
                  <a:lnTo>
                    <a:pt x="47" y="3"/>
                  </a:lnTo>
                  <a:lnTo>
                    <a:pt x="54" y="1"/>
                  </a:lnTo>
                  <a:lnTo>
                    <a:pt x="61" y="0"/>
                  </a:lnTo>
                  <a:lnTo>
                    <a:pt x="68" y="0"/>
                  </a:lnTo>
                  <a:lnTo>
                    <a:pt x="493" y="0"/>
                  </a:lnTo>
                  <a:lnTo>
                    <a:pt x="500" y="0"/>
                  </a:lnTo>
                  <a:lnTo>
                    <a:pt x="506" y="1"/>
                  </a:lnTo>
                  <a:lnTo>
                    <a:pt x="513" y="3"/>
                  </a:lnTo>
                  <a:lnTo>
                    <a:pt x="519" y="5"/>
                  </a:lnTo>
                  <a:lnTo>
                    <a:pt x="525" y="7"/>
                  </a:lnTo>
                  <a:lnTo>
                    <a:pt x="531" y="11"/>
                  </a:lnTo>
                  <a:lnTo>
                    <a:pt x="536" y="14"/>
                  </a:lnTo>
                  <a:lnTo>
                    <a:pt x="541" y="18"/>
                  </a:lnTo>
                  <a:lnTo>
                    <a:pt x="545" y="23"/>
                  </a:lnTo>
                  <a:lnTo>
                    <a:pt x="549" y="27"/>
                  </a:lnTo>
                  <a:lnTo>
                    <a:pt x="552" y="33"/>
                  </a:lnTo>
                  <a:lnTo>
                    <a:pt x="555" y="38"/>
                  </a:lnTo>
                  <a:lnTo>
                    <a:pt x="558" y="44"/>
                  </a:lnTo>
                  <a:lnTo>
                    <a:pt x="559" y="50"/>
                  </a:lnTo>
                  <a:lnTo>
                    <a:pt x="560" y="56"/>
                  </a:lnTo>
                  <a:lnTo>
                    <a:pt x="561" y="62"/>
                  </a:lnTo>
                  <a:lnTo>
                    <a:pt x="561" y="296"/>
                  </a:lnTo>
                  <a:lnTo>
                    <a:pt x="560" y="303"/>
                  </a:lnTo>
                  <a:lnTo>
                    <a:pt x="560" y="309"/>
                  </a:lnTo>
                  <a:lnTo>
                    <a:pt x="558" y="315"/>
                  </a:lnTo>
                  <a:lnTo>
                    <a:pt x="556" y="321"/>
                  </a:lnTo>
                  <a:lnTo>
                    <a:pt x="553" y="326"/>
                  </a:lnTo>
                  <a:lnTo>
                    <a:pt x="549" y="331"/>
                  </a:lnTo>
                  <a:lnTo>
                    <a:pt x="545" y="336"/>
                  </a:lnTo>
                  <a:lnTo>
                    <a:pt x="541" y="341"/>
                  </a:lnTo>
                  <a:lnTo>
                    <a:pt x="536" y="345"/>
                  </a:lnTo>
                  <a:lnTo>
                    <a:pt x="531" y="348"/>
                  </a:lnTo>
                  <a:lnTo>
                    <a:pt x="525" y="351"/>
                  </a:lnTo>
                  <a:lnTo>
                    <a:pt x="520" y="354"/>
                  </a:lnTo>
                  <a:lnTo>
                    <a:pt x="513" y="356"/>
                  </a:lnTo>
                  <a:lnTo>
                    <a:pt x="507" y="358"/>
                  </a:lnTo>
                  <a:lnTo>
                    <a:pt x="500" y="359"/>
                  </a:lnTo>
                  <a:lnTo>
                    <a:pt x="493" y="359"/>
                  </a:lnTo>
                  <a:lnTo>
                    <a:pt x="68" y="359"/>
                  </a:lnTo>
                  <a:lnTo>
                    <a:pt x="61" y="359"/>
                  </a:lnTo>
                  <a:lnTo>
                    <a:pt x="54" y="358"/>
                  </a:lnTo>
                  <a:lnTo>
                    <a:pt x="48" y="356"/>
                  </a:lnTo>
                  <a:lnTo>
                    <a:pt x="42" y="354"/>
                  </a:lnTo>
                  <a:lnTo>
                    <a:pt x="35" y="352"/>
                  </a:lnTo>
                  <a:lnTo>
                    <a:pt x="30" y="348"/>
                  </a:lnTo>
                  <a:lnTo>
                    <a:pt x="25" y="345"/>
                  </a:lnTo>
                  <a:lnTo>
                    <a:pt x="20" y="341"/>
                  </a:lnTo>
                  <a:lnTo>
                    <a:pt x="15" y="336"/>
                  </a:lnTo>
                  <a:lnTo>
                    <a:pt x="11" y="331"/>
                  </a:lnTo>
                  <a:lnTo>
                    <a:pt x="8" y="326"/>
                  </a:lnTo>
                  <a:lnTo>
                    <a:pt x="5" y="321"/>
                  </a:lnTo>
                  <a:lnTo>
                    <a:pt x="3" y="315"/>
                  </a:lnTo>
                  <a:lnTo>
                    <a:pt x="1" y="309"/>
                  </a:lnTo>
                  <a:lnTo>
                    <a:pt x="0" y="303"/>
                  </a:lnTo>
                  <a:lnTo>
                    <a:pt x="0" y="297"/>
                  </a:lnTo>
                  <a:lnTo>
                    <a:pt x="0" y="63"/>
                  </a:lnTo>
                  <a:close/>
                  <a:moveTo>
                    <a:pt x="9" y="296"/>
                  </a:moveTo>
                  <a:lnTo>
                    <a:pt x="9" y="302"/>
                  </a:lnTo>
                  <a:lnTo>
                    <a:pt x="10" y="307"/>
                  </a:lnTo>
                  <a:lnTo>
                    <a:pt x="12" y="312"/>
                  </a:lnTo>
                  <a:lnTo>
                    <a:pt x="14" y="317"/>
                  </a:lnTo>
                  <a:lnTo>
                    <a:pt x="16" y="322"/>
                  </a:lnTo>
                  <a:lnTo>
                    <a:pt x="19" y="326"/>
                  </a:lnTo>
                  <a:lnTo>
                    <a:pt x="22" y="331"/>
                  </a:lnTo>
                  <a:lnTo>
                    <a:pt x="26" y="334"/>
                  </a:lnTo>
                  <a:lnTo>
                    <a:pt x="30" y="338"/>
                  </a:lnTo>
                  <a:lnTo>
                    <a:pt x="35" y="341"/>
                  </a:lnTo>
                  <a:lnTo>
                    <a:pt x="40" y="344"/>
                  </a:lnTo>
                  <a:lnTo>
                    <a:pt x="45" y="346"/>
                  </a:lnTo>
                  <a:lnTo>
                    <a:pt x="50" y="348"/>
                  </a:lnTo>
                  <a:lnTo>
                    <a:pt x="56" y="349"/>
                  </a:lnTo>
                  <a:lnTo>
                    <a:pt x="61" y="350"/>
                  </a:lnTo>
                  <a:lnTo>
                    <a:pt x="68" y="350"/>
                  </a:lnTo>
                  <a:lnTo>
                    <a:pt x="493" y="350"/>
                  </a:lnTo>
                  <a:lnTo>
                    <a:pt x="499" y="350"/>
                  </a:lnTo>
                  <a:lnTo>
                    <a:pt x="505" y="349"/>
                  </a:lnTo>
                  <a:lnTo>
                    <a:pt x="510" y="348"/>
                  </a:lnTo>
                  <a:lnTo>
                    <a:pt x="516" y="346"/>
                  </a:lnTo>
                  <a:lnTo>
                    <a:pt x="521" y="344"/>
                  </a:lnTo>
                  <a:lnTo>
                    <a:pt x="525" y="341"/>
                  </a:lnTo>
                  <a:lnTo>
                    <a:pt x="530" y="338"/>
                  </a:lnTo>
                  <a:lnTo>
                    <a:pt x="534" y="335"/>
                  </a:lnTo>
                  <a:lnTo>
                    <a:pt x="538" y="331"/>
                  </a:lnTo>
                  <a:lnTo>
                    <a:pt x="541" y="327"/>
                  </a:lnTo>
                  <a:lnTo>
                    <a:pt x="544" y="322"/>
                  </a:lnTo>
                  <a:lnTo>
                    <a:pt x="547" y="318"/>
                  </a:lnTo>
                  <a:lnTo>
                    <a:pt x="549" y="312"/>
                  </a:lnTo>
                  <a:lnTo>
                    <a:pt x="550" y="307"/>
                  </a:lnTo>
                  <a:lnTo>
                    <a:pt x="551" y="302"/>
                  </a:lnTo>
                  <a:lnTo>
                    <a:pt x="552" y="296"/>
                  </a:lnTo>
                  <a:lnTo>
                    <a:pt x="552" y="63"/>
                  </a:lnTo>
                  <a:lnTo>
                    <a:pt x="551" y="57"/>
                  </a:lnTo>
                  <a:lnTo>
                    <a:pt x="550" y="52"/>
                  </a:lnTo>
                  <a:lnTo>
                    <a:pt x="549" y="47"/>
                  </a:lnTo>
                  <a:lnTo>
                    <a:pt x="547" y="42"/>
                  </a:lnTo>
                  <a:lnTo>
                    <a:pt x="544" y="37"/>
                  </a:lnTo>
                  <a:lnTo>
                    <a:pt x="542" y="33"/>
                  </a:lnTo>
                  <a:lnTo>
                    <a:pt x="538" y="28"/>
                  </a:lnTo>
                  <a:lnTo>
                    <a:pt x="534" y="25"/>
                  </a:lnTo>
                  <a:lnTo>
                    <a:pt x="530" y="21"/>
                  </a:lnTo>
                  <a:lnTo>
                    <a:pt x="526" y="18"/>
                  </a:lnTo>
                  <a:lnTo>
                    <a:pt x="521" y="15"/>
                  </a:lnTo>
                  <a:lnTo>
                    <a:pt x="516" y="13"/>
                  </a:lnTo>
                  <a:lnTo>
                    <a:pt x="511" y="11"/>
                  </a:lnTo>
                  <a:lnTo>
                    <a:pt x="505" y="10"/>
                  </a:lnTo>
                  <a:lnTo>
                    <a:pt x="499" y="9"/>
                  </a:lnTo>
                  <a:lnTo>
                    <a:pt x="493" y="9"/>
                  </a:lnTo>
                  <a:lnTo>
                    <a:pt x="68" y="9"/>
                  </a:lnTo>
                  <a:lnTo>
                    <a:pt x="62" y="9"/>
                  </a:lnTo>
                  <a:lnTo>
                    <a:pt x="56" y="10"/>
                  </a:lnTo>
                  <a:lnTo>
                    <a:pt x="51" y="11"/>
                  </a:lnTo>
                  <a:lnTo>
                    <a:pt x="45" y="13"/>
                  </a:lnTo>
                  <a:lnTo>
                    <a:pt x="40" y="15"/>
                  </a:lnTo>
                  <a:lnTo>
                    <a:pt x="35" y="18"/>
                  </a:lnTo>
                  <a:lnTo>
                    <a:pt x="31" y="21"/>
                  </a:lnTo>
                  <a:lnTo>
                    <a:pt x="26" y="24"/>
                  </a:lnTo>
                  <a:lnTo>
                    <a:pt x="23" y="28"/>
                  </a:lnTo>
                  <a:lnTo>
                    <a:pt x="19" y="32"/>
                  </a:lnTo>
                  <a:lnTo>
                    <a:pt x="16" y="37"/>
                  </a:lnTo>
                  <a:lnTo>
                    <a:pt x="14" y="41"/>
                  </a:lnTo>
                  <a:lnTo>
                    <a:pt x="12" y="46"/>
                  </a:lnTo>
                  <a:lnTo>
                    <a:pt x="10" y="52"/>
                  </a:lnTo>
                  <a:lnTo>
                    <a:pt x="9" y="57"/>
                  </a:lnTo>
                  <a:lnTo>
                    <a:pt x="9" y="63"/>
                  </a:lnTo>
                  <a:lnTo>
                    <a:pt x="9" y="296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58" name="Rectangle 38"/>
            <p:cNvSpPr>
              <a:spLocks noChangeArrowheads="1"/>
            </p:cNvSpPr>
            <p:nvPr/>
          </p:nvSpPr>
          <p:spPr bwMode="auto">
            <a:xfrm>
              <a:off x="7062942" y="5307564"/>
              <a:ext cx="987450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100" dirty="0">
                  <a:solidFill>
                    <a:srgbClr val="000000"/>
                  </a:solidFill>
                  <a:latin typeface="ＭＳ 明朝" pitchFamily="17" charset="-128"/>
                  <a:ea typeface="ＭＳ 明朝" pitchFamily="17" charset="-128"/>
                </a:rPr>
                <a:t>【リサイクル】</a:t>
              </a:r>
              <a:endParaRPr lang="ja-JP" altLang="ja-JP" sz="1100" dirty="0"/>
            </a:p>
          </p:txBody>
        </p:sp>
        <p:sp>
          <p:nvSpPr>
            <p:cNvPr id="59" name="Rectangle 39"/>
            <p:cNvSpPr>
              <a:spLocks noChangeArrowheads="1"/>
            </p:cNvSpPr>
            <p:nvPr/>
          </p:nvSpPr>
          <p:spPr bwMode="auto">
            <a:xfrm>
              <a:off x="7900394" y="5290894"/>
              <a:ext cx="37547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 dirty="0">
                  <a:solidFill>
                    <a:srgbClr val="000000"/>
                  </a:solidFill>
                  <a:latin typeface="Century" pitchFamily="18" charset="0"/>
                </a:rPr>
                <a:t> </a:t>
              </a:r>
              <a:endParaRPr lang="ja-JP" altLang="ja-JP" sz="1050" dirty="0"/>
            </a:p>
          </p:txBody>
        </p:sp>
        <p:sp>
          <p:nvSpPr>
            <p:cNvPr id="60" name="Rectangle 41"/>
            <p:cNvSpPr>
              <a:spLocks noChangeArrowheads="1"/>
            </p:cNvSpPr>
            <p:nvPr/>
          </p:nvSpPr>
          <p:spPr bwMode="auto">
            <a:xfrm>
              <a:off x="7253940" y="5477600"/>
              <a:ext cx="538712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 dirty="0">
                  <a:solidFill>
                    <a:srgbClr val="000000"/>
                  </a:solidFill>
                  <a:latin typeface="ＭＳ 明朝" pitchFamily="17" charset="-128"/>
                  <a:ea typeface="ＭＳ 明朝" pitchFamily="17" charset="-128"/>
                </a:rPr>
                <a:t>量の拡大</a:t>
              </a:r>
              <a:endParaRPr lang="ja-JP" altLang="ja-JP" sz="1050" dirty="0"/>
            </a:p>
          </p:txBody>
        </p:sp>
        <p:sp>
          <p:nvSpPr>
            <p:cNvPr id="61" name="Rectangle 42"/>
            <p:cNvSpPr>
              <a:spLocks noChangeArrowheads="1"/>
            </p:cNvSpPr>
            <p:nvPr/>
          </p:nvSpPr>
          <p:spPr bwMode="auto">
            <a:xfrm>
              <a:off x="7709396" y="5467598"/>
              <a:ext cx="37547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 dirty="0">
                  <a:solidFill>
                    <a:srgbClr val="000000"/>
                  </a:solidFill>
                  <a:latin typeface="Century" pitchFamily="18" charset="0"/>
                </a:rPr>
                <a:t> </a:t>
              </a:r>
              <a:endParaRPr lang="ja-JP" altLang="ja-JP" sz="1050" dirty="0"/>
            </a:p>
          </p:txBody>
        </p:sp>
        <p:sp>
          <p:nvSpPr>
            <p:cNvPr id="62" name="Rectangle 44"/>
            <p:cNvSpPr>
              <a:spLocks noChangeArrowheads="1"/>
            </p:cNvSpPr>
            <p:nvPr/>
          </p:nvSpPr>
          <p:spPr bwMode="auto">
            <a:xfrm>
              <a:off x="7278427" y="5627631"/>
              <a:ext cx="538712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 dirty="0">
                  <a:solidFill>
                    <a:srgbClr val="000000"/>
                  </a:solidFill>
                  <a:latin typeface="ＭＳ 明朝" pitchFamily="17" charset="-128"/>
                  <a:ea typeface="ＭＳ 明朝" pitchFamily="17" charset="-128"/>
                </a:rPr>
                <a:t>質の向上</a:t>
              </a:r>
              <a:endParaRPr lang="ja-JP" altLang="ja-JP" sz="1050" dirty="0"/>
            </a:p>
          </p:txBody>
        </p:sp>
        <p:sp>
          <p:nvSpPr>
            <p:cNvPr id="63" name="Freeform 46"/>
            <p:cNvSpPr>
              <a:spLocks/>
            </p:cNvSpPr>
            <p:nvPr/>
          </p:nvSpPr>
          <p:spPr bwMode="auto">
            <a:xfrm>
              <a:off x="4793823" y="5212545"/>
              <a:ext cx="858674" cy="580121"/>
            </a:xfrm>
            <a:custGeom>
              <a:avLst/>
              <a:gdLst>
                <a:gd name="T0" fmla="*/ 0 w 8879"/>
                <a:gd name="T1" fmla="*/ 845 h 5067"/>
                <a:gd name="T2" fmla="*/ 844 w 8879"/>
                <a:gd name="T3" fmla="*/ 0 h 5067"/>
                <a:gd name="T4" fmla="*/ 8034 w 8879"/>
                <a:gd name="T5" fmla="*/ 0 h 5067"/>
                <a:gd name="T6" fmla="*/ 8879 w 8879"/>
                <a:gd name="T7" fmla="*/ 845 h 5067"/>
                <a:gd name="T8" fmla="*/ 8879 w 8879"/>
                <a:gd name="T9" fmla="*/ 4222 h 5067"/>
                <a:gd name="T10" fmla="*/ 8034 w 8879"/>
                <a:gd name="T11" fmla="*/ 5067 h 5067"/>
                <a:gd name="T12" fmla="*/ 844 w 8879"/>
                <a:gd name="T13" fmla="*/ 5067 h 5067"/>
                <a:gd name="T14" fmla="*/ 0 w 8879"/>
                <a:gd name="T15" fmla="*/ 4222 h 5067"/>
                <a:gd name="T16" fmla="*/ 0 w 8879"/>
                <a:gd name="T17" fmla="*/ 845 h 50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879" h="5067">
                  <a:moveTo>
                    <a:pt x="0" y="845"/>
                  </a:moveTo>
                  <a:cubicBezTo>
                    <a:pt x="0" y="378"/>
                    <a:pt x="378" y="0"/>
                    <a:pt x="844" y="0"/>
                  </a:cubicBezTo>
                  <a:lnTo>
                    <a:pt x="8034" y="0"/>
                  </a:lnTo>
                  <a:cubicBezTo>
                    <a:pt x="8501" y="0"/>
                    <a:pt x="8879" y="378"/>
                    <a:pt x="8879" y="845"/>
                  </a:cubicBezTo>
                  <a:lnTo>
                    <a:pt x="8879" y="4222"/>
                  </a:lnTo>
                  <a:cubicBezTo>
                    <a:pt x="8879" y="4689"/>
                    <a:pt x="8501" y="5067"/>
                    <a:pt x="8034" y="5067"/>
                  </a:cubicBezTo>
                  <a:lnTo>
                    <a:pt x="844" y="5067"/>
                  </a:lnTo>
                  <a:cubicBezTo>
                    <a:pt x="378" y="5067"/>
                    <a:pt x="0" y="4689"/>
                    <a:pt x="0" y="4222"/>
                  </a:cubicBezTo>
                  <a:lnTo>
                    <a:pt x="0" y="84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64" name="Freeform 47"/>
            <p:cNvSpPr>
              <a:spLocks noEditPoints="1"/>
            </p:cNvSpPr>
            <p:nvPr/>
          </p:nvSpPr>
          <p:spPr bwMode="auto">
            <a:xfrm>
              <a:off x="4785660" y="5210878"/>
              <a:ext cx="866836" cy="600125"/>
            </a:xfrm>
            <a:custGeom>
              <a:avLst/>
              <a:gdLst>
                <a:gd name="T0" fmla="*/ 2 w 634"/>
                <a:gd name="T1" fmla="*/ 47 h 337"/>
                <a:gd name="T2" fmla="*/ 8 w 634"/>
                <a:gd name="T3" fmla="*/ 31 h 337"/>
                <a:gd name="T4" fmla="*/ 19 w 634"/>
                <a:gd name="T5" fmla="*/ 17 h 337"/>
                <a:gd name="T6" fmla="*/ 34 w 634"/>
                <a:gd name="T7" fmla="*/ 7 h 337"/>
                <a:gd name="T8" fmla="*/ 51 w 634"/>
                <a:gd name="T9" fmla="*/ 1 h 337"/>
                <a:gd name="T10" fmla="*/ 570 w 634"/>
                <a:gd name="T11" fmla="*/ 0 h 337"/>
                <a:gd name="T12" fmla="*/ 589 w 634"/>
                <a:gd name="T13" fmla="*/ 3 h 337"/>
                <a:gd name="T14" fmla="*/ 605 w 634"/>
                <a:gd name="T15" fmla="*/ 10 h 337"/>
                <a:gd name="T16" fmla="*/ 619 w 634"/>
                <a:gd name="T17" fmla="*/ 21 h 337"/>
                <a:gd name="T18" fmla="*/ 629 w 634"/>
                <a:gd name="T19" fmla="*/ 36 h 337"/>
                <a:gd name="T20" fmla="*/ 633 w 634"/>
                <a:gd name="T21" fmla="*/ 53 h 337"/>
                <a:gd name="T22" fmla="*/ 634 w 634"/>
                <a:gd name="T23" fmla="*/ 284 h 337"/>
                <a:gd name="T24" fmla="*/ 629 w 634"/>
                <a:gd name="T25" fmla="*/ 301 h 337"/>
                <a:gd name="T26" fmla="*/ 619 w 634"/>
                <a:gd name="T27" fmla="*/ 316 h 337"/>
                <a:gd name="T28" fmla="*/ 606 w 634"/>
                <a:gd name="T29" fmla="*/ 327 h 337"/>
                <a:gd name="T30" fmla="*/ 589 w 634"/>
                <a:gd name="T31" fmla="*/ 335 h 337"/>
                <a:gd name="T32" fmla="*/ 570 w 634"/>
                <a:gd name="T33" fmla="*/ 337 h 337"/>
                <a:gd name="T34" fmla="*/ 52 w 634"/>
                <a:gd name="T35" fmla="*/ 336 h 337"/>
                <a:gd name="T36" fmla="*/ 34 w 634"/>
                <a:gd name="T37" fmla="*/ 330 h 337"/>
                <a:gd name="T38" fmla="*/ 19 w 634"/>
                <a:gd name="T39" fmla="*/ 320 h 337"/>
                <a:gd name="T40" fmla="*/ 8 w 634"/>
                <a:gd name="T41" fmla="*/ 307 h 337"/>
                <a:gd name="T42" fmla="*/ 2 w 634"/>
                <a:gd name="T43" fmla="*/ 290 h 337"/>
                <a:gd name="T44" fmla="*/ 0 w 634"/>
                <a:gd name="T45" fmla="*/ 59 h 337"/>
                <a:gd name="T46" fmla="*/ 11 w 634"/>
                <a:gd name="T47" fmla="*/ 288 h 337"/>
                <a:gd name="T48" fmla="*/ 16 w 634"/>
                <a:gd name="T49" fmla="*/ 302 h 337"/>
                <a:gd name="T50" fmla="*/ 26 w 634"/>
                <a:gd name="T51" fmla="*/ 314 h 337"/>
                <a:gd name="T52" fmla="*/ 38 w 634"/>
                <a:gd name="T53" fmla="*/ 322 h 337"/>
                <a:gd name="T54" fmla="*/ 53 w 634"/>
                <a:gd name="T55" fmla="*/ 328 h 337"/>
                <a:gd name="T56" fmla="*/ 570 w 634"/>
                <a:gd name="T57" fmla="*/ 329 h 337"/>
                <a:gd name="T58" fmla="*/ 586 w 634"/>
                <a:gd name="T59" fmla="*/ 326 h 337"/>
                <a:gd name="T60" fmla="*/ 600 w 634"/>
                <a:gd name="T61" fmla="*/ 320 h 337"/>
                <a:gd name="T62" fmla="*/ 612 w 634"/>
                <a:gd name="T63" fmla="*/ 310 h 337"/>
                <a:gd name="T64" fmla="*/ 620 w 634"/>
                <a:gd name="T65" fmla="*/ 298 h 337"/>
                <a:gd name="T66" fmla="*/ 624 w 634"/>
                <a:gd name="T67" fmla="*/ 284 h 337"/>
                <a:gd name="T68" fmla="*/ 624 w 634"/>
                <a:gd name="T69" fmla="*/ 54 h 337"/>
                <a:gd name="T70" fmla="*/ 620 w 634"/>
                <a:gd name="T71" fmla="*/ 40 h 337"/>
                <a:gd name="T72" fmla="*/ 612 w 634"/>
                <a:gd name="T73" fmla="*/ 27 h 337"/>
                <a:gd name="T74" fmla="*/ 601 w 634"/>
                <a:gd name="T75" fmla="*/ 17 h 337"/>
                <a:gd name="T76" fmla="*/ 586 w 634"/>
                <a:gd name="T77" fmla="*/ 11 h 337"/>
                <a:gd name="T78" fmla="*/ 570 w 634"/>
                <a:gd name="T79" fmla="*/ 9 h 337"/>
                <a:gd name="T80" fmla="*/ 54 w 634"/>
                <a:gd name="T81" fmla="*/ 10 h 337"/>
                <a:gd name="T82" fmla="*/ 39 w 634"/>
                <a:gd name="T83" fmla="*/ 15 h 337"/>
                <a:gd name="T84" fmla="*/ 26 w 634"/>
                <a:gd name="T85" fmla="*/ 23 h 337"/>
                <a:gd name="T86" fmla="*/ 17 w 634"/>
                <a:gd name="T87" fmla="*/ 35 h 337"/>
                <a:gd name="T88" fmla="*/ 11 w 634"/>
                <a:gd name="T89" fmla="*/ 49 h 337"/>
                <a:gd name="T90" fmla="*/ 10 w 634"/>
                <a:gd name="T91" fmla="*/ 278 h 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34" h="337">
                  <a:moveTo>
                    <a:pt x="0" y="59"/>
                  </a:moveTo>
                  <a:lnTo>
                    <a:pt x="1" y="53"/>
                  </a:lnTo>
                  <a:lnTo>
                    <a:pt x="2" y="47"/>
                  </a:lnTo>
                  <a:lnTo>
                    <a:pt x="3" y="42"/>
                  </a:lnTo>
                  <a:lnTo>
                    <a:pt x="5" y="36"/>
                  </a:lnTo>
                  <a:lnTo>
                    <a:pt x="8" y="31"/>
                  </a:lnTo>
                  <a:lnTo>
                    <a:pt x="11" y="26"/>
                  </a:lnTo>
                  <a:lnTo>
                    <a:pt x="15" y="22"/>
                  </a:lnTo>
                  <a:lnTo>
                    <a:pt x="19" y="17"/>
                  </a:lnTo>
                  <a:lnTo>
                    <a:pt x="24" y="14"/>
                  </a:lnTo>
                  <a:lnTo>
                    <a:pt x="28" y="10"/>
                  </a:lnTo>
                  <a:lnTo>
                    <a:pt x="34" y="7"/>
                  </a:lnTo>
                  <a:lnTo>
                    <a:pt x="39" y="5"/>
                  </a:lnTo>
                  <a:lnTo>
                    <a:pt x="45" y="3"/>
                  </a:lnTo>
                  <a:lnTo>
                    <a:pt x="51" y="1"/>
                  </a:lnTo>
                  <a:lnTo>
                    <a:pt x="58" y="0"/>
                  </a:lnTo>
                  <a:lnTo>
                    <a:pt x="64" y="0"/>
                  </a:lnTo>
                  <a:lnTo>
                    <a:pt x="570" y="0"/>
                  </a:lnTo>
                  <a:lnTo>
                    <a:pt x="576" y="0"/>
                  </a:lnTo>
                  <a:lnTo>
                    <a:pt x="582" y="1"/>
                  </a:lnTo>
                  <a:lnTo>
                    <a:pt x="589" y="3"/>
                  </a:lnTo>
                  <a:lnTo>
                    <a:pt x="595" y="5"/>
                  </a:lnTo>
                  <a:lnTo>
                    <a:pt x="600" y="7"/>
                  </a:lnTo>
                  <a:lnTo>
                    <a:pt x="605" y="10"/>
                  </a:lnTo>
                  <a:lnTo>
                    <a:pt x="610" y="13"/>
                  </a:lnTo>
                  <a:lnTo>
                    <a:pt x="615" y="17"/>
                  </a:lnTo>
                  <a:lnTo>
                    <a:pt x="619" y="21"/>
                  </a:lnTo>
                  <a:lnTo>
                    <a:pt x="623" y="26"/>
                  </a:lnTo>
                  <a:lnTo>
                    <a:pt x="626" y="31"/>
                  </a:lnTo>
                  <a:lnTo>
                    <a:pt x="629" y="36"/>
                  </a:lnTo>
                  <a:lnTo>
                    <a:pt x="631" y="41"/>
                  </a:lnTo>
                  <a:lnTo>
                    <a:pt x="632" y="47"/>
                  </a:lnTo>
                  <a:lnTo>
                    <a:pt x="633" y="53"/>
                  </a:lnTo>
                  <a:lnTo>
                    <a:pt x="634" y="59"/>
                  </a:lnTo>
                  <a:lnTo>
                    <a:pt x="634" y="278"/>
                  </a:lnTo>
                  <a:lnTo>
                    <a:pt x="634" y="284"/>
                  </a:lnTo>
                  <a:lnTo>
                    <a:pt x="633" y="290"/>
                  </a:lnTo>
                  <a:lnTo>
                    <a:pt x="631" y="296"/>
                  </a:lnTo>
                  <a:lnTo>
                    <a:pt x="629" y="301"/>
                  </a:lnTo>
                  <a:lnTo>
                    <a:pt x="626" y="306"/>
                  </a:lnTo>
                  <a:lnTo>
                    <a:pt x="623" y="311"/>
                  </a:lnTo>
                  <a:lnTo>
                    <a:pt x="619" y="316"/>
                  </a:lnTo>
                  <a:lnTo>
                    <a:pt x="615" y="320"/>
                  </a:lnTo>
                  <a:lnTo>
                    <a:pt x="611" y="324"/>
                  </a:lnTo>
                  <a:lnTo>
                    <a:pt x="606" y="327"/>
                  </a:lnTo>
                  <a:lnTo>
                    <a:pt x="601" y="330"/>
                  </a:lnTo>
                  <a:lnTo>
                    <a:pt x="595" y="333"/>
                  </a:lnTo>
                  <a:lnTo>
                    <a:pt x="589" y="335"/>
                  </a:lnTo>
                  <a:lnTo>
                    <a:pt x="583" y="336"/>
                  </a:lnTo>
                  <a:lnTo>
                    <a:pt x="577" y="337"/>
                  </a:lnTo>
                  <a:lnTo>
                    <a:pt x="570" y="337"/>
                  </a:lnTo>
                  <a:lnTo>
                    <a:pt x="64" y="337"/>
                  </a:lnTo>
                  <a:lnTo>
                    <a:pt x="58" y="337"/>
                  </a:lnTo>
                  <a:lnTo>
                    <a:pt x="52" y="336"/>
                  </a:lnTo>
                  <a:lnTo>
                    <a:pt x="46" y="335"/>
                  </a:lnTo>
                  <a:lnTo>
                    <a:pt x="40" y="333"/>
                  </a:lnTo>
                  <a:lnTo>
                    <a:pt x="34" y="330"/>
                  </a:lnTo>
                  <a:lnTo>
                    <a:pt x="29" y="327"/>
                  </a:lnTo>
                  <a:lnTo>
                    <a:pt x="24" y="324"/>
                  </a:lnTo>
                  <a:lnTo>
                    <a:pt x="19" y="320"/>
                  </a:lnTo>
                  <a:lnTo>
                    <a:pt x="15" y="316"/>
                  </a:lnTo>
                  <a:lnTo>
                    <a:pt x="12" y="311"/>
                  </a:lnTo>
                  <a:lnTo>
                    <a:pt x="8" y="307"/>
                  </a:lnTo>
                  <a:lnTo>
                    <a:pt x="6" y="301"/>
                  </a:lnTo>
                  <a:lnTo>
                    <a:pt x="3" y="296"/>
                  </a:lnTo>
                  <a:lnTo>
                    <a:pt x="2" y="290"/>
                  </a:lnTo>
                  <a:lnTo>
                    <a:pt x="1" y="284"/>
                  </a:lnTo>
                  <a:lnTo>
                    <a:pt x="0" y="278"/>
                  </a:lnTo>
                  <a:lnTo>
                    <a:pt x="0" y="59"/>
                  </a:lnTo>
                  <a:close/>
                  <a:moveTo>
                    <a:pt x="10" y="278"/>
                  </a:moveTo>
                  <a:lnTo>
                    <a:pt x="10" y="283"/>
                  </a:lnTo>
                  <a:lnTo>
                    <a:pt x="11" y="288"/>
                  </a:lnTo>
                  <a:lnTo>
                    <a:pt x="12" y="293"/>
                  </a:lnTo>
                  <a:lnTo>
                    <a:pt x="14" y="298"/>
                  </a:lnTo>
                  <a:lnTo>
                    <a:pt x="16" y="302"/>
                  </a:lnTo>
                  <a:lnTo>
                    <a:pt x="19" y="306"/>
                  </a:lnTo>
                  <a:lnTo>
                    <a:pt x="22" y="310"/>
                  </a:lnTo>
                  <a:lnTo>
                    <a:pt x="26" y="314"/>
                  </a:lnTo>
                  <a:lnTo>
                    <a:pt x="30" y="317"/>
                  </a:lnTo>
                  <a:lnTo>
                    <a:pt x="34" y="320"/>
                  </a:lnTo>
                  <a:lnTo>
                    <a:pt x="38" y="322"/>
                  </a:lnTo>
                  <a:lnTo>
                    <a:pt x="43" y="325"/>
                  </a:lnTo>
                  <a:lnTo>
                    <a:pt x="48" y="326"/>
                  </a:lnTo>
                  <a:lnTo>
                    <a:pt x="53" y="328"/>
                  </a:lnTo>
                  <a:lnTo>
                    <a:pt x="59" y="328"/>
                  </a:lnTo>
                  <a:lnTo>
                    <a:pt x="64" y="329"/>
                  </a:lnTo>
                  <a:lnTo>
                    <a:pt x="570" y="329"/>
                  </a:lnTo>
                  <a:lnTo>
                    <a:pt x="575" y="328"/>
                  </a:lnTo>
                  <a:lnTo>
                    <a:pt x="581" y="328"/>
                  </a:lnTo>
                  <a:lnTo>
                    <a:pt x="586" y="326"/>
                  </a:lnTo>
                  <a:lnTo>
                    <a:pt x="591" y="325"/>
                  </a:lnTo>
                  <a:lnTo>
                    <a:pt x="596" y="323"/>
                  </a:lnTo>
                  <a:lnTo>
                    <a:pt x="600" y="320"/>
                  </a:lnTo>
                  <a:lnTo>
                    <a:pt x="604" y="317"/>
                  </a:lnTo>
                  <a:lnTo>
                    <a:pt x="608" y="314"/>
                  </a:lnTo>
                  <a:lnTo>
                    <a:pt x="612" y="310"/>
                  </a:lnTo>
                  <a:lnTo>
                    <a:pt x="615" y="307"/>
                  </a:lnTo>
                  <a:lnTo>
                    <a:pt x="618" y="302"/>
                  </a:lnTo>
                  <a:lnTo>
                    <a:pt x="620" y="298"/>
                  </a:lnTo>
                  <a:lnTo>
                    <a:pt x="622" y="293"/>
                  </a:lnTo>
                  <a:lnTo>
                    <a:pt x="623" y="289"/>
                  </a:lnTo>
                  <a:lnTo>
                    <a:pt x="624" y="284"/>
                  </a:lnTo>
                  <a:lnTo>
                    <a:pt x="624" y="278"/>
                  </a:lnTo>
                  <a:lnTo>
                    <a:pt x="624" y="59"/>
                  </a:lnTo>
                  <a:lnTo>
                    <a:pt x="624" y="54"/>
                  </a:lnTo>
                  <a:lnTo>
                    <a:pt x="623" y="49"/>
                  </a:lnTo>
                  <a:lnTo>
                    <a:pt x="622" y="44"/>
                  </a:lnTo>
                  <a:lnTo>
                    <a:pt x="620" y="40"/>
                  </a:lnTo>
                  <a:lnTo>
                    <a:pt x="618" y="35"/>
                  </a:lnTo>
                  <a:lnTo>
                    <a:pt x="615" y="31"/>
                  </a:lnTo>
                  <a:lnTo>
                    <a:pt x="612" y="27"/>
                  </a:lnTo>
                  <a:lnTo>
                    <a:pt x="609" y="24"/>
                  </a:lnTo>
                  <a:lnTo>
                    <a:pt x="605" y="20"/>
                  </a:lnTo>
                  <a:lnTo>
                    <a:pt x="601" y="17"/>
                  </a:lnTo>
                  <a:lnTo>
                    <a:pt x="596" y="15"/>
                  </a:lnTo>
                  <a:lnTo>
                    <a:pt x="591" y="13"/>
                  </a:lnTo>
                  <a:lnTo>
                    <a:pt x="586" y="11"/>
                  </a:lnTo>
                  <a:lnTo>
                    <a:pt x="581" y="10"/>
                  </a:lnTo>
                  <a:lnTo>
                    <a:pt x="576" y="9"/>
                  </a:lnTo>
                  <a:lnTo>
                    <a:pt x="570" y="9"/>
                  </a:lnTo>
                  <a:lnTo>
                    <a:pt x="65" y="9"/>
                  </a:lnTo>
                  <a:lnTo>
                    <a:pt x="59" y="9"/>
                  </a:lnTo>
                  <a:lnTo>
                    <a:pt x="54" y="10"/>
                  </a:lnTo>
                  <a:lnTo>
                    <a:pt x="48" y="11"/>
                  </a:lnTo>
                  <a:lnTo>
                    <a:pt x="43" y="13"/>
                  </a:lnTo>
                  <a:lnTo>
                    <a:pt x="39" y="15"/>
                  </a:lnTo>
                  <a:lnTo>
                    <a:pt x="34" y="17"/>
                  </a:lnTo>
                  <a:lnTo>
                    <a:pt x="30" y="20"/>
                  </a:lnTo>
                  <a:lnTo>
                    <a:pt x="26" y="23"/>
                  </a:lnTo>
                  <a:lnTo>
                    <a:pt x="22" y="27"/>
                  </a:lnTo>
                  <a:lnTo>
                    <a:pt x="19" y="31"/>
                  </a:lnTo>
                  <a:lnTo>
                    <a:pt x="17" y="35"/>
                  </a:lnTo>
                  <a:lnTo>
                    <a:pt x="14" y="39"/>
                  </a:lnTo>
                  <a:lnTo>
                    <a:pt x="12" y="44"/>
                  </a:lnTo>
                  <a:lnTo>
                    <a:pt x="11" y="49"/>
                  </a:lnTo>
                  <a:lnTo>
                    <a:pt x="10" y="54"/>
                  </a:lnTo>
                  <a:lnTo>
                    <a:pt x="10" y="59"/>
                  </a:lnTo>
                  <a:lnTo>
                    <a:pt x="10" y="278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65" name="Rectangle 48"/>
            <p:cNvSpPr>
              <a:spLocks noChangeArrowheads="1"/>
            </p:cNvSpPr>
            <p:nvPr/>
          </p:nvSpPr>
          <p:spPr bwMode="auto">
            <a:xfrm>
              <a:off x="4966863" y="5229215"/>
              <a:ext cx="564257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100" dirty="0">
                  <a:solidFill>
                    <a:srgbClr val="000000"/>
                  </a:solidFill>
                  <a:latin typeface="ＭＳ 明朝" pitchFamily="17" charset="-128"/>
                  <a:ea typeface="ＭＳ 明朝" pitchFamily="17" charset="-128"/>
                </a:rPr>
                <a:t>【生産】</a:t>
              </a:r>
              <a:endParaRPr lang="ja-JP" altLang="ja-JP" sz="1100" dirty="0"/>
            </a:p>
          </p:txBody>
        </p:sp>
        <p:sp>
          <p:nvSpPr>
            <p:cNvPr id="66" name="Rectangle 49"/>
            <p:cNvSpPr>
              <a:spLocks noChangeArrowheads="1"/>
            </p:cNvSpPr>
            <p:nvPr/>
          </p:nvSpPr>
          <p:spPr bwMode="auto">
            <a:xfrm>
              <a:off x="5272133" y="5289227"/>
              <a:ext cx="37547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>
                  <a:solidFill>
                    <a:srgbClr val="000000"/>
                  </a:solidFill>
                  <a:latin typeface="Century" pitchFamily="18" charset="0"/>
                </a:rPr>
                <a:t> </a:t>
              </a:r>
              <a:endParaRPr lang="ja-JP" altLang="ja-JP" sz="1050"/>
            </a:p>
          </p:txBody>
        </p:sp>
        <p:sp>
          <p:nvSpPr>
            <p:cNvPr id="67" name="Rectangle 51"/>
            <p:cNvSpPr>
              <a:spLocks noChangeArrowheads="1"/>
            </p:cNvSpPr>
            <p:nvPr/>
          </p:nvSpPr>
          <p:spPr bwMode="auto">
            <a:xfrm>
              <a:off x="4844429" y="5372578"/>
              <a:ext cx="808068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 dirty="0">
                  <a:solidFill>
                    <a:srgbClr val="000000"/>
                  </a:solidFill>
                  <a:latin typeface="ＭＳ 明朝" pitchFamily="17" charset="-128"/>
                  <a:ea typeface="ＭＳ 明朝" pitchFamily="17" charset="-128"/>
                </a:rPr>
                <a:t>設計時の配慮</a:t>
              </a:r>
              <a:endParaRPr lang="ja-JP" altLang="ja-JP" sz="1050" dirty="0"/>
            </a:p>
          </p:txBody>
        </p:sp>
        <p:sp>
          <p:nvSpPr>
            <p:cNvPr id="68" name="Rectangle 52"/>
            <p:cNvSpPr>
              <a:spLocks noChangeArrowheads="1"/>
            </p:cNvSpPr>
            <p:nvPr/>
          </p:nvSpPr>
          <p:spPr bwMode="auto">
            <a:xfrm>
              <a:off x="5332534" y="5465931"/>
              <a:ext cx="37547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 dirty="0">
                  <a:solidFill>
                    <a:srgbClr val="000000"/>
                  </a:solidFill>
                  <a:latin typeface="Century" pitchFamily="18" charset="0"/>
                </a:rPr>
                <a:t> </a:t>
              </a:r>
              <a:endParaRPr lang="ja-JP" altLang="ja-JP" sz="1050" dirty="0"/>
            </a:p>
          </p:txBody>
        </p:sp>
        <p:sp>
          <p:nvSpPr>
            <p:cNvPr id="69" name="Rectangle 54"/>
            <p:cNvSpPr>
              <a:spLocks noChangeArrowheads="1"/>
            </p:cNvSpPr>
            <p:nvPr/>
          </p:nvSpPr>
          <p:spPr bwMode="auto">
            <a:xfrm>
              <a:off x="4895035" y="5537612"/>
              <a:ext cx="672574" cy="256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>
                <a:lnSpc>
                  <a:spcPts val="1000"/>
                </a:lnSpc>
              </a:pPr>
              <a:r>
                <a:rPr lang="ja-JP" altLang="ja-JP" sz="1050" dirty="0">
                  <a:solidFill>
                    <a:srgbClr val="000000"/>
                  </a:solidFill>
                  <a:latin typeface="ＭＳ 明朝" pitchFamily="17" charset="-128"/>
                  <a:ea typeface="ＭＳ 明朝" pitchFamily="17" charset="-128"/>
                </a:rPr>
                <a:t>再生資源</a:t>
              </a:r>
              <a:r>
                <a:rPr lang="ja-JP" altLang="ja-JP" sz="1050" dirty="0" smtClean="0">
                  <a:solidFill>
                    <a:srgbClr val="000000"/>
                  </a:solidFill>
                  <a:latin typeface="ＭＳ 明朝" pitchFamily="17" charset="-128"/>
                  <a:ea typeface="ＭＳ 明朝" pitchFamily="17" charset="-128"/>
                </a:rPr>
                <a:t>の</a:t>
              </a:r>
              <a:r>
                <a:rPr lang="en-US" altLang="ja-JP" sz="1050" dirty="0" smtClean="0">
                  <a:solidFill>
                    <a:srgbClr val="000000"/>
                  </a:solidFill>
                  <a:latin typeface="ＭＳ 明朝" pitchFamily="17" charset="-128"/>
                  <a:ea typeface="ＭＳ 明朝" pitchFamily="17" charset="-128"/>
                </a:rPr>
                <a:t/>
              </a:r>
              <a:br>
                <a:rPr lang="en-US" altLang="ja-JP" sz="1050" dirty="0" smtClean="0">
                  <a:solidFill>
                    <a:srgbClr val="000000"/>
                  </a:solidFill>
                  <a:latin typeface="ＭＳ 明朝" pitchFamily="17" charset="-128"/>
                  <a:ea typeface="ＭＳ 明朝" pitchFamily="17" charset="-128"/>
                </a:rPr>
              </a:br>
              <a:r>
                <a:rPr lang="ja-JP" altLang="ja-JP" sz="1050" dirty="0" smtClean="0">
                  <a:solidFill>
                    <a:srgbClr val="000000"/>
                  </a:solidFill>
                  <a:latin typeface="ＭＳ 明朝" pitchFamily="17" charset="-128"/>
                  <a:ea typeface="ＭＳ 明朝" pitchFamily="17" charset="-128"/>
                </a:rPr>
                <a:t>優先</a:t>
              </a:r>
              <a:r>
                <a:rPr lang="ja-JP" altLang="ja-JP" sz="1050" dirty="0">
                  <a:solidFill>
                    <a:srgbClr val="000000"/>
                  </a:solidFill>
                  <a:latin typeface="ＭＳ 明朝" pitchFamily="17" charset="-128"/>
                  <a:ea typeface="ＭＳ 明朝" pitchFamily="17" charset="-128"/>
                </a:rPr>
                <a:t>使用</a:t>
              </a:r>
              <a:endParaRPr lang="ja-JP" altLang="ja-JP" sz="1050" dirty="0"/>
            </a:p>
          </p:txBody>
        </p:sp>
        <p:sp>
          <p:nvSpPr>
            <p:cNvPr id="70" name="Rectangle 55"/>
            <p:cNvSpPr>
              <a:spLocks noChangeArrowheads="1"/>
            </p:cNvSpPr>
            <p:nvPr/>
          </p:nvSpPr>
          <p:spPr bwMode="auto">
            <a:xfrm>
              <a:off x="5471293" y="5579288"/>
              <a:ext cx="37547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>
                  <a:solidFill>
                    <a:srgbClr val="000000"/>
                  </a:solidFill>
                  <a:latin typeface="Century" pitchFamily="18" charset="0"/>
                </a:rPr>
                <a:t> </a:t>
              </a:r>
              <a:endParaRPr lang="ja-JP" altLang="ja-JP" sz="1050"/>
            </a:p>
          </p:txBody>
        </p:sp>
        <p:sp>
          <p:nvSpPr>
            <p:cNvPr id="71" name="Freeform 56"/>
            <p:cNvSpPr>
              <a:spLocks/>
            </p:cNvSpPr>
            <p:nvPr/>
          </p:nvSpPr>
          <p:spPr bwMode="auto">
            <a:xfrm>
              <a:off x="4591398" y="6002709"/>
              <a:ext cx="664411" cy="248385"/>
            </a:xfrm>
            <a:custGeom>
              <a:avLst/>
              <a:gdLst>
                <a:gd name="T0" fmla="*/ 0 w 5800"/>
                <a:gd name="T1" fmla="*/ 384 h 2304"/>
                <a:gd name="T2" fmla="*/ 384 w 5800"/>
                <a:gd name="T3" fmla="*/ 0 h 2304"/>
                <a:gd name="T4" fmla="*/ 5416 w 5800"/>
                <a:gd name="T5" fmla="*/ 0 h 2304"/>
                <a:gd name="T6" fmla="*/ 5800 w 5800"/>
                <a:gd name="T7" fmla="*/ 384 h 2304"/>
                <a:gd name="T8" fmla="*/ 5800 w 5800"/>
                <a:gd name="T9" fmla="*/ 1920 h 2304"/>
                <a:gd name="T10" fmla="*/ 5416 w 5800"/>
                <a:gd name="T11" fmla="*/ 2304 h 2304"/>
                <a:gd name="T12" fmla="*/ 384 w 5800"/>
                <a:gd name="T13" fmla="*/ 2304 h 2304"/>
                <a:gd name="T14" fmla="*/ 0 w 5800"/>
                <a:gd name="T15" fmla="*/ 1920 h 2304"/>
                <a:gd name="T16" fmla="*/ 0 w 5800"/>
                <a:gd name="T17" fmla="*/ 384 h 2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800" h="2304">
                  <a:moveTo>
                    <a:pt x="0" y="384"/>
                  </a:moveTo>
                  <a:cubicBezTo>
                    <a:pt x="0" y="172"/>
                    <a:pt x="172" y="0"/>
                    <a:pt x="384" y="0"/>
                  </a:cubicBezTo>
                  <a:lnTo>
                    <a:pt x="5416" y="0"/>
                  </a:lnTo>
                  <a:cubicBezTo>
                    <a:pt x="5628" y="0"/>
                    <a:pt x="5800" y="172"/>
                    <a:pt x="5800" y="384"/>
                  </a:cubicBezTo>
                  <a:lnTo>
                    <a:pt x="5800" y="1920"/>
                  </a:lnTo>
                  <a:cubicBezTo>
                    <a:pt x="5800" y="2132"/>
                    <a:pt x="5628" y="2304"/>
                    <a:pt x="5416" y="2304"/>
                  </a:cubicBezTo>
                  <a:lnTo>
                    <a:pt x="384" y="2304"/>
                  </a:lnTo>
                  <a:cubicBezTo>
                    <a:pt x="172" y="2304"/>
                    <a:pt x="0" y="2132"/>
                    <a:pt x="0" y="1920"/>
                  </a:cubicBezTo>
                  <a:lnTo>
                    <a:pt x="0" y="384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72" name="Freeform 57"/>
            <p:cNvSpPr>
              <a:spLocks noEditPoints="1"/>
            </p:cNvSpPr>
            <p:nvPr/>
          </p:nvSpPr>
          <p:spPr bwMode="auto">
            <a:xfrm>
              <a:off x="4583235" y="5996041"/>
              <a:ext cx="680736" cy="263388"/>
            </a:xfrm>
            <a:custGeom>
              <a:avLst/>
              <a:gdLst>
                <a:gd name="T0" fmla="*/ 9 w 5934"/>
                <a:gd name="T1" fmla="*/ 363 h 2437"/>
                <a:gd name="T2" fmla="*/ 54 w 5934"/>
                <a:gd name="T3" fmla="*/ 238 h 2437"/>
                <a:gd name="T4" fmla="*/ 128 w 5934"/>
                <a:gd name="T5" fmla="*/ 137 h 2437"/>
                <a:gd name="T6" fmla="*/ 202 w 5934"/>
                <a:gd name="T7" fmla="*/ 75 h 2437"/>
                <a:gd name="T8" fmla="*/ 315 w 5934"/>
                <a:gd name="T9" fmla="*/ 21 h 2437"/>
                <a:gd name="T10" fmla="*/ 448 w 5934"/>
                <a:gd name="T11" fmla="*/ 0 h 2437"/>
                <a:gd name="T12" fmla="*/ 5571 w 5934"/>
                <a:gd name="T13" fmla="*/ 9 h 2437"/>
                <a:gd name="T14" fmla="*/ 5695 w 5934"/>
                <a:gd name="T15" fmla="*/ 53 h 2437"/>
                <a:gd name="T16" fmla="*/ 5797 w 5934"/>
                <a:gd name="T17" fmla="*/ 128 h 2437"/>
                <a:gd name="T18" fmla="*/ 5859 w 5934"/>
                <a:gd name="T19" fmla="*/ 202 h 2437"/>
                <a:gd name="T20" fmla="*/ 5912 w 5934"/>
                <a:gd name="T21" fmla="*/ 314 h 2437"/>
                <a:gd name="T22" fmla="*/ 5934 w 5934"/>
                <a:gd name="T23" fmla="*/ 447 h 2437"/>
                <a:gd name="T24" fmla="*/ 5925 w 5934"/>
                <a:gd name="T25" fmla="*/ 2074 h 2437"/>
                <a:gd name="T26" fmla="*/ 5880 w 5934"/>
                <a:gd name="T27" fmla="*/ 2199 h 2437"/>
                <a:gd name="T28" fmla="*/ 5806 w 5934"/>
                <a:gd name="T29" fmla="*/ 2300 h 2437"/>
                <a:gd name="T30" fmla="*/ 5732 w 5934"/>
                <a:gd name="T31" fmla="*/ 2362 h 2437"/>
                <a:gd name="T32" fmla="*/ 5619 w 5934"/>
                <a:gd name="T33" fmla="*/ 2416 h 2437"/>
                <a:gd name="T34" fmla="*/ 5486 w 5934"/>
                <a:gd name="T35" fmla="*/ 2437 h 2437"/>
                <a:gd name="T36" fmla="*/ 363 w 5934"/>
                <a:gd name="T37" fmla="*/ 2428 h 2437"/>
                <a:gd name="T38" fmla="*/ 239 w 5934"/>
                <a:gd name="T39" fmla="*/ 2384 h 2437"/>
                <a:gd name="T40" fmla="*/ 137 w 5934"/>
                <a:gd name="T41" fmla="*/ 2309 h 2437"/>
                <a:gd name="T42" fmla="*/ 75 w 5934"/>
                <a:gd name="T43" fmla="*/ 2235 h 2437"/>
                <a:gd name="T44" fmla="*/ 22 w 5934"/>
                <a:gd name="T45" fmla="*/ 2123 h 2437"/>
                <a:gd name="T46" fmla="*/ 0 w 5934"/>
                <a:gd name="T47" fmla="*/ 1990 h 2437"/>
                <a:gd name="T48" fmla="*/ 135 w 5934"/>
                <a:gd name="T49" fmla="*/ 2015 h 2437"/>
                <a:gd name="T50" fmla="*/ 157 w 5934"/>
                <a:gd name="T51" fmla="*/ 2107 h 2437"/>
                <a:gd name="T52" fmla="*/ 184 w 5934"/>
                <a:gd name="T53" fmla="*/ 2159 h 2437"/>
                <a:gd name="T54" fmla="*/ 279 w 5934"/>
                <a:gd name="T55" fmla="*/ 2254 h 2437"/>
                <a:gd name="T56" fmla="*/ 324 w 5934"/>
                <a:gd name="T57" fmla="*/ 2278 h 2437"/>
                <a:gd name="T58" fmla="*/ 415 w 5934"/>
                <a:gd name="T59" fmla="*/ 2302 h 2437"/>
                <a:gd name="T60" fmla="*/ 5512 w 5934"/>
                <a:gd name="T61" fmla="*/ 2303 h 2437"/>
                <a:gd name="T62" fmla="*/ 5603 w 5934"/>
                <a:gd name="T63" fmla="*/ 2281 h 2437"/>
                <a:gd name="T64" fmla="*/ 5655 w 5934"/>
                <a:gd name="T65" fmla="*/ 2254 h 2437"/>
                <a:gd name="T66" fmla="*/ 5750 w 5934"/>
                <a:gd name="T67" fmla="*/ 2159 h 2437"/>
                <a:gd name="T68" fmla="*/ 5774 w 5934"/>
                <a:gd name="T69" fmla="*/ 2114 h 2437"/>
                <a:gd name="T70" fmla="*/ 5798 w 5934"/>
                <a:gd name="T71" fmla="*/ 2022 h 2437"/>
                <a:gd name="T72" fmla="*/ 5799 w 5934"/>
                <a:gd name="T73" fmla="*/ 422 h 2437"/>
                <a:gd name="T74" fmla="*/ 5777 w 5934"/>
                <a:gd name="T75" fmla="*/ 330 h 2437"/>
                <a:gd name="T76" fmla="*/ 5750 w 5934"/>
                <a:gd name="T77" fmla="*/ 278 h 2437"/>
                <a:gd name="T78" fmla="*/ 5655 w 5934"/>
                <a:gd name="T79" fmla="*/ 183 h 2437"/>
                <a:gd name="T80" fmla="*/ 5610 w 5934"/>
                <a:gd name="T81" fmla="*/ 159 h 2437"/>
                <a:gd name="T82" fmla="*/ 5519 w 5934"/>
                <a:gd name="T83" fmla="*/ 135 h 2437"/>
                <a:gd name="T84" fmla="*/ 422 w 5934"/>
                <a:gd name="T85" fmla="*/ 134 h 2437"/>
                <a:gd name="T86" fmla="*/ 331 w 5934"/>
                <a:gd name="T87" fmla="*/ 156 h 2437"/>
                <a:gd name="T88" fmla="*/ 279 w 5934"/>
                <a:gd name="T89" fmla="*/ 183 h 2437"/>
                <a:gd name="T90" fmla="*/ 184 w 5934"/>
                <a:gd name="T91" fmla="*/ 278 h 2437"/>
                <a:gd name="T92" fmla="*/ 160 w 5934"/>
                <a:gd name="T93" fmla="*/ 323 h 2437"/>
                <a:gd name="T94" fmla="*/ 136 w 5934"/>
                <a:gd name="T95" fmla="*/ 415 h 2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934" h="2437">
                  <a:moveTo>
                    <a:pt x="0" y="450"/>
                  </a:moveTo>
                  <a:lnTo>
                    <a:pt x="2" y="408"/>
                  </a:lnTo>
                  <a:lnTo>
                    <a:pt x="9" y="363"/>
                  </a:lnTo>
                  <a:lnTo>
                    <a:pt x="20" y="320"/>
                  </a:lnTo>
                  <a:lnTo>
                    <a:pt x="34" y="279"/>
                  </a:lnTo>
                  <a:lnTo>
                    <a:pt x="54" y="238"/>
                  </a:lnTo>
                  <a:lnTo>
                    <a:pt x="75" y="202"/>
                  </a:lnTo>
                  <a:cubicBezTo>
                    <a:pt x="77" y="199"/>
                    <a:pt x="79" y="196"/>
                    <a:pt x="81" y="194"/>
                  </a:cubicBezTo>
                  <a:lnTo>
                    <a:pt x="128" y="137"/>
                  </a:lnTo>
                  <a:cubicBezTo>
                    <a:pt x="131" y="133"/>
                    <a:pt x="134" y="130"/>
                    <a:pt x="137" y="128"/>
                  </a:cubicBezTo>
                  <a:lnTo>
                    <a:pt x="194" y="81"/>
                  </a:lnTo>
                  <a:cubicBezTo>
                    <a:pt x="197" y="78"/>
                    <a:pt x="199" y="77"/>
                    <a:pt x="202" y="75"/>
                  </a:cubicBezTo>
                  <a:lnTo>
                    <a:pt x="234" y="56"/>
                  </a:lnTo>
                  <a:lnTo>
                    <a:pt x="272" y="37"/>
                  </a:lnTo>
                  <a:lnTo>
                    <a:pt x="315" y="21"/>
                  </a:lnTo>
                  <a:lnTo>
                    <a:pt x="357" y="10"/>
                  </a:lnTo>
                  <a:lnTo>
                    <a:pt x="402" y="3"/>
                  </a:lnTo>
                  <a:lnTo>
                    <a:pt x="448" y="0"/>
                  </a:lnTo>
                  <a:lnTo>
                    <a:pt x="5483" y="0"/>
                  </a:lnTo>
                  <a:lnTo>
                    <a:pt x="5525" y="2"/>
                  </a:lnTo>
                  <a:lnTo>
                    <a:pt x="5571" y="9"/>
                  </a:lnTo>
                  <a:lnTo>
                    <a:pt x="5614" y="19"/>
                  </a:lnTo>
                  <a:lnTo>
                    <a:pt x="5655" y="34"/>
                  </a:lnTo>
                  <a:lnTo>
                    <a:pt x="5695" y="53"/>
                  </a:lnTo>
                  <a:lnTo>
                    <a:pt x="5732" y="75"/>
                  </a:lnTo>
                  <a:cubicBezTo>
                    <a:pt x="5735" y="77"/>
                    <a:pt x="5737" y="78"/>
                    <a:pt x="5740" y="81"/>
                  </a:cubicBezTo>
                  <a:lnTo>
                    <a:pt x="5797" y="128"/>
                  </a:lnTo>
                  <a:cubicBezTo>
                    <a:pt x="5800" y="130"/>
                    <a:pt x="5803" y="133"/>
                    <a:pt x="5806" y="137"/>
                  </a:cubicBezTo>
                  <a:lnTo>
                    <a:pt x="5853" y="194"/>
                  </a:lnTo>
                  <a:cubicBezTo>
                    <a:pt x="5855" y="196"/>
                    <a:pt x="5857" y="199"/>
                    <a:pt x="5859" y="202"/>
                  </a:cubicBezTo>
                  <a:lnTo>
                    <a:pt x="5878" y="233"/>
                  </a:lnTo>
                  <a:lnTo>
                    <a:pt x="5897" y="272"/>
                  </a:lnTo>
                  <a:lnTo>
                    <a:pt x="5912" y="314"/>
                  </a:lnTo>
                  <a:lnTo>
                    <a:pt x="5923" y="356"/>
                  </a:lnTo>
                  <a:lnTo>
                    <a:pt x="5931" y="401"/>
                  </a:lnTo>
                  <a:lnTo>
                    <a:pt x="5934" y="447"/>
                  </a:lnTo>
                  <a:lnTo>
                    <a:pt x="5934" y="1986"/>
                  </a:lnTo>
                  <a:lnTo>
                    <a:pt x="5932" y="2029"/>
                  </a:lnTo>
                  <a:lnTo>
                    <a:pt x="5925" y="2074"/>
                  </a:lnTo>
                  <a:lnTo>
                    <a:pt x="5914" y="2117"/>
                  </a:lnTo>
                  <a:lnTo>
                    <a:pt x="5900" y="2158"/>
                  </a:lnTo>
                  <a:lnTo>
                    <a:pt x="5880" y="2199"/>
                  </a:lnTo>
                  <a:lnTo>
                    <a:pt x="5859" y="2235"/>
                  </a:lnTo>
                  <a:cubicBezTo>
                    <a:pt x="5857" y="2238"/>
                    <a:pt x="5855" y="2241"/>
                    <a:pt x="5853" y="2243"/>
                  </a:cubicBezTo>
                  <a:lnTo>
                    <a:pt x="5806" y="2300"/>
                  </a:lnTo>
                  <a:cubicBezTo>
                    <a:pt x="5803" y="2304"/>
                    <a:pt x="5800" y="2307"/>
                    <a:pt x="5797" y="2309"/>
                  </a:cubicBezTo>
                  <a:lnTo>
                    <a:pt x="5740" y="2356"/>
                  </a:lnTo>
                  <a:cubicBezTo>
                    <a:pt x="5737" y="2358"/>
                    <a:pt x="5735" y="2360"/>
                    <a:pt x="5732" y="2362"/>
                  </a:cubicBezTo>
                  <a:lnTo>
                    <a:pt x="5700" y="2381"/>
                  </a:lnTo>
                  <a:lnTo>
                    <a:pt x="5662" y="2400"/>
                  </a:lnTo>
                  <a:lnTo>
                    <a:pt x="5619" y="2416"/>
                  </a:lnTo>
                  <a:lnTo>
                    <a:pt x="5577" y="2427"/>
                  </a:lnTo>
                  <a:lnTo>
                    <a:pt x="5532" y="2434"/>
                  </a:lnTo>
                  <a:lnTo>
                    <a:pt x="5486" y="2437"/>
                  </a:lnTo>
                  <a:lnTo>
                    <a:pt x="451" y="2437"/>
                  </a:lnTo>
                  <a:lnTo>
                    <a:pt x="409" y="2435"/>
                  </a:lnTo>
                  <a:lnTo>
                    <a:pt x="363" y="2428"/>
                  </a:lnTo>
                  <a:lnTo>
                    <a:pt x="320" y="2417"/>
                  </a:lnTo>
                  <a:lnTo>
                    <a:pt x="279" y="2403"/>
                  </a:lnTo>
                  <a:lnTo>
                    <a:pt x="239" y="2384"/>
                  </a:lnTo>
                  <a:lnTo>
                    <a:pt x="202" y="2362"/>
                  </a:lnTo>
                  <a:cubicBezTo>
                    <a:pt x="199" y="2360"/>
                    <a:pt x="197" y="2358"/>
                    <a:pt x="194" y="2356"/>
                  </a:cubicBezTo>
                  <a:lnTo>
                    <a:pt x="137" y="2309"/>
                  </a:lnTo>
                  <a:cubicBezTo>
                    <a:pt x="134" y="2307"/>
                    <a:pt x="131" y="2304"/>
                    <a:pt x="128" y="2300"/>
                  </a:cubicBezTo>
                  <a:lnTo>
                    <a:pt x="81" y="2243"/>
                  </a:lnTo>
                  <a:cubicBezTo>
                    <a:pt x="79" y="2241"/>
                    <a:pt x="77" y="2238"/>
                    <a:pt x="75" y="2235"/>
                  </a:cubicBezTo>
                  <a:lnTo>
                    <a:pt x="56" y="2204"/>
                  </a:lnTo>
                  <a:lnTo>
                    <a:pt x="37" y="2165"/>
                  </a:lnTo>
                  <a:lnTo>
                    <a:pt x="22" y="2123"/>
                  </a:lnTo>
                  <a:lnTo>
                    <a:pt x="10" y="2081"/>
                  </a:lnTo>
                  <a:lnTo>
                    <a:pt x="3" y="2036"/>
                  </a:lnTo>
                  <a:lnTo>
                    <a:pt x="0" y="1990"/>
                  </a:lnTo>
                  <a:lnTo>
                    <a:pt x="0" y="450"/>
                  </a:lnTo>
                  <a:close/>
                  <a:moveTo>
                    <a:pt x="134" y="1983"/>
                  </a:moveTo>
                  <a:lnTo>
                    <a:pt x="135" y="2015"/>
                  </a:lnTo>
                  <a:lnTo>
                    <a:pt x="139" y="2047"/>
                  </a:lnTo>
                  <a:lnTo>
                    <a:pt x="147" y="2078"/>
                  </a:lnTo>
                  <a:lnTo>
                    <a:pt x="157" y="2107"/>
                  </a:lnTo>
                  <a:lnTo>
                    <a:pt x="171" y="2135"/>
                  </a:lnTo>
                  <a:lnTo>
                    <a:pt x="190" y="2167"/>
                  </a:lnTo>
                  <a:lnTo>
                    <a:pt x="184" y="2159"/>
                  </a:lnTo>
                  <a:lnTo>
                    <a:pt x="231" y="2216"/>
                  </a:lnTo>
                  <a:lnTo>
                    <a:pt x="222" y="2207"/>
                  </a:lnTo>
                  <a:lnTo>
                    <a:pt x="279" y="2254"/>
                  </a:lnTo>
                  <a:lnTo>
                    <a:pt x="271" y="2248"/>
                  </a:lnTo>
                  <a:lnTo>
                    <a:pt x="297" y="2264"/>
                  </a:lnTo>
                  <a:lnTo>
                    <a:pt x="324" y="2278"/>
                  </a:lnTo>
                  <a:lnTo>
                    <a:pt x="354" y="2288"/>
                  </a:lnTo>
                  <a:lnTo>
                    <a:pt x="384" y="2297"/>
                  </a:lnTo>
                  <a:lnTo>
                    <a:pt x="415" y="2302"/>
                  </a:lnTo>
                  <a:lnTo>
                    <a:pt x="451" y="2304"/>
                  </a:lnTo>
                  <a:lnTo>
                    <a:pt x="5480" y="2304"/>
                  </a:lnTo>
                  <a:lnTo>
                    <a:pt x="5512" y="2303"/>
                  </a:lnTo>
                  <a:lnTo>
                    <a:pt x="5544" y="2298"/>
                  </a:lnTo>
                  <a:lnTo>
                    <a:pt x="5575" y="2290"/>
                  </a:lnTo>
                  <a:lnTo>
                    <a:pt x="5603" y="2281"/>
                  </a:lnTo>
                  <a:lnTo>
                    <a:pt x="5632" y="2267"/>
                  </a:lnTo>
                  <a:lnTo>
                    <a:pt x="5663" y="2248"/>
                  </a:lnTo>
                  <a:lnTo>
                    <a:pt x="5655" y="2254"/>
                  </a:lnTo>
                  <a:lnTo>
                    <a:pt x="5712" y="2207"/>
                  </a:lnTo>
                  <a:lnTo>
                    <a:pt x="5703" y="2216"/>
                  </a:lnTo>
                  <a:lnTo>
                    <a:pt x="5750" y="2159"/>
                  </a:lnTo>
                  <a:lnTo>
                    <a:pt x="5744" y="2167"/>
                  </a:lnTo>
                  <a:lnTo>
                    <a:pt x="5761" y="2140"/>
                  </a:lnTo>
                  <a:lnTo>
                    <a:pt x="5774" y="2114"/>
                  </a:lnTo>
                  <a:lnTo>
                    <a:pt x="5785" y="2084"/>
                  </a:lnTo>
                  <a:lnTo>
                    <a:pt x="5793" y="2054"/>
                  </a:lnTo>
                  <a:lnTo>
                    <a:pt x="5798" y="2022"/>
                  </a:lnTo>
                  <a:lnTo>
                    <a:pt x="5800" y="1986"/>
                  </a:lnTo>
                  <a:lnTo>
                    <a:pt x="5800" y="454"/>
                  </a:lnTo>
                  <a:lnTo>
                    <a:pt x="5799" y="422"/>
                  </a:lnTo>
                  <a:lnTo>
                    <a:pt x="5794" y="390"/>
                  </a:lnTo>
                  <a:lnTo>
                    <a:pt x="5787" y="359"/>
                  </a:lnTo>
                  <a:lnTo>
                    <a:pt x="5777" y="330"/>
                  </a:lnTo>
                  <a:lnTo>
                    <a:pt x="5763" y="302"/>
                  </a:lnTo>
                  <a:lnTo>
                    <a:pt x="5744" y="270"/>
                  </a:lnTo>
                  <a:lnTo>
                    <a:pt x="5750" y="278"/>
                  </a:lnTo>
                  <a:lnTo>
                    <a:pt x="5703" y="221"/>
                  </a:lnTo>
                  <a:lnTo>
                    <a:pt x="5712" y="230"/>
                  </a:lnTo>
                  <a:lnTo>
                    <a:pt x="5655" y="183"/>
                  </a:lnTo>
                  <a:lnTo>
                    <a:pt x="5663" y="189"/>
                  </a:lnTo>
                  <a:lnTo>
                    <a:pt x="5637" y="173"/>
                  </a:lnTo>
                  <a:lnTo>
                    <a:pt x="5610" y="159"/>
                  </a:lnTo>
                  <a:lnTo>
                    <a:pt x="5580" y="148"/>
                  </a:lnTo>
                  <a:lnTo>
                    <a:pt x="5550" y="140"/>
                  </a:lnTo>
                  <a:lnTo>
                    <a:pt x="5519" y="135"/>
                  </a:lnTo>
                  <a:lnTo>
                    <a:pt x="5483" y="133"/>
                  </a:lnTo>
                  <a:lnTo>
                    <a:pt x="454" y="133"/>
                  </a:lnTo>
                  <a:lnTo>
                    <a:pt x="422" y="134"/>
                  </a:lnTo>
                  <a:lnTo>
                    <a:pt x="390" y="139"/>
                  </a:lnTo>
                  <a:lnTo>
                    <a:pt x="359" y="147"/>
                  </a:lnTo>
                  <a:lnTo>
                    <a:pt x="331" y="156"/>
                  </a:lnTo>
                  <a:lnTo>
                    <a:pt x="302" y="170"/>
                  </a:lnTo>
                  <a:lnTo>
                    <a:pt x="271" y="189"/>
                  </a:lnTo>
                  <a:lnTo>
                    <a:pt x="279" y="183"/>
                  </a:lnTo>
                  <a:lnTo>
                    <a:pt x="222" y="230"/>
                  </a:lnTo>
                  <a:lnTo>
                    <a:pt x="231" y="221"/>
                  </a:lnTo>
                  <a:lnTo>
                    <a:pt x="184" y="278"/>
                  </a:lnTo>
                  <a:lnTo>
                    <a:pt x="190" y="270"/>
                  </a:lnTo>
                  <a:lnTo>
                    <a:pt x="173" y="297"/>
                  </a:lnTo>
                  <a:lnTo>
                    <a:pt x="160" y="323"/>
                  </a:lnTo>
                  <a:lnTo>
                    <a:pt x="149" y="353"/>
                  </a:lnTo>
                  <a:lnTo>
                    <a:pt x="141" y="383"/>
                  </a:lnTo>
                  <a:lnTo>
                    <a:pt x="136" y="415"/>
                  </a:lnTo>
                  <a:lnTo>
                    <a:pt x="134" y="450"/>
                  </a:lnTo>
                  <a:lnTo>
                    <a:pt x="134" y="1983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73" name="Rectangle 58"/>
            <p:cNvSpPr>
              <a:spLocks noChangeArrowheads="1"/>
            </p:cNvSpPr>
            <p:nvPr/>
          </p:nvSpPr>
          <p:spPr bwMode="auto">
            <a:xfrm>
              <a:off x="4638739" y="6079392"/>
              <a:ext cx="538712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 dirty="0">
                  <a:solidFill>
                    <a:srgbClr val="000000"/>
                  </a:solidFill>
                  <a:latin typeface="ＭＳ 明朝" pitchFamily="17" charset="-128"/>
                  <a:ea typeface="ＭＳ 明朝" pitchFamily="17" charset="-128"/>
                </a:rPr>
                <a:t>天然資源</a:t>
              </a:r>
              <a:endParaRPr lang="ja-JP" altLang="ja-JP" sz="1050" dirty="0"/>
            </a:p>
          </p:txBody>
        </p:sp>
        <p:sp>
          <p:nvSpPr>
            <p:cNvPr id="74" name="Rectangle 59"/>
            <p:cNvSpPr>
              <a:spLocks noChangeArrowheads="1"/>
            </p:cNvSpPr>
            <p:nvPr/>
          </p:nvSpPr>
          <p:spPr bwMode="auto">
            <a:xfrm>
              <a:off x="5107255" y="6072724"/>
              <a:ext cx="37547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 dirty="0">
                  <a:solidFill>
                    <a:srgbClr val="000000"/>
                  </a:solidFill>
                  <a:latin typeface="Century" pitchFamily="18" charset="0"/>
                </a:rPr>
                <a:t> </a:t>
              </a:r>
              <a:endParaRPr lang="ja-JP" altLang="ja-JP" sz="1050" dirty="0"/>
            </a:p>
          </p:txBody>
        </p:sp>
        <p:sp>
          <p:nvSpPr>
            <p:cNvPr id="75" name="Freeform 60"/>
            <p:cNvSpPr>
              <a:spLocks/>
            </p:cNvSpPr>
            <p:nvPr/>
          </p:nvSpPr>
          <p:spPr bwMode="auto">
            <a:xfrm>
              <a:off x="6920097" y="6193581"/>
              <a:ext cx="731342" cy="308397"/>
            </a:xfrm>
            <a:custGeom>
              <a:avLst/>
              <a:gdLst>
                <a:gd name="T0" fmla="*/ 0 w 5400"/>
                <a:gd name="T1" fmla="*/ 475 h 2850"/>
                <a:gd name="T2" fmla="*/ 475 w 5400"/>
                <a:gd name="T3" fmla="*/ 0 h 2850"/>
                <a:gd name="T4" fmla="*/ 4925 w 5400"/>
                <a:gd name="T5" fmla="*/ 0 h 2850"/>
                <a:gd name="T6" fmla="*/ 5400 w 5400"/>
                <a:gd name="T7" fmla="*/ 475 h 2850"/>
                <a:gd name="T8" fmla="*/ 5400 w 5400"/>
                <a:gd name="T9" fmla="*/ 2375 h 2850"/>
                <a:gd name="T10" fmla="*/ 4925 w 5400"/>
                <a:gd name="T11" fmla="*/ 2850 h 2850"/>
                <a:gd name="T12" fmla="*/ 475 w 5400"/>
                <a:gd name="T13" fmla="*/ 2850 h 2850"/>
                <a:gd name="T14" fmla="*/ 0 w 5400"/>
                <a:gd name="T15" fmla="*/ 2375 h 2850"/>
                <a:gd name="T16" fmla="*/ 0 w 5400"/>
                <a:gd name="T17" fmla="*/ 475 h 28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400" h="2850">
                  <a:moveTo>
                    <a:pt x="0" y="475"/>
                  </a:moveTo>
                  <a:cubicBezTo>
                    <a:pt x="0" y="213"/>
                    <a:pt x="212" y="0"/>
                    <a:pt x="475" y="0"/>
                  </a:cubicBezTo>
                  <a:lnTo>
                    <a:pt x="4925" y="0"/>
                  </a:lnTo>
                  <a:cubicBezTo>
                    <a:pt x="5187" y="0"/>
                    <a:pt x="5400" y="213"/>
                    <a:pt x="5400" y="475"/>
                  </a:cubicBezTo>
                  <a:lnTo>
                    <a:pt x="5400" y="2375"/>
                  </a:lnTo>
                  <a:cubicBezTo>
                    <a:pt x="5400" y="2637"/>
                    <a:pt x="5187" y="2850"/>
                    <a:pt x="4925" y="2850"/>
                  </a:cubicBezTo>
                  <a:lnTo>
                    <a:pt x="475" y="2850"/>
                  </a:lnTo>
                  <a:cubicBezTo>
                    <a:pt x="212" y="2850"/>
                    <a:pt x="0" y="2637"/>
                    <a:pt x="0" y="2375"/>
                  </a:cubicBezTo>
                  <a:lnTo>
                    <a:pt x="0" y="47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76" name="Freeform 61"/>
            <p:cNvSpPr>
              <a:spLocks noEditPoints="1"/>
            </p:cNvSpPr>
            <p:nvPr/>
          </p:nvSpPr>
          <p:spPr bwMode="auto">
            <a:xfrm>
              <a:off x="6912244" y="6202561"/>
              <a:ext cx="739504" cy="323401"/>
            </a:xfrm>
            <a:custGeom>
              <a:avLst/>
              <a:gdLst>
                <a:gd name="T0" fmla="*/ 1 w 389"/>
                <a:gd name="T1" fmla="*/ 29 h 194"/>
                <a:gd name="T2" fmla="*/ 5 w 389"/>
                <a:gd name="T3" fmla="*/ 19 h 194"/>
                <a:gd name="T4" fmla="*/ 11 w 389"/>
                <a:gd name="T5" fmla="*/ 11 h 194"/>
                <a:gd name="T6" fmla="*/ 20 w 389"/>
                <a:gd name="T7" fmla="*/ 5 h 194"/>
                <a:gd name="T8" fmla="*/ 31 w 389"/>
                <a:gd name="T9" fmla="*/ 1 h 194"/>
                <a:gd name="T10" fmla="*/ 351 w 389"/>
                <a:gd name="T11" fmla="*/ 0 h 194"/>
                <a:gd name="T12" fmla="*/ 362 w 389"/>
                <a:gd name="T13" fmla="*/ 2 h 194"/>
                <a:gd name="T14" fmla="*/ 372 w 389"/>
                <a:gd name="T15" fmla="*/ 6 h 194"/>
                <a:gd name="T16" fmla="*/ 381 w 389"/>
                <a:gd name="T17" fmla="*/ 13 h 194"/>
                <a:gd name="T18" fmla="*/ 386 w 389"/>
                <a:gd name="T19" fmla="*/ 22 h 194"/>
                <a:gd name="T20" fmla="*/ 389 w 389"/>
                <a:gd name="T21" fmla="*/ 32 h 194"/>
                <a:gd name="T22" fmla="*/ 389 w 389"/>
                <a:gd name="T23" fmla="*/ 162 h 194"/>
                <a:gd name="T24" fmla="*/ 386 w 389"/>
                <a:gd name="T25" fmla="*/ 172 h 194"/>
                <a:gd name="T26" fmla="*/ 381 w 389"/>
                <a:gd name="T27" fmla="*/ 181 h 194"/>
                <a:gd name="T28" fmla="*/ 373 w 389"/>
                <a:gd name="T29" fmla="*/ 188 h 194"/>
                <a:gd name="T30" fmla="*/ 363 w 389"/>
                <a:gd name="T31" fmla="*/ 192 h 194"/>
                <a:gd name="T32" fmla="*/ 352 w 389"/>
                <a:gd name="T33" fmla="*/ 194 h 194"/>
                <a:gd name="T34" fmla="*/ 31 w 389"/>
                <a:gd name="T35" fmla="*/ 193 h 194"/>
                <a:gd name="T36" fmla="*/ 21 w 389"/>
                <a:gd name="T37" fmla="*/ 190 h 194"/>
                <a:gd name="T38" fmla="*/ 12 w 389"/>
                <a:gd name="T39" fmla="*/ 184 h 194"/>
                <a:gd name="T40" fmla="*/ 5 w 389"/>
                <a:gd name="T41" fmla="*/ 176 h 194"/>
                <a:gd name="T42" fmla="*/ 1 w 389"/>
                <a:gd name="T43" fmla="*/ 166 h 194"/>
                <a:gd name="T44" fmla="*/ 0 w 389"/>
                <a:gd name="T45" fmla="*/ 35 h 194"/>
                <a:gd name="T46" fmla="*/ 10 w 389"/>
                <a:gd name="T47" fmla="*/ 164 h 194"/>
                <a:gd name="T48" fmla="*/ 13 w 389"/>
                <a:gd name="T49" fmla="*/ 171 h 194"/>
                <a:gd name="T50" fmla="*/ 18 w 389"/>
                <a:gd name="T51" fmla="*/ 177 h 194"/>
                <a:gd name="T52" fmla="*/ 25 w 389"/>
                <a:gd name="T53" fmla="*/ 182 h 194"/>
                <a:gd name="T54" fmla="*/ 33 w 389"/>
                <a:gd name="T55" fmla="*/ 185 h 194"/>
                <a:gd name="T56" fmla="*/ 351 w 389"/>
                <a:gd name="T57" fmla="*/ 185 h 194"/>
                <a:gd name="T58" fmla="*/ 360 w 389"/>
                <a:gd name="T59" fmla="*/ 184 h 194"/>
                <a:gd name="T60" fmla="*/ 367 w 389"/>
                <a:gd name="T61" fmla="*/ 181 h 194"/>
                <a:gd name="T62" fmla="*/ 373 w 389"/>
                <a:gd name="T63" fmla="*/ 176 h 194"/>
                <a:gd name="T64" fmla="*/ 378 w 389"/>
                <a:gd name="T65" fmla="*/ 169 h 194"/>
                <a:gd name="T66" fmla="*/ 380 w 389"/>
                <a:gd name="T67" fmla="*/ 162 h 194"/>
                <a:gd name="T68" fmla="*/ 380 w 389"/>
                <a:gd name="T69" fmla="*/ 33 h 194"/>
                <a:gd name="T70" fmla="*/ 378 w 389"/>
                <a:gd name="T71" fmla="*/ 25 h 194"/>
                <a:gd name="T72" fmla="*/ 374 w 389"/>
                <a:gd name="T73" fmla="*/ 19 h 194"/>
                <a:gd name="T74" fmla="*/ 368 w 389"/>
                <a:gd name="T75" fmla="*/ 14 h 194"/>
                <a:gd name="T76" fmla="*/ 360 w 389"/>
                <a:gd name="T77" fmla="*/ 10 h 194"/>
                <a:gd name="T78" fmla="*/ 351 w 389"/>
                <a:gd name="T79" fmla="*/ 9 h 194"/>
                <a:gd name="T80" fmla="*/ 33 w 389"/>
                <a:gd name="T81" fmla="*/ 9 h 194"/>
                <a:gd name="T82" fmla="*/ 25 w 389"/>
                <a:gd name="T83" fmla="*/ 12 h 194"/>
                <a:gd name="T84" fmla="*/ 18 w 389"/>
                <a:gd name="T85" fmla="*/ 17 h 194"/>
                <a:gd name="T86" fmla="*/ 13 w 389"/>
                <a:gd name="T87" fmla="*/ 23 h 194"/>
                <a:gd name="T88" fmla="*/ 10 w 389"/>
                <a:gd name="T89" fmla="*/ 30 h 194"/>
                <a:gd name="T90" fmla="*/ 10 w 389"/>
                <a:gd name="T91" fmla="*/ 159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89" h="194">
                  <a:moveTo>
                    <a:pt x="0" y="35"/>
                  </a:moveTo>
                  <a:lnTo>
                    <a:pt x="1" y="32"/>
                  </a:lnTo>
                  <a:lnTo>
                    <a:pt x="1" y="29"/>
                  </a:lnTo>
                  <a:lnTo>
                    <a:pt x="2" y="25"/>
                  </a:lnTo>
                  <a:lnTo>
                    <a:pt x="3" y="22"/>
                  </a:lnTo>
                  <a:lnTo>
                    <a:pt x="5" y="19"/>
                  </a:lnTo>
                  <a:lnTo>
                    <a:pt x="7" y="16"/>
                  </a:lnTo>
                  <a:lnTo>
                    <a:pt x="9" y="13"/>
                  </a:lnTo>
                  <a:lnTo>
                    <a:pt x="11" y="11"/>
                  </a:lnTo>
                  <a:lnTo>
                    <a:pt x="14" y="8"/>
                  </a:lnTo>
                  <a:lnTo>
                    <a:pt x="17" y="6"/>
                  </a:lnTo>
                  <a:lnTo>
                    <a:pt x="20" y="5"/>
                  </a:lnTo>
                  <a:lnTo>
                    <a:pt x="24" y="3"/>
                  </a:lnTo>
                  <a:lnTo>
                    <a:pt x="27" y="2"/>
                  </a:lnTo>
                  <a:lnTo>
                    <a:pt x="31" y="1"/>
                  </a:lnTo>
                  <a:lnTo>
                    <a:pt x="34" y="1"/>
                  </a:lnTo>
                  <a:lnTo>
                    <a:pt x="38" y="0"/>
                  </a:lnTo>
                  <a:lnTo>
                    <a:pt x="351" y="0"/>
                  </a:lnTo>
                  <a:lnTo>
                    <a:pt x="355" y="1"/>
                  </a:lnTo>
                  <a:lnTo>
                    <a:pt x="359" y="1"/>
                  </a:lnTo>
                  <a:lnTo>
                    <a:pt x="362" y="2"/>
                  </a:lnTo>
                  <a:lnTo>
                    <a:pt x="366" y="3"/>
                  </a:lnTo>
                  <a:lnTo>
                    <a:pt x="369" y="5"/>
                  </a:lnTo>
                  <a:lnTo>
                    <a:pt x="372" y="6"/>
                  </a:lnTo>
                  <a:lnTo>
                    <a:pt x="375" y="8"/>
                  </a:lnTo>
                  <a:lnTo>
                    <a:pt x="378" y="11"/>
                  </a:lnTo>
                  <a:lnTo>
                    <a:pt x="381" y="13"/>
                  </a:lnTo>
                  <a:lnTo>
                    <a:pt x="383" y="16"/>
                  </a:lnTo>
                  <a:lnTo>
                    <a:pt x="385" y="19"/>
                  </a:lnTo>
                  <a:lnTo>
                    <a:pt x="386" y="22"/>
                  </a:lnTo>
                  <a:lnTo>
                    <a:pt x="388" y="25"/>
                  </a:lnTo>
                  <a:lnTo>
                    <a:pt x="389" y="28"/>
                  </a:lnTo>
                  <a:lnTo>
                    <a:pt x="389" y="32"/>
                  </a:lnTo>
                  <a:lnTo>
                    <a:pt x="389" y="35"/>
                  </a:lnTo>
                  <a:lnTo>
                    <a:pt x="389" y="159"/>
                  </a:lnTo>
                  <a:lnTo>
                    <a:pt x="389" y="162"/>
                  </a:lnTo>
                  <a:lnTo>
                    <a:pt x="389" y="166"/>
                  </a:lnTo>
                  <a:lnTo>
                    <a:pt x="388" y="169"/>
                  </a:lnTo>
                  <a:lnTo>
                    <a:pt x="386" y="172"/>
                  </a:lnTo>
                  <a:lnTo>
                    <a:pt x="385" y="175"/>
                  </a:lnTo>
                  <a:lnTo>
                    <a:pt x="383" y="178"/>
                  </a:lnTo>
                  <a:lnTo>
                    <a:pt x="381" y="181"/>
                  </a:lnTo>
                  <a:lnTo>
                    <a:pt x="378" y="183"/>
                  </a:lnTo>
                  <a:lnTo>
                    <a:pt x="376" y="186"/>
                  </a:lnTo>
                  <a:lnTo>
                    <a:pt x="373" y="188"/>
                  </a:lnTo>
                  <a:lnTo>
                    <a:pt x="370" y="190"/>
                  </a:lnTo>
                  <a:lnTo>
                    <a:pt x="366" y="191"/>
                  </a:lnTo>
                  <a:lnTo>
                    <a:pt x="363" y="192"/>
                  </a:lnTo>
                  <a:lnTo>
                    <a:pt x="359" y="193"/>
                  </a:lnTo>
                  <a:lnTo>
                    <a:pt x="355" y="194"/>
                  </a:lnTo>
                  <a:lnTo>
                    <a:pt x="352" y="194"/>
                  </a:lnTo>
                  <a:lnTo>
                    <a:pt x="39" y="194"/>
                  </a:lnTo>
                  <a:lnTo>
                    <a:pt x="35" y="194"/>
                  </a:lnTo>
                  <a:lnTo>
                    <a:pt x="31" y="193"/>
                  </a:lnTo>
                  <a:lnTo>
                    <a:pt x="27" y="192"/>
                  </a:lnTo>
                  <a:lnTo>
                    <a:pt x="24" y="191"/>
                  </a:lnTo>
                  <a:lnTo>
                    <a:pt x="21" y="190"/>
                  </a:lnTo>
                  <a:lnTo>
                    <a:pt x="17" y="188"/>
                  </a:lnTo>
                  <a:lnTo>
                    <a:pt x="15" y="186"/>
                  </a:lnTo>
                  <a:lnTo>
                    <a:pt x="12" y="184"/>
                  </a:lnTo>
                  <a:lnTo>
                    <a:pt x="9" y="181"/>
                  </a:lnTo>
                  <a:lnTo>
                    <a:pt x="7" y="179"/>
                  </a:lnTo>
                  <a:lnTo>
                    <a:pt x="5" y="176"/>
                  </a:lnTo>
                  <a:lnTo>
                    <a:pt x="4" y="173"/>
                  </a:lnTo>
                  <a:lnTo>
                    <a:pt x="2" y="169"/>
                  </a:lnTo>
                  <a:lnTo>
                    <a:pt x="1" y="166"/>
                  </a:lnTo>
                  <a:lnTo>
                    <a:pt x="1" y="163"/>
                  </a:lnTo>
                  <a:lnTo>
                    <a:pt x="0" y="159"/>
                  </a:lnTo>
                  <a:lnTo>
                    <a:pt x="0" y="35"/>
                  </a:lnTo>
                  <a:close/>
                  <a:moveTo>
                    <a:pt x="10" y="159"/>
                  </a:moveTo>
                  <a:lnTo>
                    <a:pt x="10" y="161"/>
                  </a:lnTo>
                  <a:lnTo>
                    <a:pt x="10" y="164"/>
                  </a:lnTo>
                  <a:lnTo>
                    <a:pt x="11" y="166"/>
                  </a:lnTo>
                  <a:lnTo>
                    <a:pt x="12" y="169"/>
                  </a:lnTo>
                  <a:lnTo>
                    <a:pt x="13" y="171"/>
                  </a:lnTo>
                  <a:lnTo>
                    <a:pt x="15" y="173"/>
                  </a:lnTo>
                  <a:lnTo>
                    <a:pt x="16" y="175"/>
                  </a:lnTo>
                  <a:lnTo>
                    <a:pt x="18" y="177"/>
                  </a:lnTo>
                  <a:lnTo>
                    <a:pt x="20" y="179"/>
                  </a:lnTo>
                  <a:lnTo>
                    <a:pt x="22" y="181"/>
                  </a:lnTo>
                  <a:lnTo>
                    <a:pt x="25" y="182"/>
                  </a:lnTo>
                  <a:lnTo>
                    <a:pt x="27" y="183"/>
                  </a:lnTo>
                  <a:lnTo>
                    <a:pt x="30" y="184"/>
                  </a:lnTo>
                  <a:lnTo>
                    <a:pt x="33" y="185"/>
                  </a:lnTo>
                  <a:lnTo>
                    <a:pt x="35" y="185"/>
                  </a:lnTo>
                  <a:lnTo>
                    <a:pt x="39" y="185"/>
                  </a:lnTo>
                  <a:lnTo>
                    <a:pt x="351" y="185"/>
                  </a:lnTo>
                  <a:lnTo>
                    <a:pt x="354" y="185"/>
                  </a:lnTo>
                  <a:lnTo>
                    <a:pt x="357" y="185"/>
                  </a:lnTo>
                  <a:lnTo>
                    <a:pt x="360" y="184"/>
                  </a:lnTo>
                  <a:lnTo>
                    <a:pt x="362" y="183"/>
                  </a:lnTo>
                  <a:lnTo>
                    <a:pt x="365" y="182"/>
                  </a:lnTo>
                  <a:lnTo>
                    <a:pt x="367" y="181"/>
                  </a:lnTo>
                  <a:lnTo>
                    <a:pt x="369" y="179"/>
                  </a:lnTo>
                  <a:lnTo>
                    <a:pt x="371" y="178"/>
                  </a:lnTo>
                  <a:lnTo>
                    <a:pt x="373" y="176"/>
                  </a:lnTo>
                  <a:lnTo>
                    <a:pt x="375" y="174"/>
                  </a:lnTo>
                  <a:lnTo>
                    <a:pt x="376" y="172"/>
                  </a:lnTo>
                  <a:lnTo>
                    <a:pt x="378" y="169"/>
                  </a:lnTo>
                  <a:lnTo>
                    <a:pt x="379" y="167"/>
                  </a:lnTo>
                  <a:lnTo>
                    <a:pt x="379" y="164"/>
                  </a:lnTo>
                  <a:lnTo>
                    <a:pt x="380" y="162"/>
                  </a:lnTo>
                  <a:lnTo>
                    <a:pt x="380" y="159"/>
                  </a:lnTo>
                  <a:lnTo>
                    <a:pt x="380" y="36"/>
                  </a:lnTo>
                  <a:lnTo>
                    <a:pt x="380" y="33"/>
                  </a:lnTo>
                  <a:lnTo>
                    <a:pt x="380" y="30"/>
                  </a:lnTo>
                  <a:lnTo>
                    <a:pt x="379" y="28"/>
                  </a:lnTo>
                  <a:lnTo>
                    <a:pt x="378" y="25"/>
                  </a:lnTo>
                  <a:lnTo>
                    <a:pt x="377" y="23"/>
                  </a:lnTo>
                  <a:lnTo>
                    <a:pt x="375" y="21"/>
                  </a:lnTo>
                  <a:lnTo>
                    <a:pt x="374" y="19"/>
                  </a:lnTo>
                  <a:lnTo>
                    <a:pt x="372" y="17"/>
                  </a:lnTo>
                  <a:lnTo>
                    <a:pt x="370" y="15"/>
                  </a:lnTo>
                  <a:lnTo>
                    <a:pt x="368" y="14"/>
                  </a:lnTo>
                  <a:lnTo>
                    <a:pt x="365" y="12"/>
                  </a:lnTo>
                  <a:lnTo>
                    <a:pt x="363" y="11"/>
                  </a:lnTo>
                  <a:lnTo>
                    <a:pt x="360" y="10"/>
                  </a:lnTo>
                  <a:lnTo>
                    <a:pt x="357" y="10"/>
                  </a:lnTo>
                  <a:lnTo>
                    <a:pt x="354" y="9"/>
                  </a:lnTo>
                  <a:lnTo>
                    <a:pt x="351" y="9"/>
                  </a:lnTo>
                  <a:lnTo>
                    <a:pt x="39" y="9"/>
                  </a:lnTo>
                  <a:lnTo>
                    <a:pt x="36" y="9"/>
                  </a:lnTo>
                  <a:lnTo>
                    <a:pt x="33" y="9"/>
                  </a:lnTo>
                  <a:lnTo>
                    <a:pt x="30" y="10"/>
                  </a:lnTo>
                  <a:lnTo>
                    <a:pt x="28" y="11"/>
                  </a:lnTo>
                  <a:lnTo>
                    <a:pt x="25" y="12"/>
                  </a:lnTo>
                  <a:lnTo>
                    <a:pt x="23" y="13"/>
                  </a:lnTo>
                  <a:lnTo>
                    <a:pt x="20" y="15"/>
                  </a:lnTo>
                  <a:lnTo>
                    <a:pt x="18" y="17"/>
                  </a:lnTo>
                  <a:lnTo>
                    <a:pt x="17" y="19"/>
                  </a:lnTo>
                  <a:lnTo>
                    <a:pt x="15" y="20"/>
                  </a:lnTo>
                  <a:lnTo>
                    <a:pt x="13" y="23"/>
                  </a:lnTo>
                  <a:lnTo>
                    <a:pt x="12" y="25"/>
                  </a:lnTo>
                  <a:lnTo>
                    <a:pt x="11" y="27"/>
                  </a:lnTo>
                  <a:lnTo>
                    <a:pt x="10" y="30"/>
                  </a:lnTo>
                  <a:lnTo>
                    <a:pt x="10" y="33"/>
                  </a:lnTo>
                  <a:lnTo>
                    <a:pt x="10" y="35"/>
                  </a:lnTo>
                  <a:lnTo>
                    <a:pt x="10" y="159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77" name="Rectangle 62"/>
            <p:cNvSpPr>
              <a:spLocks noChangeArrowheads="1"/>
            </p:cNvSpPr>
            <p:nvPr/>
          </p:nvSpPr>
          <p:spPr bwMode="auto">
            <a:xfrm>
              <a:off x="6979686" y="6204418"/>
              <a:ext cx="269356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 dirty="0">
                  <a:solidFill>
                    <a:srgbClr val="000000"/>
                  </a:solidFill>
                  <a:latin typeface="ＭＳ 明朝" pitchFamily="17" charset="-128"/>
                  <a:ea typeface="ＭＳ 明朝" pitchFamily="17" charset="-128"/>
                </a:rPr>
                <a:t>建設</a:t>
              </a:r>
              <a:endParaRPr lang="ja-JP" altLang="ja-JP" sz="1050" dirty="0"/>
            </a:p>
          </p:txBody>
        </p:sp>
        <p:sp>
          <p:nvSpPr>
            <p:cNvPr id="78" name="Rectangle 63"/>
            <p:cNvSpPr>
              <a:spLocks noChangeArrowheads="1"/>
            </p:cNvSpPr>
            <p:nvPr/>
          </p:nvSpPr>
          <p:spPr bwMode="auto">
            <a:xfrm>
              <a:off x="7249042" y="6204418"/>
              <a:ext cx="403218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 dirty="0">
                  <a:solidFill>
                    <a:srgbClr val="000000"/>
                  </a:solidFill>
                  <a:latin typeface="ＭＳ 明朝" pitchFamily="17" charset="-128"/>
                  <a:ea typeface="ＭＳ 明朝" pitchFamily="17" charset="-128"/>
                </a:rPr>
                <a:t>資材等</a:t>
              </a:r>
              <a:endParaRPr lang="ja-JP" altLang="ja-JP" sz="1050" dirty="0"/>
            </a:p>
          </p:txBody>
        </p:sp>
        <p:sp>
          <p:nvSpPr>
            <p:cNvPr id="79" name="Rectangle 64"/>
            <p:cNvSpPr>
              <a:spLocks noChangeArrowheads="1"/>
            </p:cNvSpPr>
            <p:nvPr/>
          </p:nvSpPr>
          <p:spPr bwMode="auto">
            <a:xfrm>
              <a:off x="7028660" y="6342780"/>
              <a:ext cx="133862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>
                  <a:solidFill>
                    <a:srgbClr val="000000"/>
                  </a:solidFill>
                  <a:latin typeface="ＭＳ 明朝" pitchFamily="17" charset="-128"/>
                  <a:ea typeface="ＭＳ 明朝" pitchFamily="17" charset="-128"/>
                </a:rPr>
                <a:t>に</a:t>
              </a:r>
              <a:endParaRPr lang="ja-JP" altLang="ja-JP" sz="1050"/>
            </a:p>
          </p:txBody>
        </p:sp>
        <p:sp>
          <p:nvSpPr>
            <p:cNvPr id="80" name="Rectangle 65"/>
            <p:cNvSpPr>
              <a:spLocks noChangeArrowheads="1"/>
            </p:cNvSpPr>
            <p:nvPr/>
          </p:nvSpPr>
          <p:spPr bwMode="auto">
            <a:xfrm>
              <a:off x="7120078" y="6342780"/>
              <a:ext cx="403218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 dirty="0">
                  <a:solidFill>
                    <a:srgbClr val="000000"/>
                  </a:solidFill>
                  <a:latin typeface="ＭＳ 明朝" pitchFamily="17" charset="-128"/>
                  <a:ea typeface="ＭＳ 明朝" pitchFamily="17" charset="-128"/>
                </a:rPr>
                <a:t>再利用</a:t>
              </a:r>
              <a:endParaRPr lang="ja-JP" altLang="ja-JP" sz="1050" dirty="0"/>
            </a:p>
          </p:txBody>
        </p:sp>
        <p:sp>
          <p:nvSpPr>
            <p:cNvPr id="81" name="Rectangle 66"/>
            <p:cNvSpPr>
              <a:spLocks noChangeArrowheads="1"/>
            </p:cNvSpPr>
            <p:nvPr/>
          </p:nvSpPr>
          <p:spPr bwMode="auto">
            <a:xfrm>
              <a:off x="7395964" y="6332778"/>
              <a:ext cx="37547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 dirty="0">
                  <a:solidFill>
                    <a:srgbClr val="000000"/>
                  </a:solidFill>
                  <a:latin typeface="Century" pitchFamily="18" charset="0"/>
                </a:rPr>
                <a:t> </a:t>
              </a:r>
              <a:endParaRPr lang="ja-JP" altLang="ja-JP" sz="1050" dirty="0"/>
            </a:p>
          </p:txBody>
        </p:sp>
        <p:sp>
          <p:nvSpPr>
            <p:cNvPr id="82" name="Freeform 67"/>
            <p:cNvSpPr>
              <a:spLocks/>
            </p:cNvSpPr>
            <p:nvPr/>
          </p:nvSpPr>
          <p:spPr bwMode="auto">
            <a:xfrm>
              <a:off x="5035427" y="3905606"/>
              <a:ext cx="750932" cy="451761"/>
            </a:xfrm>
            <a:custGeom>
              <a:avLst/>
              <a:gdLst>
                <a:gd name="T0" fmla="*/ 0 w 13067"/>
                <a:gd name="T1" fmla="*/ 1391 h 8346"/>
                <a:gd name="T2" fmla="*/ 1391 w 13067"/>
                <a:gd name="T3" fmla="*/ 0 h 8346"/>
                <a:gd name="T4" fmla="*/ 11675 w 13067"/>
                <a:gd name="T5" fmla="*/ 0 h 8346"/>
                <a:gd name="T6" fmla="*/ 13067 w 13067"/>
                <a:gd name="T7" fmla="*/ 1391 h 8346"/>
                <a:gd name="T8" fmla="*/ 13067 w 13067"/>
                <a:gd name="T9" fmla="*/ 6955 h 8346"/>
                <a:gd name="T10" fmla="*/ 11675 w 13067"/>
                <a:gd name="T11" fmla="*/ 8346 h 8346"/>
                <a:gd name="T12" fmla="*/ 1391 w 13067"/>
                <a:gd name="T13" fmla="*/ 8346 h 8346"/>
                <a:gd name="T14" fmla="*/ 0 w 13067"/>
                <a:gd name="T15" fmla="*/ 6955 h 8346"/>
                <a:gd name="T16" fmla="*/ 0 w 13067"/>
                <a:gd name="T17" fmla="*/ 1391 h 8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67" h="8346">
                  <a:moveTo>
                    <a:pt x="0" y="1391"/>
                  </a:moveTo>
                  <a:cubicBezTo>
                    <a:pt x="0" y="623"/>
                    <a:pt x="623" y="0"/>
                    <a:pt x="1391" y="0"/>
                  </a:cubicBezTo>
                  <a:lnTo>
                    <a:pt x="11675" y="0"/>
                  </a:lnTo>
                  <a:cubicBezTo>
                    <a:pt x="12444" y="0"/>
                    <a:pt x="13067" y="623"/>
                    <a:pt x="13067" y="1391"/>
                  </a:cubicBezTo>
                  <a:lnTo>
                    <a:pt x="13067" y="6955"/>
                  </a:lnTo>
                  <a:cubicBezTo>
                    <a:pt x="13067" y="7724"/>
                    <a:pt x="12444" y="8346"/>
                    <a:pt x="11675" y="8346"/>
                  </a:cubicBezTo>
                  <a:lnTo>
                    <a:pt x="1391" y="8346"/>
                  </a:lnTo>
                  <a:cubicBezTo>
                    <a:pt x="623" y="8346"/>
                    <a:pt x="0" y="7724"/>
                    <a:pt x="0" y="6955"/>
                  </a:cubicBezTo>
                  <a:lnTo>
                    <a:pt x="0" y="1391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83" name="Freeform 68"/>
            <p:cNvSpPr>
              <a:spLocks noEditPoints="1"/>
            </p:cNvSpPr>
            <p:nvPr/>
          </p:nvSpPr>
          <p:spPr bwMode="auto">
            <a:xfrm>
              <a:off x="5032162" y="3900605"/>
              <a:ext cx="763991" cy="465097"/>
            </a:xfrm>
            <a:custGeom>
              <a:avLst/>
              <a:gdLst>
                <a:gd name="T0" fmla="*/ 1 w 468"/>
                <a:gd name="T1" fmla="*/ 40 h 279"/>
                <a:gd name="T2" fmla="*/ 6 w 468"/>
                <a:gd name="T3" fmla="*/ 26 h 279"/>
                <a:gd name="T4" fmla="*/ 15 w 468"/>
                <a:gd name="T5" fmla="*/ 15 h 279"/>
                <a:gd name="T6" fmla="*/ 28 w 468"/>
                <a:gd name="T7" fmla="*/ 6 h 279"/>
                <a:gd name="T8" fmla="*/ 42 w 468"/>
                <a:gd name="T9" fmla="*/ 1 h 279"/>
                <a:gd name="T10" fmla="*/ 415 w 468"/>
                <a:gd name="T11" fmla="*/ 0 h 279"/>
                <a:gd name="T12" fmla="*/ 430 w 468"/>
                <a:gd name="T13" fmla="*/ 2 h 279"/>
                <a:gd name="T14" fmla="*/ 444 w 468"/>
                <a:gd name="T15" fmla="*/ 8 h 279"/>
                <a:gd name="T16" fmla="*/ 456 w 468"/>
                <a:gd name="T17" fmla="*/ 18 h 279"/>
                <a:gd name="T18" fmla="*/ 464 w 468"/>
                <a:gd name="T19" fmla="*/ 30 h 279"/>
                <a:gd name="T20" fmla="*/ 468 w 468"/>
                <a:gd name="T21" fmla="*/ 44 h 279"/>
                <a:gd name="T22" fmla="*/ 468 w 468"/>
                <a:gd name="T23" fmla="*/ 235 h 279"/>
                <a:gd name="T24" fmla="*/ 464 w 468"/>
                <a:gd name="T25" fmla="*/ 249 h 279"/>
                <a:gd name="T26" fmla="*/ 456 w 468"/>
                <a:gd name="T27" fmla="*/ 261 h 279"/>
                <a:gd name="T28" fmla="*/ 445 w 468"/>
                <a:gd name="T29" fmla="*/ 271 h 279"/>
                <a:gd name="T30" fmla="*/ 431 w 468"/>
                <a:gd name="T31" fmla="*/ 277 h 279"/>
                <a:gd name="T32" fmla="*/ 415 w 468"/>
                <a:gd name="T33" fmla="*/ 279 h 279"/>
                <a:gd name="T34" fmla="*/ 43 w 468"/>
                <a:gd name="T35" fmla="*/ 278 h 279"/>
                <a:gd name="T36" fmla="*/ 28 w 468"/>
                <a:gd name="T37" fmla="*/ 273 h 279"/>
                <a:gd name="T38" fmla="*/ 16 w 468"/>
                <a:gd name="T39" fmla="*/ 265 h 279"/>
                <a:gd name="T40" fmla="*/ 6 w 468"/>
                <a:gd name="T41" fmla="*/ 254 h 279"/>
                <a:gd name="T42" fmla="*/ 1 w 468"/>
                <a:gd name="T43" fmla="*/ 240 h 279"/>
                <a:gd name="T44" fmla="*/ 0 w 468"/>
                <a:gd name="T45" fmla="*/ 49 h 279"/>
                <a:gd name="T46" fmla="*/ 10 w 468"/>
                <a:gd name="T47" fmla="*/ 238 h 279"/>
                <a:gd name="T48" fmla="*/ 14 w 468"/>
                <a:gd name="T49" fmla="*/ 249 h 279"/>
                <a:gd name="T50" fmla="*/ 22 w 468"/>
                <a:gd name="T51" fmla="*/ 259 h 279"/>
                <a:gd name="T52" fmla="*/ 32 w 468"/>
                <a:gd name="T53" fmla="*/ 266 h 279"/>
                <a:gd name="T54" fmla="*/ 44 w 468"/>
                <a:gd name="T55" fmla="*/ 270 h 279"/>
                <a:gd name="T56" fmla="*/ 414 w 468"/>
                <a:gd name="T57" fmla="*/ 271 h 279"/>
                <a:gd name="T58" fmla="*/ 428 w 468"/>
                <a:gd name="T59" fmla="*/ 269 h 279"/>
                <a:gd name="T60" fmla="*/ 439 w 468"/>
                <a:gd name="T61" fmla="*/ 264 h 279"/>
                <a:gd name="T62" fmla="*/ 449 w 468"/>
                <a:gd name="T63" fmla="*/ 256 h 279"/>
                <a:gd name="T64" fmla="*/ 455 w 468"/>
                <a:gd name="T65" fmla="*/ 246 h 279"/>
                <a:gd name="T66" fmla="*/ 459 w 468"/>
                <a:gd name="T67" fmla="*/ 234 h 279"/>
                <a:gd name="T68" fmla="*/ 459 w 468"/>
                <a:gd name="T69" fmla="*/ 45 h 279"/>
                <a:gd name="T70" fmla="*/ 456 w 468"/>
                <a:gd name="T71" fmla="*/ 34 h 279"/>
                <a:gd name="T72" fmla="*/ 449 w 468"/>
                <a:gd name="T73" fmla="*/ 24 h 279"/>
                <a:gd name="T74" fmla="*/ 440 w 468"/>
                <a:gd name="T75" fmla="*/ 16 h 279"/>
                <a:gd name="T76" fmla="*/ 428 w 468"/>
                <a:gd name="T77" fmla="*/ 10 h 279"/>
                <a:gd name="T78" fmla="*/ 415 w 468"/>
                <a:gd name="T79" fmla="*/ 9 h 279"/>
                <a:gd name="T80" fmla="*/ 45 w 468"/>
                <a:gd name="T81" fmla="*/ 9 h 279"/>
                <a:gd name="T82" fmla="*/ 32 w 468"/>
                <a:gd name="T83" fmla="*/ 13 h 279"/>
                <a:gd name="T84" fmla="*/ 22 w 468"/>
                <a:gd name="T85" fmla="*/ 20 h 279"/>
                <a:gd name="T86" fmla="*/ 15 w 468"/>
                <a:gd name="T87" fmla="*/ 30 h 279"/>
                <a:gd name="T88" fmla="*/ 10 w 468"/>
                <a:gd name="T89" fmla="*/ 41 h 279"/>
                <a:gd name="T90" fmla="*/ 9 w 468"/>
                <a:gd name="T91" fmla="*/ 23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68" h="279">
                  <a:moveTo>
                    <a:pt x="0" y="49"/>
                  </a:moveTo>
                  <a:lnTo>
                    <a:pt x="0" y="45"/>
                  </a:lnTo>
                  <a:lnTo>
                    <a:pt x="1" y="40"/>
                  </a:lnTo>
                  <a:lnTo>
                    <a:pt x="2" y="35"/>
                  </a:lnTo>
                  <a:lnTo>
                    <a:pt x="4" y="30"/>
                  </a:lnTo>
                  <a:lnTo>
                    <a:pt x="6" y="26"/>
                  </a:lnTo>
                  <a:lnTo>
                    <a:pt x="9" y="22"/>
                  </a:lnTo>
                  <a:lnTo>
                    <a:pt x="12" y="18"/>
                  </a:lnTo>
                  <a:lnTo>
                    <a:pt x="15" y="15"/>
                  </a:lnTo>
                  <a:lnTo>
                    <a:pt x="19" y="11"/>
                  </a:lnTo>
                  <a:lnTo>
                    <a:pt x="23" y="9"/>
                  </a:lnTo>
                  <a:lnTo>
                    <a:pt x="28" y="6"/>
                  </a:lnTo>
                  <a:lnTo>
                    <a:pt x="32" y="4"/>
                  </a:lnTo>
                  <a:lnTo>
                    <a:pt x="37" y="2"/>
                  </a:lnTo>
                  <a:lnTo>
                    <a:pt x="42" y="1"/>
                  </a:lnTo>
                  <a:lnTo>
                    <a:pt x="48" y="0"/>
                  </a:lnTo>
                  <a:lnTo>
                    <a:pt x="53" y="0"/>
                  </a:lnTo>
                  <a:lnTo>
                    <a:pt x="415" y="0"/>
                  </a:lnTo>
                  <a:lnTo>
                    <a:pt x="420" y="0"/>
                  </a:lnTo>
                  <a:lnTo>
                    <a:pt x="425" y="1"/>
                  </a:lnTo>
                  <a:lnTo>
                    <a:pt x="430" y="2"/>
                  </a:lnTo>
                  <a:lnTo>
                    <a:pt x="435" y="4"/>
                  </a:lnTo>
                  <a:lnTo>
                    <a:pt x="440" y="6"/>
                  </a:lnTo>
                  <a:lnTo>
                    <a:pt x="444" y="8"/>
                  </a:lnTo>
                  <a:lnTo>
                    <a:pt x="449" y="11"/>
                  </a:lnTo>
                  <a:lnTo>
                    <a:pt x="452" y="14"/>
                  </a:lnTo>
                  <a:lnTo>
                    <a:pt x="456" y="18"/>
                  </a:lnTo>
                  <a:lnTo>
                    <a:pt x="459" y="22"/>
                  </a:lnTo>
                  <a:lnTo>
                    <a:pt x="462" y="26"/>
                  </a:lnTo>
                  <a:lnTo>
                    <a:pt x="464" y="30"/>
                  </a:lnTo>
                  <a:lnTo>
                    <a:pt x="466" y="34"/>
                  </a:lnTo>
                  <a:lnTo>
                    <a:pt x="467" y="39"/>
                  </a:lnTo>
                  <a:lnTo>
                    <a:pt x="468" y="44"/>
                  </a:lnTo>
                  <a:lnTo>
                    <a:pt x="468" y="49"/>
                  </a:lnTo>
                  <a:lnTo>
                    <a:pt x="468" y="230"/>
                  </a:lnTo>
                  <a:lnTo>
                    <a:pt x="468" y="235"/>
                  </a:lnTo>
                  <a:lnTo>
                    <a:pt x="467" y="240"/>
                  </a:lnTo>
                  <a:lnTo>
                    <a:pt x="466" y="244"/>
                  </a:lnTo>
                  <a:lnTo>
                    <a:pt x="464" y="249"/>
                  </a:lnTo>
                  <a:lnTo>
                    <a:pt x="462" y="253"/>
                  </a:lnTo>
                  <a:lnTo>
                    <a:pt x="459" y="257"/>
                  </a:lnTo>
                  <a:lnTo>
                    <a:pt x="456" y="261"/>
                  </a:lnTo>
                  <a:lnTo>
                    <a:pt x="453" y="265"/>
                  </a:lnTo>
                  <a:lnTo>
                    <a:pt x="449" y="268"/>
                  </a:lnTo>
                  <a:lnTo>
                    <a:pt x="445" y="271"/>
                  </a:lnTo>
                  <a:lnTo>
                    <a:pt x="440" y="273"/>
                  </a:lnTo>
                  <a:lnTo>
                    <a:pt x="436" y="275"/>
                  </a:lnTo>
                  <a:lnTo>
                    <a:pt x="431" y="277"/>
                  </a:lnTo>
                  <a:lnTo>
                    <a:pt x="426" y="278"/>
                  </a:lnTo>
                  <a:lnTo>
                    <a:pt x="420" y="279"/>
                  </a:lnTo>
                  <a:lnTo>
                    <a:pt x="415" y="279"/>
                  </a:lnTo>
                  <a:lnTo>
                    <a:pt x="53" y="279"/>
                  </a:lnTo>
                  <a:lnTo>
                    <a:pt x="48" y="279"/>
                  </a:lnTo>
                  <a:lnTo>
                    <a:pt x="43" y="278"/>
                  </a:lnTo>
                  <a:lnTo>
                    <a:pt x="38" y="277"/>
                  </a:lnTo>
                  <a:lnTo>
                    <a:pt x="33" y="275"/>
                  </a:lnTo>
                  <a:lnTo>
                    <a:pt x="28" y="273"/>
                  </a:lnTo>
                  <a:lnTo>
                    <a:pt x="24" y="271"/>
                  </a:lnTo>
                  <a:lnTo>
                    <a:pt x="19" y="268"/>
                  </a:lnTo>
                  <a:lnTo>
                    <a:pt x="16" y="265"/>
                  </a:lnTo>
                  <a:lnTo>
                    <a:pt x="12" y="261"/>
                  </a:lnTo>
                  <a:lnTo>
                    <a:pt x="9" y="258"/>
                  </a:lnTo>
                  <a:lnTo>
                    <a:pt x="6" y="254"/>
                  </a:lnTo>
                  <a:lnTo>
                    <a:pt x="4" y="249"/>
                  </a:lnTo>
                  <a:lnTo>
                    <a:pt x="2" y="245"/>
                  </a:lnTo>
                  <a:lnTo>
                    <a:pt x="1" y="240"/>
                  </a:lnTo>
                  <a:lnTo>
                    <a:pt x="0" y="235"/>
                  </a:lnTo>
                  <a:lnTo>
                    <a:pt x="0" y="230"/>
                  </a:lnTo>
                  <a:lnTo>
                    <a:pt x="0" y="49"/>
                  </a:lnTo>
                  <a:close/>
                  <a:moveTo>
                    <a:pt x="9" y="230"/>
                  </a:moveTo>
                  <a:lnTo>
                    <a:pt x="9" y="234"/>
                  </a:lnTo>
                  <a:lnTo>
                    <a:pt x="10" y="238"/>
                  </a:lnTo>
                  <a:lnTo>
                    <a:pt x="11" y="242"/>
                  </a:lnTo>
                  <a:lnTo>
                    <a:pt x="12" y="246"/>
                  </a:lnTo>
                  <a:lnTo>
                    <a:pt x="14" y="249"/>
                  </a:lnTo>
                  <a:lnTo>
                    <a:pt x="17" y="252"/>
                  </a:lnTo>
                  <a:lnTo>
                    <a:pt x="19" y="256"/>
                  </a:lnTo>
                  <a:lnTo>
                    <a:pt x="22" y="259"/>
                  </a:lnTo>
                  <a:lnTo>
                    <a:pt x="25" y="261"/>
                  </a:lnTo>
                  <a:lnTo>
                    <a:pt x="28" y="264"/>
                  </a:lnTo>
                  <a:lnTo>
                    <a:pt x="32" y="266"/>
                  </a:lnTo>
                  <a:lnTo>
                    <a:pt x="36" y="267"/>
                  </a:lnTo>
                  <a:lnTo>
                    <a:pt x="40" y="269"/>
                  </a:lnTo>
                  <a:lnTo>
                    <a:pt x="44" y="270"/>
                  </a:lnTo>
                  <a:lnTo>
                    <a:pt x="49" y="270"/>
                  </a:lnTo>
                  <a:lnTo>
                    <a:pt x="53" y="271"/>
                  </a:lnTo>
                  <a:lnTo>
                    <a:pt x="414" y="271"/>
                  </a:lnTo>
                  <a:lnTo>
                    <a:pt x="419" y="270"/>
                  </a:lnTo>
                  <a:lnTo>
                    <a:pt x="423" y="270"/>
                  </a:lnTo>
                  <a:lnTo>
                    <a:pt x="428" y="269"/>
                  </a:lnTo>
                  <a:lnTo>
                    <a:pt x="432" y="268"/>
                  </a:lnTo>
                  <a:lnTo>
                    <a:pt x="436" y="266"/>
                  </a:lnTo>
                  <a:lnTo>
                    <a:pt x="439" y="264"/>
                  </a:lnTo>
                  <a:lnTo>
                    <a:pt x="443" y="261"/>
                  </a:lnTo>
                  <a:lnTo>
                    <a:pt x="446" y="259"/>
                  </a:lnTo>
                  <a:lnTo>
                    <a:pt x="449" y="256"/>
                  </a:lnTo>
                  <a:lnTo>
                    <a:pt x="451" y="253"/>
                  </a:lnTo>
                  <a:lnTo>
                    <a:pt x="454" y="249"/>
                  </a:lnTo>
                  <a:lnTo>
                    <a:pt x="455" y="246"/>
                  </a:lnTo>
                  <a:lnTo>
                    <a:pt x="457" y="242"/>
                  </a:lnTo>
                  <a:lnTo>
                    <a:pt x="458" y="238"/>
                  </a:lnTo>
                  <a:lnTo>
                    <a:pt x="459" y="234"/>
                  </a:lnTo>
                  <a:lnTo>
                    <a:pt x="459" y="230"/>
                  </a:lnTo>
                  <a:lnTo>
                    <a:pt x="459" y="50"/>
                  </a:lnTo>
                  <a:lnTo>
                    <a:pt x="459" y="45"/>
                  </a:lnTo>
                  <a:lnTo>
                    <a:pt x="458" y="41"/>
                  </a:lnTo>
                  <a:lnTo>
                    <a:pt x="457" y="37"/>
                  </a:lnTo>
                  <a:lnTo>
                    <a:pt x="456" y="34"/>
                  </a:lnTo>
                  <a:lnTo>
                    <a:pt x="454" y="30"/>
                  </a:lnTo>
                  <a:lnTo>
                    <a:pt x="452" y="27"/>
                  </a:lnTo>
                  <a:lnTo>
                    <a:pt x="449" y="24"/>
                  </a:lnTo>
                  <a:lnTo>
                    <a:pt x="446" y="21"/>
                  </a:lnTo>
                  <a:lnTo>
                    <a:pt x="443" y="18"/>
                  </a:lnTo>
                  <a:lnTo>
                    <a:pt x="440" y="16"/>
                  </a:lnTo>
                  <a:lnTo>
                    <a:pt x="436" y="14"/>
                  </a:lnTo>
                  <a:lnTo>
                    <a:pt x="432" y="12"/>
                  </a:lnTo>
                  <a:lnTo>
                    <a:pt x="428" y="10"/>
                  </a:lnTo>
                  <a:lnTo>
                    <a:pt x="424" y="9"/>
                  </a:lnTo>
                  <a:lnTo>
                    <a:pt x="419" y="9"/>
                  </a:lnTo>
                  <a:lnTo>
                    <a:pt x="415" y="9"/>
                  </a:lnTo>
                  <a:lnTo>
                    <a:pt x="54" y="9"/>
                  </a:lnTo>
                  <a:lnTo>
                    <a:pt x="49" y="9"/>
                  </a:lnTo>
                  <a:lnTo>
                    <a:pt x="45" y="9"/>
                  </a:lnTo>
                  <a:lnTo>
                    <a:pt x="40" y="10"/>
                  </a:lnTo>
                  <a:lnTo>
                    <a:pt x="36" y="12"/>
                  </a:lnTo>
                  <a:lnTo>
                    <a:pt x="32" y="13"/>
                  </a:lnTo>
                  <a:lnTo>
                    <a:pt x="29" y="15"/>
                  </a:lnTo>
                  <a:lnTo>
                    <a:pt x="25" y="18"/>
                  </a:lnTo>
                  <a:lnTo>
                    <a:pt x="22" y="20"/>
                  </a:lnTo>
                  <a:lnTo>
                    <a:pt x="19" y="23"/>
                  </a:lnTo>
                  <a:lnTo>
                    <a:pt x="17" y="26"/>
                  </a:lnTo>
                  <a:lnTo>
                    <a:pt x="15" y="30"/>
                  </a:lnTo>
                  <a:lnTo>
                    <a:pt x="13" y="33"/>
                  </a:lnTo>
                  <a:lnTo>
                    <a:pt x="11" y="37"/>
                  </a:lnTo>
                  <a:lnTo>
                    <a:pt x="10" y="41"/>
                  </a:lnTo>
                  <a:lnTo>
                    <a:pt x="9" y="45"/>
                  </a:lnTo>
                  <a:lnTo>
                    <a:pt x="9" y="49"/>
                  </a:lnTo>
                  <a:lnTo>
                    <a:pt x="9" y="23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84" name="Rectangle 69"/>
            <p:cNvSpPr>
              <a:spLocks noChangeArrowheads="1"/>
            </p:cNvSpPr>
            <p:nvPr/>
          </p:nvSpPr>
          <p:spPr bwMode="auto">
            <a:xfrm>
              <a:off x="5152964" y="3962284"/>
              <a:ext cx="538712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 dirty="0">
                  <a:solidFill>
                    <a:srgbClr val="000000"/>
                  </a:solidFill>
                  <a:latin typeface="ＭＳ 明朝" pitchFamily="17" charset="-128"/>
                  <a:ea typeface="ＭＳ 明朝" pitchFamily="17" charset="-128"/>
                </a:rPr>
                <a:t>【流通】</a:t>
              </a:r>
              <a:endParaRPr lang="ja-JP" altLang="ja-JP" sz="1050" dirty="0"/>
            </a:p>
          </p:txBody>
        </p:sp>
        <p:sp>
          <p:nvSpPr>
            <p:cNvPr id="85" name="Rectangle 70"/>
            <p:cNvSpPr>
              <a:spLocks noChangeArrowheads="1"/>
            </p:cNvSpPr>
            <p:nvPr/>
          </p:nvSpPr>
          <p:spPr bwMode="auto">
            <a:xfrm>
              <a:off x="5443542" y="3862264"/>
              <a:ext cx="37547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>
                  <a:solidFill>
                    <a:srgbClr val="000000"/>
                  </a:solidFill>
                  <a:latin typeface="Century" pitchFamily="18" charset="0"/>
                </a:rPr>
                <a:t> </a:t>
              </a:r>
              <a:endParaRPr lang="ja-JP" altLang="ja-JP" sz="1050"/>
            </a:p>
          </p:txBody>
        </p:sp>
        <p:sp>
          <p:nvSpPr>
            <p:cNvPr id="86" name="Rectangle 71"/>
            <p:cNvSpPr>
              <a:spLocks noChangeArrowheads="1"/>
            </p:cNvSpPr>
            <p:nvPr/>
          </p:nvSpPr>
          <p:spPr bwMode="auto">
            <a:xfrm>
              <a:off x="5229689" y="3993958"/>
              <a:ext cx="37547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>
                  <a:solidFill>
                    <a:srgbClr val="000000"/>
                  </a:solidFill>
                  <a:latin typeface="Century" pitchFamily="18" charset="0"/>
                </a:rPr>
                <a:t> </a:t>
              </a:r>
              <a:endParaRPr lang="ja-JP" altLang="ja-JP" sz="1050"/>
            </a:p>
          </p:txBody>
        </p:sp>
        <p:sp>
          <p:nvSpPr>
            <p:cNvPr id="87" name="Rectangle 73"/>
            <p:cNvSpPr>
              <a:spLocks noChangeArrowheads="1"/>
            </p:cNvSpPr>
            <p:nvPr/>
          </p:nvSpPr>
          <p:spPr bwMode="auto">
            <a:xfrm>
              <a:off x="5166023" y="4165660"/>
              <a:ext cx="538712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 dirty="0">
                  <a:solidFill>
                    <a:srgbClr val="000000"/>
                  </a:solidFill>
                  <a:latin typeface="ＭＳ 明朝" pitchFamily="17" charset="-128"/>
                  <a:ea typeface="ＭＳ 明朝" pitchFamily="17" charset="-128"/>
                </a:rPr>
                <a:t>修理体制</a:t>
              </a:r>
              <a:endParaRPr lang="ja-JP" altLang="ja-JP" sz="1050" dirty="0"/>
            </a:p>
          </p:txBody>
        </p:sp>
        <p:sp>
          <p:nvSpPr>
            <p:cNvPr id="88" name="Rectangle 74"/>
            <p:cNvSpPr>
              <a:spLocks noChangeArrowheads="1"/>
            </p:cNvSpPr>
            <p:nvPr/>
          </p:nvSpPr>
          <p:spPr bwMode="auto">
            <a:xfrm>
              <a:off x="5414157" y="4098980"/>
              <a:ext cx="37547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>
                  <a:solidFill>
                    <a:srgbClr val="000000"/>
                  </a:solidFill>
                  <a:latin typeface="Century" pitchFamily="18" charset="0"/>
                </a:rPr>
                <a:t> </a:t>
              </a:r>
              <a:endParaRPr lang="ja-JP" altLang="ja-JP" sz="1050"/>
            </a:p>
          </p:txBody>
        </p:sp>
        <p:sp>
          <p:nvSpPr>
            <p:cNvPr id="89" name="Freeform 75"/>
            <p:cNvSpPr>
              <a:spLocks/>
            </p:cNvSpPr>
            <p:nvPr/>
          </p:nvSpPr>
          <p:spPr bwMode="auto">
            <a:xfrm>
              <a:off x="7959162" y="5932694"/>
              <a:ext cx="860306" cy="410085"/>
            </a:xfrm>
            <a:custGeom>
              <a:avLst/>
              <a:gdLst>
                <a:gd name="T0" fmla="*/ 0 w 4200"/>
                <a:gd name="T1" fmla="*/ 217 h 1305"/>
                <a:gd name="T2" fmla="*/ 218 w 4200"/>
                <a:gd name="T3" fmla="*/ 0 h 1305"/>
                <a:gd name="T4" fmla="*/ 3983 w 4200"/>
                <a:gd name="T5" fmla="*/ 0 h 1305"/>
                <a:gd name="T6" fmla="*/ 4200 w 4200"/>
                <a:gd name="T7" fmla="*/ 217 h 1305"/>
                <a:gd name="T8" fmla="*/ 4200 w 4200"/>
                <a:gd name="T9" fmla="*/ 1087 h 1305"/>
                <a:gd name="T10" fmla="*/ 3983 w 4200"/>
                <a:gd name="T11" fmla="*/ 1305 h 1305"/>
                <a:gd name="T12" fmla="*/ 218 w 4200"/>
                <a:gd name="T13" fmla="*/ 1305 h 1305"/>
                <a:gd name="T14" fmla="*/ 0 w 4200"/>
                <a:gd name="T15" fmla="*/ 1087 h 1305"/>
                <a:gd name="T16" fmla="*/ 0 w 4200"/>
                <a:gd name="T17" fmla="*/ 217 h 1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00" h="1305">
                  <a:moveTo>
                    <a:pt x="0" y="217"/>
                  </a:moveTo>
                  <a:cubicBezTo>
                    <a:pt x="0" y="97"/>
                    <a:pt x="97" y="0"/>
                    <a:pt x="218" y="0"/>
                  </a:cubicBezTo>
                  <a:lnTo>
                    <a:pt x="3983" y="0"/>
                  </a:lnTo>
                  <a:cubicBezTo>
                    <a:pt x="4103" y="0"/>
                    <a:pt x="4200" y="97"/>
                    <a:pt x="4200" y="217"/>
                  </a:cubicBezTo>
                  <a:lnTo>
                    <a:pt x="4200" y="1087"/>
                  </a:lnTo>
                  <a:cubicBezTo>
                    <a:pt x="4200" y="1208"/>
                    <a:pt x="4103" y="1305"/>
                    <a:pt x="3983" y="1305"/>
                  </a:cubicBezTo>
                  <a:lnTo>
                    <a:pt x="218" y="1305"/>
                  </a:lnTo>
                  <a:cubicBezTo>
                    <a:pt x="97" y="1305"/>
                    <a:pt x="0" y="1208"/>
                    <a:pt x="0" y="1087"/>
                  </a:cubicBezTo>
                  <a:lnTo>
                    <a:pt x="0" y="217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90" name="Freeform 76"/>
            <p:cNvSpPr>
              <a:spLocks noEditPoints="1"/>
            </p:cNvSpPr>
            <p:nvPr/>
          </p:nvSpPr>
          <p:spPr bwMode="auto">
            <a:xfrm>
              <a:off x="7952633" y="5924359"/>
              <a:ext cx="874999" cy="418420"/>
            </a:xfrm>
            <a:custGeom>
              <a:avLst/>
              <a:gdLst>
                <a:gd name="T0" fmla="*/ 0 w 600"/>
                <a:gd name="T1" fmla="*/ 27 h 178"/>
                <a:gd name="T2" fmla="*/ 4 w 600"/>
                <a:gd name="T3" fmla="*/ 18 h 178"/>
                <a:gd name="T4" fmla="*/ 10 w 600"/>
                <a:gd name="T5" fmla="*/ 10 h 178"/>
                <a:gd name="T6" fmla="*/ 18 w 600"/>
                <a:gd name="T7" fmla="*/ 5 h 178"/>
                <a:gd name="T8" fmla="*/ 28 w 600"/>
                <a:gd name="T9" fmla="*/ 1 h 178"/>
                <a:gd name="T10" fmla="*/ 564 w 600"/>
                <a:gd name="T11" fmla="*/ 0 h 178"/>
                <a:gd name="T12" fmla="*/ 574 w 600"/>
                <a:gd name="T13" fmla="*/ 2 h 178"/>
                <a:gd name="T14" fmla="*/ 584 w 600"/>
                <a:gd name="T15" fmla="*/ 6 h 178"/>
                <a:gd name="T16" fmla="*/ 591 w 600"/>
                <a:gd name="T17" fmla="*/ 12 h 178"/>
                <a:gd name="T18" fmla="*/ 597 w 600"/>
                <a:gd name="T19" fmla="*/ 20 h 178"/>
                <a:gd name="T20" fmla="*/ 599 w 600"/>
                <a:gd name="T21" fmla="*/ 29 h 178"/>
                <a:gd name="T22" fmla="*/ 599 w 600"/>
                <a:gd name="T23" fmla="*/ 149 h 178"/>
                <a:gd name="T24" fmla="*/ 597 w 600"/>
                <a:gd name="T25" fmla="*/ 158 h 178"/>
                <a:gd name="T26" fmla="*/ 591 w 600"/>
                <a:gd name="T27" fmla="*/ 166 h 178"/>
                <a:gd name="T28" fmla="*/ 584 w 600"/>
                <a:gd name="T29" fmla="*/ 173 h 178"/>
                <a:gd name="T30" fmla="*/ 575 w 600"/>
                <a:gd name="T31" fmla="*/ 177 h 178"/>
                <a:gd name="T32" fmla="*/ 564 w 600"/>
                <a:gd name="T33" fmla="*/ 178 h 178"/>
                <a:gd name="T34" fmla="*/ 28 w 600"/>
                <a:gd name="T35" fmla="*/ 178 h 178"/>
                <a:gd name="T36" fmla="*/ 18 w 600"/>
                <a:gd name="T37" fmla="*/ 175 h 178"/>
                <a:gd name="T38" fmla="*/ 10 w 600"/>
                <a:gd name="T39" fmla="*/ 169 h 178"/>
                <a:gd name="T40" fmla="*/ 4 w 600"/>
                <a:gd name="T41" fmla="*/ 162 h 178"/>
                <a:gd name="T42" fmla="*/ 0 w 600"/>
                <a:gd name="T43" fmla="*/ 153 h 178"/>
                <a:gd name="T44" fmla="*/ 0 w 600"/>
                <a:gd name="T45" fmla="*/ 33 h 178"/>
                <a:gd name="T46" fmla="*/ 10 w 600"/>
                <a:gd name="T47" fmla="*/ 150 h 178"/>
                <a:gd name="T48" fmla="*/ 12 w 600"/>
                <a:gd name="T49" fmla="*/ 157 h 178"/>
                <a:gd name="T50" fmla="*/ 17 w 600"/>
                <a:gd name="T51" fmla="*/ 163 h 178"/>
                <a:gd name="T52" fmla="*/ 22 w 600"/>
                <a:gd name="T53" fmla="*/ 167 h 178"/>
                <a:gd name="T54" fmla="*/ 30 w 600"/>
                <a:gd name="T55" fmla="*/ 169 h 178"/>
                <a:gd name="T56" fmla="*/ 564 w 600"/>
                <a:gd name="T57" fmla="*/ 170 h 178"/>
                <a:gd name="T58" fmla="*/ 572 w 600"/>
                <a:gd name="T59" fmla="*/ 169 h 178"/>
                <a:gd name="T60" fmla="*/ 578 w 600"/>
                <a:gd name="T61" fmla="*/ 166 h 178"/>
                <a:gd name="T62" fmla="*/ 584 w 600"/>
                <a:gd name="T63" fmla="*/ 161 h 178"/>
                <a:gd name="T64" fmla="*/ 588 w 600"/>
                <a:gd name="T65" fmla="*/ 155 h 178"/>
                <a:gd name="T66" fmla="*/ 590 w 600"/>
                <a:gd name="T67" fmla="*/ 149 h 178"/>
                <a:gd name="T68" fmla="*/ 590 w 600"/>
                <a:gd name="T69" fmla="*/ 31 h 178"/>
                <a:gd name="T70" fmla="*/ 588 w 600"/>
                <a:gd name="T71" fmla="*/ 24 h 178"/>
                <a:gd name="T72" fmla="*/ 584 w 600"/>
                <a:gd name="T73" fmla="*/ 18 h 178"/>
                <a:gd name="T74" fmla="*/ 579 w 600"/>
                <a:gd name="T75" fmla="*/ 13 h 178"/>
                <a:gd name="T76" fmla="*/ 572 w 600"/>
                <a:gd name="T77" fmla="*/ 10 h 178"/>
                <a:gd name="T78" fmla="*/ 564 w 600"/>
                <a:gd name="T79" fmla="*/ 9 h 178"/>
                <a:gd name="T80" fmla="*/ 30 w 600"/>
                <a:gd name="T81" fmla="*/ 10 h 178"/>
                <a:gd name="T82" fmla="*/ 23 w 600"/>
                <a:gd name="T83" fmla="*/ 12 h 178"/>
                <a:gd name="T84" fmla="*/ 17 w 600"/>
                <a:gd name="T85" fmla="*/ 16 h 178"/>
                <a:gd name="T86" fmla="*/ 12 w 600"/>
                <a:gd name="T87" fmla="*/ 21 h 178"/>
                <a:gd name="T88" fmla="*/ 10 w 600"/>
                <a:gd name="T89" fmla="*/ 28 h 178"/>
                <a:gd name="T90" fmla="*/ 9 w 600"/>
                <a:gd name="T91" fmla="*/ 14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00" h="178">
                  <a:moveTo>
                    <a:pt x="0" y="33"/>
                  </a:moveTo>
                  <a:lnTo>
                    <a:pt x="0" y="30"/>
                  </a:lnTo>
                  <a:lnTo>
                    <a:pt x="0" y="27"/>
                  </a:lnTo>
                  <a:lnTo>
                    <a:pt x="1" y="24"/>
                  </a:lnTo>
                  <a:lnTo>
                    <a:pt x="2" y="20"/>
                  </a:lnTo>
                  <a:lnTo>
                    <a:pt x="4" y="18"/>
                  </a:lnTo>
                  <a:lnTo>
                    <a:pt x="6" y="15"/>
                  </a:lnTo>
                  <a:lnTo>
                    <a:pt x="8" y="12"/>
                  </a:lnTo>
                  <a:lnTo>
                    <a:pt x="10" y="10"/>
                  </a:lnTo>
                  <a:lnTo>
                    <a:pt x="12" y="8"/>
                  </a:lnTo>
                  <a:lnTo>
                    <a:pt x="15" y="6"/>
                  </a:lnTo>
                  <a:lnTo>
                    <a:pt x="18" y="5"/>
                  </a:lnTo>
                  <a:lnTo>
                    <a:pt x="21" y="3"/>
                  </a:lnTo>
                  <a:lnTo>
                    <a:pt x="24" y="2"/>
                  </a:lnTo>
                  <a:lnTo>
                    <a:pt x="28" y="1"/>
                  </a:lnTo>
                  <a:lnTo>
                    <a:pt x="31" y="1"/>
                  </a:lnTo>
                  <a:lnTo>
                    <a:pt x="35" y="0"/>
                  </a:lnTo>
                  <a:lnTo>
                    <a:pt x="564" y="0"/>
                  </a:lnTo>
                  <a:lnTo>
                    <a:pt x="567" y="1"/>
                  </a:lnTo>
                  <a:lnTo>
                    <a:pt x="571" y="1"/>
                  </a:lnTo>
                  <a:lnTo>
                    <a:pt x="574" y="2"/>
                  </a:lnTo>
                  <a:lnTo>
                    <a:pt x="578" y="3"/>
                  </a:lnTo>
                  <a:lnTo>
                    <a:pt x="581" y="4"/>
                  </a:lnTo>
                  <a:lnTo>
                    <a:pt x="584" y="6"/>
                  </a:lnTo>
                  <a:lnTo>
                    <a:pt x="586" y="8"/>
                  </a:lnTo>
                  <a:lnTo>
                    <a:pt x="589" y="10"/>
                  </a:lnTo>
                  <a:lnTo>
                    <a:pt x="591" y="12"/>
                  </a:lnTo>
                  <a:lnTo>
                    <a:pt x="593" y="15"/>
                  </a:lnTo>
                  <a:lnTo>
                    <a:pt x="595" y="17"/>
                  </a:lnTo>
                  <a:lnTo>
                    <a:pt x="597" y="20"/>
                  </a:lnTo>
                  <a:lnTo>
                    <a:pt x="598" y="23"/>
                  </a:lnTo>
                  <a:lnTo>
                    <a:pt x="599" y="26"/>
                  </a:lnTo>
                  <a:lnTo>
                    <a:pt x="599" y="29"/>
                  </a:lnTo>
                  <a:lnTo>
                    <a:pt x="600" y="33"/>
                  </a:lnTo>
                  <a:lnTo>
                    <a:pt x="600" y="146"/>
                  </a:lnTo>
                  <a:lnTo>
                    <a:pt x="599" y="149"/>
                  </a:lnTo>
                  <a:lnTo>
                    <a:pt x="599" y="152"/>
                  </a:lnTo>
                  <a:lnTo>
                    <a:pt x="598" y="155"/>
                  </a:lnTo>
                  <a:lnTo>
                    <a:pt x="597" y="158"/>
                  </a:lnTo>
                  <a:lnTo>
                    <a:pt x="595" y="161"/>
                  </a:lnTo>
                  <a:lnTo>
                    <a:pt x="593" y="164"/>
                  </a:lnTo>
                  <a:lnTo>
                    <a:pt x="591" y="166"/>
                  </a:lnTo>
                  <a:lnTo>
                    <a:pt x="589" y="169"/>
                  </a:lnTo>
                  <a:lnTo>
                    <a:pt x="587" y="171"/>
                  </a:lnTo>
                  <a:lnTo>
                    <a:pt x="584" y="173"/>
                  </a:lnTo>
                  <a:lnTo>
                    <a:pt x="581" y="174"/>
                  </a:lnTo>
                  <a:lnTo>
                    <a:pt x="578" y="176"/>
                  </a:lnTo>
                  <a:lnTo>
                    <a:pt x="575" y="177"/>
                  </a:lnTo>
                  <a:lnTo>
                    <a:pt x="572" y="178"/>
                  </a:lnTo>
                  <a:lnTo>
                    <a:pt x="568" y="178"/>
                  </a:lnTo>
                  <a:lnTo>
                    <a:pt x="564" y="178"/>
                  </a:lnTo>
                  <a:lnTo>
                    <a:pt x="35" y="178"/>
                  </a:lnTo>
                  <a:lnTo>
                    <a:pt x="32" y="178"/>
                  </a:lnTo>
                  <a:lnTo>
                    <a:pt x="28" y="178"/>
                  </a:lnTo>
                  <a:lnTo>
                    <a:pt x="25" y="177"/>
                  </a:lnTo>
                  <a:lnTo>
                    <a:pt x="21" y="176"/>
                  </a:lnTo>
                  <a:lnTo>
                    <a:pt x="18" y="175"/>
                  </a:lnTo>
                  <a:lnTo>
                    <a:pt x="15" y="173"/>
                  </a:lnTo>
                  <a:lnTo>
                    <a:pt x="13" y="171"/>
                  </a:lnTo>
                  <a:lnTo>
                    <a:pt x="10" y="169"/>
                  </a:lnTo>
                  <a:lnTo>
                    <a:pt x="8" y="167"/>
                  </a:lnTo>
                  <a:lnTo>
                    <a:pt x="6" y="164"/>
                  </a:lnTo>
                  <a:lnTo>
                    <a:pt x="4" y="162"/>
                  </a:lnTo>
                  <a:lnTo>
                    <a:pt x="3" y="159"/>
                  </a:lnTo>
                  <a:lnTo>
                    <a:pt x="1" y="156"/>
                  </a:lnTo>
                  <a:lnTo>
                    <a:pt x="0" y="153"/>
                  </a:lnTo>
                  <a:lnTo>
                    <a:pt x="0" y="149"/>
                  </a:lnTo>
                  <a:lnTo>
                    <a:pt x="0" y="146"/>
                  </a:lnTo>
                  <a:lnTo>
                    <a:pt x="0" y="33"/>
                  </a:lnTo>
                  <a:close/>
                  <a:moveTo>
                    <a:pt x="9" y="146"/>
                  </a:moveTo>
                  <a:lnTo>
                    <a:pt x="9" y="148"/>
                  </a:lnTo>
                  <a:lnTo>
                    <a:pt x="10" y="150"/>
                  </a:lnTo>
                  <a:lnTo>
                    <a:pt x="10" y="153"/>
                  </a:lnTo>
                  <a:lnTo>
                    <a:pt x="11" y="155"/>
                  </a:lnTo>
                  <a:lnTo>
                    <a:pt x="12" y="157"/>
                  </a:lnTo>
                  <a:lnTo>
                    <a:pt x="13" y="159"/>
                  </a:lnTo>
                  <a:lnTo>
                    <a:pt x="15" y="161"/>
                  </a:lnTo>
                  <a:lnTo>
                    <a:pt x="17" y="163"/>
                  </a:lnTo>
                  <a:lnTo>
                    <a:pt x="18" y="164"/>
                  </a:lnTo>
                  <a:lnTo>
                    <a:pt x="20" y="166"/>
                  </a:lnTo>
                  <a:lnTo>
                    <a:pt x="22" y="167"/>
                  </a:lnTo>
                  <a:lnTo>
                    <a:pt x="25" y="168"/>
                  </a:lnTo>
                  <a:lnTo>
                    <a:pt x="27" y="169"/>
                  </a:lnTo>
                  <a:lnTo>
                    <a:pt x="30" y="169"/>
                  </a:lnTo>
                  <a:lnTo>
                    <a:pt x="32" y="170"/>
                  </a:lnTo>
                  <a:lnTo>
                    <a:pt x="35" y="170"/>
                  </a:lnTo>
                  <a:lnTo>
                    <a:pt x="564" y="170"/>
                  </a:lnTo>
                  <a:lnTo>
                    <a:pt x="567" y="170"/>
                  </a:lnTo>
                  <a:lnTo>
                    <a:pt x="569" y="169"/>
                  </a:lnTo>
                  <a:lnTo>
                    <a:pt x="572" y="169"/>
                  </a:lnTo>
                  <a:lnTo>
                    <a:pt x="574" y="168"/>
                  </a:lnTo>
                  <a:lnTo>
                    <a:pt x="576" y="167"/>
                  </a:lnTo>
                  <a:lnTo>
                    <a:pt x="578" y="166"/>
                  </a:lnTo>
                  <a:lnTo>
                    <a:pt x="581" y="164"/>
                  </a:lnTo>
                  <a:lnTo>
                    <a:pt x="582" y="163"/>
                  </a:lnTo>
                  <a:lnTo>
                    <a:pt x="584" y="161"/>
                  </a:lnTo>
                  <a:lnTo>
                    <a:pt x="586" y="159"/>
                  </a:lnTo>
                  <a:lnTo>
                    <a:pt x="587" y="157"/>
                  </a:lnTo>
                  <a:lnTo>
                    <a:pt x="588" y="155"/>
                  </a:lnTo>
                  <a:lnTo>
                    <a:pt x="589" y="153"/>
                  </a:lnTo>
                  <a:lnTo>
                    <a:pt x="590" y="151"/>
                  </a:lnTo>
                  <a:lnTo>
                    <a:pt x="590" y="149"/>
                  </a:lnTo>
                  <a:lnTo>
                    <a:pt x="590" y="146"/>
                  </a:lnTo>
                  <a:lnTo>
                    <a:pt x="590" y="33"/>
                  </a:lnTo>
                  <a:lnTo>
                    <a:pt x="590" y="31"/>
                  </a:lnTo>
                  <a:lnTo>
                    <a:pt x="590" y="28"/>
                  </a:lnTo>
                  <a:lnTo>
                    <a:pt x="589" y="26"/>
                  </a:lnTo>
                  <a:lnTo>
                    <a:pt x="588" y="24"/>
                  </a:lnTo>
                  <a:lnTo>
                    <a:pt x="587" y="22"/>
                  </a:lnTo>
                  <a:lnTo>
                    <a:pt x="586" y="20"/>
                  </a:lnTo>
                  <a:lnTo>
                    <a:pt x="584" y="18"/>
                  </a:lnTo>
                  <a:lnTo>
                    <a:pt x="583" y="16"/>
                  </a:lnTo>
                  <a:lnTo>
                    <a:pt x="581" y="15"/>
                  </a:lnTo>
                  <a:lnTo>
                    <a:pt x="579" y="13"/>
                  </a:lnTo>
                  <a:lnTo>
                    <a:pt x="577" y="12"/>
                  </a:lnTo>
                  <a:lnTo>
                    <a:pt x="574" y="11"/>
                  </a:lnTo>
                  <a:lnTo>
                    <a:pt x="572" y="10"/>
                  </a:lnTo>
                  <a:lnTo>
                    <a:pt x="570" y="10"/>
                  </a:lnTo>
                  <a:lnTo>
                    <a:pt x="567" y="9"/>
                  </a:lnTo>
                  <a:lnTo>
                    <a:pt x="564" y="9"/>
                  </a:lnTo>
                  <a:lnTo>
                    <a:pt x="35" y="9"/>
                  </a:lnTo>
                  <a:lnTo>
                    <a:pt x="33" y="9"/>
                  </a:lnTo>
                  <a:lnTo>
                    <a:pt x="30" y="10"/>
                  </a:lnTo>
                  <a:lnTo>
                    <a:pt x="27" y="10"/>
                  </a:lnTo>
                  <a:lnTo>
                    <a:pt x="25" y="11"/>
                  </a:lnTo>
                  <a:lnTo>
                    <a:pt x="23" y="12"/>
                  </a:lnTo>
                  <a:lnTo>
                    <a:pt x="21" y="13"/>
                  </a:lnTo>
                  <a:lnTo>
                    <a:pt x="19" y="14"/>
                  </a:lnTo>
                  <a:lnTo>
                    <a:pt x="17" y="16"/>
                  </a:lnTo>
                  <a:lnTo>
                    <a:pt x="15" y="18"/>
                  </a:lnTo>
                  <a:lnTo>
                    <a:pt x="14" y="19"/>
                  </a:lnTo>
                  <a:lnTo>
                    <a:pt x="12" y="21"/>
                  </a:lnTo>
                  <a:lnTo>
                    <a:pt x="11" y="23"/>
                  </a:lnTo>
                  <a:lnTo>
                    <a:pt x="10" y="26"/>
                  </a:lnTo>
                  <a:lnTo>
                    <a:pt x="10" y="28"/>
                  </a:lnTo>
                  <a:lnTo>
                    <a:pt x="9" y="30"/>
                  </a:lnTo>
                  <a:lnTo>
                    <a:pt x="9" y="33"/>
                  </a:lnTo>
                  <a:lnTo>
                    <a:pt x="9" y="146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91" name="Rectangle 77"/>
            <p:cNvSpPr>
              <a:spLocks noChangeArrowheads="1"/>
            </p:cNvSpPr>
            <p:nvPr/>
          </p:nvSpPr>
          <p:spPr bwMode="auto">
            <a:xfrm>
              <a:off x="8204031" y="5924359"/>
              <a:ext cx="403218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 dirty="0">
                  <a:solidFill>
                    <a:srgbClr val="000000"/>
                  </a:solidFill>
                  <a:latin typeface="ＭＳ 明朝" pitchFamily="17" charset="-128"/>
                  <a:ea typeface="ＭＳ 明朝" pitchFamily="17" charset="-128"/>
                </a:rPr>
                <a:t>燃料化</a:t>
              </a:r>
              <a:endParaRPr lang="ja-JP" altLang="ja-JP" sz="1050" dirty="0"/>
            </a:p>
          </p:txBody>
        </p:sp>
        <p:sp>
          <p:nvSpPr>
            <p:cNvPr id="92" name="Rectangle 78"/>
            <p:cNvSpPr>
              <a:spLocks noChangeArrowheads="1"/>
            </p:cNvSpPr>
            <p:nvPr/>
          </p:nvSpPr>
          <p:spPr bwMode="auto">
            <a:xfrm>
              <a:off x="8174647" y="5962701"/>
              <a:ext cx="37547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>
                  <a:solidFill>
                    <a:srgbClr val="000000"/>
                  </a:solidFill>
                  <a:latin typeface="Century" pitchFamily="18" charset="0"/>
                </a:rPr>
                <a:t> </a:t>
              </a:r>
              <a:endParaRPr lang="ja-JP" altLang="ja-JP" sz="1050"/>
            </a:p>
          </p:txBody>
        </p:sp>
        <p:sp>
          <p:nvSpPr>
            <p:cNvPr id="93" name="Rectangle 79"/>
            <p:cNvSpPr>
              <a:spLocks noChangeArrowheads="1"/>
            </p:cNvSpPr>
            <p:nvPr/>
          </p:nvSpPr>
          <p:spPr bwMode="auto">
            <a:xfrm>
              <a:off x="8078332" y="6076058"/>
              <a:ext cx="672574" cy="256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>
                <a:lnSpc>
                  <a:spcPts val="1000"/>
                </a:lnSpc>
              </a:pPr>
              <a:r>
                <a:rPr lang="ja-JP" altLang="ja-JP" sz="1050" dirty="0" smtClean="0">
                  <a:solidFill>
                    <a:srgbClr val="000000"/>
                  </a:solidFill>
                  <a:latin typeface="ＭＳ 明朝" pitchFamily="17" charset="-128"/>
                  <a:ea typeface="ＭＳ 明朝" pitchFamily="17" charset="-128"/>
                </a:rPr>
                <a:t>サーマル</a:t>
              </a:r>
              <a:r>
                <a:rPr lang="en-US" altLang="ja-JP" sz="1050" dirty="0" smtClean="0">
                  <a:solidFill>
                    <a:srgbClr val="000000"/>
                  </a:solidFill>
                  <a:latin typeface="ＭＳ 明朝" pitchFamily="17" charset="-128"/>
                  <a:ea typeface="ＭＳ 明朝" pitchFamily="17" charset="-128"/>
                </a:rPr>
                <a:t/>
              </a:r>
              <a:br>
                <a:rPr lang="en-US" altLang="ja-JP" sz="1050" dirty="0" smtClean="0">
                  <a:solidFill>
                    <a:srgbClr val="000000"/>
                  </a:solidFill>
                  <a:latin typeface="ＭＳ 明朝" pitchFamily="17" charset="-128"/>
                  <a:ea typeface="ＭＳ 明朝" pitchFamily="17" charset="-128"/>
                </a:rPr>
              </a:br>
              <a:r>
                <a:rPr lang="ja-JP" altLang="ja-JP" sz="1050" dirty="0" smtClean="0">
                  <a:solidFill>
                    <a:srgbClr val="000000"/>
                  </a:solidFill>
                  <a:latin typeface="ＭＳ 明朝" pitchFamily="17" charset="-128"/>
                  <a:ea typeface="ＭＳ 明朝" pitchFamily="17" charset="-128"/>
                </a:rPr>
                <a:t>リサイクル</a:t>
              </a:r>
              <a:endParaRPr lang="ja-JP" altLang="ja-JP" sz="1050" dirty="0"/>
            </a:p>
          </p:txBody>
        </p:sp>
        <p:sp>
          <p:nvSpPr>
            <p:cNvPr id="94" name="Rectangle 80"/>
            <p:cNvSpPr>
              <a:spLocks noChangeArrowheads="1"/>
            </p:cNvSpPr>
            <p:nvPr/>
          </p:nvSpPr>
          <p:spPr bwMode="auto">
            <a:xfrm>
              <a:off x="8726419" y="6077725"/>
              <a:ext cx="37547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>
                  <a:solidFill>
                    <a:srgbClr val="000000"/>
                  </a:solidFill>
                  <a:latin typeface="Century" pitchFamily="18" charset="0"/>
                </a:rPr>
                <a:t> </a:t>
              </a:r>
              <a:endParaRPr lang="ja-JP" altLang="ja-JP" sz="1050"/>
            </a:p>
          </p:txBody>
        </p:sp>
        <p:sp>
          <p:nvSpPr>
            <p:cNvPr id="95" name="Freeform 81"/>
            <p:cNvSpPr>
              <a:spLocks/>
            </p:cNvSpPr>
            <p:nvPr/>
          </p:nvSpPr>
          <p:spPr bwMode="auto">
            <a:xfrm>
              <a:off x="5680248" y="5234216"/>
              <a:ext cx="870101" cy="243384"/>
            </a:xfrm>
            <a:custGeom>
              <a:avLst/>
              <a:gdLst>
                <a:gd name="T0" fmla="*/ 0 w 5533"/>
                <a:gd name="T1" fmla="*/ 375 h 2250"/>
                <a:gd name="T2" fmla="*/ 375 w 5533"/>
                <a:gd name="T3" fmla="*/ 0 h 2250"/>
                <a:gd name="T4" fmla="*/ 5158 w 5533"/>
                <a:gd name="T5" fmla="*/ 0 h 2250"/>
                <a:gd name="T6" fmla="*/ 5533 w 5533"/>
                <a:gd name="T7" fmla="*/ 375 h 2250"/>
                <a:gd name="T8" fmla="*/ 5533 w 5533"/>
                <a:gd name="T9" fmla="*/ 1875 h 2250"/>
                <a:gd name="T10" fmla="*/ 5158 w 5533"/>
                <a:gd name="T11" fmla="*/ 2250 h 2250"/>
                <a:gd name="T12" fmla="*/ 375 w 5533"/>
                <a:gd name="T13" fmla="*/ 2250 h 2250"/>
                <a:gd name="T14" fmla="*/ 0 w 5533"/>
                <a:gd name="T15" fmla="*/ 1875 h 2250"/>
                <a:gd name="T16" fmla="*/ 0 w 5533"/>
                <a:gd name="T17" fmla="*/ 375 h 2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33" h="2250">
                  <a:moveTo>
                    <a:pt x="0" y="375"/>
                  </a:moveTo>
                  <a:cubicBezTo>
                    <a:pt x="0" y="168"/>
                    <a:pt x="168" y="0"/>
                    <a:pt x="375" y="0"/>
                  </a:cubicBezTo>
                  <a:lnTo>
                    <a:pt x="5158" y="0"/>
                  </a:lnTo>
                  <a:cubicBezTo>
                    <a:pt x="5365" y="0"/>
                    <a:pt x="5533" y="168"/>
                    <a:pt x="5533" y="375"/>
                  </a:cubicBezTo>
                  <a:lnTo>
                    <a:pt x="5533" y="1875"/>
                  </a:lnTo>
                  <a:cubicBezTo>
                    <a:pt x="5533" y="2082"/>
                    <a:pt x="5365" y="2250"/>
                    <a:pt x="5158" y="2250"/>
                  </a:cubicBezTo>
                  <a:lnTo>
                    <a:pt x="375" y="2250"/>
                  </a:lnTo>
                  <a:cubicBezTo>
                    <a:pt x="168" y="2250"/>
                    <a:pt x="0" y="2082"/>
                    <a:pt x="0" y="1875"/>
                  </a:cubicBezTo>
                  <a:lnTo>
                    <a:pt x="0" y="37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96" name="Freeform 82"/>
            <p:cNvSpPr>
              <a:spLocks noEditPoints="1"/>
            </p:cNvSpPr>
            <p:nvPr/>
          </p:nvSpPr>
          <p:spPr bwMode="auto">
            <a:xfrm>
              <a:off x="5673718" y="5227548"/>
              <a:ext cx="899485" cy="258387"/>
            </a:xfrm>
            <a:custGeom>
              <a:avLst/>
              <a:gdLst>
                <a:gd name="T0" fmla="*/ 9 w 5667"/>
                <a:gd name="T1" fmla="*/ 356 h 2383"/>
                <a:gd name="T2" fmla="*/ 53 w 5667"/>
                <a:gd name="T3" fmla="*/ 234 h 2383"/>
                <a:gd name="T4" fmla="*/ 126 w 5667"/>
                <a:gd name="T5" fmla="*/ 134 h 2383"/>
                <a:gd name="T6" fmla="*/ 198 w 5667"/>
                <a:gd name="T7" fmla="*/ 73 h 2383"/>
                <a:gd name="T8" fmla="*/ 308 w 5667"/>
                <a:gd name="T9" fmla="*/ 21 h 2383"/>
                <a:gd name="T10" fmla="*/ 439 w 5667"/>
                <a:gd name="T11" fmla="*/ 0 h 2383"/>
                <a:gd name="T12" fmla="*/ 5311 w 5667"/>
                <a:gd name="T13" fmla="*/ 8 h 2383"/>
                <a:gd name="T14" fmla="*/ 5433 w 5667"/>
                <a:gd name="T15" fmla="*/ 52 h 2383"/>
                <a:gd name="T16" fmla="*/ 5533 w 5667"/>
                <a:gd name="T17" fmla="*/ 125 h 2383"/>
                <a:gd name="T18" fmla="*/ 5594 w 5667"/>
                <a:gd name="T19" fmla="*/ 198 h 2383"/>
                <a:gd name="T20" fmla="*/ 5646 w 5667"/>
                <a:gd name="T21" fmla="*/ 307 h 2383"/>
                <a:gd name="T22" fmla="*/ 5667 w 5667"/>
                <a:gd name="T23" fmla="*/ 438 h 2383"/>
                <a:gd name="T24" fmla="*/ 5659 w 5667"/>
                <a:gd name="T25" fmla="*/ 2027 h 2383"/>
                <a:gd name="T26" fmla="*/ 5615 w 5667"/>
                <a:gd name="T27" fmla="*/ 2149 h 2383"/>
                <a:gd name="T28" fmla="*/ 5542 w 5667"/>
                <a:gd name="T29" fmla="*/ 2249 h 2383"/>
                <a:gd name="T30" fmla="*/ 5469 w 5667"/>
                <a:gd name="T31" fmla="*/ 2310 h 2383"/>
                <a:gd name="T32" fmla="*/ 5360 w 5667"/>
                <a:gd name="T33" fmla="*/ 2362 h 2383"/>
                <a:gd name="T34" fmla="*/ 5229 w 5667"/>
                <a:gd name="T35" fmla="*/ 2383 h 2383"/>
                <a:gd name="T36" fmla="*/ 357 w 5667"/>
                <a:gd name="T37" fmla="*/ 2375 h 2383"/>
                <a:gd name="T38" fmla="*/ 234 w 5667"/>
                <a:gd name="T39" fmla="*/ 2331 h 2383"/>
                <a:gd name="T40" fmla="*/ 134 w 5667"/>
                <a:gd name="T41" fmla="*/ 2258 h 2383"/>
                <a:gd name="T42" fmla="*/ 74 w 5667"/>
                <a:gd name="T43" fmla="*/ 2185 h 2383"/>
                <a:gd name="T44" fmla="*/ 21 w 5667"/>
                <a:gd name="T45" fmla="*/ 2076 h 2383"/>
                <a:gd name="T46" fmla="*/ 0 w 5667"/>
                <a:gd name="T47" fmla="*/ 1945 h 2383"/>
                <a:gd name="T48" fmla="*/ 135 w 5667"/>
                <a:gd name="T49" fmla="*/ 1970 h 2383"/>
                <a:gd name="T50" fmla="*/ 156 w 5667"/>
                <a:gd name="T51" fmla="*/ 2058 h 2383"/>
                <a:gd name="T52" fmla="*/ 182 w 5667"/>
                <a:gd name="T53" fmla="*/ 2108 h 2383"/>
                <a:gd name="T54" fmla="*/ 275 w 5667"/>
                <a:gd name="T55" fmla="*/ 2201 h 2383"/>
                <a:gd name="T56" fmla="*/ 319 w 5667"/>
                <a:gd name="T57" fmla="*/ 2224 h 2383"/>
                <a:gd name="T58" fmla="*/ 407 w 5667"/>
                <a:gd name="T59" fmla="*/ 2248 h 2383"/>
                <a:gd name="T60" fmla="*/ 5254 w 5667"/>
                <a:gd name="T61" fmla="*/ 2249 h 2383"/>
                <a:gd name="T62" fmla="*/ 5342 w 5667"/>
                <a:gd name="T63" fmla="*/ 2227 h 2383"/>
                <a:gd name="T64" fmla="*/ 5392 w 5667"/>
                <a:gd name="T65" fmla="*/ 2201 h 2383"/>
                <a:gd name="T66" fmla="*/ 5485 w 5667"/>
                <a:gd name="T67" fmla="*/ 2108 h 2383"/>
                <a:gd name="T68" fmla="*/ 5508 w 5667"/>
                <a:gd name="T69" fmla="*/ 2065 h 2383"/>
                <a:gd name="T70" fmla="*/ 5532 w 5667"/>
                <a:gd name="T71" fmla="*/ 1977 h 2383"/>
                <a:gd name="T72" fmla="*/ 5533 w 5667"/>
                <a:gd name="T73" fmla="*/ 413 h 2383"/>
                <a:gd name="T74" fmla="*/ 5511 w 5667"/>
                <a:gd name="T75" fmla="*/ 325 h 2383"/>
                <a:gd name="T76" fmla="*/ 5485 w 5667"/>
                <a:gd name="T77" fmla="*/ 275 h 2383"/>
                <a:gd name="T78" fmla="*/ 5392 w 5667"/>
                <a:gd name="T79" fmla="*/ 182 h 2383"/>
                <a:gd name="T80" fmla="*/ 5349 w 5667"/>
                <a:gd name="T81" fmla="*/ 159 h 2383"/>
                <a:gd name="T82" fmla="*/ 5261 w 5667"/>
                <a:gd name="T83" fmla="*/ 135 h 2383"/>
                <a:gd name="T84" fmla="*/ 413 w 5667"/>
                <a:gd name="T85" fmla="*/ 134 h 2383"/>
                <a:gd name="T86" fmla="*/ 325 w 5667"/>
                <a:gd name="T87" fmla="*/ 156 h 2383"/>
                <a:gd name="T88" fmla="*/ 275 w 5667"/>
                <a:gd name="T89" fmla="*/ 182 h 2383"/>
                <a:gd name="T90" fmla="*/ 182 w 5667"/>
                <a:gd name="T91" fmla="*/ 275 h 2383"/>
                <a:gd name="T92" fmla="*/ 159 w 5667"/>
                <a:gd name="T93" fmla="*/ 318 h 2383"/>
                <a:gd name="T94" fmla="*/ 136 w 5667"/>
                <a:gd name="T95" fmla="*/ 406 h 2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667" h="2383">
                  <a:moveTo>
                    <a:pt x="0" y="441"/>
                  </a:moveTo>
                  <a:lnTo>
                    <a:pt x="2" y="400"/>
                  </a:lnTo>
                  <a:lnTo>
                    <a:pt x="9" y="356"/>
                  </a:lnTo>
                  <a:lnTo>
                    <a:pt x="20" y="313"/>
                  </a:lnTo>
                  <a:lnTo>
                    <a:pt x="34" y="273"/>
                  </a:lnTo>
                  <a:lnTo>
                    <a:pt x="53" y="234"/>
                  </a:lnTo>
                  <a:lnTo>
                    <a:pt x="74" y="198"/>
                  </a:lnTo>
                  <a:cubicBezTo>
                    <a:pt x="75" y="195"/>
                    <a:pt x="77" y="192"/>
                    <a:pt x="80" y="189"/>
                  </a:cubicBezTo>
                  <a:lnTo>
                    <a:pt x="126" y="134"/>
                  </a:lnTo>
                  <a:cubicBezTo>
                    <a:pt x="128" y="131"/>
                    <a:pt x="131" y="128"/>
                    <a:pt x="134" y="125"/>
                  </a:cubicBezTo>
                  <a:lnTo>
                    <a:pt x="190" y="79"/>
                  </a:lnTo>
                  <a:cubicBezTo>
                    <a:pt x="193" y="77"/>
                    <a:pt x="195" y="75"/>
                    <a:pt x="198" y="73"/>
                  </a:cubicBezTo>
                  <a:lnTo>
                    <a:pt x="229" y="55"/>
                  </a:lnTo>
                  <a:lnTo>
                    <a:pt x="267" y="36"/>
                  </a:lnTo>
                  <a:lnTo>
                    <a:pt x="308" y="21"/>
                  </a:lnTo>
                  <a:lnTo>
                    <a:pt x="349" y="10"/>
                  </a:lnTo>
                  <a:lnTo>
                    <a:pt x="394" y="3"/>
                  </a:lnTo>
                  <a:lnTo>
                    <a:pt x="439" y="0"/>
                  </a:lnTo>
                  <a:lnTo>
                    <a:pt x="5225" y="0"/>
                  </a:lnTo>
                  <a:lnTo>
                    <a:pt x="5267" y="2"/>
                  </a:lnTo>
                  <a:lnTo>
                    <a:pt x="5311" y="8"/>
                  </a:lnTo>
                  <a:lnTo>
                    <a:pt x="5354" y="19"/>
                  </a:lnTo>
                  <a:lnTo>
                    <a:pt x="5394" y="33"/>
                  </a:lnTo>
                  <a:lnTo>
                    <a:pt x="5433" y="52"/>
                  </a:lnTo>
                  <a:lnTo>
                    <a:pt x="5469" y="73"/>
                  </a:lnTo>
                  <a:cubicBezTo>
                    <a:pt x="5472" y="75"/>
                    <a:pt x="5475" y="77"/>
                    <a:pt x="5478" y="79"/>
                  </a:cubicBezTo>
                  <a:lnTo>
                    <a:pt x="5533" y="125"/>
                  </a:lnTo>
                  <a:cubicBezTo>
                    <a:pt x="5536" y="128"/>
                    <a:pt x="5539" y="131"/>
                    <a:pt x="5542" y="134"/>
                  </a:cubicBezTo>
                  <a:lnTo>
                    <a:pt x="5588" y="189"/>
                  </a:lnTo>
                  <a:cubicBezTo>
                    <a:pt x="5590" y="192"/>
                    <a:pt x="5592" y="195"/>
                    <a:pt x="5594" y="198"/>
                  </a:cubicBezTo>
                  <a:lnTo>
                    <a:pt x="5612" y="229"/>
                  </a:lnTo>
                  <a:lnTo>
                    <a:pt x="5631" y="266"/>
                  </a:lnTo>
                  <a:lnTo>
                    <a:pt x="5646" y="307"/>
                  </a:lnTo>
                  <a:lnTo>
                    <a:pt x="5657" y="349"/>
                  </a:lnTo>
                  <a:lnTo>
                    <a:pt x="5664" y="393"/>
                  </a:lnTo>
                  <a:lnTo>
                    <a:pt x="5667" y="438"/>
                  </a:lnTo>
                  <a:lnTo>
                    <a:pt x="5667" y="1941"/>
                  </a:lnTo>
                  <a:lnTo>
                    <a:pt x="5665" y="1983"/>
                  </a:lnTo>
                  <a:lnTo>
                    <a:pt x="5659" y="2027"/>
                  </a:lnTo>
                  <a:lnTo>
                    <a:pt x="5648" y="2070"/>
                  </a:lnTo>
                  <a:lnTo>
                    <a:pt x="5634" y="2110"/>
                  </a:lnTo>
                  <a:lnTo>
                    <a:pt x="5615" y="2149"/>
                  </a:lnTo>
                  <a:lnTo>
                    <a:pt x="5594" y="2185"/>
                  </a:lnTo>
                  <a:cubicBezTo>
                    <a:pt x="5592" y="2188"/>
                    <a:pt x="5590" y="2191"/>
                    <a:pt x="5588" y="2194"/>
                  </a:cubicBezTo>
                  <a:lnTo>
                    <a:pt x="5542" y="2249"/>
                  </a:lnTo>
                  <a:cubicBezTo>
                    <a:pt x="5539" y="2252"/>
                    <a:pt x="5536" y="2255"/>
                    <a:pt x="5533" y="2258"/>
                  </a:cubicBezTo>
                  <a:lnTo>
                    <a:pt x="5478" y="2304"/>
                  </a:lnTo>
                  <a:cubicBezTo>
                    <a:pt x="5475" y="2306"/>
                    <a:pt x="5472" y="2308"/>
                    <a:pt x="5469" y="2310"/>
                  </a:cubicBezTo>
                  <a:lnTo>
                    <a:pt x="5438" y="2328"/>
                  </a:lnTo>
                  <a:lnTo>
                    <a:pt x="5401" y="2347"/>
                  </a:lnTo>
                  <a:lnTo>
                    <a:pt x="5360" y="2362"/>
                  </a:lnTo>
                  <a:lnTo>
                    <a:pt x="5318" y="2373"/>
                  </a:lnTo>
                  <a:lnTo>
                    <a:pt x="5274" y="2380"/>
                  </a:lnTo>
                  <a:lnTo>
                    <a:pt x="5229" y="2383"/>
                  </a:lnTo>
                  <a:lnTo>
                    <a:pt x="442" y="2383"/>
                  </a:lnTo>
                  <a:lnTo>
                    <a:pt x="400" y="2381"/>
                  </a:lnTo>
                  <a:lnTo>
                    <a:pt x="357" y="2375"/>
                  </a:lnTo>
                  <a:lnTo>
                    <a:pt x="313" y="2364"/>
                  </a:lnTo>
                  <a:lnTo>
                    <a:pt x="273" y="2350"/>
                  </a:lnTo>
                  <a:lnTo>
                    <a:pt x="234" y="2331"/>
                  </a:lnTo>
                  <a:lnTo>
                    <a:pt x="198" y="2310"/>
                  </a:lnTo>
                  <a:cubicBezTo>
                    <a:pt x="195" y="2308"/>
                    <a:pt x="193" y="2306"/>
                    <a:pt x="190" y="2304"/>
                  </a:cubicBezTo>
                  <a:lnTo>
                    <a:pt x="134" y="2258"/>
                  </a:lnTo>
                  <a:cubicBezTo>
                    <a:pt x="131" y="2255"/>
                    <a:pt x="128" y="2252"/>
                    <a:pt x="126" y="2249"/>
                  </a:cubicBezTo>
                  <a:lnTo>
                    <a:pt x="80" y="2194"/>
                  </a:lnTo>
                  <a:cubicBezTo>
                    <a:pt x="77" y="2191"/>
                    <a:pt x="75" y="2188"/>
                    <a:pt x="74" y="2185"/>
                  </a:cubicBezTo>
                  <a:lnTo>
                    <a:pt x="55" y="2154"/>
                  </a:lnTo>
                  <a:lnTo>
                    <a:pt x="37" y="2117"/>
                  </a:lnTo>
                  <a:lnTo>
                    <a:pt x="21" y="2076"/>
                  </a:lnTo>
                  <a:lnTo>
                    <a:pt x="10" y="2034"/>
                  </a:lnTo>
                  <a:lnTo>
                    <a:pt x="3" y="1990"/>
                  </a:lnTo>
                  <a:lnTo>
                    <a:pt x="0" y="1945"/>
                  </a:lnTo>
                  <a:lnTo>
                    <a:pt x="0" y="441"/>
                  </a:lnTo>
                  <a:close/>
                  <a:moveTo>
                    <a:pt x="134" y="1938"/>
                  </a:moveTo>
                  <a:lnTo>
                    <a:pt x="135" y="1970"/>
                  </a:lnTo>
                  <a:lnTo>
                    <a:pt x="139" y="2000"/>
                  </a:lnTo>
                  <a:lnTo>
                    <a:pt x="147" y="2030"/>
                  </a:lnTo>
                  <a:lnTo>
                    <a:pt x="156" y="2058"/>
                  </a:lnTo>
                  <a:lnTo>
                    <a:pt x="170" y="2086"/>
                  </a:lnTo>
                  <a:lnTo>
                    <a:pt x="188" y="2117"/>
                  </a:lnTo>
                  <a:lnTo>
                    <a:pt x="182" y="2108"/>
                  </a:lnTo>
                  <a:lnTo>
                    <a:pt x="228" y="2164"/>
                  </a:lnTo>
                  <a:lnTo>
                    <a:pt x="220" y="2155"/>
                  </a:lnTo>
                  <a:lnTo>
                    <a:pt x="275" y="2201"/>
                  </a:lnTo>
                  <a:lnTo>
                    <a:pt x="267" y="2195"/>
                  </a:lnTo>
                  <a:lnTo>
                    <a:pt x="293" y="2211"/>
                  </a:lnTo>
                  <a:lnTo>
                    <a:pt x="319" y="2224"/>
                  </a:lnTo>
                  <a:lnTo>
                    <a:pt x="347" y="2235"/>
                  </a:lnTo>
                  <a:lnTo>
                    <a:pt x="376" y="2243"/>
                  </a:lnTo>
                  <a:lnTo>
                    <a:pt x="407" y="2248"/>
                  </a:lnTo>
                  <a:lnTo>
                    <a:pt x="442" y="2250"/>
                  </a:lnTo>
                  <a:lnTo>
                    <a:pt x="5222" y="2250"/>
                  </a:lnTo>
                  <a:lnTo>
                    <a:pt x="5254" y="2249"/>
                  </a:lnTo>
                  <a:lnTo>
                    <a:pt x="5284" y="2245"/>
                  </a:lnTo>
                  <a:lnTo>
                    <a:pt x="5314" y="2237"/>
                  </a:lnTo>
                  <a:lnTo>
                    <a:pt x="5342" y="2227"/>
                  </a:lnTo>
                  <a:lnTo>
                    <a:pt x="5370" y="2214"/>
                  </a:lnTo>
                  <a:lnTo>
                    <a:pt x="5401" y="2195"/>
                  </a:lnTo>
                  <a:lnTo>
                    <a:pt x="5392" y="2201"/>
                  </a:lnTo>
                  <a:lnTo>
                    <a:pt x="5448" y="2155"/>
                  </a:lnTo>
                  <a:lnTo>
                    <a:pt x="5439" y="2164"/>
                  </a:lnTo>
                  <a:lnTo>
                    <a:pt x="5485" y="2108"/>
                  </a:lnTo>
                  <a:lnTo>
                    <a:pt x="5479" y="2117"/>
                  </a:lnTo>
                  <a:lnTo>
                    <a:pt x="5495" y="2091"/>
                  </a:lnTo>
                  <a:lnTo>
                    <a:pt x="5508" y="2065"/>
                  </a:lnTo>
                  <a:lnTo>
                    <a:pt x="5519" y="2036"/>
                  </a:lnTo>
                  <a:lnTo>
                    <a:pt x="5527" y="2007"/>
                  </a:lnTo>
                  <a:lnTo>
                    <a:pt x="5532" y="1977"/>
                  </a:lnTo>
                  <a:lnTo>
                    <a:pt x="5534" y="1941"/>
                  </a:lnTo>
                  <a:lnTo>
                    <a:pt x="5534" y="445"/>
                  </a:lnTo>
                  <a:lnTo>
                    <a:pt x="5533" y="413"/>
                  </a:lnTo>
                  <a:lnTo>
                    <a:pt x="5529" y="383"/>
                  </a:lnTo>
                  <a:lnTo>
                    <a:pt x="5521" y="353"/>
                  </a:lnTo>
                  <a:lnTo>
                    <a:pt x="5511" y="325"/>
                  </a:lnTo>
                  <a:lnTo>
                    <a:pt x="5498" y="297"/>
                  </a:lnTo>
                  <a:lnTo>
                    <a:pt x="5479" y="266"/>
                  </a:lnTo>
                  <a:lnTo>
                    <a:pt x="5485" y="275"/>
                  </a:lnTo>
                  <a:lnTo>
                    <a:pt x="5439" y="219"/>
                  </a:lnTo>
                  <a:lnTo>
                    <a:pt x="5448" y="228"/>
                  </a:lnTo>
                  <a:lnTo>
                    <a:pt x="5392" y="182"/>
                  </a:lnTo>
                  <a:lnTo>
                    <a:pt x="5401" y="188"/>
                  </a:lnTo>
                  <a:lnTo>
                    <a:pt x="5375" y="172"/>
                  </a:lnTo>
                  <a:lnTo>
                    <a:pt x="5349" y="159"/>
                  </a:lnTo>
                  <a:lnTo>
                    <a:pt x="5320" y="148"/>
                  </a:lnTo>
                  <a:lnTo>
                    <a:pt x="5291" y="140"/>
                  </a:lnTo>
                  <a:lnTo>
                    <a:pt x="5261" y="135"/>
                  </a:lnTo>
                  <a:lnTo>
                    <a:pt x="5225" y="133"/>
                  </a:lnTo>
                  <a:lnTo>
                    <a:pt x="445" y="133"/>
                  </a:lnTo>
                  <a:lnTo>
                    <a:pt x="413" y="134"/>
                  </a:lnTo>
                  <a:lnTo>
                    <a:pt x="383" y="138"/>
                  </a:lnTo>
                  <a:lnTo>
                    <a:pt x="353" y="146"/>
                  </a:lnTo>
                  <a:lnTo>
                    <a:pt x="325" y="156"/>
                  </a:lnTo>
                  <a:lnTo>
                    <a:pt x="298" y="169"/>
                  </a:lnTo>
                  <a:lnTo>
                    <a:pt x="267" y="188"/>
                  </a:lnTo>
                  <a:lnTo>
                    <a:pt x="275" y="182"/>
                  </a:lnTo>
                  <a:lnTo>
                    <a:pt x="220" y="228"/>
                  </a:lnTo>
                  <a:lnTo>
                    <a:pt x="228" y="219"/>
                  </a:lnTo>
                  <a:lnTo>
                    <a:pt x="182" y="275"/>
                  </a:lnTo>
                  <a:lnTo>
                    <a:pt x="188" y="266"/>
                  </a:lnTo>
                  <a:lnTo>
                    <a:pt x="172" y="292"/>
                  </a:lnTo>
                  <a:lnTo>
                    <a:pt x="159" y="318"/>
                  </a:lnTo>
                  <a:lnTo>
                    <a:pt x="148" y="347"/>
                  </a:lnTo>
                  <a:lnTo>
                    <a:pt x="140" y="376"/>
                  </a:lnTo>
                  <a:lnTo>
                    <a:pt x="136" y="406"/>
                  </a:lnTo>
                  <a:lnTo>
                    <a:pt x="134" y="441"/>
                  </a:lnTo>
                  <a:lnTo>
                    <a:pt x="134" y="1938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97" name="Rectangle 83"/>
            <p:cNvSpPr>
              <a:spLocks noChangeArrowheads="1"/>
            </p:cNvSpPr>
            <p:nvPr/>
          </p:nvSpPr>
          <p:spPr bwMode="auto">
            <a:xfrm>
              <a:off x="5722692" y="5300896"/>
              <a:ext cx="808068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 dirty="0">
                  <a:solidFill>
                    <a:srgbClr val="000000"/>
                  </a:solidFill>
                  <a:latin typeface="ＭＳ 明朝" pitchFamily="17" charset="-128"/>
                  <a:ea typeface="ＭＳ 明朝" pitchFamily="17" charset="-128"/>
                </a:rPr>
                <a:t>端材・副産物</a:t>
              </a:r>
              <a:endParaRPr lang="ja-JP" altLang="ja-JP" sz="1050" dirty="0"/>
            </a:p>
          </p:txBody>
        </p:sp>
        <p:sp>
          <p:nvSpPr>
            <p:cNvPr id="98" name="Rectangle 84"/>
            <p:cNvSpPr>
              <a:spLocks noChangeArrowheads="1"/>
            </p:cNvSpPr>
            <p:nvPr/>
          </p:nvSpPr>
          <p:spPr bwMode="auto">
            <a:xfrm>
              <a:off x="6274464" y="5302563"/>
              <a:ext cx="37547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 dirty="0">
                  <a:solidFill>
                    <a:srgbClr val="000000"/>
                  </a:solidFill>
                  <a:latin typeface="Century" pitchFamily="18" charset="0"/>
                </a:rPr>
                <a:t> </a:t>
              </a:r>
              <a:endParaRPr lang="ja-JP" altLang="ja-JP" sz="1050" dirty="0"/>
            </a:p>
          </p:txBody>
        </p:sp>
        <p:sp>
          <p:nvSpPr>
            <p:cNvPr id="99" name="Freeform 85"/>
            <p:cNvSpPr>
              <a:spLocks/>
            </p:cNvSpPr>
            <p:nvPr/>
          </p:nvSpPr>
          <p:spPr bwMode="auto">
            <a:xfrm>
              <a:off x="3995550" y="5012503"/>
              <a:ext cx="762359" cy="390081"/>
            </a:xfrm>
            <a:custGeom>
              <a:avLst/>
              <a:gdLst>
                <a:gd name="T0" fmla="*/ 0 w 4716"/>
                <a:gd name="T1" fmla="*/ 392 h 2350"/>
                <a:gd name="T2" fmla="*/ 392 w 4716"/>
                <a:gd name="T3" fmla="*/ 0 h 2350"/>
                <a:gd name="T4" fmla="*/ 4324 w 4716"/>
                <a:gd name="T5" fmla="*/ 0 h 2350"/>
                <a:gd name="T6" fmla="*/ 4716 w 4716"/>
                <a:gd name="T7" fmla="*/ 392 h 2350"/>
                <a:gd name="T8" fmla="*/ 4716 w 4716"/>
                <a:gd name="T9" fmla="*/ 1958 h 2350"/>
                <a:gd name="T10" fmla="*/ 4324 w 4716"/>
                <a:gd name="T11" fmla="*/ 2350 h 2350"/>
                <a:gd name="T12" fmla="*/ 392 w 4716"/>
                <a:gd name="T13" fmla="*/ 2350 h 2350"/>
                <a:gd name="T14" fmla="*/ 0 w 4716"/>
                <a:gd name="T15" fmla="*/ 1958 h 2350"/>
                <a:gd name="T16" fmla="*/ 0 w 4716"/>
                <a:gd name="T17" fmla="*/ 392 h 2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16" h="2350">
                  <a:moveTo>
                    <a:pt x="0" y="392"/>
                  </a:moveTo>
                  <a:cubicBezTo>
                    <a:pt x="0" y="175"/>
                    <a:pt x="176" y="0"/>
                    <a:pt x="392" y="0"/>
                  </a:cubicBezTo>
                  <a:lnTo>
                    <a:pt x="4324" y="0"/>
                  </a:lnTo>
                  <a:cubicBezTo>
                    <a:pt x="4541" y="0"/>
                    <a:pt x="4716" y="175"/>
                    <a:pt x="4716" y="392"/>
                  </a:cubicBezTo>
                  <a:lnTo>
                    <a:pt x="4716" y="1958"/>
                  </a:lnTo>
                  <a:cubicBezTo>
                    <a:pt x="4716" y="2175"/>
                    <a:pt x="4541" y="2350"/>
                    <a:pt x="4324" y="2350"/>
                  </a:cubicBezTo>
                  <a:lnTo>
                    <a:pt x="392" y="2350"/>
                  </a:lnTo>
                  <a:cubicBezTo>
                    <a:pt x="176" y="2350"/>
                    <a:pt x="0" y="2175"/>
                    <a:pt x="0" y="1958"/>
                  </a:cubicBezTo>
                  <a:lnTo>
                    <a:pt x="0" y="39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100" name="Freeform 86"/>
            <p:cNvSpPr>
              <a:spLocks noEditPoints="1"/>
            </p:cNvSpPr>
            <p:nvPr/>
          </p:nvSpPr>
          <p:spPr bwMode="auto">
            <a:xfrm>
              <a:off x="3979225" y="4990832"/>
              <a:ext cx="780316" cy="431756"/>
            </a:xfrm>
            <a:custGeom>
              <a:avLst/>
              <a:gdLst>
                <a:gd name="T0" fmla="*/ 9 w 4849"/>
                <a:gd name="T1" fmla="*/ 369 h 2483"/>
                <a:gd name="T2" fmla="*/ 54 w 4849"/>
                <a:gd name="T3" fmla="*/ 242 h 2483"/>
                <a:gd name="T4" fmla="*/ 130 w 4849"/>
                <a:gd name="T5" fmla="*/ 138 h 2483"/>
                <a:gd name="T6" fmla="*/ 237 w 4849"/>
                <a:gd name="T7" fmla="*/ 57 h 2483"/>
                <a:gd name="T8" fmla="*/ 363 w 4849"/>
                <a:gd name="T9" fmla="*/ 10 h 2483"/>
                <a:gd name="T10" fmla="*/ 4390 w 4849"/>
                <a:gd name="T11" fmla="*/ 0 h 2483"/>
                <a:gd name="T12" fmla="*/ 4523 w 4849"/>
                <a:gd name="T13" fmla="*/ 19 h 2483"/>
                <a:gd name="T14" fmla="*/ 4644 w 4849"/>
                <a:gd name="T15" fmla="*/ 77 h 2483"/>
                <a:gd name="T16" fmla="*/ 4767 w 4849"/>
                <a:gd name="T17" fmla="*/ 196 h 2483"/>
                <a:gd name="T18" fmla="*/ 4811 w 4849"/>
                <a:gd name="T19" fmla="*/ 276 h 2483"/>
                <a:gd name="T20" fmla="*/ 4846 w 4849"/>
                <a:gd name="T21" fmla="*/ 408 h 2483"/>
                <a:gd name="T22" fmla="*/ 4847 w 4849"/>
                <a:gd name="T23" fmla="*/ 2068 h 2483"/>
                <a:gd name="T24" fmla="*/ 4814 w 4849"/>
                <a:gd name="T25" fmla="*/ 2200 h 2483"/>
                <a:gd name="T26" fmla="*/ 4767 w 4849"/>
                <a:gd name="T27" fmla="*/ 2286 h 2483"/>
                <a:gd name="T28" fmla="*/ 4652 w 4849"/>
                <a:gd name="T29" fmla="*/ 2401 h 2483"/>
                <a:gd name="T30" fmla="*/ 4572 w 4849"/>
                <a:gd name="T31" fmla="*/ 2446 h 2483"/>
                <a:gd name="T32" fmla="*/ 4441 w 4849"/>
                <a:gd name="T33" fmla="*/ 2480 h 2483"/>
                <a:gd name="T34" fmla="*/ 415 w 4849"/>
                <a:gd name="T35" fmla="*/ 2481 h 2483"/>
                <a:gd name="T36" fmla="*/ 283 w 4849"/>
                <a:gd name="T37" fmla="*/ 2448 h 2483"/>
                <a:gd name="T38" fmla="*/ 197 w 4849"/>
                <a:gd name="T39" fmla="*/ 2401 h 2483"/>
                <a:gd name="T40" fmla="*/ 82 w 4849"/>
                <a:gd name="T41" fmla="*/ 2286 h 2483"/>
                <a:gd name="T42" fmla="*/ 37 w 4849"/>
                <a:gd name="T43" fmla="*/ 2206 h 2483"/>
                <a:gd name="T44" fmla="*/ 3 w 4849"/>
                <a:gd name="T45" fmla="*/ 2075 h 2483"/>
                <a:gd name="T46" fmla="*/ 133 w 4849"/>
                <a:gd name="T47" fmla="*/ 2021 h 2483"/>
                <a:gd name="T48" fmla="*/ 146 w 4849"/>
                <a:gd name="T49" fmla="*/ 2118 h 2483"/>
                <a:gd name="T50" fmla="*/ 190 w 4849"/>
                <a:gd name="T51" fmla="*/ 2209 h 2483"/>
                <a:gd name="T52" fmla="*/ 224 w 4849"/>
                <a:gd name="T53" fmla="*/ 2250 h 2483"/>
                <a:gd name="T54" fmla="*/ 300 w 4849"/>
                <a:gd name="T55" fmla="*/ 2309 h 2483"/>
                <a:gd name="T56" fmla="*/ 390 w 4849"/>
                <a:gd name="T57" fmla="*/ 2343 h 2483"/>
                <a:gd name="T58" fmla="*/ 4387 w 4849"/>
                <a:gd name="T59" fmla="*/ 2350 h 2483"/>
                <a:gd name="T60" fmla="*/ 4484 w 4849"/>
                <a:gd name="T61" fmla="*/ 2337 h 2483"/>
                <a:gd name="T62" fmla="*/ 4575 w 4849"/>
                <a:gd name="T63" fmla="*/ 2293 h 2483"/>
                <a:gd name="T64" fmla="*/ 4616 w 4849"/>
                <a:gd name="T65" fmla="*/ 2259 h 2483"/>
                <a:gd name="T66" fmla="*/ 4675 w 4849"/>
                <a:gd name="T67" fmla="*/ 2183 h 2483"/>
                <a:gd name="T68" fmla="*/ 4709 w 4849"/>
                <a:gd name="T69" fmla="*/ 2093 h 2483"/>
                <a:gd name="T70" fmla="*/ 4716 w 4849"/>
                <a:gd name="T71" fmla="*/ 461 h 2483"/>
                <a:gd name="T72" fmla="*/ 4703 w 4849"/>
                <a:gd name="T73" fmla="*/ 365 h 2483"/>
                <a:gd name="T74" fmla="*/ 4658 w 4849"/>
                <a:gd name="T75" fmla="*/ 273 h 2483"/>
                <a:gd name="T76" fmla="*/ 4625 w 4849"/>
                <a:gd name="T77" fmla="*/ 233 h 2483"/>
                <a:gd name="T78" fmla="*/ 4520 w 4849"/>
                <a:gd name="T79" fmla="*/ 160 h 2483"/>
                <a:gd name="T80" fmla="*/ 4427 w 4849"/>
                <a:gd name="T81" fmla="*/ 135 h 2483"/>
                <a:gd name="T82" fmla="*/ 429 w 4849"/>
                <a:gd name="T83" fmla="*/ 134 h 2483"/>
                <a:gd name="T84" fmla="*/ 335 w 4849"/>
                <a:gd name="T85" fmla="*/ 158 h 2483"/>
                <a:gd name="T86" fmla="*/ 224 w 4849"/>
                <a:gd name="T87" fmla="*/ 233 h 2483"/>
                <a:gd name="T88" fmla="*/ 191 w 4849"/>
                <a:gd name="T89" fmla="*/ 273 h 2483"/>
                <a:gd name="T90" fmla="*/ 149 w 4849"/>
                <a:gd name="T91" fmla="*/ 358 h 2483"/>
                <a:gd name="T92" fmla="*/ 133 w 4849"/>
                <a:gd name="T93" fmla="*/ 458 h 24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849" h="2483">
                  <a:moveTo>
                    <a:pt x="0" y="458"/>
                  </a:moveTo>
                  <a:lnTo>
                    <a:pt x="2" y="415"/>
                  </a:lnTo>
                  <a:lnTo>
                    <a:pt x="9" y="369"/>
                  </a:lnTo>
                  <a:lnTo>
                    <a:pt x="19" y="325"/>
                  </a:lnTo>
                  <a:lnTo>
                    <a:pt x="35" y="282"/>
                  </a:lnTo>
                  <a:lnTo>
                    <a:pt x="54" y="242"/>
                  </a:lnTo>
                  <a:lnTo>
                    <a:pt x="76" y="205"/>
                  </a:lnTo>
                  <a:cubicBezTo>
                    <a:pt x="78" y="202"/>
                    <a:pt x="80" y="199"/>
                    <a:pt x="82" y="196"/>
                  </a:cubicBezTo>
                  <a:lnTo>
                    <a:pt x="130" y="138"/>
                  </a:lnTo>
                  <a:cubicBezTo>
                    <a:pt x="133" y="135"/>
                    <a:pt x="136" y="132"/>
                    <a:pt x="139" y="129"/>
                  </a:cubicBezTo>
                  <a:lnTo>
                    <a:pt x="197" y="82"/>
                  </a:lnTo>
                  <a:lnTo>
                    <a:pt x="237" y="57"/>
                  </a:lnTo>
                  <a:lnTo>
                    <a:pt x="277" y="37"/>
                  </a:lnTo>
                  <a:lnTo>
                    <a:pt x="319" y="22"/>
                  </a:lnTo>
                  <a:lnTo>
                    <a:pt x="363" y="10"/>
                  </a:lnTo>
                  <a:lnTo>
                    <a:pt x="408" y="3"/>
                  </a:lnTo>
                  <a:lnTo>
                    <a:pt x="455" y="0"/>
                  </a:lnTo>
                  <a:lnTo>
                    <a:pt x="4390" y="0"/>
                  </a:lnTo>
                  <a:lnTo>
                    <a:pt x="4434" y="2"/>
                  </a:lnTo>
                  <a:lnTo>
                    <a:pt x="4480" y="9"/>
                  </a:lnTo>
                  <a:lnTo>
                    <a:pt x="4523" y="19"/>
                  </a:lnTo>
                  <a:lnTo>
                    <a:pt x="4566" y="35"/>
                  </a:lnTo>
                  <a:lnTo>
                    <a:pt x="4606" y="54"/>
                  </a:lnTo>
                  <a:lnTo>
                    <a:pt x="4644" y="77"/>
                  </a:lnTo>
                  <a:lnTo>
                    <a:pt x="4710" y="129"/>
                  </a:lnTo>
                  <a:cubicBezTo>
                    <a:pt x="4713" y="132"/>
                    <a:pt x="4716" y="135"/>
                    <a:pt x="4719" y="138"/>
                  </a:cubicBezTo>
                  <a:lnTo>
                    <a:pt x="4767" y="196"/>
                  </a:lnTo>
                  <a:cubicBezTo>
                    <a:pt x="4769" y="199"/>
                    <a:pt x="4771" y="202"/>
                    <a:pt x="4773" y="205"/>
                  </a:cubicBezTo>
                  <a:lnTo>
                    <a:pt x="4792" y="237"/>
                  </a:lnTo>
                  <a:lnTo>
                    <a:pt x="4811" y="276"/>
                  </a:lnTo>
                  <a:lnTo>
                    <a:pt x="4827" y="318"/>
                  </a:lnTo>
                  <a:lnTo>
                    <a:pt x="4839" y="363"/>
                  </a:lnTo>
                  <a:lnTo>
                    <a:pt x="4846" y="408"/>
                  </a:lnTo>
                  <a:lnTo>
                    <a:pt x="4849" y="455"/>
                  </a:lnTo>
                  <a:lnTo>
                    <a:pt x="4849" y="2024"/>
                  </a:lnTo>
                  <a:lnTo>
                    <a:pt x="4847" y="2068"/>
                  </a:lnTo>
                  <a:lnTo>
                    <a:pt x="4840" y="2114"/>
                  </a:lnTo>
                  <a:lnTo>
                    <a:pt x="4830" y="2157"/>
                  </a:lnTo>
                  <a:lnTo>
                    <a:pt x="4814" y="2200"/>
                  </a:lnTo>
                  <a:lnTo>
                    <a:pt x="4795" y="2240"/>
                  </a:lnTo>
                  <a:lnTo>
                    <a:pt x="4772" y="2278"/>
                  </a:lnTo>
                  <a:cubicBezTo>
                    <a:pt x="4771" y="2281"/>
                    <a:pt x="4769" y="2284"/>
                    <a:pt x="4767" y="2286"/>
                  </a:cubicBezTo>
                  <a:lnTo>
                    <a:pt x="4719" y="2344"/>
                  </a:lnTo>
                  <a:cubicBezTo>
                    <a:pt x="4716" y="2347"/>
                    <a:pt x="4713" y="2350"/>
                    <a:pt x="4710" y="2353"/>
                  </a:cubicBezTo>
                  <a:lnTo>
                    <a:pt x="4652" y="2401"/>
                  </a:lnTo>
                  <a:cubicBezTo>
                    <a:pt x="4650" y="2403"/>
                    <a:pt x="4647" y="2405"/>
                    <a:pt x="4644" y="2406"/>
                  </a:cubicBezTo>
                  <a:lnTo>
                    <a:pt x="4612" y="2426"/>
                  </a:lnTo>
                  <a:lnTo>
                    <a:pt x="4572" y="2446"/>
                  </a:lnTo>
                  <a:lnTo>
                    <a:pt x="4530" y="2461"/>
                  </a:lnTo>
                  <a:lnTo>
                    <a:pt x="4486" y="2473"/>
                  </a:lnTo>
                  <a:lnTo>
                    <a:pt x="4441" y="2480"/>
                  </a:lnTo>
                  <a:lnTo>
                    <a:pt x="4394" y="2483"/>
                  </a:lnTo>
                  <a:lnTo>
                    <a:pt x="458" y="2483"/>
                  </a:lnTo>
                  <a:lnTo>
                    <a:pt x="415" y="2481"/>
                  </a:lnTo>
                  <a:lnTo>
                    <a:pt x="369" y="2474"/>
                  </a:lnTo>
                  <a:lnTo>
                    <a:pt x="326" y="2464"/>
                  </a:lnTo>
                  <a:lnTo>
                    <a:pt x="283" y="2448"/>
                  </a:lnTo>
                  <a:lnTo>
                    <a:pt x="243" y="2429"/>
                  </a:lnTo>
                  <a:lnTo>
                    <a:pt x="205" y="2406"/>
                  </a:lnTo>
                  <a:cubicBezTo>
                    <a:pt x="202" y="2405"/>
                    <a:pt x="199" y="2403"/>
                    <a:pt x="197" y="2401"/>
                  </a:cubicBezTo>
                  <a:lnTo>
                    <a:pt x="139" y="2353"/>
                  </a:lnTo>
                  <a:cubicBezTo>
                    <a:pt x="136" y="2350"/>
                    <a:pt x="133" y="2347"/>
                    <a:pt x="130" y="2344"/>
                  </a:cubicBezTo>
                  <a:lnTo>
                    <a:pt x="82" y="2286"/>
                  </a:lnTo>
                  <a:cubicBezTo>
                    <a:pt x="80" y="2284"/>
                    <a:pt x="78" y="2281"/>
                    <a:pt x="77" y="2278"/>
                  </a:cubicBezTo>
                  <a:lnTo>
                    <a:pt x="57" y="2246"/>
                  </a:lnTo>
                  <a:lnTo>
                    <a:pt x="37" y="2206"/>
                  </a:lnTo>
                  <a:lnTo>
                    <a:pt x="22" y="2164"/>
                  </a:lnTo>
                  <a:lnTo>
                    <a:pt x="10" y="2120"/>
                  </a:lnTo>
                  <a:lnTo>
                    <a:pt x="3" y="2075"/>
                  </a:lnTo>
                  <a:lnTo>
                    <a:pt x="0" y="2028"/>
                  </a:lnTo>
                  <a:lnTo>
                    <a:pt x="0" y="458"/>
                  </a:lnTo>
                  <a:close/>
                  <a:moveTo>
                    <a:pt x="133" y="2021"/>
                  </a:moveTo>
                  <a:lnTo>
                    <a:pt x="134" y="2054"/>
                  </a:lnTo>
                  <a:lnTo>
                    <a:pt x="139" y="2087"/>
                  </a:lnTo>
                  <a:lnTo>
                    <a:pt x="146" y="2118"/>
                  </a:lnTo>
                  <a:lnTo>
                    <a:pt x="158" y="2148"/>
                  </a:lnTo>
                  <a:lnTo>
                    <a:pt x="171" y="2177"/>
                  </a:lnTo>
                  <a:lnTo>
                    <a:pt x="190" y="2209"/>
                  </a:lnTo>
                  <a:lnTo>
                    <a:pt x="185" y="2201"/>
                  </a:lnTo>
                  <a:lnTo>
                    <a:pt x="233" y="2259"/>
                  </a:lnTo>
                  <a:lnTo>
                    <a:pt x="224" y="2250"/>
                  </a:lnTo>
                  <a:lnTo>
                    <a:pt x="282" y="2298"/>
                  </a:lnTo>
                  <a:lnTo>
                    <a:pt x="274" y="2293"/>
                  </a:lnTo>
                  <a:lnTo>
                    <a:pt x="300" y="2309"/>
                  </a:lnTo>
                  <a:lnTo>
                    <a:pt x="329" y="2323"/>
                  </a:lnTo>
                  <a:lnTo>
                    <a:pt x="358" y="2334"/>
                  </a:lnTo>
                  <a:lnTo>
                    <a:pt x="390" y="2343"/>
                  </a:lnTo>
                  <a:lnTo>
                    <a:pt x="422" y="2348"/>
                  </a:lnTo>
                  <a:lnTo>
                    <a:pt x="458" y="2350"/>
                  </a:lnTo>
                  <a:lnTo>
                    <a:pt x="4387" y="2350"/>
                  </a:lnTo>
                  <a:lnTo>
                    <a:pt x="4420" y="2349"/>
                  </a:lnTo>
                  <a:lnTo>
                    <a:pt x="4453" y="2344"/>
                  </a:lnTo>
                  <a:lnTo>
                    <a:pt x="4484" y="2337"/>
                  </a:lnTo>
                  <a:lnTo>
                    <a:pt x="4514" y="2325"/>
                  </a:lnTo>
                  <a:lnTo>
                    <a:pt x="4543" y="2312"/>
                  </a:lnTo>
                  <a:lnTo>
                    <a:pt x="4575" y="2293"/>
                  </a:lnTo>
                  <a:lnTo>
                    <a:pt x="4567" y="2298"/>
                  </a:lnTo>
                  <a:lnTo>
                    <a:pt x="4625" y="2250"/>
                  </a:lnTo>
                  <a:lnTo>
                    <a:pt x="4616" y="2259"/>
                  </a:lnTo>
                  <a:lnTo>
                    <a:pt x="4664" y="2201"/>
                  </a:lnTo>
                  <a:lnTo>
                    <a:pt x="4659" y="2209"/>
                  </a:lnTo>
                  <a:lnTo>
                    <a:pt x="4675" y="2183"/>
                  </a:lnTo>
                  <a:lnTo>
                    <a:pt x="4689" y="2154"/>
                  </a:lnTo>
                  <a:lnTo>
                    <a:pt x="4700" y="2125"/>
                  </a:lnTo>
                  <a:lnTo>
                    <a:pt x="4709" y="2093"/>
                  </a:lnTo>
                  <a:lnTo>
                    <a:pt x="4714" y="2061"/>
                  </a:lnTo>
                  <a:lnTo>
                    <a:pt x="4716" y="2024"/>
                  </a:lnTo>
                  <a:lnTo>
                    <a:pt x="4716" y="461"/>
                  </a:lnTo>
                  <a:lnTo>
                    <a:pt x="4715" y="428"/>
                  </a:lnTo>
                  <a:lnTo>
                    <a:pt x="4710" y="395"/>
                  </a:lnTo>
                  <a:lnTo>
                    <a:pt x="4703" y="365"/>
                  </a:lnTo>
                  <a:lnTo>
                    <a:pt x="4691" y="335"/>
                  </a:lnTo>
                  <a:lnTo>
                    <a:pt x="4678" y="306"/>
                  </a:lnTo>
                  <a:lnTo>
                    <a:pt x="4658" y="273"/>
                  </a:lnTo>
                  <a:lnTo>
                    <a:pt x="4664" y="281"/>
                  </a:lnTo>
                  <a:lnTo>
                    <a:pt x="4616" y="223"/>
                  </a:lnTo>
                  <a:lnTo>
                    <a:pt x="4625" y="233"/>
                  </a:lnTo>
                  <a:lnTo>
                    <a:pt x="4575" y="190"/>
                  </a:lnTo>
                  <a:lnTo>
                    <a:pt x="4549" y="174"/>
                  </a:lnTo>
                  <a:lnTo>
                    <a:pt x="4520" y="160"/>
                  </a:lnTo>
                  <a:lnTo>
                    <a:pt x="4491" y="149"/>
                  </a:lnTo>
                  <a:lnTo>
                    <a:pt x="4459" y="140"/>
                  </a:lnTo>
                  <a:lnTo>
                    <a:pt x="4427" y="135"/>
                  </a:lnTo>
                  <a:lnTo>
                    <a:pt x="4390" y="133"/>
                  </a:lnTo>
                  <a:lnTo>
                    <a:pt x="462" y="133"/>
                  </a:lnTo>
                  <a:lnTo>
                    <a:pt x="429" y="134"/>
                  </a:lnTo>
                  <a:lnTo>
                    <a:pt x="396" y="139"/>
                  </a:lnTo>
                  <a:lnTo>
                    <a:pt x="365" y="146"/>
                  </a:lnTo>
                  <a:lnTo>
                    <a:pt x="335" y="158"/>
                  </a:lnTo>
                  <a:lnTo>
                    <a:pt x="306" y="171"/>
                  </a:lnTo>
                  <a:lnTo>
                    <a:pt x="282" y="185"/>
                  </a:lnTo>
                  <a:lnTo>
                    <a:pt x="224" y="233"/>
                  </a:lnTo>
                  <a:lnTo>
                    <a:pt x="233" y="223"/>
                  </a:lnTo>
                  <a:lnTo>
                    <a:pt x="185" y="281"/>
                  </a:lnTo>
                  <a:lnTo>
                    <a:pt x="191" y="273"/>
                  </a:lnTo>
                  <a:lnTo>
                    <a:pt x="174" y="301"/>
                  </a:lnTo>
                  <a:lnTo>
                    <a:pt x="160" y="329"/>
                  </a:lnTo>
                  <a:lnTo>
                    <a:pt x="149" y="358"/>
                  </a:lnTo>
                  <a:lnTo>
                    <a:pt x="140" y="389"/>
                  </a:lnTo>
                  <a:lnTo>
                    <a:pt x="135" y="421"/>
                  </a:lnTo>
                  <a:lnTo>
                    <a:pt x="133" y="458"/>
                  </a:lnTo>
                  <a:lnTo>
                    <a:pt x="133" y="2021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101" name="Rectangle 87"/>
            <p:cNvSpPr>
              <a:spLocks noChangeArrowheads="1"/>
            </p:cNvSpPr>
            <p:nvPr/>
          </p:nvSpPr>
          <p:spPr bwMode="auto">
            <a:xfrm>
              <a:off x="3961268" y="5052511"/>
              <a:ext cx="808068" cy="178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 dirty="0">
                  <a:solidFill>
                    <a:srgbClr val="000000"/>
                  </a:solidFill>
                  <a:latin typeface="ＭＳ 明朝" pitchFamily="17" charset="-128"/>
                  <a:ea typeface="ＭＳ 明朝" pitchFamily="17" charset="-128"/>
                </a:rPr>
                <a:t>【適正処理・</a:t>
              </a:r>
              <a:endParaRPr lang="ja-JP" altLang="ja-JP" sz="1050" dirty="0"/>
            </a:p>
          </p:txBody>
        </p:sp>
        <p:sp>
          <p:nvSpPr>
            <p:cNvPr id="102" name="Rectangle 88"/>
            <p:cNvSpPr>
              <a:spLocks noChangeArrowheads="1"/>
            </p:cNvSpPr>
            <p:nvPr/>
          </p:nvSpPr>
          <p:spPr bwMode="auto">
            <a:xfrm>
              <a:off x="4748114" y="4837467"/>
              <a:ext cx="37547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>
                  <a:solidFill>
                    <a:srgbClr val="000000"/>
                  </a:solidFill>
                  <a:latin typeface="Century" pitchFamily="18" charset="0"/>
                </a:rPr>
                <a:t> </a:t>
              </a:r>
              <a:endParaRPr lang="ja-JP" altLang="ja-JP" sz="1050"/>
            </a:p>
          </p:txBody>
        </p:sp>
        <p:sp>
          <p:nvSpPr>
            <p:cNvPr id="103" name="Rectangle 89"/>
            <p:cNvSpPr>
              <a:spLocks noChangeArrowheads="1"/>
            </p:cNvSpPr>
            <p:nvPr/>
          </p:nvSpPr>
          <p:spPr bwMode="auto">
            <a:xfrm>
              <a:off x="4248581" y="4925818"/>
              <a:ext cx="73461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>
                  <a:solidFill>
                    <a:srgbClr val="000000"/>
                  </a:solidFill>
                  <a:latin typeface="Century" pitchFamily="18" charset="0"/>
                </a:rPr>
                <a:t>  </a:t>
              </a:r>
              <a:endParaRPr lang="ja-JP" altLang="ja-JP" sz="1050"/>
            </a:p>
          </p:txBody>
        </p:sp>
        <p:sp>
          <p:nvSpPr>
            <p:cNvPr id="104" name="Rectangle 90"/>
            <p:cNvSpPr>
              <a:spLocks noChangeArrowheads="1"/>
            </p:cNvSpPr>
            <p:nvPr/>
          </p:nvSpPr>
          <p:spPr bwMode="auto">
            <a:xfrm>
              <a:off x="4077173" y="5205877"/>
              <a:ext cx="672574" cy="178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 dirty="0">
                  <a:solidFill>
                    <a:srgbClr val="000000"/>
                  </a:solidFill>
                  <a:latin typeface="ＭＳ 明朝" pitchFamily="17" charset="-128"/>
                  <a:ea typeface="ＭＳ 明朝" pitchFamily="17" charset="-128"/>
                </a:rPr>
                <a:t>最終処分】</a:t>
              </a:r>
              <a:endParaRPr lang="ja-JP" altLang="ja-JP" sz="1050" dirty="0"/>
            </a:p>
          </p:txBody>
        </p:sp>
        <p:sp>
          <p:nvSpPr>
            <p:cNvPr id="105" name="Rectangle 91"/>
            <p:cNvSpPr>
              <a:spLocks noChangeArrowheads="1"/>
            </p:cNvSpPr>
            <p:nvPr/>
          </p:nvSpPr>
          <p:spPr bwMode="auto">
            <a:xfrm>
              <a:off x="4748114" y="4925818"/>
              <a:ext cx="37547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>
                  <a:solidFill>
                    <a:srgbClr val="000000"/>
                  </a:solidFill>
                  <a:latin typeface="Century" pitchFamily="18" charset="0"/>
                </a:rPr>
                <a:t> </a:t>
              </a:r>
              <a:endParaRPr lang="ja-JP" altLang="ja-JP" sz="1050"/>
            </a:p>
          </p:txBody>
        </p:sp>
        <p:sp>
          <p:nvSpPr>
            <p:cNvPr id="106" name="Rectangle 92"/>
            <p:cNvSpPr>
              <a:spLocks noChangeArrowheads="1"/>
            </p:cNvSpPr>
            <p:nvPr/>
          </p:nvSpPr>
          <p:spPr bwMode="auto">
            <a:xfrm>
              <a:off x="5820640" y="5572619"/>
              <a:ext cx="1211285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 dirty="0">
                  <a:solidFill>
                    <a:srgbClr val="000000"/>
                  </a:solidFill>
                  <a:latin typeface="ＭＳ 明朝" pitchFamily="17" charset="-128"/>
                  <a:ea typeface="ＭＳ 明朝" pitchFamily="17" charset="-128"/>
                </a:rPr>
                <a:t>質の高いリサイクル</a:t>
              </a:r>
              <a:endParaRPr lang="ja-JP" altLang="ja-JP" sz="1050" dirty="0"/>
            </a:p>
          </p:txBody>
        </p:sp>
        <p:sp>
          <p:nvSpPr>
            <p:cNvPr id="107" name="Rectangle 93"/>
            <p:cNvSpPr>
              <a:spLocks noChangeArrowheads="1"/>
            </p:cNvSpPr>
            <p:nvPr/>
          </p:nvSpPr>
          <p:spPr bwMode="auto">
            <a:xfrm>
              <a:off x="6746245" y="5712649"/>
              <a:ext cx="37547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>
                  <a:solidFill>
                    <a:srgbClr val="000000"/>
                  </a:solidFill>
                  <a:latin typeface="Century" pitchFamily="18" charset="0"/>
                </a:rPr>
                <a:t> </a:t>
              </a:r>
              <a:endParaRPr lang="ja-JP" altLang="ja-JP" sz="1050"/>
            </a:p>
          </p:txBody>
        </p:sp>
        <p:sp>
          <p:nvSpPr>
            <p:cNvPr id="108" name="Rectangle 94"/>
            <p:cNvSpPr>
              <a:spLocks noChangeArrowheads="1"/>
            </p:cNvSpPr>
            <p:nvPr/>
          </p:nvSpPr>
          <p:spPr bwMode="auto">
            <a:xfrm>
              <a:off x="5843494" y="5732653"/>
              <a:ext cx="403218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 dirty="0">
                  <a:solidFill>
                    <a:srgbClr val="000000"/>
                  </a:solidFill>
                  <a:latin typeface="ＭＳ 明朝" pitchFamily="17" charset="-128"/>
                  <a:ea typeface="ＭＳ 明朝" pitchFamily="17" charset="-128"/>
                </a:rPr>
                <a:t>（素材</a:t>
              </a:r>
              <a:endParaRPr lang="ja-JP" altLang="ja-JP" sz="1050" dirty="0"/>
            </a:p>
          </p:txBody>
        </p:sp>
        <p:sp>
          <p:nvSpPr>
            <p:cNvPr id="109" name="Rectangle 95"/>
            <p:cNvSpPr>
              <a:spLocks noChangeArrowheads="1"/>
            </p:cNvSpPr>
            <p:nvPr/>
          </p:nvSpPr>
          <p:spPr bwMode="auto">
            <a:xfrm>
              <a:off x="6232020" y="5732653"/>
              <a:ext cx="672574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 dirty="0">
                  <a:solidFill>
                    <a:srgbClr val="000000"/>
                  </a:solidFill>
                  <a:latin typeface="ＭＳ 明朝" pitchFamily="17" charset="-128"/>
                  <a:ea typeface="ＭＳ 明朝" pitchFamily="17" charset="-128"/>
                </a:rPr>
                <a:t>リサイクル</a:t>
              </a:r>
              <a:endParaRPr lang="ja-JP" altLang="ja-JP" sz="1050" dirty="0"/>
            </a:p>
          </p:txBody>
        </p:sp>
        <p:sp>
          <p:nvSpPr>
            <p:cNvPr id="110" name="Rectangle 96"/>
            <p:cNvSpPr>
              <a:spLocks noChangeArrowheads="1"/>
            </p:cNvSpPr>
            <p:nvPr/>
          </p:nvSpPr>
          <p:spPr bwMode="auto">
            <a:xfrm>
              <a:off x="6587896" y="5836008"/>
              <a:ext cx="133862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 dirty="0" err="1">
                  <a:solidFill>
                    <a:srgbClr val="000000"/>
                  </a:solidFill>
                  <a:latin typeface="ＭＳ 明朝" pitchFamily="17" charset="-128"/>
                  <a:ea typeface="ＭＳ 明朝" pitchFamily="17" charset="-128"/>
                </a:rPr>
                <a:t>、</a:t>
              </a:r>
              <a:endParaRPr lang="ja-JP" altLang="ja-JP" sz="1050" dirty="0"/>
            </a:p>
          </p:txBody>
        </p:sp>
        <p:sp>
          <p:nvSpPr>
            <p:cNvPr id="111" name="Rectangle 97"/>
            <p:cNvSpPr>
              <a:spLocks noChangeArrowheads="1"/>
            </p:cNvSpPr>
            <p:nvPr/>
          </p:nvSpPr>
          <p:spPr bwMode="auto">
            <a:xfrm>
              <a:off x="6746245" y="5827673"/>
              <a:ext cx="37547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>
                  <a:solidFill>
                    <a:srgbClr val="000000"/>
                  </a:solidFill>
                  <a:latin typeface="Century" pitchFamily="18" charset="0"/>
                </a:rPr>
                <a:t> </a:t>
              </a:r>
              <a:endParaRPr lang="ja-JP" altLang="ja-JP" sz="1050"/>
            </a:p>
          </p:txBody>
        </p:sp>
        <p:sp>
          <p:nvSpPr>
            <p:cNvPr id="112" name="Rectangle 98"/>
            <p:cNvSpPr>
              <a:spLocks noChangeArrowheads="1"/>
            </p:cNvSpPr>
            <p:nvPr/>
          </p:nvSpPr>
          <p:spPr bwMode="auto">
            <a:xfrm>
              <a:off x="5781461" y="5949365"/>
              <a:ext cx="269356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>
                  <a:solidFill>
                    <a:srgbClr val="000000"/>
                  </a:solidFill>
                  <a:latin typeface="ＭＳ 明朝" pitchFamily="17" charset="-128"/>
                  <a:ea typeface="ＭＳ 明朝" pitchFamily="17" charset="-128"/>
                </a:rPr>
                <a:t>    </a:t>
              </a:r>
              <a:endParaRPr lang="ja-JP" altLang="ja-JP" sz="1050"/>
            </a:p>
          </p:txBody>
        </p:sp>
        <p:sp>
          <p:nvSpPr>
            <p:cNvPr id="113" name="Rectangle 99"/>
            <p:cNvSpPr>
              <a:spLocks noChangeArrowheads="1"/>
            </p:cNvSpPr>
            <p:nvPr/>
          </p:nvSpPr>
          <p:spPr bwMode="auto">
            <a:xfrm>
              <a:off x="5967561" y="5892686"/>
              <a:ext cx="941929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 dirty="0">
                  <a:solidFill>
                    <a:srgbClr val="000000"/>
                  </a:solidFill>
                  <a:latin typeface="ＭＳ 明朝" pitchFamily="17" charset="-128"/>
                  <a:ea typeface="ＭＳ 明朝" pitchFamily="17" charset="-128"/>
                </a:rPr>
                <a:t>部品リサイクル</a:t>
              </a:r>
              <a:endParaRPr lang="ja-JP" altLang="ja-JP" sz="1050" dirty="0"/>
            </a:p>
          </p:txBody>
        </p:sp>
        <p:sp>
          <p:nvSpPr>
            <p:cNvPr id="114" name="Rectangle 100"/>
            <p:cNvSpPr>
              <a:spLocks noChangeArrowheads="1"/>
            </p:cNvSpPr>
            <p:nvPr/>
          </p:nvSpPr>
          <p:spPr bwMode="auto">
            <a:xfrm>
              <a:off x="6898063" y="5907689"/>
              <a:ext cx="133862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 dirty="0">
                  <a:solidFill>
                    <a:srgbClr val="000000"/>
                  </a:solidFill>
                  <a:latin typeface="ＭＳ 明朝" pitchFamily="17" charset="-128"/>
                  <a:ea typeface="ＭＳ 明朝" pitchFamily="17" charset="-128"/>
                </a:rPr>
                <a:t>）</a:t>
              </a:r>
              <a:endParaRPr lang="ja-JP" altLang="ja-JP" sz="1050" dirty="0"/>
            </a:p>
          </p:txBody>
        </p:sp>
        <p:sp>
          <p:nvSpPr>
            <p:cNvPr id="115" name="Rectangle 101"/>
            <p:cNvSpPr>
              <a:spLocks noChangeArrowheads="1"/>
            </p:cNvSpPr>
            <p:nvPr/>
          </p:nvSpPr>
          <p:spPr bwMode="auto">
            <a:xfrm>
              <a:off x="6883371" y="5941029"/>
              <a:ext cx="37547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>
                  <a:solidFill>
                    <a:srgbClr val="000000"/>
                  </a:solidFill>
                  <a:latin typeface="Century" pitchFamily="18" charset="0"/>
                </a:rPr>
                <a:t> </a:t>
              </a:r>
              <a:endParaRPr lang="ja-JP" altLang="ja-JP" sz="1050"/>
            </a:p>
          </p:txBody>
        </p:sp>
        <p:sp>
          <p:nvSpPr>
            <p:cNvPr id="116" name="Rectangle 102"/>
            <p:cNvSpPr>
              <a:spLocks noChangeArrowheads="1"/>
            </p:cNvSpPr>
            <p:nvPr/>
          </p:nvSpPr>
          <p:spPr bwMode="auto">
            <a:xfrm>
              <a:off x="5861451" y="4145656"/>
              <a:ext cx="672574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 dirty="0">
                  <a:solidFill>
                    <a:srgbClr val="000000"/>
                  </a:solidFill>
                  <a:latin typeface="ＭＳ 明朝" pitchFamily="17" charset="-128"/>
                  <a:ea typeface="ＭＳ 明朝" pitchFamily="17" charset="-128"/>
                </a:rPr>
                <a:t>リユース・</a:t>
              </a:r>
              <a:endParaRPr lang="ja-JP" altLang="ja-JP" sz="1050" dirty="0"/>
            </a:p>
          </p:txBody>
        </p:sp>
        <p:sp>
          <p:nvSpPr>
            <p:cNvPr id="117" name="Rectangle 103"/>
            <p:cNvSpPr>
              <a:spLocks noChangeArrowheads="1"/>
            </p:cNvSpPr>
            <p:nvPr/>
          </p:nvSpPr>
          <p:spPr bwMode="auto">
            <a:xfrm>
              <a:off x="6509538" y="4153991"/>
              <a:ext cx="538712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 dirty="0">
                  <a:solidFill>
                    <a:srgbClr val="000000"/>
                  </a:solidFill>
                  <a:latin typeface="ＭＳ 明朝" pitchFamily="17" charset="-128"/>
                  <a:ea typeface="ＭＳ 明朝" pitchFamily="17" charset="-128"/>
                </a:rPr>
                <a:t>レンタル</a:t>
              </a:r>
              <a:endParaRPr lang="ja-JP" altLang="ja-JP" sz="1050" dirty="0"/>
            </a:p>
          </p:txBody>
        </p:sp>
        <p:sp>
          <p:nvSpPr>
            <p:cNvPr id="118" name="Rectangle 104"/>
            <p:cNvSpPr>
              <a:spLocks noChangeArrowheads="1"/>
            </p:cNvSpPr>
            <p:nvPr/>
          </p:nvSpPr>
          <p:spPr bwMode="auto">
            <a:xfrm>
              <a:off x="6685844" y="4172328"/>
              <a:ext cx="37547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>
                  <a:solidFill>
                    <a:srgbClr val="000000"/>
                  </a:solidFill>
                  <a:latin typeface="Century" pitchFamily="18" charset="0"/>
                </a:rPr>
                <a:t> </a:t>
              </a:r>
              <a:endParaRPr lang="ja-JP" altLang="ja-JP" sz="1050"/>
            </a:p>
          </p:txBody>
        </p:sp>
        <p:sp>
          <p:nvSpPr>
            <p:cNvPr id="119" name="Freeform 105"/>
            <p:cNvSpPr>
              <a:spLocks/>
            </p:cNvSpPr>
            <p:nvPr/>
          </p:nvSpPr>
          <p:spPr bwMode="auto">
            <a:xfrm>
              <a:off x="8173015" y="5359242"/>
              <a:ext cx="718282" cy="313399"/>
            </a:xfrm>
            <a:custGeom>
              <a:avLst/>
              <a:gdLst>
                <a:gd name="T0" fmla="*/ 0 w 2270"/>
                <a:gd name="T1" fmla="*/ 206 h 1236"/>
                <a:gd name="T2" fmla="*/ 206 w 2270"/>
                <a:gd name="T3" fmla="*/ 0 h 1236"/>
                <a:gd name="T4" fmla="*/ 2065 w 2270"/>
                <a:gd name="T5" fmla="*/ 0 h 1236"/>
                <a:gd name="T6" fmla="*/ 2270 w 2270"/>
                <a:gd name="T7" fmla="*/ 206 h 1236"/>
                <a:gd name="T8" fmla="*/ 2270 w 2270"/>
                <a:gd name="T9" fmla="*/ 1030 h 1236"/>
                <a:gd name="T10" fmla="*/ 2065 w 2270"/>
                <a:gd name="T11" fmla="*/ 1236 h 1236"/>
                <a:gd name="T12" fmla="*/ 206 w 2270"/>
                <a:gd name="T13" fmla="*/ 1236 h 1236"/>
                <a:gd name="T14" fmla="*/ 0 w 2270"/>
                <a:gd name="T15" fmla="*/ 1030 h 1236"/>
                <a:gd name="T16" fmla="*/ 0 w 2270"/>
                <a:gd name="T17" fmla="*/ 206 h 1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0" h="1236">
                  <a:moveTo>
                    <a:pt x="0" y="206"/>
                  </a:moveTo>
                  <a:cubicBezTo>
                    <a:pt x="0" y="92"/>
                    <a:pt x="92" y="0"/>
                    <a:pt x="206" y="0"/>
                  </a:cubicBezTo>
                  <a:lnTo>
                    <a:pt x="2065" y="0"/>
                  </a:lnTo>
                  <a:cubicBezTo>
                    <a:pt x="2178" y="0"/>
                    <a:pt x="2270" y="92"/>
                    <a:pt x="2270" y="206"/>
                  </a:cubicBezTo>
                  <a:lnTo>
                    <a:pt x="2270" y="1030"/>
                  </a:lnTo>
                  <a:cubicBezTo>
                    <a:pt x="2270" y="1143"/>
                    <a:pt x="2178" y="1236"/>
                    <a:pt x="2065" y="1236"/>
                  </a:cubicBezTo>
                  <a:lnTo>
                    <a:pt x="206" y="1236"/>
                  </a:lnTo>
                  <a:cubicBezTo>
                    <a:pt x="92" y="1236"/>
                    <a:pt x="0" y="1143"/>
                    <a:pt x="0" y="1030"/>
                  </a:cubicBezTo>
                  <a:lnTo>
                    <a:pt x="0" y="206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122" name="Rectangle 108"/>
            <p:cNvSpPr>
              <a:spLocks noChangeArrowheads="1"/>
            </p:cNvSpPr>
            <p:nvPr/>
          </p:nvSpPr>
          <p:spPr bwMode="auto">
            <a:xfrm>
              <a:off x="8705197" y="5409252"/>
              <a:ext cx="37547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>
                  <a:solidFill>
                    <a:srgbClr val="000000"/>
                  </a:solidFill>
                  <a:latin typeface="Century" pitchFamily="18" charset="0"/>
                </a:rPr>
                <a:t> </a:t>
              </a:r>
              <a:endParaRPr lang="ja-JP" altLang="ja-JP" sz="1050"/>
            </a:p>
          </p:txBody>
        </p:sp>
        <p:sp>
          <p:nvSpPr>
            <p:cNvPr id="123" name="Rectangle 109"/>
            <p:cNvSpPr>
              <a:spLocks noChangeArrowheads="1"/>
            </p:cNvSpPr>
            <p:nvPr/>
          </p:nvSpPr>
          <p:spPr bwMode="auto">
            <a:xfrm>
              <a:off x="8226886" y="5514274"/>
              <a:ext cx="73461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>
                  <a:solidFill>
                    <a:srgbClr val="000000"/>
                  </a:solidFill>
                  <a:latin typeface="Century" pitchFamily="18" charset="0"/>
                </a:rPr>
                <a:t>  </a:t>
              </a:r>
              <a:endParaRPr lang="ja-JP" altLang="ja-JP" sz="1050"/>
            </a:p>
          </p:txBody>
        </p:sp>
        <p:sp>
          <p:nvSpPr>
            <p:cNvPr id="125" name="Rectangle 111"/>
            <p:cNvSpPr>
              <a:spLocks noChangeArrowheads="1"/>
            </p:cNvSpPr>
            <p:nvPr/>
          </p:nvSpPr>
          <p:spPr bwMode="auto">
            <a:xfrm>
              <a:off x="8705197" y="5514274"/>
              <a:ext cx="37547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>
                  <a:solidFill>
                    <a:srgbClr val="000000"/>
                  </a:solidFill>
                  <a:latin typeface="Century" pitchFamily="18" charset="0"/>
                </a:rPr>
                <a:t> </a:t>
              </a:r>
              <a:endParaRPr lang="ja-JP" altLang="ja-JP" sz="1050"/>
            </a:p>
          </p:txBody>
        </p:sp>
        <p:sp>
          <p:nvSpPr>
            <p:cNvPr id="126" name="Rectangle 112"/>
            <p:cNvSpPr>
              <a:spLocks noChangeArrowheads="1"/>
            </p:cNvSpPr>
            <p:nvPr/>
          </p:nvSpPr>
          <p:spPr bwMode="auto">
            <a:xfrm>
              <a:off x="6950302" y="3692228"/>
              <a:ext cx="538712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 b="1">
                  <a:solidFill>
                    <a:srgbClr val="000000"/>
                  </a:solidFill>
                  <a:latin typeface="ＭＳ ゴシック" pitchFamily="49" charset="-128"/>
                  <a:ea typeface="ＭＳ ゴシック" pitchFamily="49" charset="-128"/>
                </a:rPr>
                <a:t>使用済品</a:t>
              </a:r>
              <a:endParaRPr lang="ja-JP" altLang="ja-JP" sz="1050"/>
            </a:p>
          </p:txBody>
        </p:sp>
        <p:sp>
          <p:nvSpPr>
            <p:cNvPr id="127" name="Rectangle 113"/>
            <p:cNvSpPr>
              <a:spLocks noChangeArrowheads="1"/>
            </p:cNvSpPr>
            <p:nvPr/>
          </p:nvSpPr>
          <p:spPr bwMode="auto">
            <a:xfrm>
              <a:off x="7379639" y="3692228"/>
              <a:ext cx="66931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 b="1">
                  <a:solidFill>
                    <a:srgbClr val="000000"/>
                  </a:solidFill>
                  <a:latin typeface="ＭＳ ゴシック" pitchFamily="49" charset="-128"/>
                  <a:ea typeface="ＭＳ ゴシック" pitchFamily="49" charset="-128"/>
                </a:rPr>
                <a:t> </a:t>
              </a:r>
              <a:endParaRPr lang="ja-JP" altLang="ja-JP" sz="1050"/>
            </a:p>
          </p:txBody>
        </p:sp>
        <p:sp>
          <p:nvSpPr>
            <p:cNvPr id="128" name="Rectangle 114"/>
            <p:cNvSpPr>
              <a:spLocks noChangeArrowheads="1"/>
            </p:cNvSpPr>
            <p:nvPr/>
          </p:nvSpPr>
          <p:spPr bwMode="auto">
            <a:xfrm>
              <a:off x="6166721" y="6246093"/>
              <a:ext cx="538712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 b="1" dirty="0">
                  <a:solidFill>
                    <a:srgbClr val="000000"/>
                  </a:solidFill>
                  <a:latin typeface="ＭＳ ゴシック" pitchFamily="49" charset="-128"/>
                  <a:ea typeface="ＭＳ ゴシック" pitchFamily="49" charset="-128"/>
                </a:rPr>
                <a:t>再生資源</a:t>
              </a:r>
              <a:endParaRPr lang="ja-JP" altLang="ja-JP" sz="1050" dirty="0"/>
            </a:p>
          </p:txBody>
        </p:sp>
        <p:sp>
          <p:nvSpPr>
            <p:cNvPr id="129" name="Rectangle 115"/>
            <p:cNvSpPr>
              <a:spLocks noChangeArrowheads="1"/>
            </p:cNvSpPr>
            <p:nvPr/>
          </p:nvSpPr>
          <p:spPr bwMode="auto">
            <a:xfrm>
              <a:off x="6597691" y="6121067"/>
              <a:ext cx="66931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 b="1">
                  <a:solidFill>
                    <a:srgbClr val="000000"/>
                  </a:solidFill>
                  <a:latin typeface="ＭＳ ゴシック" pitchFamily="49" charset="-128"/>
                  <a:ea typeface="ＭＳ ゴシック" pitchFamily="49" charset="-128"/>
                </a:rPr>
                <a:t> </a:t>
              </a:r>
              <a:endParaRPr lang="ja-JP" altLang="ja-JP" sz="1050"/>
            </a:p>
          </p:txBody>
        </p:sp>
        <p:sp>
          <p:nvSpPr>
            <p:cNvPr id="130" name="Rectangle 116"/>
            <p:cNvSpPr>
              <a:spLocks noChangeArrowheads="1"/>
            </p:cNvSpPr>
            <p:nvPr/>
          </p:nvSpPr>
          <p:spPr bwMode="auto">
            <a:xfrm>
              <a:off x="4911360" y="4504064"/>
              <a:ext cx="269356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 b="1" dirty="0">
                  <a:solidFill>
                    <a:srgbClr val="000000"/>
                  </a:solidFill>
                  <a:latin typeface="ＭＳ ゴシック" pitchFamily="49" charset="-128"/>
                  <a:ea typeface="ＭＳ ゴシック" pitchFamily="49" charset="-128"/>
                </a:rPr>
                <a:t>製品</a:t>
              </a:r>
              <a:endParaRPr lang="ja-JP" altLang="ja-JP" sz="1050" dirty="0"/>
            </a:p>
          </p:txBody>
        </p:sp>
        <p:sp>
          <p:nvSpPr>
            <p:cNvPr id="131" name="Rectangle 117"/>
            <p:cNvSpPr>
              <a:spLocks noChangeArrowheads="1"/>
            </p:cNvSpPr>
            <p:nvPr/>
          </p:nvSpPr>
          <p:spPr bwMode="auto">
            <a:xfrm>
              <a:off x="5125212" y="4504064"/>
              <a:ext cx="66931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 b="1">
                  <a:solidFill>
                    <a:srgbClr val="000000"/>
                  </a:solidFill>
                  <a:latin typeface="ＭＳ ゴシック" pitchFamily="49" charset="-128"/>
                  <a:ea typeface="ＭＳ ゴシック" pitchFamily="49" charset="-128"/>
                </a:rPr>
                <a:t> </a:t>
              </a:r>
              <a:endParaRPr lang="ja-JP" altLang="ja-JP" sz="1050"/>
            </a:p>
          </p:txBody>
        </p:sp>
        <p:sp>
          <p:nvSpPr>
            <p:cNvPr id="132" name="Freeform 118"/>
            <p:cNvSpPr>
              <a:spLocks noEditPoints="1"/>
            </p:cNvSpPr>
            <p:nvPr/>
          </p:nvSpPr>
          <p:spPr bwMode="auto">
            <a:xfrm>
              <a:off x="7028660" y="5832674"/>
              <a:ext cx="697060" cy="80017"/>
            </a:xfrm>
            <a:custGeom>
              <a:avLst/>
              <a:gdLst>
                <a:gd name="T0" fmla="*/ 6067 w 6067"/>
                <a:gd name="T1" fmla="*/ 264 h 728"/>
                <a:gd name="T2" fmla="*/ 5467 w 6067"/>
                <a:gd name="T3" fmla="*/ 264 h 728"/>
                <a:gd name="T4" fmla="*/ 5467 w 6067"/>
                <a:gd name="T5" fmla="*/ 464 h 728"/>
                <a:gd name="T6" fmla="*/ 6067 w 6067"/>
                <a:gd name="T7" fmla="*/ 464 h 728"/>
                <a:gd name="T8" fmla="*/ 6067 w 6067"/>
                <a:gd name="T9" fmla="*/ 264 h 728"/>
                <a:gd name="T10" fmla="*/ 5267 w 6067"/>
                <a:gd name="T11" fmla="*/ 264 h 728"/>
                <a:gd name="T12" fmla="*/ 4667 w 6067"/>
                <a:gd name="T13" fmla="*/ 264 h 728"/>
                <a:gd name="T14" fmla="*/ 4667 w 6067"/>
                <a:gd name="T15" fmla="*/ 464 h 728"/>
                <a:gd name="T16" fmla="*/ 5267 w 6067"/>
                <a:gd name="T17" fmla="*/ 464 h 728"/>
                <a:gd name="T18" fmla="*/ 5267 w 6067"/>
                <a:gd name="T19" fmla="*/ 264 h 728"/>
                <a:gd name="T20" fmla="*/ 4467 w 6067"/>
                <a:gd name="T21" fmla="*/ 264 h 728"/>
                <a:gd name="T22" fmla="*/ 3867 w 6067"/>
                <a:gd name="T23" fmla="*/ 264 h 728"/>
                <a:gd name="T24" fmla="*/ 3867 w 6067"/>
                <a:gd name="T25" fmla="*/ 464 h 728"/>
                <a:gd name="T26" fmla="*/ 4467 w 6067"/>
                <a:gd name="T27" fmla="*/ 464 h 728"/>
                <a:gd name="T28" fmla="*/ 4467 w 6067"/>
                <a:gd name="T29" fmla="*/ 264 h 728"/>
                <a:gd name="T30" fmla="*/ 3667 w 6067"/>
                <a:gd name="T31" fmla="*/ 264 h 728"/>
                <a:gd name="T32" fmla="*/ 3067 w 6067"/>
                <a:gd name="T33" fmla="*/ 264 h 728"/>
                <a:gd name="T34" fmla="*/ 3067 w 6067"/>
                <a:gd name="T35" fmla="*/ 464 h 728"/>
                <a:gd name="T36" fmla="*/ 3667 w 6067"/>
                <a:gd name="T37" fmla="*/ 464 h 728"/>
                <a:gd name="T38" fmla="*/ 3667 w 6067"/>
                <a:gd name="T39" fmla="*/ 264 h 728"/>
                <a:gd name="T40" fmla="*/ 2867 w 6067"/>
                <a:gd name="T41" fmla="*/ 264 h 728"/>
                <a:gd name="T42" fmla="*/ 2267 w 6067"/>
                <a:gd name="T43" fmla="*/ 264 h 728"/>
                <a:gd name="T44" fmla="*/ 2267 w 6067"/>
                <a:gd name="T45" fmla="*/ 464 h 728"/>
                <a:gd name="T46" fmla="*/ 2867 w 6067"/>
                <a:gd name="T47" fmla="*/ 464 h 728"/>
                <a:gd name="T48" fmla="*/ 2867 w 6067"/>
                <a:gd name="T49" fmla="*/ 264 h 728"/>
                <a:gd name="T50" fmla="*/ 2067 w 6067"/>
                <a:gd name="T51" fmla="*/ 264 h 728"/>
                <a:gd name="T52" fmla="*/ 1467 w 6067"/>
                <a:gd name="T53" fmla="*/ 264 h 728"/>
                <a:gd name="T54" fmla="*/ 1467 w 6067"/>
                <a:gd name="T55" fmla="*/ 464 h 728"/>
                <a:gd name="T56" fmla="*/ 2067 w 6067"/>
                <a:gd name="T57" fmla="*/ 464 h 728"/>
                <a:gd name="T58" fmla="*/ 2067 w 6067"/>
                <a:gd name="T59" fmla="*/ 264 h 728"/>
                <a:gd name="T60" fmla="*/ 1267 w 6067"/>
                <a:gd name="T61" fmla="*/ 264 h 728"/>
                <a:gd name="T62" fmla="*/ 667 w 6067"/>
                <a:gd name="T63" fmla="*/ 264 h 728"/>
                <a:gd name="T64" fmla="*/ 667 w 6067"/>
                <a:gd name="T65" fmla="*/ 464 h 728"/>
                <a:gd name="T66" fmla="*/ 1267 w 6067"/>
                <a:gd name="T67" fmla="*/ 464 h 728"/>
                <a:gd name="T68" fmla="*/ 1267 w 6067"/>
                <a:gd name="T69" fmla="*/ 264 h 728"/>
                <a:gd name="T70" fmla="*/ 467 w 6067"/>
                <a:gd name="T71" fmla="*/ 264 h 728"/>
                <a:gd name="T72" fmla="*/ 189 w 6067"/>
                <a:gd name="T73" fmla="*/ 264 h 728"/>
                <a:gd name="T74" fmla="*/ 189 w 6067"/>
                <a:gd name="T75" fmla="*/ 464 h 728"/>
                <a:gd name="T76" fmla="*/ 467 w 6067"/>
                <a:gd name="T77" fmla="*/ 464 h 728"/>
                <a:gd name="T78" fmla="*/ 467 w 6067"/>
                <a:gd name="T79" fmla="*/ 264 h 728"/>
                <a:gd name="T80" fmla="*/ 536 w 6067"/>
                <a:gd name="T81" fmla="*/ 29 h 728"/>
                <a:gd name="T82" fmla="*/ 0 w 6067"/>
                <a:gd name="T83" fmla="*/ 364 h 728"/>
                <a:gd name="T84" fmla="*/ 536 w 6067"/>
                <a:gd name="T85" fmla="*/ 699 h 728"/>
                <a:gd name="T86" fmla="*/ 673 w 6067"/>
                <a:gd name="T87" fmla="*/ 667 h 728"/>
                <a:gd name="T88" fmla="*/ 642 w 6067"/>
                <a:gd name="T89" fmla="*/ 529 h 728"/>
                <a:gd name="T90" fmla="*/ 242 w 6067"/>
                <a:gd name="T91" fmla="*/ 279 h 728"/>
                <a:gd name="T92" fmla="*/ 242 w 6067"/>
                <a:gd name="T93" fmla="*/ 449 h 728"/>
                <a:gd name="T94" fmla="*/ 642 w 6067"/>
                <a:gd name="T95" fmla="*/ 199 h 728"/>
                <a:gd name="T96" fmla="*/ 642 w 6067"/>
                <a:gd name="T97" fmla="*/ 199 h 728"/>
                <a:gd name="T98" fmla="*/ 673 w 6067"/>
                <a:gd name="T99" fmla="*/ 61 h 728"/>
                <a:gd name="T100" fmla="*/ 536 w 6067"/>
                <a:gd name="T101" fmla="*/ 29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6067" h="728">
                  <a:moveTo>
                    <a:pt x="6067" y="264"/>
                  </a:moveTo>
                  <a:lnTo>
                    <a:pt x="5467" y="264"/>
                  </a:lnTo>
                  <a:lnTo>
                    <a:pt x="5467" y="464"/>
                  </a:lnTo>
                  <a:lnTo>
                    <a:pt x="6067" y="464"/>
                  </a:lnTo>
                  <a:lnTo>
                    <a:pt x="6067" y="264"/>
                  </a:lnTo>
                  <a:close/>
                  <a:moveTo>
                    <a:pt x="5267" y="264"/>
                  </a:moveTo>
                  <a:lnTo>
                    <a:pt x="4667" y="264"/>
                  </a:lnTo>
                  <a:lnTo>
                    <a:pt x="4667" y="464"/>
                  </a:lnTo>
                  <a:lnTo>
                    <a:pt x="5267" y="464"/>
                  </a:lnTo>
                  <a:lnTo>
                    <a:pt x="5267" y="264"/>
                  </a:lnTo>
                  <a:close/>
                  <a:moveTo>
                    <a:pt x="4467" y="264"/>
                  </a:moveTo>
                  <a:lnTo>
                    <a:pt x="3867" y="264"/>
                  </a:lnTo>
                  <a:lnTo>
                    <a:pt x="3867" y="464"/>
                  </a:lnTo>
                  <a:lnTo>
                    <a:pt x="4467" y="464"/>
                  </a:lnTo>
                  <a:lnTo>
                    <a:pt x="4467" y="264"/>
                  </a:lnTo>
                  <a:close/>
                  <a:moveTo>
                    <a:pt x="3667" y="264"/>
                  </a:moveTo>
                  <a:lnTo>
                    <a:pt x="3067" y="264"/>
                  </a:lnTo>
                  <a:lnTo>
                    <a:pt x="3067" y="464"/>
                  </a:lnTo>
                  <a:lnTo>
                    <a:pt x="3667" y="464"/>
                  </a:lnTo>
                  <a:lnTo>
                    <a:pt x="3667" y="264"/>
                  </a:lnTo>
                  <a:close/>
                  <a:moveTo>
                    <a:pt x="2867" y="264"/>
                  </a:moveTo>
                  <a:lnTo>
                    <a:pt x="2267" y="264"/>
                  </a:lnTo>
                  <a:lnTo>
                    <a:pt x="2267" y="464"/>
                  </a:lnTo>
                  <a:lnTo>
                    <a:pt x="2867" y="464"/>
                  </a:lnTo>
                  <a:lnTo>
                    <a:pt x="2867" y="264"/>
                  </a:lnTo>
                  <a:close/>
                  <a:moveTo>
                    <a:pt x="2067" y="264"/>
                  </a:moveTo>
                  <a:lnTo>
                    <a:pt x="1467" y="264"/>
                  </a:lnTo>
                  <a:lnTo>
                    <a:pt x="1467" y="464"/>
                  </a:lnTo>
                  <a:lnTo>
                    <a:pt x="2067" y="464"/>
                  </a:lnTo>
                  <a:lnTo>
                    <a:pt x="2067" y="264"/>
                  </a:lnTo>
                  <a:close/>
                  <a:moveTo>
                    <a:pt x="1267" y="264"/>
                  </a:moveTo>
                  <a:lnTo>
                    <a:pt x="667" y="264"/>
                  </a:lnTo>
                  <a:lnTo>
                    <a:pt x="667" y="464"/>
                  </a:lnTo>
                  <a:lnTo>
                    <a:pt x="1267" y="464"/>
                  </a:lnTo>
                  <a:lnTo>
                    <a:pt x="1267" y="264"/>
                  </a:lnTo>
                  <a:close/>
                  <a:moveTo>
                    <a:pt x="467" y="264"/>
                  </a:moveTo>
                  <a:lnTo>
                    <a:pt x="189" y="264"/>
                  </a:lnTo>
                  <a:lnTo>
                    <a:pt x="189" y="464"/>
                  </a:lnTo>
                  <a:lnTo>
                    <a:pt x="467" y="464"/>
                  </a:lnTo>
                  <a:lnTo>
                    <a:pt x="467" y="264"/>
                  </a:lnTo>
                  <a:close/>
                  <a:moveTo>
                    <a:pt x="536" y="29"/>
                  </a:moveTo>
                  <a:lnTo>
                    <a:pt x="0" y="364"/>
                  </a:lnTo>
                  <a:lnTo>
                    <a:pt x="536" y="699"/>
                  </a:lnTo>
                  <a:cubicBezTo>
                    <a:pt x="583" y="728"/>
                    <a:pt x="644" y="714"/>
                    <a:pt x="673" y="667"/>
                  </a:cubicBezTo>
                  <a:cubicBezTo>
                    <a:pt x="703" y="620"/>
                    <a:pt x="689" y="559"/>
                    <a:pt x="642" y="529"/>
                  </a:cubicBezTo>
                  <a:lnTo>
                    <a:pt x="242" y="279"/>
                  </a:lnTo>
                  <a:lnTo>
                    <a:pt x="242" y="449"/>
                  </a:lnTo>
                  <a:lnTo>
                    <a:pt x="642" y="199"/>
                  </a:lnTo>
                  <a:lnTo>
                    <a:pt x="642" y="199"/>
                  </a:lnTo>
                  <a:cubicBezTo>
                    <a:pt x="689" y="170"/>
                    <a:pt x="703" y="108"/>
                    <a:pt x="673" y="61"/>
                  </a:cubicBezTo>
                  <a:cubicBezTo>
                    <a:pt x="644" y="14"/>
                    <a:pt x="583" y="0"/>
                    <a:pt x="536" y="29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133" name="Freeform 119"/>
            <p:cNvSpPr>
              <a:spLocks noEditPoints="1"/>
            </p:cNvSpPr>
            <p:nvPr/>
          </p:nvSpPr>
          <p:spPr bwMode="auto">
            <a:xfrm>
              <a:off x="7417186" y="3648886"/>
              <a:ext cx="248134" cy="243384"/>
            </a:xfrm>
            <a:custGeom>
              <a:avLst/>
              <a:gdLst>
                <a:gd name="T0" fmla="*/ 174 w 2167"/>
                <a:gd name="T1" fmla="*/ 32 h 2242"/>
                <a:gd name="T2" fmla="*/ 220 w 2167"/>
                <a:gd name="T3" fmla="*/ 3 h 2242"/>
                <a:gd name="T4" fmla="*/ 273 w 2167"/>
                <a:gd name="T5" fmla="*/ 17 h 2242"/>
                <a:gd name="T6" fmla="*/ 450 w 2167"/>
                <a:gd name="T7" fmla="*/ 165 h 2242"/>
                <a:gd name="T8" fmla="*/ 623 w 2167"/>
                <a:gd name="T9" fmla="*/ 322 h 2242"/>
                <a:gd name="T10" fmla="*/ 787 w 2167"/>
                <a:gd name="T11" fmla="*/ 485 h 2242"/>
                <a:gd name="T12" fmla="*/ 943 w 2167"/>
                <a:gd name="T13" fmla="*/ 653 h 2242"/>
                <a:gd name="T14" fmla="*/ 1090 w 2167"/>
                <a:gd name="T15" fmla="*/ 826 h 2242"/>
                <a:gd name="T16" fmla="*/ 1226 w 2167"/>
                <a:gd name="T17" fmla="*/ 1003 h 2242"/>
                <a:gd name="T18" fmla="*/ 1353 w 2167"/>
                <a:gd name="T19" fmla="*/ 1183 h 2242"/>
                <a:gd name="T20" fmla="*/ 1468 w 2167"/>
                <a:gd name="T21" fmla="*/ 1365 h 2242"/>
                <a:gd name="T22" fmla="*/ 1430 w 2167"/>
                <a:gd name="T23" fmla="*/ 1337 h 2242"/>
                <a:gd name="T24" fmla="*/ 2116 w 2167"/>
                <a:gd name="T25" fmla="*/ 1537 h 2242"/>
                <a:gd name="T26" fmla="*/ 2161 w 2167"/>
                <a:gd name="T27" fmla="*/ 1582 h 2242"/>
                <a:gd name="T28" fmla="*/ 2147 w 2167"/>
                <a:gd name="T29" fmla="*/ 1644 h 2242"/>
                <a:gd name="T30" fmla="*/ 1659 w 2167"/>
                <a:gd name="T31" fmla="*/ 2211 h 2242"/>
                <a:gd name="T32" fmla="*/ 1566 w 2167"/>
                <a:gd name="T33" fmla="*/ 2219 h 2242"/>
                <a:gd name="T34" fmla="*/ 282 w 2167"/>
                <a:gd name="T35" fmla="*/ 1136 h 2242"/>
                <a:gd name="T36" fmla="*/ 266 w 2167"/>
                <a:gd name="T37" fmla="*/ 1053 h 2242"/>
                <a:gd name="T38" fmla="*/ 344 w 2167"/>
                <a:gd name="T39" fmla="*/ 1021 h 2242"/>
                <a:gd name="T40" fmla="*/ 1019 w 2167"/>
                <a:gd name="T41" fmla="*/ 1217 h 2242"/>
                <a:gd name="T42" fmla="*/ 946 w 2167"/>
                <a:gd name="T43" fmla="*/ 1321 h 2242"/>
                <a:gd name="T44" fmla="*/ 849 w 2167"/>
                <a:gd name="T45" fmla="*/ 1191 h 2242"/>
                <a:gd name="T46" fmla="*/ 748 w 2167"/>
                <a:gd name="T47" fmla="*/ 1064 h 2242"/>
                <a:gd name="T48" fmla="*/ 641 w 2167"/>
                <a:gd name="T49" fmla="*/ 940 h 2242"/>
                <a:gd name="T50" fmla="*/ 528 w 2167"/>
                <a:gd name="T51" fmla="*/ 818 h 2242"/>
                <a:gd name="T52" fmla="*/ 410 w 2167"/>
                <a:gd name="T53" fmla="*/ 698 h 2242"/>
                <a:gd name="T54" fmla="*/ 288 w 2167"/>
                <a:gd name="T55" fmla="*/ 582 h 2242"/>
                <a:gd name="T56" fmla="*/ 162 w 2167"/>
                <a:gd name="T57" fmla="*/ 469 h 2242"/>
                <a:gd name="T58" fmla="*/ 32 w 2167"/>
                <a:gd name="T59" fmla="*/ 360 h 2242"/>
                <a:gd name="T60" fmla="*/ 18 w 2167"/>
                <a:gd name="T61" fmla="*/ 273 h 2242"/>
                <a:gd name="T62" fmla="*/ 174 w 2167"/>
                <a:gd name="T63" fmla="*/ 32 h 2242"/>
                <a:gd name="T64" fmla="*/ 130 w 2167"/>
                <a:gd name="T65" fmla="*/ 345 h 2242"/>
                <a:gd name="T66" fmla="*/ 117 w 2167"/>
                <a:gd name="T67" fmla="*/ 258 h 2242"/>
                <a:gd name="T68" fmla="*/ 251 w 2167"/>
                <a:gd name="T69" fmla="*/ 370 h 2242"/>
                <a:gd name="T70" fmla="*/ 381 w 2167"/>
                <a:gd name="T71" fmla="*/ 485 h 2242"/>
                <a:gd name="T72" fmla="*/ 505 w 2167"/>
                <a:gd name="T73" fmla="*/ 605 h 2242"/>
                <a:gd name="T74" fmla="*/ 626 w 2167"/>
                <a:gd name="T75" fmla="*/ 727 h 2242"/>
                <a:gd name="T76" fmla="*/ 741 w 2167"/>
                <a:gd name="T77" fmla="*/ 853 h 2242"/>
                <a:gd name="T78" fmla="*/ 852 w 2167"/>
                <a:gd name="T79" fmla="*/ 981 h 2242"/>
                <a:gd name="T80" fmla="*/ 956 w 2167"/>
                <a:gd name="T81" fmla="*/ 1111 h 2242"/>
                <a:gd name="T82" fmla="*/ 1053 w 2167"/>
                <a:gd name="T83" fmla="*/ 1242 h 2242"/>
                <a:gd name="T84" fmla="*/ 1055 w 2167"/>
                <a:gd name="T85" fmla="*/ 1320 h 2242"/>
                <a:gd name="T86" fmla="*/ 981 w 2167"/>
                <a:gd name="T87" fmla="*/ 1345 h 2242"/>
                <a:gd name="T88" fmla="*/ 306 w 2167"/>
                <a:gd name="T89" fmla="*/ 1149 h 2242"/>
                <a:gd name="T90" fmla="*/ 368 w 2167"/>
                <a:gd name="T91" fmla="*/ 1034 h 2242"/>
                <a:gd name="T92" fmla="*/ 1652 w 2167"/>
                <a:gd name="T93" fmla="*/ 2117 h 2242"/>
                <a:gd name="T94" fmla="*/ 1558 w 2167"/>
                <a:gd name="T95" fmla="*/ 2124 h 2242"/>
                <a:gd name="T96" fmla="*/ 2046 w 2167"/>
                <a:gd name="T97" fmla="*/ 1557 h 2242"/>
                <a:gd name="T98" fmla="*/ 2078 w 2167"/>
                <a:gd name="T99" fmla="*/ 1665 h 2242"/>
                <a:gd name="T100" fmla="*/ 1393 w 2167"/>
                <a:gd name="T101" fmla="*/ 1465 h 2242"/>
                <a:gd name="T102" fmla="*/ 1355 w 2167"/>
                <a:gd name="T103" fmla="*/ 1437 h 2242"/>
                <a:gd name="T104" fmla="*/ 1243 w 2167"/>
                <a:gd name="T105" fmla="*/ 1259 h 2242"/>
                <a:gd name="T106" fmla="*/ 1121 w 2167"/>
                <a:gd name="T107" fmla="*/ 1084 h 2242"/>
                <a:gd name="T108" fmla="*/ 988 w 2167"/>
                <a:gd name="T109" fmla="*/ 912 h 2242"/>
                <a:gd name="T110" fmla="*/ 845 w 2167"/>
                <a:gd name="T111" fmla="*/ 743 h 2242"/>
                <a:gd name="T112" fmla="*/ 693 w 2167"/>
                <a:gd name="T113" fmla="*/ 579 h 2242"/>
                <a:gd name="T114" fmla="*/ 533 w 2167"/>
                <a:gd name="T115" fmla="*/ 421 h 2242"/>
                <a:gd name="T116" fmla="*/ 365 w 2167"/>
                <a:gd name="T117" fmla="*/ 268 h 2242"/>
                <a:gd name="T118" fmla="*/ 187 w 2167"/>
                <a:gd name="T119" fmla="*/ 120 h 2242"/>
                <a:gd name="T120" fmla="*/ 286 w 2167"/>
                <a:gd name="T121" fmla="*/ 105 h 2242"/>
                <a:gd name="T122" fmla="*/ 130 w 2167"/>
                <a:gd name="T123" fmla="*/ 345 h 2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67" h="2242">
                  <a:moveTo>
                    <a:pt x="174" y="32"/>
                  </a:moveTo>
                  <a:cubicBezTo>
                    <a:pt x="184" y="16"/>
                    <a:pt x="201" y="5"/>
                    <a:pt x="220" y="3"/>
                  </a:cubicBezTo>
                  <a:cubicBezTo>
                    <a:pt x="239" y="0"/>
                    <a:pt x="258" y="5"/>
                    <a:pt x="273" y="17"/>
                  </a:cubicBezTo>
                  <a:lnTo>
                    <a:pt x="450" y="165"/>
                  </a:lnTo>
                  <a:lnTo>
                    <a:pt x="623" y="322"/>
                  </a:lnTo>
                  <a:lnTo>
                    <a:pt x="787" y="485"/>
                  </a:lnTo>
                  <a:lnTo>
                    <a:pt x="943" y="653"/>
                  </a:lnTo>
                  <a:lnTo>
                    <a:pt x="1090" y="826"/>
                  </a:lnTo>
                  <a:lnTo>
                    <a:pt x="1226" y="1003"/>
                  </a:lnTo>
                  <a:lnTo>
                    <a:pt x="1353" y="1183"/>
                  </a:lnTo>
                  <a:lnTo>
                    <a:pt x="1468" y="1365"/>
                  </a:lnTo>
                  <a:lnTo>
                    <a:pt x="1430" y="1337"/>
                  </a:lnTo>
                  <a:lnTo>
                    <a:pt x="2116" y="1537"/>
                  </a:lnTo>
                  <a:cubicBezTo>
                    <a:pt x="2137" y="1543"/>
                    <a:pt x="2154" y="1560"/>
                    <a:pt x="2161" y="1582"/>
                  </a:cubicBezTo>
                  <a:cubicBezTo>
                    <a:pt x="2167" y="1604"/>
                    <a:pt x="2162" y="1627"/>
                    <a:pt x="2147" y="1644"/>
                  </a:cubicBezTo>
                  <a:lnTo>
                    <a:pt x="1659" y="2211"/>
                  </a:lnTo>
                  <a:cubicBezTo>
                    <a:pt x="1636" y="2239"/>
                    <a:pt x="1594" y="2242"/>
                    <a:pt x="1566" y="2219"/>
                  </a:cubicBezTo>
                  <a:lnTo>
                    <a:pt x="282" y="1136"/>
                  </a:lnTo>
                  <a:cubicBezTo>
                    <a:pt x="258" y="1116"/>
                    <a:pt x="251" y="1081"/>
                    <a:pt x="266" y="1053"/>
                  </a:cubicBezTo>
                  <a:cubicBezTo>
                    <a:pt x="281" y="1026"/>
                    <a:pt x="313" y="1012"/>
                    <a:pt x="344" y="1021"/>
                  </a:cubicBezTo>
                  <a:lnTo>
                    <a:pt x="1019" y="1217"/>
                  </a:lnTo>
                  <a:lnTo>
                    <a:pt x="946" y="1321"/>
                  </a:lnTo>
                  <a:lnTo>
                    <a:pt x="849" y="1191"/>
                  </a:lnTo>
                  <a:lnTo>
                    <a:pt x="748" y="1064"/>
                  </a:lnTo>
                  <a:lnTo>
                    <a:pt x="641" y="940"/>
                  </a:lnTo>
                  <a:lnTo>
                    <a:pt x="528" y="818"/>
                  </a:lnTo>
                  <a:lnTo>
                    <a:pt x="410" y="698"/>
                  </a:lnTo>
                  <a:lnTo>
                    <a:pt x="288" y="582"/>
                  </a:lnTo>
                  <a:lnTo>
                    <a:pt x="162" y="469"/>
                  </a:lnTo>
                  <a:lnTo>
                    <a:pt x="32" y="360"/>
                  </a:lnTo>
                  <a:cubicBezTo>
                    <a:pt x="6" y="338"/>
                    <a:pt x="0" y="301"/>
                    <a:pt x="18" y="273"/>
                  </a:cubicBezTo>
                  <a:lnTo>
                    <a:pt x="174" y="32"/>
                  </a:lnTo>
                  <a:close/>
                  <a:moveTo>
                    <a:pt x="130" y="345"/>
                  </a:moveTo>
                  <a:lnTo>
                    <a:pt x="117" y="258"/>
                  </a:lnTo>
                  <a:lnTo>
                    <a:pt x="251" y="370"/>
                  </a:lnTo>
                  <a:lnTo>
                    <a:pt x="381" y="485"/>
                  </a:lnTo>
                  <a:lnTo>
                    <a:pt x="505" y="605"/>
                  </a:lnTo>
                  <a:lnTo>
                    <a:pt x="626" y="727"/>
                  </a:lnTo>
                  <a:lnTo>
                    <a:pt x="741" y="853"/>
                  </a:lnTo>
                  <a:lnTo>
                    <a:pt x="852" y="981"/>
                  </a:lnTo>
                  <a:lnTo>
                    <a:pt x="956" y="1111"/>
                  </a:lnTo>
                  <a:lnTo>
                    <a:pt x="1053" y="1242"/>
                  </a:lnTo>
                  <a:cubicBezTo>
                    <a:pt x="1071" y="1265"/>
                    <a:pt x="1071" y="1296"/>
                    <a:pt x="1055" y="1320"/>
                  </a:cubicBezTo>
                  <a:cubicBezTo>
                    <a:pt x="1038" y="1343"/>
                    <a:pt x="1009" y="1353"/>
                    <a:pt x="981" y="1345"/>
                  </a:cubicBezTo>
                  <a:lnTo>
                    <a:pt x="306" y="1149"/>
                  </a:lnTo>
                  <a:lnTo>
                    <a:pt x="368" y="1034"/>
                  </a:lnTo>
                  <a:lnTo>
                    <a:pt x="1652" y="2117"/>
                  </a:lnTo>
                  <a:lnTo>
                    <a:pt x="1558" y="2124"/>
                  </a:lnTo>
                  <a:lnTo>
                    <a:pt x="2046" y="1557"/>
                  </a:lnTo>
                  <a:lnTo>
                    <a:pt x="2078" y="1665"/>
                  </a:lnTo>
                  <a:lnTo>
                    <a:pt x="1393" y="1465"/>
                  </a:lnTo>
                  <a:cubicBezTo>
                    <a:pt x="1377" y="1460"/>
                    <a:pt x="1364" y="1450"/>
                    <a:pt x="1355" y="1437"/>
                  </a:cubicBezTo>
                  <a:lnTo>
                    <a:pt x="1243" y="1259"/>
                  </a:lnTo>
                  <a:lnTo>
                    <a:pt x="1121" y="1084"/>
                  </a:lnTo>
                  <a:lnTo>
                    <a:pt x="988" y="912"/>
                  </a:lnTo>
                  <a:lnTo>
                    <a:pt x="845" y="743"/>
                  </a:lnTo>
                  <a:lnTo>
                    <a:pt x="693" y="579"/>
                  </a:lnTo>
                  <a:lnTo>
                    <a:pt x="533" y="421"/>
                  </a:lnTo>
                  <a:lnTo>
                    <a:pt x="365" y="268"/>
                  </a:lnTo>
                  <a:lnTo>
                    <a:pt x="187" y="120"/>
                  </a:lnTo>
                  <a:lnTo>
                    <a:pt x="286" y="105"/>
                  </a:lnTo>
                  <a:lnTo>
                    <a:pt x="130" y="345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134" name="Freeform 120"/>
            <p:cNvSpPr>
              <a:spLocks noEditPoints="1"/>
            </p:cNvSpPr>
            <p:nvPr/>
          </p:nvSpPr>
          <p:spPr bwMode="auto">
            <a:xfrm>
              <a:off x="5805948" y="6201084"/>
              <a:ext cx="292210" cy="111690"/>
            </a:xfrm>
            <a:custGeom>
              <a:avLst/>
              <a:gdLst>
                <a:gd name="T0" fmla="*/ 2545 w 2546"/>
                <a:gd name="T1" fmla="*/ 966 h 1037"/>
                <a:gd name="T2" fmla="*/ 2525 w 2546"/>
                <a:gd name="T3" fmla="*/ 1017 h 1037"/>
                <a:gd name="T4" fmla="*/ 2474 w 2546"/>
                <a:gd name="T5" fmla="*/ 1036 h 1037"/>
                <a:gd name="T6" fmla="*/ 2244 w 2546"/>
                <a:gd name="T7" fmla="*/ 1019 h 1037"/>
                <a:gd name="T8" fmla="*/ 2012 w 2546"/>
                <a:gd name="T9" fmla="*/ 993 h 1037"/>
                <a:gd name="T10" fmla="*/ 1783 w 2546"/>
                <a:gd name="T11" fmla="*/ 956 h 1037"/>
                <a:gd name="T12" fmla="*/ 1559 w 2546"/>
                <a:gd name="T13" fmla="*/ 911 h 1037"/>
                <a:gd name="T14" fmla="*/ 1339 w 2546"/>
                <a:gd name="T15" fmla="*/ 856 h 1037"/>
                <a:gd name="T16" fmla="*/ 1125 w 2546"/>
                <a:gd name="T17" fmla="*/ 792 h 1037"/>
                <a:gd name="T18" fmla="*/ 917 w 2546"/>
                <a:gd name="T19" fmla="*/ 719 h 1037"/>
                <a:gd name="T20" fmla="*/ 717 w 2546"/>
                <a:gd name="T21" fmla="*/ 638 h 1037"/>
                <a:gd name="T22" fmla="*/ 764 w 2546"/>
                <a:gd name="T23" fmla="*/ 639 h 1037"/>
                <a:gd name="T24" fmla="*/ 91 w 2546"/>
                <a:gd name="T25" fmla="*/ 877 h 1037"/>
                <a:gd name="T26" fmla="*/ 28 w 2546"/>
                <a:gd name="T27" fmla="*/ 867 h 1037"/>
                <a:gd name="T28" fmla="*/ 2 w 2546"/>
                <a:gd name="T29" fmla="*/ 808 h 1037"/>
                <a:gd name="T30" fmla="*/ 68 w 2546"/>
                <a:gd name="T31" fmla="*/ 63 h 1037"/>
                <a:gd name="T32" fmla="*/ 139 w 2546"/>
                <a:gd name="T33" fmla="*/ 3 h 1037"/>
                <a:gd name="T34" fmla="*/ 1814 w 2546"/>
                <a:gd name="T35" fmla="*/ 133 h 1037"/>
                <a:gd name="T36" fmla="*/ 1875 w 2546"/>
                <a:gd name="T37" fmla="*/ 191 h 1037"/>
                <a:gd name="T38" fmla="*/ 1831 w 2546"/>
                <a:gd name="T39" fmla="*/ 262 h 1037"/>
                <a:gd name="T40" fmla="*/ 1168 w 2546"/>
                <a:gd name="T41" fmla="*/ 496 h 1037"/>
                <a:gd name="T42" fmla="*/ 1166 w 2546"/>
                <a:gd name="T43" fmla="*/ 370 h 1037"/>
                <a:gd name="T44" fmla="*/ 1321 w 2546"/>
                <a:gd name="T45" fmla="*/ 419 h 1037"/>
                <a:gd name="T46" fmla="*/ 1477 w 2546"/>
                <a:gd name="T47" fmla="*/ 463 h 1037"/>
                <a:gd name="T48" fmla="*/ 1637 w 2546"/>
                <a:gd name="T49" fmla="*/ 501 h 1037"/>
                <a:gd name="T50" fmla="*/ 1800 w 2546"/>
                <a:gd name="T51" fmla="*/ 535 h 1037"/>
                <a:gd name="T52" fmla="*/ 1965 w 2546"/>
                <a:gd name="T53" fmla="*/ 563 h 1037"/>
                <a:gd name="T54" fmla="*/ 2132 w 2546"/>
                <a:gd name="T55" fmla="*/ 586 h 1037"/>
                <a:gd name="T56" fmla="*/ 2301 w 2546"/>
                <a:gd name="T57" fmla="*/ 605 h 1037"/>
                <a:gd name="T58" fmla="*/ 2470 w 2546"/>
                <a:gd name="T59" fmla="*/ 617 h 1037"/>
                <a:gd name="T60" fmla="*/ 2532 w 2546"/>
                <a:gd name="T61" fmla="*/ 680 h 1037"/>
                <a:gd name="T62" fmla="*/ 2545 w 2546"/>
                <a:gd name="T63" fmla="*/ 966 h 1037"/>
                <a:gd name="T64" fmla="*/ 2398 w 2546"/>
                <a:gd name="T65" fmla="*/ 687 h 1037"/>
                <a:gd name="T66" fmla="*/ 2460 w 2546"/>
                <a:gd name="T67" fmla="*/ 750 h 1037"/>
                <a:gd name="T68" fmla="*/ 2286 w 2546"/>
                <a:gd name="T69" fmla="*/ 737 h 1037"/>
                <a:gd name="T70" fmla="*/ 2114 w 2546"/>
                <a:gd name="T71" fmla="*/ 719 h 1037"/>
                <a:gd name="T72" fmla="*/ 1943 w 2546"/>
                <a:gd name="T73" fmla="*/ 695 h 1037"/>
                <a:gd name="T74" fmla="*/ 1773 w 2546"/>
                <a:gd name="T75" fmla="*/ 665 h 1037"/>
                <a:gd name="T76" fmla="*/ 1606 w 2546"/>
                <a:gd name="T77" fmla="*/ 631 h 1037"/>
                <a:gd name="T78" fmla="*/ 1441 w 2546"/>
                <a:gd name="T79" fmla="*/ 591 h 1037"/>
                <a:gd name="T80" fmla="*/ 1281 w 2546"/>
                <a:gd name="T81" fmla="*/ 546 h 1037"/>
                <a:gd name="T82" fmla="*/ 1126 w 2546"/>
                <a:gd name="T83" fmla="*/ 497 h 1037"/>
                <a:gd name="T84" fmla="*/ 1079 w 2546"/>
                <a:gd name="T85" fmla="*/ 435 h 1037"/>
                <a:gd name="T86" fmla="*/ 1124 w 2546"/>
                <a:gd name="T87" fmla="*/ 371 h 1037"/>
                <a:gd name="T88" fmla="*/ 1787 w 2546"/>
                <a:gd name="T89" fmla="*/ 137 h 1037"/>
                <a:gd name="T90" fmla="*/ 1804 w 2546"/>
                <a:gd name="T91" fmla="*/ 266 h 1037"/>
                <a:gd name="T92" fmla="*/ 129 w 2546"/>
                <a:gd name="T93" fmla="*/ 135 h 1037"/>
                <a:gd name="T94" fmla="*/ 200 w 2546"/>
                <a:gd name="T95" fmla="*/ 75 h 1037"/>
                <a:gd name="T96" fmla="*/ 135 w 2546"/>
                <a:gd name="T97" fmla="*/ 820 h 1037"/>
                <a:gd name="T98" fmla="*/ 46 w 2546"/>
                <a:gd name="T99" fmla="*/ 751 h 1037"/>
                <a:gd name="T100" fmla="*/ 720 w 2546"/>
                <a:gd name="T101" fmla="*/ 514 h 1037"/>
                <a:gd name="T102" fmla="*/ 767 w 2546"/>
                <a:gd name="T103" fmla="*/ 515 h 1037"/>
                <a:gd name="T104" fmla="*/ 961 w 2546"/>
                <a:gd name="T105" fmla="*/ 594 h 1037"/>
                <a:gd name="T106" fmla="*/ 1163 w 2546"/>
                <a:gd name="T107" fmla="*/ 664 h 1037"/>
                <a:gd name="T108" fmla="*/ 1371 w 2546"/>
                <a:gd name="T109" fmla="*/ 726 h 1037"/>
                <a:gd name="T110" fmla="*/ 1586 w 2546"/>
                <a:gd name="T111" fmla="*/ 780 h 1037"/>
                <a:gd name="T112" fmla="*/ 1804 w 2546"/>
                <a:gd name="T113" fmla="*/ 825 h 1037"/>
                <a:gd name="T114" fmla="*/ 2028 w 2546"/>
                <a:gd name="T115" fmla="*/ 860 h 1037"/>
                <a:gd name="T116" fmla="*/ 2253 w 2546"/>
                <a:gd name="T117" fmla="*/ 886 h 1037"/>
                <a:gd name="T118" fmla="*/ 2483 w 2546"/>
                <a:gd name="T119" fmla="*/ 903 h 1037"/>
                <a:gd name="T120" fmla="*/ 2412 w 2546"/>
                <a:gd name="T121" fmla="*/ 973 h 1037"/>
                <a:gd name="T122" fmla="*/ 2398 w 2546"/>
                <a:gd name="T123" fmla="*/ 687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546" h="1037">
                  <a:moveTo>
                    <a:pt x="2545" y="966"/>
                  </a:moveTo>
                  <a:cubicBezTo>
                    <a:pt x="2546" y="985"/>
                    <a:pt x="2539" y="1004"/>
                    <a:pt x="2525" y="1017"/>
                  </a:cubicBezTo>
                  <a:cubicBezTo>
                    <a:pt x="2511" y="1030"/>
                    <a:pt x="2493" y="1037"/>
                    <a:pt x="2474" y="1036"/>
                  </a:cubicBezTo>
                  <a:lnTo>
                    <a:pt x="2244" y="1019"/>
                  </a:lnTo>
                  <a:lnTo>
                    <a:pt x="2012" y="993"/>
                  </a:lnTo>
                  <a:lnTo>
                    <a:pt x="1783" y="956"/>
                  </a:lnTo>
                  <a:lnTo>
                    <a:pt x="1559" y="911"/>
                  </a:lnTo>
                  <a:lnTo>
                    <a:pt x="1339" y="856"/>
                  </a:lnTo>
                  <a:lnTo>
                    <a:pt x="1125" y="792"/>
                  </a:lnTo>
                  <a:lnTo>
                    <a:pt x="917" y="719"/>
                  </a:lnTo>
                  <a:lnTo>
                    <a:pt x="717" y="638"/>
                  </a:lnTo>
                  <a:lnTo>
                    <a:pt x="764" y="639"/>
                  </a:lnTo>
                  <a:lnTo>
                    <a:pt x="91" y="877"/>
                  </a:lnTo>
                  <a:cubicBezTo>
                    <a:pt x="69" y="884"/>
                    <a:pt x="46" y="881"/>
                    <a:pt x="28" y="867"/>
                  </a:cubicBezTo>
                  <a:cubicBezTo>
                    <a:pt x="10" y="853"/>
                    <a:pt x="0" y="831"/>
                    <a:pt x="2" y="808"/>
                  </a:cubicBezTo>
                  <a:lnTo>
                    <a:pt x="68" y="63"/>
                  </a:lnTo>
                  <a:cubicBezTo>
                    <a:pt x="71" y="27"/>
                    <a:pt x="103" y="0"/>
                    <a:pt x="139" y="3"/>
                  </a:cubicBezTo>
                  <a:lnTo>
                    <a:pt x="1814" y="133"/>
                  </a:lnTo>
                  <a:cubicBezTo>
                    <a:pt x="1846" y="135"/>
                    <a:pt x="1871" y="160"/>
                    <a:pt x="1875" y="191"/>
                  </a:cubicBezTo>
                  <a:cubicBezTo>
                    <a:pt x="1879" y="222"/>
                    <a:pt x="1861" y="252"/>
                    <a:pt x="1831" y="262"/>
                  </a:cubicBezTo>
                  <a:lnTo>
                    <a:pt x="1168" y="496"/>
                  </a:lnTo>
                  <a:lnTo>
                    <a:pt x="1166" y="370"/>
                  </a:lnTo>
                  <a:lnTo>
                    <a:pt x="1321" y="419"/>
                  </a:lnTo>
                  <a:lnTo>
                    <a:pt x="1477" y="463"/>
                  </a:lnTo>
                  <a:lnTo>
                    <a:pt x="1637" y="501"/>
                  </a:lnTo>
                  <a:lnTo>
                    <a:pt x="1800" y="535"/>
                  </a:lnTo>
                  <a:lnTo>
                    <a:pt x="1965" y="563"/>
                  </a:lnTo>
                  <a:lnTo>
                    <a:pt x="2132" y="586"/>
                  </a:lnTo>
                  <a:lnTo>
                    <a:pt x="2301" y="605"/>
                  </a:lnTo>
                  <a:lnTo>
                    <a:pt x="2470" y="617"/>
                  </a:lnTo>
                  <a:cubicBezTo>
                    <a:pt x="2503" y="619"/>
                    <a:pt x="2530" y="647"/>
                    <a:pt x="2532" y="680"/>
                  </a:cubicBezTo>
                  <a:lnTo>
                    <a:pt x="2545" y="966"/>
                  </a:lnTo>
                  <a:close/>
                  <a:moveTo>
                    <a:pt x="2398" y="687"/>
                  </a:moveTo>
                  <a:lnTo>
                    <a:pt x="2460" y="750"/>
                  </a:lnTo>
                  <a:lnTo>
                    <a:pt x="2286" y="737"/>
                  </a:lnTo>
                  <a:lnTo>
                    <a:pt x="2114" y="719"/>
                  </a:lnTo>
                  <a:lnTo>
                    <a:pt x="1943" y="695"/>
                  </a:lnTo>
                  <a:lnTo>
                    <a:pt x="1773" y="665"/>
                  </a:lnTo>
                  <a:lnTo>
                    <a:pt x="1606" y="631"/>
                  </a:lnTo>
                  <a:lnTo>
                    <a:pt x="1441" y="591"/>
                  </a:lnTo>
                  <a:lnTo>
                    <a:pt x="1281" y="546"/>
                  </a:lnTo>
                  <a:lnTo>
                    <a:pt x="1126" y="497"/>
                  </a:lnTo>
                  <a:cubicBezTo>
                    <a:pt x="1099" y="488"/>
                    <a:pt x="1080" y="463"/>
                    <a:pt x="1079" y="435"/>
                  </a:cubicBezTo>
                  <a:cubicBezTo>
                    <a:pt x="1079" y="406"/>
                    <a:pt x="1097" y="380"/>
                    <a:pt x="1124" y="371"/>
                  </a:cubicBezTo>
                  <a:lnTo>
                    <a:pt x="1787" y="137"/>
                  </a:lnTo>
                  <a:lnTo>
                    <a:pt x="1804" y="266"/>
                  </a:lnTo>
                  <a:lnTo>
                    <a:pt x="129" y="135"/>
                  </a:lnTo>
                  <a:lnTo>
                    <a:pt x="200" y="75"/>
                  </a:lnTo>
                  <a:lnTo>
                    <a:pt x="135" y="820"/>
                  </a:lnTo>
                  <a:lnTo>
                    <a:pt x="46" y="751"/>
                  </a:lnTo>
                  <a:lnTo>
                    <a:pt x="720" y="514"/>
                  </a:lnTo>
                  <a:cubicBezTo>
                    <a:pt x="735" y="508"/>
                    <a:pt x="752" y="509"/>
                    <a:pt x="767" y="515"/>
                  </a:cubicBezTo>
                  <a:lnTo>
                    <a:pt x="961" y="594"/>
                  </a:lnTo>
                  <a:lnTo>
                    <a:pt x="1163" y="664"/>
                  </a:lnTo>
                  <a:lnTo>
                    <a:pt x="1371" y="726"/>
                  </a:lnTo>
                  <a:lnTo>
                    <a:pt x="1586" y="780"/>
                  </a:lnTo>
                  <a:lnTo>
                    <a:pt x="1804" y="825"/>
                  </a:lnTo>
                  <a:lnTo>
                    <a:pt x="2028" y="860"/>
                  </a:lnTo>
                  <a:lnTo>
                    <a:pt x="2253" y="886"/>
                  </a:lnTo>
                  <a:lnTo>
                    <a:pt x="2483" y="903"/>
                  </a:lnTo>
                  <a:lnTo>
                    <a:pt x="2412" y="973"/>
                  </a:lnTo>
                  <a:lnTo>
                    <a:pt x="2398" y="687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135" name="Freeform 121"/>
            <p:cNvSpPr>
              <a:spLocks noEditPoints="1"/>
            </p:cNvSpPr>
            <p:nvPr/>
          </p:nvSpPr>
          <p:spPr bwMode="auto">
            <a:xfrm>
              <a:off x="4777498" y="4455720"/>
              <a:ext cx="120802" cy="281725"/>
            </a:xfrm>
            <a:custGeom>
              <a:avLst/>
              <a:gdLst>
                <a:gd name="T0" fmla="*/ 723 w 2109"/>
                <a:gd name="T1" fmla="*/ 5204 h 5213"/>
                <a:gd name="T2" fmla="*/ 616 w 2109"/>
                <a:gd name="T3" fmla="*/ 5183 h 5213"/>
                <a:gd name="T4" fmla="*/ 561 w 2109"/>
                <a:gd name="T5" fmla="*/ 5089 h 5213"/>
                <a:gd name="T6" fmla="*/ 512 w 2109"/>
                <a:gd name="T7" fmla="*/ 4630 h 5213"/>
                <a:gd name="T8" fmla="*/ 481 w 2109"/>
                <a:gd name="T9" fmla="*/ 4165 h 5213"/>
                <a:gd name="T10" fmla="*/ 471 w 2109"/>
                <a:gd name="T11" fmla="*/ 3702 h 5213"/>
                <a:gd name="T12" fmla="*/ 481 w 2109"/>
                <a:gd name="T13" fmla="*/ 3244 h 5213"/>
                <a:gd name="T14" fmla="*/ 510 w 2109"/>
                <a:gd name="T15" fmla="*/ 2792 h 5213"/>
                <a:gd name="T16" fmla="*/ 560 w 2109"/>
                <a:gd name="T17" fmla="*/ 2347 h 5213"/>
                <a:gd name="T18" fmla="*/ 629 w 2109"/>
                <a:gd name="T19" fmla="*/ 1913 h 5213"/>
                <a:gd name="T20" fmla="*/ 717 w 2109"/>
                <a:gd name="T21" fmla="*/ 1489 h 5213"/>
                <a:gd name="T22" fmla="*/ 732 w 2109"/>
                <a:gd name="T23" fmla="*/ 1583 h 5213"/>
                <a:gd name="T24" fmla="*/ 24 w 2109"/>
                <a:gd name="T25" fmla="*/ 343 h 5213"/>
                <a:gd name="T26" fmla="*/ 21 w 2109"/>
                <a:gd name="T27" fmla="*/ 215 h 5213"/>
                <a:gd name="T28" fmla="*/ 127 w 2109"/>
                <a:gd name="T29" fmla="*/ 144 h 5213"/>
                <a:gd name="T30" fmla="*/ 1618 w 2109"/>
                <a:gd name="T31" fmla="*/ 7 h 5213"/>
                <a:gd name="T32" fmla="*/ 1763 w 2109"/>
                <a:gd name="T33" fmla="*/ 126 h 5213"/>
                <a:gd name="T34" fmla="*/ 2103 w 2109"/>
                <a:gd name="T35" fmla="*/ 3469 h 5213"/>
                <a:gd name="T36" fmla="*/ 2011 w 2109"/>
                <a:gd name="T37" fmla="*/ 3609 h 5213"/>
                <a:gd name="T38" fmla="*/ 1855 w 2109"/>
                <a:gd name="T39" fmla="*/ 3549 h 5213"/>
                <a:gd name="T40" fmla="*/ 1158 w 2109"/>
                <a:gd name="T41" fmla="*/ 2328 h 5213"/>
                <a:gd name="T42" fmla="*/ 1406 w 2109"/>
                <a:gd name="T43" fmla="*/ 2279 h 5213"/>
                <a:gd name="T44" fmla="*/ 1364 w 2109"/>
                <a:gd name="T45" fmla="*/ 2601 h 5213"/>
                <a:gd name="T46" fmla="*/ 1334 w 2109"/>
                <a:gd name="T47" fmla="*/ 2924 h 5213"/>
                <a:gd name="T48" fmla="*/ 1315 w 2109"/>
                <a:gd name="T49" fmla="*/ 3252 h 5213"/>
                <a:gd name="T50" fmla="*/ 1307 w 2109"/>
                <a:gd name="T51" fmla="*/ 3584 h 5213"/>
                <a:gd name="T52" fmla="*/ 1310 w 2109"/>
                <a:gd name="T53" fmla="*/ 3919 h 5213"/>
                <a:gd name="T54" fmla="*/ 1324 w 2109"/>
                <a:gd name="T55" fmla="*/ 4256 h 5213"/>
                <a:gd name="T56" fmla="*/ 1348 w 2109"/>
                <a:gd name="T57" fmla="*/ 4594 h 5213"/>
                <a:gd name="T58" fmla="*/ 1384 w 2109"/>
                <a:gd name="T59" fmla="*/ 4932 h 5213"/>
                <a:gd name="T60" fmla="*/ 1281 w 2109"/>
                <a:gd name="T61" fmla="*/ 5075 h 5213"/>
                <a:gd name="T62" fmla="*/ 723 w 2109"/>
                <a:gd name="T63" fmla="*/ 5204 h 5213"/>
                <a:gd name="T64" fmla="*/ 1221 w 2109"/>
                <a:gd name="T65" fmla="*/ 4816 h 5213"/>
                <a:gd name="T66" fmla="*/ 1119 w 2109"/>
                <a:gd name="T67" fmla="*/ 4959 h 5213"/>
                <a:gd name="T68" fmla="*/ 1082 w 2109"/>
                <a:gd name="T69" fmla="*/ 4613 h 5213"/>
                <a:gd name="T70" fmla="*/ 1057 w 2109"/>
                <a:gd name="T71" fmla="*/ 4267 h 5213"/>
                <a:gd name="T72" fmla="*/ 1043 w 2109"/>
                <a:gd name="T73" fmla="*/ 3922 h 5213"/>
                <a:gd name="T74" fmla="*/ 1040 w 2109"/>
                <a:gd name="T75" fmla="*/ 3577 h 5213"/>
                <a:gd name="T76" fmla="*/ 1048 w 2109"/>
                <a:gd name="T77" fmla="*/ 3236 h 5213"/>
                <a:gd name="T78" fmla="*/ 1069 w 2109"/>
                <a:gd name="T79" fmla="*/ 2899 h 5213"/>
                <a:gd name="T80" fmla="*/ 1099 w 2109"/>
                <a:gd name="T81" fmla="*/ 2566 h 5213"/>
                <a:gd name="T82" fmla="*/ 1141 w 2109"/>
                <a:gd name="T83" fmla="*/ 2244 h 5213"/>
                <a:gd name="T84" fmla="*/ 1248 w 2109"/>
                <a:gd name="T85" fmla="*/ 2131 h 5213"/>
                <a:gd name="T86" fmla="*/ 1389 w 2109"/>
                <a:gd name="T87" fmla="*/ 2195 h 5213"/>
                <a:gd name="T88" fmla="*/ 2086 w 2109"/>
                <a:gd name="T89" fmla="*/ 3416 h 5213"/>
                <a:gd name="T90" fmla="*/ 1838 w 2109"/>
                <a:gd name="T91" fmla="*/ 3496 h 5213"/>
                <a:gd name="T92" fmla="*/ 1498 w 2109"/>
                <a:gd name="T93" fmla="*/ 153 h 5213"/>
                <a:gd name="T94" fmla="*/ 1643 w 2109"/>
                <a:gd name="T95" fmla="*/ 272 h 5213"/>
                <a:gd name="T96" fmla="*/ 152 w 2109"/>
                <a:gd name="T97" fmla="*/ 409 h 5213"/>
                <a:gd name="T98" fmla="*/ 255 w 2109"/>
                <a:gd name="T99" fmla="*/ 210 h 5213"/>
                <a:gd name="T100" fmla="*/ 963 w 2109"/>
                <a:gd name="T101" fmla="*/ 1450 h 5213"/>
                <a:gd name="T102" fmla="*/ 978 w 2109"/>
                <a:gd name="T103" fmla="*/ 1544 h 5213"/>
                <a:gd name="T104" fmla="*/ 892 w 2109"/>
                <a:gd name="T105" fmla="*/ 1954 h 5213"/>
                <a:gd name="T106" fmla="*/ 825 w 2109"/>
                <a:gd name="T107" fmla="*/ 2376 h 5213"/>
                <a:gd name="T108" fmla="*/ 777 w 2109"/>
                <a:gd name="T109" fmla="*/ 2809 h 5213"/>
                <a:gd name="T110" fmla="*/ 748 w 2109"/>
                <a:gd name="T111" fmla="*/ 3249 h 5213"/>
                <a:gd name="T112" fmla="*/ 738 w 2109"/>
                <a:gd name="T113" fmla="*/ 3697 h 5213"/>
                <a:gd name="T114" fmla="*/ 748 w 2109"/>
                <a:gd name="T115" fmla="*/ 4148 h 5213"/>
                <a:gd name="T116" fmla="*/ 777 w 2109"/>
                <a:gd name="T117" fmla="*/ 4601 h 5213"/>
                <a:gd name="T118" fmla="*/ 826 w 2109"/>
                <a:gd name="T119" fmla="*/ 5060 h 5213"/>
                <a:gd name="T120" fmla="*/ 663 w 2109"/>
                <a:gd name="T121" fmla="*/ 4945 h 5213"/>
                <a:gd name="T122" fmla="*/ 1221 w 2109"/>
                <a:gd name="T123" fmla="*/ 4816 h 5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09" h="5213">
                  <a:moveTo>
                    <a:pt x="723" y="5204"/>
                  </a:moveTo>
                  <a:cubicBezTo>
                    <a:pt x="686" y="5213"/>
                    <a:pt x="647" y="5205"/>
                    <a:pt x="616" y="5183"/>
                  </a:cubicBezTo>
                  <a:cubicBezTo>
                    <a:pt x="585" y="5161"/>
                    <a:pt x="565" y="5127"/>
                    <a:pt x="561" y="5089"/>
                  </a:cubicBezTo>
                  <a:lnTo>
                    <a:pt x="512" y="4630"/>
                  </a:lnTo>
                  <a:lnTo>
                    <a:pt x="481" y="4165"/>
                  </a:lnTo>
                  <a:lnTo>
                    <a:pt x="471" y="3702"/>
                  </a:lnTo>
                  <a:lnTo>
                    <a:pt x="481" y="3244"/>
                  </a:lnTo>
                  <a:lnTo>
                    <a:pt x="510" y="2792"/>
                  </a:lnTo>
                  <a:lnTo>
                    <a:pt x="560" y="2347"/>
                  </a:lnTo>
                  <a:lnTo>
                    <a:pt x="629" y="1913"/>
                  </a:lnTo>
                  <a:lnTo>
                    <a:pt x="717" y="1489"/>
                  </a:lnTo>
                  <a:lnTo>
                    <a:pt x="732" y="1583"/>
                  </a:lnTo>
                  <a:lnTo>
                    <a:pt x="24" y="343"/>
                  </a:lnTo>
                  <a:cubicBezTo>
                    <a:pt x="1" y="303"/>
                    <a:pt x="0" y="255"/>
                    <a:pt x="21" y="215"/>
                  </a:cubicBezTo>
                  <a:cubicBezTo>
                    <a:pt x="42" y="175"/>
                    <a:pt x="82" y="148"/>
                    <a:pt x="127" y="144"/>
                  </a:cubicBezTo>
                  <a:lnTo>
                    <a:pt x="1618" y="7"/>
                  </a:lnTo>
                  <a:cubicBezTo>
                    <a:pt x="1691" y="0"/>
                    <a:pt x="1756" y="53"/>
                    <a:pt x="1763" y="126"/>
                  </a:cubicBezTo>
                  <a:lnTo>
                    <a:pt x="2103" y="3469"/>
                  </a:lnTo>
                  <a:cubicBezTo>
                    <a:pt x="2109" y="3532"/>
                    <a:pt x="2071" y="3590"/>
                    <a:pt x="2011" y="3609"/>
                  </a:cubicBezTo>
                  <a:cubicBezTo>
                    <a:pt x="1951" y="3629"/>
                    <a:pt x="1886" y="3603"/>
                    <a:pt x="1855" y="3549"/>
                  </a:cubicBezTo>
                  <a:lnTo>
                    <a:pt x="1158" y="2328"/>
                  </a:lnTo>
                  <a:lnTo>
                    <a:pt x="1406" y="2279"/>
                  </a:lnTo>
                  <a:lnTo>
                    <a:pt x="1364" y="2601"/>
                  </a:lnTo>
                  <a:lnTo>
                    <a:pt x="1334" y="2924"/>
                  </a:lnTo>
                  <a:lnTo>
                    <a:pt x="1315" y="3252"/>
                  </a:lnTo>
                  <a:lnTo>
                    <a:pt x="1307" y="3584"/>
                  </a:lnTo>
                  <a:lnTo>
                    <a:pt x="1310" y="3919"/>
                  </a:lnTo>
                  <a:lnTo>
                    <a:pt x="1324" y="4256"/>
                  </a:lnTo>
                  <a:lnTo>
                    <a:pt x="1348" y="4594"/>
                  </a:lnTo>
                  <a:lnTo>
                    <a:pt x="1384" y="4932"/>
                  </a:lnTo>
                  <a:cubicBezTo>
                    <a:pt x="1391" y="4999"/>
                    <a:pt x="1347" y="5060"/>
                    <a:pt x="1281" y="5075"/>
                  </a:cubicBezTo>
                  <a:lnTo>
                    <a:pt x="723" y="5204"/>
                  </a:lnTo>
                  <a:close/>
                  <a:moveTo>
                    <a:pt x="1221" y="4816"/>
                  </a:moveTo>
                  <a:lnTo>
                    <a:pt x="1119" y="4959"/>
                  </a:lnTo>
                  <a:lnTo>
                    <a:pt x="1082" y="4613"/>
                  </a:lnTo>
                  <a:lnTo>
                    <a:pt x="1057" y="4267"/>
                  </a:lnTo>
                  <a:lnTo>
                    <a:pt x="1043" y="3922"/>
                  </a:lnTo>
                  <a:lnTo>
                    <a:pt x="1040" y="3577"/>
                  </a:lnTo>
                  <a:lnTo>
                    <a:pt x="1048" y="3236"/>
                  </a:lnTo>
                  <a:lnTo>
                    <a:pt x="1069" y="2899"/>
                  </a:lnTo>
                  <a:lnTo>
                    <a:pt x="1099" y="2566"/>
                  </a:lnTo>
                  <a:lnTo>
                    <a:pt x="1141" y="2244"/>
                  </a:lnTo>
                  <a:cubicBezTo>
                    <a:pt x="1149" y="2187"/>
                    <a:pt x="1192" y="2142"/>
                    <a:pt x="1248" y="2131"/>
                  </a:cubicBezTo>
                  <a:cubicBezTo>
                    <a:pt x="1304" y="2120"/>
                    <a:pt x="1361" y="2146"/>
                    <a:pt x="1389" y="2195"/>
                  </a:cubicBezTo>
                  <a:lnTo>
                    <a:pt x="2086" y="3416"/>
                  </a:lnTo>
                  <a:lnTo>
                    <a:pt x="1838" y="3496"/>
                  </a:lnTo>
                  <a:lnTo>
                    <a:pt x="1498" y="153"/>
                  </a:lnTo>
                  <a:lnTo>
                    <a:pt x="1643" y="272"/>
                  </a:lnTo>
                  <a:lnTo>
                    <a:pt x="152" y="409"/>
                  </a:lnTo>
                  <a:lnTo>
                    <a:pt x="255" y="210"/>
                  </a:lnTo>
                  <a:lnTo>
                    <a:pt x="963" y="1450"/>
                  </a:lnTo>
                  <a:cubicBezTo>
                    <a:pt x="979" y="1479"/>
                    <a:pt x="985" y="1512"/>
                    <a:pt x="978" y="1544"/>
                  </a:cubicBezTo>
                  <a:lnTo>
                    <a:pt x="892" y="1954"/>
                  </a:lnTo>
                  <a:lnTo>
                    <a:pt x="825" y="2376"/>
                  </a:lnTo>
                  <a:lnTo>
                    <a:pt x="777" y="2809"/>
                  </a:lnTo>
                  <a:lnTo>
                    <a:pt x="748" y="3249"/>
                  </a:lnTo>
                  <a:lnTo>
                    <a:pt x="738" y="3697"/>
                  </a:lnTo>
                  <a:lnTo>
                    <a:pt x="748" y="4148"/>
                  </a:lnTo>
                  <a:lnTo>
                    <a:pt x="777" y="4601"/>
                  </a:lnTo>
                  <a:lnTo>
                    <a:pt x="826" y="5060"/>
                  </a:lnTo>
                  <a:lnTo>
                    <a:pt x="663" y="4945"/>
                  </a:lnTo>
                  <a:lnTo>
                    <a:pt x="1221" y="4816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136" name="Freeform 122"/>
            <p:cNvSpPr>
              <a:spLocks noEditPoints="1"/>
            </p:cNvSpPr>
            <p:nvPr/>
          </p:nvSpPr>
          <p:spPr bwMode="auto">
            <a:xfrm>
              <a:off x="7267190" y="3823922"/>
              <a:ext cx="1599811" cy="901854"/>
            </a:xfrm>
            <a:custGeom>
              <a:avLst/>
              <a:gdLst>
                <a:gd name="T0" fmla="*/ 712 w 6976"/>
                <a:gd name="T1" fmla="*/ 904 h 4169"/>
                <a:gd name="T2" fmla="*/ 1166 w 6976"/>
                <a:gd name="T3" fmla="*/ 486 h 4169"/>
                <a:gd name="T4" fmla="*/ 1856 w 6976"/>
                <a:gd name="T5" fmla="*/ 366 h 4169"/>
                <a:gd name="T6" fmla="*/ 2540 w 6976"/>
                <a:gd name="T7" fmla="*/ 234 h 4169"/>
                <a:gd name="T8" fmla="*/ 3148 w 6976"/>
                <a:gd name="T9" fmla="*/ 121 h 4169"/>
                <a:gd name="T10" fmla="*/ 3634 w 6976"/>
                <a:gd name="T11" fmla="*/ 276 h 4169"/>
                <a:gd name="T12" fmla="*/ 4435 w 6976"/>
                <a:gd name="T13" fmla="*/ 19 h 4169"/>
                <a:gd name="T14" fmla="*/ 4898 w 6976"/>
                <a:gd name="T15" fmla="*/ 140 h 4169"/>
                <a:gd name="T16" fmla="*/ 5849 w 6976"/>
                <a:gd name="T17" fmla="*/ 114 h 4169"/>
                <a:gd name="T18" fmla="*/ 6293 w 6976"/>
                <a:gd name="T19" fmla="*/ 553 h 4169"/>
                <a:gd name="T20" fmla="*/ 6758 w 6976"/>
                <a:gd name="T21" fmla="*/ 946 h 4169"/>
                <a:gd name="T22" fmla="*/ 6789 w 6976"/>
                <a:gd name="T23" fmla="*/ 1406 h 4169"/>
                <a:gd name="T24" fmla="*/ 6961 w 6976"/>
                <a:gd name="T25" fmla="*/ 1875 h 4169"/>
                <a:gd name="T26" fmla="*/ 6855 w 6976"/>
                <a:gd name="T27" fmla="*/ 2432 h 4169"/>
                <a:gd name="T28" fmla="*/ 6292 w 6976"/>
                <a:gd name="T29" fmla="*/ 2858 h 4169"/>
                <a:gd name="T30" fmla="*/ 5968 w 6976"/>
                <a:gd name="T31" fmla="*/ 3191 h 4169"/>
                <a:gd name="T32" fmla="*/ 5454 w 6976"/>
                <a:gd name="T33" fmla="*/ 3602 h 4169"/>
                <a:gd name="T34" fmla="*/ 4763 w 6976"/>
                <a:gd name="T35" fmla="*/ 3614 h 4169"/>
                <a:gd name="T36" fmla="*/ 4386 w 6976"/>
                <a:gd name="T37" fmla="*/ 3876 h 4169"/>
                <a:gd name="T38" fmla="*/ 3791 w 6976"/>
                <a:gd name="T39" fmla="*/ 4150 h 4169"/>
                <a:gd name="T40" fmla="*/ 3071 w 6976"/>
                <a:gd name="T41" fmla="*/ 4073 h 4169"/>
                <a:gd name="T42" fmla="*/ 2396 w 6976"/>
                <a:gd name="T43" fmla="*/ 3880 h 4169"/>
                <a:gd name="T44" fmla="*/ 1616 w 6976"/>
                <a:gd name="T45" fmla="*/ 3864 h 4169"/>
                <a:gd name="T46" fmla="*/ 988 w 6976"/>
                <a:gd name="T47" fmla="*/ 3470 h 4169"/>
                <a:gd name="T48" fmla="*/ 384 w 6976"/>
                <a:gd name="T49" fmla="*/ 3261 h 4169"/>
                <a:gd name="T50" fmla="*/ 156 w 6976"/>
                <a:gd name="T51" fmla="*/ 2801 h 4169"/>
                <a:gd name="T52" fmla="*/ 354 w 6976"/>
                <a:gd name="T53" fmla="*/ 2420 h 4169"/>
                <a:gd name="T54" fmla="*/ 10 w 6976"/>
                <a:gd name="T55" fmla="*/ 2055 h 4169"/>
                <a:gd name="T56" fmla="*/ 83 w 6976"/>
                <a:gd name="T57" fmla="*/ 1681 h 4169"/>
                <a:gd name="T58" fmla="*/ 487 w 6976"/>
                <a:gd name="T59" fmla="*/ 1394 h 4169"/>
                <a:gd name="T60" fmla="*/ 470 w 6976"/>
                <a:gd name="T61" fmla="*/ 1469 h 4169"/>
                <a:gd name="T62" fmla="*/ 125 w 6976"/>
                <a:gd name="T63" fmla="*/ 1739 h 4169"/>
                <a:gd name="T64" fmla="*/ 81 w 6976"/>
                <a:gd name="T65" fmla="*/ 2065 h 4169"/>
                <a:gd name="T66" fmla="*/ 399 w 6976"/>
                <a:gd name="T67" fmla="*/ 2469 h 4169"/>
                <a:gd name="T68" fmla="*/ 223 w 6976"/>
                <a:gd name="T69" fmla="*/ 2803 h 4169"/>
                <a:gd name="T70" fmla="*/ 422 w 6976"/>
                <a:gd name="T71" fmla="*/ 3206 h 4169"/>
                <a:gd name="T72" fmla="*/ 1038 w 6976"/>
                <a:gd name="T73" fmla="*/ 3426 h 4169"/>
                <a:gd name="T74" fmla="*/ 1633 w 6976"/>
                <a:gd name="T75" fmla="*/ 3800 h 4169"/>
                <a:gd name="T76" fmla="*/ 2379 w 6976"/>
                <a:gd name="T77" fmla="*/ 3816 h 4169"/>
                <a:gd name="T78" fmla="*/ 3094 w 6976"/>
                <a:gd name="T79" fmla="*/ 4010 h 4169"/>
                <a:gd name="T80" fmla="*/ 3779 w 6976"/>
                <a:gd name="T81" fmla="*/ 4084 h 4169"/>
                <a:gd name="T82" fmla="*/ 4340 w 6976"/>
                <a:gd name="T83" fmla="*/ 3827 h 4169"/>
                <a:gd name="T84" fmla="*/ 4723 w 6976"/>
                <a:gd name="T85" fmla="*/ 3530 h 4169"/>
                <a:gd name="T86" fmla="*/ 5390 w 6976"/>
                <a:gd name="T87" fmla="*/ 3552 h 4169"/>
                <a:gd name="T88" fmla="*/ 5890 w 6976"/>
                <a:gd name="T89" fmla="*/ 3193 h 4169"/>
                <a:gd name="T90" fmla="*/ 6206 w 6976"/>
                <a:gd name="T91" fmla="*/ 2815 h 4169"/>
                <a:gd name="T92" fmla="*/ 6774 w 6976"/>
                <a:gd name="T93" fmla="*/ 2434 h 4169"/>
                <a:gd name="T94" fmla="*/ 6903 w 6976"/>
                <a:gd name="T95" fmla="*/ 1930 h 4169"/>
                <a:gd name="T96" fmla="*/ 6709 w 6976"/>
                <a:gd name="T97" fmla="*/ 1431 h 4169"/>
                <a:gd name="T98" fmla="*/ 6712 w 6976"/>
                <a:gd name="T99" fmla="*/ 1007 h 4169"/>
                <a:gd name="T100" fmla="*/ 6309 w 6976"/>
                <a:gd name="T101" fmla="*/ 630 h 4169"/>
                <a:gd name="T102" fmla="*/ 5880 w 6976"/>
                <a:gd name="T103" fmla="*/ 211 h 4169"/>
                <a:gd name="T104" fmla="*/ 4996 w 6976"/>
                <a:gd name="T105" fmla="*/ 161 h 4169"/>
                <a:gd name="T106" fmla="*/ 4487 w 6976"/>
                <a:gd name="T107" fmla="*/ 102 h 4169"/>
                <a:gd name="T108" fmla="*/ 3726 w 6976"/>
                <a:gd name="T109" fmla="*/ 271 h 4169"/>
                <a:gd name="T110" fmla="*/ 3222 w 6976"/>
                <a:gd name="T111" fmla="*/ 199 h 4169"/>
                <a:gd name="T112" fmla="*/ 2714 w 6976"/>
                <a:gd name="T113" fmla="*/ 231 h 4169"/>
                <a:gd name="T114" fmla="*/ 2023 w 6976"/>
                <a:gd name="T115" fmla="*/ 461 h 4169"/>
                <a:gd name="T116" fmla="*/ 1287 w 6976"/>
                <a:gd name="T117" fmla="*/ 507 h 4169"/>
                <a:gd name="T118" fmla="*/ 815 w 6976"/>
                <a:gd name="T119" fmla="*/ 861 h 4169"/>
                <a:gd name="T120" fmla="*/ 695 w 6976"/>
                <a:gd name="T121" fmla="*/ 1379 h 4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6976" h="4169">
                  <a:moveTo>
                    <a:pt x="632" y="1370"/>
                  </a:moveTo>
                  <a:lnTo>
                    <a:pt x="629" y="1388"/>
                  </a:lnTo>
                  <a:lnTo>
                    <a:pt x="623" y="1344"/>
                  </a:lnTo>
                  <a:lnTo>
                    <a:pt x="619" y="1297"/>
                  </a:lnTo>
                  <a:lnTo>
                    <a:pt x="619" y="1251"/>
                  </a:lnTo>
                  <a:lnTo>
                    <a:pt x="621" y="1205"/>
                  </a:lnTo>
                  <a:lnTo>
                    <a:pt x="626" y="1160"/>
                  </a:lnTo>
                  <a:lnTo>
                    <a:pt x="634" y="1116"/>
                  </a:lnTo>
                  <a:lnTo>
                    <a:pt x="645" y="1072"/>
                  </a:lnTo>
                  <a:lnTo>
                    <a:pt x="658" y="1029"/>
                  </a:lnTo>
                  <a:lnTo>
                    <a:pt x="673" y="986"/>
                  </a:lnTo>
                  <a:lnTo>
                    <a:pt x="691" y="944"/>
                  </a:lnTo>
                  <a:lnTo>
                    <a:pt x="712" y="904"/>
                  </a:lnTo>
                  <a:lnTo>
                    <a:pt x="734" y="864"/>
                  </a:lnTo>
                  <a:lnTo>
                    <a:pt x="760" y="825"/>
                  </a:lnTo>
                  <a:lnTo>
                    <a:pt x="787" y="788"/>
                  </a:lnTo>
                  <a:lnTo>
                    <a:pt x="816" y="751"/>
                  </a:lnTo>
                  <a:lnTo>
                    <a:pt x="847" y="716"/>
                  </a:lnTo>
                  <a:lnTo>
                    <a:pt x="881" y="682"/>
                  </a:lnTo>
                  <a:lnTo>
                    <a:pt x="916" y="650"/>
                  </a:lnTo>
                  <a:lnTo>
                    <a:pt x="954" y="618"/>
                  </a:lnTo>
                  <a:lnTo>
                    <a:pt x="993" y="589"/>
                  </a:lnTo>
                  <a:lnTo>
                    <a:pt x="1033" y="561"/>
                  </a:lnTo>
                  <a:lnTo>
                    <a:pt x="1076" y="534"/>
                  </a:lnTo>
                  <a:lnTo>
                    <a:pt x="1120" y="509"/>
                  </a:lnTo>
                  <a:lnTo>
                    <a:pt x="1166" y="486"/>
                  </a:lnTo>
                  <a:lnTo>
                    <a:pt x="1213" y="464"/>
                  </a:lnTo>
                  <a:lnTo>
                    <a:pt x="1262" y="445"/>
                  </a:lnTo>
                  <a:lnTo>
                    <a:pt x="1312" y="427"/>
                  </a:lnTo>
                  <a:lnTo>
                    <a:pt x="1363" y="411"/>
                  </a:lnTo>
                  <a:lnTo>
                    <a:pt x="1416" y="397"/>
                  </a:lnTo>
                  <a:lnTo>
                    <a:pt x="1470" y="386"/>
                  </a:lnTo>
                  <a:lnTo>
                    <a:pt x="1525" y="376"/>
                  </a:lnTo>
                  <a:lnTo>
                    <a:pt x="1581" y="369"/>
                  </a:lnTo>
                  <a:lnTo>
                    <a:pt x="1627" y="365"/>
                  </a:lnTo>
                  <a:lnTo>
                    <a:pt x="1673" y="362"/>
                  </a:lnTo>
                  <a:lnTo>
                    <a:pt x="1719" y="361"/>
                  </a:lnTo>
                  <a:lnTo>
                    <a:pt x="1765" y="361"/>
                  </a:lnTo>
                  <a:lnTo>
                    <a:pt x="1856" y="366"/>
                  </a:lnTo>
                  <a:lnTo>
                    <a:pt x="1947" y="378"/>
                  </a:lnTo>
                  <a:lnTo>
                    <a:pt x="2036" y="395"/>
                  </a:lnTo>
                  <a:lnTo>
                    <a:pt x="2123" y="419"/>
                  </a:lnTo>
                  <a:lnTo>
                    <a:pt x="2207" y="448"/>
                  </a:lnTo>
                  <a:lnTo>
                    <a:pt x="2289" y="483"/>
                  </a:lnTo>
                  <a:lnTo>
                    <a:pt x="2249" y="495"/>
                  </a:lnTo>
                  <a:lnTo>
                    <a:pt x="2270" y="464"/>
                  </a:lnTo>
                  <a:lnTo>
                    <a:pt x="2295" y="433"/>
                  </a:lnTo>
                  <a:lnTo>
                    <a:pt x="2321" y="403"/>
                  </a:lnTo>
                  <a:lnTo>
                    <a:pt x="2348" y="374"/>
                  </a:lnTo>
                  <a:lnTo>
                    <a:pt x="2407" y="322"/>
                  </a:lnTo>
                  <a:lnTo>
                    <a:pt x="2471" y="275"/>
                  </a:lnTo>
                  <a:lnTo>
                    <a:pt x="2540" y="234"/>
                  </a:lnTo>
                  <a:lnTo>
                    <a:pt x="2613" y="198"/>
                  </a:lnTo>
                  <a:lnTo>
                    <a:pt x="2690" y="169"/>
                  </a:lnTo>
                  <a:lnTo>
                    <a:pt x="2730" y="156"/>
                  </a:lnTo>
                  <a:lnTo>
                    <a:pt x="2770" y="146"/>
                  </a:lnTo>
                  <a:lnTo>
                    <a:pt x="2811" y="136"/>
                  </a:lnTo>
                  <a:lnTo>
                    <a:pt x="2852" y="129"/>
                  </a:lnTo>
                  <a:lnTo>
                    <a:pt x="2894" y="122"/>
                  </a:lnTo>
                  <a:lnTo>
                    <a:pt x="2935" y="118"/>
                  </a:lnTo>
                  <a:lnTo>
                    <a:pt x="2978" y="115"/>
                  </a:lnTo>
                  <a:lnTo>
                    <a:pt x="3020" y="114"/>
                  </a:lnTo>
                  <a:lnTo>
                    <a:pt x="3063" y="115"/>
                  </a:lnTo>
                  <a:lnTo>
                    <a:pt x="3105" y="117"/>
                  </a:lnTo>
                  <a:lnTo>
                    <a:pt x="3148" y="121"/>
                  </a:lnTo>
                  <a:lnTo>
                    <a:pt x="3191" y="126"/>
                  </a:lnTo>
                  <a:lnTo>
                    <a:pt x="3233" y="134"/>
                  </a:lnTo>
                  <a:lnTo>
                    <a:pt x="3275" y="143"/>
                  </a:lnTo>
                  <a:lnTo>
                    <a:pt x="3317" y="153"/>
                  </a:lnTo>
                  <a:lnTo>
                    <a:pt x="3359" y="166"/>
                  </a:lnTo>
                  <a:lnTo>
                    <a:pt x="3400" y="181"/>
                  </a:lnTo>
                  <a:lnTo>
                    <a:pt x="3440" y="197"/>
                  </a:lnTo>
                  <a:lnTo>
                    <a:pt x="3495" y="223"/>
                  </a:lnTo>
                  <a:lnTo>
                    <a:pt x="3548" y="252"/>
                  </a:lnTo>
                  <a:lnTo>
                    <a:pt x="3598" y="284"/>
                  </a:lnTo>
                  <a:lnTo>
                    <a:pt x="3646" y="319"/>
                  </a:lnTo>
                  <a:lnTo>
                    <a:pt x="3599" y="327"/>
                  </a:lnTo>
                  <a:lnTo>
                    <a:pt x="3634" y="276"/>
                  </a:lnTo>
                  <a:lnTo>
                    <a:pt x="3676" y="227"/>
                  </a:lnTo>
                  <a:lnTo>
                    <a:pt x="3724" y="182"/>
                  </a:lnTo>
                  <a:lnTo>
                    <a:pt x="3776" y="142"/>
                  </a:lnTo>
                  <a:lnTo>
                    <a:pt x="3832" y="107"/>
                  </a:lnTo>
                  <a:lnTo>
                    <a:pt x="3891" y="77"/>
                  </a:lnTo>
                  <a:lnTo>
                    <a:pt x="3954" y="51"/>
                  </a:lnTo>
                  <a:lnTo>
                    <a:pt x="4019" y="31"/>
                  </a:lnTo>
                  <a:lnTo>
                    <a:pt x="4086" y="15"/>
                  </a:lnTo>
                  <a:lnTo>
                    <a:pt x="4154" y="5"/>
                  </a:lnTo>
                  <a:lnTo>
                    <a:pt x="4224" y="0"/>
                  </a:lnTo>
                  <a:lnTo>
                    <a:pt x="4294" y="1"/>
                  </a:lnTo>
                  <a:lnTo>
                    <a:pt x="4365" y="7"/>
                  </a:lnTo>
                  <a:lnTo>
                    <a:pt x="4435" y="19"/>
                  </a:lnTo>
                  <a:lnTo>
                    <a:pt x="4504" y="37"/>
                  </a:lnTo>
                  <a:lnTo>
                    <a:pt x="4572" y="61"/>
                  </a:lnTo>
                  <a:lnTo>
                    <a:pt x="4609" y="77"/>
                  </a:lnTo>
                  <a:lnTo>
                    <a:pt x="4645" y="95"/>
                  </a:lnTo>
                  <a:lnTo>
                    <a:pt x="4679" y="114"/>
                  </a:lnTo>
                  <a:lnTo>
                    <a:pt x="4712" y="134"/>
                  </a:lnTo>
                  <a:lnTo>
                    <a:pt x="4743" y="157"/>
                  </a:lnTo>
                  <a:lnTo>
                    <a:pt x="4773" y="180"/>
                  </a:lnTo>
                  <a:lnTo>
                    <a:pt x="4801" y="205"/>
                  </a:lnTo>
                  <a:lnTo>
                    <a:pt x="4828" y="232"/>
                  </a:lnTo>
                  <a:lnTo>
                    <a:pt x="4782" y="230"/>
                  </a:lnTo>
                  <a:lnTo>
                    <a:pt x="4837" y="183"/>
                  </a:lnTo>
                  <a:lnTo>
                    <a:pt x="4898" y="140"/>
                  </a:lnTo>
                  <a:lnTo>
                    <a:pt x="4963" y="103"/>
                  </a:lnTo>
                  <a:lnTo>
                    <a:pt x="5032" y="71"/>
                  </a:lnTo>
                  <a:lnTo>
                    <a:pt x="5103" y="45"/>
                  </a:lnTo>
                  <a:lnTo>
                    <a:pt x="5177" y="26"/>
                  </a:lnTo>
                  <a:lnTo>
                    <a:pt x="5252" y="11"/>
                  </a:lnTo>
                  <a:lnTo>
                    <a:pt x="5329" y="3"/>
                  </a:lnTo>
                  <a:lnTo>
                    <a:pt x="5405" y="1"/>
                  </a:lnTo>
                  <a:lnTo>
                    <a:pt x="5483" y="5"/>
                  </a:lnTo>
                  <a:lnTo>
                    <a:pt x="5559" y="14"/>
                  </a:lnTo>
                  <a:lnTo>
                    <a:pt x="5635" y="30"/>
                  </a:lnTo>
                  <a:lnTo>
                    <a:pt x="5708" y="52"/>
                  </a:lnTo>
                  <a:lnTo>
                    <a:pt x="5780" y="80"/>
                  </a:lnTo>
                  <a:lnTo>
                    <a:pt x="5849" y="114"/>
                  </a:lnTo>
                  <a:lnTo>
                    <a:pt x="5915" y="154"/>
                  </a:lnTo>
                  <a:lnTo>
                    <a:pt x="5967" y="193"/>
                  </a:lnTo>
                  <a:lnTo>
                    <a:pt x="6014" y="235"/>
                  </a:lnTo>
                  <a:lnTo>
                    <a:pt x="6057" y="279"/>
                  </a:lnTo>
                  <a:lnTo>
                    <a:pt x="6094" y="327"/>
                  </a:lnTo>
                  <a:lnTo>
                    <a:pt x="6127" y="377"/>
                  </a:lnTo>
                  <a:lnTo>
                    <a:pt x="6154" y="429"/>
                  </a:lnTo>
                  <a:lnTo>
                    <a:pt x="6176" y="484"/>
                  </a:lnTo>
                  <a:lnTo>
                    <a:pt x="6192" y="540"/>
                  </a:lnTo>
                  <a:lnTo>
                    <a:pt x="6167" y="517"/>
                  </a:lnTo>
                  <a:lnTo>
                    <a:pt x="6209" y="527"/>
                  </a:lnTo>
                  <a:lnTo>
                    <a:pt x="6252" y="539"/>
                  </a:lnTo>
                  <a:lnTo>
                    <a:pt x="6293" y="553"/>
                  </a:lnTo>
                  <a:lnTo>
                    <a:pt x="6332" y="568"/>
                  </a:lnTo>
                  <a:lnTo>
                    <a:pt x="6408" y="603"/>
                  </a:lnTo>
                  <a:lnTo>
                    <a:pt x="6478" y="643"/>
                  </a:lnTo>
                  <a:lnTo>
                    <a:pt x="6543" y="689"/>
                  </a:lnTo>
                  <a:lnTo>
                    <a:pt x="6574" y="714"/>
                  </a:lnTo>
                  <a:lnTo>
                    <a:pt x="6603" y="739"/>
                  </a:lnTo>
                  <a:lnTo>
                    <a:pt x="6630" y="766"/>
                  </a:lnTo>
                  <a:lnTo>
                    <a:pt x="6656" y="794"/>
                  </a:lnTo>
                  <a:lnTo>
                    <a:pt x="6680" y="823"/>
                  </a:lnTo>
                  <a:lnTo>
                    <a:pt x="6702" y="853"/>
                  </a:lnTo>
                  <a:lnTo>
                    <a:pt x="6722" y="883"/>
                  </a:lnTo>
                  <a:lnTo>
                    <a:pt x="6741" y="914"/>
                  </a:lnTo>
                  <a:lnTo>
                    <a:pt x="6758" y="946"/>
                  </a:lnTo>
                  <a:lnTo>
                    <a:pt x="6773" y="980"/>
                  </a:lnTo>
                  <a:lnTo>
                    <a:pt x="6786" y="1013"/>
                  </a:lnTo>
                  <a:lnTo>
                    <a:pt x="6797" y="1047"/>
                  </a:lnTo>
                  <a:lnTo>
                    <a:pt x="6806" y="1081"/>
                  </a:lnTo>
                  <a:lnTo>
                    <a:pt x="6813" y="1117"/>
                  </a:lnTo>
                  <a:lnTo>
                    <a:pt x="6818" y="1152"/>
                  </a:lnTo>
                  <a:lnTo>
                    <a:pt x="6820" y="1188"/>
                  </a:lnTo>
                  <a:lnTo>
                    <a:pt x="6821" y="1224"/>
                  </a:lnTo>
                  <a:lnTo>
                    <a:pt x="6819" y="1260"/>
                  </a:lnTo>
                  <a:lnTo>
                    <a:pt x="6815" y="1297"/>
                  </a:lnTo>
                  <a:lnTo>
                    <a:pt x="6809" y="1333"/>
                  </a:lnTo>
                  <a:lnTo>
                    <a:pt x="6800" y="1369"/>
                  </a:lnTo>
                  <a:lnTo>
                    <a:pt x="6789" y="1406"/>
                  </a:lnTo>
                  <a:lnTo>
                    <a:pt x="6771" y="1454"/>
                  </a:lnTo>
                  <a:lnTo>
                    <a:pt x="6749" y="1502"/>
                  </a:lnTo>
                  <a:lnTo>
                    <a:pt x="6743" y="1465"/>
                  </a:lnTo>
                  <a:lnTo>
                    <a:pt x="6776" y="1501"/>
                  </a:lnTo>
                  <a:lnTo>
                    <a:pt x="6807" y="1540"/>
                  </a:lnTo>
                  <a:lnTo>
                    <a:pt x="6836" y="1579"/>
                  </a:lnTo>
                  <a:lnTo>
                    <a:pt x="6862" y="1620"/>
                  </a:lnTo>
                  <a:lnTo>
                    <a:pt x="6885" y="1661"/>
                  </a:lnTo>
                  <a:lnTo>
                    <a:pt x="6906" y="1703"/>
                  </a:lnTo>
                  <a:lnTo>
                    <a:pt x="6924" y="1745"/>
                  </a:lnTo>
                  <a:lnTo>
                    <a:pt x="6939" y="1788"/>
                  </a:lnTo>
                  <a:lnTo>
                    <a:pt x="6952" y="1831"/>
                  </a:lnTo>
                  <a:lnTo>
                    <a:pt x="6961" y="1875"/>
                  </a:lnTo>
                  <a:lnTo>
                    <a:pt x="6969" y="1919"/>
                  </a:lnTo>
                  <a:lnTo>
                    <a:pt x="6974" y="1963"/>
                  </a:lnTo>
                  <a:lnTo>
                    <a:pt x="6976" y="2007"/>
                  </a:lnTo>
                  <a:lnTo>
                    <a:pt x="6975" y="2051"/>
                  </a:lnTo>
                  <a:lnTo>
                    <a:pt x="6972" y="2095"/>
                  </a:lnTo>
                  <a:lnTo>
                    <a:pt x="6966" y="2138"/>
                  </a:lnTo>
                  <a:lnTo>
                    <a:pt x="6958" y="2182"/>
                  </a:lnTo>
                  <a:lnTo>
                    <a:pt x="6947" y="2225"/>
                  </a:lnTo>
                  <a:lnTo>
                    <a:pt x="6934" y="2267"/>
                  </a:lnTo>
                  <a:lnTo>
                    <a:pt x="6918" y="2310"/>
                  </a:lnTo>
                  <a:lnTo>
                    <a:pt x="6899" y="2351"/>
                  </a:lnTo>
                  <a:lnTo>
                    <a:pt x="6879" y="2391"/>
                  </a:lnTo>
                  <a:lnTo>
                    <a:pt x="6855" y="2432"/>
                  </a:lnTo>
                  <a:lnTo>
                    <a:pt x="6830" y="2471"/>
                  </a:lnTo>
                  <a:lnTo>
                    <a:pt x="6801" y="2509"/>
                  </a:lnTo>
                  <a:lnTo>
                    <a:pt x="6771" y="2546"/>
                  </a:lnTo>
                  <a:lnTo>
                    <a:pt x="6738" y="2582"/>
                  </a:lnTo>
                  <a:lnTo>
                    <a:pt x="6702" y="2616"/>
                  </a:lnTo>
                  <a:lnTo>
                    <a:pt x="6665" y="2650"/>
                  </a:lnTo>
                  <a:lnTo>
                    <a:pt x="6625" y="2682"/>
                  </a:lnTo>
                  <a:lnTo>
                    <a:pt x="6582" y="2713"/>
                  </a:lnTo>
                  <a:lnTo>
                    <a:pt x="6538" y="2742"/>
                  </a:lnTo>
                  <a:lnTo>
                    <a:pt x="6480" y="2776"/>
                  </a:lnTo>
                  <a:lnTo>
                    <a:pt x="6419" y="2806"/>
                  </a:lnTo>
                  <a:lnTo>
                    <a:pt x="6357" y="2834"/>
                  </a:lnTo>
                  <a:lnTo>
                    <a:pt x="6292" y="2858"/>
                  </a:lnTo>
                  <a:lnTo>
                    <a:pt x="6226" y="2879"/>
                  </a:lnTo>
                  <a:lnTo>
                    <a:pt x="6158" y="2896"/>
                  </a:lnTo>
                  <a:lnTo>
                    <a:pt x="6088" y="2909"/>
                  </a:lnTo>
                  <a:lnTo>
                    <a:pt x="6018" y="2919"/>
                  </a:lnTo>
                  <a:lnTo>
                    <a:pt x="6047" y="2888"/>
                  </a:lnTo>
                  <a:lnTo>
                    <a:pt x="6045" y="2926"/>
                  </a:lnTo>
                  <a:lnTo>
                    <a:pt x="6041" y="2966"/>
                  </a:lnTo>
                  <a:lnTo>
                    <a:pt x="6035" y="3005"/>
                  </a:lnTo>
                  <a:lnTo>
                    <a:pt x="6026" y="3044"/>
                  </a:lnTo>
                  <a:lnTo>
                    <a:pt x="6014" y="3082"/>
                  </a:lnTo>
                  <a:lnTo>
                    <a:pt x="6001" y="3119"/>
                  </a:lnTo>
                  <a:lnTo>
                    <a:pt x="5986" y="3156"/>
                  </a:lnTo>
                  <a:lnTo>
                    <a:pt x="5968" y="3191"/>
                  </a:lnTo>
                  <a:lnTo>
                    <a:pt x="5948" y="3226"/>
                  </a:lnTo>
                  <a:lnTo>
                    <a:pt x="5926" y="3260"/>
                  </a:lnTo>
                  <a:lnTo>
                    <a:pt x="5903" y="3292"/>
                  </a:lnTo>
                  <a:lnTo>
                    <a:pt x="5877" y="3324"/>
                  </a:lnTo>
                  <a:lnTo>
                    <a:pt x="5850" y="3354"/>
                  </a:lnTo>
                  <a:lnTo>
                    <a:pt x="5821" y="3383"/>
                  </a:lnTo>
                  <a:lnTo>
                    <a:pt x="5791" y="3411"/>
                  </a:lnTo>
                  <a:lnTo>
                    <a:pt x="5759" y="3438"/>
                  </a:lnTo>
                  <a:lnTo>
                    <a:pt x="5691" y="3487"/>
                  </a:lnTo>
                  <a:lnTo>
                    <a:pt x="5617" y="3531"/>
                  </a:lnTo>
                  <a:lnTo>
                    <a:pt x="5538" y="3570"/>
                  </a:lnTo>
                  <a:lnTo>
                    <a:pt x="5496" y="3587"/>
                  </a:lnTo>
                  <a:lnTo>
                    <a:pt x="5454" y="3602"/>
                  </a:lnTo>
                  <a:lnTo>
                    <a:pt x="5410" y="3616"/>
                  </a:lnTo>
                  <a:lnTo>
                    <a:pt x="5366" y="3627"/>
                  </a:lnTo>
                  <a:lnTo>
                    <a:pt x="5320" y="3638"/>
                  </a:lnTo>
                  <a:lnTo>
                    <a:pt x="5274" y="3646"/>
                  </a:lnTo>
                  <a:lnTo>
                    <a:pt x="5228" y="3652"/>
                  </a:lnTo>
                  <a:lnTo>
                    <a:pt x="5180" y="3657"/>
                  </a:lnTo>
                  <a:lnTo>
                    <a:pt x="5131" y="3660"/>
                  </a:lnTo>
                  <a:lnTo>
                    <a:pt x="5083" y="3660"/>
                  </a:lnTo>
                  <a:lnTo>
                    <a:pt x="5017" y="3658"/>
                  </a:lnTo>
                  <a:lnTo>
                    <a:pt x="4952" y="3652"/>
                  </a:lnTo>
                  <a:lnTo>
                    <a:pt x="4888" y="3643"/>
                  </a:lnTo>
                  <a:lnTo>
                    <a:pt x="4825" y="3630"/>
                  </a:lnTo>
                  <a:lnTo>
                    <a:pt x="4763" y="3614"/>
                  </a:lnTo>
                  <a:lnTo>
                    <a:pt x="4702" y="3594"/>
                  </a:lnTo>
                  <a:lnTo>
                    <a:pt x="4643" y="3570"/>
                  </a:lnTo>
                  <a:lnTo>
                    <a:pt x="4586" y="3544"/>
                  </a:lnTo>
                  <a:lnTo>
                    <a:pt x="4631" y="3526"/>
                  </a:lnTo>
                  <a:lnTo>
                    <a:pt x="4614" y="3569"/>
                  </a:lnTo>
                  <a:lnTo>
                    <a:pt x="4593" y="3612"/>
                  </a:lnTo>
                  <a:lnTo>
                    <a:pt x="4570" y="3654"/>
                  </a:lnTo>
                  <a:lnTo>
                    <a:pt x="4544" y="3695"/>
                  </a:lnTo>
                  <a:lnTo>
                    <a:pt x="4517" y="3734"/>
                  </a:lnTo>
                  <a:lnTo>
                    <a:pt x="4487" y="3772"/>
                  </a:lnTo>
                  <a:lnTo>
                    <a:pt x="4455" y="3808"/>
                  </a:lnTo>
                  <a:lnTo>
                    <a:pt x="4421" y="3843"/>
                  </a:lnTo>
                  <a:lnTo>
                    <a:pt x="4386" y="3876"/>
                  </a:lnTo>
                  <a:lnTo>
                    <a:pt x="4348" y="3908"/>
                  </a:lnTo>
                  <a:lnTo>
                    <a:pt x="4309" y="3938"/>
                  </a:lnTo>
                  <a:lnTo>
                    <a:pt x="4268" y="3966"/>
                  </a:lnTo>
                  <a:lnTo>
                    <a:pt x="4226" y="3992"/>
                  </a:lnTo>
                  <a:lnTo>
                    <a:pt x="4182" y="4017"/>
                  </a:lnTo>
                  <a:lnTo>
                    <a:pt x="4137" y="4040"/>
                  </a:lnTo>
                  <a:lnTo>
                    <a:pt x="4091" y="4062"/>
                  </a:lnTo>
                  <a:lnTo>
                    <a:pt x="4043" y="4081"/>
                  </a:lnTo>
                  <a:lnTo>
                    <a:pt x="3995" y="4099"/>
                  </a:lnTo>
                  <a:lnTo>
                    <a:pt x="3945" y="4115"/>
                  </a:lnTo>
                  <a:lnTo>
                    <a:pt x="3895" y="4128"/>
                  </a:lnTo>
                  <a:lnTo>
                    <a:pt x="3843" y="4140"/>
                  </a:lnTo>
                  <a:lnTo>
                    <a:pt x="3791" y="4150"/>
                  </a:lnTo>
                  <a:lnTo>
                    <a:pt x="3739" y="4158"/>
                  </a:lnTo>
                  <a:lnTo>
                    <a:pt x="3685" y="4163"/>
                  </a:lnTo>
                  <a:lnTo>
                    <a:pt x="3631" y="4167"/>
                  </a:lnTo>
                  <a:lnTo>
                    <a:pt x="3577" y="4169"/>
                  </a:lnTo>
                  <a:lnTo>
                    <a:pt x="3523" y="4168"/>
                  </a:lnTo>
                  <a:lnTo>
                    <a:pt x="3468" y="4165"/>
                  </a:lnTo>
                  <a:lnTo>
                    <a:pt x="3413" y="4160"/>
                  </a:lnTo>
                  <a:lnTo>
                    <a:pt x="3358" y="4152"/>
                  </a:lnTo>
                  <a:lnTo>
                    <a:pt x="3303" y="4142"/>
                  </a:lnTo>
                  <a:lnTo>
                    <a:pt x="3248" y="4130"/>
                  </a:lnTo>
                  <a:lnTo>
                    <a:pt x="3202" y="4118"/>
                  </a:lnTo>
                  <a:lnTo>
                    <a:pt x="3158" y="4104"/>
                  </a:lnTo>
                  <a:lnTo>
                    <a:pt x="3071" y="4073"/>
                  </a:lnTo>
                  <a:lnTo>
                    <a:pt x="2989" y="4035"/>
                  </a:lnTo>
                  <a:lnTo>
                    <a:pt x="2910" y="3992"/>
                  </a:lnTo>
                  <a:lnTo>
                    <a:pt x="2836" y="3944"/>
                  </a:lnTo>
                  <a:lnTo>
                    <a:pt x="2767" y="3890"/>
                  </a:lnTo>
                  <a:lnTo>
                    <a:pt x="2704" y="3832"/>
                  </a:lnTo>
                  <a:lnTo>
                    <a:pt x="2674" y="3800"/>
                  </a:lnTo>
                  <a:lnTo>
                    <a:pt x="2646" y="3768"/>
                  </a:lnTo>
                  <a:lnTo>
                    <a:pt x="2685" y="3777"/>
                  </a:lnTo>
                  <a:lnTo>
                    <a:pt x="2630" y="3802"/>
                  </a:lnTo>
                  <a:lnTo>
                    <a:pt x="2573" y="3826"/>
                  </a:lnTo>
                  <a:lnTo>
                    <a:pt x="2514" y="3846"/>
                  </a:lnTo>
                  <a:lnTo>
                    <a:pt x="2455" y="3865"/>
                  </a:lnTo>
                  <a:lnTo>
                    <a:pt x="2396" y="3880"/>
                  </a:lnTo>
                  <a:lnTo>
                    <a:pt x="2336" y="3894"/>
                  </a:lnTo>
                  <a:lnTo>
                    <a:pt x="2275" y="3904"/>
                  </a:lnTo>
                  <a:lnTo>
                    <a:pt x="2215" y="3913"/>
                  </a:lnTo>
                  <a:lnTo>
                    <a:pt x="2154" y="3918"/>
                  </a:lnTo>
                  <a:lnTo>
                    <a:pt x="2093" y="3922"/>
                  </a:lnTo>
                  <a:lnTo>
                    <a:pt x="2032" y="3923"/>
                  </a:lnTo>
                  <a:lnTo>
                    <a:pt x="1971" y="3922"/>
                  </a:lnTo>
                  <a:lnTo>
                    <a:pt x="1911" y="3918"/>
                  </a:lnTo>
                  <a:lnTo>
                    <a:pt x="1851" y="3912"/>
                  </a:lnTo>
                  <a:lnTo>
                    <a:pt x="1791" y="3903"/>
                  </a:lnTo>
                  <a:lnTo>
                    <a:pt x="1732" y="3893"/>
                  </a:lnTo>
                  <a:lnTo>
                    <a:pt x="1674" y="3879"/>
                  </a:lnTo>
                  <a:lnTo>
                    <a:pt x="1616" y="3864"/>
                  </a:lnTo>
                  <a:lnTo>
                    <a:pt x="1560" y="3847"/>
                  </a:lnTo>
                  <a:lnTo>
                    <a:pt x="1504" y="3827"/>
                  </a:lnTo>
                  <a:lnTo>
                    <a:pt x="1449" y="3805"/>
                  </a:lnTo>
                  <a:lnTo>
                    <a:pt x="1396" y="3781"/>
                  </a:lnTo>
                  <a:lnTo>
                    <a:pt x="1344" y="3755"/>
                  </a:lnTo>
                  <a:lnTo>
                    <a:pt x="1293" y="3727"/>
                  </a:lnTo>
                  <a:lnTo>
                    <a:pt x="1244" y="3696"/>
                  </a:lnTo>
                  <a:lnTo>
                    <a:pt x="1197" y="3663"/>
                  </a:lnTo>
                  <a:lnTo>
                    <a:pt x="1151" y="3629"/>
                  </a:lnTo>
                  <a:lnTo>
                    <a:pt x="1108" y="3592"/>
                  </a:lnTo>
                  <a:lnTo>
                    <a:pt x="1066" y="3553"/>
                  </a:lnTo>
                  <a:lnTo>
                    <a:pt x="1026" y="3512"/>
                  </a:lnTo>
                  <a:lnTo>
                    <a:pt x="988" y="3470"/>
                  </a:lnTo>
                  <a:lnTo>
                    <a:pt x="953" y="3425"/>
                  </a:lnTo>
                  <a:lnTo>
                    <a:pt x="939" y="3406"/>
                  </a:lnTo>
                  <a:lnTo>
                    <a:pt x="969" y="3419"/>
                  </a:lnTo>
                  <a:lnTo>
                    <a:pt x="933" y="3422"/>
                  </a:lnTo>
                  <a:lnTo>
                    <a:pt x="896" y="3423"/>
                  </a:lnTo>
                  <a:lnTo>
                    <a:pt x="825" y="3422"/>
                  </a:lnTo>
                  <a:lnTo>
                    <a:pt x="754" y="3414"/>
                  </a:lnTo>
                  <a:lnTo>
                    <a:pt x="685" y="3401"/>
                  </a:lnTo>
                  <a:lnTo>
                    <a:pt x="618" y="3382"/>
                  </a:lnTo>
                  <a:lnTo>
                    <a:pt x="554" y="3359"/>
                  </a:lnTo>
                  <a:lnTo>
                    <a:pt x="494" y="3331"/>
                  </a:lnTo>
                  <a:lnTo>
                    <a:pt x="437" y="3298"/>
                  </a:lnTo>
                  <a:lnTo>
                    <a:pt x="384" y="3261"/>
                  </a:lnTo>
                  <a:lnTo>
                    <a:pt x="336" y="3220"/>
                  </a:lnTo>
                  <a:lnTo>
                    <a:pt x="292" y="3175"/>
                  </a:lnTo>
                  <a:lnTo>
                    <a:pt x="253" y="3127"/>
                  </a:lnTo>
                  <a:lnTo>
                    <a:pt x="220" y="3074"/>
                  </a:lnTo>
                  <a:lnTo>
                    <a:pt x="206" y="3046"/>
                  </a:lnTo>
                  <a:lnTo>
                    <a:pt x="194" y="3019"/>
                  </a:lnTo>
                  <a:lnTo>
                    <a:pt x="183" y="2990"/>
                  </a:lnTo>
                  <a:lnTo>
                    <a:pt x="174" y="2960"/>
                  </a:lnTo>
                  <a:lnTo>
                    <a:pt x="166" y="2931"/>
                  </a:lnTo>
                  <a:lnTo>
                    <a:pt x="161" y="2900"/>
                  </a:lnTo>
                  <a:lnTo>
                    <a:pt x="157" y="2867"/>
                  </a:lnTo>
                  <a:lnTo>
                    <a:pt x="155" y="2834"/>
                  </a:lnTo>
                  <a:lnTo>
                    <a:pt x="156" y="2801"/>
                  </a:lnTo>
                  <a:lnTo>
                    <a:pt x="159" y="2768"/>
                  </a:lnTo>
                  <a:lnTo>
                    <a:pt x="164" y="2736"/>
                  </a:lnTo>
                  <a:lnTo>
                    <a:pt x="172" y="2704"/>
                  </a:lnTo>
                  <a:lnTo>
                    <a:pt x="181" y="2672"/>
                  </a:lnTo>
                  <a:lnTo>
                    <a:pt x="192" y="2641"/>
                  </a:lnTo>
                  <a:lnTo>
                    <a:pt x="206" y="2611"/>
                  </a:lnTo>
                  <a:lnTo>
                    <a:pt x="221" y="2581"/>
                  </a:lnTo>
                  <a:lnTo>
                    <a:pt x="239" y="2552"/>
                  </a:lnTo>
                  <a:lnTo>
                    <a:pt x="258" y="2524"/>
                  </a:lnTo>
                  <a:lnTo>
                    <a:pt x="279" y="2497"/>
                  </a:lnTo>
                  <a:lnTo>
                    <a:pt x="303" y="2470"/>
                  </a:lnTo>
                  <a:lnTo>
                    <a:pt x="327" y="2445"/>
                  </a:lnTo>
                  <a:lnTo>
                    <a:pt x="354" y="2420"/>
                  </a:lnTo>
                  <a:lnTo>
                    <a:pt x="361" y="2474"/>
                  </a:lnTo>
                  <a:lnTo>
                    <a:pt x="302" y="2442"/>
                  </a:lnTo>
                  <a:lnTo>
                    <a:pt x="245" y="2405"/>
                  </a:lnTo>
                  <a:lnTo>
                    <a:pt x="193" y="2364"/>
                  </a:lnTo>
                  <a:lnTo>
                    <a:pt x="148" y="2319"/>
                  </a:lnTo>
                  <a:lnTo>
                    <a:pt x="108" y="2271"/>
                  </a:lnTo>
                  <a:lnTo>
                    <a:pt x="74" y="2221"/>
                  </a:lnTo>
                  <a:lnTo>
                    <a:pt x="59" y="2193"/>
                  </a:lnTo>
                  <a:lnTo>
                    <a:pt x="46" y="2167"/>
                  </a:lnTo>
                  <a:lnTo>
                    <a:pt x="34" y="2139"/>
                  </a:lnTo>
                  <a:lnTo>
                    <a:pt x="25" y="2112"/>
                  </a:lnTo>
                  <a:lnTo>
                    <a:pt x="16" y="2083"/>
                  </a:lnTo>
                  <a:lnTo>
                    <a:pt x="10" y="2055"/>
                  </a:lnTo>
                  <a:lnTo>
                    <a:pt x="5" y="2026"/>
                  </a:lnTo>
                  <a:lnTo>
                    <a:pt x="2" y="1997"/>
                  </a:lnTo>
                  <a:lnTo>
                    <a:pt x="0" y="1968"/>
                  </a:lnTo>
                  <a:lnTo>
                    <a:pt x="0" y="1939"/>
                  </a:lnTo>
                  <a:lnTo>
                    <a:pt x="2" y="1910"/>
                  </a:lnTo>
                  <a:lnTo>
                    <a:pt x="6" y="1880"/>
                  </a:lnTo>
                  <a:lnTo>
                    <a:pt x="12" y="1851"/>
                  </a:lnTo>
                  <a:lnTo>
                    <a:pt x="19" y="1822"/>
                  </a:lnTo>
                  <a:lnTo>
                    <a:pt x="28" y="1793"/>
                  </a:lnTo>
                  <a:lnTo>
                    <a:pt x="39" y="1765"/>
                  </a:lnTo>
                  <a:lnTo>
                    <a:pt x="52" y="1736"/>
                  </a:lnTo>
                  <a:lnTo>
                    <a:pt x="66" y="1708"/>
                  </a:lnTo>
                  <a:lnTo>
                    <a:pt x="83" y="1681"/>
                  </a:lnTo>
                  <a:lnTo>
                    <a:pt x="101" y="1654"/>
                  </a:lnTo>
                  <a:lnTo>
                    <a:pt x="124" y="1624"/>
                  </a:lnTo>
                  <a:lnTo>
                    <a:pt x="149" y="1595"/>
                  </a:lnTo>
                  <a:lnTo>
                    <a:pt x="176" y="1568"/>
                  </a:lnTo>
                  <a:lnTo>
                    <a:pt x="205" y="1542"/>
                  </a:lnTo>
                  <a:lnTo>
                    <a:pt x="235" y="1518"/>
                  </a:lnTo>
                  <a:lnTo>
                    <a:pt x="268" y="1495"/>
                  </a:lnTo>
                  <a:lnTo>
                    <a:pt x="301" y="1474"/>
                  </a:lnTo>
                  <a:lnTo>
                    <a:pt x="336" y="1454"/>
                  </a:lnTo>
                  <a:lnTo>
                    <a:pt x="372" y="1436"/>
                  </a:lnTo>
                  <a:lnTo>
                    <a:pt x="409" y="1420"/>
                  </a:lnTo>
                  <a:lnTo>
                    <a:pt x="447" y="1406"/>
                  </a:lnTo>
                  <a:lnTo>
                    <a:pt x="487" y="1394"/>
                  </a:lnTo>
                  <a:lnTo>
                    <a:pt x="527" y="1383"/>
                  </a:lnTo>
                  <a:lnTo>
                    <a:pt x="568" y="1375"/>
                  </a:lnTo>
                  <a:lnTo>
                    <a:pt x="610" y="1368"/>
                  </a:lnTo>
                  <a:lnTo>
                    <a:pt x="653" y="1363"/>
                  </a:lnTo>
                  <a:lnTo>
                    <a:pt x="626" y="1382"/>
                  </a:lnTo>
                  <a:lnTo>
                    <a:pt x="632" y="1370"/>
                  </a:lnTo>
                  <a:close/>
                  <a:moveTo>
                    <a:pt x="686" y="1411"/>
                  </a:moveTo>
                  <a:cubicBezTo>
                    <a:pt x="681" y="1421"/>
                    <a:pt x="671" y="1428"/>
                    <a:pt x="660" y="1430"/>
                  </a:cubicBezTo>
                  <a:lnTo>
                    <a:pt x="620" y="1434"/>
                  </a:lnTo>
                  <a:lnTo>
                    <a:pt x="582" y="1440"/>
                  </a:lnTo>
                  <a:lnTo>
                    <a:pt x="544" y="1448"/>
                  </a:lnTo>
                  <a:lnTo>
                    <a:pt x="507" y="1458"/>
                  </a:lnTo>
                  <a:lnTo>
                    <a:pt x="470" y="1469"/>
                  </a:lnTo>
                  <a:lnTo>
                    <a:pt x="435" y="1482"/>
                  </a:lnTo>
                  <a:lnTo>
                    <a:pt x="401" y="1496"/>
                  </a:lnTo>
                  <a:lnTo>
                    <a:pt x="368" y="1512"/>
                  </a:lnTo>
                  <a:lnTo>
                    <a:pt x="336" y="1530"/>
                  </a:lnTo>
                  <a:lnTo>
                    <a:pt x="306" y="1549"/>
                  </a:lnTo>
                  <a:lnTo>
                    <a:pt x="277" y="1569"/>
                  </a:lnTo>
                  <a:lnTo>
                    <a:pt x="250" y="1592"/>
                  </a:lnTo>
                  <a:lnTo>
                    <a:pt x="224" y="1615"/>
                  </a:lnTo>
                  <a:lnTo>
                    <a:pt x="200" y="1639"/>
                  </a:lnTo>
                  <a:lnTo>
                    <a:pt x="177" y="1665"/>
                  </a:lnTo>
                  <a:lnTo>
                    <a:pt x="156" y="1691"/>
                  </a:lnTo>
                  <a:lnTo>
                    <a:pt x="140" y="1715"/>
                  </a:lnTo>
                  <a:lnTo>
                    <a:pt x="125" y="1739"/>
                  </a:lnTo>
                  <a:lnTo>
                    <a:pt x="113" y="1764"/>
                  </a:lnTo>
                  <a:lnTo>
                    <a:pt x="101" y="1788"/>
                  </a:lnTo>
                  <a:lnTo>
                    <a:pt x="92" y="1813"/>
                  </a:lnTo>
                  <a:lnTo>
                    <a:pt x="84" y="1838"/>
                  </a:lnTo>
                  <a:lnTo>
                    <a:pt x="77" y="1864"/>
                  </a:lnTo>
                  <a:lnTo>
                    <a:pt x="72" y="1889"/>
                  </a:lnTo>
                  <a:lnTo>
                    <a:pt x="69" y="1914"/>
                  </a:lnTo>
                  <a:lnTo>
                    <a:pt x="67" y="1940"/>
                  </a:lnTo>
                  <a:lnTo>
                    <a:pt x="67" y="1965"/>
                  </a:lnTo>
                  <a:lnTo>
                    <a:pt x="68" y="1990"/>
                  </a:lnTo>
                  <a:lnTo>
                    <a:pt x="71" y="2015"/>
                  </a:lnTo>
                  <a:lnTo>
                    <a:pt x="75" y="2040"/>
                  </a:lnTo>
                  <a:lnTo>
                    <a:pt x="81" y="2065"/>
                  </a:lnTo>
                  <a:lnTo>
                    <a:pt x="87" y="2089"/>
                  </a:lnTo>
                  <a:lnTo>
                    <a:pt x="96" y="2114"/>
                  </a:lnTo>
                  <a:lnTo>
                    <a:pt x="106" y="2138"/>
                  </a:lnTo>
                  <a:lnTo>
                    <a:pt x="118" y="2161"/>
                  </a:lnTo>
                  <a:lnTo>
                    <a:pt x="129" y="2184"/>
                  </a:lnTo>
                  <a:lnTo>
                    <a:pt x="159" y="2229"/>
                  </a:lnTo>
                  <a:lnTo>
                    <a:pt x="195" y="2272"/>
                  </a:lnTo>
                  <a:lnTo>
                    <a:pt x="235" y="2312"/>
                  </a:lnTo>
                  <a:lnTo>
                    <a:pt x="282" y="2350"/>
                  </a:lnTo>
                  <a:lnTo>
                    <a:pt x="333" y="2384"/>
                  </a:lnTo>
                  <a:lnTo>
                    <a:pt x="392" y="2415"/>
                  </a:lnTo>
                  <a:cubicBezTo>
                    <a:pt x="402" y="2420"/>
                    <a:pt x="408" y="2430"/>
                    <a:pt x="410" y="2441"/>
                  </a:cubicBezTo>
                  <a:cubicBezTo>
                    <a:pt x="411" y="2451"/>
                    <a:pt x="407" y="2462"/>
                    <a:pt x="399" y="2469"/>
                  </a:cubicBezTo>
                  <a:lnTo>
                    <a:pt x="375" y="2491"/>
                  </a:lnTo>
                  <a:lnTo>
                    <a:pt x="353" y="2514"/>
                  </a:lnTo>
                  <a:lnTo>
                    <a:pt x="332" y="2537"/>
                  </a:lnTo>
                  <a:lnTo>
                    <a:pt x="313" y="2562"/>
                  </a:lnTo>
                  <a:lnTo>
                    <a:pt x="296" y="2586"/>
                  </a:lnTo>
                  <a:lnTo>
                    <a:pt x="281" y="2612"/>
                  </a:lnTo>
                  <a:lnTo>
                    <a:pt x="267" y="2638"/>
                  </a:lnTo>
                  <a:lnTo>
                    <a:pt x="255" y="2665"/>
                  </a:lnTo>
                  <a:lnTo>
                    <a:pt x="245" y="2691"/>
                  </a:lnTo>
                  <a:lnTo>
                    <a:pt x="237" y="2719"/>
                  </a:lnTo>
                  <a:lnTo>
                    <a:pt x="230" y="2746"/>
                  </a:lnTo>
                  <a:lnTo>
                    <a:pt x="226" y="2775"/>
                  </a:lnTo>
                  <a:lnTo>
                    <a:pt x="223" y="2803"/>
                  </a:lnTo>
                  <a:lnTo>
                    <a:pt x="222" y="2831"/>
                  </a:lnTo>
                  <a:lnTo>
                    <a:pt x="223" y="2859"/>
                  </a:lnTo>
                  <a:lnTo>
                    <a:pt x="226" y="2888"/>
                  </a:lnTo>
                  <a:lnTo>
                    <a:pt x="231" y="2914"/>
                  </a:lnTo>
                  <a:lnTo>
                    <a:pt x="237" y="2941"/>
                  </a:lnTo>
                  <a:lnTo>
                    <a:pt x="245" y="2966"/>
                  </a:lnTo>
                  <a:lnTo>
                    <a:pt x="254" y="2991"/>
                  </a:lnTo>
                  <a:lnTo>
                    <a:pt x="265" y="3016"/>
                  </a:lnTo>
                  <a:lnTo>
                    <a:pt x="277" y="3039"/>
                  </a:lnTo>
                  <a:lnTo>
                    <a:pt x="306" y="3085"/>
                  </a:lnTo>
                  <a:lnTo>
                    <a:pt x="340" y="3129"/>
                  </a:lnTo>
                  <a:lnTo>
                    <a:pt x="379" y="3169"/>
                  </a:lnTo>
                  <a:lnTo>
                    <a:pt x="422" y="3206"/>
                  </a:lnTo>
                  <a:lnTo>
                    <a:pt x="470" y="3240"/>
                  </a:lnTo>
                  <a:lnTo>
                    <a:pt x="522" y="3270"/>
                  </a:lnTo>
                  <a:lnTo>
                    <a:pt x="578" y="3296"/>
                  </a:lnTo>
                  <a:lnTo>
                    <a:pt x="636" y="3318"/>
                  </a:lnTo>
                  <a:lnTo>
                    <a:pt x="697" y="3335"/>
                  </a:lnTo>
                  <a:lnTo>
                    <a:pt x="761" y="3348"/>
                  </a:lnTo>
                  <a:lnTo>
                    <a:pt x="826" y="3355"/>
                  </a:lnTo>
                  <a:lnTo>
                    <a:pt x="894" y="3357"/>
                  </a:lnTo>
                  <a:lnTo>
                    <a:pt x="928" y="3356"/>
                  </a:lnTo>
                  <a:lnTo>
                    <a:pt x="964" y="3353"/>
                  </a:lnTo>
                  <a:cubicBezTo>
                    <a:pt x="975" y="3352"/>
                    <a:pt x="987" y="3357"/>
                    <a:pt x="993" y="3367"/>
                  </a:cubicBezTo>
                  <a:lnTo>
                    <a:pt x="1006" y="3384"/>
                  </a:lnTo>
                  <a:lnTo>
                    <a:pt x="1038" y="3426"/>
                  </a:lnTo>
                  <a:lnTo>
                    <a:pt x="1074" y="3466"/>
                  </a:lnTo>
                  <a:lnTo>
                    <a:pt x="1111" y="3505"/>
                  </a:lnTo>
                  <a:lnTo>
                    <a:pt x="1150" y="3541"/>
                  </a:lnTo>
                  <a:lnTo>
                    <a:pt x="1192" y="3576"/>
                  </a:lnTo>
                  <a:lnTo>
                    <a:pt x="1235" y="3608"/>
                  </a:lnTo>
                  <a:lnTo>
                    <a:pt x="1280" y="3639"/>
                  </a:lnTo>
                  <a:lnTo>
                    <a:pt x="1326" y="3668"/>
                  </a:lnTo>
                  <a:lnTo>
                    <a:pt x="1374" y="3695"/>
                  </a:lnTo>
                  <a:lnTo>
                    <a:pt x="1423" y="3720"/>
                  </a:lnTo>
                  <a:lnTo>
                    <a:pt x="1474" y="3743"/>
                  </a:lnTo>
                  <a:lnTo>
                    <a:pt x="1526" y="3764"/>
                  </a:lnTo>
                  <a:lnTo>
                    <a:pt x="1579" y="3783"/>
                  </a:lnTo>
                  <a:lnTo>
                    <a:pt x="1633" y="3800"/>
                  </a:lnTo>
                  <a:lnTo>
                    <a:pt x="1688" y="3814"/>
                  </a:lnTo>
                  <a:lnTo>
                    <a:pt x="1744" y="3827"/>
                  </a:lnTo>
                  <a:lnTo>
                    <a:pt x="1800" y="3837"/>
                  </a:lnTo>
                  <a:lnTo>
                    <a:pt x="1858" y="3845"/>
                  </a:lnTo>
                  <a:lnTo>
                    <a:pt x="1915" y="3851"/>
                  </a:lnTo>
                  <a:lnTo>
                    <a:pt x="1973" y="3855"/>
                  </a:lnTo>
                  <a:lnTo>
                    <a:pt x="2031" y="3856"/>
                  </a:lnTo>
                  <a:lnTo>
                    <a:pt x="2089" y="3855"/>
                  </a:lnTo>
                  <a:lnTo>
                    <a:pt x="2148" y="3852"/>
                  </a:lnTo>
                  <a:lnTo>
                    <a:pt x="2206" y="3847"/>
                  </a:lnTo>
                  <a:lnTo>
                    <a:pt x="2264" y="3839"/>
                  </a:lnTo>
                  <a:lnTo>
                    <a:pt x="2321" y="3829"/>
                  </a:lnTo>
                  <a:lnTo>
                    <a:pt x="2379" y="3816"/>
                  </a:lnTo>
                  <a:lnTo>
                    <a:pt x="2436" y="3801"/>
                  </a:lnTo>
                  <a:lnTo>
                    <a:pt x="2492" y="3784"/>
                  </a:lnTo>
                  <a:lnTo>
                    <a:pt x="2548" y="3764"/>
                  </a:lnTo>
                  <a:lnTo>
                    <a:pt x="2602" y="3742"/>
                  </a:lnTo>
                  <a:lnTo>
                    <a:pt x="2657" y="3716"/>
                  </a:lnTo>
                  <a:cubicBezTo>
                    <a:pt x="2671" y="3710"/>
                    <a:pt x="2687" y="3713"/>
                    <a:pt x="2697" y="3725"/>
                  </a:cubicBezTo>
                  <a:lnTo>
                    <a:pt x="2722" y="3755"/>
                  </a:lnTo>
                  <a:lnTo>
                    <a:pt x="2749" y="3783"/>
                  </a:lnTo>
                  <a:lnTo>
                    <a:pt x="2808" y="3838"/>
                  </a:lnTo>
                  <a:lnTo>
                    <a:pt x="2872" y="3888"/>
                  </a:lnTo>
                  <a:lnTo>
                    <a:pt x="2942" y="3934"/>
                  </a:lnTo>
                  <a:lnTo>
                    <a:pt x="3016" y="3975"/>
                  </a:lnTo>
                  <a:lnTo>
                    <a:pt x="3094" y="4010"/>
                  </a:lnTo>
                  <a:lnTo>
                    <a:pt x="3177" y="4041"/>
                  </a:lnTo>
                  <a:lnTo>
                    <a:pt x="3219" y="4053"/>
                  </a:lnTo>
                  <a:lnTo>
                    <a:pt x="3263" y="4065"/>
                  </a:lnTo>
                  <a:lnTo>
                    <a:pt x="3315" y="4077"/>
                  </a:lnTo>
                  <a:lnTo>
                    <a:pt x="3367" y="4086"/>
                  </a:lnTo>
                  <a:lnTo>
                    <a:pt x="3419" y="4093"/>
                  </a:lnTo>
                  <a:lnTo>
                    <a:pt x="3472" y="4098"/>
                  </a:lnTo>
                  <a:lnTo>
                    <a:pt x="3524" y="4101"/>
                  </a:lnTo>
                  <a:lnTo>
                    <a:pt x="3576" y="4102"/>
                  </a:lnTo>
                  <a:lnTo>
                    <a:pt x="3627" y="4100"/>
                  </a:lnTo>
                  <a:lnTo>
                    <a:pt x="3678" y="4097"/>
                  </a:lnTo>
                  <a:lnTo>
                    <a:pt x="3729" y="4092"/>
                  </a:lnTo>
                  <a:lnTo>
                    <a:pt x="3779" y="4084"/>
                  </a:lnTo>
                  <a:lnTo>
                    <a:pt x="3828" y="4075"/>
                  </a:lnTo>
                  <a:lnTo>
                    <a:pt x="3877" y="4064"/>
                  </a:lnTo>
                  <a:lnTo>
                    <a:pt x="3925" y="4051"/>
                  </a:lnTo>
                  <a:lnTo>
                    <a:pt x="3972" y="4036"/>
                  </a:lnTo>
                  <a:lnTo>
                    <a:pt x="4018" y="4020"/>
                  </a:lnTo>
                  <a:lnTo>
                    <a:pt x="4063" y="4001"/>
                  </a:lnTo>
                  <a:lnTo>
                    <a:pt x="4107" y="3981"/>
                  </a:lnTo>
                  <a:lnTo>
                    <a:pt x="4149" y="3959"/>
                  </a:lnTo>
                  <a:lnTo>
                    <a:pt x="4190" y="3936"/>
                  </a:lnTo>
                  <a:lnTo>
                    <a:pt x="4230" y="3911"/>
                  </a:lnTo>
                  <a:lnTo>
                    <a:pt x="4269" y="3884"/>
                  </a:lnTo>
                  <a:lnTo>
                    <a:pt x="4305" y="3857"/>
                  </a:lnTo>
                  <a:lnTo>
                    <a:pt x="4340" y="3827"/>
                  </a:lnTo>
                  <a:lnTo>
                    <a:pt x="4374" y="3796"/>
                  </a:lnTo>
                  <a:lnTo>
                    <a:pt x="4405" y="3764"/>
                  </a:lnTo>
                  <a:lnTo>
                    <a:pt x="4435" y="3731"/>
                  </a:lnTo>
                  <a:lnTo>
                    <a:pt x="4462" y="3696"/>
                  </a:lnTo>
                  <a:lnTo>
                    <a:pt x="4488" y="3659"/>
                  </a:lnTo>
                  <a:lnTo>
                    <a:pt x="4512" y="3622"/>
                  </a:lnTo>
                  <a:lnTo>
                    <a:pt x="4533" y="3584"/>
                  </a:lnTo>
                  <a:lnTo>
                    <a:pt x="4552" y="3544"/>
                  </a:lnTo>
                  <a:lnTo>
                    <a:pt x="4569" y="3501"/>
                  </a:lnTo>
                  <a:cubicBezTo>
                    <a:pt x="4573" y="3493"/>
                    <a:pt x="4580" y="3486"/>
                    <a:pt x="4588" y="3483"/>
                  </a:cubicBezTo>
                  <a:cubicBezTo>
                    <a:pt x="4597" y="3479"/>
                    <a:pt x="4606" y="3480"/>
                    <a:pt x="4614" y="3484"/>
                  </a:cubicBezTo>
                  <a:lnTo>
                    <a:pt x="4668" y="3508"/>
                  </a:lnTo>
                  <a:lnTo>
                    <a:pt x="4723" y="3530"/>
                  </a:lnTo>
                  <a:lnTo>
                    <a:pt x="4780" y="3549"/>
                  </a:lnTo>
                  <a:lnTo>
                    <a:pt x="4838" y="3565"/>
                  </a:lnTo>
                  <a:lnTo>
                    <a:pt x="4898" y="3577"/>
                  </a:lnTo>
                  <a:lnTo>
                    <a:pt x="4958" y="3586"/>
                  </a:lnTo>
                  <a:lnTo>
                    <a:pt x="5020" y="3591"/>
                  </a:lnTo>
                  <a:lnTo>
                    <a:pt x="5082" y="3594"/>
                  </a:lnTo>
                  <a:lnTo>
                    <a:pt x="5128" y="3593"/>
                  </a:lnTo>
                  <a:lnTo>
                    <a:pt x="5173" y="3591"/>
                  </a:lnTo>
                  <a:lnTo>
                    <a:pt x="5218" y="3586"/>
                  </a:lnTo>
                  <a:lnTo>
                    <a:pt x="5263" y="3580"/>
                  </a:lnTo>
                  <a:lnTo>
                    <a:pt x="5306" y="3572"/>
                  </a:lnTo>
                  <a:lnTo>
                    <a:pt x="5349" y="3563"/>
                  </a:lnTo>
                  <a:lnTo>
                    <a:pt x="5390" y="3552"/>
                  </a:lnTo>
                  <a:lnTo>
                    <a:pt x="5431" y="3539"/>
                  </a:lnTo>
                  <a:lnTo>
                    <a:pt x="5471" y="3525"/>
                  </a:lnTo>
                  <a:lnTo>
                    <a:pt x="5509" y="3510"/>
                  </a:lnTo>
                  <a:lnTo>
                    <a:pt x="5583" y="3474"/>
                  </a:lnTo>
                  <a:lnTo>
                    <a:pt x="5652" y="3433"/>
                  </a:lnTo>
                  <a:lnTo>
                    <a:pt x="5716" y="3387"/>
                  </a:lnTo>
                  <a:lnTo>
                    <a:pt x="5746" y="3362"/>
                  </a:lnTo>
                  <a:lnTo>
                    <a:pt x="5774" y="3337"/>
                  </a:lnTo>
                  <a:lnTo>
                    <a:pt x="5801" y="3310"/>
                  </a:lnTo>
                  <a:lnTo>
                    <a:pt x="5826" y="3282"/>
                  </a:lnTo>
                  <a:lnTo>
                    <a:pt x="5849" y="3253"/>
                  </a:lnTo>
                  <a:lnTo>
                    <a:pt x="5870" y="3223"/>
                  </a:lnTo>
                  <a:lnTo>
                    <a:pt x="5890" y="3193"/>
                  </a:lnTo>
                  <a:lnTo>
                    <a:pt x="5908" y="3161"/>
                  </a:lnTo>
                  <a:lnTo>
                    <a:pt x="5924" y="3130"/>
                  </a:lnTo>
                  <a:lnTo>
                    <a:pt x="5938" y="3097"/>
                  </a:lnTo>
                  <a:lnTo>
                    <a:pt x="5951" y="3063"/>
                  </a:lnTo>
                  <a:lnTo>
                    <a:pt x="5961" y="3029"/>
                  </a:lnTo>
                  <a:lnTo>
                    <a:pt x="5969" y="2994"/>
                  </a:lnTo>
                  <a:lnTo>
                    <a:pt x="5975" y="2959"/>
                  </a:lnTo>
                  <a:lnTo>
                    <a:pt x="5979" y="2924"/>
                  </a:lnTo>
                  <a:lnTo>
                    <a:pt x="5980" y="2885"/>
                  </a:lnTo>
                  <a:cubicBezTo>
                    <a:pt x="5981" y="2869"/>
                    <a:pt x="5993" y="2856"/>
                    <a:pt x="6009" y="2853"/>
                  </a:cubicBezTo>
                  <a:lnTo>
                    <a:pt x="6076" y="2844"/>
                  </a:lnTo>
                  <a:lnTo>
                    <a:pt x="6141" y="2831"/>
                  </a:lnTo>
                  <a:lnTo>
                    <a:pt x="6206" y="2815"/>
                  </a:lnTo>
                  <a:lnTo>
                    <a:pt x="6269" y="2795"/>
                  </a:lnTo>
                  <a:lnTo>
                    <a:pt x="6330" y="2773"/>
                  </a:lnTo>
                  <a:lnTo>
                    <a:pt x="6389" y="2747"/>
                  </a:lnTo>
                  <a:lnTo>
                    <a:pt x="6446" y="2718"/>
                  </a:lnTo>
                  <a:lnTo>
                    <a:pt x="6501" y="2686"/>
                  </a:lnTo>
                  <a:lnTo>
                    <a:pt x="6543" y="2659"/>
                  </a:lnTo>
                  <a:lnTo>
                    <a:pt x="6583" y="2630"/>
                  </a:lnTo>
                  <a:lnTo>
                    <a:pt x="6620" y="2600"/>
                  </a:lnTo>
                  <a:lnTo>
                    <a:pt x="6656" y="2569"/>
                  </a:lnTo>
                  <a:lnTo>
                    <a:pt x="6689" y="2536"/>
                  </a:lnTo>
                  <a:lnTo>
                    <a:pt x="6719" y="2503"/>
                  </a:lnTo>
                  <a:lnTo>
                    <a:pt x="6748" y="2469"/>
                  </a:lnTo>
                  <a:lnTo>
                    <a:pt x="6774" y="2434"/>
                  </a:lnTo>
                  <a:lnTo>
                    <a:pt x="6798" y="2398"/>
                  </a:lnTo>
                  <a:lnTo>
                    <a:pt x="6819" y="2361"/>
                  </a:lnTo>
                  <a:lnTo>
                    <a:pt x="6839" y="2324"/>
                  </a:lnTo>
                  <a:lnTo>
                    <a:pt x="6856" y="2286"/>
                  </a:lnTo>
                  <a:lnTo>
                    <a:pt x="6870" y="2248"/>
                  </a:lnTo>
                  <a:lnTo>
                    <a:pt x="6882" y="2208"/>
                  </a:lnTo>
                  <a:lnTo>
                    <a:pt x="6892" y="2169"/>
                  </a:lnTo>
                  <a:lnTo>
                    <a:pt x="6900" y="2130"/>
                  </a:lnTo>
                  <a:lnTo>
                    <a:pt x="6905" y="2090"/>
                  </a:lnTo>
                  <a:lnTo>
                    <a:pt x="6908" y="2050"/>
                  </a:lnTo>
                  <a:lnTo>
                    <a:pt x="6909" y="2010"/>
                  </a:lnTo>
                  <a:lnTo>
                    <a:pt x="6907" y="1970"/>
                  </a:lnTo>
                  <a:lnTo>
                    <a:pt x="6903" y="1930"/>
                  </a:lnTo>
                  <a:lnTo>
                    <a:pt x="6896" y="1889"/>
                  </a:lnTo>
                  <a:lnTo>
                    <a:pt x="6888" y="1850"/>
                  </a:lnTo>
                  <a:lnTo>
                    <a:pt x="6876" y="1810"/>
                  </a:lnTo>
                  <a:lnTo>
                    <a:pt x="6862" y="1771"/>
                  </a:lnTo>
                  <a:lnTo>
                    <a:pt x="6846" y="1732"/>
                  </a:lnTo>
                  <a:lnTo>
                    <a:pt x="6827" y="1694"/>
                  </a:lnTo>
                  <a:lnTo>
                    <a:pt x="6806" y="1656"/>
                  </a:lnTo>
                  <a:lnTo>
                    <a:pt x="6782" y="1619"/>
                  </a:lnTo>
                  <a:lnTo>
                    <a:pt x="6756" y="1582"/>
                  </a:lnTo>
                  <a:lnTo>
                    <a:pt x="6726" y="1546"/>
                  </a:lnTo>
                  <a:lnTo>
                    <a:pt x="6694" y="1509"/>
                  </a:lnTo>
                  <a:cubicBezTo>
                    <a:pt x="6685" y="1499"/>
                    <a:pt x="6683" y="1485"/>
                    <a:pt x="6688" y="1473"/>
                  </a:cubicBezTo>
                  <a:lnTo>
                    <a:pt x="6709" y="1431"/>
                  </a:lnTo>
                  <a:lnTo>
                    <a:pt x="6726" y="1387"/>
                  </a:lnTo>
                  <a:lnTo>
                    <a:pt x="6735" y="1354"/>
                  </a:lnTo>
                  <a:lnTo>
                    <a:pt x="6743" y="1322"/>
                  </a:lnTo>
                  <a:lnTo>
                    <a:pt x="6749" y="1289"/>
                  </a:lnTo>
                  <a:lnTo>
                    <a:pt x="6753" y="1257"/>
                  </a:lnTo>
                  <a:lnTo>
                    <a:pt x="6754" y="1225"/>
                  </a:lnTo>
                  <a:lnTo>
                    <a:pt x="6754" y="1193"/>
                  </a:lnTo>
                  <a:lnTo>
                    <a:pt x="6751" y="1161"/>
                  </a:lnTo>
                  <a:lnTo>
                    <a:pt x="6747" y="1129"/>
                  </a:lnTo>
                  <a:lnTo>
                    <a:pt x="6741" y="1098"/>
                  </a:lnTo>
                  <a:lnTo>
                    <a:pt x="6733" y="1067"/>
                  </a:lnTo>
                  <a:lnTo>
                    <a:pt x="6724" y="1037"/>
                  </a:lnTo>
                  <a:lnTo>
                    <a:pt x="6712" y="1007"/>
                  </a:lnTo>
                  <a:lnTo>
                    <a:pt x="6699" y="977"/>
                  </a:lnTo>
                  <a:lnTo>
                    <a:pt x="6684" y="948"/>
                  </a:lnTo>
                  <a:lnTo>
                    <a:pt x="6667" y="920"/>
                  </a:lnTo>
                  <a:lnTo>
                    <a:pt x="6648" y="892"/>
                  </a:lnTo>
                  <a:lnTo>
                    <a:pt x="6628" y="865"/>
                  </a:lnTo>
                  <a:lnTo>
                    <a:pt x="6607" y="839"/>
                  </a:lnTo>
                  <a:lnTo>
                    <a:pt x="6583" y="814"/>
                  </a:lnTo>
                  <a:lnTo>
                    <a:pt x="6558" y="789"/>
                  </a:lnTo>
                  <a:lnTo>
                    <a:pt x="6532" y="765"/>
                  </a:lnTo>
                  <a:lnTo>
                    <a:pt x="6505" y="743"/>
                  </a:lnTo>
                  <a:lnTo>
                    <a:pt x="6445" y="701"/>
                  </a:lnTo>
                  <a:lnTo>
                    <a:pt x="6380" y="663"/>
                  </a:lnTo>
                  <a:lnTo>
                    <a:pt x="6309" y="630"/>
                  </a:lnTo>
                  <a:lnTo>
                    <a:pt x="6271" y="616"/>
                  </a:lnTo>
                  <a:lnTo>
                    <a:pt x="6233" y="603"/>
                  </a:lnTo>
                  <a:lnTo>
                    <a:pt x="6194" y="592"/>
                  </a:lnTo>
                  <a:lnTo>
                    <a:pt x="6152" y="582"/>
                  </a:lnTo>
                  <a:cubicBezTo>
                    <a:pt x="6140" y="579"/>
                    <a:pt x="6131" y="570"/>
                    <a:pt x="6127" y="558"/>
                  </a:cubicBezTo>
                  <a:lnTo>
                    <a:pt x="6114" y="508"/>
                  </a:lnTo>
                  <a:lnTo>
                    <a:pt x="6095" y="460"/>
                  </a:lnTo>
                  <a:lnTo>
                    <a:pt x="6071" y="413"/>
                  </a:lnTo>
                  <a:lnTo>
                    <a:pt x="6042" y="368"/>
                  </a:lnTo>
                  <a:lnTo>
                    <a:pt x="6008" y="325"/>
                  </a:lnTo>
                  <a:lnTo>
                    <a:pt x="5970" y="284"/>
                  </a:lnTo>
                  <a:lnTo>
                    <a:pt x="5927" y="246"/>
                  </a:lnTo>
                  <a:lnTo>
                    <a:pt x="5880" y="211"/>
                  </a:lnTo>
                  <a:lnTo>
                    <a:pt x="5820" y="174"/>
                  </a:lnTo>
                  <a:lnTo>
                    <a:pt x="5756" y="142"/>
                  </a:lnTo>
                  <a:lnTo>
                    <a:pt x="5690" y="116"/>
                  </a:lnTo>
                  <a:lnTo>
                    <a:pt x="5621" y="95"/>
                  </a:lnTo>
                  <a:lnTo>
                    <a:pt x="5551" y="81"/>
                  </a:lnTo>
                  <a:lnTo>
                    <a:pt x="5479" y="71"/>
                  </a:lnTo>
                  <a:lnTo>
                    <a:pt x="5407" y="68"/>
                  </a:lnTo>
                  <a:lnTo>
                    <a:pt x="5336" y="70"/>
                  </a:lnTo>
                  <a:lnTo>
                    <a:pt x="5265" y="77"/>
                  </a:lnTo>
                  <a:lnTo>
                    <a:pt x="5194" y="90"/>
                  </a:lnTo>
                  <a:lnTo>
                    <a:pt x="5126" y="108"/>
                  </a:lnTo>
                  <a:lnTo>
                    <a:pt x="5060" y="132"/>
                  </a:lnTo>
                  <a:lnTo>
                    <a:pt x="4996" y="161"/>
                  </a:lnTo>
                  <a:lnTo>
                    <a:pt x="4936" y="195"/>
                  </a:lnTo>
                  <a:lnTo>
                    <a:pt x="4880" y="234"/>
                  </a:lnTo>
                  <a:lnTo>
                    <a:pt x="4826" y="281"/>
                  </a:lnTo>
                  <a:cubicBezTo>
                    <a:pt x="4813" y="292"/>
                    <a:pt x="4793" y="291"/>
                    <a:pt x="4781" y="279"/>
                  </a:cubicBezTo>
                  <a:lnTo>
                    <a:pt x="4757" y="255"/>
                  </a:lnTo>
                  <a:lnTo>
                    <a:pt x="4731" y="233"/>
                  </a:lnTo>
                  <a:lnTo>
                    <a:pt x="4705" y="211"/>
                  </a:lnTo>
                  <a:lnTo>
                    <a:pt x="4677" y="191"/>
                  </a:lnTo>
                  <a:lnTo>
                    <a:pt x="4646" y="172"/>
                  </a:lnTo>
                  <a:lnTo>
                    <a:pt x="4615" y="155"/>
                  </a:lnTo>
                  <a:lnTo>
                    <a:pt x="4583" y="139"/>
                  </a:lnTo>
                  <a:lnTo>
                    <a:pt x="4550" y="124"/>
                  </a:lnTo>
                  <a:lnTo>
                    <a:pt x="4487" y="102"/>
                  </a:lnTo>
                  <a:lnTo>
                    <a:pt x="4423" y="85"/>
                  </a:lnTo>
                  <a:lnTo>
                    <a:pt x="4358" y="74"/>
                  </a:lnTo>
                  <a:lnTo>
                    <a:pt x="4293" y="68"/>
                  </a:lnTo>
                  <a:lnTo>
                    <a:pt x="4228" y="67"/>
                  </a:lnTo>
                  <a:lnTo>
                    <a:pt x="4164" y="71"/>
                  </a:lnTo>
                  <a:lnTo>
                    <a:pt x="4100" y="80"/>
                  </a:lnTo>
                  <a:lnTo>
                    <a:pt x="4039" y="94"/>
                  </a:lnTo>
                  <a:lnTo>
                    <a:pt x="3979" y="113"/>
                  </a:lnTo>
                  <a:lnTo>
                    <a:pt x="3922" y="136"/>
                  </a:lnTo>
                  <a:lnTo>
                    <a:pt x="3867" y="164"/>
                  </a:lnTo>
                  <a:lnTo>
                    <a:pt x="3816" y="195"/>
                  </a:lnTo>
                  <a:lnTo>
                    <a:pt x="3769" y="231"/>
                  </a:lnTo>
                  <a:lnTo>
                    <a:pt x="3726" y="271"/>
                  </a:lnTo>
                  <a:lnTo>
                    <a:pt x="3688" y="315"/>
                  </a:lnTo>
                  <a:lnTo>
                    <a:pt x="3653" y="365"/>
                  </a:lnTo>
                  <a:cubicBezTo>
                    <a:pt x="3648" y="372"/>
                    <a:pt x="3640" y="377"/>
                    <a:pt x="3631" y="379"/>
                  </a:cubicBezTo>
                  <a:cubicBezTo>
                    <a:pt x="3622" y="380"/>
                    <a:pt x="3613" y="378"/>
                    <a:pt x="3606" y="372"/>
                  </a:cubicBezTo>
                  <a:lnTo>
                    <a:pt x="3562" y="340"/>
                  </a:lnTo>
                  <a:lnTo>
                    <a:pt x="3516" y="310"/>
                  </a:lnTo>
                  <a:lnTo>
                    <a:pt x="3467" y="283"/>
                  </a:lnTo>
                  <a:lnTo>
                    <a:pt x="3416" y="259"/>
                  </a:lnTo>
                  <a:lnTo>
                    <a:pt x="3377" y="244"/>
                  </a:lnTo>
                  <a:lnTo>
                    <a:pt x="3339" y="230"/>
                  </a:lnTo>
                  <a:lnTo>
                    <a:pt x="3300" y="218"/>
                  </a:lnTo>
                  <a:lnTo>
                    <a:pt x="3261" y="208"/>
                  </a:lnTo>
                  <a:lnTo>
                    <a:pt x="3222" y="199"/>
                  </a:lnTo>
                  <a:lnTo>
                    <a:pt x="3182" y="192"/>
                  </a:lnTo>
                  <a:lnTo>
                    <a:pt x="3142" y="187"/>
                  </a:lnTo>
                  <a:lnTo>
                    <a:pt x="3102" y="183"/>
                  </a:lnTo>
                  <a:lnTo>
                    <a:pt x="3062" y="181"/>
                  </a:lnTo>
                  <a:lnTo>
                    <a:pt x="3022" y="181"/>
                  </a:lnTo>
                  <a:lnTo>
                    <a:pt x="2982" y="182"/>
                  </a:lnTo>
                  <a:lnTo>
                    <a:pt x="2942" y="184"/>
                  </a:lnTo>
                  <a:lnTo>
                    <a:pt x="2903" y="188"/>
                  </a:lnTo>
                  <a:lnTo>
                    <a:pt x="2864" y="194"/>
                  </a:lnTo>
                  <a:lnTo>
                    <a:pt x="2826" y="201"/>
                  </a:lnTo>
                  <a:lnTo>
                    <a:pt x="2788" y="210"/>
                  </a:lnTo>
                  <a:lnTo>
                    <a:pt x="2750" y="220"/>
                  </a:lnTo>
                  <a:lnTo>
                    <a:pt x="2714" y="231"/>
                  </a:lnTo>
                  <a:lnTo>
                    <a:pt x="2642" y="258"/>
                  </a:lnTo>
                  <a:lnTo>
                    <a:pt x="2574" y="291"/>
                  </a:lnTo>
                  <a:lnTo>
                    <a:pt x="2510" y="329"/>
                  </a:lnTo>
                  <a:lnTo>
                    <a:pt x="2451" y="372"/>
                  </a:lnTo>
                  <a:lnTo>
                    <a:pt x="2396" y="421"/>
                  </a:lnTo>
                  <a:lnTo>
                    <a:pt x="2371" y="447"/>
                  </a:lnTo>
                  <a:lnTo>
                    <a:pt x="2347" y="474"/>
                  </a:lnTo>
                  <a:lnTo>
                    <a:pt x="2325" y="502"/>
                  </a:lnTo>
                  <a:lnTo>
                    <a:pt x="2304" y="533"/>
                  </a:lnTo>
                  <a:cubicBezTo>
                    <a:pt x="2295" y="546"/>
                    <a:pt x="2278" y="551"/>
                    <a:pt x="2263" y="544"/>
                  </a:cubicBezTo>
                  <a:lnTo>
                    <a:pt x="2186" y="511"/>
                  </a:lnTo>
                  <a:lnTo>
                    <a:pt x="2105" y="483"/>
                  </a:lnTo>
                  <a:lnTo>
                    <a:pt x="2023" y="461"/>
                  </a:lnTo>
                  <a:lnTo>
                    <a:pt x="1938" y="444"/>
                  </a:lnTo>
                  <a:lnTo>
                    <a:pt x="1852" y="433"/>
                  </a:lnTo>
                  <a:lnTo>
                    <a:pt x="1765" y="428"/>
                  </a:lnTo>
                  <a:lnTo>
                    <a:pt x="1721" y="427"/>
                  </a:lnTo>
                  <a:lnTo>
                    <a:pt x="1677" y="428"/>
                  </a:lnTo>
                  <a:lnTo>
                    <a:pt x="1634" y="431"/>
                  </a:lnTo>
                  <a:lnTo>
                    <a:pt x="1590" y="435"/>
                  </a:lnTo>
                  <a:lnTo>
                    <a:pt x="1536" y="442"/>
                  </a:lnTo>
                  <a:lnTo>
                    <a:pt x="1484" y="451"/>
                  </a:lnTo>
                  <a:lnTo>
                    <a:pt x="1433" y="462"/>
                  </a:lnTo>
                  <a:lnTo>
                    <a:pt x="1383" y="475"/>
                  </a:lnTo>
                  <a:lnTo>
                    <a:pt x="1334" y="490"/>
                  </a:lnTo>
                  <a:lnTo>
                    <a:pt x="1287" y="507"/>
                  </a:lnTo>
                  <a:lnTo>
                    <a:pt x="1241" y="525"/>
                  </a:lnTo>
                  <a:lnTo>
                    <a:pt x="1196" y="545"/>
                  </a:lnTo>
                  <a:lnTo>
                    <a:pt x="1153" y="567"/>
                  </a:lnTo>
                  <a:lnTo>
                    <a:pt x="1111" y="590"/>
                  </a:lnTo>
                  <a:lnTo>
                    <a:pt x="1071" y="615"/>
                  </a:lnTo>
                  <a:lnTo>
                    <a:pt x="1033" y="642"/>
                  </a:lnTo>
                  <a:lnTo>
                    <a:pt x="996" y="670"/>
                  </a:lnTo>
                  <a:lnTo>
                    <a:pt x="961" y="699"/>
                  </a:lnTo>
                  <a:lnTo>
                    <a:pt x="928" y="729"/>
                  </a:lnTo>
                  <a:lnTo>
                    <a:pt x="897" y="760"/>
                  </a:lnTo>
                  <a:lnTo>
                    <a:pt x="868" y="793"/>
                  </a:lnTo>
                  <a:lnTo>
                    <a:pt x="841" y="827"/>
                  </a:lnTo>
                  <a:lnTo>
                    <a:pt x="815" y="861"/>
                  </a:lnTo>
                  <a:lnTo>
                    <a:pt x="792" y="897"/>
                  </a:lnTo>
                  <a:lnTo>
                    <a:pt x="771" y="934"/>
                  </a:lnTo>
                  <a:lnTo>
                    <a:pt x="752" y="971"/>
                  </a:lnTo>
                  <a:lnTo>
                    <a:pt x="736" y="1009"/>
                  </a:lnTo>
                  <a:lnTo>
                    <a:pt x="721" y="1048"/>
                  </a:lnTo>
                  <a:lnTo>
                    <a:pt x="709" y="1087"/>
                  </a:lnTo>
                  <a:lnTo>
                    <a:pt x="700" y="1127"/>
                  </a:lnTo>
                  <a:lnTo>
                    <a:pt x="693" y="1168"/>
                  </a:lnTo>
                  <a:lnTo>
                    <a:pt x="688" y="1209"/>
                  </a:lnTo>
                  <a:lnTo>
                    <a:pt x="686" y="1250"/>
                  </a:lnTo>
                  <a:lnTo>
                    <a:pt x="686" y="1292"/>
                  </a:lnTo>
                  <a:lnTo>
                    <a:pt x="689" y="1335"/>
                  </a:lnTo>
                  <a:lnTo>
                    <a:pt x="695" y="1379"/>
                  </a:lnTo>
                  <a:cubicBezTo>
                    <a:pt x="696" y="1386"/>
                    <a:pt x="695" y="1392"/>
                    <a:pt x="692" y="1398"/>
                  </a:cubicBezTo>
                  <a:lnTo>
                    <a:pt x="686" y="1411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137" name="Freeform 123"/>
            <p:cNvSpPr>
              <a:spLocks noEditPoints="1"/>
            </p:cNvSpPr>
            <p:nvPr/>
          </p:nvSpPr>
          <p:spPr bwMode="auto">
            <a:xfrm>
              <a:off x="6556879" y="4495729"/>
              <a:ext cx="68563" cy="63347"/>
            </a:xfrm>
            <a:custGeom>
              <a:avLst/>
              <a:gdLst>
                <a:gd name="T0" fmla="*/ 584 w 589"/>
                <a:gd name="T1" fmla="*/ 347 h 589"/>
                <a:gd name="T2" fmla="*/ 563 w 589"/>
                <a:gd name="T3" fmla="*/ 415 h 589"/>
                <a:gd name="T4" fmla="*/ 508 w 589"/>
                <a:gd name="T5" fmla="*/ 498 h 589"/>
                <a:gd name="T6" fmla="*/ 454 w 589"/>
                <a:gd name="T7" fmla="*/ 542 h 589"/>
                <a:gd name="T8" fmla="*/ 361 w 589"/>
                <a:gd name="T9" fmla="*/ 582 h 589"/>
                <a:gd name="T10" fmla="*/ 288 w 589"/>
                <a:gd name="T11" fmla="*/ 589 h 589"/>
                <a:gd name="T12" fmla="*/ 186 w 589"/>
                <a:gd name="T13" fmla="*/ 568 h 589"/>
                <a:gd name="T14" fmla="*/ 125 w 589"/>
                <a:gd name="T15" fmla="*/ 535 h 589"/>
                <a:gd name="T16" fmla="*/ 55 w 589"/>
                <a:gd name="T17" fmla="*/ 464 h 589"/>
                <a:gd name="T18" fmla="*/ 21 w 589"/>
                <a:gd name="T19" fmla="*/ 403 h 589"/>
                <a:gd name="T20" fmla="*/ 1 w 589"/>
                <a:gd name="T21" fmla="*/ 301 h 589"/>
                <a:gd name="T22" fmla="*/ 8 w 589"/>
                <a:gd name="T23" fmla="*/ 228 h 589"/>
                <a:gd name="T24" fmla="*/ 47 w 589"/>
                <a:gd name="T25" fmla="*/ 136 h 589"/>
                <a:gd name="T26" fmla="*/ 92 w 589"/>
                <a:gd name="T27" fmla="*/ 82 h 589"/>
                <a:gd name="T28" fmla="*/ 174 w 589"/>
                <a:gd name="T29" fmla="*/ 26 h 589"/>
                <a:gd name="T30" fmla="*/ 242 w 589"/>
                <a:gd name="T31" fmla="*/ 5 h 589"/>
                <a:gd name="T32" fmla="*/ 347 w 589"/>
                <a:gd name="T33" fmla="*/ 5 h 589"/>
                <a:gd name="T34" fmla="*/ 415 w 589"/>
                <a:gd name="T35" fmla="*/ 26 h 589"/>
                <a:gd name="T36" fmla="*/ 498 w 589"/>
                <a:gd name="T37" fmla="*/ 82 h 589"/>
                <a:gd name="T38" fmla="*/ 542 w 589"/>
                <a:gd name="T39" fmla="*/ 136 h 589"/>
                <a:gd name="T40" fmla="*/ 582 w 589"/>
                <a:gd name="T41" fmla="*/ 228 h 589"/>
                <a:gd name="T42" fmla="*/ 452 w 589"/>
                <a:gd name="T43" fmla="*/ 255 h 589"/>
                <a:gd name="T44" fmla="*/ 446 w 589"/>
                <a:gd name="T45" fmla="*/ 238 h 589"/>
                <a:gd name="T46" fmla="*/ 404 w 589"/>
                <a:gd name="T47" fmla="*/ 175 h 589"/>
                <a:gd name="T48" fmla="*/ 390 w 589"/>
                <a:gd name="T49" fmla="*/ 164 h 589"/>
                <a:gd name="T50" fmla="*/ 321 w 589"/>
                <a:gd name="T51" fmla="*/ 135 h 589"/>
                <a:gd name="T52" fmla="*/ 301 w 589"/>
                <a:gd name="T53" fmla="*/ 133 h 589"/>
                <a:gd name="T54" fmla="*/ 226 w 589"/>
                <a:gd name="T55" fmla="*/ 149 h 589"/>
                <a:gd name="T56" fmla="*/ 210 w 589"/>
                <a:gd name="T57" fmla="*/ 157 h 589"/>
                <a:gd name="T58" fmla="*/ 157 w 589"/>
                <a:gd name="T59" fmla="*/ 210 h 589"/>
                <a:gd name="T60" fmla="*/ 149 w 589"/>
                <a:gd name="T61" fmla="*/ 226 h 589"/>
                <a:gd name="T62" fmla="*/ 133 w 589"/>
                <a:gd name="T63" fmla="*/ 301 h 589"/>
                <a:gd name="T64" fmla="*/ 135 w 589"/>
                <a:gd name="T65" fmla="*/ 320 h 589"/>
                <a:gd name="T66" fmla="*/ 164 w 589"/>
                <a:gd name="T67" fmla="*/ 390 h 589"/>
                <a:gd name="T68" fmla="*/ 176 w 589"/>
                <a:gd name="T69" fmla="*/ 404 h 589"/>
                <a:gd name="T70" fmla="*/ 238 w 589"/>
                <a:gd name="T71" fmla="*/ 446 h 589"/>
                <a:gd name="T72" fmla="*/ 255 w 589"/>
                <a:gd name="T73" fmla="*/ 452 h 589"/>
                <a:gd name="T74" fmla="*/ 334 w 589"/>
                <a:gd name="T75" fmla="*/ 452 h 589"/>
                <a:gd name="T76" fmla="*/ 352 w 589"/>
                <a:gd name="T77" fmla="*/ 446 h 589"/>
                <a:gd name="T78" fmla="*/ 414 w 589"/>
                <a:gd name="T79" fmla="*/ 404 h 589"/>
                <a:gd name="T80" fmla="*/ 425 w 589"/>
                <a:gd name="T81" fmla="*/ 390 h 589"/>
                <a:gd name="T82" fmla="*/ 454 w 589"/>
                <a:gd name="T83" fmla="*/ 320 h 589"/>
                <a:gd name="T84" fmla="*/ 456 w 589"/>
                <a:gd name="T85" fmla="*/ 301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89" h="589">
                  <a:moveTo>
                    <a:pt x="589" y="288"/>
                  </a:moveTo>
                  <a:cubicBezTo>
                    <a:pt x="589" y="292"/>
                    <a:pt x="589" y="297"/>
                    <a:pt x="589" y="301"/>
                  </a:cubicBezTo>
                  <a:lnTo>
                    <a:pt x="584" y="347"/>
                  </a:lnTo>
                  <a:cubicBezTo>
                    <a:pt x="584" y="352"/>
                    <a:pt x="583" y="356"/>
                    <a:pt x="582" y="360"/>
                  </a:cubicBezTo>
                  <a:lnTo>
                    <a:pt x="568" y="403"/>
                  </a:lnTo>
                  <a:cubicBezTo>
                    <a:pt x="567" y="408"/>
                    <a:pt x="565" y="412"/>
                    <a:pt x="563" y="415"/>
                  </a:cubicBezTo>
                  <a:lnTo>
                    <a:pt x="542" y="454"/>
                  </a:lnTo>
                  <a:cubicBezTo>
                    <a:pt x="540" y="457"/>
                    <a:pt x="538" y="461"/>
                    <a:pt x="535" y="464"/>
                  </a:cubicBezTo>
                  <a:lnTo>
                    <a:pt x="508" y="498"/>
                  </a:lnTo>
                  <a:cubicBezTo>
                    <a:pt x="505" y="502"/>
                    <a:pt x="502" y="505"/>
                    <a:pt x="498" y="508"/>
                  </a:cubicBezTo>
                  <a:lnTo>
                    <a:pt x="464" y="535"/>
                  </a:lnTo>
                  <a:cubicBezTo>
                    <a:pt x="461" y="538"/>
                    <a:pt x="457" y="540"/>
                    <a:pt x="454" y="542"/>
                  </a:cubicBezTo>
                  <a:lnTo>
                    <a:pt x="415" y="563"/>
                  </a:lnTo>
                  <a:cubicBezTo>
                    <a:pt x="412" y="565"/>
                    <a:pt x="408" y="567"/>
                    <a:pt x="404" y="568"/>
                  </a:cubicBezTo>
                  <a:lnTo>
                    <a:pt x="361" y="582"/>
                  </a:lnTo>
                  <a:cubicBezTo>
                    <a:pt x="357" y="583"/>
                    <a:pt x="352" y="584"/>
                    <a:pt x="347" y="584"/>
                  </a:cubicBezTo>
                  <a:lnTo>
                    <a:pt x="301" y="589"/>
                  </a:lnTo>
                  <a:cubicBezTo>
                    <a:pt x="297" y="589"/>
                    <a:pt x="293" y="589"/>
                    <a:pt x="288" y="589"/>
                  </a:cubicBezTo>
                  <a:lnTo>
                    <a:pt x="242" y="584"/>
                  </a:lnTo>
                  <a:cubicBezTo>
                    <a:pt x="238" y="584"/>
                    <a:pt x="233" y="583"/>
                    <a:pt x="229" y="582"/>
                  </a:cubicBezTo>
                  <a:lnTo>
                    <a:pt x="186" y="568"/>
                  </a:lnTo>
                  <a:cubicBezTo>
                    <a:pt x="182" y="567"/>
                    <a:pt x="178" y="565"/>
                    <a:pt x="174" y="563"/>
                  </a:cubicBezTo>
                  <a:lnTo>
                    <a:pt x="136" y="542"/>
                  </a:lnTo>
                  <a:cubicBezTo>
                    <a:pt x="132" y="540"/>
                    <a:pt x="128" y="538"/>
                    <a:pt x="125" y="535"/>
                  </a:cubicBezTo>
                  <a:lnTo>
                    <a:pt x="92" y="507"/>
                  </a:lnTo>
                  <a:cubicBezTo>
                    <a:pt x="88" y="505"/>
                    <a:pt x="85" y="502"/>
                    <a:pt x="83" y="498"/>
                  </a:cubicBezTo>
                  <a:lnTo>
                    <a:pt x="55" y="464"/>
                  </a:lnTo>
                  <a:cubicBezTo>
                    <a:pt x="52" y="461"/>
                    <a:pt x="49" y="458"/>
                    <a:pt x="47" y="454"/>
                  </a:cubicBezTo>
                  <a:lnTo>
                    <a:pt x="26" y="415"/>
                  </a:lnTo>
                  <a:cubicBezTo>
                    <a:pt x="24" y="412"/>
                    <a:pt x="23" y="408"/>
                    <a:pt x="21" y="403"/>
                  </a:cubicBezTo>
                  <a:lnTo>
                    <a:pt x="8" y="360"/>
                  </a:lnTo>
                  <a:cubicBezTo>
                    <a:pt x="6" y="356"/>
                    <a:pt x="6" y="352"/>
                    <a:pt x="5" y="347"/>
                  </a:cubicBezTo>
                  <a:lnTo>
                    <a:pt x="1" y="301"/>
                  </a:lnTo>
                  <a:cubicBezTo>
                    <a:pt x="0" y="297"/>
                    <a:pt x="0" y="292"/>
                    <a:pt x="1" y="288"/>
                  </a:cubicBezTo>
                  <a:lnTo>
                    <a:pt x="5" y="242"/>
                  </a:lnTo>
                  <a:cubicBezTo>
                    <a:pt x="6" y="237"/>
                    <a:pt x="7" y="233"/>
                    <a:pt x="8" y="228"/>
                  </a:cubicBezTo>
                  <a:lnTo>
                    <a:pt x="21" y="186"/>
                  </a:lnTo>
                  <a:cubicBezTo>
                    <a:pt x="23" y="182"/>
                    <a:pt x="24" y="178"/>
                    <a:pt x="26" y="174"/>
                  </a:cubicBezTo>
                  <a:lnTo>
                    <a:pt x="47" y="136"/>
                  </a:lnTo>
                  <a:cubicBezTo>
                    <a:pt x="49" y="132"/>
                    <a:pt x="52" y="128"/>
                    <a:pt x="55" y="125"/>
                  </a:cubicBezTo>
                  <a:lnTo>
                    <a:pt x="83" y="91"/>
                  </a:lnTo>
                  <a:cubicBezTo>
                    <a:pt x="85" y="88"/>
                    <a:pt x="88" y="85"/>
                    <a:pt x="92" y="82"/>
                  </a:cubicBezTo>
                  <a:lnTo>
                    <a:pt x="125" y="54"/>
                  </a:lnTo>
                  <a:cubicBezTo>
                    <a:pt x="128" y="52"/>
                    <a:pt x="132" y="49"/>
                    <a:pt x="136" y="47"/>
                  </a:cubicBezTo>
                  <a:lnTo>
                    <a:pt x="174" y="26"/>
                  </a:lnTo>
                  <a:cubicBezTo>
                    <a:pt x="178" y="24"/>
                    <a:pt x="182" y="23"/>
                    <a:pt x="186" y="21"/>
                  </a:cubicBezTo>
                  <a:lnTo>
                    <a:pt x="229" y="8"/>
                  </a:lnTo>
                  <a:cubicBezTo>
                    <a:pt x="233" y="6"/>
                    <a:pt x="238" y="6"/>
                    <a:pt x="242" y="5"/>
                  </a:cubicBezTo>
                  <a:lnTo>
                    <a:pt x="288" y="1"/>
                  </a:lnTo>
                  <a:cubicBezTo>
                    <a:pt x="293" y="0"/>
                    <a:pt x="297" y="0"/>
                    <a:pt x="301" y="1"/>
                  </a:cubicBezTo>
                  <a:lnTo>
                    <a:pt x="347" y="5"/>
                  </a:lnTo>
                  <a:cubicBezTo>
                    <a:pt x="352" y="6"/>
                    <a:pt x="357" y="7"/>
                    <a:pt x="361" y="8"/>
                  </a:cubicBezTo>
                  <a:lnTo>
                    <a:pt x="404" y="21"/>
                  </a:lnTo>
                  <a:cubicBezTo>
                    <a:pt x="408" y="23"/>
                    <a:pt x="412" y="24"/>
                    <a:pt x="415" y="26"/>
                  </a:cubicBezTo>
                  <a:lnTo>
                    <a:pt x="454" y="47"/>
                  </a:lnTo>
                  <a:cubicBezTo>
                    <a:pt x="457" y="49"/>
                    <a:pt x="461" y="52"/>
                    <a:pt x="464" y="54"/>
                  </a:cubicBezTo>
                  <a:lnTo>
                    <a:pt x="498" y="82"/>
                  </a:lnTo>
                  <a:cubicBezTo>
                    <a:pt x="502" y="85"/>
                    <a:pt x="505" y="88"/>
                    <a:pt x="508" y="92"/>
                  </a:cubicBezTo>
                  <a:lnTo>
                    <a:pt x="535" y="126"/>
                  </a:lnTo>
                  <a:cubicBezTo>
                    <a:pt x="538" y="129"/>
                    <a:pt x="540" y="132"/>
                    <a:pt x="542" y="136"/>
                  </a:cubicBezTo>
                  <a:lnTo>
                    <a:pt x="563" y="174"/>
                  </a:lnTo>
                  <a:cubicBezTo>
                    <a:pt x="565" y="178"/>
                    <a:pt x="567" y="182"/>
                    <a:pt x="568" y="186"/>
                  </a:cubicBezTo>
                  <a:lnTo>
                    <a:pt x="582" y="228"/>
                  </a:lnTo>
                  <a:cubicBezTo>
                    <a:pt x="583" y="233"/>
                    <a:pt x="584" y="237"/>
                    <a:pt x="584" y="242"/>
                  </a:cubicBezTo>
                  <a:lnTo>
                    <a:pt x="589" y="288"/>
                  </a:lnTo>
                  <a:close/>
                  <a:moveTo>
                    <a:pt x="452" y="255"/>
                  </a:moveTo>
                  <a:lnTo>
                    <a:pt x="454" y="269"/>
                  </a:lnTo>
                  <a:lnTo>
                    <a:pt x="441" y="226"/>
                  </a:lnTo>
                  <a:lnTo>
                    <a:pt x="446" y="238"/>
                  </a:lnTo>
                  <a:lnTo>
                    <a:pt x="425" y="199"/>
                  </a:lnTo>
                  <a:lnTo>
                    <a:pt x="432" y="209"/>
                  </a:lnTo>
                  <a:lnTo>
                    <a:pt x="404" y="175"/>
                  </a:lnTo>
                  <a:lnTo>
                    <a:pt x="414" y="185"/>
                  </a:lnTo>
                  <a:lnTo>
                    <a:pt x="380" y="158"/>
                  </a:lnTo>
                  <a:lnTo>
                    <a:pt x="390" y="164"/>
                  </a:lnTo>
                  <a:lnTo>
                    <a:pt x="352" y="143"/>
                  </a:lnTo>
                  <a:lnTo>
                    <a:pt x="363" y="149"/>
                  </a:lnTo>
                  <a:lnTo>
                    <a:pt x="321" y="135"/>
                  </a:lnTo>
                  <a:lnTo>
                    <a:pt x="334" y="138"/>
                  </a:lnTo>
                  <a:lnTo>
                    <a:pt x="288" y="133"/>
                  </a:lnTo>
                  <a:lnTo>
                    <a:pt x="301" y="133"/>
                  </a:lnTo>
                  <a:lnTo>
                    <a:pt x="255" y="138"/>
                  </a:lnTo>
                  <a:lnTo>
                    <a:pt x="269" y="135"/>
                  </a:lnTo>
                  <a:lnTo>
                    <a:pt x="226" y="149"/>
                  </a:lnTo>
                  <a:lnTo>
                    <a:pt x="238" y="143"/>
                  </a:lnTo>
                  <a:lnTo>
                    <a:pt x="199" y="164"/>
                  </a:lnTo>
                  <a:lnTo>
                    <a:pt x="210" y="157"/>
                  </a:lnTo>
                  <a:lnTo>
                    <a:pt x="176" y="185"/>
                  </a:lnTo>
                  <a:lnTo>
                    <a:pt x="185" y="176"/>
                  </a:lnTo>
                  <a:lnTo>
                    <a:pt x="157" y="210"/>
                  </a:lnTo>
                  <a:lnTo>
                    <a:pt x="164" y="199"/>
                  </a:lnTo>
                  <a:lnTo>
                    <a:pt x="143" y="238"/>
                  </a:lnTo>
                  <a:lnTo>
                    <a:pt x="149" y="226"/>
                  </a:lnTo>
                  <a:lnTo>
                    <a:pt x="135" y="269"/>
                  </a:lnTo>
                  <a:lnTo>
                    <a:pt x="138" y="255"/>
                  </a:lnTo>
                  <a:lnTo>
                    <a:pt x="133" y="301"/>
                  </a:lnTo>
                  <a:lnTo>
                    <a:pt x="133" y="288"/>
                  </a:lnTo>
                  <a:lnTo>
                    <a:pt x="138" y="334"/>
                  </a:lnTo>
                  <a:lnTo>
                    <a:pt x="135" y="320"/>
                  </a:lnTo>
                  <a:lnTo>
                    <a:pt x="149" y="363"/>
                  </a:lnTo>
                  <a:lnTo>
                    <a:pt x="143" y="352"/>
                  </a:lnTo>
                  <a:lnTo>
                    <a:pt x="164" y="390"/>
                  </a:lnTo>
                  <a:lnTo>
                    <a:pt x="157" y="380"/>
                  </a:lnTo>
                  <a:lnTo>
                    <a:pt x="185" y="414"/>
                  </a:lnTo>
                  <a:lnTo>
                    <a:pt x="176" y="404"/>
                  </a:lnTo>
                  <a:lnTo>
                    <a:pt x="210" y="432"/>
                  </a:lnTo>
                  <a:lnTo>
                    <a:pt x="199" y="425"/>
                  </a:lnTo>
                  <a:lnTo>
                    <a:pt x="238" y="446"/>
                  </a:lnTo>
                  <a:lnTo>
                    <a:pt x="226" y="441"/>
                  </a:lnTo>
                  <a:lnTo>
                    <a:pt x="269" y="454"/>
                  </a:lnTo>
                  <a:lnTo>
                    <a:pt x="255" y="452"/>
                  </a:lnTo>
                  <a:lnTo>
                    <a:pt x="301" y="456"/>
                  </a:lnTo>
                  <a:lnTo>
                    <a:pt x="288" y="456"/>
                  </a:lnTo>
                  <a:lnTo>
                    <a:pt x="334" y="452"/>
                  </a:lnTo>
                  <a:lnTo>
                    <a:pt x="321" y="454"/>
                  </a:lnTo>
                  <a:lnTo>
                    <a:pt x="363" y="441"/>
                  </a:lnTo>
                  <a:lnTo>
                    <a:pt x="352" y="446"/>
                  </a:lnTo>
                  <a:lnTo>
                    <a:pt x="390" y="425"/>
                  </a:lnTo>
                  <a:lnTo>
                    <a:pt x="380" y="432"/>
                  </a:lnTo>
                  <a:lnTo>
                    <a:pt x="414" y="404"/>
                  </a:lnTo>
                  <a:lnTo>
                    <a:pt x="404" y="414"/>
                  </a:lnTo>
                  <a:lnTo>
                    <a:pt x="432" y="380"/>
                  </a:lnTo>
                  <a:lnTo>
                    <a:pt x="425" y="390"/>
                  </a:lnTo>
                  <a:lnTo>
                    <a:pt x="446" y="352"/>
                  </a:lnTo>
                  <a:lnTo>
                    <a:pt x="441" y="363"/>
                  </a:lnTo>
                  <a:lnTo>
                    <a:pt x="454" y="320"/>
                  </a:lnTo>
                  <a:lnTo>
                    <a:pt x="452" y="334"/>
                  </a:lnTo>
                  <a:lnTo>
                    <a:pt x="456" y="288"/>
                  </a:lnTo>
                  <a:lnTo>
                    <a:pt x="456" y="301"/>
                  </a:lnTo>
                  <a:lnTo>
                    <a:pt x="452" y="255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138" name="Freeform 124"/>
            <p:cNvSpPr>
              <a:spLocks noEditPoints="1"/>
            </p:cNvSpPr>
            <p:nvPr/>
          </p:nvSpPr>
          <p:spPr bwMode="auto">
            <a:xfrm>
              <a:off x="6788689" y="4429048"/>
              <a:ext cx="120802" cy="113357"/>
            </a:xfrm>
            <a:custGeom>
              <a:avLst/>
              <a:gdLst>
                <a:gd name="T0" fmla="*/ 73 w 74"/>
                <a:gd name="T1" fmla="*/ 41 h 68"/>
                <a:gd name="T2" fmla="*/ 69 w 74"/>
                <a:gd name="T3" fmla="*/ 50 h 68"/>
                <a:gd name="T4" fmla="*/ 63 w 74"/>
                <a:gd name="T5" fmla="*/ 58 h 68"/>
                <a:gd name="T6" fmla="*/ 55 w 74"/>
                <a:gd name="T7" fmla="*/ 64 h 68"/>
                <a:gd name="T8" fmla="*/ 45 w 74"/>
                <a:gd name="T9" fmla="*/ 67 h 68"/>
                <a:gd name="T10" fmla="*/ 33 w 74"/>
                <a:gd name="T11" fmla="*/ 68 h 68"/>
                <a:gd name="T12" fmla="*/ 23 w 74"/>
                <a:gd name="T13" fmla="*/ 66 h 68"/>
                <a:gd name="T14" fmla="*/ 14 w 74"/>
                <a:gd name="T15" fmla="*/ 61 h 68"/>
                <a:gd name="T16" fmla="*/ 7 w 74"/>
                <a:gd name="T17" fmla="*/ 53 h 68"/>
                <a:gd name="T18" fmla="*/ 2 w 74"/>
                <a:gd name="T19" fmla="*/ 45 h 68"/>
                <a:gd name="T20" fmla="*/ 0 w 74"/>
                <a:gd name="T21" fmla="*/ 35 h 68"/>
                <a:gd name="T22" fmla="*/ 2 w 74"/>
                <a:gd name="T23" fmla="*/ 25 h 68"/>
                <a:gd name="T24" fmla="*/ 6 w 74"/>
                <a:gd name="T25" fmla="*/ 16 h 68"/>
                <a:gd name="T26" fmla="*/ 13 w 74"/>
                <a:gd name="T27" fmla="*/ 8 h 68"/>
                <a:gd name="T28" fmla="*/ 22 w 74"/>
                <a:gd name="T29" fmla="*/ 3 h 68"/>
                <a:gd name="T30" fmla="*/ 33 w 74"/>
                <a:gd name="T31" fmla="*/ 1 h 68"/>
                <a:gd name="T32" fmla="*/ 44 w 74"/>
                <a:gd name="T33" fmla="*/ 1 h 68"/>
                <a:gd name="T34" fmla="*/ 54 w 74"/>
                <a:gd name="T35" fmla="*/ 4 h 68"/>
                <a:gd name="T36" fmla="*/ 63 w 74"/>
                <a:gd name="T37" fmla="*/ 10 h 68"/>
                <a:gd name="T38" fmla="*/ 69 w 74"/>
                <a:gd name="T39" fmla="*/ 18 h 68"/>
                <a:gd name="T40" fmla="*/ 73 w 74"/>
                <a:gd name="T41" fmla="*/ 27 h 68"/>
                <a:gd name="T42" fmla="*/ 64 w 74"/>
                <a:gd name="T43" fmla="*/ 32 h 68"/>
                <a:gd name="T44" fmla="*/ 62 w 74"/>
                <a:gd name="T45" fmla="*/ 25 h 68"/>
                <a:gd name="T46" fmla="*/ 58 w 74"/>
                <a:gd name="T47" fmla="*/ 18 h 68"/>
                <a:gd name="T48" fmla="*/ 52 w 74"/>
                <a:gd name="T49" fmla="*/ 14 h 68"/>
                <a:gd name="T50" fmla="*/ 45 w 74"/>
                <a:gd name="T51" fmla="*/ 10 h 68"/>
                <a:gd name="T52" fmla="*/ 37 w 74"/>
                <a:gd name="T53" fmla="*/ 9 h 68"/>
                <a:gd name="T54" fmla="*/ 29 w 74"/>
                <a:gd name="T55" fmla="*/ 10 h 68"/>
                <a:gd name="T56" fmla="*/ 22 w 74"/>
                <a:gd name="T57" fmla="*/ 13 h 68"/>
                <a:gd name="T58" fmla="*/ 16 w 74"/>
                <a:gd name="T59" fmla="*/ 18 h 68"/>
                <a:gd name="T60" fmla="*/ 12 w 74"/>
                <a:gd name="T61" fmla="*/ 24 h 68"/>
                <a:gd name="T62" fmla="*/ 10 w 74"/>
                <a:gd name="T63" fmla="*/ 32 h 68"/>
                <a:gd name="T64" fmla="*/ 10 w 74"/>
                <a:gd name="T65" fmla="*/ 39 h 68"/>
                <a:gd name="T66" fmla="*/ 13 w 74"/>
                <a:gd name="T67" fmla="*/ 46 h 68"/>
                <a:gd name="T68" fmla="*/ 17 w 74"/>
                <a:gd name="T69" fmla="*/ 52 h 68"/>
                <a:gd name="T70" fmla="*/ 24 w 74"/>
                <a:gd name="T71" fmla="*/ 56 h 68"/>
                <a:gd name="T72" fmla="*/ 31 w 74"/>
                <a:gd name="T73" fmla="*/ 59 h 68"/>
                <a:gd name="T74" fmla="*/ 39 w 74"/>
                <a:gd name="T75" fmla="*/ 59 h 68"/>
                <a:gd name="T76" fmla="*/ 47 w 74"/>
                <a:gd name="T77" fmla="*/ 58 h 68"/>
                <a:gd name="T78" fmla="*/ 54 w 74"/>
                <a:gd name="T79" fmla="*/ 54 h 68"/>
                <a:gd name="T80" fmla="*/ 59 w 74"/>
                <a:gd name="T81" fmla="*/ 49 h 68"/>
                <a:gd name="T82" fmla="*/ 63 w 74"/>
                <a:gd name="T83" fmla="*/ 42 h 68"/>
                <a:gd name="T84" fmla="*/ 64 w 74"/>
                <a:gd name="T85" fmla="*/ 35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4" h="68">
                  <a:moveTo>
                    <a:pt x="74" y="34"/>
                  </a:moveTo>
                  <a:lnTo>
                    <a:pt x="73" y="38"/>
                  </a:lnTo>
                  <a:lnTo>
                    <a:pt x="73" y="41"/>
                  </a:lnTo>
                  <a:lnTo>
                    <a:pt x="72" y="44"/>
                  </a:lnTo>
                  <a:lnTo>
                    <a:pt x="71" y="47"/>
                  </a:lnTo>
                  <a:lnTo>
                    <a:pt x="69" y="50"/>
                  </a:lnTo>
                  <a:lnTo>
                    <a:pt x="67" y="53"/>
                  </a:lnTo>
                  <a:lnTo>
                    <a:pt x="65" y="56"/>
                  </a:lnTo>
                  <a:lnTo>
                    <a:pt x="63" y="58"/>
                  </a:lnTo>
                  <a:lnTo>
                    <a:pt x="60" y="60"/>
                  </a:lnTo>
                  <a:lnTo>
                    <a:pt x="58" y="62"/>
                  </a:lnTo>
                  <a:lnTo>
                    <a:pt x="55" y="64"/>
                  </a:lnTo>
                  <a:lnTo>
                    <a:pt x="51" y="65"/>
                  </a:lnTo>
                  <a:lnTo>
                    <a:pt x="48" y="67"/>
                  </a:lnTo>
                  <a:lnTo>
                    <a:pt x="45" y="67"/>
                  </a:lnTo>
                  <a:lnTo>
                    <a:pt x="41" y="68"/>
                  </a:lnTo>
                  <a:lnTo>
                    <a:pt x="37" y="68"/>
                  </a:lnTo>
                  <a:lnTo>
                    <a:pt x="33" y="68"/>
                  </a:lnTo>
                  <a:lnTo>
                    <a:pt x="30" y="68"/>
                  </a:lnTo>
                  <a:lnTo>
                    <a:pt x="26" y="67"/>
                  </a:lnTo>
                  <a:lnTo>
                    <a:pt x="23" y="66"/>
                  </a:lnTo>
                  <a:lnTo>
                    <a:pt x="20" y="64"/>
                  </a:lnTo>
                  <a:lnTo>
                    <a:pt x="17" y="63"/>
                  </a:lnTo>
                  <a:lnTo>
                    <a:pt x="14" y="61"/>
                  </a:lnTo>
                  <a:lnTo>
                    <a:pt x="11" y="58"/>
                  </a:lnTo>
                  <a:lnTo>
                    <a:pt x="9" y="56"/>
                  </a:lnTo>
                  <a:lnTo>
                    <a:pt x="7" y="53"/>
                  </a:lnTo>
                  <a:lnTo>
                    <a:pt x="5" y="51"/>
                  </a:lnTo>
                  <a:lnTo>
                    <a:pt x="3" y="48"/>
                  </a:lnTo>
                  <a:lnTo>
                    <a:pt x="2" y="45"/>
                  </a:lnTo>
                  <a:lnTo>
                    <a:pt x="1" y="41"/>
                  </a:lnTo>
                  <a:lnTo>
                    <a:pt x="0" y="38"/>
                  </a:lnTo>
                  <a:lnTo>
                    <a:pt x="0" y="35"/>
                  </a:lnTo>
                  <a:lnTo>
                    <a:pt x="0" y="31"/>
                  </a:lnTo>
                  <a:lnTo>
                    <a:pt x="1" y="28"/>
                  </a:lnTo>
                  <a:lnTo>
                    <a:pt x="2" y="25"/>
                  </a:lnTo>
                  <a:lnTo>
                    <a:pt x="3" y="21"/>
                  </a:lnTo>
                  <a:lnTo>
                    <a:pt x="4" y="18"/>
                  </a:lnTo>
                  <a:lnTo>
                    <a:pt x="6" y="16"/>
                  </a:lnTo>
                  <a:lnTo>
                    <a:pt x="8" y="13"/>
                  </a:lnTo>
                  <a:lnTo>
                    <a:pt x="11" y="11"/>
                  </a:lnTo>
                  <a:lnTo>
                    <a:pt x="13" y="8"/>
                  </a:lnTo>
                  <a:lnTo>
                    <a:pt x="16" y="6"/>
                  </a:lnTo>
                  <a:lnTo>
                    <a:pt x="19" y="5"/>
                  </a:lnTo>
                  <a:lnTo>
                    <a:pt x="22" y="3"/>
                  </a:lnTo>
                  <a:lnTo>
                    <a:pt x="26" y="2"/>
                  </a:lnTo>
                  <a:lnTo>
                    <a:pt x="29" y="1"/>
                  </a:lnTo>
                  <a:lnTo>
                    <a:pt x="33" y="1"/>
                  </a:lnTo>
                  <a:lnTo>
                    <a:pt x="37" y="0"/>
                  </a:lnTo>
                  <a:lnTo>
                    <a:pt x="40" y="1"/>
                  </a:lnTo>
                  <a:lnTo>
                    <a:pt x="44" y="1"/>
                  </a:lnTo>
                  <a:lnTo>
                    <a:pt x="48" y="2"/>
                  </a:lnTo>
                  <a:lnTo>
                    <a:pt x="51" y="3"/>
                  </a:lnTo>
                  <a:lnTo>
                    <a:pt x="54" y="4"/>
                  </a:lnTo>
                  <a:lnTo>
                    <a:pt x="57" y="6"/>
                  </a:lnTo>
                  <a:lnTo>
                    <a:pt x="60" y="8"/>
                  </a:lnTo>
                  <a:lnTo>
                    <a:pt x="63" y="10"/>
                  </a:lnTo>
                  <a:lnTo>
                    <a:pt x="65" y="13"/>
                  </a:lnTo>
                  <a:lnTo>
                    <a:pt x="67" y="15"/>
                  </a:lnTo>
                  <a:lnTo>
                    <a:pt x="69" y="18"/>
                  </a:lnTo>
                  <a:lnTo>
                    <a:pt x="71" y="21"/>
                  </a:lnTo>
                  <a:lnTo>
                    <a:pt x="72" y="24"/>
                  </a:lnTo>
                  <a:lnTo>
                    <a:pt x="73" y="27"/>
                  </a:lnTo>
                  <a:lnTo>
                    <a:pt x="73" y="31"/>
                  </a:lnTo>
                  <a:lnTo>
                    <a:pt x="74" y="34"/>
                  </a:lnTo>
                  <a:close/>
                  <a:moveTo>
                    <a:pt x="64" y="32"/>
                  </a:moveTo>
                  <a:lnTo>
                    <a:pt x="64" y="29"/>
                  </a:lnTo>
                  <a:lnTo>
                    <a:pt x="63" y="27"/>
                  </a:lnTo>
                  <a:lnTo>
                    <a:pt x="62" y="25"/>
                  </a:lnTo>
                  <a:lnTo>
                    <a:pt x="61" y="23"/>
                  </a:lnTo>
                  <a:lnTo>
                    <a:pt x="60" y="20"/>
                  </a:lnTo>
                  <a:lnTo>
                    <a:pt x="58" y="18"/>
                  </a:lnTo>
                  <a:lnTo>
                    <a:pt x="56" y="17"/>
                  </a:lnTo>
                  <a:lnTo>
                    <a:pt x="54" y="15"/>
                  </a:lnTo>
                  <a:lnTo>
                    <a:pt x="52" y="14"/>
                  </a:lnTo>
                  <a:lnTo>
                    <a:pt x="50" y="12"/>
                  </a:lnTo>
                  <a:lnTo>
                    <a:pt x="48" y="11"/>
                  </a:lnTo>
                  <a:lnTo>
                    <a:pt x="45" y="10"/>
                  </a:lnTo>
                  <a:lnTo>
                    <a:pt x="43" y="10"/>
                  </a:lnTo>
                  <a:lnTo>
                    <a:pt x="40" y="9"/>
                  </a:lnTo>
                  <a:lnTo>
                    <a:pt x="37" y="9"/>
                  </a:lnTo>
                  <a:lnTo>
                    <a:pt x="34" y="9"/>
                  </a:lnTo>
                  <a:lnTo>
                    <a:pt x="32" y="10"/>
                  </a:lnTo>
                  <a:lnTo>
                    <a:pt x="29" y="10"/>
                  </a:lnTo>
                  <a:lnTo>
                    <a:pt x="26" y="11"/>
                  </a:lnTo>
                  <a:lnTo>
                    <a:pt x="24" y="12"/>
                  </a:lnTo>
                  <a:lnTo>
                    <a:pt x="22" y="13"/>
                  </a:lnTo>
                  <a:lnTo>
                    <a:pt x="20" y="15"/>
                  </a:lnTo>
                  <a:lnTo>
                    <a:pt x="18" y="16"/>
                  </a:lnTo>
                  <a:lnTo>
                    <a:pt x="16" y="18"/>
                  </a:lnTo>
                  <a:lnTo>
                    <a:pt x="14" y="20"/>
                  </a:lnTo>
                  <a:lnTo>
                    <a:pt x="13" y="22"/>
                  </a:lnTo>
                  <a:lnTo>
                    <a:pt x="12" y="24"/>
                  </a:lnTo>
                  <a:lnTo>
                    <a:pt x="11" y="27"/>
                  </a:lnTo>
                  <a:lnTo>
                    <a:pt x="10" y="29"/>
                  </a:lnTo>
                  <a:lnTo>
                    <a:pt x="10" y="32"/>
                  </a:lnTo>
                  <a:lnTo>
                    <a:pt x="10" y="34"/>
                  </a:lnTo>
                  <a:lnTo>
                    <a:pt x="10" y="37"/>
                  </a:lnTo>
                  <a:lnTo>
                    <a:pt x="10" y="39"/>
                  </a:lnTo>
                  <a:lnTo>
                    <a:pt x="11" y="42"/>
                  </a:lnTo>
                  <a:lnTo>
                    <a:pt x="12" y="44"/>
                  </a:lnTo>
                  <a:lnTo>
                    <a:pt x="13" y="46"/>
                  </a:lnTo>
                  <a:lnTo>
                    <a:pt x="14" y="48"/>
                  </a:lnTo>
                  <a:lnTo>
                    <a:pt x="16" y="50"/>
                  </a:lnTo>
                  <a:lnTo>
                    <a:pt x="17" y="52"/>
                  </a:lnTo>
                  <a:lnTo>
                    <a:pt x="19" y="54"/>
                  </a:lnTo>
                  <a:lnTo>
                    <a:pt x="21" y="55"/>
                  </a:lnTo>
                  <a:lnTo>
                    <a:pt x="24" y="56"/>
                  </a:lnTo>
                  <a:lnTo>
                    <a:pt x="26" y="57"/>
                  </a:lnTo>
                  <a:lnTo>
                    <a:pt x="29" y="58"/>
                  </a:lnTo>
                  <a:lnTo>
                    <a:pt x="31" y="59"/>
                  </a:lnTo>
                  <a:lnTo>
                    <a:pt x="34" y="59"/>
                  </a:lnTo>
                  <a:lnTo>
                    <a:pt x="37" y="60"/>
                  </a:lnTo>
                  <a:lnTo>
                    <a:pt x="39" y="59"/>
                  </a:lnTo>
                  <a:lnTo>
                    <a:pt x="42" y="59"/>
                  </a:lnTo>
                  <a:lnTo>
                    <a:pt x="45" y="59"/>
                  </a:lnTo>
                  <a:lnTo>
                    <a:pt x="47" y="58"/>
                  </a:lnTo>
                  <a:lnTo>
                    <a:pt x="50" y="57"/>
                  </a:lnTo>
                  <a:lnTo>
                    <a:pt x="52" y="55"/>
                  </a:lnTo>
                  <a:lnTo>
                    <a:pt x="54" y="54"/>
                  </a:lnTo>
                  <a:lnTo>
                    <a:pt x="56" y="52"/>
                  </a:lnTo>
                  <a:lnTo>
                    <a:pt x="58" y="51"/>
                  </a:lnTo>
                  <a:lnTo>
                    <a:pt x="59" y="49"/>
                  </a:lnTo>
                  <a:lnTo>
                    <a:pt x="61" y="47"/>
                  </a:lnTo>
                  <a:lnTo>
                    <a:pt x="62" y="44"/>
                  </a:lnTo>
                  <a:lnTo>
                    <a:pt x="63" y="42"/>
                  </a:lnTo>
                  <a:lnTo>
                    <a:pt x="64" y="40"/>
                  </a:lnTo>
                  <a:lnTo>
                    <a:pt x="64" y="37"/>
                  </a:lnTo>
                  <a:lnTo>
                    <a:pt x="64" y="35"/>
                  </a:lnTo>
                  <a:lnTo>
                    <a:pt x="64" y="32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139" name="Freeform 125"/>
            <p:cNvSpPr>
              <a:spLocks noEditPoints="1"/>
            </p:cNvSpPr>
            <p:nvPr/>
          </p:nvSpPr>
          <p:spPr bwMode="auto">
            <a:xfrm>
              <a:off x="7072737" y="4355700"/>
              <a:ext cx="171408" cy="161700"/>
            </a:xfrm>
            <a:custGeom>
              <a:avLst/>
              <a:gdLst>
                <a:gd name="T0" fmla="*/ 104 w 105"/>
                <a:gd name="T1" fmla="*/ 58 h 97"/>
                <a:gd name="T2" fmla="*/ 99 w 105"/>
                <a:gd name="T3" fmla="*/ 71 h 97"/>
                <a:gd name="T4" fmla="*/ 90 w 105"/>
                <a:gd name="T5" fmla="*/ 83 h 97"/>
                <a:gd name="T6" fmla="*/ 78 w 105"/>
                <a:gd name="T7" fmla="*/ 91 h 97"/>
                <a:gd name="T8" fmla="*/ 63 w 105"/>
                <a:gd name="T9" fmla="*/ 96 h 97"/>
                <a:gd name="T10" fmla="*/ 47 w 105"/>
                <a:gd name="T11" fmla="*/ 97 h 97"/>
                <a:gd name="T12" fmla="*/ 32 w 105"/>
                <a:gd name="T13" fmla="*/ 93 h 97"/>
                <a:gd name="T14" fmla="*/ 19 w 105"/>
                <a:gd name="T15" fmla="*/ 86 h 97"/>
                <a:gd name="T16" fmla="*/ 9 w 105"/>
                <a:gd name="T17" fmla="*/ 76 h 97"/>
                <a:gd name="T18" fmla="*/ 2 w 105"/>
                <a:gd name="T19" fmla="*/ 63 h 97"/>
                <a:gd name="T20" fmla="*/ 0 w 105"/>
                <a:gd name="T21" fmla="*/ 49 h 97"/>
                <a:gd name="T22" fmla="*/ 2 w 105"/>
                <a:gd name="T23" fmla="*/ 34 h 97"/>
                <a:gd name="T24" fmla="*/ 8 w 105"/>
                <a:gd name="T25" fmla="*/ 21 h 97"/>
                <a:gd name="T26" fmla="*/ 19 w 105"/>
                <a:gd name="T27" fmla="*/ 11 h 97"/>
                <a:gd name="T28" fmla="*/ 31 w 105"/>
                <a:gd name="T29" fmla="*/ 4 h 97"/>
                <a:gd name="T30" fmla="*/ 47 w 105"/>
                <a:gd name="T31" fmla="*/ 0 h 97"/>
                <a:gd name="T32" fmla="*/ 63 w 105"/>
                <a:gd name="T33" fmla="*/ 1 h 97"/>
                <a:gd name="T34" fmla="*/ 77 w 105"/>
                <a:gd name="T35" fmla="*/ 6 h 97"/>
                <a:gd name="T36" fmla="*/ 89 w 105"/>
                <a:gd name="T37" fmla="*/ 14 h 97"/>
                <a:gd name="T38" fmla="*/ 99 w 105"/>
                <a:gd name="T39" fmla="*/ 25 h 97"/>
                <a:gd name="T40" fmla="*/ 104 w 105"/>
                <a:gd name="T41" fmla="*/ 38 h 97"/>
                <a:gd name="T42" fmla="*/ 95 w 105"/>
                <a:gd name="T43" fmla="*/ 45 h 97"/>
                <a:gd name="T44" fmla="*/ 92 w 105"/>
                <a:gd name="T45" fmla="*/ 33 h 97"/>
                <a:gd name="T46" fmla="*/ 86 w 105"/>
                <a:gd name="T47" fmla="*/ 23 h 97"/>
                <a:gd name="T48" fmla="*/ 77 w 105"/>
                <a:gd name="T49" fmla="*/ 15 h 97"/>
                <a:gd name="T50" fmla="*/ 65 w 105"/>
                <a:gd name="T51" fmla="*/ 10 h 97"/>
                <a:gd name="T52" fmla="*/ 53 w 105"/>
                <a:gd name="T53" fmla="*/ 8 h 97"/>
                <a:gd name="T54" fmla="*/ 40 w 105"/>
                <a:gd name="T55" fmla="*/ 10 h 97"/>
                <a:gd name="T56" fmla="*/ 28 w 105"/>
                <a:gd name="T57" fmla="*/ 15 h 97"/>
                <a:gd name="T58" fmla="*/ 19 w 105"/>
                <a:gd name="T59" fmla="*/ 23 h 97"/>
                <a:gd name="T60" fmla="*/ 12 w 105"/>
                <a:gd name="T61" fmla="*/ 33 h 97"/>
                <a:gd name="T62" fmla="*/ 9 w 105"/>
                <a:gd name="T63" fmla="*/ 44 h 97"/>
                <a:gd name="T64" fmla="*/ 10 w 105"/>
                <a:gd name="T65" fmla="*/ 56 h 97"/>
                <a:gd name="T66" fmla="*/ 14 w 105"/>
                <a:gd name="T67" fmla="*/ 67 h 97"/>
                <a:gd name="T68" fmla="*/ 21 w 105"/>
                <a:gd name="T69" fmla="*/ 77 h 97"/>
                <a:gd name="T70" fmla="*/ 31 w 105"/>
                <a:gd name="T71" fmla="*/ 84 h 97"/>
                <a:gd name="T72" fmla="*/ 43 w 105"/>
                <a:gd name="T73" fmla="*/ 88 h 97"/>
                <a:gd name="T74" fmla="*/ 56 w 105"/>
                <a:gd name="T75" fmla="*/ 88 h 97"/>
                <a:gd name="T76" fmla="*/ 69 w 105"/>
                <a:gd name="T77" fmla="*/ 85 h 97"/>
                <a:gd name="T78" fmla="*/ 80 w 105"/>
                <a:gd name="T79" fmla="*/ 79 h 97"/>
                <a:gd name="T80" fmla="*/ 88 w 105"/>
                <a:gd name="T81" fmla="*/ 71 h 97"/>
                <a:gd name="T82" fmla="*/ 94 w 105"/>
                <a:gd name="T83" fmla="*/ 61 h 97"/>
                <a:gd name="T84" fmla="*/ 96 w 105"/>
                <a:gd name="T85" fmla="*/ 49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05" h="97">
                  <a:moveTo>
                    <a:pt x="105" y="48"/>
                  </a:moveTo>
                  <a:lnTo>
                    <a:pt x="105" y="53"/>
                  </a:lnTo>
                  <a:lnTo>
                    <a:pt x="104" y="58"/>
                  </a:lnTo>
                  <a:lnTo>
                    <a:pt x="103" y="63"/>
                  </a:lnTo>
                  <a:lnTo>
                    <a:pt x="101" y="67"/>
                  </a:lnTo>
                  <a:lnTo>
                    <a:pt x="99" y="71"/>
                  </a:lnTo>
                  <a:lnTo>
                    <a:pt x="96" y="75"/>
                  </a:lnTo>
                  <a:lnTo>
                    <a:pt x="93" y="79"/>
                  </a:lnTo>
                  <a:lnTo>
                    <a:pt x="90" y="83"/>
                  </a:lnTo>
                  <a:lnTo>
                    <a:pt x="86" y="86"/>
                  </a:lnTo>
                  <a:lnTo>
                    <a:pt x="82" y="89"/>
                  </a:lnTo>
                  <a:lnTo>
                    <a:pt x="78" y="91"/>
                  </a:lnTo>
                  <a:lnTo>
                    <a:pt x="73" y="93"/>
                  </a:lnTo>
                  <a:lnTo>
                    <a:pt x="68" y="95"/>
                  </a:lnTo>
                  <a:lnTo>
                    <a:pt x="63" y="96"/>
                  </a:lnTo>
                  <a:lnTo>
                    <a:pt x="58" y="97"/>
                  </a:lnTo>
                  <a:lnTo>
                    <a:pt x="53" y="97"/>
                  </a:lnTo>
                  <a:lnTo>
                    <a:pt x="47" y="97"/>
                  </a:lnTo>
                  <a:lnTo>
                    <a:pt x="42" y="96"/>
                  </a:lnTo>
                  <a:lnTo>
                    <a:pt x="37" y="95"/>
                  </a:lnTo>
                  <a:lnTo>
                    <a:pt x="32" y="93"/>
                  </a:lnTo>
                  <a:lnTo>
                    <a:pt x="27" y="91"/>
                  </a:lnTo>
                  <a:lnTo>
                    <a:pt x="23" y="89"/>
                  </a:lnTo>
                  <a:lnTo>
                    <a:pt x="19" y="86"/>
                  </a:lnTo>
                  <a:lnTo>
                    <a:pt x="15" y="83"/>
                  </a:lnTo>
                  <a:lnTo>
                    <a:pt x="12" y="80"/>
                  </a:lnTo>
                  <a:lnTo>
                    <a:pt x="9" y="76"/>
                  </a:lnTo>
                  <a:lnTo>
                    <a:pt x="6" y="72"/>
                  </a:lnTo>
                  <a:lnTo>
                    <a:pt x="4" y="68"/>
                  </a:lnTo>
                  <a:lnTo>
                    <a:pt x="2" y="63"/>
                  </a:lnTo>
                  <a:lnTo>
                    <a:pt x="1" y="58"/>
                  </a:lnTo>
                  <a:lnTo>
                    <a:pt x="0" y="54"/>
                  </a:lnTo>
                  <a:lnTo>
                    <a:pt x="0" y="49"/>
                  </a:lnTo>
                  <a:lnTo>
                    <a:pt x="0" y="44"/>
                  </a:lnTo>
                  <a:lnTo>
                    <a:pt x="1" y="39"/>
                  </a:lnTo>
                  <a:lnTo>
                    <a:pt x="2" y="34"/>
                  </a:lnTo>
                  <a:lnTo>
                    <a:pt x="4" y="30"/>
                  </a:lnTo>
                  <a:lnTo>
                    <a:pt x="6" y="25"/>
                  </a:lnTo>
                  <a:lnTo>
                    <a:pt x="8" y="21"/>
                  </a:lnTo>
                  <a:lnTo>
                    <a:pt x="11" y="18"/>
                  </a:lnTo>
                  <a:lnTo>
                    <a:pt x="15" y="14"/>
                  </a:lnTo>
                  <a:lnTo>
                    <a:pt x="19" y="11"/>
                  </a:lnTo>
                  <a:lnTo>
                    <a:pt x="23" y="8"/>
                  </a:lnTo>
                  <a:lnTo>
                    <a:pt x="27" y="6"/>
                  </a:lnTo>
                  <a:lnTo>
                    <a:pt x="31" y="4"/>
                  </a:lnTo>
                  <a:lnTo>
                    <a:pt x="36" y="2"/>
                  </a:lnTo>
                  <a:lnTo>
                    <a:pt x="41" y="1"/>
                  </a:lnTo>
                  <a:lnTo>
                    <a:pt x="47" y="0"/>
                  </a:lnTo>
                  <a:lnTo>
                    <a:pt x="52" y="0"/>
                  </a:lnTo>
                  <a:lnTo>
                    <a:pt x="57" y="0"/>
                  </a:lnTo>
                  <a:lnTo>
                    <a:pt x="63" y="1"/>
                  </a:lnTo>
                  <a:lnTo>
                    <a:pt x="68" y="2"/>
                  </a:lnTo>
                  <a:lnTo>
                    <a:pt x="73" y="4"/>
                  </a:lnTo>
                  <a:lnTo>
                    <a:pt x="77" y="6"/>
                  </a:lnTo>
                  <a:lnTo>
                    <a:pt x="82" y="8"/>
                  </a:lnTo>
                  <a:lnTo>
                    <a:pt x="86" y="11"/>
                  </a:lnTo>
                  <a:lnTo>
                    <a:pt x="89" y="14"/>
                  </a:lnTo>
                  <a:lnTo>
                    <a:pt x="93" y="17"/>
                  </a:lnTo>
                  <a:lnTo>
                    <a:pt x="96" y="21"/>
                  </a:lnTo>
                  <a:lnTo>
                    <a:pt x="99" y="25"/>
                  </a:lnTo>
                  <a:lnTo>
                    <a:pt x="101" y="29"/>
                  </a:lnTo>
                  <a:lnTo>
                    <a:pt x="103" y="34"/>
                  </a:lnTo>
                  <a:lnTo>
                    <a:pt x="104" y="38"/>
                  </a:lnTo>
                  <a:lnTo>
                    <a:pt x="105" y="43"/>
                  </a:lnTo>
                  <a:lnTo>
                    <a:pt x="105" y="48"/>
                  </a:lnTo>
                  <a:close/>
                  <a:moveTo>
                    <a:pt x="95" y="45"/>
                  </a:moveTo>
                  <a:lnTo>
                    <a:pt x="95" y="41"/>
                  </a:lnTo>
                  <a:lnTo>
                    <a:pt x="94" y="37"/>
                  </a:lnTo>
                  <a:lnTo>
                    <a:pt x="92" y="33"/>
                  </a:lnTo>
                  <a:lnTo>
                    <a:pt x="90" y="30"/>
                  </a:lnTo>
                  <a:lnTo>
                    <a:pt x="88" y="26"/>
                  </a:lnTo>
                  <a:lnTo>
                    <a:pt x="86" y="23"/>
                  </a:lnTo>
                  <a:lnTo>
                    <a:pt x="83" y="20"/>
                  </a:lnTo>
                  <a:lnTo>
                    <a:pt x="80" y="18"/>
                  </a:lnTo>
                  <a:lnTo>
                    <a:pt x="77" y="15"/>
                  </a:lnTo>
                  <a:lnTo>
                    <a:pt x="73" y="13"/>
                  </a:lnTo>
                  <a:lnTo>
                    <a:pt x="69" y="12"/>
                  </a:lnTo>
                  <a:lnTo>
                    <a:pt x="65" y="10"/>
                  </a:lnTo>
                  <a:lnTo>
                    <a:pt x="61" y="9"/>
                  </a:lnTo>
                  <a:lnTo>
                    <a:pt x="57" y="9"/>
                  </a:lnTo>
                  <a:lnTo>
                    <a:pt x="53" y="8"/>
                  </a:lnTo>
                  <a:lnTo>
                    <a:pt x="48" y="9"/>
                  </a:lnTo>
                  <a:lnTo>
                    <a:pt x="44" y="9"/>
                  </a:lnTo>
                  <a:lnTo>
                    <a:pt x="40" y="10"/>
                  </a:lnTo>
                  <a:lnTo>
                    <a:pt x="36" y="12"/>
                  </a:lnTo>
                  <a:lnTo>
                    <a:pt x="32" y="13"/>
                  </a:lnTo>
                  <a:lnTo>
                    <a:pt x="28" y="15"/>
                  </a:lnTo>
                  <a:lnTo>
                    <a:pt x="25" y="17"/>
                  </a:lnTo>
                  <a:lnTo>
                    <a:pt x="22" y="20"/>
                  </a:lnTo>
                  <a:lnTo>
                    <a:pt x="19" y="23"/>
                  </a:lnTo>
                  <a:lnTo>
                    <a:pt x="16" y="26"/>
                  </a:lnTo>
                  <a:lnTo>
                    <a:pt x="14" y="29"/>
                  </a:lnTo>
                  <a:lnTo>
                    <a:pt x="12" y="33"/>
                  </a:lnTo>
                  <a:lnTo>
                    <a:pt x="11" y="36"/>
                  </a:lnTo>
                  <a:lnTo>
                    <a:pt x="10" y="40"/>
                  </a:lnTo>
                  <a:lnTo>
                    <a:pt x="9" y="44"/>
                  </a:lnTo>
                  <a:lnTo>
                    <a:pt x="9" y="48"/>
                  </a:lnTo>
                  <a:lnTo>
                    <a:pt x="9" y="52"/>
                  </a:lnTo>
                  <a:lnTo>
                    <a:pt x="10" y="56"/>
                  </a:lnTo>
                  <a:lnTo>
                    <a:pt x="11" y="60"/>
                  </a:lnTo>
                  <a:lnTo>
                    <a:pt x="12" y="64"/>
                  </a:lnTo>
                  <a:lnTo>
                    <a:pt x="14" y="67"/>
                  </a:lnTo>
                  <a:lnTo>
                    <a:pt x="16" y="71"/>
                  </a:lnTo>
                  <a:lnTo>
                    <a:pt x="19" y="74"/>
                  </a:lnTo>
                  <a:lnTo>
                    <a:pt x="21" y="77"/>
                  </a:lnTo>
                  <a:lnTo>
                    <a:pt x="25" y="79"/>
                  </a:lnTo>
                  <a:lnTo>
                    <a:pt x="28" y="81"/>
                  </a:lnTo>
                  <a:lnTo>
                    <a:pt x="31" y="84"/>
                  </a:lnTo>
                  <a:lnTo>
                    <a:pt x="35" y="85"/>
                  </a:lnTo>
                  <a:lnTo>
                    <a:pt x="39" y="87"/>
                  </a:lnTo>
                  <a:lnTo>
                    <a:pt x="43" y="88"/>
                  </a:lnTo>
                  <a:lnTo>
                    <a:pt x="48" y="88"/>
                  </a:lnTo>
                  <a:lnTo>
                    <a:pt x="52" y="88"/>
                  </a:lnTo>
                  <a:lnTo>
                    <a:pt x="56" y="88"/>
                  </a:lnTo>
                  <a:lnTo>
                    <a:pt x="61" y="88"/>
                  </a:lnTo>
                  <a:lnTo>
                    <a:pt x="65" y="87"/>
                  </a:lnTo>
                  <a:lnTo>
                    <a:pt x="69" y="85"/>
                  </a:lnTo>
                  <a:lnTo>
                    <a:pt x="73" y="84"/>
                  </a:lnTo>
                  <a:lnTo>
                    <a:pt x="76" y="82"/>
                  </a:lnTo>
                  <a:lnTo>
                    <a:pt x="80" y="79"/>
                  </a:lnTo>
                  <a:lnTo>
                    <a:pt x="83" y="77"/>
                  </a:lnTo>
                  <a:lnTo>
                    <a:pt x="86" y="74"/>
                  </a:lnTo>
                  <a:lnTo>
                    <a:pt x="88" y="71"/>
                  </a:lnTo>
                  <a:lnTo>
                    <a:pt x="90" y="68"/>
                  </a:lnTo>
                  <a:lnTo>
                    <a:pt x="92" y="64"/>
                  </a:lnTo>
                  <a:lnTo>
                    <a:pt x="94" y="61"/>
                  </a:lnTo>
                  <a:lnTo>
                    <a:pt x="95" y="57"/>
                  </a:lnTo>
                  <a:lnTo>
                    <a:pt x="95" y="53"/>
                  </a:lnTo>
                  <a:lnTo>
                    <a:pt x="96" y="49"/>
                  </a:lnTo>
                  <a:lnTo>
                    <a:pt x="95" y="45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140" name="Freeform 126"/>
            <p:cNvSpPr>
              <a:spLocks noEditPoints="1"/>
            </p:cNvSpPr>
            <p:nvPr/>
          </p:nvSpPr>
          <p:spPr bwMode="auto">
            <a:xfrm>
              <a:off x="7352078" y="3872266"/>
              <a:ext cx="1462684" cy="763492"/>
            </a:xfrm>
            <a:custGeom>
              <a:avLst/>
              <a:gdLst>
                <a:gd name="T0" fmla="*/ 44 w 896"/>
                <a:gd name="T1" fmla="*/ 301 h 458"/>
                <a:gd name="T2" fmla="*/ 21 w 896"/>
                <a:gd name="T3" fmla="*/ 297 h 458"/>
                <a:gd name="T4" fmla="*/ 0 w 896"/>
                <a:gd name="T5" fmla="*/ 290 h 458"/>
                <a:gd name="T6" fmla="*/ 16 w 896"/>
                <a:gd name="T7" fmla="*/ 287 h 458"/>
                <a:gd name="T8" fmla="*/ 37 w 896"/>
                <a:gd name="T9" fmla="*/ 292 h 458"/>
                <a:gd name="T10" fmla="*/ 58 w 896"/>
                <a:gd name="T11" fmla="*/ 292 h 458"/>
                <a:gd name="T12" fmla="*/ 104 w 896"/>
                <a:gd name="T13" fmla="*/ 410 h 458"/>
                <a:gd name="T14" fmla="*/ 84 w 896"/>
                <a:gd name="T15" fmla="*/ 413 h 458"/>
                <a:gd name="T16" fmla="*/ 95 w 896"/>
                <a:gd name="T17" fmla="*/ 403 h 458"/>
                <a:gd name="T18" fmla="*/ 110 w 896"/>
                <a:gd name="T19" fmla="*/ 408 h 458"/>
                <a:gd name="T20" fmla="*/ 311 w 896"/>
                <a:gd name="T21" fmla="*/ 447 h 458"/>
                <a:gd name="T22" fmla="*/ 312 w 896"/>
                <a:gd name="T23" fmla="*/ 432 h 458"/>
                <a:gd name="T24" fmla="*/ 323 w 896"/>
                <a:gd name="T25" fmla="*/ 448 h 458"/>
                <a:gd name="T26" fmla="*/ 605 w 896"/>
                <a:gd name="T27" fmla="*/ 402 h 458"/>
                <a:gd name="T28" fmla="*/ 601 w 896"/>
                <a:gd name="T29" fmla="*/ 421 h 458"/>
                <a:gd name="T30" fmla="*/ 592 w 896"/>
                <a:gd name="T31" fmla="*/ 419 h 458"/>
                <a:gd name="T32" fmla="*/ 596 w 896"/>
                <a:gd name="T33" fmla="*/ 401 h 458"/>
                <a:gd name="T34" fmla="*/ 730 w 896"/>
                <a:gd name="T35" fmla="*/ 256 h 458"/>
                <a:gd name="T36" fmla="*/ 753 w 896"/>
                <a:gd name="T37" fmla="*/ 268 h 458"/>
                <a:gd name="T38" fmla="*/ 771 w 896"/>
                <a:gd name="T39" fmla="*/ 284 h 458"/>
                <a:gd name="T40" fmla="*/ 785 w 896"/>
                <a:gd name="T41" fmla="*/ 302 h 458"/>
                <a:gd name="T42" fmla="*/ 794 w 896"/>
                <a:gd name="T43" fmla="*/ 323 h 458"/>
                <a:gd name="T44" fmla="*/ 797 w 896"/>
                <a:gd name="T45" fmla="*/ 344 h 458"/>
                <a:gd name="T46" fmla="*/ 787 w 896"/>
                <a:gd name="T47" fmla="*/ 332 h 458"/>
                <a:gd name="T48" fmla="*/ 781 w 896"/>
                <a:gd name="T49" fmla="*/ 313 h 458"/>
                <a:gd name="T50" fmla="*/ 769 w 896"/>
                <a:gd name="T51" fmla="*/ 296 h 458"/>
                <a:gd name="T52" fmla="*/ 754 w 896"/>
                <a:gd name="T53" fmla="*/ 280 h 458"/>
                <a:gd name="T54" fmla="*/ 733 w 896"/>
                <a:gd name="T55" fmla="*/ 268 h 458"/>
                <a:gd name="T56" fmla="*/ 721 w 896"/>
                <a:gd name="T57" fmla="*/ 253 h 458"/>
                <a:gd name="T58" fmla="*/ 889 w 896"/>
                <a:gd name="T59" fmla="*/ 175 h 458"/>
                <a:gd name="T60" fmla="*/ 877 w 896"/>
                <a:gd name="T61" fmla="*/ 188 h 458"/>
                <a:gd name="T62" fmla="*/ 862 w 896"/>
                <a:gd name="T63" fmla="*/ 200 h 458"/>
                <a:gd name="T64" fmla="*/ 866 w 896"/>
                <a:gd name="T65" fmla="*/ 186 h 458"/>
                <a:gd name="T66" fmla="*/ 878 w 896"/>
                <a:gd name="T67" fmla="*/ 174 h 458"/>
                <a:gd name="T68" fmla="*/ 888 w 896"/>
                <a:gd name="T69" fmla="*/ 161 h 458"/>
                <a:gd name="T70" fmla="*/ 819 w 896"/>
                <a:gd name="T71" fmla="*/ 44 h 458"/>
                <a:gd name="T72" fmla="*/ 820 w 896"/>
                <a:gd name="T73" fmla="*/ 56 h 458"/>
                <a:gd name="T74" fmla="*/ 810 w 896"/>
                <a:gd name="T75" fmla="*/ 49 h 458"/>
                <a:gd name="T76" fmla="*/ 818 w 896"/>
                <a:gd name="T77" fmla="*/ 40 h 458"/>
                <a:gd name="T78" fmla="*/ 610 w 896"/>
                <a:gd name="T79" fmla="*/ 10 h 458"/>
                <a:gd name="T80" fmla="*/ 626 w 896"/>
                <a:gd name="T81" fmla="*/ 6 h 458"/>
                <a:gd name="T82" fmla="*/ 614 w 896"/>
                <a:gd name="T83" fmla="*/ 20 h 458"/>
                <a:gd name="T84" fmla="*/ 446 w 896"/>
                <a:gd name="T85" fmla="*/ 31 h 458"/>
                <a:gd name="T86" fmla="*/ 452 w 896"/>
                <a:gd name="T87" fmla="*/ 17 h 458"/>
                <a:gd name="T88" fmla="*/ 460 w 896"/>
                <a:gd name="T89" fmla="*/ 21 h 458"/>
                <a:gd name="T90" fmla="*/ 455 w 896"/>
                <a:gd name="T91" fmla="*/ 33 h 458"/>
                <a:gd name="T92" fmla="*/ 277 w 896"/>
                <a:gd name="T93" fmla="*/ 38 h 458"/>
                <a:gd name="T94" fmla="*/ 300 w 896"/>
                <a:gd name="T95" fmla="*/ 51 h 458"/>
                <a:gd name="T96" fmla="*/ 280 w 896"/>
                <a:gd name="T97" fmla="*/ 49 h 458"/>
                <a:gd name="T98" fmla="*/ 270 w 896"/>
                <a:gd name="T99" fmla="*/ 34 h 458"/>
                <a:gd name="T100" fmla="*/ 38 w 896"/>
                <a:gd name="T101" fmla="*/ 161 h 458"/>
                <a:gd name="T102" fmla="*/ 45 w 896"/>
                <a:gd name="T103" fmla="*/ 150 h 458"/>
                <a:gd name="T104" fmla="*/ 49 w 896"/>
                <a:gd name="T105" fmla="*/ 163 h 4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896" h="458">
                  <a:moveTo>
                    <a:pt x="59" y="301"/>
                  </a:moveTo>
                  <a:lnTo>
                    <a:pt x="51" y="301"/>
                  </a:lnTo>
                  <a:lnTo>
                    <a:pt x="44" y="301"/>
                  </a:lnTo>
                  <a:lnTo>
                    <a:pt x="36" y="300"/>
                  </a:lnTo>
                  <a:lnTo>
                    <a:pt x="28" y="299"/>
                  </a:lnTo>
                  <a:lnTo>
                    <a:pt x="21" y="297"/>
                  </a:lnTo>
                  <a:lnTo>
                    <a:pt x="14" y="296"/>
                  </a:lnTo>
                  <a:lnTo>
                    <a:pt x="7" y="293"/>
                  </a:lnTo>
                  <a:lnTo>
                    <a:pt x="0" y="290"/>
                  </a:lnTo>
                  <a:lnTo>
                    <a:pt x="4" y="283"/>
                  </a:lnTo>
                  <a:lnTo>
                    <a:pt x="10" y="285"/>
                  </a:lnTo>
                  <a:lnTo>
                    <a:pt x="16" y="287"/>
                  </a:lnTo>
                  <a:lnTo>
                    <a:pt x="23" y="289"/>
                  </a:lnTo>
                  <a:lnTo>
                    <a:pt x="30" y="290"/>
                  </a:lnTo>
                  <a:lnTo>
                    <a:pt x="37" y="292"/>
                  </a:lnTo>
                  <a:lnTo>
                    <a:pt x="44" y="292"/>
                  </a:lnTo>
                  <a:lnTo>
                    <a:pt x="51" y="292"/>
                  </a:lnTo>
                  <a:lnTo>
                    <a:pt x="58" y="292"/>
                  </a:lnTo>
                  <a:lnTo>
                    <a:pt x="59" y="301"/>
                  </a:lnTo>
                  <a:close/>
                  <a:moveTo>
                    <a:pt x="110" y="408"/>
                  </a:moveTo>
                  <a:lnTo>
                    <a:pt x="104" y="410"/>
                  </a:lnTo>
                  <a:lnTo>
                    <a:pt x="98" y="411"/>
                  </a:lnTo>
                  <a:lnTo>
                    <a:pt x="91" y="412"/>
                  </a:lnTo>
                  <a:lnTo>
                    <a:pt x="84" y="413"/>
                  </a:lnTo>
                  <a:lnTo>
                    <a:pt x="83" y="404"/>
                  </a:lnTo>
                  <a:lnTo>
                    <a:pt x="89" y="403"/>
                  </a:lnTo>
                  <a:lnTo>
                    <a:pt x="95" y="403"/>
                  </a:lnTo>
                  <a:lnTo>
                    <a:pt x="101" y="401"/>
                  </a:lnTo>
                  <a:lnTo>
                    <a:pt x="107" y="400"/>
                  </a:lnTo>
                  <a:lnTo>
                    <a:pt x="110" y="408"/>
                  </a:lnTo>
                  <a:close/>
                  <a:moveTo>
                    <a:pt x="319" y="458"/>
                  </a:moveTo>
                  <a:lnTo>
                    <a:pt x="315" y="453"/>
                  </a:lnTo>
                  <a:lnTo>
                    <a:pt x="311" y="447"/>
                  </a:lnTo>
                  <a:lnTo>
                    <a:pt x="307" y="442"/>
                  </a:lnTo>
                  <a:lnTo>
                    <a:pt x="304" y="436"/>
                  </a:lnTo>
                  <a:lnTo>
                    <a:pt x="312" y="432"/>
                  </a:lnTo>
                  <a:lnTo>
                    <a:pt x="315" y="437"/>
                  </a:lnTo>
                  <a:lnTo>
                    <a:pt x="319" y="443"/>
                  </a:lnTo>
                  <a:lnTo>
                    <a:pt x="323" y="448"/>
                  </a:lnTo>
                  <a:lnTo>
                    <a:pt x="327" y="453"/>
                  </a:lnTo>
                  <a:lnTo>
                    <a:pt x="319" y="458"/>
                  </a:lnTo>
                  <a:close/>
                  <a:moveTo>
                    <a:pt x="605" y="402"/>
                  </a:moveTo>
                  <a:lnTo>
                    <a:pt x="604" y="408"/>
                  </a:lnTo>
                  <a:lnTo>
                    <a:pt x="603" y="415"/>
                  </a:lnTo>
                  <a:lnTo>
                    <a:pt x="601" y="421"/>
                  </a:lnTo>
                  <a:lnTo>
                    <a:pt x="599" y="427"/>
                  </a:lnTo>
                  <a:lnTo>
                    <a:pt x="590" y="424"/>
                  </a:lnTo>
                  <a:lnTo>
                    <a:pt x="592" y="419"/>
                  </a:lnTo>
                  <a:lnTo>
                    <a:pt x="594" y="413"/>
                  </a:lnTo>
                  <a:lnTo>
                    <a:pt x="595" y="407"/>
                  </a:lnTo>
                  <a:lnTo>
                    <a:pt x="596" y="401"/>
                  </a:lnTo>
                  <a:lnTo>
                    <a:pt x="605" y="402"/>
                  </a:lnTo>
                  <a:close/>
                  <a:moveTo>
                    <a:pt x="721" y="253"/>
                  </a:moveTo>
                  <a:lnTo>
                    <a:pt x="730" y="256"/>
                  </a:lnTo>
                  <a:lnTo>
                    <a:pt x="738" y="260"/>
                  </a:lnTo>
                  <a:lnTo>
                    <a:pt x="745" y="264"/>
                  </a:lnTo>
                  <a:lnTo>
                    <a:pt x="753" y="268"/>
                  </a:lnTo>
                  <a:lnTo>
                    <a:pt x="759" y="273"/>
                  </a:lnTo>
                  <a:lnTo>
                    <a:pt x="766" y="279"/>
                  </a:lnTo>
                  <a:lnTo>
                    <a:pt x="771" y="284"/>
                  </a:lnTo>
                  <a:lnTo>
                    <a:pt x="777" y="290"/>
                  </a:lnTo>
                  <a:lnTo>
                    <a:pt x="781" y="296"/>
                  </a:lnTo>
                  <a:lnTo>
                    <a:pt x="785" y="302"/>
                  </a:lnTo>
                  <a:lnTo>
                    <a:pt x="789" y="309"/>
                  </a:lnTo>
                  <a:lnTo>
                    <a:pt x="792" y="316"/>
                  </a:lnTo>
                  <a:lnTo>
                    <a:pt x="794" y="323"/>
                  </a:lnTo>
                  <a:lnTo>
                    <a:pt x="796" y="330"/>
                  </a:lnTo>
                  <a:lnTo>
                    <a:pt x="797" y="337"/>
                  </a:lnTo>
                  <a:lnTo>
                    <a:pt x="797" y="344"/>
                  </a:lnTo>
                  <a:lnTo>
                    <a:pt x="788" y="345"/>
                  </a:lnTo>
                  <a:lnTo>
                    <a:pt x="788" y="338"/>
                  </a:lnTo>
                  <a:lnTo>
                    <a:pt x="787" y="332"/>
                  </a:lnTo>
                  <a:lnTo>
                    <a:pt x="785" y="325"/>
                  </a:lnTo>
                  <a:lnTo>
                    <a:pt x="783" y="319"/>
                  </a:lnTo>
                  <a:lnTo>
                    <a:pt x="781" y="313"/>
                  </a:lnTo>
                  <a:lnTo>
                    <a:pt x="777" y="307"/>
                  </a:lnTo>
                  <a:lnTo>
                    <a:pt x="774" y="301"/>
                  </a:lnTo>
                  <a:lnTo>
                    <a:pt x="769" y="296"/>
                  </a:lnTo>
                  <a:lnTo>
                    <a:pt x="765" y="290"/>
                  </a:lnTo>
                  <a:lnTo>
                    <a:pt x="759" y="285"/>
                  </a:lnTo>
                  <a:lnTo>
                    <a:pt x="754" y="280"/>
                  </a:lnTo>
                  <a:lnTo>
                    <a:pt x="747" y="276"/>
                  </a:lnTo>
                  <a:lnTo>
                    <a:pt x="740" y="271"/>
                  </a:lnTo>
                  <a:lnTo>
                    <a:pt x="733" y="268"/>
                  </a:lnTo>
                  <a:lnTo>
                    <a:pt x="726" y="264"/>
                  </a:lnTo>
                  <a:lnTo>
                    <a:pt x="718" y="261"/>
                  </a:lnTo>
                  <a:lnTo>
                    <a:pt x="721" y="253"/>
                  </a:lnTo>
                  <a:close/>
                  <a:moveTo>
                    <a:pt x="896" y="165"/>
                  </a:moveTo>
                  <a:lnTo>
                    <a:pt x="893" y="170"/>
                  </a:lnTo>
                  <a:lnTo>
                    <a:pt x="889" y="175"/>
                  </a:lnTo>
                  <a:lnTo>
                    <a:pt x="886" y="179"/>
                  </a:lnTo>
                  <a:lnTo>
                    <a:pt x="881" y="184"/>
                  </a:lnTo>
                  <a:lnTo>
                    <a:pt x="877" y="188"/>
                  </a:lnTo>
                  <a:lnTo>
                    <a:pt x="872" y="192"/>
                  </a:lnTo>
                  <a:lnTo>
                    <a:pt x="867" y="196"/>
                  </a:lnTo>
                  <a:lnTo>
                    <a:pt x="862" y="200"/>
                  </a:lnTo>
                  <a:lnTo>
                    <a:pt x="856" y="193"/>
                  </a:lnTo>
                  <a:lnTo>
                    <a:pt x="861" y="189"/>
                  </a:lnTo>
                  <a:lnTo>
                    <a:pt x="866" y="186"/>
                  </a:lnTo>
                  <a:lnTo>
                    <a:pt x="870" y="182"/>
                  </a:lnTo>
                  <a:lnTo>
                    <a:pt x="874" y="178"/>
                  </a:lnTo>
                  <a:lnTo>
                    <a:pt x="878" y="174"/>
                  </a:lnTo>
                  <a:lnTo>
                    <a:pt x="882" y="170"/>
                  </a:lnTo>
                  <a:lnTo>
                    <a:pt x="885" y="166"/>
                  </a:lnTo>
                  <a:lnTo>
                    <a:pt x="888" y="161"/>
                  </a:lnTo>
                  <a:lnTo>
                    <a:pt x="896" y="165"/>
                  </a:lnTo>
                  <a:close/>
                  <a:moveTo>
                    <a:pt x="818" y="40"/>
                  </a:moveTo>
                  <a:lnTo>
                    <a:pt x="819" y="44"/>
                  </a:lnTo>
                  <a:lnTo>
                    <a:pt x="820" y="48"/>
                  </a:lnTo>
                  <a:lnTo>
                    <a:pt x="820" y="52"/>
                  </a:lnTo>
                  <a:lnTo>
                    <a:pt x="820" y="56"/>
                  </a:lnTo>
                  <a:lnTo>
                    <a:pt x="811" y="56"/>
                  </a:lnTo>
                  <a:lnTo>
                    <a:pt x="811" y="53"/>
                  </a:lnTo>
                  <a:lnTo>
                    <a:pt x="810" y="49"/>
                  </a:lnTo>
                  <a:lnTo>
                    <a:pt x="810" y="46"/>
                  </a:lnTo>
                  <a:lnTo>
                    <a:pt x="809" y="42"/>
                  </a:lnTo>
                  <a:lnTo>
                    <a:pt x="818" y="40"/>
                  </a:lnTo>
                  <a:close/>
                  <a:moveTo>
                    <a:pt x="602" y="20"/>
                  </a:moveTo>
                  <a:lnTo>
                    <a:pt x="605" y="15"/>
                  </a:lnTo>
                  <a:lnTo>
                    <a:pt x="610" y="10"/>
                  </a:lnTo>
                  <a:lnTo>
                    <a:pt x="614" y="5"/>
                  </a:lnTo>
                  <a:lnTo>
                    <a:pt x="619" y="0"/>
                  </a:lnTo>
                  <a:lnTo>
                    <a:pt x="626" y="6"/>
                  </a:lnTo>
                  <a:lnTo>
                    <a:pt x="621" y="10"/>
                  </a:lnTo>
                  <a:lnTo>
                    <a:pt x="617" y="15"/>
                  </a:lnTo>
                  <a:lnTo>
                    <a:pt x="614" y="20"/>
                  </a:lnTo>
                  <a:lnTo>
                    <a:pt x="610" y="25"/>
                  </a:lnTo>
                  <a:lnTo>
                    <a:pt x="602" y="20"/>
                  </a:lnTo>
                  <a:close/>
                  <a:moveTo>
                    <a:pt x="446" y="31"/>
                  </a:moveTo>
                  <a:lnTo>
                    <a:pt x="447" y="26"/>
                  </a:lnTo>
                  <a:lnTo>
                    <a:pt x="449" y="22"/>
                  </a:lnTo>
                  <a:lnTo>
                    <a:pt x="452" y="17"/>
                  </a:lnTo>
                  <a:lnTo>
                    <a:pt x="454" y="13"/>
                  </a:lnTo>
                  <a:lnTo>
                    <a:pt x="462" y="17"/>
                  </a:lnTo>
                  <a:lnTo>
                    <a:pt x="460" y="21"/>
                  </a:lnTo>
                  <a:lnTo>
                    <a:pt x="458" y="25"/>
                  </a:lnTo>
                  <a:lnTo>
                    <a:pt x="456" y="29"/>
                  </a:lnTo>
                  <a:lnTo>
                    <a:pt x="455" y="33"/>
                  </a:lnTo>
                  <a:lnTo>
                    <a:pt x="446" y="31"/>
                  </a:lnTo>
                  <a:close/>
                  <a:moveTo>
                    <a:pt x="270" y="34"/>
                  </a:moveTo>
                  <a:lnTo>
                    <a:pt x="277" y="38"/>
                  </a:lnTo>
                  <a:lnTo>
                    <a:pt x="285" y="42"/>
                  </a:lnTo>
                  <a:lnTo>
                    <a:pt x="293" y="46"/>
                  </a:lnTo>
                  <a:lnTo>
                    <a:pt x="300" y="51"/>
                  </a:lnTo>
                  <a:lnTo>
                    <a:pt x="294" y="58"/>
                  </a:lnTo>
                  <a:lnTo>
                    <a:pt x="287" y="54"/>
                  </a:lnTo>
                  <a:lnTo>
                    <a:pt x="280" y="49"/>
                  </a:lnTo>
                  <a:lnTo>
                    <a:pt x="273" y="46"/>
                  </a:lnTo>
                  <a:lnTo>
                    <a:pt x="265" y="42"/>
                  </a:lnTo>
                  <a:lnTo>
                    <a:pt x="270" y="34"/>
                  </a:lnTo>
                  <a:close/>
                  <a:moveTo>
                    <a:pt x="41" y="170"/>
                  </a:moveTo>
                  <a:lnTo>
                    <a:pt x="40" y="166"/>
                  </a:lnTo>
                  <a:lnTo>
                    <a:pt x="38" y="161"/>
                  </a:lnTo>
                  <a:lnTo>
                    <a:pt x="37" y="156"/>
                  </a:lnTo>
                  <a:lnTo>
                    <a:pt x="36" y="152"/>
                  </a:lnTo>
                  <a:lnTo>
                    <a:pt x="45" y="150"/>
                  </a:lnTo>
                  <a:lnTo>
                    <a:pt x="46" y="154"/>
                  </a:lnTo>
                  <a:lnTo>
                    <a:pt x="47" y="159"/>
                  </a:lnTo>
                  <a:lnTo>
                    <a:pt x="49" y="163"/>
                  </a:lnTo>
                  <a:lnTo>
                    <a:pt x="50" y="167"/>
                  </a:lnTo>
                  <a:lnTo>
                    <a:pt x="41" y="17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141" name="Rectangle 127"/>
            <p:cNvSpPr>
              <a:spLocks noChangeArrowheads="1"/>
            </p:cNvSpPr>
            <p:nvPr/>
          </p:nvSpPr>
          <p:spPr bwMode="auto">
            <a:xfrm>
              <a:off x="7378198" y="4020630"/>
              <a:ext cx="1480641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 dirty="0">
                  <a:solidFill>
                    <a:srgbClr val="000000"/>
                  </a:solidFill>
                  <a:latin typeface="ＭＳ 明朝" pitchFamily="17" charset="-128"/>
                  <a:ea typeface="ＭＳ 明朝" pitchFamily="17" charset="-128"/>
                </a:rPr>
                <a:t>発生抑制（リデュース）</a:t>
              </a:r>
              <a:endParaRPr lang="ja-JP" altLang="ja-JP" sz="1050" dirty="0"/>
            </a:p>
          </p:txBody>
        </p:sp>
        <p:sp>
          <p:nvSpPr>
            <p:cNvPr id="142" name="Rectangle 128"/>
            <p:cNvSpPr>
              <a:spLocks noChangeArrowheads="1"/>
            </p:cNvSpPr>
            <p:nvPr/>
          </p:nvSpPr>
          <p:spPr bwMode="auto">
            <a:xfrm>
              <a:off x="8499698" y="4058971"/>
              <a:ext cx="37547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>
                  <a:solidFill>
                    <a:srgbClr val="000000"/>
                  </a:solidFill>
                  <a:latin typeface="Century" pitchFamily="18" charset="0"/>
                </a:rPr>
                <a:t> </a:t>
              </a:r>
              <a:endParaRPr lang="ja-JP" altLang="ja-JP" sz="1050"/>
            </a:p>
          </p:txBody>
        </p:sp>
        <p:sp>
          <p:nvSpPr>
            <p:cNvPr id="143" name="Rectangle 129"/>
            <p:cNvSpPr>
              <a:spLocks noChangeArrowheads="1"/>
            </p:cNvSpPr>
            <p:nvPr/>
          </p:nvSpPr>
          <p:spPr bwMode="auto">
            <a:xfrm>
              <a:off x="7352078" y="4199000"/>
              <a:ext cx="1346779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 dirty="0">
                  <a:solidFill>
                    <a:srgbClr val="000000"/>
                  </a:solidFill>
                  <a:latin typeface="ＭＳ 明朝" pitchFamily="17" charset="-128"/>
                  <a:ea typeface="ＭＳ 明朝" pitchFamily="17" charset="-128"/>
                </a:rPr>
                <a:t>の意識が各断面で浸透</a:t>
              </a:r>
              <a:endParaRPr lang="ja-JP" altLang="ja-JP" sz="1050" dirty="0"/>
            </a:p>
          </p:txBody>
        </p:sp>
        <p:sp>
          <p:nvSpPr>
            <p:cNvPr id="144" name="Rectangle 130"/>
            <p:cNvSpPr>
              <a:spLocks noChangeArrowheads="1"/>
            </p:cNvSpPr>
            <p:nvPr/>
          </p:nvSpPr>
          <p:spPr bwMode="auto">
            <a:xfrm>
              <a:off x="8485005" y="4214003"/>
              <a:ext cx="37547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>
                  <a:solidFill>
                    <a:srgbClr val="000000"/>
                  </a:solidFill>
                  <a:latin typeface="Century" pitchFamily="18" charset="0"/>
                </a:rPr>
                <a:t> </a:t>
              </a:r>
              <a:endParaRPr lang="ja-JP" altLang="ja-JP" sz="1050"/>
            </a:p>
          </p:txBody>
        </p:sp>
        <p:sp>
          <p:nvSpPr>
            <p:cNvPr id="145" name="Rectangle 131"/>
            <p:cNvSpPr>
              <a:spLocks noChangeArrowheads="1"/>
            </p:cNvSpPr>
            <p:nvPr/>
          </p:nvSpPr>
          <p:spPr bwMode="auto">
            <a:xfrm>
              <a:off x="7567563" y="4372370"/>
              <a:ext cx="672574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 dirty="0">
                  <a:solidFill>
                    <a:srgbClr val="000000"/>
                  </a:solidFill>
                  <a:latin typeface="ＭＳ 明朝" pitchFamily="17" charset="-128"/>
                  <a:ea typeface="ＭＳ 明朝" pitchFamily="17" charset="-128"/>
                </a:rPr>
                <a:t>している。</a:t>
              </a:r>
              <a:endParaRPr lang="ja-JP" altLang="ja-JP" sz="1050" dirty="0"/>
            </a:p>
          </p:txBody>
        </p:sp>
        <p:sp>
          <p:nvSpPr>
            <p:cNvPr id="146" name="Rectangle 132"/>
            <p:cNvSpPr>
              <a:spLocks noChangeArrowheads="1"/>
            </p:cNvSpPr>
            <p:nvPr/>
          </p:nvSpPr>
          <p:spPr bwMode="auto">
            <a:xfrm>
              <a:off x="8026284" y="4362368"/>
              <a:ext cx="37547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>
                  <a:solidFill>
                    <a:srgbClr val="000000"/>
                  </a:solidFill>
                  <a:latin typeface="Century" pitchFamily="18" charset="0"/>
                </a:rPr>
                <a:t> </a:t>
              </a:r>
              <a:endParaRPr lang="ja-JP" altLang="ja-JP" sz="1050"/>
            </a:p>
          </p:txBody>
        </p:sp>
        <p:sp>
          <p:nvSpPr>
            <p:cNvPr id="147" name="Rectangle 133"/>
            <p:cNvSpPr>
              <a:spLocks noChangeArrowheads="1"/>
            </p:cNvSpPr>
            <p:nvPr/>
          </p:nvSpPr>
          <p:spPr bwMode="auto">
            <a:xfrm>
              <a:off x="5649232" y="4750782"/>
              <a:ext cx="808068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 dirty="0">
                  <a:solidFill>
                    <a:srgbClr val="000000"/>
                  </a:solidFill>
                  <a:latin typeface="ＭＳ 明朝" pitchFamily="17" charset="-128"/>
                  <a:ea typeface="ＭＳ 明朝" pitchFamily="17" charset="-128"/>
                </a:rPr>
                <a:t>産業廃棄物の</a:t>
              </a:r>
              <a:endParaRPr lang="ja-JP" altLang="ja-JP" sz="1050" dirty="0"/>
            </a:p>
          </p:txBody>
        </p:sp>
        <p:sp>
          <p:nvSpPr>
            <p:cNvPr id="148" name="Rectangle 134"/>
            <p:cNvSpPr>
              <a:spLocks noChangeArrowheads="1"/>
            </p:cNvSpPr>
            <p:nvPr/>
          </p:nvSpPr>
          <p:spPr bwMode="auto">
            <a:xfrm>
              <a:off x="6431180" y="4750782"/>
              <a:ext cx="672574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 dirty="0">
                  <a:solidFill>
                    <a:srgbClr val="000000"/>
                  </a:solidFill>
                  <a:latin typeface="ＭＳ 明朝" pitchFamily="17" charset="-128"/>
                  <a:ea typeface="ＭＳ 明朝" pitchFamily="17" charset="-128"/>
                </a:rPr>
                <a:t>リサイクル</a:t>
              </a:r>
              <a:endParaRPr lang="ja-JP" altLang="ja-JP" sz="1050" dirty="0"/>
            </a:p>
          </p:txBody>
        </p:sp>
        <p:sp>
          <p:nvSpPr>
            <p:cNvPr id="149" name="Rectangle 135"/>
            <p:cNvSpPr>
              <a:spLocks noChangeArrowheads="1"/>
            </p:cNvSpPr>
            <p:nvPr/>
          </p:nvSpPr>
          <p:spPr bwMode="auto">
            <a:xfrm>
              <a:off x="6925815" y="4724110"/>
              <a:ext cx="37547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>
                  <a:solidFill>
                    <a:srgbClr val="000000"/>
                  </a:solidFill>
                  <a:latin typeface="Century" pitchFamily="18" charset="0"/>
                </a:rPr>
                <a:t> </a:t>
              </a:r>
              <a:endParaRPr lang="ja-JP" altLang="ja-JP" sz="1050"/>
            </a:p>
          </p:txBody>
        </p:sp>
        <p:sp>
          <p:nvSpPr>
            <p:cNvPr id="150" name="Rectangle 136"/>
            <p:cNvSpPr>
              <a:spLocks noChangeArrowheads="1"/>
            </p:cNvSpPr>
            <p:nvPr/>
          </p:nvSpPr>
          <p:spPr bwMode="auto">
            <a:xfrm>
              <a:off x="7115181" y="5916024"/>
              <a:ext cx="846386" cy="282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>
                <a:lnSpc>
                  <a:spcPts val="1100"/>
                </a:lnSpc>
              </a:pPr>
              <a:r>
                <a:rPr lang="ja-JP" altLang="ja-JP" sz="1100" dirty="0">
                  <a:solidFill>
                    <a:srgbClr val="000000"/>
                  </a:solidFill>
                  <a:latin typeface="ＭＳ 明朝" pitchFamily="17" charset="-128"/>
                  <a:ea typeface="ＭＳ 明朝" pitchFamily="17" charset="-128"/>
                </a:rPr>
                <a:t>リサイクル</a:t>
              </a:r>
              <a:r>
                <a:rPr lang="ja-JP" altLang="ja-JP" sz="1100" dirty="0" smtClean="0">
                  <a:solidFill>
                    <a:srgbClr val="000000"/>
                  </a:solidFill>
                  <a:latin typeface="ＭＳ 明朝" pitchFamily="17" charset="-128"/>
                  <a:ea typeface="ＭＳ 明朝" pitchFamily="17" charset="-128"/>
                </a:rPr>
                <a:t>の</a:t>
              </a:r>
              <a:r>
                <a:rPr lang="en-US" altLang="ja-JP" sz="1100" dirty="0" smtClean="0">
                  <a:solidFill>
                    <a:srgbClr val="000000"/>
                  </a:solidFill>
                  <a:latin typeface="ＭＳ 明朝" pitchFamily="17" charset="-128"/>
                  <a:ea typeface="ＭＳ 明朝" pitchFamily="17" charset="-128"/>
                </a:rPr>
                <a:t/>
              </a:r>
              <a:br>
                <a:rPr lang="en-US" altLang="ja-JP" sz="1100" dirty="0" smtClean="0">
                  <a:solidFill>
                    <a:srgbClr val="000000"/>
                  </a:solidFill>
                  <a:latin typeface="ＭＳ 明朝" pitchFamily="17" charset="-128"/>
                  <a:ea typeface="ＭＳ 明朝" pitchFamily="17" charset="-128"/>
                </a:rPr>
              </a:br>
              <a:r>
                <a:rPr lang="ja-JP" altLang="ja-JP" sz="1100" dirty="0" smtClean="0">
                  <a:solidFill>
                    <a:srgbClr val="000000"/>
                  </a:solidFill>
                  <a:latin typeface="ＭＳ 明朝" pitchFamily="17" charset="-128"/>
                  <a:ea typeface="ＭＳ 明朝" pitchFamily="17" charset="-128"/>
                </a:rPr>
                <a:t>質</a:t>
              </a:r>
              <a:r>
                <a:rPr lang="ja-JP" altLang="ja-JP" sz="1100" dirty="0">
                  <a:solidFill>
                    <a:srgbClr val="000000"/>
                  </a:solidFill>
                  <a:latin typeface="ＭＳ 明朝" pitchFamily="17" charset="-128"/>
                  <a:ea typeface="ＭＳ 明朝" pitchFamily="17" charset="-128"/>
                </a:rPr>
                <a:t>の向上</a:t>
              </a:r>
              <a:endParaRPr lang="ja-JP" altLang="ja-JP" sz="1100" dirty="0"/>
            </a:p>
          </p:txBody>
        </p:sp>
        <p:sp>
          <p:nvSpPr>
            <p:cNvPr id="151" name="Rectangle 137"/>
            <p:cNvSpPr>
              <a:spLocks noChangeArrowheads="1"/>
            </p:cNvSpPr>
            <p:nvPr/>
          </p:nvSpPr>
          <p:spPr bwMode="auto">
            <a:xfrm>
              <a:off x="7880804" y="5899354"/>
              <a:ext cx="37547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>
                  <a:solidFill>
                    <a:srgbClr val="000000"/>
                  </a:solidFill>
                  <a:latin typeface="Century" pitchFamily="18" charset="0"/>
                </a:rPr>
                <a:t> </a:t>
              </a:r>
              <a:endParaRPr lang="ja-JP" altLang="ja-JP" sz="1050"/>
            </a:p>
          </p:txBody>
        </p:sp>
        <p:sp>
          <p:nvSpPr>
            <p:cNvPr id="152" name="Freeform 138"/>
            <p:cNvSpPr>
              <a:spLocks noEditPoints="1"/>
            </p:cNvSpPr>
            <p:nvPr/>
          </p:nvSpPr>
          <p:spPr bwMode="auto">
            <a:xfrm>
              <a:off x="7975487" y="5474266"/>
              <a:ext cx="208955" cy="46676"/>
            </a:xfrm>
            <a:custGeom>
              <a:avLst/>
              <a:gdLst>
                <a:gd name="T0" fmla="*/ 0 w 982"/>
                <a:gd name="T1" fmla="*/ 120 h 290"/>
                <a:gd name="T2" fmla="*/ 933 w 982"/>
                <a:gd name="T3" fmla="*/ 120 h 290"/>
                <a:gd name="T4" fmla="*/ 933 w 982"/>
                <a:gd name="T5" fmla="*/ 170 h 290"/>
                <a:gd name="T6" fmla="*/ 0 w 982"/>
                <a:gd name="T7" fmla="*/ 170 h 290"/>
                <a:gd name="T8" fmla="*/ 0 w 982"/>
                <a:gd name="T9" fmla="*/ 120 h 290"/>
                <a:gd name="T10" fmla="*/ 745 w 982"/>
                <a:gd name="T11" fmla="*/ 7 h 290"/>
                <a:gd name="T12" fmla="*/ 982 w 982"/>
                <a:gd name="T13" fmla="*/ 145 h 290"/>
                <a:gd name="T14" fmla="*/ 745 w 982"/>
                <a:gd name="T15" fmla="*/ 283 h 290"/>
                <a:gd name="T16" fmla="*/ 711 w 982"/>
                <a:gd name="T17" fmla="*/ 274 h 290"/>
                <a:gd name="T18" fmla="*/ 720 w 982"/>
                <a:gd name="T19" fmla="*/ 240 h 290"/>
                <a:gd name="T20" fmla="*/ 920 w 982"/>
                <a:gd name="T21" fmla="*/ 123 h 290"/>
                <a:gd name="T22" fmla="*/ 920 w 982"/>
                <a:gd name="T23" fmla="*/ 166 h 290"/>
                <a:gd name="T24" fmla="*/ 720 w 982"/>
                <a:gd name="T25" fmla="*/ 50 h 290"/>
                <a:gd name="T26" fmla="*/ 711 w 982"/>
                <a:gd name="T27" fmla="*/ 16 h 290"/>
                <a:gd name="T28" fmla="*/ 745 w 982"/>
                <a:gd name="T29" fmla="*/ 7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82" h="290">
                  <a:moveTo>
                    <a:pt x="0" y="120"/>
                  </a:moveTo>
                  <a:lnTo>
                    <a:pt x="933" y="120"/>
                  </a:lnTo>
                  <a:lnTo>
                    <a:pt x="933" y="170"/>
                  </a:lnTo>
                  <a:lnTo>
                    <a:pt x="0" y="170"/>
                  </a:lnTo>
                  <a:lnTo>
                    <a:pt x="0" y="120"/>
                  </a:lnTo>
                  <a:close/>
                  <a:moveTo>
                    <a:pt x="745" y="7"/>
                  </a:moveTo>
                  <a:lnTo>
                    <a:pt x="982" y="145"/>
                  </a:lnTo>
                  <a:lnTo>
                    <a:pt x="745" y="283"/>
                  </a:lnTo>
                  <a:cubicBezTo>
                    <a:pt x="733" y="290"/>
                    <a:pt x="718" y="286"/>
                    <a:pt x="711" y="274"/>
                  </a:cubicBezTo>
                  <a:cubicBezTo>
                    <a:pt x="704" y="262"/>
                    <a:pt x="708" y="247"/>
                    <a:pt x="720" y="240"/>
                  </a:cubicBezTo>
                  <a:lnTo>
                    <a:pt x="920" y="123"/>
                  </a:lnTo>
                  <a:lnTo>
                    <a:pt x="920" y="166"/>
                  </a:lnTo>
                  <a:lnTo>
                    <a:pt x="720" y="50"/>
                  </a:lnTo>
                  <a:cubicBezTo>
                    <a:pt x="708" y="43"/>
                    <a:pt x="704" y="27"/>
                    <a:pt x="711" y="16"/>
                  </a:cubicBezTo>
                  <a:cubicBezTo>
                    <a:pt x="718" y="4"/>
                    <a:pt x="733" y="0"/>
                    <a:pt x="745" y="7"/>
                  </a:cubicBez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153" name="Freeform 139"/>
            <p:cNvSpPr>
              <a:spLocks/>
            </p:cNvSpPr>
            <p:nvPr/>
          </p:nvSpPr>
          <p:spPr bwMode="auto">
            <a:xfrm>
              <a:off x="5164391" y="5775995"/>
              <a:ext cx="146921" cy="101688"/>
            </a:xfrm>
            <a:custGeom>
              <a:avLst/>
              <a:gdLst>
                <a:gd name="T0" fmla="*/ 90 w 90"/>
                <a:gd name="T1" fmla="*/ 50 h 61"/>
                <a:gd name="T2" fmla="*/ 58 w 90"/>
                <a:gd name="T3" fmla="*/ 50 h 61"/>
                <a:gd name="T4" fmla="*/ 58 w 90"/>
                <a:gd name="T5" fmla="*/ 61 h 61"/>
                <a:gd name="T6" fmla="*/ 32 w 90"/>
                <a:gd name="T7" fmla="*/ 61 h 61"/>
                <a:gd name="T8" fmla="*/ 32 w 90"/>
                <a:gd name="T9" fmla="*/ 50 h 61"/>
                <a:gd name="T10" fmla="*/ 0 w 90"/>
                <a:gd name="T11" fmla="*/ 50 h 61"/>
                <a:gd name="T12" fmla="*/ 45 w 90"/>
                <a:gd name="T13" fmla="*/ 0 h 61"/>
                <a:gd name="T14" fmla="*/ 90 w 90"/>
                <a:gd name="T15" fmla="*/ 5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0" h="61">
                  <a:moveTo>
                    <a:pt x="90" y="50"/>
                  </a:moveTo>
                  <a:lnTo>
                    <a:pt x="58" y="50"/>
                  </a:lnTo>
                  <a:lnTo>
                    <a:pt x="58" y="61"/>
                  </a:lnTo>
                  <a:lnTo>
                    <a:pt x="32" y="61"/>
                  </a:lnTo>
                  <a:lnTo>
                    <a:pt x="32" y="50"/>
                  </a:lnTo>
                  <a:lnTo>
                    <a:pt x="0" y="50"/>
                  </a:lnTo>
                  <a:lnTo>
                    <a:pt x="45" y="0"/>
                  </a:lnTo>
                  <a:lnTo>
                    <a:pt x="90" y="50"/>
                  </a:lnTo>
                  <a:close/>
                </a:path>
              </a:pathLst>
            </a:custGeom>
            <a:solidFill>
              <a:srgbClr val="4F81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154" name="Freeform 140"/>
            <p:cNvSpPr>
              <a:spLocks noEditPoints="1"/>
            </p:cNvSpPr>
            <p:nvPr/>
          </p:nvSpPr>
          <p:spPr bwMode="auto">
            <a:xfrm>
              <a:off x="4774233" y="4997500"/>
              <a:ext cx="84888" cy="78350"/>
            </a:xfrm>
            <a:custGeom>
              <a:avLst/>
              <a:gdLst>
                <a:gd name="T0" fmla="*/ 664 w 735"/>
                <a:gd name="T1" fmla="*/ 732 h 732"/>
                <a:gd name="T2" fmla="*/ 35 w 735"/>
                <a:gd name="T3" fmla="*/ 105 h 732"/>
                <a:gd name="T4" fmla="*/ 105 w 735"/>
                <a:gd name="T5" fmla="*/ 35 h 732"/>
                <a:gd name="T6" fmla="*/ 735 w 735"/>
                <a:gd name="T7" fmla="*/ 661 h 732"/>
                <a:gd name="T8" fmla="*/ 664 w 735"/>
                <a:gd name="T9" fmla="*/ 732 h 732"/>
                <a:gd name="T10" fmla="*/ 140 w 735"/>
                <a:gd name="T11" fmla="*/ 530 h 732"/>
                <a:gd name="T12" fmla="*/ 0 w 735"/>
                <a:gd name="T13" fmla="*/ 0 h 732"/>
                <a:gd name="T14" fmla="*/ 531 w 735"/>
                <a:gd name="T15" fmla="*/ 138 h 732"/>
                <a:gd name="T16" fmla="*/ 566 w 735"/>
                <a:gd name="T17" fmla="*/ 199 h 732"/>
                <a:gd name="T18" fmla="*/ 505 w 735"/>
                <a:gd name="T19" fmla="*/ 235 h 732"/>
                <a:gd name="T20" fmla="*/ 57 w 735"/>
                <a:gd name="T21" fmla="*/ 118 h 732"/>
                <a:gd name="T22" fmla="*/ 118 w 735"/>
                <a:gd name="T23" fmla="*/ 57 h 732"/>
                <a:gd name="T24" fmla="*/ 237 w 735"/>
                <a:gd name="T25" fmla="*/ 505 h 732"/>
                <a:gd name="T26" fmla="*/ 202 w 735"/>
                <a:gd name="T27" fmla="*/ 566 h 732"/>
                <a:gd name="T28" fmla="*/ 140 w 735"/>
                <a:gd name="T29" fmla="*/ 530 h 7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35" h="732">
                  <a:moveTo>
                    <a:pt x="664" y="732"/>
                  </a:moveTo>
                  <a:lnTo>
                    <a:pt x="35" y="105"/>
                  </a:lnTo>
                  <a:lnTo>
                    <a:pt x="105" y="35"/>
                  </a:lnTo>
                  <a:lnTo>
                    <a:pt x="735" y="661"/>
                  </a:lnTo>
                  <a:lnTo>
                    <a:pt x="664" y="732"/>
                  </a:lnTo>
                  <a:close/>
                  <a:moveTo>
                    <a:pt x="140" y="530"/>
                  </a:moveTo>
                  <a:lnTo>
                    <a:pt x="0" y="0"/>
                  </a:lnTo>
                  <a:lnTo>
                    <a:pt x="531" y="138"/>
                  </a:lnTo>
                  <a:cubicBezTo>
                    <a:pt x="557" y="145"/>
                    <a:pt x="573" y="173"/>
                    <a:pt x="566" y="199"/>
                  </a:cubicBezTo>
                  <a:cubicBezTo>
                    <a:pt x="559" y="226"/>
                    <a:pt x="532" y="242"/>
                    <a:pt x="505" y="235"/>
                  </a:cubicBezTo>
                  <a:lnTo>
                    <a:pt x="57" y="118"/>
                  </a:lnTo>
                  <a:lnTo>
                    <a:pt x="118" y="57"/>
                  </a:lnTo>
                  <a:lnTo>
                    <a:pt x="237" y="505"/>
                  </a:lnTo>
                  <a:cubicBezTo>
                    <a:pt x="244" y="531"/>
                    <a:pt x="228" y="559"/>
                    <a:pt x="202" y="566"/>
                  </a:cubicBezTo>
                  <a:cubicBezTo>
                    <a:pt x="175" y="573"/>
                    <a:pt x="148" y="557"/>
                    <a:pt x="140" y="530"/>
                  </a:cubicBez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155" name="Freeform 141"/>
            <p:cNvSpPr>
              <a:spLocks noEditPoints="1"/>
            </p:cNvSpPr>
            <p:nvPr/>
          </p:nvSpPr>
          <p:spPr bwMode="auto">
            <a:xfrm>
              <a:off x="5685146" y="5059179"/>
              <a:ext cx="99580" cy="73349"/>
            </a:xfrm>
            <a:custGeom>
              <a:avLst/>
              <a:gdLst>
                <a:gd name="T0" fmla="*/ 40 w 880"/>
                <a:gd name="T1" fmla="*/ 0 h 680"/>
                <a:gd name="T2" fmla="*/ 847 w 880"/>
                <a:gd name="T3" fmla="*/ 613 h 680"/>
                <a:gd name="T4" fmla="*/ 807 w 880"/>
                <a:gd name="T5" fmla="*/ 666 h 680"/>
                <a:gd name="T6" fmla="*/ 0 w 880"/>
                <a:gd name="T7" fmla="*/ 53 h 680"/>
                <a:gd name="T8" fmla="*/ 40 w 880"/>
                <a:gd name="T9" fmla="*/ 0 h 680"/>
                <a:gd name="T10" fmla="*/ 681 w 880"/>
                <a:gd name="T11" fmla="*/ 199 h 680"/>
                <a:gd name="T12" fmla="*/ 880 w 880"/>
                <a:gd name="T13" fmla="*/ 680 h 680"/>
                <a:gd name="T14" fmla="*/ 363 w 880"/>
                <a:gd name="T15" fmla="*/ 616 h 680"/>
                <a:gd name="T16" fmla="*/ 334 w 880"/>
                <a:gd name="T17" fmla="*/ 579 h 680"/>
                <a:gd name="T18" fmla="*/ 372 w 880"/>
                <a:gd name="T19" fmla="*/ 550 h 680"/>
                <a:gd name="T20" fmla="*/ 831 w 880"/>
                <a:gd name="T21" fmla="*/ 606 h 680"/>
                <a:gd name="T22" fmla="*/ 796 w 880"/>
                <a:gd name="T23" fmla="*/ 652 h 680"/>
                <a:gd name="T24" fmla="*/ 619 w 880"/>
                <a:gd name="T25" fmla="*/ 225 h 680"/>
                <a:gd name="T26" fmla="*/ 637 w 880"/>
                <a:gd name="T27" fmla="*/ 181 h 680"/>
                <a:gd name="T28" fmla="*/ 681 w 880"/>
                <a:gd name="T29" fmla="*/ 199 h 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80" h="680">
                  <a:moveTo>
                    <a:pt x="40" y="0"/>
                  </a:moveTo>
                  <a:lnTo>
                    <a:pt x="847" y="613"/>
                  </a:lnTo>
                  <a:lnTo>
                    <a:pt x="807" y="666"/>
                  </a:lnTo>
                  <a:lnTo>
                    <a:pt x="0" y="53"/>
                  </a:lnTo>
                  <a:lnTo>
                    <a:pt x="40" y="0"/>
                  </a:lnTo>
                  <a:close/>
                  <a:moveTo>
                    <a:pt x="681" y="199"/>
                  </a:moveTo>
                  <a:lnTo>
                    <a:pt x="880" y="680"/>
                  </a:lnTo>
                  <a:lnTo>
                    <a:pt x="363" y="616"/>
                  </a:lnTo>
                  <a:cubicBezTo>
                    <a:pt x="345" y="614"/>
                    <a:pt x="332" y="598"/>
                    <a:pt x="334" y="579"/>
                  </a:cubicBezTo>
                  <a:cubicBezTo>
                    <a:pt x="337" y="561"/>
                    <a:pt x="353" y="548"/>
                    <a:pt x="372" y="550"/>
                  </a:cubicBezTo>
                  <a:lnTo>
                    <a:pt x="831" y="606"/>
                  </a:lnTo>
                  <a:lnTo>
                    <a:pt x="796" y="652"/>
                  </a:lnTo>
                  <a:lnTo>
                    <a:pt x="619" y="225"/>
                  </a:lnTo>
                  <a:cubicBezTo>
                    <a:pt x="612" y="208"/>
                    <a:pt x="620" y="188"/>
                    <a:pt x="637" y="181"/>
                  </a:cubicBezTo>
                  <a:cubicBezTo>
                    <a:pt x="654" y="174"/>
                    <a:pt x="674" y="182"/>
                    <a:pt x="681" y="199"/>
                  </a:cubicBez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156" name="Freeform 142"/>
            <p:cNvSpPr>
              <a:spLocks noEditPoints="1"/>
            </p:cNvSpPr>
            <p:nvPr/>
          </p:nvSpPr>
          <p:spPr bwMode="auto">
            <a:xfrm>
              <a:off x="6163456" y="4324026"/>
              <a:ext cx="212220" cy="58345"/>
            </a:xfrm>
            <a:custGeom>
              <a:avLst/>
              <a:gdLst>
                <a:gd name="T0" fmla="*/ 1850 w 1850"/>
                <a:gd name="T1" fmla="*/ 238 h 543"/>
                <a:gd name="T2" fmla="*/ 66 w 1850"/>
                <a:gd name="T3" fmla="*/ 238 h 543"/>
                <a:gd name="T4" fmla="*/ 66 w 1850"/>
                <a:gd name="T5" fmla="*/ 304 h 543"/>
                <a:gd name="T6" fmla="*/ 1850 w 1850"/>
                <a:gd name="T7" fmla="*/ 304 h 543"/>
                <a:gd name="T8" fmla="*/ 1850 w 1850"/>
                <a:gd name="T9" fmla="*/ 238 h 543"/>
                <a:gd name="T10" fmla="*/ 449 w 1850"/>
                <a:gd name="T11" fmla="*/ 9 h 543"/>
                <a:gd name="T12" fmla="*/ 0 w 1850"/>
                <a:gd name="T13" fmla="*/ 271 h 543"/>
                <a:gd name="T14" fmla="*/ 449 w 1850"/>
                <a:gd name="T15" fmla="*/ 533 h 543"/>
                <a:gd name="T16" fmla="*/ 494 w 1850"/>
                <a:gd name="T17" fmla="*/ 521 h 543"/>
                <a:gd name="T18" fmla="*/ 482 w 1850"/>
                <a:gd name="T19" fmla="*/ 476 h 543"/>
                <a:gd name="T20" fmla="*/ 82 w 1850"/>
                <a:gd name="T21" fmla="*/ 242 h 543"/>
                <a:gd name="T22" fmla="*/ 82 w 1850"/>
                <a:gd name="T23" fmla="*/ 300 h 543"/>
                <a:gd name="T24" fmla="*/ 482 w 1850"/>
                <a:gd name="T25" fmla="*/ 67 h 543"/>
                <a:gd name="T26" fmla="*/ 482 w 1850"/>
                <a:gd name="T27" fmla="*/ 67 h 543"/>
                <a:gd name="T28" fmla="*/ 494 w 1850"/>
                <a:gd name="T29" fmla="*/ 21 h 543"/>
                <a:gd name="T30" fmla="*/ 449 w 1850"/>
                <a:gd name="T31" fmla="*/ 9 h 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50" h="543">
                  <a:moveTo>
                    <a:pt x="1850" y="238"/>
                  </a:moveTo>
                  <a:lnTo>
                    <a:pt x="66" y="238"/>
                  </a:lnTo>
                  <a:lnTo>
                    <a:pt x="66" y="304"/>
                  </a:lnTo>
                  <a:lnTo>
                    <a:pt x="1850" y="304"/>
                  </a:lnTo>
                  <a:lnTo>
                    <a:pt x="1850" y="238"/>
                  </a:lnTo>
                  <a:close/>
                  <a:moveTo>
                    <a:pt x="449" y="9"/>
                  </a:moveTo>
                  <a:lnTo>
                    <a:pt x="0" y="271"/>
                  </a:lnTo>
                  <a:lnTo>
                    <a:pt x="449" y="533"/>
                  </a:lnTo>
                  <a:cubicBezTo>
                    <a:pt x="465" y="543"/>
                    <a:pt x="485" y="537"/>
                    <a:pt x="494" y="521"/>
                  </a:cubicBezTo>
                  <a:cubicBezTo>
                    <a:pt x="504" y="505"/>
                    <a:pt x="498" y="485"/>
                    <a:pt x="482" y="476"/>
                  </a:cubicBezTo>
                  <a:lnTo>
                    <a:pt x="82" y="242"/>
                  </a:lnTo>
                  <a:lnTo>
                    <a:pt x="82" y="300"/>
                  </a:lnTo>
                  <a:lnTo>
                    <a:pt x="482" y="67"/>
                  </a:lnTo>
                  <a:lnTo>
                    <a:pt x="482" y="67"/>
                  </a:lnTo>
                  <a:cubicBezTo>
                    <a:pt x="498" y="57"/>
                    <a:pt x="504" y="37"/>
                    <a:pt x="494" y="21"/>
                  </a:cubicBezTo>
                  <a:cubicBezTo>
                    <a:pt x="485" y="5"/>
                    <a:pt x="465" y="0"/>
                    <a:pt x="449" y="9"/>
                  </a:cubicBez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157" name="Freeform 143"/>
            <p:cNvSpPr>
              <a:spLocks noEditPoints="1"/>
            </p:cNvSpPr>
            <p:nvPr/>
          </p:nvSpPr>
          <p:spPr bwMode="auto">
            <a:xfrm>
              <a:off x="6243447" y="4680767"/>
              <a:ext cx="200793" cy="58345"/>
            </a:xfrm>
            <a:custGeom>
              <a:avLst/>
              <a:gdLst>
                <a:gd name="T0" fmla="*/ 0 w 1750"/>
                <a:gd name="T1" fmla="*/ 238 h 543"/>
                <a:gd name="T2" fmla="*/ 1684 w 1750"/>
                <a:gd name="T3" fmla="*/ 238 h 543"/>
                <a:gd name="T4" fmla="*/ 1684 w 1750"/>
                <a:gd name="T5" fmla="*/ 304 h 543"/>
                <a:gd name="T6" fmla="*/ 0 w 1750"/>
                <a:gd name="T7" fmla="*/ 304 h 543"/>
                <a:gd name="T8" fmla="*/ 0 w 1750"/>
                <a:gd name="T9" fmla="*/ 238 h 543"/>
                <a:gd name="T10" fmla="*/ 1300 w 1750"/>
                <a:gd name="T11" fmla="*/ 9 h 543"/>
                <a:gd name="T12" fmla="*/ 1750 w 1750"/>
                <a:gd name="T13" fmla="*/ 271 h 543"/>
                <a:gd name="T14" fmla="*/ 1300 w 1750"/>
                <a:gd name="T15" fmla="*/ 533 h 543"/>
                <a:gd name="T16" fmla="*/ 1255 w 1750"/>
                <a:gd name="T17" fmla="*/ 521 h 543"/>
                <a:gd name="T18" fmla="*/ 1267 w 1750"/>
                <a:gd name="T19" fmla="*/ 476 h 543"/>
                <a:gd name="T20" fmla="*/ 1667 w 1750"/>
                <a:gd name="T21" fmla="*/ 242 h 543"/>
                <a:gd name="T22" fmla="*/ 1667 w 1750"/>
                <a:gd name="T23" fmla="*/ 300 h 543"/>
                <a:gd name="T24" fmla="*/ 1267 w 1750"/>
                <a:gd name="T25" fmla="*/ 67 h 543"/>
                <a:gd name="T26" fmla="*/ 1255 w 1750"/>
                <a:gd name="T27" fmla="*/ 21 h 543"/>
                <a:gd name="T28" fmla="*/ 1300 w 1750"/>
                <a:gd name="T29" fmla="*/ 9 h 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50" h="543">
                  <a:moveTo>
                    <a:pt x="0" y="238"/>
                  </a:moveTo>
                  <a:lnTo>
                    <a:pt x="1684" y="238"/>
                  </a:lnTo>
                  <a:lnTo>
                    <a:pt x="1684" y="304"/>
                  </a:lnTo>
                  <a:lnTo>
                    <a:pt x="0" y="304"/>
                  </a:lnTo>
                  <a:lnTo>
                    <a:pt x="0" y="238"/>
                  </a:lnTo>
                  <a:close/>
                  <a:moveTo>
                    <a:pt x="1300" y="9"/>
                  </a:moveTo>
                  <a:lnTo>
                    <a:pt x="1750" y="271"/>
                  </a:lnTo>
                  <a:lnTo>
                    <a:pt x="1300" y="533"/>
                  </a:lnTo>
                  <a:cubicBezTo>
                    <a:pt x="1285" y="543"/>
                    <a:pt x="1264" y="537"/>
                    <a:pt x="1255" y="521"/>
                  </a:cubicBezTo>
                  <a:cubicBezTo>
                    <a:pt x="1246" y="505"/>
                    <a:pt x="1251" y="485"/>
                    <a:pt x="1267" y="476"/>
                  </a:cubicBezTo>
                  <a:lnTo>
                    <a:pt x="1667" y="242"/>
                  </a:lnTo>
                  <a:lnTo>
                    <a:pt x="1667" y="300"/>
                  </a:lnTo>
                  <a:lnTo>
                    <a:pt x="1267" y="67"/>
                  </a:lnTo>
                  <a:cubicBezTo>
                    <a:pt x="1251" y="57"/>
                    <a:pt x="1246" y="37"/>
                    <a:pt x="1255" y="21"/>
                  </a:cubicBezTo>
                  <a:cubicBezTo>
                    <a:pt x="1264" y="5"/>
                    <a:pt x="1285" y="0"/>
                    <a:pt x="1300" y="9"/>
                  </a:cubicBez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158" name="Freeform 144"/>
            <p:cNvSpPr>
              <a:spLocks/>
            </p:cNvSpPr>
            <p:nvPr/>
          </p:nvSpPr>
          <p:spPr bwMode="auto">
            <a:xfrm>
              <a:off x="7547783" y="3365494"/>
              <a:ext cx="736239" cy="330069"/>
            </a:xfrm>
            <a:custGeom>
              <a:avLst/>
              <a:gdLst>
                <a:gd name="T0" fmla="*/ 0 w 2271"/>
                <a:gd name="T1" fmla="*/ 206 h 1236"/>
                <a:gd name="T2" fmla="*/ 206 w 2271"/>
                <a:gd name="T3" fmla="*/ 0 h 1236"/>
                <a:gd name="T4" fmla="*/ 2065 w 2271"/>
                <a:gd name="T5" fmla="*/ 0 h 1236"/>
                <a:gd name="T6" fmla="*/ 2271 w 2271"/>
                <a:gd name="T7" fmla="*/ 206 h 1236"/>
                <a:gd name="T8" fmla="*/ 2271 w 2271"/>
                <a:gd name="T9" fmla="*/ 1030 h 1236"/>
                <a:gd name="T10" fmla="*/ 2065 w 2271"/>
                <a:gd name="T11" fmla="*/ 1236 h 1236"/>
                <a:gd name="T12" fmla="*/ 206 w 2271"/>
                <a:gd name="T13" fmla="*/ 1236 h 1236"/>
                <a:gd name="T14" fmla="*/ 0 w 2271"/>
                <a:gd name="T15" fmla="*/ 1030 h 1236"/>
                <a:gd name="T16" fmla="*/ 0 w 2271"/>
                <a:gd name="T17" fmla="*/ 206 h 1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1" h="1236">
                  <a:moveTo>
                    <a:pt x="0" y="206"/>
                  </a:moveTo>
                  <a:cubicBezTo>
                    <a:pt x="0" y="92"/>
                    <a:pt x="92" y="0"/>
                    <a:pt x="206" y="0"/>
                  </a:cubicBezTo>
                  <a:lnTo>
                    <a:pt x="2065" y="0"/>
                  </a:lnTo>
                  <a:cubicBezTo>
                    <a:pt x="2178" y="0"/>
                    <a:pt x="2271" y="92"/>
                    <a:pt x="2271" y="206"/>
                  </a:cubicBezTo>
                  <a:lnTo>
                    <a:pt x="2271" y="1030"/>
                  </a:lnTo>
                  <a:cubicBezTo>
                    <a:pt x="2271" y="1144"/>
                    <a:pt x="2178" y="1236"/>
                    <a:pt x="2065" y="1236"/>
                  </a:cubicBezTo>
                  <a:lnTo>
                    <a:pt x="206" y="1236"/>
                  </a:lnTo>
                  <a:cubicBezTo>
                    <a:pt x="92" y="1236"/>
                    <a:pt x="0" y="1144"/>
                    <a:pt x="0" y="1030"/>
                  </a:cubicBezTo>
                  <a:lnTo>
                    <a:pt x="0" y="206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159" name="Freeform 145"/>
            <p:cNvSpPr>
              <a:spLocks noEditPoints="1"/>
            </p:cNvSpPr>
            <p:nvPr/>
          </p:nvSpPr>
          <p:spPr bwMode="auto">
            <a:xfrm>
              <a:off x="7539620" y="3358826"/>
              <a:ext cx="759094" cy="355074"/>
            </a:xfrm>
            <a:custGeom>
              <a:avLst/>
              <a:gdLst>
                <a:gd name="T0" fmla="*/ 1 w 329"/>
                <a:gd name="T1" fmla="*/ 25 h 169"/>
                <a:gd name="T2" fmla="*/ 4 w 329"/>
                <a:gd name="T3" fmla="*/ 16 h 169"/>
                <a:gd name="T4" fmla="*/ 10 w 329"/>
                <a:gd name="T5" fmla="*/ 9 h 169"/>
                <a:gd name="T6" fmla="*/ 17 w 329"/>
                <a:gd name="T7" fmla="*/ 4 h 169"/>
                <a:gd name="T8" fmla="*/ 27 w 329"/>
                <a:gd name="T9" fmla="*/ 0 h 169"/>
                <a:gd name="T10" fmla="*/ 295 w 329"/>
                <a:gd name="T11" fmla="*/ 0 h 169"/>
                <a:gd name="T12" fmla="*/ 305 w 329"/>
                <a:gd name="T13" fmla="*/ 1 h 169"/>
                <a:gd name="T14" fmla="*/ 314 w 329"/>
                <a:gd name="T15" fmla="*/ 5 h 169"/>
                <a:gd name="T16" fmla="*/ 321 w 329"/>
                <a:gd name="T17" fmla="*/ 11 h 169"/>
                <a:gd name="T18" fmla="*/ 326 w 329"/>
                <a:gd name="T19" fmla="*/ 19 h 169"/>
                <a:gd name="T20" fmla="*/ 329 w 329"/>
                <a:gd name="T21" fmla="*/ 27 h 169"/>
                <a:gd name="T22" fmla="*/ 329 w 329"/>
                <a:gd name="T23" fmla="*/ 141 h 169"/>
                <a:gd name="T24" fmla="*/ 326 w 329"/>
                <a:gd name="T25" fmla="*/ 150 h 169"/>
                <a:gd name="T26" fmla="*/ 321 w 329"/>
                <a:gd name="T27" fmla="*/ 157 h 169"/>
                <a:gd name="T28" fmla="*/ 314 w 329"/>
                <a:gd name="T29" fmla="*/ 163 h 169"/>
                <a:gd name="T30" fmla="*/ 305 w 329"/>
                <a:gd name="T31" fmla="*/ 167 h 169"/>
                <a:gd name="T32" fmla="*/ 295 w 329"/>
                <a:gd name="T33" fmla="*/ 169 h 169"/>
                <a:gd name="T34" fmla="*/ 27 w 329"/>
                <a:gd name="T35" fmla="*/ 168 h 169"/>
                <a:gd name="T36" fmla="*/ 18 w 329"/>
                <a:gd name="T37" fmla="*/ 165 h 169"/>
                <a:gd name="T38" fmla="*/ 10 w 329"/>
                <a:gd name="T39" fmla="*/ 160 h 169"/>
                <a:gd name="T40" fmla="*/ 4 w 329"/>
                <a:gd name="T41" fmla="*/ 153 h 169"/>
                <a:gd name="T42" fmla="*/ 1 w 329"/>
                <a:gd name="T43" fmla="*/ 144 h 169"/>
                <a:gd name="T44" fmla="*/ 0 w 329"/>
                <a:gd name="T45" fmla="*/ 31 h 169"/>
                <a:gd name="T46" fmla="*/ 10 w 329"/>
                <a:gd name="T47" fmla="*/ 142 h 169"/>
                <a:gd name="T48" fmla="*/ 12 w 329"/>
                <a:gd name="T49" fmla="*/ 148 h 169"/>
                <a:gd name="T50" fmla="*/ 17 w 329"/>
                <a:gd name="T51" fmla="*/ 153 h 169"/>
                <a:gd name="T52" fmla="*/ 22 w 329"/>
                <a:gd name="T53" fmla="*/ 157 h 169"/>
                <a:gd name="T54" fmla="*/ 29 w 329"/>
                <a:gd name="T55" fmla="*/ 160 h 169"/>
                <a:gd name="T56" fmla="*/ 295 w 329"/>
                <a:gd name="T57" fmla="*/ 160 h 169"/>
                <a:gd name="T58" fmla="*/ 302 w 329"/>
                <a:gd name="T59" fmla="*/ 159 h 169"/>
                <a:gd name="T60" fmla="*/ 308 w 329"/>
                <a:gd name="T61" fmla="*/ 156 h 169"/>
                <a:gd name="T62" fmla="*/ 314 w 329"/>
                <a:gd name="T63" fmla="*/ 152 h 169"/>
                <a:gd name="T64" fmla="*/ 317 w 329"/>
                <a:gd name="T65" fmla="*/ 147 h 169"/>
                <a:gd name="T66" fmla="*/ 319 w 329"/>
                <a:gd name="T67" fmla="*/ 140 h 169"/>
                <a:gd name="T68" fmla="*/ 319 w 329"/>
                <a:gd name="T69" fmla="*/ 29 h 169"/>
                <a:gd name="T70" fmla="*/ 317 w 329"/>
                <a:gd name="T71" fmla="*/ 22 h 169"/>
                <a:gd name="T72" fmla="*/ 314 w 329"/>
                <a:gd name="T73" fmla="*/ 17 h 169"/>
                <a:gd name="T74" fmla="*/ 309 w 329"/>
                <a:gd name="T75" fmla="*/ 12 h 169"/>
                <a:gd name="T76" fmla="*/ 303 w 329"/>
                <a:gd name="T77" fmla="*/ 10 h 169"/>
                <a:gd name="T78" fmla="*/ 295 w 329"/>
                <a:gd name="T79" fmla="*/ 9 h 169"/>
                <a:gd name="T80" fmla="*/ 29 w 329"/>
                <a:gd name="T81" fmla="*/ 9 h 169"/>
                <a:gd name="T82" fmla="*/ 22 w 329"/>
                <a:gd name="T83" fmla="*/ 11 h 169"/>
                <a:gd name="T84" fmla="*/ 17 w 329"/>
                <a:gd name="T85" fmla="*/ 15 h 169"/>
                <a:gd name="T86" fmla="*/ 13 w 329"/>
                <a:gd name="T87" fmla="*/ 20 h 169"/>
                <a:gd name="T88" fmla="*/ 10 w 329"/>
                <a:gd name="T89" fmla="*/ 26 h 169"/>
                <a:gd name="T90" fmla="*/ 10 w 329"/>
                <a:gd name="T91" fmla="*/ 138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29" h="169">
                  <a:moveTo>
                    <a:pt x="0" y="31"/>
                  </a:moveTo>
                  <a:lnTo>
                    <a:pt x="0" y="28"/>
                  </a:lnTo>
                  <a:lnTo>
                    <a:pt x="1" y="25"/>
                  </a:lnTo>
                  <a:lnTo>
                    <a:pt x="2" y="22"/>
                  </a:lnTo>
                  <a:lnTo>
                    <a:pt x="3" y="19"/>
                  </a:lnTo>
                  <a:lnTo>
                    <a:pt x="4" y="16"/>
                  </a:lnTo>
                  <a:lnTo>
                    <a:pt x="6" y="14"/>
                  </a:lnTo>
                  <a:lnTo>
                    <a:pt x="8" y="11"/>
                  </a:lnTo>
                  <a:lnTo>
                    <a:pt x="10" y="9"/>
                  </a:lnTo>
                  <a:lnTo>
                    <a:pt x="12" y="7"/>
                  </a:lnTo>
                  <a:lnTo>
                    <a:pt x="15" y="5"/>
                  </a:lnTo>
                  <a:lnTo>
                    <a:pt x="17" y="4"/>
                  </a:lnTo>
                  <a:lnTo>
                    <a:pt x="21" y="2"/>
                  </a:lnTo>
                  <a:lnTo>
                    <a:pt x="24" y="1"/>
                  </a:lnTo>
                  <a:lnTo>
                    <a:pt x="27" y="0"/>
                  </a:lnTo>
                  <a:lnTo>
                    <a:pt x="30" y="0"/>
                  </a:lnTo>
                  <a:lnTo>
                    <a:pt x="34" y="0"/>
                  </a:lnTo>
                  <a:lnTo>
                    <a:pt x="295" y="0"/>
                  </a:lnTo>
                  <a:lnTo>
                    <a:pt x="298" y="0"/>
                  </a:lnTo>
                  <a:lnTo>
                    <a:pt x="302" y="0"/>
                  </a:lnTo>
                  <a:lnTo>
                    <a:pt x="305" y="1"/>
                  </a:lnTo>
                  <a:lnTo>
                    <a:pt x="308" y="2"/>
                  </a:lnTo>
                  <a:lnTo>
                    <a:pt x="311" y="3"/>
                  </a:lnTo>
                  <a:lnTo>
                    <a:pt x="314" y="5"/>
                  </a:lnTo>
                  <a:lnTo>
                    <a:pt x="316" y="7"/>
                  </a:lnTo>
                  <a:lnTo>
                    <a:pt x="319" y="9"/>
                  </a:lnTo>
                  <a:lnTo>
                    <a:pt x="321" y="11"/>
                  </a:lnTo>
                  <a:lnTo>
                    <a:pt x="323" y="13"/>
                  </a:lnTo>
                  <a:lnTo>
                    <a:pt x="324" y="16"/>
                  </a:lnTo>
                  <a:lnTo>
                    <a:pt x="326" y="19"/>
                  </a:lnTo>
                  <a:lnTo>
                    <a:pt x="327" y="21"/>
                  </a:lnTo>
                  <a:lnTo>
                    <a:pt x="328" y="24"/>
                  </a:lnTo>
                  <a:lnTo>
                    <a:pt x="329" y="27"/>
                  </a:lnTo>
                  <a:lnTo>
                    <a:pt x="329" y="31"/>
                  </a:lnTo>
                  <a:lnTo>
                    <a:pt x="329" y="138"/>
                  </a:lnTo>
                  <a:lnTo>
                    <a:pt x="329" y="141"/>
                  </a:lnTo>
                  <a:lnTo>
                    <a:pt x="328" y="144"/>
                  </a:lnTo>
                  <a:lnTo>
                    <a:pt x="327" y="147"/>
                  </a:lnTo>
                  <a:lnTo>
                    <a:pt x="326" y="150"/>
                  </a:lnTo>
                  <a:lnTo>
                    <a:pt x="325" y="152"/>
                  </a:lnTo>
                  <a:lnTo>
                    <a:pt x="323" y="155"/>
                  </a:lnTo>
                  <a:lnTo>
                    <a:pt x="321" y="157"/>
                  </a:lnTo>
                  <a:lnTo>
                    <a:pt x="319" y="160"/>
                  </a:lnTo>
                  <a:lnTo>
                    <a:pt x="317" y="162"/>
                  </a:lnTo>
                  <a:lnTo>
                    <a:pt x="314" y="163"/>
                  </a:lnTo>
                  <a:lnTo>
                    <a:pt x="311" y="165"/>
                  </a:lnTo>
                  <a:lnTo>
                    <a:pt x="308" y="166"/>
                  </a:lnTo>
                  <a:lnTo>
                    <a:pt x="305" y="167"/>
                  </a:lnTo>
                  <a:lnTo>
                    <a:pt x="302" y="168"/>
                  </a:lnTo>
                  <a:lnTo>
                    <a:pt x="299" y="169"/>
                  </a:lnTo>
                  <a:lnTo>
                    <a:pt x="295" y="169"/>
                  </a:lnTo>
                  <a:lnTo>
                    <a:pt x="34" y="169"/>
                  </a:lnTo>
                  <a:lnTo>
                    <a:pt x="31" y="169"/>
                  </a:lnTo>
                  <a:lnTo>
                    <a:pt x="27" y="168"/>
                  </a:lnTo>
                  <a:lnTo>
                    <a:pt x="24" y="167"/>
                  </a:lnTo>
                  <a:lnTo>
                    <a:pt x="21" y="166"/>
                  </a:lnTo>
                  <a:lnTo>
                    <a:pt x="18" y="165"/>
                  </a:lnTo>
                  <a:lnTo>
                    <a:pt x="15" y="164"/>
                  </a:lnTo>
                  <a:lnTo>
                    <a:pt x="13" y="162"/>
                  </a:lnTo>
                  <a:lnTo>
                    <a:pt x="10" y="160"/>
                  </a:lnTo>
                  <a:lnTo>
                    <a:pt x="8" y="158"/>
                  </a:lnTo>
                  <a:lnTo>
                    <a:pt x="6" y="155"/>
                  </a:lnTo>
                  <a:lnTo>
                    <a:pt x="4" y="153"/>
                  </a:lnTo>
                  <a:lnTo>
                    <a:pt x="3" y="150"/>
                  </a:lnTo>
                  <a:lnTo>
                    <a:pt x="2" y="147"/>
                  </a:lnTo>
                  <a:lnTo>
                    <a:pt x="1" y="144"/>
                  </a:lnTo>
                  <a:lnTo>
                    <a:pt x="0" y="141"/>
                  </a:lnTo>
                  <a:lnTo>
                    <a:pt x="0" y="138"/>
                  </a:lnTo>
                  <a:lnTo>
                    <a:pt x="0" y="31"/>
                  </a:lnTo>
                  <a:close/>
                  <a:moveTo>
                    <a:pt x="10" y="138"/>
                  </a:moveTo>
                  <a:lnTo>
                    <a:pt x="10" y="140"/>
                  </a:lnTo>
                  <a:lnTo>
                    <a:pt x="10" y="142"/>
                  </a:lnTo>
                  <a:lnTo>
                    <a:pt x="11" y="144"/>
                  </a:lnTo>
                  <a:lnTo>
                    <a:pt x="11" y="146"/>
                  </a:lnTo>
                  <a:lnTo>
                    <a:pt x="12" y="148"/>
                  </a:lnTo>
                  <a:lnTo>
                    <a:pt x="14" y="150"/>
                  </a:lnTo>
                  <a:lnTo>
                    <a:pt x="15" y="152"/>
                  </a:lnTo>
                  <a:lnTo>
                    <a:pt x="17" y="153"/>
                  </a:lnTo>
                  <a:lnTo>
                    <a:pt x="18" y="155"/>
                  </a:lnTo>
                  <a:lnTo>
                    <a:pt x="20" y="156"/>
                  </a:lnTo>
                  <a:lnTo>
                    <a:pt x="22" y="157"/>
                  </a:lnTo>
                  <a:lnTo>
                    <a:pt x="24" y="158"/>
                  </a:lnTo>
                  <a:lnTo>
                    <a:pt x="26" y="159"/>
                  </a:lnTo>
                  <a:lnTo>
                    <a:pt x="29" y="160"/>
                  </a:lnTo>
                  <a:lnTo>
                    <a:pt x="31" y="160"/>
                  </a:lnTo>
                  <a:lnTo>
                    <a:pt x="34" y="160"/>
                  </a:lnTo>
                  <a:lnTo>
                    <a:pt x="295" y="160"/>
                  </a:lnTo>
                  <a:lnTo>
                    <a:pt x="297" y="160"/>
                  </a:lnTo>
                  <a:lnTo>
                    <a:pt x="300" y="160"/>
                  </a:lnTo>
                  <a:lnTo>
                    <a:pt x="302" y="159"/>
                  </a:lnTo>
                  <a:lnTo>
                    <a:pt x="304" y="159"/>
                  </a:lnTo>
                  <a:lnTo>
                    <a:pt x="306" y="158"/>
                  </a:lnTo>
                  <a:lnTo>
                    <a:pt x="308" y="156"/>
                  </a:lnTo>
                  <a:lnTo>
                    <a:pt x="310" y="155"/>
                  </a:lnTo>
                  <a:lnTo>
                    <a:pt x="312" y="154"/>
                  </a:lnTo>
                  <a:lnTo>
                    <a:pt x="314" y="152"/>
                  </a:lnTo>
                  <a:lnTo>
                    <a:pt x="315" y="150"/>
                  </a:lnTo>
                  <a:lnTo>
                    <a:pt x="316" y="149"/>
                  </a:lnTo>
                  <a:lnTo>
                    <a:pt x="317" y="147"/>
                  </a:lnTo>
                  <a:lnTo>
                    <a:pt x="318" y="145"/>
                  </a:lnTo>
                  <a:lnTo>
                    <a:pt x="319" y="142"/>
                  </a:lnTo>
                  <a:lnTo>
                    <a:pt x="319" y="140"/>
                  </a:lnTo>
                  <a:lnTo>
                    <a:pt x="319" y="138"/>
                  </a:lnTo>
                  <a:lnTo>
                    <a:pt x="319" y="31"/>
                  </a:lnTo>
                  <a:lnTo>
                    <a:pt x="319" y="29"/>
                  </a:lnTo>
                  <a:lnTo>
                    <a:pt x="319" y="27"/>
                  </a:lnTo>
                  <a:lnTo>
                    <a:pt x="318" y="24"/>
                  </a:lnTo>
                  <a:lnTo>
                    <a:pt x="317" y="22"/>
                  </a:lnTo>
                  <a:lnTo>
                    <a:pt x="317" y="20"/>
                  </a:lnTo>
                  <a:lnTo>
                    <a:pt x="315" y="19"/>
                  </a:lnTo>
                  <a:lnTo>
                    <a:pt x="314" y="17"/>
                  </a:lnTo>
                  <a:lnTo>
                    <a:pt x="312" y="15"/>
                  </a:lnTo>
                  <a:lnTo>
                    <a:pt x="311" y="14"/>
                  </a:lnTo>
                  <a:lnTo>
                    <a:pt x="309" y="12"/>
                  </a:lnTo>
                  <a:lnTo>
                    <a:pt x="307" y="11"/>
                  </a:lnTo>
                  <a:lnTo>
                    <a:pt x="305" y="10"/>
                  </a:lnTo>
                  <a:lnTo>
                    <a:pt x="303" y="10"/>
                  </a:lnTo>
                  <a:lnTo>
                    <a:pt x="300" y="9"/>
                  </a:lnTo>
                  <a:lnTo>
                    <a:pt x="298" y="9"/>
                  </a:lnTo>
                  <a:lnTo>
                    <a:pt x="295" y="9"/>
                  </a:lnTo>
                  <a:lnTo>
                    <a:pt x="34" y="9"/>
                  </a:lnTo>
                  <a:lnTo>
                    <a:pt x="32" y="9"/>
                  </a:lnTo>
                  <a:lnTo>
                    <a:pt x="29" y="9"/>
                  </a:lnTo>
                  <a:lnTo>
                    <a:pt x="27" y="9"/>
                  </a:lnTo>
                  <a:lnTo>
                    <a:pt x="25" y="10"/>
                  </a:lnTo>
                  <a:lnTo>
                    <a:pt x="22" y="11"/>
                  </a:lnTo>
                  <a:lnTo>
                    <a:pt x="20" y="12"/>
                  </a:lnTo>
                  <a:lnTo>
                    <a:pt x="18" y="13"/>
                  </a:lnTo>
                  <a:lnTo>
                    <a:pt x="17" y="15"/>
                  </a:lnTo>
                  <a:lnTo>
                    <a:pt x="15" y="16"/>
                  </a:lnTo>
                  <a:lnTo>
                    <a:pt x="14" y="18"/>
                  </a:lnTo>
                  <a:lnTo>
                    <a:pt x="13" y="20"/>
                  </a:lnTo>
                  <a:lnTo>
                    <a:pt x="12" y="22"/>
                  </a:lnTo>
                  <a:lnTo>
                    <a:pt x="11" y="24"/>
                  </a:lnTo>
                  <a:lnTo>
                    <a:pt x="10" y="26"/>
                  </a:lnTo>
                  <a:lnTo>
                    <a:pt x="10" y="28"/>
                  </a:lnTo>
                  <a:lnTo>
                    <a:pt x="10" y="31"/>
                  </a:lnTo>
                  <a:lnTo>
                    <a:pt x="10" y="138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160" name="Rectangle 146"/>
            <p:cNvSpPr>
              <a:spLocks noChangeArrowheads="1"/>
            </p:cNvSpPr>
            <p:nvPr/>
          </p:nvSpPr>
          <p:spPr bwMode="auto">
            <a:xfrm>
              <a:off x="7508603" y="3385498"/>
              <a:ext cx="808068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 dirty="0">
                  <a:solidFill>
                    <a:srgbClr val="000000"/>
                  </a:solidFill>
                  <a:latin typeface="ＭＳ 明朝" pitchFamily="17" charset="-128"/>
                  <a:ea typeface="ＭＳ 明朝" pitchFamily="17" charset="-128"/>
                </a:rPr>
                <a:t>【適正処理・</a:t>
              </a:r>
              <a:endParaRPr lang="ja-JP" altLang="ja-JP" sz="1050" dirty="0"/>
            </a:p>
          </p:txBody>
        </p:sp>
        <p:sp>
          <p:nvSpPr>
            <p:cNvPr id="161" name="Rectangle 147"/>
            <p:cNvSpPr>
              <a:spLocks noChangeArrowheads="1"/>
            </p:cNvSpPr>
            <p:nvPr/>
          </p:nvSpPr>
          <p:spPr bwMode="auto">
            <a:xfrm>
              <a:off x="8047315" y="3407169"/>
              <a:ext cx="37547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 dirty="0">
                  <a:solidFill>
                    <a:srgbClr val="000000"/>
                  </a:solidFill>
                  <a:latin typeface="Century" pitchFamily="18" charset="0"/>
                </a:rPr>
                <a:t> </a:t>
              </a:r>
              <a:endParaRPr lang="ja-JP" altLang="ja-JP" sz="1050" dirty="0"/>
            </a:p>
          </p:txBody>
        </p:sp>
        <p:sp>
          <p:nvSpPr>
            <p:cNvPr id="162" name="Rectangle 148"/>
            <p:cNvSpPr>
              <a:spLocks noChangeArrowheads="1"/>
            </p:cNvSpPr>
            <p:nvPr/>
          </p:nvSpPr>
          <p:spPr bwMode="auto">
            <a:xfrm>
              <a:off x="7569005" y="3510524"/>
              <a:ext cx="73461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>
                  <a:solidFill>
                    <a:srgbClr val="000000"/>
                  </a:solidFill>
                  <a:latin typeface="Century" pitchFamily="18" charset="0"/>
                </a:rPr>
                <a:t>  </a:t>
              </a:r>
              <a:endParaRPr lang="ja-JP" altLang="ja-JP" sz="1050"/>
            </a:p>
          </p:txBody>
        </p:sp>
        <p:sp>
          <p:nvSpPr>
            <p:cNvPr id="163" name="Rectangle 149"/>
            <p:cNvSpPr>
              <a:spLocks noChangeArrowheads="1"/>
            </p:cNvSpPr>
            <p:nvPr/>
          </p:nvSpPr>
          <p:spPr bwMode="auto">
            <a:xfrm>
              <a:off x="7644098" y="3527194"/>
              <a:ext cx="672574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 dirty="0">
                  <a:solidFill>
                    <a:srgbClr val="000000"/>
                  </a:solidFill>
                  <a:latin typeface="ＭＳ 明朝" pitchFamily="17" charset="-128"/>
                  <a:ea typeface="ＭＳ 明朝" pitchFamily="17" charset="-128"/>
                </a:rPr>
                <a:t>最終処分】</a:t>
              </a:r>
              <a:endParaRPr lang="ja-JP" altLang="ja-JP" sz="1050" dirty="0"/>
            </a:p>
          </p:txBody>
        </p:sp>
        <p:sp>
          <p:nvSpPr>
            <p:cNvPr id="164" name="Rectangle 150"/>
            <p:cNvSpPr>
              <a:spLocks noChangeArrowheads="1"/>
            </p:cNvSpPr>
            <p:nvPr/>
          </p:nvSpPr>
          <p:spPr bwMode="auto">
            <a:xfrm>
              <a:off x="8047315" y="3510524"/>
              <a:ext cx="37547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 dirty="0">
                  <a:solidFill>
                    <a:srgbClr val="000000"/>
                  </a:solidFill>
                  <a:latin typeface="Century" pitchFamily="18" charset="0"/>
                </a:rPr>
                <a:t> </a:t>
              </a:r>
              <a:endParaRPr lang="ja-JP" altLang="ja-JP" sz="1050" dirty="0"/>
            </a:p>
          </p:txBody>
        </p:sp>
        <p:sp>
          <p:nvSpPr>
            <p:cNvPr id="166" name="正方形/長方形 165"/>
            <p:cNvSpPr/>
            <p:nvPr/>
          </p:nvSpPr>
          <p:spPr>
            <a:xfrm>
              <a:off x="5603774" y="2745871"/>
              <a:ext cx="1015020" cy="360040"/>
            </a:xfrm>
            <a:prstGeom prst="rect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dirty="0"/>
                <a:t>将来像</a:t>
              </a:r>
              <a:endParaRPr kumimoji="1" lang="ja-JP" altLang="en-US" sz="1400" dirty="0"/>
            </a:p>
          </p:txBody>
        </p:sp>
        <p:sp>
          <p:nvSpPr>
            <p:cNvPr id="269" name="Freeform 145"/>
            <p:cNvSpPr>
              <a:spLocks noEditPoints="1"/>
            </p:cNvSpPr>
            <p:nvPr/>
          </p:nvSpPr>
          <p:spPr bwMode="auto">
            <a:xfrm>
              <a:off x="8148760" y="5339723"/>
              <a:ext cx="759094" cy="355074"/>
            </a:xfrm>
            <a:custGeom>
              <a:avLst/>
              <a:gdLst>
                <a:gd name="T0" fmla="*/ 1 w 329"/>
                <a:gd name="T1" fmla="*/ 25 h 169"/>
                <a:gd name="T2" fmla="*/ 4 w 329"/>
                <a:gd name="T3" fmla="*/ 16 h 169"/>
                <a:gd name="T4" fmla="*/ 10 w 329"/>
                <a:gd name="T5" fmla="*/ 9 h 169"/>
                <a:gd name="T6" fmla="*/ 17 w 329"/>
                <a:gd name="T7" fmla="*/ 4 h 169"/>
                <a:gd name="T8" fmla="*/ 27 w 329"/>
                <a:gd name="T9" fmla="*/ 0 h 169"/>
                <a:gd name="T10" fmla="*/ 295 w 329"/>
                <a:gd name="T11" fmla="*/ 0 h 169"/>
                <a:gd name="T12" fmla="*/ 305 w 329"/>
                <a:gd name="T13" fmla="*/ 1 h 169"/>
                <a:gd name="T14" fmla="*/ 314 w 329"/>
                <a:gd name="T15" fmla="*/ 5 h 169"/>
                <a:gd name="T16" fmla="*/ 321 w 329"/>
                <a:gd name="T17" fmla="*/ 11 h 169"/>
                <a:gd name="T18" fmla="*/ 326 w 329"/>
                <a:gd name="T19" fmla="*/ 19 h 169"/>
                <a:gd name="T20" fmla="*/ 329 w 329"/>
                <a:gd name="T21" fmla="*/ 27 h 169"/>
                <a:gd name="T22" fmla="*/ 329 w 329"/>
                <a:gd name="T23" fmla="*/ 141 h 169"/>
                <a:gd name="T24" fmla="*/ 326 w 329"/>
                <a:gd name="T25" fmla="*/ 150 h 169"/>
                <a:gd name="T26" fmla="*/ 321 w 329"/>
                <a:gd name="T27" fmla="*/ 157 h 169"/>
                <a:gd name="T28" fmla="*/ 314 w 329"/>
                <a:gd name="T29" fmla="*/ 163 h 169"/>
                <a:gd name="T30" fmla="*/ 305 w 329"/>
                <a:gd name="T31" fmla="*/ 167 h 169"/>
                <a:gd name="T32" fmla="*/ 295 w 329"/>
                <a:gd name="T33" fmla="*/ 169 h 169"/>
                <a:gd name="T34" fmla="*/ 27 w 329"/>
                <a:gd name="T35" fmla="*/ 168 h 169"/>
                <a:gd name="T36" fmla="*/ 18 w 329"/>
                <a:gd name="T37" fmla="*/ 165 h 169"/>
                <a:gd name="T38" fmla="*/ 10 w 329"/>
                <a:gd name="T39" fmla="*/ 160 h 169"/>
                <a:gd name="T40" fmla="*/ 4 w 329"/>
                <a:gd name="T41" fmla="*/ 153 h 169"/>
                <a:gd name="T42" fmla="*/ 1 w 329"/>
                <a:gd name="T43" fmla="*/ 144 h 169"/>
                <a:gd name="T44" fmla="*/ 0 w 329"/>
                <a:gd name="T45" fmla="*/ 31 h 169"/>
                <a:gd name="T46" fmla="*/ 10 w 329"/>
                <a:gd name="T47" fmla="*/ 142 h 169"/>
                <a:gd name="T48" fmla="*/ 12 w 329"/>
                <a:gd name="T49" fmla="*/ 148 h 169"/>
                <a:gd name="T50" fmla="*/ 17 w 329"/>
                <a:gd name="T51" fmla="*/ 153 h 169"/>
                <a:gd name="T52" fmla="*/ 22 w 329"/>
                <a:gd name="T53" fmla="*/ 157 h 169"/>
                <a:gd name="T54" fmla="*/ 29 w 329"/>
                <a:gd name="T55" fmla="*/ 160 h 169"/>
                <a:gd name="T56" fmla="*/ 295 w 329"/>
                <a:gd name="T57" fmla="*/ 160 h 169"/>
                <a:gd name="T58" fmla="*/ 302 w 329"/>
                <a:gd name="T59" fmla="*/ 159 h 169"/>
                <a:gd name="T60" fmla="*/ 308 w 329"/>
                <a:gd name="T61" fmla="*/ 156 h 169"/>
                <a:gd name="T62" fmla="*/ 314 w 329"/>
                <a:gd name="T63" fmla="*/ 152 h 169"/>
                <a:gd name="T64" fmla="*/ 317 w 329"/>
                <a:gd name="T65" fmla="*/ 147 h 169"/>
                <a:gd name="T66" fmla="*/ 319 w 329"/>
                <a:gd name="T67" fmla="*/ 140 h 169"/>
                <a:gd name="T68" fmla="*/ 319 w 329"/>
                <a:gd name="T69" fmla="*/ 29 h 169"/>
                <a:gd name="T70" fmla="*/ 317 w 329"/>
                <a:gd name="T71" fmla="*/ 22 h 169"/>
                <a:gd name="T72" fmla="*/ 314 w 329"/>
                <a:gd name="T73" fmla="*/ 17 h 169"/>
                <a:gd name="T74" fmla="*/ 309 w 329"/>
                <a:gd name="T75" fmla="*/ 12 h 169"/>
                <a:gd name="T76" fmla="*/ 303 w 329"/>
                <a:gd name="T77" fmla="*/ 10 h 169"/>
                <a:gd name="T78" fmla="*/ 295 w 329"/>
                <a:gd name="T79" fmla="*/ 9 h 169"/>
                <a:gd name="T80" fmla="*/ 29 w 329"/>
                <a:gd name="T81" fmla="*/ 9 h 169"/>
                <a:gd name="T82" fmla="*/ 22 w 329"/>
                <a:gd name="T83" fmla="*/ 11 h 169"/>
                <a:gd name="T84" fmla="*/ 17 w 329"/>
                <a:gd name="T85" fmla="*/ 15 h 169"/>
                <a:gd name="T86" fmla="*/ 13 w 329"/>
                <a:gd name="T87" fmla="*/ 20 h 169"/>
                <a:gd name="T88" fmla="*/ 10 w 329"/>
                <a:gd name="T89" fmla="*/ 26 h 169"/>
                <a:gd name="T90" fmla="*/ 10 w 329"/>
                <a:gd name="T91" fmla="*/ 138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29" h="169">
                  <a:moveTo>
                    <a:pt x="0" y="31"/>
                  </a:moveTo>
                  <a:lnTo>
                    <a:pt x="0" y="28"/>
                  </a:lnTo>
                  <a:lnTo>
                    <a:pt x="1" y="25"/>
                  </a:lnTo>
                  <a:lnTo>
                    <a:pt x="2" y="22"/>
                  </a:lnTo>
                  <a:lnTo>
                    <a:pt x="3" y="19"/>
                  </a:lnTo>
                  <a:lnTo>
                    <a:pt x="4" y="16"/>
                  </a:lnTo>
                  <a:lnTo>
                    <a:pt x="6" y="14"/>
                  </a:lnTo>
                  <a:lnTo>
                    <a:pt x="8" y="11"/>
                  </a:lnTo>
                  <a:lnTo>
                    <a:pt x="10" y="9"/>
                  </a:lnTo>
                  <a:lnTo>
                    <a:pt x="12" y="7"/>
                  </a:lnTo>
                  <a:lnTo>
                    <a:pt x="15" y="5"/>
                  </a:lnTo>
                  <a:lnTo>
                    <a:pt x="17" y="4"/>
                  </a:lnTo>
                  <a:lnTo>
                    <a:pt x="21" y="2"/>
                  </a:lnTo>
                  <a:lnTo>
                    <a:pt x="24" y="1"/>
                  </a:lnTo>
                  <a:lnTo>
                    <a:pt x="27" y="0"/>
                  </a:lnTo>
                  <a:lnTo>
                    <a:pt x="30" y="0"/>
                  </a:lnTo>
                  <a:lnTo>
                    <a:pt x="34" y="0"/>
                  </a:lnTo>
                  <a:lnTo>
                    <a:pt x="295" y="0"/>
                  </a:lnTo>
                  <a:lnTo>
                    <a:pt x="298" y="0"/>
                  </a:lnTo>
                  <a:lnTo>
                    <a:pt x="302" y="0"/>
                  </a:lnTo>
                  <a:lnTo>
                    <a:pt x="305" y="1"/>
                  </a:lnTo>
                  <a:lnTo>
                    <a:pt x="308" y="2"/>
                  </a:lnTo>
                  <a:lnTo>
                    <a:pt x="311" y="3"/>
                  </a:lnTo>
                  <a:lnTo>
                    <a:pt x="314" y="5"/>
                  </a:lnTo>
                  <a:lnTo>
                    <a:pt x="316" y="7"/>
                  </a:lnTo>
                  <a:lnTo>
                    <a:pt x="319" y="9"/>
                  </a:lnTo>
                  <a:lnTo>
                    <a:pt x="321" y="11"/>
                  </a:lnTo>
                  <a:lnTo>
                    <a:pt x="323" y="13"/>
                  </a:lnTo>
                  <a:lnTo>
                    <a:pt x="324" y="16"/>
                  </a:lnTo>
                  <a:lnTo>
                    <a:pt x="326" y="19"/>
                  </a:lnTo>
                  <a:lnTo>
                    <a:pt x="327" y="21"/>
                  </a:lnTo>
                  <a:lnTo>
                    <a:pt x="328" y="24"/>
                  </a:lnTo>
                  <a:lnTo>
                    <a:pt x="329" y="27"/>
                  </a:lnTo>
                  <a:lnTo>
                    <a:pt x="329" y="31"/>
                  </a:lnTo>
                  <a:lnTo>
                    <a:pt x="329" y="138"/>
                  </a:lnTo>
                  <a:lnTo>
                    <a:pt x="329" y="141"/>
                  </a:lnTo>
                  <a:lnTo>
                    <a:pt x="328" y="144"/>
                  </a:lnTo>
                  <a:lnTo>
                    <a:pt x="327" y="147"/>
                  </a:lnTo>
                  <a:lnTo>
                    <a:pt x="326" y="150"/>
                  </a:lnTo>
                  <a:lnTo>
                    <a:pt x="325" y="152"/>
                  </a:lnTo>
                  <a:lnTo>
                    <a:pt x="323" y="155"/>
                  </a:lnTo>
                  <a:lnTo>
                    <a:pt x="321" y="157"/>
                  </a:lnTo>
                  <a:lnTo>
                    <a:pt x="319" y="160"/>
                  </a:lnTo>
                  <a:lnTo>
                    <a:pt x="317" y="162"/>
                  </a:lnTo>
                  <a:lnTo>
                    <a:pt x="314" y="163"/>
                  </a:lnTo>
                  <a:lnTo>
                    <a:pt x="311" y="165"/>
                  </a:lnTo>
                  <a:lnTo>
                    <a:pt x="308" y="166"/>
                  </a:lnTo>
                  <a:lnTo>
                    <a:pt x="305" y="167"/>
                  </a:lnTo>
                  <a:lnTo>
                    <a:pt x="302" y="168"/>
                  </a:lnTo>
                  <a:lnTo>
                    <a:pt x="299" y="169"/>
                  </a:lnTo>
                  <a:lnTo>
                    <a:pt x="295" y="169"/>
                  </a:lnTo>
                  <a:lnTo>
                    <a:pt x="34" y="169"/>
                  </a:lnTo>
                  <a:lnTo>
                    <a:pt x="31" y="169"/>
                  </a:lnTo>
                  <a:lnTo>
                    <a:pt x="27" y="168"/>
                  </a:lnTo>
                  <a:lnTo>
                    <a:pt x="24" y="167"/>
                  </a:lnTo>
                  <a:lnTo>
                    <a:pt x="21" y="166"/>
                  </a:lnTo>
                  <a:lnTo>
                    <a:pt x="18" y="165"/>
                  </a:lnTo>
                  <a:lnTo>
                    <a:pt x="15" y="164"/>
                  </a:lnTo>
                  <a:lnTo>
                    <a:pt x="13" y="162"/>
                  </a:lnTo>
                  <a:lnTo>
                    <a:pt x="10" y="160"/>
                  </a:lnTo>
                  <a:lnTo>
                    <a:pt x="8" y="158"/>
                  </a:lnTo>
                  <a:lnTo>
                    <a:pt x="6" y="155"/>
                  </a:lnTo>
                  <a:lnTo>
                    <a:pt x="4" y="153"/>
                  </a:lnTo>
                  <a:lnTo>
                    <a:pt x="3" y="150"/>
                  </a:lnTo>
                  <a:lnTo>
                    <a:pt x="2" y="147"/>
                  </a:lnTo>
                  <a:lnTo>
                    <a:pt x="1" y="144"/>
                  </a:lnTo>
                  <a:lnTo>
                    <a:pt x="0" y="141"/>
                  </a:lnTo>
                  <a:lnTo>
                    <a:pt x="0" y="138"/>
                  </a:lnTo>
                  <a:lnTo>
                    <a:pt x="0" y="31"/>
                  </a:lnTo>
                  <a:close/>
                  <a:moveTo>
                    <a:pt x="10" y="138"/>
                  </a:moveTo>
                  <a:lnTo>
                    <a:pt x="10" y="140"/>
                  </a:lnTo>
                  <a:lnTo>
                    <a:pt x="10" y="142"/>
                  </a:lnTo>
                  <a:lnTo>
                    <a:pt x="11" y="144"/>
                  </a:lnTo>
                  <a:lnTo>
                    <a:pt x="11" y="146"/>
                  </a:lnTo>
                  <a:lnTo>
                    <a:pt x="12" y="148"/>
                  </a:lnTo>
                  <a:lnTo>
                    <a:pt x="14" y="150"/>
                  </a:lnTo>
                  <a:lnTo>
                    <a:pt x="15" y="152"/>
                  </a:lnTo>
                  <a:lnTo>
                    <a:pt x="17" y="153"/>
                  </a:lnTo>
                  <a:lnTo>
                    <a:pt x="18" y="155"/>
                  </a:lnTo>
                  <a:lnTo>
                    <a:pt x="20" y="156"/>
                  </a:lnTo>
                  <a:lnTo>
                    <a:pt x="22" y="157"/>
                  </a:lnTo>
                  <a:lnTo>
                    <a:pt x="24" y="158"/>
                  </a:lnTo>
                  <a:lnTo>
                    <a:pt x="26" y="159"/>
                  </a:lnTo>
                  <a:lnTo>
                    <a:pt x="29" y="160"/>
                  </a:lnTo>
                  <a:lnTo>
                    <a:pt x="31" y="160"/>
                  </a:lnTo>
                  <a:lnTo>
                    <a:pt x="34" y="160"/>
                  </a:lnTo>
                  <a:lnTo>
                    <a:pt x="295" y="160"/>
                  </a:lnTo>
                  <a:lnTo>
                    <a:pt x="297" y="160"/>
                  </a:lnTo>
                  <a:lnTo>
                    <a:pt x="300" y="160"/>
                  </a:lnTo>
                  <a:lnTo>
                    <a:pt x="302" y="159"/>
                  </a:lnTo>
                  <a:lnTo>
                    <a:pt x="304" y="159"/>
                  </a:lnTo>
                  <a:lnTo>
                    <a:pt x="306" y="158"/>
                  </a:lnTo>
                  <a:lnTo>
                    <a:pt x="308" y="156"/>
                  </a:lnTo>
                  <a:lnTo>
                    <a:pt x="310" y="155"/>
                  </a:lnTo>
                  <a:lnTo>
                    <a:pt x="312" y="154"/>
                  </a:lnTo>
                  <a:lnTo>
                    <a:pt x="314" y="152"/>
                  </a:lnTo>
                  <a:lnTo>
                    <a:pt x="315" y="150"/>
                  </a:lnTo>
                  <a:lnTo>
                    <a:pt x="316" y="149"/>
                  </a:lnTo>
                  <a:lnTo>
                    <a:pt x="317" y="147"/>
                  </a:lnTo>
                  <a:lnTo>
                    <a:pt x="318" y="145"/>
                  </a:lnTo>
                  <a:lnTo>
                    <a:pt x="319" y="142"/>
                  </a:lnTo>
                  <a:lnTo>
                    <a:pt x="319" y="140"/>
                  </a:lnTo>
                  <a:lnTo>
                    <a:pt x="319" y="138"/>
                  </a:lnTo>
                  <a:lnTo>
                    <a:pt x="319" y="31"/>
                  </a:lnTo>
                  <a:lnTo>
                    <a:pt x="319" y="29"/>
                  </a:lnTo>
                  <a:lnTo>
                    <a:pt x="319" y="27"/>
                  </a:lnTo>
                  <a:lnTo>
                    <a:pt x="318" y="24"/>
                  </a:lnTo>
                  <a:lnTo>
                    <a:pt x="317" y="22"/>
                  </a:lnTo>
                  <a:lnTo>
                    <a:pt x="317" y="20"/>
                  </a:lnTo>
                  <a:lnTo>
                    <a:pt x="315" y="19"/>
                  </a:lnTo>
                  <a:lnTo>
                    <a:pt x="314" y="17"/>
                  </a:lnTo>
                  <a:lnTo>
                    <a:pt x="312" y="15"/>
                  </a:lnTo>
                  <a:lnTo>
                    <a:pt x="311" y="14"/>
                  </a:lnTo>
                  <a:lnTo>
                    <a:pt x="309" y="12"/>
                  </a:lnTo>
                  <a:lnTo>
                    <a:pt x="307" y="11"/>
                  </a:lnTo>
                  <a:lnTo>
                    <a:pt x="305" y="10"/>
                  </a:lnTo>
                  <a:lnTo>
                    <a:pt x="303" y="10"/>
                  </a:lnTo>
                  <a:lnTo>
                    <a:pt x="300" y="9"/>
                  </a:lnTo>
                  <a:lnTo>
                    <a:pt x="298" y="9"/>
                  </a:lnTo>
                  <a:lnTo>
                    <a:pt x="295" y="9"/>
                  </a:lnTo>
                  <a:lnTo>
                    <a:pt x="34" y="9"/>
                  </a:lnTo>
                  <a:lnTo>
                    <a:pt x="32" y="9"/>
                  </a:lnTo>
                  <a:lnTo>
                    <a:pt x="29" y="9"/>
                  </a:lnTo>
                  <a:lnTo>
                    <a:pt x="27" y="9"/>
                  </a:lnTo>
                  <a:lnTo>
                    <a:pt x="25" y="10"/>
                  </a:lnTo>
                  <a:lnTo>
                    <a:pt x="22" y="11"/>
                  </a:lnTo>
                  <a:lnTo>
                    <a:pt x="20" y="12"/>
                  </a:lnTo>
                  <a:lnTo>
                    <a:pt x="18" y="13"/>
                  </a:lnTo>
                  <a:lnTo>
                    <a:pt x="17" y="15"/>
                  </a:lnTo>
                  <a:lnTo>
                    <a:pt x="15" y="16"/>
                  </a:lnTo>
                  <a:lnTo>
                    <a:pt x="14" y="18"/>
                  </a:lnTo>
                  <a:lnTo>
                    <a:pt x="13" y="20"/>
                  </a:lnTo>
                  <a:lnTo>
                    <a:pt x="12" y="22"/>
                  </a:lnTo>
                  <a:lnTo>
                    <a:pt x="11" y="24"/>
                  </a:lnTo>
                  <a:lnTo>
                    <a:pt x="10" y="26"/>
                  </a:lnTo>
                  <a:lnTo>
                    <a:pt x="10" y="28"/>
                  </a:lnTo>
                  <a:lnTo>
                    <a:pt x="10" y="31"/>
                  </a:lnTo>
                  <a:lnTo>
                    <a:pt x="10" y="138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/>
            </a:p>
          </p:txBody>
        </p:sp>
        <p:sp>
          <p:nvSpPr>
            <p:cNvPr id="270" name="Rectangle 146"/>
            <p:cNvSpPr>
              <a:spLocks noChangeArrowheads="1"/>
            </p:cNvSpPr>
            <p:nvPr/>
          </p:nvSpPr>
          <p:spPr bwMode="auto">
            <a:xfrm>
              <a:off x="8125468" y="5373216"/>
              <a:ext cx="808068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 dirty="0">
                  <a:solidFill>
                    <a:srgbClr val="000000"/>
                  </a:solidFill>
                  <a:latin typeface="ＭＳ 明朝" pitchFamily="17" charset="-128"/>
                  <a:ea typeface="ＭＳ 明朝" pitchFamily="17" charset="-128"/>
                </a:rPr>
                <a:t>【適正処理・</a:t>
              </a:r>
              <a:endParaRPr lang="ja-JP" altLang="ja-JP" sz="1050" dirty="0"/>
            </a:p>
          </p:txBody>
        </p:sp>
        <p:sp>
          <p:nvSpPr>
            <p:cNvPr id="271" name="Rectangle 149"/>
            <p:cNvSpPr>
              <a:spLocks noChangeArrowheads="1"/>
            </p:cNvSpPr>
            <p:nvPr/>
          </p:nvSpPr>
          <p:spPr bwMode="auto">
            <a:xfrm>
              <a:off x="8260963" y="5514912"/>
              <a:ext cx="672574" cy="16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050" dirty="0">
                  <a:solidFill>
                    <a:srgbClr val="000000"/>
                  </a:solidFill>
                  <a:latin typeface="ＭＳ 明朝" pitchFamily="17" charset="-128"/>
                  <a:ea typeface="ＭＳ 明朝" pitchFamily="17" charset="-128"/>
                </a:rPr>
                <a:t>最終処分】</a:t>
              </a:r>
              <a:endParaRPr lang="ja-JP" altLang="ja-JP" sz="1050" dirty="0"/>
            </a:p>
          </p:txBody>
        </p:sp>
      </p:grpSp>
      <p:cxnSp>
        <p:nvCxnSpPr>
          <p:cNvPr id="4" name="直線コネクタ 3"/>
          <p:cNvCxnSpPr/>
          <p:nvPr/>
        </p:nvCxnSpPr>
        <p:spPr>
          <a:xfrm flipH="1">
            <a:off x="2982235" y="2501061"/>
            <a:ext cx="2585374" cy="343996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下矢印 166"/>
          <p:cNvSpPr/>
          <p:nvPr/>
        </p:nvSpPr>
        <p:spPr>
          <a:xfrm rot="18504652">
            <a:off x="3988878" y="4019567"/>
            <a:ext cx="880147" cy="268847"/>
          </a:xfrm>
          <a:prstGeom prst="down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782512" y="6446348"/>
            <a:ext cx="1066800" cy="329184"/>
          </a:xfrm>
        </p:spPr>
        <p:txBody>
          <a:bodyPr/>
          <a:lstStyle/>
          <a:p>
            <a:fld id="{F0DA1747-7AE3-4485-B1CC-5CDDF653E874}" type="slidenum">
              <a:rPr kumimoji="1" lang="ja-JP" altLang="en-US" smtClean="0">
                <a:solidFill>
                  <a:schemeClr val="tx1"/>
                </a:solidFill>
              </a:rPr>
              <a:t>2</a:t>
            </a:fld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72" name="テキスト ボックス 271"/>
          <p:cNvSpPr txBox="1"/>
          <p:nvPr/>
        </p:nvSpPr>
        <p:spPr>
          <a:xfrm>
            <a:off x="0" y="-27822"/>
            <a:ext cx="65833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１．目指すべき将来像（</a:t>
            </a:r>
            <a:r>
              <a:rPr lang="en-US" altLang="ja-JP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2/5</a:t>
            </a:r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272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/>
          <p:cNvSpPr txBox="1"/>
          <p:nvPr/>
        </p:nvSpPr>
        <p:spPr>
          <a:xfrm>
            <a:off x="251519" y="476672"/>
            <a:ext cx="8712969" cy="6290525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rtlCol="0">
            <a:noAutofit/>
          </a:bodyPr>
          <a:lstStyle/>
          <a:p>
            <a:pPr>
              <a:spcBef>
                <a:spcPts val="600"/>
              </a:spcBef>
            </a:pPr>
            <a:endParaRPr lang="en-US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363157" y="559455"/>
            <a:ext cx="8489689" cy="6120000"/>
          </a:xfrm>
          <a:prstGeom prst="roundRect">
            <a:avLst>
              <a:gd name="adj" fmla="val 1132"/>
            </a:avLst>
          </a:prstGeom>
          <a:solidFill>
            <a:schemeClr val="accent5">
              <a:lumMod val="40000"/>
              <a:lumOff val="60000"/>
            </a:schemeClr>
          </a:solidFill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10201" y="836712"/>
            <a:ext cx="8554283" cy="8120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88" indent="-1588">
              <a:lnSpc>
                <a:spcPts val="1700"/>
              </a:lnSpc>
              <a:tabLst>
                <a:tab pos="360363" algn="l"/>
              </a:tabLst>
            </a:pP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＜参考情報＞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588" indent="-1588">
              <a:lnSpc>
                <a:spcPct val="150000"/>
              </a:lnSpc>
              <a:tabLst>
                <a:tab pos="360363" algn="l"/>
              </a:tabLst>
            </a:pPr>
            <a:endParaRPr lang="en-US" altLang="ja-JP" sz="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Ⅱ</a:t>
            </a:r>
            <a:r>
              <a:rPr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大阪</a:t>
            </a:r>
            <a:r>
              <a:rPr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ブルー・オーシャン・ビジョン</a:t>
            </a:r>
            <a:endParaRPr lang="en-US" altLang="ja-JP" sz="1600" b="1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G20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大阪サミットに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おいて、世界の共通ビジョン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として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、「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2050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年までに海洋プラスチックごみに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よる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追加的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な汚染をゼロにまで削減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する」こと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目指して共有。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Ⅲ</a:t>
            </a:r>
            <a:r>
              <a:rPr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ＳＤＧｓ（持続可能な開発</a:t>
            </a:r>
            <a:r>
              <a:rPr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目標）</a:t>
            </a:r>
            <a:endParaRPr lang="en-US" altLang="ja-JP" sz="1600" b="1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国連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サミット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(2015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採択された「持続可能な開発のための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アジェンダ」にて記載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された　　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年までに持続可能でよりよい世界を目指す国際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目標。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17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のゴール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169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のターゲットから構成され，地球上の「誰一人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取り残さない」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ことを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誓うもの。）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            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ゴール</a:t>
            </a:r>
            <a:r>
              <a:rPr lang="en-US" altLang="ja-JP" sz="1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持続可能な生産消費形態を確保する</a:t>
            </a:r>
            <a:endParaRPr lang="en-US" altLang="ja-JP" sz="1600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○</a:t>
            </a:r>
            <a:r>
              <a:rPr lang="en-US" altLang="ja-JP" sz="1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12.2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年までに天然資源の持続可能な管理及び効率的な利用を達成する。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○</a:t>
            </a:r>
            <a:r>
              <a:rPr lang="en-US" altLang="ja-JP" sz="1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12.4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までに、合意された国際的な枠組みに従い、製品ライフサイクルを通じ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、環境上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適正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な化学物資やすべての廃棄物の管理を実現し、人の健康や環境へ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の悪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影響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最小化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するため、化学物質や廃棄物の大気、水、土壌への放出を大幅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に削減する。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○</a:t>
            </a:r>
            <a:r>
              <a:rPr lang="en-US" altLang="ja-JP" sz="1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12.5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2030 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年までに、廃棄物の発生防止、削減、再生利用及び再利用により、廃棄物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発生を大幅に削減する。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841867" y="6418528"/>
            <a:ext cx="1066800" cy="329184"/>
          </a:xfrm>
        </p:spPr>
        <p:txBody>
          <a:bodyPr/>
          <a:lstStyle/>
          <a:p>
            <a:fld id="{F0DA1747-7AE3-4485-B1CC-5CDDF653E874}" type="slidenum">
              <a:rPr kumimoji="1" lang="ja-JP" altLang="en-US" smtClean="0">
                <a:solidFill>
                  <a:schemeClr val="tx1"/>
                </a:solidFill>
              </a:rPr>
              <a:t>3</a:t>
            </a:fld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0" y="-27822"/>
            <a:ext cx="65833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１．目指すべき将来像（</a:t>
            </a:r>
            <a:r>
              <a:rPr lang="en-US" altLang="ja-JP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3/5</a:t>
            </a:r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9" name="図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077072"/>
            <a:ext cx="648100" cy="6483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9770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/>
          <p:cNvSpPr txBox="1"/>
          <p:nvPr/>
        </p:nvSpPr>
        <p:spPr>
          <a:xfrm>
            <a:off x="251519" y="476672"/>
            <a:ext cx="8712969" cy="6290525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rtlCol="0">
            <a:noAutofit/>
          </a:bodyPr>
          <a:lstStyle/>
          <a:p>
            <a:pPr>
              <a:spcBef>
                <a:spcPts val="600"/>
              </a:spcBef>
            </a:pPr>
            <a:endParaRPr lang="en-US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363157" y="559455"/>
            <a:ext cx="8489689" cy="6120000"/>
          </a:xfrm>
          <a:prstGeom prst="roundRect">
            <a:avLst>
              <a:gd name="adj" fmla="val 1132"/>
            </a:avLst>
          </a:prstGeom>
          <a:solidFill>
            <a:schemeClr val="accent5">
              <a:lumMod val="40000"/>
              <a:lumOff val="60000"/>
            </a:schemeClr>
          </a:solidFill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36216" y="654992"/>
            <a:ext cx="8554283" cy="3403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88" indent="-1588">
              <a:lnSpc>
                <a:spcPts val="1700"/>
              </a:lnSpc>
              <a:tabLst>
                <a:tab pos="360363" algn="l"/>
              </a:tabLst>
            </a:pP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＜参考情報＞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Ⅳ</a:t>
            </a:r>
            <a:r>
              <a:rPr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国の第四次循環型社会形成推進基本計画（</a:t>
            </a:r>
            <a:r>
              <a:rPr lang="en-US" altLang="ja-JP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2018</a:t>
            </a:r>
            <a:r>
              <a:rPr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年策定</a:t>
            </a:r>
            <a:r>
              <a:rPr lang="en-US" altLang="ja-JP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５年計画）における将来像</a:t>
            </a:r>
            <a:endParaRPr lang="en-US" altLang="ja-JP" sz="1600" b="1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841867" y="6418528"/>
            <a:ext cx="1066800" cy="329184"/>
          </a:xfrm>
        </p:spPr>
        <p:txBody>
          <a:bodyPr/>
          <a:lstStyle/>
          <a:p>
            <a:fld id="{F0DA1747-7AE3-4485-B1CC-5CDDF653E874}" type="slidenum">
              <a:rPr kumimoji="1" lang="ja-JP" altLang="en-US" smtClean="0">
                <a:solidFill>
                  <a:schemeClr val="tx1"/>
                </a:solidFill>
              </a:rPr>
              <a:t>4</a:t>
            </a:fld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0" y="-27822"/>
            <a:ext cx="65833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１．目指すべき将来像（</a:t>
            </a:r>
            <a:r>
              <a:rPr lang="en-US" altLang="ja-JP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4/5</a:t>
            </a:r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908" y="1477614"/>
            <a:ext cx="8084185" cy="4929122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6838060" y="6404960"/>
            <a:ext cx="1832579" cy="29149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588" indent="-1588">
              <a:lnSpc>
                <a:spcPts val="1700"/>
              </a:lnSpc>
              <a:tabLst>
                <a:tab pos="360363" algn="l"/>
              </a:tabLst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（出典）環境省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HP</a:t>
            </a:r>
          </a:p>
        </p:txBody>
      </p:sp>
    </p:spTree>
    <p:extLst>
      <p:ext uri="{BB962C8B-B14F-4D97-AF65-F5344CB8AC3E}">
        <p14:creationId xmlns:p14="http://schemas.microsoft.com/office/powerpoint/2010/main" val="349031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/>
          <p:cNvSpPr txBox="1"/>
          <p:nvPr/>
        </p:nvSpPr>
        <p:spPr>
          <a:xfrm>
            <a:off x="251519" y="476672"/>
            <a:ext cx="8712969" cy="6290525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rtlCol="0">
            <a:noAutofit/>
          </a:bodyPr>
          <a:lstStyle/>
          <a:p>
            <a:pPr>
              <a:spcBef>
                <a:spcPts val="600"/>
              </a:spcBef>
            </a:pPr>
            <a:endParaRPr lang="en-US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363157" y="620688"/>
            <a:ext cx="8489689" cy="6060701"/>
          </a:xfrm>
          <a:prstGeom prst="roundRect">
            <a:avLst>
              <a:gd name="adj" fmla="val 1132"/>
            </a:avLst>
          </a:prstGeom>
          <a:solidFill>
            <a:schemeClr val="accent5">
              <a:lumMod val="40000"/>
              <a:lumOff val="60000"/>
            </a:schemeClr>
          </a:solidFill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40680" y="714152"/>
            <a:ext cx="8554283" cy="1541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88" indent="-1588">
              <a:lnSpc>
                <a:spcPts val="1700"/>
              </a:lnSpc>
              <a:tabLst>
                <a:tab pos="360363" algn="l"/>
              </a:tabLst>
            </a:pP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＜参考情報＞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Ⅴ</a:t>
            </a:r>
            <a:r>
              <a:rPr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東京都</a:t>
            </a:r>
            <a:endParaRPr lang="en-US" altLang="ja-JP" sz="1600" b="1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 ●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東京都資源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循環・廃棄物処理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計画（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2016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年策定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:5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年計画）における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年の目指すべき姿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  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「持続可能な資源利用への転換」と「良好な都市環境の次世代への継承」</a:t>
            </a:r>
            <a:endParaRPr lang="en-US" altLang="ja-JP" sz="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 ●ゼロエミッション東京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戦略（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年策定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:10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年計画）における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2050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年の目指すべき姿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436096" y="6393034"/>
            <a:ext cx="2840691" cy="3103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588" indent="-1588">
              <a:lnSpc>
                <a:spcPts val="1700"/>
              </a:lnSpc>
              <a:tabLst>
                <a:tab pos="360363" algn="l"/>
              </a:tabLst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（出典）ゼロエミッション東京戦略の概要より抜粋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841867" y="6434399"/>
            <a:ext cx="1066800" cy="329184"/>
          </a:xfrm>
        </p:spPr>
        <p:txBody>
          <a:bodyPr/>
          <a:lstStyle/>
          <a:p>
            <a:fld id="{F0DA1747-7AE3-4485-B1CC-5CDDF653E874}" type="slidenum">
              <a:rPr kumimoji="1" lang="ja-JP" altLang="en-US" smtClean="0">
                <a:solidFill>
                  <a:schemeClr val="tx1"/>
                </a:solidFill>
              </a:rPr>
              <a:t>5</a:t>
            </a:fld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0" y="-27822"/>
            <a:ext cx="65833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１．目指すべき将来像（</a:t>
            </a:r>
            <a:r>
              <a:rPr lang="en-US" altLang="ja-JP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5/5</a:t>
            </a:r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0699" y="2289775"/>
            <a:ext cx="6654243" cy="4170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99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/>
          <p:cNvSpPr txBox="1"/>
          <p:nvPr/>
        </p:nvSpPr>
        <p:spPr>
          <a:xfrm>
            <a:off x="251519" y="476672"/>
            <a:ext cx="8712969" cy="6290525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rtlCol="0">
            <a:noAutofit/>
          </a:bodyPr>
          <a:lstStyle/>
          <a:p>
            <a:pPr>
              <a:spcBef>
                <a:spcPts val="600"/>
              </a:spcBef>
            </a:pP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〔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主な論点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〕</a:t>
            </a:r>
          </a:p>
          <a:p>
            <a:pPr marL="185738" indent="-185738">
              <a:lnSpc>
                <a:spcPct val="150000"/>
              </a:lnSpc>
              <a:spcBef>
                <a:spcPts val="300"/>
              </a:spcBef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○目標年度：国の目標年度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(2025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見込み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以外の年度の設定。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(SDGs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年度等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pPr marL="185738" indent="-185738">
              <a:lnSpc>
                <a:spcPct val="150000"/>
              </a:lnSpc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○目標項目：国の目標項目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排出量等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見込み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以外の項目の設定。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プラスチック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ごみ等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5738" indent="-185738">
              <a:spcBef>
                <a:spcPts val="300"/>
              </a:spcBef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343774" y="2058100"/>
            <a:ext cx="8489689" cy="4612665"/>
          </a:xfrm>
          <a:prstGeom prst="roundRect">
            <a:avLst>
              <a:gd name="adj" fmla="val 1132"/>
            </a:avLst>
          </a:prstGeom>
          <a:solidFill>
            <a:schemeClr val="accent5">
              <a:lumMod val="40000"/>
              <a:lumOff val="60000"/>
            </a:schemeClr>
          </a:solidFill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51519" y="2086588"/>
            <a:ext cx="8554283" cy="3103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88" indent="-1588">
              <a:lnSpc>
                <a:spcPts val="1700"/>
              </a:lnSpc>
              <a:tabLst>
                <a:tab pos="360363" algn="l"/>
              </a:tabLst>
            </a:pP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＜参考情報＞ 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34364" y="2286019"/>
            <a:ext cx="8554283" cy="5206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88" indent="-1588">
              <a:tabLst>
                <a:tab pos="360363" algn="l"/>
              </a:tabLst>
            </a:pP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目標年度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marL="1588" indent="-1588">
              <a:tabLst>
                <a:tab pos="360363" algn="l"/>
              </a:tabLst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● 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年度を目標年度とする計画等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588" indent="-1588">
              <a:tabLst>
                <a:tab pos="360363" algn="l"/>
              </a:tabLst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・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2015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月の国連サミットで採択）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588" indent="-1588">
              <a:tabLst>
                <a:tab pos="360363" algn="l"/>
              </a:tabLst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・次期府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環境総合計画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（府環境審議会環境総合計画部会において審議中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  <a:p>
            <a:pPr marL="1588" indent="-1588">
              <a:tabLst>
                <a:tab pos="360363" algn="l"/>
              </a:tabLst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・ゼロエミッション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東京戦略（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年策定）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588" indent="-1588">
              <a:tabLst>
                <a:tab pos="360363" algn="l"/>
              </a:tabLst>
            </a:pP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588" indent="-1588">
              <a:tabLst>
                <a:tab pos="360363" algn="l"/>
              </a:tabLst>
            </a:pP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目標項目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5725" indent="-85725">
              <a:tabLst>
                <a:tab pos="360363" algn="l"/>
              </a:tabLst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●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現行の循環型社会推進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計画の目標項目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588" indent="-1588">
              <a:tabLst>
                <a:tab pos="360363" algn="l"/>
              </a:tabLst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＜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一般廃棄物＞</a:t>
            </a:r>
          </a:p>
          <a:p>
            <a:pPr marL="1588" indent="-1588">
              <a:tabLst>
                <a:tab pos="360363" algn="l"/>
              </a:tabLst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「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排出量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」、「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再生利用率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」、「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最終処分量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」、「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日当たり家庭系ごみ排出量」</a:t>
            </a:r>
          </a:p>
          <a:p>
            <a:pPr marL="1588" indent="-1588">
              <a:tabLst>
                <a:tab pos="360363" algn="l"/>
              </a:tabLst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＜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産業廃棄物＞</a:t>
            </a:r>
          </a:p>
          <a:p>
            <a:pPr marL="1588" indent="-1588">
              <a:tabLst>
                <a:tab pos="360363" algn="l"/>
              </a:tabLst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「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排出量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」、「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再生利用率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」、「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最終処分量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588" indent="-1588">
              <a:tabLst>
                <a:tab pos="360363" algn="l"/>
              </a:tabLst>
            </a:pP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5725" indent="-85725">
              <a:tabLst>
                <a:tab pos="360363" algn="l"/>
              </a:tabLst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●</a:t>
            </a:r>
            <a:r>
              <a:rPr lang="zh-TW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第四次</a:t>
            </a:r>
            <a:r>
              <a:rPr lang="zh-TW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循環型社会形成</a:t>
            </a:r>
            <a:r>
              <a:rPr lang="zh-TW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推進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基本</a:t>
            </a:r>
            <a:r>
              <a:rPr lang="zh-TW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計画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の取組指標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5725" indent="-85725">
              <a:tabLst>
                <a:tab pos="360363" algn="l"/>
              </a:tabLst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＜２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R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ビジネスの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促進・評価＞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5725" indent="-85725">
              <a:tabLst>
                <a:tab pos="360363" algn="l"/>
              </a:tabLst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  「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リユース市場規模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」、「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シェアリング市場規模（カーシェアリング等）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」、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5725" indent="-85725">
              <a:tabLst>
                <a:tab pos="360363" algn="l"/>
              </a:tabLst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「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製品アセスメント（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環境配慮設計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）のガイドライン」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5725" indent="-85725">
              <a:tabLst>
                <a:tab pos="360363" algn="l"/>
              </a:tabLst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これらの取組指標の具体的な目標年次、数値目標は定められていない。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588" indent="-1588">
              <a:tabLst>
                <a:tab pos="360363" algn="l"/>
              </a:tabLst>
            </a:pP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588" indent="-1588">
              <a:lnSpc>
                <a:spcPts val="1700"/>
              </a:lnSpc>
              <a:tabLst>
                <a:tab pos="360363" algn="l"/>
              </a:tabLst>
            </a:pP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1588">
              <a:lnSpc>
                <a:spcPts val="1700"/>
              </a:lnSpc>
              <a:tabLst>
                <a:tab pos="360363" algn="l"/>
              </a:tabLst>
            </a:pP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739002" y="6311705"/>
            <a:ext cx="1066800" cy="329184"/>
          </a:xfrm>
        </p:spPr>
        <p:txBody>
          <a:bodyPr/>
          <a:lstStyle/>
          <a:p>
            <a:fld id="{F0DA1747-7AE3-4485-B1CC-5CDDF653E874}" type="slidenum">
              <a:rPr kumimoji="1" lang="ja-JP" altLang="en-US" smtClean="0">
                <a:solidFill>
                  <a:schemeClr val="tx1"/>
                </a:solidFill>
              </a:rPr>
              <a:t>6</a:t>
            </a:fld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0" y="-27822"/>
            <a:ext cx="65833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２．目標年度・目標</a:t>
            </a:r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項目（</a:t>
            </a:r>
            <a:r>
              <a:rPr lang="en-US" altLang="ja-JP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1/1</a:t>
            </a:r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14988" y="1695218"/>
            <a:ext cx="75472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5738" indent="-185738">
              <a:spcBef>
                <a:spcPts val="300"/>
              </a:spcBef>
            </a:pP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本計画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は法定計画のため、国の基本方針に即した目標年度・目標項目の設定が必要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大かっこ 8"/>
          <p:cNvSpPr/>
          <p:nvPr/>
        </p:nvSpPr>
        <p:spPr>
          <a:xfrm>
            <a:off x="755576" y="1741752"/>
            <a:ext cx="7295634" cy="255408"/>
          </a:xfrm>
          <a:prstGeom prst="bracketPair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7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/>
          <p:cNvSpPr txBox="1"/>
          <p:nvPr/>
        </p:nvSpPr>
        <p:spPr>
          <a:xfrm>
            <a:off x="251519" y="476672"/>
            <a:ext cx="8712969" cy="6290525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rtlCol="0">
            <a:noAutofit/>
          </a:bodyPr>
          <a:lstStyle/>
          <a:p>
            <a:pPr>
              <a:spcBef>
                <a:spcPts val="600"/>
              </a:spcBef>
            </a:pP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〔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主な論点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〕</a:t>
            </a:r>
          </a:p>
          <a:p>
            <a:pPr marL="185738" indent="-185738">
              <a:spcBef>
                <a:spcPts val="300"/>
              </a:spcBef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○次期計画における重点的取組は「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プラスチックごみ対策」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（事務局案）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5738" indent="-185738">
              <a:spcBef>
                <a:spcPts val="300"/>
              </a:spcBef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○その他の重点的取組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323528" y="1484784"/>
            <a:ext cx="8549887" cy="5184576"/>
          </a:xfrm>
          <a:prstGeom prst="roundRect">
            <a:avLst>
              <a:gd name="adj" fmla="val 1132"/>
            </a:avLst>
          </a:prstGeom>
          <a:solidFill>
            <a:schemeClr val="accent5">
              <a:lumMod val="40000"/>
              <a:lumOff val="60000"/>
            </a:schemeClr>
          </a:solidFill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48131" y="1549557"/>
            <a:ext cx="8554283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88" indent="-1588">
              <a:tabLst>
                <a:tab pos="360363" algn="l"/>
              </a:tabLst>
            </a:pP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＜参考情報＞ 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1588">
              <a:tabLst>
                <a:tab pos="360363" algn="l"/>
              </a:tabLst>
            </a:pP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プラスチックごみ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marL="90488" indent="-1588">
              <a:tabLst>
                <a:tab pos="360363" algn="l"/>
              </a:tabLst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＜現状＞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1588">
              <a:tabLst>
                <a:tab pos="360363" algn="l"/>
              </a:tabLst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●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日本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は、ワンウェイの容器包装廃棄量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(1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人当たり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が世界で２番目に多い。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1588">
              <a:tabLst>
                <a:tab pos="360363" algn="l"/>
              </a:tabLst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アジア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各国での輸入規制を踏まえ、国内におけるさらなる資源循環が必要。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1588">
              <a:tabLst>
                <a:tab pos="360363" algn="l"/>
              </a:tabLst>
            </a:pP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1588">
              <a:tabLst>
                <a:tab pos="360363" algn="l"/>
              </a:tabLst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＜国や自治体の動き＞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1588">
              <a:tabLst>
                <a:tab pos="360363" algn="l"/>
              </a:tabLst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●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G20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大阪サミットで、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2050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までにプラスチックごみによる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新たな海洋汚染ゼロ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目指す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1588">
              <a:tabLst>
                <a:tab pos="360363" algn="l"/>
              </a:tabLst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「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大阪ブルー・オーシャン・ビジョン」が参加国で共有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1588">
              <a:tabLst>
                <a:tab pos="360363" algn="l"/>
              </a:tabLst>
            </a:pP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1588">
              <a:tabLst>
                <a:tab pos="360363" algn="l"/>
              </a:tabLst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●国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の「プラスチック資源循環戦略（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年策定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）」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では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、プラスチックの３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R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などに関する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1588">
              <a:tabLst>
                <a:tab pos="360363" algn="l"/>
              </a:tabLst>
            </a:pP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 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目標を設定。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1588">
              <a:tabLst>
                <a:tab pos="360363" algn="l"/>
              </a:tabLst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・</a:t>
            </a: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までにワンウェイプラスチックを累積</a:t>
            </a: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25%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排出抑制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1588">
              <a:tabLst>
                <a:tab pos="360363" algn="l"/>
              </a:tabLst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・</a:t>
            </a: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までに容器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包装を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割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リユース・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リサイクル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1588">
              <a:tabLst>
                <a:tab pos="360363" algn="l"/>
              </a:tabLst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2035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までに使用済プラスチック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%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リユース・リサイクル等により有効利用　など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1588">
              <a:tabLst>
                <a:tab pos="360363" algn="l"/>
              </a:tabLst>
            </a:pP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1588">
              <a:tabLst>
                <a:tab pos="360363" algn="l"/>
              </a:tabLst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●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東京都の「ゼロエミッション東京戦略（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年策定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）」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では、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の目標を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設定。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1588">
              <a:tabLst>
                <a:tab pos="360363" algn="l"/>
              </a:tabLst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・ワンウェイプラスチック累積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25%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削減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1588">
              <a:tabLst>
                <a:tab pos="360363" algn="l"/>
              </a:tabLst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・家庭と大規模オフィスからの廃プラスチック焼却量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40%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削減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0" y="-7257"/>
            <a:ext cx="65833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．重点的取組（</a:t>
            </a:r>
            <a:r>
              <a:rPr lang="en-US" altLang="ja-JP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1/2</a:t>
            </a:r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20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806615" y="6337950"/>
            <a:ext cx="1066800" cy="329184"/>
          </a:xfrm>
        </p:spPr>
        <p:txBody>
          <a:bodyPr/>
          <a:lstStyle/>
          <a:p>
            <a:fld id="{F0DA1747-7AE3-4485-B1CC-5CDDF653E874}" type="slidenum">
              <a:rPr kumimoji="1" lang="ja-JP" altLang="en-US" smtClean="0">
                <a:solidFill>
                  <a:schemeClr val="tx1"/>
                </a:solidFill>
              </a:rPr>
              <a:t>7</a:t>
            </a:fld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81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/>
          <p:cNvSpPr txBox="1"/>
          <p:nvPr/>
        </p:nvSpPr>
        <p:spPr>
          <a:xfrm>
            <a:off x="251519" y="476672"/>
            <a:ext cx="8712969" cy="6290525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rtlCol="0">
            <a:noAutofit/>
          </a:bodyPr>
          <a:lstStyle/>
          <a:p>
            <a:pPr>
              <a:spcBef>
                <a:spcPts val="600"/>
              </a:spcBef>
            </a:pPr>
            <a:endParaRPr lang="en-US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384353" y="620688"/>
            <a:ext cx="8489689" cy="6068897"/>
          </a:xfrm>
          <a:prstGeom prst="roundRect">
            <a:avLst>
              <a:gd name="adj" fmla="val 1132"/>
            </a:avLst>
          </a:prstGeom>
          <a:solidFill>
            <a:schemeClr val="accent5">
              <a:lumMod val="40000"/>
              <a:lumOff val="60000"/>
            </a:schemeClr>
          </a:solidFill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51520" y="575976"/>
            <a:ext cx="8892480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88" indent="-1588">
              <a:tabLst>
                <a:tab pos="360363" algn="l"/>
              </a:tabLst>
            </a:pP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＜参考情報＞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588" indent="-1588">
              <a:tabLst>
                <a:tab pos="360363" algn="l"/>
              </a:tabLst>
            </a:pP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1588">
              <a:tabLst>
                <a:tab pos="360363" algn="l"/>
              </a:tabLst>
            </a:pP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プラスチックごみ（続き）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marL="90488" indent="-1588">
              <a:tabLst>
                <a:tab pos="360363" algn="l"/>
              </a:tabLst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●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大阪市は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の「プラスチックごみ削減目標（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年策定）」を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設定。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1588">
              <a:tabLst>
                <a:tab pos="360363" algn="l"/>
              </a:tabLst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（対象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：市が収集するプラスチック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ごみ）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1588">
              <a:tabLst>
                <a:tab pos="360363" algn="l"/>
              </a:tabLst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・ワンウェイプラスチックを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排出抑制（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2005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年比）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1588">
              <a:tabLst>
                <a:tab pos="360363" algn="l"/>
              </a:tabLst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・容器包装プラスチックを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リサイクル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1588">
              <a:tabLst>
                <a:tab pos="360363" algn="l"/>
              </a:tabLst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・ペットボトルを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リサイクル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1588">
              <a:tabLst>
                <a:tab pos="360363" algn="l"/>
              </a:tabLst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・熱回収を含めプラスチックごみを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有効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利用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1588">
              <a:tabLst>
                <a:tab pos="360363" algn="l"/>
              </a:tabLst>
            </a:pP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1588">
              <a:tabLst>
                <a:tab pos="360363" algn="l"/>
              </a:tabLst>
            </a:pP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1588">
              <a:tabLst>
                <a:tab pos="360363" algn="l"/>
              </a:tabLst>
            </a:pP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食品ロス削減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marL="90488" indent="-1588">
              <a:tabLst>
                <a:tab pos="360363" algn="l"/>
              </a:tabLst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lang="ja-JP" altLang="en-US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来年度、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「循環型社会推進計画」とは別に「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食品ロス削減推進計画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」の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1588">
              <a:tabLst>
                <a:tab pos="360363" algn="l"/>
              </a:tabLst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策定を進める。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1588">
              <a:tabLst>
                <a:tab pos="360363" algn="l"/>
              </a:tabLst>
            </a:pP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1588">
              <a:tabLst>
                <a:tab pos="360363" algn="l"/>
              </a:tabLst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●食品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ロスの削減の推進に関する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法律（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月施行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1588">
              <a:tabLst>
                <a:tab pos="360363" algn="l"/>
              </a:tabLst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第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条（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努力義務）</a:t>
            </a:r>
          </a:p>
          <a:p>
            <a:pPr marL="90488" indent="-1588">
              <a:tabLst>
                <a:tab pos="360363" algn="l"/>
              </a:tabLst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　　∇「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都道府県食品ロス削減推進計画」の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策定に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ついて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規定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58775" indent="-273050">
              <a:tabLst>
                <a:tab pos="360363" algn="l"/>
              </a:tabLst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　　∇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都道府県食品ロス削減推進計画を定めるに当たっては、廃棄物処理計画等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58775" indent="-273050">
              <a:tabLst>
                <a:tab pos="360363" algn="l"/>
              </a:tabLst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食品ロス削減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の推進に関連する事項を定めるものと調和を保つよう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規定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58775" indent="-273050">
              <a:tabLst>
                <a:tab pos="360363" algn="l"/>
              </a:tabLst>
            </a:pP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1588">
              <a:tabLst>
                <a:tab pos="360363" algn="l"/>
              </a:tabLst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834538" y="6419047"/>
            <a:ext cx="1066800" cy="329184"/>
          </a:xfrm>
        </p:spPr>
        <p:txBody>
          <a:bodyPr/>
          <a:lstStyle/>
          <a:p>
            <a:fld id="{F0DA1747-7AE3-4485-B1CC-5CDDF653E874}" type="slidenum">
              <a:rPr kumimoji="1" lang="ja-JP" altLang="en-US" smtClean="0">
                <a:solidFill>
                  <a:schemeClr val="tx1"/>
                </a:solidFill>
              </a:rPr>
              <a:t>8</a:t>
            </a:fld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-7257"/>
            <a:ext cx="65833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．重点的取組（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en-US" altLang="ja-JP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/2</a:t>
            </a:r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20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00648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クラリティ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クラシック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クラリティ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657</Words>
  <Application>Microsoft Office PowerPoint</Application>
  <PresentationFormat>画面に合わせる (4:3)</PresentationFormat>
  <Paragraphs>309</Paragraphs>
  <Slides>9</Slides>
  <Notes>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21" baseType="lpstr">
      <vt:lpstr>Meiryo UI</vt:lpstr>
      <vt:lpstr>ＭＳ Ｐゴシック</vt:lpstr>
      <vt:lpstr>ＭＳ Ｐ明朝</vt:lpstr>
      <vt:lpstr>ＭＳ ゴシック</vt:lpstr>
      <vt:lpstr>ＭＳ 明朝</vt:lpstr>
      <vt:lpstr>メイリオ</vt:lpstr>
      <vt:lpstr>游明朝</vt:lpstr>
      <vt:lpstr>Arial</vt:lpstr>
      <vt:lpstr>Calibri</vt:lpstr>
      <vt:lpstr>Century</vt:lpstr>
      <vt:lpstr>Times New Roman</vt:lpstr>
      <vt:lpstr>クラリティ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2020-03-27T06:29:37Z</dcterms:created>
  <dcterms:modified xsi:type="dcterms:W3CDTF">2020-03-27T06:29:41Z</dcterms:modified>
</cp:coreProperties>
</file>