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783" r:id="rId2"/>
  </p:sldMasterIdLst>
  <p:notesMasterIdLst>
    <p:notesMasterId r:id="rId5"/>
  </p:notesMasterIdLst>
  <p:handoutMasterIdLst>
    <p:handoutMasterId r:id="rId6"/>
  </p:handoutMasterIdLst>
  <p:sldIdLst>
    <p:sldId id="259" r:id="rId3"/>
    <p:sldId id="260" r:id="rId4"/>
  </p:sldIdLst>
  <p:sldSz cx="12192000" cy="6858000"/>
  <p:notesSz cx="7102475" cy="1023302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64A3AA-9B5E-42D3-9904-77EB79AB6FC0}" v="1" dt="2026-01-25T10:41:26.847"/>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1" autoAdjust="0"/>
    <p:restoredTop sz="94660"/>
  </p:normalViewPr>
  <p:slideViewPr>
    <p:cSldViewPr>
      <p:cViewPr varScale="1">
        <p:scale>
          <a:sx n="65" d="100"/>
          <a:sy n="65" d="100"/>
        </p:scale>
        <p:origin x="564" y="72"/>
      </p:cViewPr>
      <p:guideLst>
        <p:guide orient="horz" pos="2160"/>
        <p:guide pos="3840"/>
      </p:guideLst>
    </p:cSldViewPr>
  </p:slideViewPr>
  <p:notesTextViewPr>
    <p:cViewPr>
      <p:scale>
        <a:sx n="1" d="1"/>
        <a:sy n="1" d="1"/>
      </p:scale>
      <p:origin x="0" y="0"/>
    </p:cViewPr>
  </p:notesTextViewPr>
  <p:notesViewPr>
    <p:cSldViewPr>
      <p:cViewPr varScale="1">
        <p:scale>
          <a:sx n="80" d="100"/>
          <a:sy n="80" d="100"/>
        </p:scale>
        <p:origin x="401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microsoft.com/office/2015/10/relationships/revisionInfo" Target="revisionInfo.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96CE339-E0C5-FBB5-DA27-DA5E5EE696C7}"/>
              </a:ext>
            </a:extLst>
          </p:cNvPr>
          <p:cNvSpPr>
            <a:spLocks noGrp="1"/>
          </p:cNvSpPr>
          <p:nvPr>
            <p:ph type="hdr" sz="quarter"/>
          </p:nvPr>
        </p:nvSpPr>
        <p:spPr>
          <a:xfrm>
            <a:off x="0" y="1"/>
            <a:ext cx="3077740" cy="513428"/>
          </a:xfrm>
          <a:prstGeom prst="rect">
            <a:avLst/>
          </a:prstGeom>
        </p:spPr>
        <p:txBody>
          <a:bodyPr vert="horz" lIns="94650" tIns="47325" rIns="94650" bIns="47325"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93D5CF99-15BC-D6A8-33F2-6038D7FBECB8}"/>
              </a:ext>
            </a:extLst>
          </p:cNvPr>
          <p:cNvSpPr>
            <a:spLocks noGrp="1"/>
          </p:cNvSpPr>
          <p:nvPr>
            <p:ph type="dt" sz="quarter" idx="1"/>
          </p:nvPr>
        </p:nvSpPr>
        <p:spPr>
          <a:xfrm>
            <a:off x="4023092" y="1"/>
            <a:ext cx="3077740" cy="513428"/>
          </a:xfrm>
          <a:prstGeom prst="rect">
            <a:avLst/>
          </a:prstGeom>
        </p:spPr>
        <p:txBody>
          <a:bodyPr vert="horz" lIns="94650" tIns="47325" rIns="94650" bIns="47325" rtlCol="0"/>
          <a:lstStyle>
            <a:lvl1pPr algn="r">
              <a:defRPr sz="1200"/>
            </a:lvl1pPr>
          </a:lstStyle>
          <a:p>
            <a:fld id="{9B9ED9B6-B00C-4117-8F96-ED32741606A1}" type="datetimeFigureOut">
              <a:rPr kumimoji="1" lang="ja-JP" altLang="en-US" smtClean="0"/>
              <a:t>2026/10/30</a:t>
            </a:fld>
            <a:endParaRPr kumimoji="1" lang="ja-JP" altLang="en-US"/>
          </a:p>
        </p:txBody>
      </p:sp>
      <p:sp>
        <p:nvSpPr>
          <p:cNvPr id="4" name="フッター プレースホルダー 3">
            <a:extLst>
              <a:ext uri="{FF2B5EF4-FFF2-40B4-BE49-F238E27FC236}">
                <a16:creationId xmlns:a16="http://schemas.microsoft.com/office/drawing/2014/main" id="{B6F3F71B-28B6-3269-43AE-041BADF39111}"/>
              </a:ext>
            </a:extLst>
          </p:cNvPr>
          <p:cNvSpPr>
            <a:spLocks noGrp="1"/>
          </p:cNvSpPr>
          <p:nvPr>
            <p:ph type="ftr" sz="quarter" idx="2"/>
          </p:nvPr>
        </p:nvSpPr>
        <p:spPr>
          <a:xfrm>
            <a:off x="0" y="9719599"/>
            <a:ext cx="3077740" cy="513427"/>
          </a:xfrm>
          <a:prstGeom prst="rect">
            <a:avLst/>
          </a:prstGeom>
        </p:spPr>
        <p:txBody>
          <a:bodyPr vert="horz" lIns="94650" tIns="47325" rIns="94650" bIns="47325"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D51AAC97-6170-E121-5B60-8142872475F0}"/>
              </a:ext>
            </a:extLst>
          </p:cNvPr>
          <p:cNvSpPr>
            <a:spLocks noGrp="1"/>
          </p:cNvSpPr>
          <p:nvPr>
            <p:ph type="sldNum" sz="quarter" idx="3"/>
          </p:nvPr>
        </p:nvSpPr>
        <p:spPr>
          <a:xfrm>
            <a:off x="4023092" y="9719599"/>
            <a:ext cx="3077740" cy="513427"/>
          </a:xfrm>
          <a:prstGeom prst="rect">
            <a:avLst/>
          </a:prstGeom>
        </p:spPr>
        <p:txBody>
          <a:bodyPr vert="horz" lIns="94650" tIns="47325" rIns="94650" bIns="47325" rtlCol="0" anchor="b"/>
          <a:lstStyle>
            <a:lvl1pPr algn="r">
              <a:defRPr sz="1200"/>
            </a:lvl1pPr>
          </a:lstStyle>
          <a:p>
            <a:fld id="{D843F2D6-86EB-4010-AC55-55C6EE5D0C8A}" type="slidenum">
              <a:rPr kumimoji="1" lang="ja-JP" altLang="en-US" smtClean="0"/>
              <a:t>‹#›</a:t>
            </a:fld>
            <a:endParaRPr kumimoji="1" lang="ja-JP" altLang="en-US"/>
          </a:p>
        </p:txBody>
      </p:sp>
    </p:spTree>
    <p:extLst>
      <p:ext uri="{BB962C8B-B14F-4D97-AF65-F5344CB8AC3E}">
        <p14:creationId xmlns:p14="http://schemas.microsoft.com/office/powerpoint/2010/main" val="1608892603"/>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77740" cy="513428"/>
          </a:xfrm>
          <a:prstGeom prst="rect">
            <a:avLst/>
          </a:prstGeom>
        </p:spPr>
        <p:txBody>
          <a:bodyPr vert="horz" lIns="94650" tIns="47325" rIns="94650" bIns="47325"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3092" y="1"/>
            <a:ext cx="3077740" cy="513428"/>
          </a:xfrm>
          <a:prstGeom prst="rect">
            <a:avLst/>
          </a:prstGeom>
        </p:spPr>
        <p:txBody>
          <a:bodyPr vert="horz" lIns="94650" tIns="47325" rIns="94650" bIns="47325" rtlCol="0"/>
          <a:lstStyle>
            <a:lvl1pPr algn="r">
              <a:defRPr sz="1200"/>
            </a:lvl1pPr>
          </a:lstStyle>
          <a:p>
            <a:fld id="{DA98E036-BB34-40CC-BE73-A31BED8EE4D0}" type="datetimeFigureOut">
              <a:rPr kumimoji="1" lang="ja-JP" altLang="en-US" smtClean="0"/>
              <a:t>2026/10/30</a:t>
            </a:fld>
            <a:endParaRPr kumimoji="1" lang="ja-JP" altLang="en-US"/>
          </a:p>
        </p:txBody>
      </p:sp>
      <p:sp>
        <p:nvSpPr>
          <p:cNvPr id="4" name="スライド イメージ プレースホルダー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4650" tIns="47325" rIns="94650" bIns="47325" rtlCol="0" anchor="ctr"/>
          <a:lstStyle/>
          <a:p>
            <a:endParaRPr lang="ja-JP" altLang="en-US"/>
          </a:p>
        </p:txBody>
      </p:sp>
      <p:sp>
        <p:nvSpPr>
          <p:cNvPr id="5" name="ノート プレースホルダー 4"/>
          <p:cNvSpPr>
            <a:spLocks noGrp="1"/>
          </p:cNvSpPr>
          <p:nvPr>
            <p:ph type="body" sz="quarter" idx="3"/>
          </p:nvPr>
        </p:nvSpPr>
        <p:spPr>
          <a:xfrm>
            <a:off x="710248" y="4924644"/>
            <a:ext cx="5681980" cy="4029253"/>
          </a:xfrm>
          <a:prstGeom prst="rect">
            <a:avLst/>
          </a:prstGeom>
        </p:spPr>
        <p:txBody>
          <a:bodyPr vert="horz" lIns="94650" tIns="47325" rIns="94650" bIns="4732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19599"/>
            <a:ext cx="3077740" cy="513427"/>
          </a:xfrm>
          <a:prstGeom prst="rect">
            <a:avLst/>
          </a:prstGeom>
        </p:spPr>
        <p:txBody>
          <a:bodyPr vert="horz" lIns="94650" tIns="47325" rIns="94650" bIns="4732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3092" y="9719599"/>
            <a:ext cx="3077740" cy="513427"/>
          </a:xfrm>
          <a:prstGeom prst="rect">
            <a:avLst/>
          </a:prstGeom>
        </p:spPr>
        <p:txBody>
          <a:bodyPr vert="horz" lIns="94650" tIns="47325" rIns="94650" bIns="47325" rtlCol="0" anchor="b"/>
          <a:lstStyle>
            <a:lvl1pPr algn="r">
              <a:defRPr sz="1200"/>
            </a:lvl1pPr>
          </a:lstStyle>
          <a:p>
            <a:fld id="{31C805A1-1446-4931-B4D6-8F09621CB1A8}" type="slidenum">
              <a:rPr kumimoji="1" lang="ja-JP" altLang="en-US" smtClean="0"/>
              <a:t>‹#›</a:t>
            </a:fld>
            <a:endParaRPr kumimoji="1" lang="ja-JP" altLang="en-US"/>
          </a:p>
        </p:txBody>
      </p:sp>
    </p:spTree>
    <p:extLst>
      <p:ext uri="{BB962C8B-B14F-4D97-AF65-F5344CB8AC3E}">
        <p14:creationId xmlns:p14="http://schemas.microsoft.com/office/powerpoint/2010/main" val="1001101043"/>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36"/>
            <a:ext cx="10363200" cy="1470025"/>
          </a:xfrm>
        </p:spPr>
        <p:txBody>
          <a:bodyPr/>
          <a:lstStyle/>
          <a:p>
            <a:r>
              <a:rPr kumimoji="1" lang="ja-JP" altLang="en-US"/>
              <a:t>マスター タイトルの書式設定</a:t>
            </a:r>
            <a:endParaRPr kumimoji="1" lang="ja-JP" altLang="en-US" dirty="0"/>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66" indent="0" algn="ctr">
              <a:buNone/>
              <a:defRPr>
                <a:solidFill>
                  <a:schemeClr val="tx1">
                    <a:tint val="75000"/>
                  </a:schemeClr>
                </a:solidFill>
              </a:defRPr>
            </a:lvl2pPr>
            <a:lvl3pPr marL="914332" indent="0" algn="ctr">
              <a:buNone/>
              <a:defRPr>
                <a:solidFill>
                  <a:schemeClr val="tx1">
                    <a:tint val="75000"/>
                  </a:schemeClr>
                </a:solidFill>
              </a:defRPr>
            </a:lvl3pPr>
            <a:lvl4pPr marL="1371496" indent="0" algn="ctr">
              <a:buNone/>
              <a:defRPr>
                <a:solidFill>
                  <a:schemeClr val="tx1">
                    <a:tint val="75000"/>
                  </a:schemeClr>
                </a:solidFill>
              </a:defRPr>
            </a:lvl4pPr>
            <a:lvl5pPr marL="1828664" indent="0" algn="ctr">
              <a:buNone/>
              <a:defRPr>
                <a:solidFill>
                  <a:schemeClr val="tx1">
                    <a:tint val="75000"/>
                  </a:schemeClr>
                </a:solidFill>
              </a:defRPr>
            </a:lvl5pPr>
            <a:lvl6pPr marL="2285830" indent="0" algn="ctr">
              <a:buNone/>
              <a:defRPr>
                <a:solidFill>
                  <a:schemeClr val="tx1">
                    <a:tint val="75000"/>
                  </a:schemeClr>
                </a:solidFill>
              </a:defRPr>
            </a:lvl6pPr>
            <a:lvl7pPr marL="2742994" indent="0" algn="ctr">
              <a:buNone/>
              <a:defRPr>
                <a:solidFill>
                  <a:schemeClr val="tx1">
                    <a:tint val="75000"/>
                  </a:schemeClr>
                </a:solidFill>
              </a:defRPr>
            </a:lvl7pPr>
            <a:lvl8pPr marL="3200160" indent="0" algn="ctr">
              <a:buNone/>
              <a:defRPr>
                <a:solidFill>
                  <a:schemeClr val="tx1">
                    <a:tint val="75000"/>
                  </a:schemeClr>
                </a:solidFill>
              </a:defRPr>
            </a:lvl8pPr>
            <a:lvl9pPr marL="3657326" indent="0" algn="ctr">
              <a:buNone/>
              <a:defRPr>
                <a:solidFill>
                  <a:schemeClr val="tx1">
                    <a:tint val="75000"/>
                  </a:schemeClr>
                </a:solidFill>
              </a:defRPr>
            </a:lvl9pPr>
          </a:lstStyle>
          <a:p>
            <a:r>
              <a:rPr kumimoji="1" lang="ja-JP" altLang="en-US"/>
              <a:t>マスター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47C82B9A-EAF4-4961-B184-77CCDC74F35A}" type="datetime1">
              <a:rPr kumimoji="1" lang="ja-JP" altLang="en-US" smtClean="0"/>
              <a:t>2026/10/30</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884905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AA7CE3A-F9C8-472C-B353-E08719025F61}" type="datetime1">
              <a:rPr kumimoji="1" lang="ja-JP" altLang="en-US" smtClean="0"/>
              <a:t>2026/10/30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612656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11"/>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66" indent="0">
              <a:buNone/>
              <a:defRPr sz="1801">
                <a:solidFill>
                  <a:schemeClr val="tx1">
                    <a:tint val="75000"/>
                  </a:schemeClr>
                </a:solidFill>
              </a:defRPr>
            </a:lvl2pPr>
            <a:lvl3pPr marL="914332" indent="0">
              <a:buNone/>
              <a:defRPr sz="1600">
                <a:solidFill>
                  <a:schemeClr val="tx1">
                    <a:tint val="75000"/>
                  </a:schemeClr>
                </a:solidFill>
              </a:defRPr>
            </a:lvl3pPr>
            <a:lvl4pPr marL="1371496" indent="0">
              <a:buNone/>
              <a:defRPr sz="1401">
                <a:solidFill>
                  <a:schemeClr val="tx1">
                    <a:tint val="75000"/>
                  </a:schemeClr>
                </a:solidFill>
              </a:defRPr>
            </a:lvl4pPr>
            <a:lvl5pPr marL="1828664" indent="0">
              <a:buNone/>
              <a:defRPr sz="1401">
                <a:solidFill>
                  <a:schemeClr val="tx1">
                    <a:tint val="75000"/>
                  </a:schemeClr>
                </a:solidFill>
              </a:defRPr>
            </a:lvl5pPr>
            <a:lvl6pPr marL="2285830" indent="0">
              <a:buNone/>
              <a:defRPr sz="1401">
                <a:solidFill>
                  <a:schemeClr val="tx1">
                    <a:tint val="75000"/>
                  </a:schemeClr>
                </a:solidFill>
              </a:defRPr>
            </a:lvl6pPr>
            <a:lvl7pPr marL="2742994" indent="0">
              <a:buNone/>
              <a:defRPr sz="1401">
                <a:solidFill>
                  <a:schemeClr val="tx1">
                    <a:tint val="75000"/>
                  </a:schemeClr>
                </a:solidFill>
              </a:defRPr>
            </a:lvl7pPr>
            <a:lvl8pPr marL="3200160" indent="0">
              <a:buNone/>
              <a:defRPr sz="1401">
                <a:solidFill>
                  <a:schemeClr val="tx1">
                    <a:tint val="75000"/>
                  </a:schemeClr>
                </a:solidFill>
              </a:defRPr>
            </a:lvl8pPr>
            <a:lvl9pPr marL="3657326" indent="0">
              <a:buNone/>
              <a:defRPr sz="1401">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19FEF28-3131-4502-AF9E-1D88138F4CAC}" type="datetime1">
              <a:rPr kumimoji="1" lang="ja-JP" altLang="en-US" smtClean="0"/>
              <a:t>2026/10/30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866547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67942"/>
            <a:ext cx="5384800" cy="4569371"/>
          </a:xfrm>
        </p:spPr>
        <p:txBody>
          <a:bodyPr/>
          <a:lstStyle>
            <a:lvl1pPr>
              <a:defRPr sz="2800"/>
            </a:lvl1pPr>
            <a:lvl2pPr>
              <a:defRPr sz="2400"/>
            </a:lvl2pPr>
            <a:lvl3pPr>
              <a:defRPr sz="2000"/>
            </a:lvl3pPr>
            <a:lvl4pPr>
              <a:defRPr sz="1801"/>
            </a:lvl4pPr>
            <a:lvl5pPr>
              <a:defRPr sz="1801"/>
            </a:lvl5pPr>
            <a:lvl6pPr>
              <a:defRPr sz="1801"/>
            </a:lvl6pPr>
            <a:lvl7pPr>
              <a:defRPr sz="1801"/>
            </a:lvl7pPr>
            <a:lvl8pPr>
              <a:defRPr sz="1801"/>
            </a:lvl8pPr>
            <a:lvl9pPr>
              <a:defRPr sz="1801"/>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4" name="コンテンツ プレースホルダー 3"/>
          <p:cNvSpPr>
            <a:spLocks noGrp="1"/>
          </p:cNvSpPr>
          <p:nvPr>
            <p:ph sz="half" idx="2"/>
          </p:nvPr>
        </p:nvSpPr>
        <p:spPr>
          <a:xfrm>
            <a:off x="6197600" y="1667942"/>
            <a:ext cx="5384800" cy="4569371"/>
          </a:xfrm>
        </p:spPr>
        <p:txBody>
          <a:bodyPr/>
          <a:lstStyle>
            <a:lvl1pPr>
              <a:defRPr sz="2800"/>
            </a:lvl1pPr>
            <a:lvl2pPr>
              <a:defRPr sz="2400"/>
            </a:lvl2pPr>
            <a:lvl3pPr>
              <a:defRPr sz="2000"/>
            </a:lvl3pPr>
            <a:lvl4pPr>
              <a:defRPr sz="1801"/>
            </a:lvl4pPr>
            <a:lvl5pPr>
              <a:defRPr sz="1801"/>
            </a:lvl5pPr>
            <a:lvl6pPr>
              <a:defRPr sz="1801"/>
            </a:lvl6pPr>
            <a:lvl7pPr>
              <a:defRPr sz="1801"/>
            </a:lvl7pPr>
            <a:lvl8pPr>
              <a:defRPr sz="1801"/>
            </a:lvl8pPr>
            <a:lvl9pPr>
              <a:defRPr sz="1801"/>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5" name="日付プレースホルダー 4"/>
          <p:cNvSpPr>
            <a:spLocks noGrp="1"/>
          </p:cNvSpPr>
          <p:nvPr>
            <p:ph type="dt" sz="half" idx="10"/>
          </p:nvPr>
        </p:nvSpPr>
        <p:spPr/>
        <p:txBody>
          <a:bodyPr/>
          <a:lstStyle/>
          <a:p>
            <a:fld id="{C01AADBD-5674-4B4A-B52D-CA089D67512B}" type="datetime1">
              <a:rPr kumimoji="1" lang="ja-JP" altLang="en-US" smtClean="0"/>
              <a:t>2026/10/30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3930501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46262"/>
            <a:ext cx="5386917" cy="639762"/>
          </a:xfrm>
        </p:spPr>
        <p:txBody>
          <a:bodyPr anchor="b"/>
          <a:lstStyle>
            <a:lvl1pPr marL="0" indent="0">
              <a:buNone/>
              <a:defRPr sz="2400" b="1"/>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286024"/>
            <a:ext cx="5386917" cy="3951288"/>
          </a:xfrm>
        </p:spPr>
        <p:txBody>
          <a:bodyPr/>
          <a:lstStyle>
            <a:lvl1pPr>
              <a:defRPr sz="2400"/>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5" name="テキスト プレースホルダー 4"/>
          <p:cNvSpPr>
            <a:spLocks noGrp="1"/>
          </p:cNvSpPr>
          <p:nvPr>
            <p:ph type="body" sz="quarter" idx="3"/>
          </p:nvPr>
        </p:nvSpPr>
        <p:spPr>
          <a:xfrm>
            <a:off x="6193374" y="1646262"/>
            <a:ext cx="5389033" cy="639762"/>
          </a:xfrm>
        </p:spPr>
        <p:txBody>
          <a:bodyPr anchor="b"/>
          <a:lstStyle>
            <a:lvl1pPr marL="0" indent="0">
              <a:buNone/>
              <a:defRPr sz="2400" b="1"/>
            </a:lvl1pPr>
            <a:lvl2pPr marL="457166" indent="0">
              <a:buNone/>
              <a:defRPr sz="2000" b="1"/>
            </a:lvl2pPr>
            <a:lvl3pPr marL="914332" indent="0">
              <a:buNone/>
              <a:defRPr sz="1801" b="1"/>
            </a:lvl3pPr>
            <a:lvl4pPr marL="1371496"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6"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74" y="2286024"/>
            <a:ext cx="5389033" cy="3951288"/>
          </a:xfrm>
        </p:spPr>
        <p:txBody>
          <a:bodyPr/>
          <a:lstStyle>
            <a:lvl1pPr>
              <a:defRPr sz="2400"/>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7FF94561-EBDD-45DA-B0FE-E8AC5CF8156E}" type="datetime1">
              <a:rPr kumimoji="1" lang="ja-JP" altLang="en-US" smtClean="0"/>
              <a:t>2026/10/30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620984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58B77CA4-9CBF-4C37-8D19-5B2351D311B2}" type="datetime1">
              <a:rPr kumimoji="1" lang="ja-JP" altLang="en-US" smtClean="0"/>
              <a:t>2026/10/30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06852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6D410D6-2895-4CAC-87A7-2DEF8FE2DBA0}" type="datetime1">
              <a:rPr kumimoji="1" lang="ja-JP" altLang="en-US" smtClean="0"/>
              <a:t>2026/10/30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555731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3" y="764704"/>
            <a:ext cx="4011084" cy="936104"/>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764704"/>
            <a:ext cx="6815667" cy="5493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4" name="テキスト プレースホルダー 3"/>
          <p:cNvSpPr>
            <a:spLocks noGrp="1"/>
          </p:cNvSpPr>
          <p:nvPr>
            <p:ph type="body" sz="half" idx="2"/>
          </p:nvPr>
        </p:nvSpPr>
        <p:spPr>
          <a:xfrm>
            <a:off x="609603" y="1700808"/>
            <a:ext cx="4011084" cy="4556969"/>
          </a:xfrm>
        </p:spPr>
        <p:txBody>
          <a:bodyPr/>
          <a:lstStyle>
            <a:lvl1pPr marL="0" indent="0">
              <a:buNone/>
              <a:defRPr sz="1401"/>
            </a:lvl1pPr>
            <a:lvl2pPr marL="457166" indent="0">
              <a:buNone/>
              <a:defRPr sz="1200"/>
            </a:lvl2pPr>
            <a:lvl3pPr marL="914332" indent="0">
              <a:buNone/>
              <a:defRPr sz="1001"/>
            </a:lvl3pPr>
            <a:lvl4pPr marL="1371496"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6"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97FD4A1-03AF-4FC8-B582-6CFEB7509C21}" type="datetime1">
              <a:rPr kumimoji="1" lang="ja-JP" altLang="en-US" smtClean="0"/>
              <a:t>2026/10/30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807454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937720"/>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749895"/>
            <a:ext cx="7315200" cy="4114800"/>
          </a:xfrm>
        </p:spPr>
        <p:txBody>
          <a:bodyPr/>
          <a:lstStyle>
            <a:lvl1pPr marL="0" indent="0">
              <a:buNone/>
              <a:defRPr sz="3200"/>
            </a:lvl1pPr>
            <a:lvl2pPr marL="457166" indent="0">
              <a:buNone/>
              <a:defRPr sz="2800"/>
            </a:lvl2pPr>
            <a:lvl3pPr marL="914332" indent="0">
              <a:buNone/>
              <a:defRPr sz="2400"/>
            </a:lvl3pPr>
            <a:lvl4pPr marL="1371496"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6" indent="0">
              <a:buNone/>
              <a:defRPr sz="20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2389717" y="5504458"/>
            <a:ext cx="7315200" cy="804862"/>
          </a:xfrm>
        </p:spPr>
        <p:txBody>
          <a:bodyPr/>
          <a:lstStyle>
            <a:lvl1pPr marL="0" indent="0">
              <a:buNone/>
              <a:defRPr sz="1401"/>
            </a:lvl1pPr>
            <a:lvl2pPr marL="457166" indent="0">
              <a:buNone/>
              <a:defRPr sz="1200"/>
            </a:lvl2pPr>
            <a:lvl3pPr marL="914332" indent="0">
              <a:buNone/>
              <a:defRPr sz="1001"/>
            </a:lvl3pPr>
            <a:lvl4pPr marL="1371496"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6"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F3417DC-3B9C-4DF9-9123-E501AC379218}" type="datetime1">
              <a:rPr kumimoji="1" lang="ja-JP" altLang="en-US" smtClean="0"/>
              <a:t>2026/10/30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053563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E2421DC-5EC7-4A20-ACFB-CB79E1FABE79}" type="datetime1">
              <a:rPr kumimoji="1" lang="ja-JP" altLang="en-US" smtClean="0"/>
              <a:t>2026/10/30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947475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692696"/>
            <a:ext cx="2743200" cy="5544616"/>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692696"/>
            <a:ext cx="8026400" cy="5544616"/>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56A6BA0-BE9C-4B1C-844A-01A95BCA0925}" type="datetime1">
              <a:rPr kumimoji="1" lang="ja-JP" altLang="en-US" smtClean="0"/>
              <a:t>2026/10/30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2548474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832C58AB-D8E6-4885-B3D5-348605D6D4E1}" type="datetime1">
              <a:rPr kumimoji="1" lang="ja-JP" altLang="en-US" smtClean="0"/>
              <a:t>2026/10/30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365763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31"/>
            <a:ext cx="6172200" cy="4873625"/>
          </a:xfrm>
        </p:spPr>
        <p:txBody>
          <a:bodyPr anchor="t"/>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6B6E85B-38ED-4859-A2A4-C64510FDCA62}" type="datetimeFigureOut">
              <a:rPr kumimoji="1" lang="ja-JP" altLang="en-US" smtClean="0"/>
              <a:t>2026/10/30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388EACA-E4DD-4AB3-950B-C450314FBBCA}" type="slidenum">
              <a:rPr kumimoji="1" lang="ja-JP" altLang="en-US" smtClean="0"/>
              <a:t>‹#›</a:t>
            </a:fld>
            <a:endParaRPr kumimoji="1" lang="ja-JP" altLang="en-US"/>
          </a:p>
        </p:txBody>
      </p:sp>
    </p:spTree>
    <p:extLst>
      <p:ext uri="{BB962C8B-B14F-4D97-AF65-F5344CB8AC3E}">
        <p14:creationId xmlns:p14="http://schemas.microsoft.com/office/powerpoint/2010/main" val="257338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548680"/>
            <a:ext cx="10972800" cy="1008112"/>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609600" y="1628800"/>
            <a:ext cx="10972800" cy="4608512"/>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609600" y="635636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28AED7-D448-426B-8E00-F79BB8E7F54C}" type="datetime1">
              <a:rPr kumimoji="1" lang="ja-JP" altLang="en-US" smtClean="0"/>
              <a:t>2026/10/30</a:t>
            </a:fld>
            <a:endParaRPr kumimoji="1" lang="ja-JP" altLang="en-US"/>
          </a:p>
        </p:txBody>
      </p:sp>
      <p:sp>
        <p:nvSpPr>
          <p:cNvPr id="5" name="フッター プレースホルダー 4"/>
          <p:cNvSpPr>
            <a:spLocks noGrp="1"/>
          </p:cNvSpPr>
          <p:nvPr>
            <p:ph type="ftr" sz="quarter" idx="3"/>
          </p:nvPr>
        </p:nvSpPr>
        <p:spPr>
          <a:xfrm>
            <a:off x="4165600" y="635636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737600" y="635636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01C6D-80EB-490D-8A1D-E86D9EEBEE2C}" type="slidenum">
              <a:rPr kumimoji="1" lang="ja-JP" altLang="en-US" smtClean="0"/>
              <a:t>‹#›</a:t>
            </a:fld>
            <a:endParaRPr kumimoji="1" lang="ja-JP" altLang="en-US"/>
          </a:p>
        </p:txBody>
      </p:sp>
    </p:spTree>
    <p:extLst>
      <p:ext uri="{BB962C8B-B14F-4D97-AF65-F5344CB8AC3E}">
        <p14:creationId xmlns:p14="http://schemas.microsoft.com/office/powerpoint/2010/main" val="1868950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ctr" defTabSz="914332" rtl="0" eaLnBrk="1" latinLnBrk="0" hangingPunct="1">
        <a:spcBef>
          <a:spcPct val="0"/>
        </a:spcBef>
        <a:buNone/>
        <a:defRPr kumimoji="1" sz="3600" kern="1200">
          <a:solidFill>
            <a:schemeClr val="tx1"/>
          </a:solidFill>
          <a:latin typeface="+mj-lt"/>
          <a:ea typeface="+mj-ea"/>
          <a:cs typeface="+mj-cs"/>
        </a:defRPr>
      </a:lvl1pPr>
    </p:titleStyle>
    <p:bodyStyle>
      <a:lvl1pPr marL="342874" indent="-342874" algn="l" defTabSz="914332"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895" indent="-285730" algn="l" defTabSz="914332"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2914" indent="-228584" algn="l" defTabSz="914332"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081" indent="-228584" algn="l" defTabSz="914332"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247" indent="-228584" algn="l" defTabSz="914332"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413" indent="-228584" algn="l" defTabSz="914332"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578" indent="-228584" algn="l" defTabSz="914332"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8744" indent="-228584" algn="l" defTabSz="914332"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5910" indent="-228584" algn="l" defTabSz="914332"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332" rtl="0" eaLnBrk="1" latinLnBrk="0" hangingPunct="1">
        <a:defRPr kumimoji="1" sz="1801" kern="1200">
          <a:solidFill>
            <a:schemeClr val="tx1"/>
          </a:solidFill>
          <a:latin typeface="+mn-lt"/>
          <a:ea typeface="+mn-ea"/>
          <a:cs typeface="+mn-cs"/>
        </a:defRPr>
      </a:lvl1pPr>
      <a:lvl2pPr marL="457166" algn="l" defTabSz="914332" rtl="0" eaLnBrk="1" latinLnBrk="0" hangingPunct="1">
        <a:defRPr kumimoji="1" sz="1801" kern="1200">
          <a:solidFill>
            <a:schemeClr val="tx1"/>
          </a:solidFill>
          <a:latin typeface="+mn-lt"/>
          <a:ea typeface="+mn-ea"/>
          <a:cs typeface="+mn-cs"/>
        </a:defRPr>
      </a:lvl2pPr>
      <a:lvl3pPr marL="914332" algn="l" defTabSz="914332" rtl="0" eaLnBrk="1" latinLnBrk="0" hangingPunct="1">
        <a:defRPr kumimoji="1" sz="1801" kern="1200">
          <a:solidFill>
            <a:schemeClr val="tx1"/>
          </a:solidFill>
          <a:latin typeface="+mn-lt"/>
          <a:ea typeface="+mn-ea"/>
          <a:cs typeface="+mn-cs"/>
        </a:defRPr>
      </a:lvl3pPr>
      <a:lvl4pPr marL="1371496" algn="l" defTabSz="914332" rtl="0" eaLnBrk="1" latinLnBrk="0" hangingPunct="1">
        <a:defRPr kumimoji="1" sz="1801" kern="1200">
          <a:solidFill>
            <a:schemeClr val="tx1"/>
          </a:solidFill>
          <a:latin typeface="+mn-lt"/>
          <a:ea typeface="+mn-ea"/>
          <a:cs typeface="+mn-cs"/>
        </a:defRPr>
      </a:lvl4pPr>
      <a:lvl5pPr marL="1828664" algn="l" defTabSz="914332" rtl="0" eaLnBrk="1" latinLnBrk="0" hangingPunct="1">
        <a:defRPr kumimoji="1" sz="1801" kern="1200">
          <a:solidFill>
            <a:schemeClr val="tx1"/>
          </a:solidFill>
          <a:latin typeface="+mn-lt"/>
          <a:ea typeface="+mn-ea"/>
          <a:cs typeface="+mn-cs"/>
        </a:defRPr>
      </a:lvl5pPr>
      <a:lvl6pPr marL="2285830" algn="l" defTabSz="914332" rtl="0" eaLnBrk="1" latinLnBrk="0" hangingPunct="1">
        <a:defRPr kumimoji="1" sz="1801" kern="1200">
          <a:solidFill>
            <a:schemeClr val="tx1"/>
          </a:solidFill>
          <a:latin typeface="+mn-lt"/>
          <a:ea typeface="+mn-ea"/>
          <a:cs typeface="+mn-cs"/>
        </a:defRPr>
      </a:lvl6pPr>
      <a:lvl7pPr marL="2742994" algn="l" defTabSz="914332" rtl="0" eaLnBrk="1" latinLnBrk="0" hangingPunct="1">
        <a:defRPr kumimoji="1" sz="1801" kern="1200">
          <a:solidFill>
            <a:schemeClr val="tx1"/>
          </a:solidFill>
          <a:latin typeface="+mn-lt"/>
          <a:ea typeface="+mn-ea"/>
          <a:cs typeface="+mn-cs"/>
        </a:defRPr>
      </a:lvl7pPr>
      <a:lvl8pPr marL="3200160" algn="l" defTabSz="914332" rtl="0" eaLnBrk="1" latinLnBrk="0" hangingPunct="1">
        <a:defRPr kumimoji="1" sz="1801" kern="1200">
          <a:solidFill>
            <a:schemeClr val="tx1"/>
          </a:solidFill>
          <a:latin typeface="+mn-lt"/>
          <a:ea typeface="+mn-ea"/>
          <a:cs typeface="+mn-cs"/>
        </a:defRPr>
      </a:lvl8pPr>
      <a:lvl9pPr marL="3657326" algn="l" defTabSz="914332" rtl="0" eaLnBrk="1" latinLnBrk="0" hangingPunct="1">
        <a:defRPr kumimoji="1"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10/30/2026</a:t>
            </a:fld>
            <a:endParaRPr lang="en-US" dirty="0"/>
          </a:p>
        </p:txBody>
      </p:sp>
      <p:sp>
        <p:nvSpPr>
          <p:cNvPr id="5" name="Footer Placeholder 4"/>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853995099"/>
      </p:ext>
    </p:extLst>
  </p:cSld>
  <p:clrMap bg1="lt1" tx1="dk1" bg2="lt2" tx2="dk2" accent1="accent1" accent2="accent2" accent3="accent3" accent4="accent4" accent5="accent5" accent6="accent6" hlink="hlink" folHlink="folHlink"/>
  <p:sldLayoutIdLst>
    <p:sldLayoutId id="2147483779" r:id="rId1"/>
  </p:sldLayoutIdLst>
  <p:hf hdr="0" ftr="0" dt="0"/>
  <p:txStyles>
    <p:titleStyle>
      <a:lvl1pPr algn="l" defTabSz="914354"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354" rtl="0" eaLnBrk="1" latinLnBrk="0" hangingPunct="1">
        <a:defRPr kumimoji="1" sz="1800" kern="1200">
          <a:solidFill>
            <a:schemeClr val="tx1"/>
          </a:solidFill>
          <a:latin typeface="+mn-lt"/>
          <a:ea typeface="+mn-ea"/>
          <a:cs typeface="+mn-cs"/>
        </a:defRPr>
      </a:lvl1pPr>
      <a:lvl2pPr marL="457178" algn="l" defTabSz="914354" rtl="0" eaLnBrk="1" latinLnBrk="0" hangingPunct="1">
        <a:defRPr kumimoji="1" sz="1800" kern="1200">
          <a:solidFill>
            <a:schemeClr val="tx1"/>
          </a:solidFill>
          <a:latin typeface="+mn-lt"/>
          <a:ea typeface="+mn-ea"/>
          <a:cs typeface="+mn-cs"/>
        </a:defRPr>
      </a:lvl2pPr>
      <a:lvl3pPr marL="914354" algn="l" defTabSz="914354" rtl="0" eaLnBrk="1" latinLnBrk="0" hangingPunct="1">
        <a:defRPr kumimoji="1" sz="1800" kern="1200">
          <a:solidFill>
            <a:schemeClr val="tx1"/>
          </a:solidFill>
          <a:latin typeface="+mn-lt"/>
          <a:ea typeface="+mn-ea"/>
          <a:cs typeface="+mn-cs"/>
        </a:defRPr>
      </a:lvl3pPr>
      <a:lvl4pPr marL="1371532" algn="l" defTabSz="914354" rtl="0" eaLnBrk="1" latinLnBrk="0" hangingPunct="1">
        <a:defRPr kumimoji="1" sz="1800" kern="1200">
          <a:solidFill>
            <a:schemeClr val="tx1"/>
          </a:solidFill>
          <a:latin typeface="+mn-lt"/>
          <a:ea typeface="+mn-ea"/>
          <a:cs typeface="+mn-cs"/>
        </a:defRPr>
      </a:lvl4pPr>
      <a:lvl5pPr marL="1828709" algn="l" defTabSz="914354" rtl="0" eaLnBrk="1" latinLnBrk="0" hangingPunct="1">
        <a:defRPr kumimoji="1" sz="1800" kern="1200">
          <a:solidFill>
            <a:schemeClr val="tx1"/>
          </a:solidFill>
          <a:latin typeface="+mn-lt"/>
          <a:ea typeface="+mn-ea"/>
          <a:cs typeface="+mn-cs"/>
        </a:defRPr>
      </a:lvl5pPr>
      <a:lvl6pPr marL="2285886" algn="l" defTabSz="914354" rtl="0" eaLnBrk="1" latinLnBrk="0" hangingPunct="1">
        <a:defRPr kumimoji="1" sz="1800" kern="1200">
          <a:solidFill>
            <a:schemeClr val="tx1"/>
          </a:solidFill>
          <a:latin typeface="+mn-lt"/>
          <a:ea typeface="+mn-ea"/>
          <a:cs typeface="+mn-cs"/>
        </a:defRPr>
      </a:lvl6pPr>
      <a:lvl7pPr marL="2743062" algn="l" defTabSz="914354" rtl="0" eaLnBrk="1" latinLnBrk="0" hangingPunct="1">
        <a:defRPr kumimoji="1" sz="1800" kern="1200">
          <a:solidFill>
            <a:schemeClr val="tx1"/>
          </a:solidFill>
          <a:latin typeface="+mn-lt"/>
          <a:ea typeface="+mn-ea"/>
          <a:cs typeface="+mn-cs"/>
        </a:defRPr>
      </a:lvl7pPr>
      <a:lvl8pPr marL="3200240" algn="l" defTabSz="914354" rtl="0" eaLnBrk="1" latinLnBrk="0" hangingPunct="1">
        <a:defRPr kumimoji="1" sz="1800" kern="1200">
          <a:solidFill>
            <a:schemeClr val="tx1"/>
          </a:solidFill>
          <a:latin typeface="+mn-lt"/>
          <a:ea typeface="+mn-ea"/>
          <a:cs typeface="+mn-cs"/>
        </a:defRPr>
      </a:lvl8pPr>
      <a:lvl9pPr marL="3657418" algn="l" defTabSz="914354"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3.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4759524-E860-B5A9-CB2F-DEBA9806BC4B}"/>
              </a:ext>
            </a:extLst>
          </p:cNvPr>
          <p:cNvSpPr txBox="1"/>
          <p:nvPr/>
        </p:nvSpPr>
        <p:spPr>
          <a:xfrm>
            <a:off x="-6000" y="0"/>
            <a:ext cx="7614168" cy="469556"/>
          </a:xfrm>
          <a:prstGeom prst="rect">
            <a:avLst/>
          </a:prstGeom>
          <a:solidFill>
            <a:srgbClr val="009C89"/>
          </a:solidFill>
          <a:ln>
            <a:noFill/>
          </a:ln>
        </p:spPr>
        <p:txBody>
          <a:bodyPr wrap="square" rtlCol="0">
            <a:spAutoFit/>
          </a:bodyPr>
          <a:lstStyle/>
          <a:p>
            <a:pPr>
              <a:spcAft>
                <a:spcPts val="555"/>
              </a:spcAft>
              <a:defRPr/>
            </a:pPr>
            <a:endParaRPr lang="ja-JP" altLang="en-US" sz="1477" b="1" dirty="0">
              <a:solidFill>
                <a:schemeClr val="bg1"/>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DCADD682-A742-8A8F-FC5F-DE4921C2FA41}"/>
              </a:ext>
            </a:extLst>
          </p:cNvPr>
          <p:cNvSpPr txBox="1"/>
          <p:nvPr/>
        </p:nvSpPr>
        <p:spPr>
          <a:xfrm>
            <a:off x="143565" y="78375"/>
            <a:ext cx="6276431" cy="338554"/>
          </a:xfrm>
          <a:prstGeom prst="rect">
            <a:avLst/>
          </a:prstGeom>
          <a:noFill/>
        </p:spPr>
        <p:txBody>
          <a:bodyPr wrap="square" rtlCol="0">
            <a:spAutoFit/>
          </a:bodyPr>
          <a:lstStyle/>
          <a:p>
            <a:pPr>
              <a:spcAft>
                <a:spcPts val="555"/>
              </a:spcAft>
              <a:defRPr/>
            </a:pPr>
            <a:r>
              <a:rPr lang="ja-JP" altLang="en-US" sz="1600" b="1" dirty="0">
                <a:solidFill>
                  <a:schemeClr val="bg1"/>
                </a:solidFill>
                <a:latin typeface="メイリオ" panose="020B0604030504040204" pitchFamily="50" charset="-128"/>
                <a:ea typeface="メイリオ" panose="020B0604030504040204" pitchFamily="50" charset="-128"/>
              </a:rPr>
              <a:t>エキスポ</a:t>
            </a:r>
            <a:r>
              <a:rPr lang="en-US" altLang="ja-JP" sz="1600" b="1" dirty="0">
                <a:solidFill>
                  <a:schemeClr val="bg1"/>
                </a:solidFill>
                <a:latin typeface="メイリオ" panose="020B0604030504040204" pitchFamily="50" charset="-128"/>
                <a:ea typeface="メイリオ" panose="020B0604030504040204" pitchFamily="50" charset="-128"/>
              </a:rPr>
              <a:t>70</a:t>
            </a:r>
            <a:r>
              <a:rPr lang="ja-JP" altLang="en-US" sz="1600" b="1" dirty="0">
                <a:solidFill>
                  <a:schemeClr val="bg1"/>
                </a:solidFill>
                <a:latin typeface="メイリオ" panose="020B0604030504040204" pitchFamily="50" charset="-128"/>
                <a:ea typeface="メイリオ" panose="020B0604030504040204" pitchFamily="50" charset="-128"/>
              </a:rPr>
              <a:t>万博の森と日本庭園自然共生サイト活動計画の概要</a:t>
            </a:r>
            <a:endParaRPr lang="en-US" altLang="ja-JP" sz="1600" b="1" dirty="0">
              <a:solidFill>
                <a:schemeClr val="bg1"/>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1376A0FD-E6EE-733B-3411-3C0FB11391D8}"/>
              </a:ext>
            </a:extLst>
          </p:cNvPr>
          <p:cNvSpPr txBox="1"/>
          <p:nvPr/>
        </p:nvSpPr>
        <p:spPr>
          <a:xfrm>
            <a:off x="188462" y="547279"/>
            <a:ext cx="1991544" cy="307905"/>
          </a:xfrm>
          <a:prstGeom prst="rect">
            <a:avLst/>
          </a:prstGeom>
          <a:noFill/>
        </p:spPr>
        <p:txBody>
          <a:bodyPr wrap="square" rtlCol="0">
            <a:spAutoFit/>
          </a:bodyPr>
          <a:lstStyle/>
          <a:p>
            <a:pPr>
              <a:spcAft>
                <a:spcPts val="555"/>
              </a:spcAft>
              <a:defRPr/>
            </a:pPr>
            <a:r>
              <a:rPr lang="en-US" altLang="ja-JP" sz="1401" b="1" dirty="0">
                <a:solidFill>
                  <a:srgbClr val="009C89"/>
                </a:solidFill>
                <a:latin typeface="メイリオ" panose="020B0604030504040204" pitchFamily="50" charset="-128"/>
                <a:ea typeface="メイリオ" panose="020B0604030504040204" pitchFamily="50" charset="-128"/>
              </a:rPr>
              <a:t>【</a:t>
            </a:r>
            <a:r>
              <a:rPr lang="ja-JP" altLang="en-US" sz="1401" b="1" dirty="0">
                <a:solidFill>
                  <a:srgbClr val="009C89"/>
                </a:solidFill>
                <a:latin typeface="メイリオ" panose="020B0604030504040204" pitchFamily="50" charset="-128"/>
                <a:ea typeface="メイリオ" panose="020B0604030504040204" pitchFamily="50" charset="-128"/>
              </a:rPr>
              <a:t>実施区域・面積</a:t>
            </a:r>
            <a:r>
              <a:rPr lang="en-US" altLang="ja-JP" sz="1401" b="1" dirty="0">
                <a:solidFill>
                  <a:srgbClr val="009C89"/>
                </a:solidFill>
                <a:latin typeface="メイリオ" panose="020B0604030504040204" pitchFamily="50" charset="-128"/>
                <a:ea typeface="メイリオ" panose="020B0604030504040204" pitchFamily="50" charset="-128"/>
              </a:rPr>
              <a:t>】</a:t>
            </a:r>
            <a:endParaRPr lang="en-US" altLang="ja-JP" sz="1401" dirty="0">
              <a:solidFill>
                <a:schemeClr val="tx1">
                  <a:lumMod val="75000"/>
                  <a:lumOff val="25000"/>
                </a:schemeClr>
              </a:solidFill>
              <a:highlight>
                <a:srgbClr val="FFFF00"/>
              </a:highlight>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DB7FA8D0-185C-1105-EFF0-B163850D886A}"/>
              </a:ext>
            </a:extLst>
          </p:cNvPr>
          <p:cNvSpPr txBox="1"/>
          <p:nvPr/>
        </p:nvSpPr>
        <p:spPr>
          <a:xfrm>
            <a:off x="358260" y="878329"/>
            <a:ext cx="2097105" cy="338554"/>
          </a:xfrm>
          <a:prstGeom prst="rect">
            <a:avLst/>
          </a:prstGeom>
          <a:noFill/>
        </p:spPr>
        <p:txBody>
          <a:bodyPr wrap="square" rtlCol="0">
            <a:spAutoFit/>
          </a:bodyPr>
          <a:lstStyle/>
          <a:p>
            <a:pPr>
              <a:spcAft>
                <a:spcPts val="555"/>
              </a:spcAft>
              <a:defRPr/>
            </a:pPr>
            <a:r>
              <a:rPr lang="ja-JP" altLang="en-US" sz="1600" dirty="0">
                <a:solidFill>
                  <a:schemeClr val="tx1">
                    <a:lumMod val="75000"/>
                    <a:lumOff val="25000"/>
                  </a:schemeClr>
                </a:solidFill>
                <a:latin typeface="メイリオ" panose="020B0604030504040204" pitchFamily="50" charset="-128"/>
                <a:ea typeface="メイリオ" panose="020B0604030504040204" pitchFamily="50" charset="-128"/>
              </a:rPr>
              <a:t>大阪府、</a:t>
            </a:r>
            <a:r>
              <a:rPr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82.7ha</a:t>
            </a:r>
            <a:endParaRPr lang="en-US" altLang="ja-JP" sz="1600" dirty="0">
              <a:solidFill>
                <a:schemeClr val="tx1">
                  <a:lumMod val="75000"/>
                  <a:lumOff val="25000"/>
                </a:schemeClr>
              </a:solidFill>
              <a:highlight>
                <a:srgbClr val="FFFF00"/>
              </a:highlight>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808BBC6D-7036-753F-9433-AAFB800325B1}"/>
              </a:ext>
            </a:extLst>
          </p:cNvPr>
          <p:cNvSpPr txBox="1"/>
          <p:nvPr/>
        </p:nvSpPr>
        <p:spPr>
          <a:xfrm>
            <a:off x="181453" y="2618105"/>
            <a:ext cx="1991544" cy="307905"/>
          </a:xfrm>
          <a:prstGeom prst="rect">
            <a:avLst/>
          </a:prstGeom>
          <a:noFill/>
        </p:spPr>
        <p:txBody>
          <a:bodyPr wrap="square" rtlCol="0">
            <a:spAutoFit/>
          </a:bodyPr>
          <a:lstStyle/>
          <a:p>
            <a:pPr>
              <a:spcAft>
                <a:spcPts val="555"/>
              </a:spcAft>
              <a:defRPr/>
            </a:pPr>
            <a:r>
              <a:rPr lang="en-US" altLang="ja-JP" sz="1401" b="1" dirty="0">
                <a:solidFill>
                  <a:srgbClr val="009C89"/>
                </a:solidFill>
                <a:latin typeface="メイリオ" panose="020B0604030504040204" pitchFamily="50" charset="-128"/>
                <a:ea typeface="メイリオ" panose="020B0604030504040204" pitchFamily="50" charset="-128"/>
              </a:rPr>
              <a:t>【</a:t>
            </a:r>
            <a:r>
              <a:rPr lang="ja-JP" altLang="en-US" sz="1401" b="1" dirty="0">
                <a:solidFill>
                  <a:srgbClr val="009C89"/>
                </a:solidFill>
                <a:latin typeface="メイリオ" panose="020B0604030504040204" pitchFamily="50" charset="-128"/>
                <a:ea typeface="メイリオ" panose="020B0604030504040204" pitchFamily="50" charset="-128"/>
              </a:rPr>
              <a:t>目標</a:t>
            </a:r>
            <a:r>
              <a:rPr lang="en-US" altLang="ja-JP" sz="1401" b="1" dirty="0">
                <a:solidFill>
                  <a:srgbClr val="009C89"/>
                </a:solidFill>
                <a:latin typeface="メイリオ" panose="020B0604030504040204" pitchFamily="50" charset="-128"/>
                <a:ea typeface="メイリオ" panose="020B0604030504040204" pitchFamily="50" charset="-128"/>
              </a:rPr>
              <a:t>】</a:t>
            </a:r>
          </a:p>
        </p:txBody>
      </p:sp>
      <p:sp>
        <p:nvSpPr>
          <p:cNvPr id="29" name="図プレースホルダー 19">
            <a:extLst>
              <a:ext uri="{FF2B5EF4-FFF2-40B4-BE49-F238E27FC236}">
                <a16:creationId xmlns:a16="http://schemas.microsoft.com/office/drawing/2014/main" id="{9F2BB934-B3A7-0140-29CD-063E4751EEEF}"/>
              </a:ext>
            </a:extLst>
          </p:cNvPr>
          <p:cNvSpPr txBox="1">
            <a:spLocks/>
          </p:cNvSpPr>
          <p:nvPr/>
        </p:nvSpPr>
        <p:spPr>
          <a:xfrm>
            <a:off x="8239658" y="1128798"/>
            <a:ext cx="3440719" cy="2219433"/>
          </a:xfrm>
          <a:prstGeom prst="rect">
            <a:avLst/>
          </a:prstGeom>
        </p:spPr>
        <p:txBody>
          <a:bodyPr/>
          <a:lstStyle/>
          <a:p>
            <a:endParaRPr lang="ja-JP" altLang="en-US"/>
          </a:p>
        </p:txBody>
      </p:sp>
      <p:sp>
        <p:nvSpPr>
          <p:cNvPr id="33" name="テキスト ボックス 32">
            <a:extLst>
              <a:ext uri="{FF2B5EF4-FFF2-40B4-BE49-F238E27FC236}">
                <a16:creationId xmlns:a16="http://schemas.microsoft.com/office/drawing/2014/main" id="{93789A90-7125-29BF-9E09-C4F3C8EB34D4}"/>
              </a:ext>
            </a:extLst>
          </p:cNvPr>
          <p:cNvSpPr txBox="1"/>
          <p:nvPr/>
        </p:nvSpPr>
        <p:spPr>
          <a:xfrm>
            <a:off x="173665" y="1274891"/>
            <a:ext cx="1864132" cy="600421"/>
          </a:xfrm>
          <a:prstGeom prst="rect">
            <a:avLst/>
          </a:prstGeom>
          <a:noFill/>
        </p:spPr>
        <p:txBody>
          <a:bodyPr wrap="square" rtlCol="0">
            <a:spAutoFit/>
          </a:bodyPr>
          <a:lstStyle/>
          <a:p>
            <a:pPr>
              <a:spcAft>
                <a:spcPts val="555"/>
              </a:spcAft>
              <a:defRPr/>
            </a:pPr>
            <a:r>
              <a:rPr lang="en-US" altLang="ja-JP" sz="1401" b="1" dirty="0">
                <a:solidFill>
                  <a:srgbClr val="009C89"/>
                </a:solidFill>
                <a:latin typeface="メイリオ" panose="020B0604030504040204" pitchFamily="50" charset="-128"/>
                <a:ea typeface="メイリオ" panose="020B0604030504040204" pitchFamily="50" charset="-128"/>
              </a:rPr>
              <a:t>【</a:t>
            </a:r>
            <a:r>
              <a:rPr lang="ja-JP" altLang="en-US" sz="1401" b="1" dirty="0">
                <a:solidFill>
                  <a:srgbClr val="009C89"/>
                </a:solidFill>
                <a:latin typeface="メイリオ" panose="020B0604030504040204" pitchFamily="50" charset="-128"/>
                <a:ea typeface="メイリオ" panose="020B0604030504040204" pitchFamily="50" charset="-128"/>
              </a:rPr>
              <a:t>実施区域の状況</a:t>
            </a:r>
            <a:r>
              <a:rPr lang="en-US" altLang="ja-JP" sz="1401" b="1" dirty="0">
                <a:solidFill>
                  <a:srgbClr val="009C89"/>
                </a:solidFill>
                <a:latin typeface="メイリオ" panose="020B0604030504040204" pitchFamily="50" charset="-128"/>
                <a:ea typeface="メイリオ" panose="020B0604030504040204" pitchFamily="50" charset="-128"/>
              </a:rPr>
              <a:t>】</a:t>
            </a:r>
          </a:p>
          <a:p>
            <a:pPr>
              <a:spcAft>
                <a:spcPts val="555"/>
              </a:spcAft>
              <a:defRPr/>
            </a:pPr>
            <a:endParaRPr lang="en-US" altLang="ja-JP" sz="1401" dirty="0">
              <a:solidFill>
                <a:schemeClr val="tx1">
                  <a:lumMod val="75000"/>
                  <a:lumOff val="25000"/>
                </a:schemeClr>
              </a:solidFill>
              <a:highlight>
                <a:srgbClr val="FFFF00"/>
              </a:highlight>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88E25C72-32EC-79BB-A0C7-BF6DBCCB8EEF}"/>
              </a:ext>
            </a:extLst>
          </p:cNvPr>
          <p:cNvSpPr txBox="1"/>
          <p:nvPr/>
        </p:nvSpPr>
        <p:spPr>
          <a:xfrm>
            <a:off x="173665" y="5201519"/>
            <a:ext cx="1681754" cy="307905"/>
          </a:xfrm>
          <a:prstGeom prst="rect">
            <a:avLst/>
          </a:prstGeom>
          <a:noFill/>
        </p:spPr>
        <p:txBody>
          <a:bodyPr wrap="square" rtlCol="0">
            <a:spAutoFit/>
          </a:bodyPr>
          <a:lstStyle/>
          <a:p>
            <a:pPr>
              <a:spcAft>
                <a:spcPts val="555"/>
              </a:spcAft>
              <a:defRPr/>
            </a:pPr>
            <a:r>
              <a:rPr lang="en-US" altLang="ja-JP" sz="1401" b="1" dirty="0">
                <a:solidFill>
                  <a:srgbClr val="009C89"/>
                </a:solidFill>
                <a:latin typeface="メイリオ" panose="020B0604030504040204" pitchFamily="50" charset="-128"/>
                <a:ea typeface="メイリオ" panose="020B0604030504040204" pitchFamily="50" charset="-128"/>
              </a:rPr>
              <a:t>【</a:t>
            </a:r>
            <a:r>
              <a:rPr lang="ja-JP" altLang="en-US" sz="1401" b="1" dirty="0">
                <a:solidFill>
                  <a:srgbClr val="009C89"/>
                </a:solidFill>
                <a:latin typeface="メイリオ" panose="020B0604030504040204" pitchFamily="50" charset="-128"/>
                <a:ea typeface="メイリオ" panose="020B0604030504040204" pitchFamily="50" charset="-128"/>
              </a:rPr>
              <a:t>実施体制</a:t>
            </a:r>
            <a:r>
              <a:rPr lang="en-US" altLang="ja-JP" sz="1401" b="1" dirty="0">
                <a:solidFill>
                  <a:srgbClr val="009C89"/>
                </a:solidFill>
                <a:latin typeface="メイリオ" panose="020B0604030504040204" pitchFamily="50" charset="-128"/>
                <a:ea typeface="メイリオ" panose="020B0604030504040204" pitchFamily="50" charset="-128"/>
              </a:rPr>
              <a:t>】</a:t>
            </a:r>
            <a:endParaRPr lang="en-US" altLang="ja-JP" sz="1401" dirty="0">
              <a:solidFill>
                <a:schemeClr val="tx1">
                  <a:lumMod val="75000"/>
                  <a:lumOff val="25000"/>
                </a:schemeClr>
              </a:solidFill>
              <a:highlight>
                <a:srgbClr val="FFFF00"/>
              </a:highlight>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8843D826-C183-5063-BC0F-7841E80EF2D9}"/>
              </a:ext>
            </a:extLst>
          </p:cNvPr>
          <p:cNvSpPr txBox="1"/>
          <p:nvPr/>
        </p:nvSpPr>
        <p:spPr>
          <a:xfrm>
            <a:off x="173665" y="6152444"/>
            <a:ext cx="3278767" cy="307905"/>
          </a:xfrm>
          <a:prstGeom prst="rect">
            <a:avLst/>
          </a:prstGeom>
          <a:noFill/>
        </p:spPr>
        <p:txBody>
          <a:bodyPr wrap="square" rtlCol="0">
            <a:spAutoFit/>
          </a:bodyPr>
          <a:lstStyle/>
          <a:p>
            <a:pPr>
              <a:spcAft>
                <a:spcPts val="555"/>
              </a:spcAft>
              <a:defRPr/>
            </a:pPr>
            <a:r>
              <a:rPr lang="en-US" altLang="ja-JP" sz="1401" b="1" dirty="0">
                <a:solidFill>
                  <a:srgbClr val="009C89"/>
                </a:solidFill>
                <a:latin typeface="メイリオ" panose="020B0604030504040204" pitchFamily="50" charset="-128"/>
                <a:ea typeface="メイリオ" panose="020B0604030504040204" pitchFamily="50" charset="-128"/>
              </a:rPr>
              <a:t>【</a:t>
            </a:r>
            <a:r>
              <a:rPr lang="ja-JP" altLang="en-US" sz="1401" b="1" dirty="0">
                <a:solidFill>
                  <a:srgbClr val="009C89"/>
                </a:solidFill>
                <a:latin typeface="メイリオ" panose="020B0604030504040204" pitchFamily="50" charset="-128"/>
                <a:ea typeface="メイリオ" panose="020B0604030504040204" pitchFamily="50" charset="-128"/>
              </a:rPr>
              <a:t>計画期間</a:t>
            </a:r>
            <a:r>
              <a:rPr lang="en-US" altLang="ja-JP" sz="1401" b="1" dirty="0">
                <a:solidFill>
                  <a:srgbClr val="009C89"/>
                </a:solidFill>
                <a:latin typeface="メイリオ" panose="020B0604030504040204" pitchFamily="50" charset="-128"/>
                <a:ea typeface="メイリオ" panose="020B0604030504040204" pitchFamily="50" charset="-128"/>
              </a:rPr>
              <a:t>】</a:t>
            </a:r>
            <a:endParaRPr lang="en-US" altLang="ja-JP" sz="1401" dirty="0">
              <a:solidFill>
                <a:schemeClr val="tx1">
                  <a:lumMod val="75000"/>
                  <a:lumOff val="25000"/>
                </a:schemeClr>
              </a:solidFill>
              <a:highlight>
                <a:srgbClr val="FFFF00"/>
              </a:highlight>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A18B316E-92CF-9B98-5E12-0D93818E8981}"/>
              </a:ext>
            </a:extLst>
          </p:cNvPr>
          <p:cNvSpPr txBox="1"/>
          <p:nvPr/>
        </p:nvSpPr>
        <p:spPr>
          <a:xfrm>
            <a:off x="340707" y="6420876"/>
            <a:ext cx="2808311" cy="338554"/>
          </a:xfrm>
          <a:prstGeom prst="rect">
            <a:avLst/>
          </a:prstGeom>
          <a:noFill/>
        </p:spPr>
        <p:txBody>
          <a:bodyPr wrap="square" rtlCol="0">
            <a:spAutoFit/>
          </a:bodyPr>
          <a:lstStyle/>
          <a:p>
            <a:pPr>
              <a:spcAft>
                <a:spcPts val="555"/>
              </a:spcAft>
              <a:defRPr/>
            </a:pPr>
            <a:r>
              <a:rPr lang="ja-JP" altLang="en-US" sz="1600" dirty="0">
                <a:solidFill>
                  <a:schemeClr val="tx1">
                    <a:lumMod val="75000"/>
                    <a:lumOff val="25000"/>
                  </a:schemeClr>
                </a:solidFill>
                <a:latin typeface="メイリオ" panose="020B0604030504040204" pitchFamily="50" charset="-128"/>
                <a:ea typeface="メイリオ" panose="020B0604030504040204" pitchFamily="50" charset="-128"/>
              </a:rPr>
              <a:t>令和</a:t>
            </a:r>
            <a:r>
              <a:rPr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8</a:t>
            </a:r>
            <a:r>
              <a:rPr lang="ja-JP" altLang="en-US" sz="1600" dirty="0">
                <a:solidFill>
                  <a:schemeClr val="tx1">
                    <a:lumMod val="75000"/>
                    <a:lumOff val="25000"/>
                  </a:schemeClr>
                </a:solidFill>
                <a:latin typeface="メイリオ" panose="020B0604030504040204" pitchFamily="50" charset="-128"/>
                <a:ea typeface="メイリオ" panose="020B0604030504040204" pitchFamily="50" charset="-128"/>
              </a:rPr>
              <a:t>年</a:t>
            </a:r>
            <a:r>
              <a:rPr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10</a:t>
            </a:r>
            <a:r>
              <a:rPr lang="ja-JP" altLang="en-US" sz="1600" dirty="0">
                <a:solidFill>
                  <a:schemeClr val="tx1">
                    <a:lumMod val="75000"/>
                    <a:lumOff val="25000"/>
                  </a:schemeClr>
                </a:solidFill>
                <a:latin typeface="メイリオ" panose="020B0604030504040204" pitchFamily="50" charset="-128"/>
                <a:ea typeface="メイリオ" panose="020B0604030504040204" pitchFamily="50" charset="-128"/>
              </a:rPr>
              <a:t>月～令和</a:t>
            </a:r>
            <a:r>
              <a:rPr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14</a:t>
            </a:r>
            <a:r>
              <a:rPr lang="ja-JP" altLang="en-US" sz="1600" dirty="0">
                <a:solidFill>
                  <a:schemeClr val="tx1">
                    <a:lumMod val="75000"/>
                    <a:lumOff val="25000"/>
                  </a:schemeClr>
                </a:solidFill>
                <a:latin typeface="メイリオ" panose="020B0604030504040204" pitchFamily="50" charset="-128"/>
                <a:ea typeface="メイリオ" panose="020B0604030504040204" pitchFamily="50" charset="-128"/>
              </a:rPr>
              <a:t>年</a:t>
            </a:r>
            <a:r>
              <a:rPr lang="en-US" altLang="ja-JP" sz="1600" dirty="0">
                <a:solidFill>
                  <a:schemeClr val="tx1">
                    <a:lumMod val="75000"/>
                    <a:lumOff val="25000"/>
                  </a:schemeClr>
                </a:solidFill>
                <a:latin typeface="メイリオ" panose="020B0604030504040204" pitchFamily="50" charset="-128"/>
                <a:ea typeface="メイリオ" panose="020B0604030504040204" pitchFamily="50" charset="-128"/>
              </a:rPr>
              <a:t>3</a:t>
            </a:r>
            <a:r>
              <a:rPr lang="ja-JP" altLang="en-US" sz="1600" dirty="0">
                <a:solidFill>
                  <a:schemeClr val="tx1">
                    <a:lumMod val="75000"/>
                    <a:lumOff val="25000"/>
                  </a:schemeClr>
                </a:solidFill>
                <a:latin typeface="メイリオ" panose="020B0604030504040204" pitchFamily="50" charset="-128"/>
                <a:ea typeface="メイリオ" panose="020B0604030504040204" pitchFamily="50" charset="-128"/>
              </a:rPr>
              <a:t>月</a:t>
            </a:r>
            <a:endParaRPr lang="en-US" altLang="ja-JP" sz="16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0EEB9F9E-4990-E4AB-D1F7-495E3F86BD95}"/>
              </a:ext>
            </a:extLst>
          </p:cNvPr>
          <p:cNvSpPr txBox="1"/>
          <p:nvPr/>
        </p:nvSpPr>
        <p:spPr>
          <a:xfrm>
            <a:off x="163787" y="3237635"/>
            <a:ext cx="1753762" cy="307905"/>
          </a:xfrm>
          <a:prstGeom prst="rect">
            <a:avLst/>
          </a:prstGeom>
          <a:noFill/>
        </p:spPr>
        <p:txBody>
          <a:bodyPr wrap="square" rtlCol="0">
            <a:spAutoFit/>
          </a:bodyPr>
          <a:lstStyle/>
          <a:p>
            <a:pPr>
              <a:spcAft>
                <a:spcPts val="555"/>
              </a:spcAft>
              <a:defRPr/>
            </a:pPr>
            <a:r>
              <a:rPr lang="en-US" altLang="ja-JP" sz="1401" b="1" dirty="0">
                <a:solidFill>
                  <a:srgbClr val="009C89"/>
                </a:solidFill>
                <a:latin typeface="メイリオ" panose="020B0604030504040204" pitchFamily="50" charset="-128"/>
                <a:ea typeface="メイリオ" panose="020B0604030504040204" pitchFamily="50" charset="-128"/>
              </a:rPr>
              <a:t>【</a:t>
            </a:r>
            <a:r>
              <a:rPr lang="ja-JP" altLang="en-US" sz="1401" b="1" dirty="0">
                <a:solidFill>
                  <a:srgbClr val="009C89"/>
                </a:solidFill>
                <a:latin typeface="メイリオ" panose="020B0604030504040204" pitchFamily="50" charset="-128"/>
                <a:ea typeface="メイリオ" panose="020B0604030504040204" pitchFamily="50" charset="-128"/>
              </a:rPr>
              <a:t>主な活動内容</a:t>
            </a:r>
            <a:r>
              <a:rPr lang="en-US" altLang="ja-JP" sz="1401" b="1" dirty="0">
                <a:solidFill>
                  <a:srgbClr val="009C89"/>
                </a:solidFill>
                <a:latin typeface="メイリオ" panose="020B0604030504040204" pitchFamily="50" charset="-128"/>
                <a:ea typeface="メイリオ" panose="020B0604030504040204" pitchFamily="50" charset="-128"/>
              </a:rPr>
              <a:t>】</a:t>
            </a:r>
          </a:p>
        </p:txBody>
      </p:sp>
      <p:sp>
        <p:nvSpPr>
          <p:cNvPr id="20" name="テキスト ボックス 19">
            <a:extLst>
              <a:ext uri="{FF2B5EF4-FFF2-40B4-BE49-F238E27FC236}">
                <a16:creationId xmlns:a16="http://schemas.microsoft.com/office/drawing/2014/main" id="{01AB1B8A-0F70-0AAC-6593-EDBA01741253}"/>
              </a:ext>
            </a:extLst>
          </p:cNvPr>
          <p:cNvSpPr txBox="1"/>
          <p:nvPr/>
        </p:nvSpPr>
        <p:spPr>
          <a:xfrm>
            <a:off x="3077045" y="552108"/>
            <a:ext cx="1617682" cy="307905"/>
          </a:xfrm>
          <a:prstGeom prst="rect">
            <a:avLst/>
          </a:prstGeom>
          <a:noFill/>
        </p:spPr>
        <p:txBody>
          <a:bodyPr wrap="square" rtlCol="0">
            <a:spAutoFit/>
          </a:bodyPr>
          <a:lstStyle/>
          <a:p>
            <a:pPr>
              <a:spcAft>
                <a:spcPts val="555"/>
              </a:spcAft>
              <a:defRPr/>
            </a:pPr>
            <a:r>
              <a:rPr lang="en-US" altLang="ja-JP" sz="1401" b="1" dirty="0">
                <a:solidFill>
                  <a:srgbClr val="009C89"/>
                </a:solidFill>
                <a:latin typeface="メイリオ" panose="020B0604030504040204" pitchFamily="50" charset="-128"/>
                <a:ea typeface="メイリオ" panose="020B0604030504040204" pitchFamily="50" charset="-128"/>
              </a:rPr>
              <a:t>【</a:t>
            </a:r>
            <a:r>
              <a:rPr lang="ja-JP" altLang="en-US" sz="1401" b="1" dirty="0">
                <a:solidFill>
                  <a:srgbClr val="009C89"/>
                </a:solidFill>
                <a:latin typeface="メイリオ" panose="020B0604030504040204" pitchFamily="50" charset="-128"/>
                <a:ea typeface="メイリオ" panose="020B0604030504040204" pitchFamily="50" charset="-128"/>
              </a:rPr>
              <a:t>生態系タイプ</a:t>
            </a:r>
            <a:r>
              <a:rPr lang="en-US" altLang="ja-JP" sz="1401" b="1" dirty="0">
                <a:solidFill>
                  <a:srgbClr val="009C89"/>
                </a:solidFill>
                <a:latin typeface="メイリオ" panose="020B0604030504040204" pitchFamily="50" charset="-128"/>
                <a:ea typeface="メイリオ" panose="020B0604030504040204" pitchFamily="50" charset="-128"/>
              </a:rPr>
              <a:t>】</a:t>
            </a:r>
            <a:endParaRPr lang="en-US" altLang="ja-JP" sz="1401" dirty="0">
              <a:solidFill>
                <a:schemeClr val="tx1">
                  <a:lumMod val="75000"/>
                  <a:lumOff val="25000"/>
                </a:schemeClr>
              </a:solidFill>
              <a:highlight>
                <a:srgbClr val="FFFF00"/>
              </a:highlight>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77ED399C-60AE-66E6-AC31-217289A5AF5D}"/>
              </a:ext>
            </a:extLst>
          </p:cNvPr>
          <p:cNvSpPr txBox="1"/>
          <p:nvPr/>
        </p:nvSpPr>
        <p:spPr>
          <a:xfrm>
            <a:off x="6023992" y="74947"/>
            <a:ext cx="1800200" cy="338554"/>
          </a:xfrm>
          <a:prstGeom prst="rect">
            <a:avLst/>
          </a:prstGeom>
          <a:noFill/>
        </p:spPr>
        <p:txBody>
          <a:bodyPr wrap="square" rtlCol="0">
            <a:spAutoFit/>
          </a:bodyPr>
          <a:lstStyle/>
          <a:p>
            <a:pPr>
              <a:spcAft>
                <a:spcPts val="555"/>
              </a:spcAft>
              <a:defRPr/>
            </a:pPr>
            <a:r>
              <a:rPr lang="en-US" altLang="ja-JP" sz="1600" b="1" dirty="0">
                <a:solidFill>
                  <a:schemeClr val="bg1"/>
                </a:solidFill>
                <a:latin typeface="メイリオ" panose="020B0604030504040204" pitchFamily="50" charset="-128"/>
                <a:ea typeface="メイリオ" panose="020B0604030504040204" pitchFamily="50" charset="-128"/>
              </a:rPr>
              <a:t>【</a:t>
            </a:r>
            <a:r>
              <a:rPr lang="ja-JP" altLang="en-US" sz="1600" b="1" dirty="0">
                <a:solidFill>
                  <a:schemeClr val="bg1"/>
                </a:solidFill>
                <a:latin typeface="メイリオ" panose="020B0604030504040204" pitchFamily="50" charset="-128"/>
                <a:ea typeface="メイリオ" panose="020B0604030504040204" pitchFamily="50" charset="-128"/>
              </a:rPr>
              <a:t>維持タイプ</a:t>
            </a:r>
            <a:r>
              <a:rPr lang="en-US" altLang="ja-JP" sz="1600" b="1" dirty="0">
                <a:solidFill>
                  <a:schemeClr val="bg1"/>
                </a:solidFill>
                <a:latin typeface="メイリオ" panose="020B0604030504040204" pitchFamily="50" charset="-128"/>
                <a:ea typeface="メイリオ" panose="020B0604030504040204" pitchFamily="50" charset="-128"/>
              </a:rPr>
              <a:t>】</a:t>
            </a:r>
            <a:endParaRPr lang="en-US" altLang="ja-JP" sz="1600" dirty="0">
              <a:solidFill>
                <a:schemeClr val="bg1"/>
              </a:solidFill>
              <a:highlight>
                <a:srgbClr val="FFFF00"/>
              </a:highlight>
              <a:latin typeface="メイリオ" panose="020B0604030504040204" pitchFamily="50" charset="-128"/>
              <a:ea typeface="メイリオ" panose="020B0604030504040204" pitchFamily="50" charset="-128"/>
            </a:endParaRPr>
          </a:p>
        </p:txBody>
      </p:sp>
      <p:sp>
        <p:nvSpPr>
          <p:cNvPr id="3" name="テキスト ボックス 2">
            <a:extLst>
              <a:ext uri="{FF2B5EF4-FFF2-40B4-BE49-F238E27FC236}">
                <a16:creationId xmlns:a16="http://schemas.microsoft.com/office/drawing/2014/main" id="{CE569A96-2CAC-636B-39A0-4DE4AB575FBB}"/>
              </a:ext>
            </a:extLst>
          </p:cNvPr>
          <p:cNvSpPr txBox="1"/>
          <p:nvPr/>
        </p:nvSpPr>
        <p:spPr>
          <a:xfrm>
            <a:off x="163787" y="4220908"/>
            <a:ext cx="1991544" cy="307905"/>
          </a:xfrm>
          <a:prstGeom prst="rect">
            <a:avLst/>
          </a:prstGeom>
          <a:noFill/>
        </p:spPr>
        <p:txBody>
          <a:bodyPr wrap="square" rtlCol="0">
            <a:spAutoFit/>
          </a:bodyPr>
          <a:lstStyle/>
          <a:p>
            <a:pPr>
              <a:spcAft>
                <a:spcPts val="555"/>
              </a:spcAft>
              <a:defRPr/>
            </a:pPr>
            <a:r>
              <a:rPr lang="en-US" altLang="ja-JP" sz="1401" b="1" dirty="0">
                <a:solidFill>
                  <a:srgbClr val="009C89"/>
                </a:solidFill>
                <a:latin typeface="メイリオ" panose="020B0604030504040204" pitchFamily="50" charset="-128"/>
                <a:ea typeface="メイリオ" panose="020B0604030504040204" pitchFamily="50" charset="-128"/>
              </a:rPr>
              <a:t>【</a:t>
            </a:r>
            <a:r>
              <a:rPr lang="ja-JP" altLang="en-US" sz="1401" b="1" dirty="0">
                <a:solidFill>
                  <a:srgbClr val="009C89"/>
                </a:solidFill>
                <a:latin typeface="メイリオ" panose="020B0604030504040204" pitchFamily="50" charset="-128"/>
                <a:ea typeface="メイリオ" panose="020B0604030504040204" pitchFamily="50" charset="-128"/>
              </a:rPr>
              <a:t>モニタリング計画</a:t>
            </a:r>
            <a:r>
              <a:rPr lang="en-US" altLang="ja-JP" sz="1401" b="1" dirty="0">
                <a:solidFill>
                  <a:srgbClr val="009C89"/>
                </a:solidFill>
                <a:latin typeface="メイリオ" panose="020B0604030504040204" pitchFamily="50" charset="-128"/>
                <a:ea typeface="メイリオ" panose="020B0604030504040204" pitchFamily="50" charset="-128"/>
              </a:rPr>
              <a:t>】</a:t>
            </a:r>
            <a:endParaRPr lang="en-US" altLang="ja-JP" sz="1401" b="1" dirty="0">
              <a:solidFill>
                <a:srgbClr val="FF0000"/>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FD7AF339-7468-42F0-80E9-7113BA9991CC}"/>
              </a:ext>
            </a:extLst>
          </p:cNvPr>
          <p:cNvSpPr txBox="1"/>
          <p:nvPr/>
        </p:nvSpPr>
        <p:spPr>
          <a:xfrm>
            <a:off x="3156628" y="822466"/>
            <a:ext cx="2867364" cy="523220"/>
          </a:xfrm>
          <a:prstGeom prst="rect">
            <a:avLst/>
          </a:prstGeom>
          <a:noFill/>
        </p:spPr>
        <p:txBody>
          <a:bodyPr wrap="square" rtlCol="0">
            <a:spAutoFit/>
          </a:bodyPr>
          <a:lstStyle/>
          <a:p>
            <a:r>
              <a:rPr kumimoji="1" lang="ja-JP" altLang="en-US" sz="1400" dirty="0"/>
              <a:t>里山林・人工林、二次草原・草地、水田</a:t>
            </a:r>
            <a:r>
              <a:rPr kumimoji="1" lang="ja-JP" altLang="en-US" sz="1400"/>
              <a:t>・畑、低層湿原・湿地</a:t>
            </a:r>
            <a:endParaRPr kumimoji="1" lang="ja-JP" altLang="en-US" sz="1400" dirty="0"/>
          </a:p>
        </p:txBody>
      </p:sp>
      <p:sp>
        <p:nvSpPr>
          <p:cNvPr id="23" name="テキスト ボックス 22">
            <a:extLst>
              <a:ext uri="{FF2B5EF4-FFF2-40B4-BE49-F238E27FC236}">
                <a16:creationId xmlns:a16="http://schemas.microsoft.com/office/drawing/2014/main" id="{E4B2E685-B718-4B5D-AA9A-85777B77B06C}"/>
              </a:ext>
            </a:extLst>
          </p:cNvPr>
          <p:cNvSpPr txBox="1"/>
          <p:nvPr/>
        </p:nvSpPr>
        <p:spPr>
          <a:xfrm>
            <a:off x="275570" y="1502528"/>
            <a:ext cx="6396557" cy="1092607"/>
          </a:xfrm>
          <a:prstGeom prst="rect">
            <a:avLst/>
          </a:prstGeom>
          <a:noFill/>
        </p:spPr>
        <p:txBody>
          <a:bodyPr wrap="square" rtlCol="0">
            <a:spAutoFit/>
          </a:bodyPr>
          <a:lstStyle/>
          <a:p>
            <a:r>
              <a:rPr lang="ja-JP" altLang="en-US" sz="1300" dirty="0"/>
              <a:t>万博の森は、</a:t>
            </a:r>
            <a:r>
              <a:rPr lang="en-US" altLang="ja-JP" sz="1300" dirty="0"/>
              <a:t>1970</a:t>
            </a:r>
            <a:r>
              <a:rPr lang="ja-JP" altLang="en-US" sz="1300" dirty="0"/>
              <a:t>年開催の万博会場跡地を「緑に包まれた文化公園」という理念に基づき、人工地盤の上に生物多様性豊かな自然を再生しようと整備が進められ、約</a:t>
            </a:r>
            <a:r>
              <a:rPr lang="en-US" altLang="ja-JP" sz="1300" dirty="0"/>
              <a:t>50</a:t>
            </a:r>
            <a:r>
              <a:rPr lang="ja-JP" altLang="en-US" sz="1300" dirty="0"/>
              <a:t>年が経過し、鳥類や昆虫等様々な動植物の生息の場となっています。また、日本庭園は</a:t>
            </a:r>
            <a:r>
              <a:rPr lang="en-US" altLang="ja-JP" sz="1300" dirty="0"/>
              <a:t>1970</a:t>
            </a:r>
            <a:r>
              <a:rPr lang="ja-JP" altLang="en-US" sz="1300" dirty="0"/>
              <a:t>年万博の政府出展施設として整備されて以降現在に至るまで、美しい景観を維持するための管理が行われ、多くの生き物の生息空間となっています。</a:t>
            </a:r>
            <a:endParaRPr kumimoji="1" lang="en-US" altLang="ja-JP" sz="1300" dirty="0"/>
          </a:p>
        </p:txBody>
      </p:sp>
      <p:sp>
        <p:nvSpPr>
          <p:cNvPr id="34" name="テキスト ボックス 33">
            <a:extLst>
              <a:ext uri="{FF2B5EF4-FFF2-40B4-BE49-F238E27FC236}">
                <a16:creationId xmlns:a16="http://schemas.microsoft.com/office/drawing/2014/main" id="{44827CCA-36E0-4096-8477-FD3267448F35}"/>
              </a:ext>
            </a:extLst>
          </p:cNvPr>
          <p:cNvSpPr txBox="1"/>
          <p:nvPr/>
        </p:nvSpPr>
        <p:spPr>
          <a:xfrm>
            <a:off x="263095" y="2871037"/>
            <a:ext cx="6396557" cy="292388"/>
          </a:xfrm>
          <a:prstGeom prst="rect">
            <a:avLst/>
          </a:prstGeom>
          <a:noFill/>
        </p:spPr>
        <p:txBody>
          <a:bodyPr wrap="square" rtlCol="0">
            <a:spAutoFit/>
          </a:bodyPr>
          <a:lstStyle/>
          <a:p>
            <a:r>
              <a:rPr lang="ja-JP" altLang="en-US" sz="1300" dirty="0"/>
              <a:t>生物多様性豊かな森、人がふれあえる森</a:t>
            </a:r>
            <a:endParaRPr kumimoji="1" lang="en-US" altLang="ja-JP" sz="1300" dirty="0"/>
          </a:p>
        </p:txBody>
      </p:sp>
      <p:sp>
        <p:nvSpPr>
          <p:cNvPr id="35" name="テキスト ボックス 34">
            <a:extLst>
              <a:ext uri="{FF2B5EF4-FFF2-40B4-BE49-F238E27FC236}">
                <a16:creationId xmlns:a16="http://schemas.microsoft.com/office/drawing/2014/main" id="{5D73D42C-49E6-4F01-8B8A-447E0598E2ED}"/>
              </a:ext>
            </a:extLst>
          </p:cNvPr>
          <p:cNvSpPr txBox="1"/>
          <p:nvPr/>
        </p:nvSpPr>
        <p:spPr>
          <a:xfrm>
            <a:off x="263095" y="3490553"/>
            <a:ext cx="6396557" cy="692497"/>
          </a:xfrm>
          <a:prstGeom prst="rect">
            <a:avLst/>
          </a:prstGeom>
          <a:noFill/>
        </p:spPr>
        <p:txBody>
          <a:bodyPr wrap="square" rtlCol="0">
            <a:spAutoFit/>
          </a:bodyPr>
          <a:lstStyle/>
          <a:p>
            <a:r>
              <a:rPr lang="ja-JP" altLang="en-US" sz="1300" dirty="0"/>
              <a:t>自然観察学習館を中心とし、万博の森の紹介、アクティビティを用いた万博記念公園内の生き物とのふれあいや星空観察などの体験提供、</a:t>
            </a:r>
            <a:r>
              <a:rPr lang="en-US" altLang="ja-JP" sz="1300" dirty="0"/>
              <a:t>NPO</a:t>
            </a:r>
            <a:r>
              <a:rPr lang="ja-JP" altLang="en-US" sz="1300" dirty="0"/>
              <a:t>団体による水田などでの農業体験、野鳥の会による観察会など</a:t>
            </a:r>
            <a:endParaRPr kumimoji="1" lang="en-US" altLang="ja-JP" sz="1300" dirty="0"/>
          </a:p>
        </p:txBody>
      </p:sp>
      <p:sp>
        <p:nvSpPr>
          <p:cNvPr id="36" name="テキスト ボックス 35">
            <a:extLst>
              <a:ext uri="{FF2B5EF4-FFF2-40B4-BE49-F238E27FC236}">
                <a16:creationId xmlns:a16="http://schemas.microsoft.com/office/drawing/2014/main" id="{CA5EA3DC-4AFD-4417-A326-976F9494E09E}"/>
              </a:ext>
            </a:extLst>
          </p:cNvPr>
          <p:cNvSpPr txBox="1"/>
          <p:nvPr/>
        </p:nvSpPr>
        <p:spPr>
          <a:xfrm>
            <a:off x="263095" y="4470350"/>
            <a:ext cx="6396557" cy="692497"/>
          </a:xfrm>
          <a:prstGeom prst="rect">
            <a:avLst/>
          </a:prstGeom>
          <a:noFill/>
        </p:spPr>
        <p:txBody>
          <a:bodyPr wrap="square" rtlCol="0">
            <a:spAutoFit/>
          </a:bodyPr>
          <a:lstStyle/>
          <a:p>
            <a:r>
              <a:rPr lang="ja-JP" altLang="en-US" sz="1300" dirty="0"/>
              <a:t>申請サイト内一円での次の調査を実施。</a:t>
            </a:r>
            <a:endParaRPr lang="en-US" altLang="ja-JP" sz="1300" dirty="0"/>
          </a:p>
          <a:p>
            <a:r>
              <a:rPr kumimoji="1" lang="ja-JP" altLang="en-US" sz="1300" dirty="0"/>
              <a:t>鳥類及び草本調査（毎年）</a:t>
            </a:r>
            <a:endParaRPr kumimoji="1" lang="en-US" altLang="ja-JP" sz="1300" dirty="0"/>
          </a:p>
          <a:p>
            <a:r>
              <a:rPr lang="ja-JP" altLang="en-US" sz="1300" dirty="0"/>
              <a:t>両性・爬虫類、哺乳類、蝶類、トンボ類（各調査を４年に１回）</a:t>
            </a:r>
            <a:endParaRPr kumimoji="1" lang="en-US" altLang="ja-JP" sz="1300" dirty="0"/>
          </a:p>
        </p:txBody>
      </p:sp>
      <p:sp>
        <p:nvSpPr>
          <p:cNvPr id="37" name="テキスト ボックス 36">
            <a:extLst>
              <a:ext uri="{FF2B5EF4-FFF2-40B4-BE49-F238E27FC236}">
                <a16:creationId xmlns:a16="http://schemas.microsoft.com/office/drawing/2014/main" id="{94D1E729-1E0D-45CA-99C7-395F56F6BD5C}"/>
              </a:ext>
            </a:extLst>
          </p:cNvPr>
          <p:cNvSpPr txBox="1"/>
          <p:nvPr/>
        </p:nvSpPr>
        <p:spPr>
          <a:xfrm>
            <a:off x="263095" y="5455092"/>
            <a:ext cx="6396557" cy="692497"/>
          </a:xfrm>
          <a:prstGeom prst="rect">
            <a:avLst/>
          </a:prstGeom>
          <a:noFill/>
        </p:spPr>
        <p:txBody>
          <a:bodyPr wrap="square" rtlCol="0">
            <a:spAutoFit/>
          </a:bodyPr>
          <a:lstStyle/>
          <a:p>
            <a:r>
              <a:rPr lang="ja-JP" altLang="en-US" sz="1300" dirty="0"/>
              <a:t>公園の管理運営計画及びその状況については、おおむね１か月に１回程度府が点検、確認するとともに、随時協議を行う。公園内の維持管理活動は指定管理者を中心に連携団体と協働で行う。</a:t>
            </a:r>
            <a:endParaRPr kumimoji="1" lang="en-US" altLang="ja-JP" sz="1300" dirty="0"/>
          </a:p>
        </p:txBody>
      </p:sp>
      <p:grpSp>
        <p:nvGrpSpPr>
          <p:cNvPr id="2" name="グループ化 1">
            <a:extLst>
              <a:ext uri="{FF2B5EF4-FFF2-40B4-BE49-F238E27FC236}">
                <a16:creationId xmlns:a16="http://schemas.microsoft.com/office/drawing/2014/main" id="{233C89B7-E9CC-D0DE-409C-539AB237B00B}"/>
              </a:ext>
            </a:extLst>
          </p:cNvPr>
          <p:cNvGrpSpPr/>
          <p:nvPr/>
        </p:nvGrpSpPr>
        <p:grpSpPr>
          <a:xfrm>
            <a:off x="6816081" y="1047606"/>
            <a:ext cx="5083732" cy="5588350"/>
            <a:chOff x="6816081" y="1047606"/>
            <a:chExt cx="5083732" cy="5588350"/>
          </a:xfrm>
        </p:grpSpPr>
        <p:sp>
          <p:nvSpPr>
            <p:cNvPr id="32" name="正方形/長方形 31">
              <a:extLst>
                <a:ext uri="{FF2B5EF4-FFF2-40B4-BE49-F238E27FC236}">
                  <a16:creationId xmlns:a16="http://schemas.microsoft.com/office/drawing/2014/main" id="{4DD139A3-1D51-6789-D667-7D1A76E4F030}"/>
                </a:ext>
              </a:extLst>
            </p:cNvPr>
            <p:cNvSpPr/>
            <p:nvPr/>
          </p:nvSpPr>
          <p:spPr>
            <a:xfrm>
              <a:off x="6816081" y="1047606"/>
              <a:ext cx="5083732" cy="55883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1801" dirty="0">
                <a:solidFill>
                  <a:schemeClr val="tx1"/>
                </a:solidFill>
                <a:latin typeface="メイリオ" panose="020B0604030504040204" pitchFamily="50" charset="-128"/>
                <a:ea typeface="メイリオ" panose="020B0604030504040204" pitchFamily="50" charset="-128"/>
              </a:endParaRPr>
            </a:p>
            <a:p>
              <a:endParaRPr lang="en-US" altLang="ja-JP" sz="1401" dirty="0">
                <a:solidFill>
                  <a:schemeClr val="tx1"/>
                </a:solidFill>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CFE23A4F-2463-48F9-A5FB-C843766BBBE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43899" y="2621238"/>
              <a:ext cx="2224715" cy="1549859"/>
            </a:xfrm>
            <a:prstGeom prst="rect">
              <a:avLst/>
            </a:prstGeom>
          </p:spPr>
        </p:pic>
        <p:pic>
          <p:nvPicPr>
            <p:cNvPr id="16" name="図 15">
              <a:extLst>
                <a:ext uri="{FF2B5EF4-FFF2-40B4-BE49-F238E27FC236}">
                  <a16:creationId xmlns:a16="http://schemas.microsoft.com/office/drawing/2014/main" id="{7795FBE8-0DDC-489A-B95A-5669AE357F9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943899" y="4225782"/>
              <a:ext cx="2207529" cy="1402693"/>
            </a:xfrm>
            <a:prstGeom prst="rect">
              <a:avLst/>
            </a:prstGeom>
          </p:spPr>
        </p:pic>
        <p:pic>
          <p:nvPicPr>
            <p:cNvPr id="19" name="図 18">
              <a:extLst>
                <a:ext uri="{FF2B5EF4-FFF2-40B4-BE49-F238E27FC236}">
                  <a16:creationId xmlns:a16="http://schemas.microsoft.com/office/drawing/2014/main" id="{A5DEEF7F-B653-4918-A948-12EDFB235E7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336360" y="4777711"/>
              <a:ext cx="1334900" cy="1775028"/>
            </a:xfrm>
            <a:prstGeom prst="rect">
              <a:avLst/>
            </a:prstGeom>
          </p:spPr>
        </p:pic>
        <p:pic>
          <p:nvPicPr>
            <p:cNvPr id="24" name="図 23">
              <a:extLst>
                <a:ext uri="{FF2B5EF4-FFF2-40B4-BE49-F238E27FC236}">
                  <a16:creationId xmlns:a16="http://schemas.microsoft.com/office/drawing/2014/main" id="{FCBAA576-DDF4-4D21-B7FC-3EA3F383DF5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16559" y="5683161"/>
              <a:ext cx="1218512" cy="911172"/>
            </a:xfrm>
            <a:prstGeom prst="rect">
              <a:avLst/>
            </a:prstGeom>
          </p:spPr>
        </p:pic>
        <p:pic>
          <p:nvPicPr>
            <p:cNvPr id="25" name="図 24">
              <a:extLst>
                <a:ext uri="{FF2B5EF4-FFF2-40B4-BE49-F238E27FC236}">
                  <a16:creationId xmlns:a16="http://schemas.microsoft.com/office/drawing/2014/main" id="{620D37EC-98EC-4271-BEEE-F2113340168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flipH="1">
              <a:off x="10728042" y="4772971"/>
              <a:ext cx="1124068" cy="1775028"/>
            </a:xfrm>
            <a:prstGeom prst="rect">
              <a:avLst/>
            </a:prstGeom>
          </p:spPr>
        </p:pic>
        <p:pic>
          <p:nvPicPr>
            <p:cNvPr id="17" name="図 16">
              <a:extLst>
                <a:ext uri="{FF2B5EF4-FFF2-40B4-BE49-F238E27FC236}">
                  <a16:creationId xmlns:a16="http://schemas.microsoft.com/office/drawing/2014/main" id="{2F923BE3-070B-4987-B774-F82EC683FEA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085203" y="1180558"/>
              <a:ext cx="1793889" cy="1341424"/>
            </a:xfrm>
            <a:prstGeom prst="rect">
              <a:avLst/>
            </a:prstGeom>
          </p:spPr>
        </p:pic>
        <p:pic>
          <p:nvPicPr>
            <p:cNvPr id="27" name="図 26">
              <a:extLst>
                <a:ext uri="{FF2B5EF4-FFF2-40B4-BE49-F238E27FC236}">
                  <a16:creationId xmlns:a16="http://schemas.microsoft.com/office/drawing/2014/main" id="{85085E3F-9098-4B6D-91F7-FC84E27CD38E}"/>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184232" y="5665225"/>
              <a:ext cx="1113241" cy="929108"/>
            </a:xfrm>
            <a:prstGeom prst="rect">
              <a:avLst/>
            </a:prstGeom>
          </p:spPr>
        </p:pic>
        <p:pic>
          <p:nvPicPr>
            <p:cNvPr id="28" name="図 27">
              <a:extLst>
                <a:ext uri="{FF2B5EF4-FFF2-40B4-BE49-F238E27FC236}">
                  <a16:creationId xmlns:a16="http://schemas.microsoft.com/office/drawing/2014/main" id="{E3500468-A7C3-436F-929C-CCA3AFA03D6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43899" y="1180558"/>
              <a:ext cx="3129990" cy="1341424"/>
            </a:xfrm>
            <a:prstGeom prst="rect">
              <a:avLst/>
            </a:prstGeom>
          </p:spPr>
        </p:pic>
        <p:pic>
          <p:nvPicPr>
            <p:cNvPr id="39" name="図 38">
              <a:extLst>
                <a:ext uri="{FF2B5EF4-FFF2-40B4-BE49-F238E27FC236}">
                  <a16:creationId xmlns:a16="http://schemas.microsoft.com/office/drawing/2014/main" id="{F35754CE-6310-441F-8A37-71585133BD2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254840" y="2633184"/>
              <a:ext cx="2589743" cy="1942307"/>
            </a:xfrm>
            <a:prstGeom prst="rect">
              <a:avLst/>
            </a:prstGeom>
          </p:spPr>
        </p:pic>
      </p:grpSp>
      <p:pic>
        <p:nvPicPr>
          <p:cNvPr id="10" name="図 9">
            <a:extLst>
              <a:ext uri="{FF2B5EF4-FFF2-40B4-BE49-F238E27FC236}">
                <a16:creationId xmlns:a16="http://schemas.microsoft.com/office/drawing/2014/main" id="{0B918463-C0AC-A388-8A8B-7187DCBA435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965941" y="219035"/>
            <a:ext cx="2324135" cy="676610"/>
          </a:xfrm>
          <a:prstGeom prst="rect">
            <a:avLst/>
          </a:prstGeom>
        </p:spPr>
      </p:pic>
    </p:spTree>
    <p:extLst>
      <p:ext uri="{BB962C8B-B14F-4D97-AF65-F5344CB8AC3E}">
        <p14:creationId xmlns:p14="http://schemas.microsoft.com/office/powerpoint/2010/main" val="1800542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03660DF8-5004-937E-DB7C-C055A96EBF09}"/>
              </a:ext>
            </a:extLst>
          </p:cNvPr>
          <p:cNvSpPr>
            <a:spLocks noGrp="1"/>
          </p:cNvSpPr>
          <p:nvPr>
            <p:ph type="sldNum" sz="quarter" idx="12"/>
          </p:nvPr>
        </p:nvSpPr>
        <p:spPr/>
        <p:txBody>
          <a:bodyPr/>
          <a:lstStyle/>
          <a:p>
            <a:fld id="{E388EACA-E4DD-4AB3-950B-C450314FBBCA}" type="slidenum">
              <a:rPr kumimoji="1" lang="ja-JP" altLang="en-US" smtClean="0"/>
              <a:t>2</a:t>
            </a:fld>
            <a:endParaRPr kumimoji="1" lang="ja-JP" altLang="en-US"/>
          </a:p>
        </p:txBody>
      </p:sp>
      <p:sp>
        <p:nvSpPr>
          <p:cNvPr id="6" name="タイトル 5">
            <a:extLst>
              <a:ext uri="{FF2B5EF4-FFF2-40B4-BE49-F238E27FC236}">
                <a16:creationId xmlns:a16="http://schemas.microsoft.com/office/drawing/2014/main" id="{7C398ED9-A81E-AEE3-829B-189B3021B86A}"/>
              </a:ext>
            </a:extLst>
          </p:cNvPr>
          <p:cNvSpPr>
            <a:spLocks noGrp="1"/>
          </p:cNvSpPr>
          <p:nvPr>
            <p:ph type="title"/>
          </p:nvPr>
        </p:nvSpPr>
        <p:spPr>
          <a:xfrm>
            <a:off x="615678" y="457200"/>
            <a:ext cx="5158077" cy="883568"/>
          </a:xfrm>
        </p:spPr>
        <p:txBody>
          <a:bodyPr>
            <a:normAutofit/>
          </a:bodyPr>
          <a:lstStyle/>
          <a:p>
            <a:r>
              <a:rPr lang="ja-JP" altLang="en-US" sz="2000" dirty="0"/>
              <a:t>認定範囲</a:t>
            </a:r>
          </a:p>
        </p:txBody>
      </p:sp>
      <p:sp>
        <p:nvSpPr>
          <p:cNvPr id="8" name="タイトル 5">
            <a:extLst>
              <a:ext uri="{FF2B5EF4-FFF2-40B4-BE49-F238E27FC236}">
                <a16:creationId xmlns:a16="http://schemas.microsoft.com/office/drawing/2014/main" id="{41377754-EF7A-DB97-7654-C73F5E0438C2}"/>
              </a:ext>
            </a:extLst>
          </p:cNvPr>
          <p:cNvSpPr txBox="1">
            <a:spLocks/>
          </p:cNvSpPr>
          <p:nvPr/>
        </p:nvSpPr>
        <p:spPr>
          <a:xfrm>
            <a:off x="6449206" y="457200"/>
            <a:ext cx="5158077" cy="883568"/>
          </a:xfrm>
          <a:prstGeom prst="rect">
            <a:avLst/>
          </a:prstGeom>
        </p:spPr>
        <p:txBody>
          <a:bodyPr vert="horz" lIns="91440" tIns="45720" rIns="91440" bIns="45720" rtlCol="0" anchor="b">
            <a:normAutofit/>
          </a:bodyPr>
          <a:lstStyle>
            <a:lvl1pPr algn="l" defTabSz="914354" rtl="0" eaLnBrk="1" latinLnBrk="0" hangingPunct="1">
              <a:lnSpc>
                <a:spcPct val="90000"/>
              </a:lnSpc>
              <a:spcBef>
                <a:spcPct val="0"/>
              </a:spcBef>
              <a:buNone/>
              <a:defRPr kumimoji="1" sz="3200" kern="1200">
                <a:solidFill>
                  <a:schemeClr val="tx1"/>
                </a:solidFill>
                <a:latin typeface="+mj-lt"/>
                <a:ea typeface="+mj-ea"/>
                <a:cs typeface="+mj-cs"/>
              </a:defRPr>
            </a:lvl1pPr>
          </a:lstStyle>
          <a:p>
            <a:endParaRPr lang="ja-JP" altLang="en-US" dirty="0"/>
          </a:p>
        </p:txBody>
      </p:sp>
      <p:pic>
        <p:nvPicPr>
          <p:cNvPr id="11" name="図 10">
            <a:extLst>
              <a:ext uri="{FF2B5EF4-FFF2-40B4-BE49-F238E27FC236}">
                <a16:creationId xmlns:a16="http://schemas.microsoft.com/office/drawing/2014/main" id="{3B546636-4D5B-5741-E98A-00CA4A45BE88}"/>
              </a:ext>
            </a:extLst>
          </p:cNvPr>
          <p:cNvPicPr>
            <a:picLocks noChangeAspect="1"/>
          </p:cNvPicPr>
          <p:nvPr/>
        </p:nvPicPr>
        <p:blipFill>
          <a:blip r:embed="rId2" cstate="email">
            <a:extLst>
              <a:ext uri="{28A0092B-C50C-407E-A947-70E740481C1C}">
                <a14:useLocalDpi xmlns:a14="http://schemas.microsoft.com/office/drawing/2010/main"/>
              </a:ext>
            </a:extLst>
          </a:blip>
          <a:srcRect b="-3829"/>
          <a:stretch>
            <a:fillRect/>
          </a:stretch>
        </p:blipFill>
        <p:spPr>
          <a:xfrm>
            <a:off x="601789" y="1526381"/>
            <a:ext cx="6430315" cy="291340"/>
          </a:xfrm>
          <a:prstGeom prst="rect">
            <a:avLst/>
          </a:prstGeom>
        </p:spPr>
      </p:pic>
      <p:pic>
        <p:nvPicPr>
          <p:cNvPr id="19" name="図 18">
            <a:extLst>
              <a:ext uri="{FF2B5EF4-FFF2-40B4-BE49-F238E27FC236}">
                <a16:creationId xmlns:a16="http://schemas.microsoft.com/office/drawing/2014/main" id="{2614B36A-8C2E-8C3A-E3F2-9C824CAFC3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3391" y="2024962"/>
            <a:ext cx="6251059" cy="3732829"/>
          </a:xfrm>
          <a:prstGeom prst="rect">
            <a:avLst/>
          </a:prstGeom>
        </p:spPr>
      </p:pic>
      <p:pic>
        <p:nvPicPr>
          <p:cNvPr id="24" name="図 23">
            <a:extLst>
              <a:ext uri="{FF2B5EF4-FFF2-40B4-BE49-F238E27FC236}">
                <a16:creationId xmlns:a16="http://schemas.microsoft.com/office/drawing/2014/main" id="{2DCE01CF-9F91-E800-1A6F-933CBF5BB58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8128" y="525652"/>
            <a:ext cx="4368947" cy="6185171"/>
          </a:xfrm>
          <a:prstGeom prst="rect">
            <a:avLst/>
          </a:prstGeom>
        </p:spPr>
      </p:pic>
    </p:spTree>
    <p:extLst>
      <p:ext uri="{BB962C8B-B14F-4D97-AF65-F5344CB8AC3E}">
        <p14:creationId xmlns:p14="http://schemas.microsoft.com/office/powerpoint/2010/main" val="2307366106"/>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ステータス様式（PowerPoint）.pptx" id="{B47F9F5E-C8E7-48CE-BAA0-2A0D53FC7DE3}" vid="{B3AA4839-1D07-44BB-87DF-474122E1CD56}"/>
    </a:ext>
  </a:extLst>
</a:theme>
</file>

<file path=ppt/theme/theme2.xml><?xml version="1.0" encoding="utf-8"?>
<a:theme xmlns:a="http://schemas.openxmlformats.org/drawingml/2006/main" name="3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348</Words>
  <Application>Microsoft Office PowerPoint</Application>
  <PresentationFormat>ワイド画面</PresentationFormat>
  <Paragraphs>22</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2</vt:i4>
      </vt:variant>
    </vt:vector>
  </HeadingPairs>
  <TitlesOfParts>
    <vt:vector size="9" baseType="lpstr">
      <vt:lpstr>メイリオ</vt:lpstr>
      <vt:lpstr>游ゴシック</vt:lpstr>
      <vt:lpstr>Arial</vt:lpstr>
      <vt:lpstr>Calibri</vt:lpstr>
      <vt:lpstr>Calibri Light</vt:lpstr>
      <vt:lpstr>Blank</vt:lpstr>
      <vt:lpstr>3_Office テーマ</vt:lpstr>
      <vt:lpstr>PowerPoint プレゼンテーション</vt:lpstr>
      <vt:lpstr>認定範囲</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2026-01-29T07:05:21Z</dcterms:created>
  <dcterms:modified xsi:type="dcterms:W3CDTF">2026-10-30T02:27:18Z</dcterms:modified>
</cp:coreProperties>
</file>