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72" r:id="rId1"/>
  </p:sldMasterIdLst>
  <p:notesMasterIdLst>
    <p:notesMasterId r:id="rId3"/>
  </p:notesMasterIdLst>
  <p:sldIdLst>
    <p:sldId id="301" r:id="rId2"/>
  </p:sldIdLst>
  <p:sldSz cx="9906000" cy="6858000" type="A4"/>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作成者"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00"/>
    <a:srgbClr val="D4CA02"/>
    <a:srgbClr val="CD097E"/>
    <a:srgbClr val="33CC33"/>
    <a:srgbClr val="FF6600"/>
    <a:srgbClr val="0066FF"/>
    <a:srgbClr val="FF9933"/>
    <a:srgbClr val="FF9900"/>
    <a:srgbClr val="CC9900"/>
    <a:srgbClr val="CC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25" autoAdjust="0"/>
    <p:restoredTop sz="94444" autoAdjust="0"/>
  </p:normalViewPr>
  <p:slideViewPr>
    <p:cSldViewPr snapToGrid="0">
      <p:cViewPr varScale="1">
        <p:scale>
          <a:sx n="63" d="100"/>
          <a:sy n="63" d="100"/>
        </p:scale>
        <p:origin x="1060" y="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notesMaster" Target="notesMasters/notesMaster1.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commentAuthors" Target="commen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46400" cy="496888"/>
          </a:xfrm>
          <a:prstGeom prst="rect">
            <a:avLst/>
          </a:prstGeom>
        </p:spPr>
        <p:txBody>
          <a:bodyPr vert="horz" lIns="91412" tIns="45707" rIns="91412" bIns="45707" rtlCol="0"/>
          <a:lstStyle>
            <a:lvl1pPr algn="l">
              <a:defRPr sz="1200"/>
            </a:lvl1pPr>
          </a:lstStyle>
          <a:p>
            <a:endParaRPr kumimoji="1" lang="ja-JP" altLang="en-US"/>
          </a:p>
        </p:txBody>
      </p:sp>
      <p:sp>
        <p:nvSpPr>
          <p:cNvPr id="3" name="日付プレースホルダー 2"/>
          <p:cNvSpPr>
            <a:spLocks noGrp="1"/>
          </p:cNvSpPr>
          <p:nvPr>
            <p:ph type="dt" idx="1"/>
          </p:nvPr>
        </p:nvSpPr>
        <p:spPr>
          <a:xfrm>
            <a:off x="3849688" y="0"/>
            <a:ext cx="2946400" cy="496888"/>
          </a:xfrm>
          <a:prstGeom prst="rect">
            <a:avLst/>
          </a:prstGeom>
        </p:spPr>
        <p:txBody>
          <a:bodyPr vert="horz" lIns="91412" tIns="45707" rIns="91412" bIns="45707" rtlCol="0"/>
          <a:lstStyle>
            <a:lvl1pPr algn="r">
              <a:defRPr sz="1200"/>
            </a:lvl1pPr>
          </a:lstStyle>
          <a:p>
            <a:fld id="{1B49E596-A283-432F-B76F-08837F145C85}" type="datetimeFigureOut">
              <a:rPr kumimoji="1" lang="ja-JP" altLang="en-US" smtClean="0"/>
              <a:t>2026/10/19</a:t>
            </a:fld>
            <a:endParaRPr kumimoji="1" lang="ja-JP" altLang="en-US"/>
          </a:p>
        </p:txBody>
      </p:sp>
      <p:sp>
        <p:nvSpPr>
          <p:cNvPr id="4" name="スライド イメージ プレースホルダー 3"/>
          <p:cNvSpPr>
            <a:spLocks noGrp="1" noRot="1" noChangeAspect="1"/>
          </p:cNvSpPr>
          <p:nvPr>
            <p:ph type="sldImg" idx="2"/>
          </p:nvPr>
        </p:nvSpPr>
        <p:spPr>
          <a:xfrm>
            <a:off x="981075" y="1241425"/>
            <a:ext cx="4835525" cy="3349625"/>
          </a:xfrm>
          <a:prstGeom prst="rect">
            <a:avLst/>
          </a:prstGeom>
          <a:noFill/>
          <a:ln w="12700">
            <a:solidFill>
              <a:prstClr val="black"/>
            </a:solidFill>
          </a:ln>
        </p:spPr>
        <p:txBody>
          <a:bodyPr vert="horz" lIns="91412" tIns="45707" rIns="91412" bIns="45707" rtlCol="0" anchor="ctr"/>
          <a:lstStyle/>
          <a:p>
            <a:endParaRPr lang="ja-JP" altLang="en-US"/>
          </a:p>
        </p:txBody>
      </p:sp>
      <p:sp>
        <p:nvSpPr>
          <p:cNvPr id="5" name="ノート プレースホルダー 4"/>
          <p:cNvSpPr>
            <a:spLocks noGrp="1"/>
          </p:cNvSpPr>
          <p:nvPr>
            <p:ph type="body" sz="quarter" idx="3"/>
          </p:nvPr>
        </p:nvSpPr>
        <p:spPr>
          <a:xfrm>
            <a:off x="679450" y="4776788"/>
            <a:ext cx="5438775" cy="3908425"/>
          </a:xfrm>
          <a:prstGeom prst="rect">
            <a:avLst/>
          </a:prstGeom>
        </p:spPr>
        <p:txBody>
          <a:bodyPr vert="horz" lIns="91412" tIns="45707" rIns="91412" bIns="45707"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9429753"/>
            <a:ext cx="2946400" cy="496888"/>
          </a:xfrm>
          <a:prstGeom prst="rect">
            <a:avLst/>
          </a:prstGeom>
        </p:spPr>
        <p:txBody>
          <a:bodyPr vert="horz" lIns="91412" tIns="45707" rIns="91412" bIns="45707"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49688" y="9429753"/>
            <a:ext cx="2946400" cy="496888"/>
          </a:xfrm>
          <a:prstGeom prst="rect">
            <a:avLst/>
          </a:prstGeom>
        </p:spPr>
        <p:txBody>
          <a:bodyPr vert="horz" lIns="91412" tIns="45707" rIns="91412" bIns="45707" rtlCol="0" anchor="b"/>
          <a:lstStyle>
            <a:lvl1pPr algn="r">
              <a:defRPr sz="1200"/>
            </a:lvl1pPr>
          </a:lstStyle>
          <a:p>
            <a:fld id="{F9F1E03F-78EC-4399-A440-2D14C54F055D}" type="slidenum">
              <a:rPr kumimoji="1" lang="ja-JP" altLang="en-US" smtClean="0"/>
              <a:t>‹#›</a:t>
            </a:fld>
            <a:endParaRPr kumimoji="1" lang="ja-JP" altLang="en-US"/>
          </a:p>
        </p:txBody>
      </p:sp>
    </p:spTree>
    <p:extLst>
      <p:ext uri="{BB962C8B-B14F-4D97-AF65-F5344CB8AC3E}">
        <p14:creationId xmlns:p14="http://schemas.microsoft.com/office/powerpoint/2010/main" val="1984267397"/>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742950" y="1122363"/>
            <a:ext cx="8420100" cy="2387600"/>
          </a:xfrm>
        </p:spPr>
        <p:txBody>
          <a:bodyPr anchor="b"/>
          <a:lstStyle>
            <a:lvl1pPr algn="ctr">
              <a:defRPr sz="6000"/>
            </a:lvl1pPr>
          </a:lstStyle>
          <a:p>
            <a:r>
              <a:rPr lang="ja-JP" altLang="en-US"/>
              <a:t>マスター タイトルの書式設定</a:t>
            </a:r>
            <a:endParaRPr lang="en-US" dirty="0"/>
          </a:p>
        </p:txBody>
      </p:sp>
      <p:sp>
        <p:nvSpPr>
          <p:cNvPr id="3" name="Subtitle 2"/>
          <p:cNvSpPr>
            <a:spLocks noGrp="1"/>
          </p:cNvSpPr>
          <p:nvPr>
            <p:ph type="subTitle" idx="1"/>
          </p:nvPr>
        </p:nvSpPr>
        <p:spPr>
          <a:xfrm>
            <a:off x="1238250" y="3602038"/>
            <a:ext cx="74295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0DF5F59A-278D-4DA8-B2EE-2C6E2716C7DC}" type="slidenum">
              <a:rPr kumimoji="1" lang="ja-JP" altLang="en-US" smtClean="0"/>
              <a:t>‹#›</a:t>
            </a:fld>
            <a:endParaRPr kumimoji="1" lang="ja-JP" altLang="en-US"/>
          </a:p>
        </p:txBody>
      </p:sp>
    </p:spTree>
    <p:extLst>
      <p:ext uri="{BB962C8B-B14F-4D97-AF65-F5344CB8AC3E}">
        <p14:creationId xmlns:p14="http://schemas.microsoft.com/office/powerpoint/2010/main" val="31517981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0DF5F59A-278D-4DA8-B2EE-2C6E2716C7DC}" type="slidenum">
              <a:rPr kumimoji="1" lang="ja-JP" altLang="en-US" smtClean="0"/>
              <a:t>‹#›</a:t>
            </a:fld>
            <a:endParaRPr kumimoji="1" lang="ja-JP" altLang="en-US"/>
          </a:p>
        </p:txBody>
      </p:sp>
    </p:spTree>
    <p:extLst>
      <p:ext uri="{BB962C8B-B14F-4D97-AF65-F5344CB8AC3E}">
        <p14:creationId xmlns:p14="http://schemas.microsoft.com/office/powerpoint/2010/main" val="42499679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75879" y="1709740"/>
            <a:ext cx="8543925" cy="2852737"/>
          </a:xfrm>
        </p:spPr>
        <p:txBody>
          <a:bodyPr anchor="b"/>
          <a:lstStyle>
            <a:lvl1pPr>
              <a:defRPr sz="60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675879" y="4589465"/>
            <a:ext cx="8543925"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0DF5F59A-278D-4DA8-B2EE-2C6E2716C7DC}" type="slidenum">
              <a:rPr kumimoji="1" lang="ja-JP" altLang="en-US" smtClean="0"/>
              <a:t>‹#›</a:t>
            </a:fld>
            <a:endParaRPr kumimoji="1" lang="ja-JP" altLang="en-US"/>
          </a:p>
        </p:txBody>
      </p:sp>
    </p:spTree>
    <p:extLst>
      <p:ext uri="{BB962C8B-B14F-4D97-AF65-F5344CB8AC3E}">
        <p14:creationId xmlns:p14="http://schemas.microsoft.com/office/powerpoint/2010/main" val="28005894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681038" y="1825625"/>
            <a:ext cx="421005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5014913" y="1825625"/>
            <a:ext cx="421005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0DF5F59A-278D-4DA8-B2EE-2C6E2716C7DC}" type="slidenum">
              <a:rPr kumimoji="1" lang="ja-JP" altLang="en-US" smtClean="0"/>
              <a:t>‹#›</a:t>
            </a:fld>
            <a:endParaRPr kumimoji="1" lang="ja-JP" altLang="en-US"/>
          </a:p>
        </p:txBody>
      </p:sp>
    </p:spTree>
    <p:extLst>
      <p:ext uri="{BB962C8B-B14F-4D97-AF65-F5344CB8AC3E}">
        <p14:creationId xmlns:p14="http://schemas.microsoft.com/office/powerpoint/2010/main" val="23853712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82328" y="365127"/>
            <a:ext cx="8543925" cy="1325563"/>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682329" y="1681163"/>
            <a:ext cx="419070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682329" y="2505075"/>
            <a:ext cx="4190702"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5014913" y="1681163"/>
            <a:ext cx="4211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5014913" y="2505075"/>
            <a:ext cx="4211340"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0DF5F59A-278D-4DA8-B2EE-2C6E2716C7DC}" type="slidenum">
              <a:rPr kumimoji="1" lang="ja-JP" altLang="en-US" smtClean="0"/>
              <a:t>‹#›</a:t>
            </a:fld>
            <a:endParaRPr kumimoji="1" lang="ja-JP" altLang="en-US"/>
          </a:p>
        </p:txBody>
      </p:sp>
    </p:spTree>
    <p:extLst>
      <p:ext uri="{BB962C8B-B14F-4D97-AF65-F5344CB8AC3E}">
        <p14:creationId xmlns:p14="http://schemas.microsoft.com/office/powerpoint/2010/main" val="19899826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0DF5F59A-278D-4DA8-B2EE-2C6E2716C7DC}" type="slidenum">
              <a:rPr kumimoji="1" lang="ja-JP" altLang="en-US" smtClean="0"/>
              <a:t>‹#›</a:t>
            </a:fld>
            <a:endParaRPr kumimoji="1" lang="ja-JP" altLang="en-US"/>
          </a:p>
        </p:txBody>
      </p:sp>
    </p:spTree>
    <p:extLst>
      <p:ext uri="{BB962C8B-B14F-4D97-AF65-F5344CB8AC3E}">
        <p14:creationId xmlns:p14="http://schemas.microsoft.com/office/powerpoint/2010/main" val="8730380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0DF5F59A-278D-4DA8-B2EE-2C6E2716C7DC}" type="slidenum">
              <a:rPr kumimoji="1" lang="ja-JP" altLang="en-US" smtClean="0"/>
              <a:t>‹#›</a:t>
            </a:fld>
            <a:endParaRPr kumimoji="1" lang="ja-JP" altLang="en-US"/>
          </a:p>
        </p:txBody>
      </p:sp>
    </p:spTree>
    <p:extLst>
      <p:ext uri="{BB962C8B-B14F-4D97-AF65-F5344CB8AC3E}">
        <p14:creationId xmlns:p14="http://schemas.microsoft.com/office/powerpoint/2010/main" val="2768011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 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ja-JP" altLang="en-US"/>
              <a:t>マスター タイトルの書式設定</a:t>
            </a:r>
            <a:endParaRPr lang="en-US" dirty="0"/>
          </a:p>
        </p:txBody>
      </p:sp>
      <p:sp>
        <p:nvSpPr>
          <p:cNvPr id="3" name="Content Placeholder 2"/>
          <p:cNvSpPr>
            <a:spLocks noGrp="1"/>
          </p:cNvSpPr>
          <p:nvPr>
            <p:ph idx="1"/>
          </p:nvPr>
        </p:nvSpPr>
        <p:spPr>
          <a:xfrm>
            <a:off x="4211340" y="987427"/>
            <a:ext cx="5014913"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0DF5F59A-278D-4DA8-B2EE-2C6E2716C7DC}" type="slidenum">
              <a:rPr kumimoji="1" lang="ja-JP" altLang="en-US" smtClean="0"/>
              <a:t>‹#›</a:t>
            </a:fld>
            <a:endParaRPr kumimoji="1" lang="ja-JP" altLang="en-US"/>
          </a:p>
        </p:txBody>
      </p:sp>
    </p:spTree>
    <p:extLst>
      <p:ext uri="{BB962C8B-B14F-4D97-AF65-F5344CB8AC3E}">
        <p14:creationId xmlns:p14="http://schemas.microsoft.com/office/powerpoint/2010/main" val="11903587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4211340" y="987427"/>
            <a:ext cx="5014913"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図を追加</a:t>
            </a:r>
            <a:endParaRPr lang="en-US" dirty="0"/>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0DF5F59A-278D-4DA8-B2EE-2C6E2716C7DC}" type="slidenum">
              <a:rPr kumimoji="1" lang="ja-JP" altLang="en-US" smtClean="0"/>
              <a:t>‹#›</a:t>
            </a:fld>
            <a:endParaRPr kumimoji="1" lang="ja-JP" altLang="en-US"/>
          </a:p>
        </p:txBody>
      </p:sp>
    </p:spTree>
    <p:extLst>
      <p:ext uri="{BB962C8B-B14F-4D97-AF65-F5344CB8AC3E}">
        <p14:creationId xmlns:p14="http://schemas.microsoft.com/office/powerpoint/2010/main" val="33772539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 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0DF5F59A-278D-4DA8-B2EE-2C6E2716C7DC}" type="slidenum">
              <a:rPr kumimoji="1" lang="ja-JP" altLang="en-US" smtClean="0"/>
              <a:t>‹#›</a:t>
            </a:fld>
            <a:endParaRPr kumimoji="1" lang="ja-JP" altLang="en-US"/>
          </a:p>
        </p:txBody>
      </p:sp>
    </p:spTree>
    <p:extLst>
      <p:ext uri="{BB962C8B-B14F-4D97-AF65-F5344CB8AC3E}">
        <p14:creationId xmlns:p14="http://schemas.microsoft.com/office/powerpoint/2010/main" val="23039046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 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88982" y="365125"/>
            <a:ext cx="2135981" cy="5811838"/>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681038" y="365125"/>
            <a:ext cx="6284119" cy="5811838"/>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0DF5F59A-278D-4DA8-B2EE-2C6E2716C7DC}" type="slidenum">
              <a:rPr kumimoji="1" lang="ja-JP" altLang="en-US" smtClean="0"/>
              <a:t>‹#›</a:t>
            </a:fld>
            <a:endParaRPr kumimoji="1" lang="ja-JP" altLang="en-US"/>
          </a:p>
        </p:txBody>
      </p:sp>
    </p:spTree>
    <p:extLst>
      <p:ext uri="{BB962C8B-B14F-4D97-AF65-F5344CB8AC3E}">
        <p14:creationId xmlns:p14="http://schemas.microsoft.com/office/powerpoint/2010/main" val="11803056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1038" y="365127"/>
            <a:ext cx="8543925" cy="1325563"/>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681038" y="1825625"/>
            <a:ext cx="8543925" cy="4351338"/>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681038" y="6356352"/>
            <a:ext cx="222885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kumimoji="1" lang="ja-JP" altLang="en-US"/>
          </a:p>
        </p:txBody>
      </p:sp>
      <p:sp>
        <p:nvSpPr>
          <p:cNvPr id="5" name="Footer Placeholder 4"/>
          <p:cNvSpPr>
            <a:spLocks noGrp="1"/>
          </p:cNvSpPr>
          <p:nvPr>
            <p:ph type="ftr" sz="quarter" idx="3"/>
          </p:nvPr>
        </p:nvSpPr>
        <p:spPr>
          <a:xfrm>
            <a:off x="3281363" y="6356352"/>
            <a:ext cx="3343275"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6996113" y="6356352"/>
            <a:ext cx="222885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DF5F59A-278D-4DA8-B2EE-2C6E2716C7DC}" type="slidenum">
              <a:rPr kumimoji="1" lang="ja-JP" altLang="en-US" smtClean="0"/>
              <a:t>‹#›</a:t>
            </a:fld>
            <a:endParaRPr kumimoji="1" lang="ja-JP" altLang="en-US"/>
          </a:p>
        </p:txBody>
      </p:sp>
    </p:spTree>
    <p:extLst>
      <p:ext uri="{BB962C8B-B14F-4D97-AF65-F5344CB8AC3E}">
        <p14:creationId xmlns:p14="http://schemas.microsoft.com/office/powerpoint/2010/main" val="95000648"/>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ftr="0" dt="0"/>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Rectangle 2"/>
          <p:cNvSpPr>
            <a:spLocks noChangeArrowheads="1"/>
          </p:cNvSpPr>
          <p:nvPr/>
        </p:nvSpPr>
        <p:spPr bwMode="auto">
          <a:xfrm>
            <a:off x="8362" y="49199"/>
            <a:ext cx="9897638" cy="297517"/>
          </a:xfrm>
          <a:prstGeom prst="rect">
            <a:avLst/>
          </a:prstGeom>
          <a:gradFill rotWithShape="1">
            <a:gsLst>
              <a:gs pos="0">
                <a:srgbClr val="3333CC"/>
              </a:gs>
              <a:gs pos="50000">
                <a:schemeClr val="bg1"/>
              </a:gs>
              <a:gs pos="100000">
                <a:srgbClr val="3333CC"/>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36000" tIns="108000" rIns="36000" bIns="108000" anchor="ctr"/>
          <a:lstStyle/>
          <a:p>
            <a:pPr marL="0" marR="0" lvl="0" indent="0" algn="l" defTabSz="457200" rtl="0" eaLnBrk="1" fontAlgn="auto" latinLnBrk="0" hangingPunct="1">
              <a:lnSpc>
                <a:spcPts val="2383"/>
              </a:lnSpc>
              <a:spcBef>
                <a:spcPts val="0"/>
              </a:spcBef>
              <a:spcAft>
                <a:spcPts val="0"/>
              </a:spcAft>
              <a:buClrTx/>
              <a:buSzTx/>
              <a:buFontTx/>
              <a:buNone/>
              <a:tabLst/>
              <a:defRPr/>
            </a:pPr>
            <a:r>
              <a:rPr kumimoji="0" lang="ja-JP" altLang="en-US" sz="1600" b="0" i="0" u="none" strike="noStrike" kern="1200" cap="none" spc="0" normalizeH="0" baseline="0" noProof="0" dirty="0">
                <a:ln>
                  <a:noFill/>
                </a:ln>
                <a:effectLst/>
                <a:uLnTx/>
                <a:uFillTx/>
                <a:latin typeface="UD デジタル 教科書体 NP-B" panose="02020700000000000000" pitchFamily="18" charset="-128"/>
                <a:ea typeface="UD デジタル 教科書体 NP-B" panose="02020700000000000000" pitchFamily="18" charset="-128"/>
              </a:rPr>
              <a:t> 「</a:t>
            </a:r>
            <a:r>
              <a:rPr lang="ja-JP" altLang="en-US" sz="1600" dirty="0">
                <a:latin typeface="UD デジタル 教科書体 NP-B" panose="02020700000000000000" pitchFamily="18" charset="-128"/>
                <a:ea typeface="UD デジタル 教科書体 NP-B" panose="02020700000000000000" pitchFamily="18" charset="-128"/>
              </a:rPr>
              <a:t>大阪の継続的なにぎわい創出・発信事業</a:t>
            </a:r>
            <a:r>
              <a:rPr kumimoji="0" lang="ja-JP" altLang="en-US" sz="1600" b="0" i="0" u="none" strike="noStrike" kern="1200" cap="none" spc="0" normalizeH="0" baseline="0" noProof="0" dirty="0">
                <a:ln>
                  <a:noFill/>
                </a:ln>
                <a:effectLst/>
                <a:uLnTx/>
                <a:uFillTx/>
                <a:latin typeface="UD デジタル 教科書体 NP-B" panose="02020700000000000000" pitchFamily="18" charset="-128"/>
                <a:ea typeface="UD デジタル 教科書体 NP-B" panose="02020700000000000000" pitchFamily="18" charset="-128"/>
              </a:rPr>
              <a:t>」実施イベント一覧（予定分含む）</a:t>
            </a:r>
            <a:endParaRPr kumimoji="0" lang="en-US" altLang="ja-JP" sz="1600" b="0" i="0" u="none" strike="noStrike" kern="1200" cap="none" spc="0" normalizeH="0" baseline="0" noProof="0" dirty="0">
              <a:ln>
                <a:noFill/>
              </a:ln>
              <a:effectLst/>
              <a:uLnTx/>
              <a:uFillTx/>
              <a:latin typeface="UD デジタル 教科書体 NP-B" panose="02020700000000000000" pitchFamily="18" charset="-128"/>
              <a:ea typeface="UD デジタル 教科書体 NP-B" panose="02020700000000000000" pitchFamily="18" charset="-128"/>
            </a:endParaRPr>
          </a:p>
        </p:txBody>
      </p:sp>
      <p:graphicFrame>
        <p:nvGraphicFramePr>
          <p:cNvPr id="3" name="表 2"/>
          <p:cNvGraphicFramePr>
            <a:graphicFrameLocks noGrp="1"/>
          </p:cNvGraphicFramePr>
          <p:nvPr>
            <p:extLst>
              <p:ext uri="{D42A27DB-BD31-4B8C-83A1-F6EECF244321}">
                <p14:modId xmlns:p14="http://schemas.microsoft.com/office/powerpoint/2010/main" val="1540928681"/>
              </p:ext>
            </p:extLst>
          </p:nvPr>
        </p:nvGraphicFramePr>
        <p:xfrm>
          <a:off x="50364" y="529631"/>
          <a:ext cx="9805272" cy="5269695"/>
        </p:xfrm>
        <a:graphic>
          <a:graphicData uri="http://schemas.openxmlformats.org/drawingml/2006/table">
            <a:tbl>
              <a:tblPr firstRow="1" bandRow="1">
                <a:tableStyleId>{5C22544A-7EE6-4342-B048-85BDC9FD1C3A}</a:tableStyleId>
              </a:tblPr>
              <a:tblGrid>
                <a:gridCol w="1093997">
                  <a:extLst>
                    <a:ext uri="{9D8B030D-6E8A-4147-A177-3AD203B41FA5}">
                      <a16:colId xmlns:a16="http://schemas.microsoft.com/office/drawing/2014/main" val="1391979169"/>
                    </a:ext>
                  </a:extLst>
                </a:gridCol>
                <a:gridCol w="1868217">
                  <a:extLst>
                    <a:ext uri="{9D8B030D-6E8A-4147-A177-3AD203B41FA5}">
                      <a16:colId xmlns:a16="http://schemas.microsoft.com/office/drawing/2014/main" val="3346857427"/>
                    </a:ext>
                  </a:extLst>
                </a:gridCol>
                <a:gridCol w="4644334">
                  <a:extLst>
                    <a:ext uri="{9D8B030D-6E8A-4147-A177-3AD203B41FA5}">
                      <a16:colId xmlns:a16="http://schemas.microsoft.com/office/drawing/2014/main" val="3893316791"/>
                    </a:ext>
                  </a:extLst>
                </a:gridCol>
                <a:gridCol w="1106524">
                  <a:extLst>
                    <a:ext uri="{9D8B030D-6E8A-4147-A177-3AD203B41FA5}">
                      <a16:colId xmlns:a16="http://schemas.microsoft.com/office/drawing/2014/main" val="2757671865"/>
                    </a:ext>
                  </a:extLst>
                </a:gridCol>
                <a:gridCol w="1092200">
                  <a:extLst>
                    <a:ext uri="{9D8B030D-6E8A-4147-A177-3AD203B41FA5}">
                      <a16:colId xmlns:a16="http://schemas.microsoft.com/office/drawing/2014/main" val="3790723354"/>
                    </a:ext>
                  </a:extLst>
                </a:gridCol>
              </a:tblGrid>
              <a:tr h="251663">
                <a:tc>
                  <a:txBody>
                    <a:bodyPr/>
                    <a:lstStyle/>
                    <a:p>
                      <a:pPr algn="ctr">
                        <a:lnSpc>
                          <a:spcPts val="1400"/>
                        </a:lnSpc>
                      </a:pPr>
                      <a:r>
                        <a:rPr kumimoji="1" lang="ja-JP" altLang="en-US" sz="1200" dirty="0">
                          <a:latin typeface="UD デジタル 教科書体 NK-R" panose="02020400000000000000" pitchFamily="18" charset="-128"/>
                          <a:ea typeface="UD デジタル 教科書体 NK-R" panose="02020400000000000000" pitchFamily="18" charset="-128"/>
                        </a:rPr>
                        <a:t>テーマ</a:t>
                      </a:r>
                    </a:p>
                  </a:txBody>
                  <a:tcPr anchor="ctr"/>
                </a:tc>
                <a:tc>
                  <a:txBody>
                    <a:bodyPr/>
                    <a:lstStyle/>
                    <a:p>
                      <a:pPr algn="ctr">
                        <a:lnSpc>
                          <a:spcPts val="1400"/>
                        </a:lnSpc>
                      </a:pPr>
                      <a:r>
                        <a:rPr kumimoji="1" lang="ja-JP" altLang="en-US" sz="1200" dirty="0">
                          <a:latin typeface="UD デジタル 教科書体 NK-R" panose="02020400000000000000" pitchFamily="18" charset="-128"/>
                          <a:ea typeface="UD デジタル 教科書体 NK-R" panose="02020400000000000000" pitchFamily="18" charset="-128"/>
                        </a:rPr>
                        <a:t>タイトル（仮）</a:t>
                      </a:r>
                    </a:p>
                  </a:txBody>
                  <a:tcPr anchor="ctr"/>
                </a:tc>
                <a:tc>
                  <a:txBody>
                    <a:bodyPr/>
                    <a:lstStyle/>
                    <a:p>
                      <a:pPr algn="ctr">
                        <a:lnSpc>
                          <a:spcPts val="1400"/>
                        </a:lnSpc>
                      </a:pPr>
                      <a:r>
                        <a:rPr kumimoji="1" lang="ja-JP" altLang="en-US" sz="1200" dirty="0">
                          <a:latin typeface="UD デジタル 教科書体 NK-R" panose="02020400000000000000" pitchFamily="18" charset="-128"/>
                          <a:ea typeface="UD デジタル 教科書体 NK-R" panose="02020400000000000000" pitchFamily="18" charset="-128"/>
                        </a:rPr>
                        <a:t>内容</a:t>
                      </a:r>
                    </a:p>
                  </a:txBody>
                  <a:tcPr anchor="ctr"/>
                </a:tc>
                <a:tc>
                  <a:txBody>
                    <a:bodyPr/>
                    <a:lstStyle/>
                    <a:p>
                      <a:pPr algn="ctr">
                        <a:lnSpc>
                          <a:spcPts val="1400"/>
                        </a:lnSpc>
                      </a:pPr>
                      <a:r>
                        <a:rPr kumimoji="1" lang="ja-JP" altLang="en-US" sz="1200" dirty="0">
                          <a:latin typeface="UD デジタル 教科書体 NK-R" panose="02020400000000000000" pitchFamily="18" charset="-128"/>
                          <a:ea typeface="UD デジタル 教科書体 NK-R" panose="02020400000000000000" pitchFamily="18" charset="-128"/>
                        </a:rPr>
                        <a:t>会場</a:t>
                      </a:r>
                    </a:p>
                  </a:txBody>
                  <a:tcPr anchor="ctr"/>
                </a:tc>
                <a:tc>
                  <a:txBody>
                    <a:bodyPr/>
                    <a:lstStyle/>
                    <a:p>
                      <a:pPr algn="ctr">
                        <a:lnSpc>
                          <a:spcPts val="1400"/>
                        </a:lnSpc>
                      </a:pPr>
                      <a:r>
                        <a:rPr kumimoji="1" lang="ja-JP" altLang="en-US" sz="1200" dirty="0">
                          <a:latin typeface="UD デジタル 教科書体 NK-R" panose="02020400000000000000" pitchFamily="18" charset="-128"/>
                          <a:ea typeface="UD デジタル 教科書体 NK-R" panose="02020400000000000000" pitchFamily="18" charset="-128"/>
                        </a:rPr>
                        <a:t>日程</a:t>
                      </a:r>
                    </a:p>
                  </a:txBody>
                  <a:tcPr anchor="ctr"/>
                </a:tc>
                <a:extLst>
                  <a:ext uri="{0D108BD9-81ED-4DB2-BD59-A6C34878D82A}">
                    <a16:rowId xmlns:a16="http://schemas.microsoft.com/office/drawing/2014/main" val="3877026545"/>
                  </a:ext>
                </a:extLst>
              </a:tr>
              <a:tr h="790288">
                <a:tc rowSpan="2">
                  <a:txBody>
                    <a:bodyPr/>
                    <a:lstStyle/>
                    <a:p>
                      <a:pPr algn="ctr">
                        <a:lnSpc>
                          <a:spcPts val="1400"/>
                        </a:lnSpc>
                      </a:pPr>
                      <a:r>
                        <a:rPr kumimoji="1" lang="ja-JP" altLang="en-US" sz="1050" b="0" dirty="0">
                          <a:solidFill>
                            <a:schemeClr val="tx1"/>
                          </a:solidFill>
                          <a:latin typeface="UD デジタル 教科書体 NK-R" panose="02020400000000000000" pitchFamily="18" charset="-128"/>
                          <a:ea typeface="UD デジタル 教科書体 NK-R" panose="02020400000000000000" pitchFamily="18" charset="-128"/>
                        </a:rPr>
                        <a:t>ナイトコンテンツ</a:t>
                      </a:r>
                      <a:endParaRPr kumimoji="1" lang="en-US" altLang="ja-JP" sz="1050" b="0" dirty="0">
                        <a:solidFill>
                          <a:schemeClr val="tx1"/>
                        </a:solidFill>
                        <a:latin typeface="UD デジタル 教科書体 NK-R" panose="02020400000000000000" pitchFamily="18" charset="-128"/>
                        <a:ea typeface="UD デジタル 教科書体 NK-R" panose="02020400000000000000" pitchFamily="18" charset="-128"/>
                      </a:endParaRPr>
                    </a:p>
                  </a:txBody>
                  <a:tcPr anchor="ctr"/>
                </a:tc>
                <a:tc>
                  <a:txBody>
                    <a:bodyPr/>
                    <a:lstStyle/>
                    <a:p>
                      <a:pPr marL="0" marR="0" lvl="0" indent="0" algn="l" defTabSz="914400" rtl="0" eaLnBrk="1" fontAlgn="ctr" latinLnBrk="0" hangingPunct="1">
                        <a:lnSpc>
                          <a:spcPts val="1400"/>
                        </a:lnSpc>
                        <a:spcBef>
                          <a:spcPts val="0"/>
                        </a:spcBef>
                        <a:spcAft>
                          <a:spcPts val="0"/>
                        </a:spcAft>
                        <a:buClrTx/>
                        <a:buSzTx/>
                        <a:buFontTx/>
                        <a:buNone/>
                        <a:tabLst/>
                        <a:defRPr/>
                      </a:pPr>
                      <a:r>
                        <a:rPr lang="en-US" altLang="ja-JP" sz="1050" b="0" i="0" u="none" strike="noStrike" dirty="0">
                          <a:solidFill>
                            <a:schemeClr val="tx1"/>
                          </a:solidFill>
                          <a:effectLst/>
                          <a:latin typeface="UD デジタル 教科書体 NK-R" panose="02020400000000000000" pitchFamily="18" charset="-128"/>
                          <a:ea typeface="UD デジタル 教科書体 NK-R" panose="02020400000000000000" pitchFamily="18" charset="-128"/>
                        </a:rPr>
                        <a:t>NAKANOSHIMA ART</a:t>
                      </a:r>
                      <a:r>
                        <a:rPr lang="ja-JP" altLang="en-US" sz="1050" b="0" i="0" u="none" strike="noStrike" dirty="0">
                          <a:solidFill>
                            <a:schemeClr val="tx1"/>
                          </a:solidFill>
                          <a:effectLst/>
                          <a:latin typeface="UD デジタル 教科書体 NK-R" panose="02020400000000000000" pitchFamily="18" charset="-128"/>
                          <a:ea typeface="UD デジタル 教科書体 NK-R" panose="02020400000000000000" pitchFamily="18" charset="-128"/>
                        </a:rPr>
                        <a:t>　　　</a:t>
                      </a:r>
                      <a:endParaRPr lang="en-US" altLang="ja-JP" sz="1050" b="0" i="0" u="none" strike="noStrike" dirty="0">
                        <a:solidFill>
                          <a:schemeClr val="tx1"/>
                        </a:solidFill>
                        <a:effectLst/>
                        <a:latin typeface="UD デジタル 教科書体 NK-R" panose="02020400000000000000" pitchFamily="18" charset="-128"/>
                        <a:ea typeface="UD デジタル 教科書体 NK-R" panose="02020400000000000000" pitchFamily="18" charset="-128"/>
                      </a:endParaRPr>
                    </a:p>
                    <a:p>
                      <a:pPr marL="0" marR="0" lvl="0" indent="0" algn="l" defTabSz="914400" rtl="0" eaLnBrk="1" fontAlgn="ctr" latinLnBrk="0" hangingPunct="1">
                        <a:lnSpc>
                          <a:spcPts val="1400"/>
                        </a:lnSpc>
                        <a:spcBef>
                          <a:spcPts val="0"/>
                        </a:spcBef>
                        <a:spcAft>
                          <a:spcPts val="0"/>
                        </a:spcAft>
                        <a:buClrTx/>
                        <a:buSzTx/>
                        <a:buFontTx/>
                        <a:buNone/>
                        <a:tabLst/>
                        <a:defRPr/>
                      </a:pPr>
                      <a:r>
                        <a:rPr lang="en-US" altLang="ja-JP" sz="1050" b="0" i="0" u="none" strike="noStrike" dirty="0">
                          <a:solidFill>
                            <a:schemeClr val="tx1"/>
                          </a:solidFill>
                          <a:effectLst/>
                          <a:latin typeface="UD デジタル 教科書体 NK-R" panose="02020400000000000000" pitchFamily="18" charset="-128"/>
                          <a:ea typeface="UD デジタル 教科書体 NK-R" panose="02020400000000000000" pitchFamily="18" charset="-128"/>
                        </a:rPr>
                        <a:t>LIGHTS</a:t>
                      </a:r>
                      <a:r>
                        <a:rPr lang="ja-JP" altLang="en-US" sz="1050" b="0" i="0" u="none" strike="noStrike" dirty="0">
                          <a:solidFill>
                            <a:schemeClr val="tx1"/>
                          </a:solidFill>
                          <a:effectLst/>
                          <a:latin typeface="UD デジタル 教科書体 NK-R" panose="02020400000000000000" pitchFamily="18" charset="-128"/>
                          <a:ea typeface="UD デジタル 教科書体 NK-R" panose="02020400000000000000" pitchFamily="18" charset="-128"/>
                        </a:rPr>
                        <a:t>　</a:t>
                      </a:r>
                      <a:r>
                        <a:rPr lang="en-US" altLang="ja-JP" sz="1050" b="0" i="0" u="none" strike="noStrike" dirty="0">
                          <a:solidFill>
                            <a:schemeClr val="tx1"/>
                          </a:solidFill>
                          <a:effectLst/>
                          <a:latin typeface="UD デジタル 教科書体 NK-R" panose="02020400000000000000" pitchFamily="18" charset="-128"/>
                          <a:ea typeface="UD デジタル 教科書体 NK-R" panose="02020400000000000000" pitchFamily="18" charset="-128"/>
                        </a:rPr>
                        <a:t>2026</a:t>
                      </a:r>
                      <a:r>
                        <a:rPr lang="ja-JP" altLang="en-US" sz="1050" b="0" i="0" u="none" strike="noStrike" dirty="0">
                          <a:solidFill>
                            <a:schemeClr val="tx1"/>
                          </a:solidFill>
                          <a:effectLst/>
                          <a:latin typeface="UD デジタル 教科書体 NK-R" panose="02020400000000000000" pitchFamily="18" charset="-128"/>
                          <a:ea typeface="UD デジタル 教科書体 NK-R" panose="02020400000000000000" pitchFamily="18" charset="-128"/>
                        </a:rPr>
                        <a:t>　</a:t>
                      </a:r>
                      <a:r>
                        <a:rPr lang="en-US" altLang="ja-JP" sz="1050" b="0" i="0" u="none" strike="noStrike" dirty="0">
                          <a:solidFill>
                            <a:schemeClr val="tx1"/>
                          </a:solidFill>
                          <a:effectLst/>
                          <a:latin typeface="UD デジタル 教科書体 NK-R" panose="02020400000000000000" pitchFamily="18" charset="-128"/>
                          <a:ea typeface="UD デジタル 教科書体 NK-R" panose="02020400000000000000" pitchFamily="18" charset="-128"/>
                        </a:rPr>
                        <a:t>【</a:t>
                      </a:r>
                      <a:r>
                        <a:rPr lang="ja-JP" altLang="en-US" sz="1050" b="0" i="0" u="none" strike="noStrike" dirty="0">
                          <a:solidFill>
                            <a:schemeClr val="tx1"/>
                          </a:solidFill>
                          <a:effectLst/>
                          <a:latin typeface="UD デジタル 教科書体 NK-R" panose="02020400000000000000" pitchFamily="18" charset="-128"/>
                          <a:ea typeface="UD デジタル 教科書体 NK-R" panose="02020400000000000000" pitchFamily="18" charset="-128"/>
                        </a:rPr>
                        <a:t>発表済</a:t>
                      </a:r>
                      <a:r>
                        <a:rPr lang="en-US" altLang="ja-JP" sz="1050" b="0" i="0" u="none" strike="noStrike" dirty="0">
                          <a:solidFill>
                            <a:schemeClr val="tx1"/>
                          </a:solidFill>
                          <a:effectLst/>
                          <a:latin typeface="UD デジタル 教科書体 NK-R" panose="02020400000000000000" pitchFamily="18" charset="-128"/>
                          <a:ea typeface="UD デジタル 教科書体 NK-R" panose="02020400000000000000" pitchFamily="18" charset="-128"/>
                        </a:rPr>
                        <a:t>】</a:t>
                      </a:r>
                      <a:endParaRPr lang="en-US" altLang="ja-JP" sz="900" b="0" i="0" u="none" strike="noStrike" dirty="0">
                        <a:solidFill>
                          <a:schemeClr val="tx1"/>
                        </a:solidFill>
                        <a:effectLst/>
                        <a:latin typeface="UD デジタル 教科書体 NK-R" panose="02020400000000000000" pitchFamily="18" charset="-128"/>
                        <a:ea typeface="UD デジタル 教科書体 NK-R" panose="02020400000000000000" pitchFamily="18" charset="-128"/>
                      </a:endParaRPr>
                    </a:p>
                    <a:p>
                      <a:pPr marL="0" marR="0" lvl="0" indent="0" algn="l" defTabSz="914400" rtl="0" eaLnBrk="1" fontAlgn="ctr" latinLnBrk="0" hangingPunct="1">
                        <a:lnSpc>
                          <a:spcPts val="1400"/>
                        </a:lnSpc>
                        <a:spcBef>
                          <a:spcPts val="0"/>
                        </a:spcBef>
                        <a:spcAft>
                          <a:spcPts val="0"/>
                        </a:spcAft>
                        <a:buClrTx/>
                        <a:buSzTx/>
                        <a:buFontTx/>
                        <a:buNone/>
                        <a:tabLst/>
                        <a:defRPr/>
                      </a:pPr>
                      <a:r>
                        <a:rPr lang="ja-JP" altLang="en-US" sz="900" b="0" i="0" u="none" strike="noStrike" dirty="0">
                          <a:solidFill>
                            <a:schemeClr val="tx1"/>
                          </a:solidFill>
                          <a:effectLst/>
                          <a:latin typeface="UD デジタル 教科書体 NK-R" panose="02020400000000000000" pitchFamily="18" charset="-128"/>
                          <a:ea typeface="UD デジタル 教科書体 NK-R" panose="02020400000000000000" pitchFamily="18" charset="-128"/>
                        </a:rPr>
                        <a:t>～水辺を巡る、光の芸術～</a:t>
                      </a:r>
                      <a:endParaRPr lang="en-US" sz="900" b="0" i="0" u="none" strike="noStrike" dirty="0">
                        <a:solidFill>
                          <a:schemeClr val="tx1"/>
                        </a:solidFill>
                        <a:effectLst/>
                        <a:latin typeface="UD デジタル 教科書体 NK-R" panose="02020400000000000000" pitchFamily="18" charset="-128"/>
                        <a:ea typeface="UD デジタル 教科書体 NK-R" panose="02020400000000000000" pitchFamily="18" charset="-128"/>
                      </a:endParaRPr>
                    </a:p>
                  </a:txBody>
                  <a:tcPr marL="9525" marR="9525" marT="9525" marB="0" anchor="ctr"/>
                </a:tc>
                <a:tc>
                  <a:txBody>
                    <a:bodyPr/>
                    <a:lstStyle/>
                    <a:p>
                      <a:pPr marL="171450" indent="-171450">
                        <a:lnSpc>
                          <a:spcPts val="1400"/>
                        </a:lnSpc>
                        <a:buFont typeface="Wingdings" panose="05000000000000000000" pitchFamily="2" charset="2"/>
                        <a:buChar char="l"/>
                      </a:pPr>
                      <a:r>
                        <a:rPr kumimoji="1" lang="ja-JP" altLang="en-US" sz="1050" b="0" u="none" dirty="0">
                          <a:solidFill>
                            <a:schemeClr val="tx1"/>
                          </a:solidFill>
                          <a:latin typeface="UD デジタル 教科書体 NK-R" panose="02020400000000000000" pitchFamily="18" charset="-128"/>
                          <a:ea typeface="UD デジタル 教科書体 NK-R" panose="02020400000000000000" pitchFamily="18" charset="-128"/>
                        </a:rPr>
                        <a:t>“夜の水辺を散策できる”中之島を新たな都市魅力として発信するもの。</a:t>
                      </a:r>
                    </a:p>
                    <a:p>
                      <a:pPr marL="171450" indent="-171450">
                        <a:lnSpc>
                          <a:spcPts val="1400"/>
                        </a:lnSpc>
                        <a:buFont typeface="Wingdings" panose="05000000000000000000" pitchFamily="2" charset="2"/>
                        <a:buChar char="l"/>
                      </a:pPr>
                      <a:r>
                        <a:rPr kumimoji="1" lang="ja-JP" altLang="en-US" sz="1050" b="0" u="none" dirty="0">
                          <a:solidFill>
                            <a:schemeClr val="tx1"/>
                          </a:solidFill>
                          <a:latin typeface="UD デジタル 教科書体 NK-R" panose="02020400000000000000" pitchFamily="18" charset="-128"/>
                          <a:ea typeface="UD デジタル 教科書体 NK-R" panose="02020400000000000000" pitchFamily="18" charset="-128"/>
                        </a:rPr>
                        <a:t>松尾高弘氏のプロデュースによる体験型の光のアートをはじめ、水辺の雰囲気に合う音楽や食を提供し、秋の夜長に上質な空間を楽しんでいただく。</a:t>
                      </a:r>
                    </a:p>
                    <a:p>
                      <a:pPr marL="171450" indent="-171450">
                        <a:lnSpc>
                          <a:spcPts val="1400"/>
                        </a:lnSpc>
                        <a:buFont typeface="Wingdings" panose="05000000000000000000" pitchFamily="2" charset="2"/>
                        <a:buChar char="l"/>
                      </a:pPr>
                      <a:r>
                        <a:rPr kumimoji="1" lang="en-US" altLang="ja-JP" sz="1050" b="0" i="0" u="none" strike="noStrike" kern="1200" baseline="0" dirty="0">
                          <a:solidFill>
                            <a:schemeClr val="tx1"/>
                          </a:solidFill>
                          <a:latin typeface="UD デジタル 教科書体 NK-R" panose="02020400000000000000" pitchFamily="18" charset="-128"/>
                          <a:ea typeface="UD デジタル 教科書体 NK-R" panose="02020400000000000000" pitchFamily="18" charset="-128"/>
                          <a:cs typeface="+mn-cs"/>
                        </a:rPr>
                        <a:t>SOC</a:t>
                      </a:r>
                      <a:r>
                        <a:rPr kumimoji="1" lang="ja-JP" altLang="en-US" sz="1050" b="0" i="0" u="none" strike="noStrike" kern="1200" baseline="0" dirty="0">
                          <a:solidFill>
                            <a:schemeClr val="tx1"/>
                          </a:solidFill>
                          <a:latin typeface="UD デジタル 教科書体 NK-R" panose="02020400000000000000" pitchFamily="18" charset="-128"/>
                          <a:ea typeface="UD デジタル 教科書体 NK-R" panose="02020400000000000000" pitchFamily="18" charset="-128"/>
                          <a:cs typeface="+mn-cs"/>
                        </a:rPr>
                        <a:t>や定期ナイトクルーズとも連携。初日には、</a:t>
                      </a:r>
                      <a:r>
                        <a:rPr kumimoji="1" lang="en-US" altLang="ja-JP" sz="1050" b="0" i="0" u="none" strike="noStrike" kern="1200" baseline="0" dirty="0">
                          <a:solidFill>
                            <a:schemeClr val="tx1"/>
                          </a:solidFill>
                          <a:latin typeface="UD デジタル 教科書体 NK-R" panose="02020400000000000000" pitchFamily="18" charset="-128"/>
                          <a:ea typeface="UD デジタル 教科書体 NK-R" panose="02020400000000000000" pitchFamily="18" charset="-128"/>
                          <a:cs typeface="+mn-cs"/>
                        </a:rPr>
                        <a:t>SOC</a:t>
                      </a:r>
                      <a:r>
                        <a:rPr kumimoji="1" lang="ja-JP" altLang="en-US" sz="1050" b="0" i="0" u="none" strike="noStrike" kern="1200" baseline="0" dirty="0">
                          <a:solidFill>
                            <a:schemeClr val="tx1"/>
                          </a:solidFill>
                          <a:latin typeface="UD デジタル 教科書体 NK-R" panose="02020400000000000000" pitchFamily="18" charset="-128"/>
                          <a:ea typeface="UD デジタル 教科書体 NK-R" panose="02020400000000000000" pitchFamily="18" charset="-128"/>
                          <a:cs typeface="+mn-cs"/>
                        </a:rPr>
                        <a:t>の水上ミニ花火を実施。</a:t>
                      </a:r>
                      <a:endParaRPr kumimoji="1" lang="en-US" altLang="ja-JP" sz="1050" b="0" i="0" u="none" strike="noStrike" kern="1200" baseline="0" dirty="0">
                        <a:solidFill>
                          <a:schemeClr val="dk1"/>
                        </a:solidFill>
                        <a:latin typeface="UD デジタル 教科書体 NK-R" panose="02020400000000000000" pitchFamily="18" charset="-128"/>
                        <a:ea typeface="UD デジタル 教科書体 NK-R" panose="02020400000000000000" pitchFamily="18" charset="-128"/>
                        <a:cs typeface="+mn-cs"/>
                      </a:endParaRPr>
                    </a:p>
                  </a:txBody>
                  <a:tcPr anchor="ctr"/>
                </a:tc>
                <a:tc>
                  <a:txBody>
                    <a:bodyPr/>
                    <a:lstStyle/>
                    <a:p>
                      <a:pPr algn="ctr" fontAlgn="ctr">
                        <a:lnSpc>
                          <a:spcPts val="1400"/>
                        </a:lnSpc>
                      </a:pPr>
                      <a:endParaRPr lang="en-US" altLang="ja-JP" sz="1050" b="0" i="0" u="none" strike="noStrike" dirty="0">
                        <a:solidFill>
                          <a:schemeClr val="tx1"/>
                        </a:solidFill>
                        <a:effectLst/>
                        <a:latin typeface="UD デジタル 教科書体 NK-R" panose="02020400000000000000" pitchFamily="18" charset="-128"/>
                        <a:ea typeface="UD デジタル 教科書体 NK-R" panose="02020400000000000000" pitchFamily="18" charset="-128"/>
                      </a:endParaRPr>
                    </a:p>
                    <a:p>
                      <a:pPr algn="ctr" fontAlgn="ctr">
                        <a:lnSpc>
                          <a:spcPts val="1400"/>
                        </a:lnSpc>
                      </a:pPr>
                      <a:r>
                        <a:rPr lang="ja-JP" altLang="en-US" sz="1050" b="0" i="0" u="none" strike="noStrike" dirty="0">
                          <a:solidFill>
                            <a:schemeClr val="tx1"/>
                          </a:solidFill>
                          <a:effectLst/>
                          <a:latin typeface="UD デジタル 教科書体 NK-R" panose="02020400000000000000" pitchFamily="18" charset="-128"/>
                          <a:ea typeface="UD デジタル 教科書体 NK-R" panose="02020400000000000000" pitchFamily="18" charset="-128"/>
                        </a:rPr>
                        <a:t>中之島公園</a:t>
                      </a:r>
                      <a:endParaRPr lang="en-US" altLang="ja-JP" sz="1050" b="0" i="0" u="none" strike="noStrike" dirty="0">
                        <a:solidFill>
                          <a:schemeClr val="tx1"/>
                        </a:solidFill>
                        <a:effectLst/>
                        <a:latin typeface="UD デジタル 教科書体 NK-R" panose="02020400000000000000" pitchFamily="18" charset="-128"/>
                        <a:ea typeface="UD デジタル 教科書体 NK-R" panose="02020400000000000000" pitchFamily="18" charset="-128"/>
                      </a:endParaRPr>
                    </a:p>
                    <a:p>
                      <a:pPr algn="l" fontAlgn="ctr">
                        <a:lnSpc>
                          <a:spcPts val="1400"/>
                        </a:lnSpc>
                      </a:pPr>
                      <a:r>
                        <a:rPr lang="ja-JP" altLang="en-US" sz="900" b="0" i="0" u="none" strike="noStrike" dirty="0">
                          <a:solidFill>
                            <a:schemeClr val="tx1"/>
                          </a:solidFill>
                          <a:effectLst/>
                          <a:latin typeface="UD デジタル 教科書体 NK-R" panose="02020400000000000000" pitchFamily="18" charset="-128"/>
                          <a:ea typeface="UD デジタル 教科書体 NK-R" panose="02020400000000000000" pitchFamily="18" charset="-128"/>
                        </a:rPr>
                        <a:t>（バラ園～芝生広場）</a:t>
                      </a:r>
                      <a:br>
                        <a:rPr lang="en-US" altLang="ja-JP" sz="1050" b="0" i="0" u="none" strike="noStrike" dirty="0">
                          <a:solidFill>
                            <a:schemeClr val="tx1"/>
                          </a:solidFill>
                          <a:effectLst/>
                          <a:latin typeface="UD デジタル 教科書体 NK-R" panose="02020400000000000000" pitchFamily="18" charset="-128"/>
                          <a:ea typeface="UD デジタル 教科書体 NK-R" panose="02020400000000000000" pitchFamily="18" charset="-128"/>
                        </a:rPr>
                      </a:br>
                      <a:endParaRPr lang="en-US" altLang="ja-JP" sz="1050" b="0" i="0" u="none" strike="noStrike" dirty="0">
                        <a:solidFill>
                          <a:schemeClr val="tx1"/>
                        </a:solidFill>
                        <a:effectLst/>
                        <a:latin typeface="UD デジタル 教科書体 NK-R" panose="02020400000000000000" pitchFamily="18" charset="-128"/>
                        <a:ea typeface="UD デジタル 教科書体 NK-R" panose="02020400000000000000" pitchFamily="18" charset="-128"/>
                      </a:endParaRPr>
                    </a:p>
                  </a:txBody>
                  <a:tcPr marL="9525" marR="9525" marT="9525" marB="0" anchor="ctr"/>
                </a:tc>
                <a:tc>
                  <a:txBody>
                    <a:bodyPr/>
                    <a:lstStyle/>
                    <a:p>
                      <a:pPr algn="ctr" fontAlgn="ctr">
                        <a:lnSpc>
                          <a:spcPts val="1400"/>
                        </a:lnSpc>
                      </a:pPr>
                      <a:r>
                        <a:rPr lang="ja-JP" altLang="en-US" sz="1050" b="0" i="0" u="none" strike="noStrike" dirty="0">
                          <a:solidFill>
                            <a:schemeClr val="tx1"/>
                          </a:solidFill>
                          <a:effectLst/>
                          <a:latin typeface="UD デジタル 教科書体 NK-R" panose="02020400000000000000" pitchFamily="18" charset="-128"/>
                          <a:ea typeface="UD デジタル 教科書体 NK-R" panose="02020400000000000000" pitchFamily="18" charset="-128"/>
                        </a:rPr>
                        <a:t>１０月</a:t>
                      </a:r>
                      <a:r>
                        <a:rPr lang="en-US" altLang="ja-JP" sz="1050" b="0" i="0" u="none" strike="noStrike" dirty="0">
                          <a:solidFill>
                            <a:schemeClr val="tx1"/>
                          </a:solidFill>
                          <a:effectLst/>
                          <a:latin typeface="UD デジタル 教科書体 NK-R" panose="02020400000000000000" pitchFamily="18" charset="-128"/>
                          <a:ea typeface="UD デジタル 教科書体 NK-R" panose="02020400000000000000" pitchFamily="18" charset="-128"/>
                        </a:rPr>
                        <a:t>16</a:t>
                      </a:r>
                      <a:r>
                        <a:rPr lang="ja-JP" altLang="en-US" sz="1050" b="0" i="0" u="none" strike="noStrike" dirty="0">
                          <a:solidFill>
                            <a:schemeClr val="tx1"/>
                          </a:solidFill>
                          <a:effectLst/>
                          <a:latin typeface="UD デジタル 教科書体 NK-R" panose="02020400000000000000" pitchFamily="18" charset="-128"/>
                          <a:ea typeface="UD デジタル 教科書体 NK-R" panose="02020400000000000000" pitchFamily="18" charset="-128"/>
                        </a:rPr>
                        <a:t>日～</a:t>
                      </a:r>
                      <a:r>
                        <a:rPr lang="en-US" altLang="ja-JP" sz="1050" b="0" i="0" u="none" strike="noStrike" dirty="0">
                          <a:solidFill>
                            <a:schemeClr val="tx1"/>
                          </a:solidFill>
                          <a:effectLst/>
                          <a:latin typeface="UD デジタル 教科書体 NK-R" panose="02020400000000000000" pitchFamily="18" charset="-128"/>
                          <a:ea typeface="UD デジタル 教科書体 NK-R" panose="02020400000000000000" pitchFamily="18" charset="-128"/>
                        </a:rPr>
                        <a:t>25</a:t>
                      </a:r>
                      <a:r>
                        <a:rPr lang="ja-JP" altLang="en-US" sz="1050" b="0" i="0" u="none" strike="noStrike" dirty="0">
                          <a:solidFill>
                            <a:schemeClr val="tx1"/>
                          </a:solidFill>
                          <a:effectLst/>
                          <a:latin typeface="UD デジタル 教科書体 NK-R" panose="02020400000000000000" pitchFamily="18" charset="-128"/>
                          <a:ea typeface="UD デジタル 教科書体 NK-R" panose="02020400000000000000" pitchFamily="18" charset="-128"/>
                        </a:rPr>
                        <a:t>日</a:t>
                      </a:r>
                      <a:endParaRPr lang="en-US" altLang="ja-JP" sz="1050" b="0" i="0" u="none" strike="noStrike" dirty="0">
                        <a:solidFill>
                          <a:schemeClr val="tx1"/>
                        </a:solidFill>
                        <a:effectLst/>
                        <a:latin typeface="UD デジタル 教科書体 NK-R" panose="02020400000000000000" pitchFamily="18" charset="-128"/>
                        <a:ea typeface="UD デジタル 教科書体 NK-R" panose="02020400000000000000" pitchFamily="18" charset="-128"/>
                      </a:endParaRPr>
                    </a:p>
                    <a:p>
                      <a:pPr algn="ctr" fontAlgn="ctr">
                        <a:lnSpc>
                          <a:spcPts val="1400"/>
                        </a:lnSpc>
                      </a:pPr>
                      <a:r>
                        <a:rPr lang="ja-JP" altLang="en-US" sz="1050" b="0" i="0" u="none" strike="noStrike" dirty="0">
                          <a:solidFill>
                            <a:schemeClr val="tx1"/>
                          </a:solidFill>
                          <a:effectLst/>
                          <a:latin typeface="UD デジタル 教科書体 NK-R" panose="02020400000000000000" pitchFamily="18" charset="-128"/>
                          <a:ea typeface="UD デジタル 教科書体 NK-R" panose="02020400000000000000" pitchFamily="18" charset="-128"/>
                        </a:rPr>
                        <a:t>（</a:t>
                      </a:r>
                      <a:r>
                        <a:rPr lang="en-US" altLang="ja-JP" sz="1050" b="0" i="0" u="none" strike="noStrike" dirty="0">
                          <a:solidFill>
                            <a:schemeClr val="tx1"/>
                          </a:solidFill>
                          <a:effectLst/>
                          <a:latin typeface="UD デジタル 教科書体 NK-R" panose="02020400000000000000" pitchFamily="18" charset="-128"/>
                          <a:ea typeface="UD デジタル 教科書体 NK-R" panose="02020400000000000000" pitchFamily="18" charset="-128"/>
                        </a:rPr>
                        <a:t>10</a:t>
                      </a:r>
                      <a:r>
                        <a:rPr lang="ja-JP" altLang="en-US" sz="1050" b="0" i="0" u="none" strike="noStrike" dirty="0">
                          <a:solidFill>
                            <a:schemeClr val="tx1"/>
                          </a:solidFill>
                          <a:effectLst/>
                          <a:latin typeface="UD デジタル 教科書体 NK-R" panose="02020400000000000000" pitchFamily="18" charset="-128"/>
                          <a:ea typeface="UD デジタル 教科書体 NK-R" panose="02020400000000000000" pitchFamily="18" charset="-128"/>
                        </a:rPr>
                        <a:t>日間）</a:t>
                      </a:r>
                      <a:endParaRPr lang="en-US" altLang="ja-JP" sz="1050" b="0" i="0" u="none" strike="noStrike" dirty="0">
                        <a:solidFill>
                          <a:schemeClr val="tx1"/>
                        </a:solidFill>
                        <a:effectLst/>
                        <a:latin typeface="UD デジタル 教科書体 NK-R" panose="02020400000000000000" pitchFamily="18" charset="-128"/>
                        <a:ea typeface="UD デジタル 教科書体 NK-R" panose="02020400000000000000" pitchFamily="18" charset="-128"/>
                      </a:endParaRPr>
                    </a:p>
                  </a:txBody>
                  <a:tcPr marL="9525" marR="9525" marT="9525" marB="0" anchor="ctr"/>
                </a:tc>
                <a:extLst>
                  <a:ext uri="{0D108BD9-81ED-4DB2-BD59-A6C34878D82A}">
                    <a16:rowId xmlns:a16="http://schemas.microsoft.com/office/drawing/2014/main" val="634387525"/>
                  </a:ext>
                </a:extLst>
              </a:tr>
              <a:tr h="966706">
                <a:tc vMerge="1">
                  <a:txBody>
                    <a:bodyPr/>
                    <a:lstStyle/>
                    <a:p>
                      <a:pPr algn="ctr">
                        <a:lnSpc>
                          <a:spcPts val="1600"/>
                        </a:lnSpc>
                      </a:pPr>
                      <a:endParaRPr kumimoji="1" lang="en-US" altLang="ja-JP" sz="1050" b="0" dirty="0">
                        <a:solidFill>
                          <a:schemeClr val="tx1"/>
                        </a:solidFill>
                        <a:latin typeface="UD デジタル 教科書体 NK-R" panose="02020400000000000000" pitchFamily="18" charset="-128"/>
                        <a:ea typeface="UD デジタル 教科書体 NK-R" panose="02020400000000000000" pitchFamily="18" charset="-128"/>
                      </a:endParaRPr>
                    </a:p>
                  </a:txBody>
                  <a:tcPr anchor="ctr"/>
                </a:tc>
                <a:tc>
                  <a:txBody>
                    <a:bodyPr/>
                    <a:lstStyle/>
                    <a:p>
                      <a:pPr marL="0" marR="0" lvl="0" indent="0" algn="l" defTabSz="914400" rtl="0" eaLnBrk="1" fontAlgn="ctr" latinLnBrk="0" hangingPunct="1">
                        <a:lnSpc>
                          <a:spcPts val="1400"/>
                        </a:lnSpc>
                        <a:spcBef>
                          <a:spcPts val="0"/>
                        </a:spcBef>
                        <a:spcAft>
                          <a:spcPts val="0"/>
                        </a:spcAft>
                        <a:buClrTx/>
                        <a:buSzTx/>
                        <a:buFontTx/>
                        <a:buNone/>
                        <a:tabLst/>
                        <a:defRPr/>
                      </a:pPr>
                      <a:r>
                        <a:rPr lang="en-US" altLang="ja-JP" sz="1050" b="0" i="0" u="none" strike="noStrike" dirty="0">
                          <a:solidFill>
                            <a:schemeClr val="tx1"/>
                          </a:solidFill>
                          <a:effectLst/>
                          <a:latin typeface="UD デジタル 教科書体 NK-R" panose="02020400000000000000" pitchFamily="18" charset="-128"/>
                          <a:ea typeface="UD デジタル 教科書体 NK-R" panose="02020400000000000000" pitchFamily="18" charset="-128"/>
                        </a:rPr>
                        <a:t>Christmas</a:t>
                      </a:r>
                      <a:r>
                        <a:rPr lang="ja-JP" altLang="en-US" sz="1050" b="0" i="0" u="none" strike="noStrike" dirty="0">
                          <a:solidFill>
                            <a:schemeClr val="tx1"/>
                          </a:solidFill>
                          <a:effectLst/>
                          <a:latin typeface="UD デジタル 教科書体 NK-R" panose="02020400000000000000" pitchFamily="18" charset="-128"/>
                          <a:ea typeface="UD デジタル 教科書体 NK-R" panose="02020400000000000000" pitchFamily="18" charset="-128"/>
                        </a:rPr>
                        <a:t>　</a:t>
                      </a:r>
                      <a:r>
                        <a:rPr lang="en-US" altLang="ja-JP" sz="1050" b="0" i="0" u="none" strike="noStrike" dirty="0">
                          <a:solidFill>
                            <a:schemeClr val="tx1"/>
                          </a:solidFill>
                          <a:effectLst/>
                          <a:latin typeface="UD デジタル 教科書体 NK-R" panose="02020400000000000000" pitchFamily="18" charset="-128"/>
                          <a:ea typeface="UD デジタル 教科書体 NK-R" panose="02020400000000000000" pitchFamily="18" charset="-128"/>
                        </a:rPr>
                        <a:t>Common</a:t>
                      </a:r>
                      <a:r>
                        <a:rPr lang="ja-JP" altLang="en-US" sz="1050" b="0" i="0" u="none" strike="noStrike" dirty="0">
                          <a:solidFill>
                            <a:schemeClr val="tx1"/>
                          </a:solidFill>
                          <a:effectLst/>
                          <a:latin typeface="UD デジタル 教科書体 NK-R" panose="02020400000000000000" pitchFamily="18" charset="-128"/>
                          <a:ea typeface="UD デジタル 教科書体 NK-R" panose="02020400000000000000" pitchFamily="18" charset="-128"/>
                        </a:rPr>
                        <a:t>ｓ</a:t>
                      </a:r>
                      <a:endParaRPr lang="en-US" altLang="ja-JP" sz="1050" b="0" i="0" u="none" strike="noStrike" dirty="0">
                        <a:solidFill>
                          <a:schemeClr val="tx1"/>
                        </a:solidFill>
                        <a:effectLst/>
                        <a:latin typeface="UD デジタル 教科書体 NK-R" panose="02020400000000000000" pitchFamily="18" charset="-128"/>
                        <a:ea typeface="UD デジタル 教科書体 NK-R" panose="02020400000000000000" pitchFamily="18" charset="-128"/>
                      </a:endParaRPr>
                    </a:p>
                    <a:p>
                      <a:pPr marL="0" marR="0" lvl="0" indent="0" algn="l" defTabSz="914400" rtl="0" eaLnBrk="1" fontAlgn="ctr" latinLnBrk="0" hangingPunct="1">
                        <a:lnSpc>
                          <a:spcPts val="1400"/>
                        </a:lnSpc>
                        <a:spcBef>
                          <a:spcPts val="0"/>
                        </a:spcBef>
                        <a:spcAft>
                          <a:spcPts val="0"/>
                        </a:spcAft>
                        <a:buClrTx/>
                        <a:buSzTx/>
                        <a:buFontTx/>
                        <a:buNone/>
                        <a:tabLst/>
                        <a:defRPr/>
                      </a:pPr>
                      <a:r>
                        <a:rPr lang="en-US" altLang="ja-JP" sz="1050" b="0" i="0" u="none" strike="noStrike" dirty="0">
                          <a:solidFill>
                            <a:schemeClr val="tx1"/>
                          </a:solidFill>
                          <a:effectLst/>
                          <a:latin typeface="UD デジタル 教科書体 NK-R" panose="02020400000000000000" pitchFamily="18" charset="-128"/>
                          <a:ea typeface="UD デジタル 教科書体 NK-R" panose="02020400000000000000" pitchFamily="18" charset="-128"/>
                        </a:rPr>
                        <a:t>【</a:t>
                      </a:r>
                      <a:r>
                        <a:rPr lang="ja-JP" altLang="en-US" sz="1050" b="0" i="0" u="none" strike="noStrike" dirty="0">
                          <a:solidFill>
                            <a:schemeClr val="tx1"/>
                          </a:solidFill>
                          <a:effectLst/>
                          <a:latin typeface="UD デジタル 教科書体 NK-R" panose="02020400000000000000" pitchFamily="18" charset="-128"/>
                          <a:ea typeface="UD デジタル 教科書体 NK-R" panose="02020400000000000000" pitchFamily="18" charset="-128"/>
                        </a:rPr>
                        <a:t>発表済</a:t>
                      </a:r>
                      <a:r>
                        <a:rPr lang="en-US" altLang="ja-JP" sz="1050" b="0" i="0" u="none" strike="noStrike" dirty="0">
                          <a:solidFill>
                            <a:schemeClr val="tx1"/>
                          </a:solidFill>
                          <a:effectLst/>
                          <a:latin typeface="UD デジタル 教科書体 NK-R" panose="02020400000000000000" pitchFamily="18" charset="-128"/>
                          <a:ea typeface="UD デジタル 教科書体 NK-R" panose="02020400000000000000" pitchFamily="18" charset="-128"/>
                        </a:rPr>
                        <a:t>】</a:t>
                      </a:r>
                      <a:endParaRPr lang="en-US" sz="1050" b="0" i="0" u="none" strike="noStrike" dirty="0">
                        <a:solidFill>
                          <a:schemeClr val="tx1"/>
                        </a:solidFill>
                        <a:effectLst/>
                        <a:latin typeface="UD デジタル 教科書体 NK-R" panose="02020400000000000000" pitchFamily="18" charset="-128"/>
                        <a:ea typeface="UD デジタル 教科書体 NK-R" panose="02020400000000000000" pitchFamily="18" charset="-128"/>
                      </a:endParaRPr>
                    </a:p>
                  </a:txBody>
                  <a:tcPr marL="9525" marR="9525" marT="9525" marB="0" anchor="ctr"/>
                </a:tc>
                <a:tc>
                  <a:txBody>
                    <a:bodyPr/>
                    <a:lstStyle/>
                    <a:p>
                      <a:pPr marL="171450" indent="-171450">
                        <a:lnSpc>
                          <a:spcPts val="1400"/>
                        </a:lnSpc>
                        <a:buFont typeface="Wingdings" panose="05000000000000000000" pitchFamily="2" charset="2"/>
                        <a:buChar char="l"/>
                      </a:pPr>
                      <a:r>
                        <a:rPr kumimoji="1" lang="ja-JP" altLang="en-US" sz="1050" b="0" i="0" u="none" strike="noStrike" kern="1200" baseline="0" dirty="0">
                          <a:solidFill>
                            <a:schemeClr val="dk1"/>
                          </a:solidFill>
                          <a:latin typeface="UD デジタル 教科書体 NK-R" panose="02020400000000000000" pitchFamily="18" charset="-128"/>
                          <a:ea typeface="UD デジタル 教科書体 NK-R" panose="02020400000000000000" pitchFamily="18" charset="-128"/>
                          <a:cs typeface="+mn-cs"/>
                        </a:rPr>
                        <a:t>アートやクラフト、ファッション、音楽など、文化的な構成も交えたクリスマスマーケットを展開</a:t>
                      </a:r>
                      <a:endParaRPr kumimoji="1" lang="en-US" altLang="ja-JP" sz="1050" b="0" i="0" u="none" strike="noStrike" kern="1200" baseline="0" dirty="0">
                        <a:solidFill>
                          <a:schemeClr val="dk1"/>
                        </a:solidFill>
                        <a:latin typeface="UD デジタル 教科書体 NK-R" panose="02020400000000000000" pitchFamily="18" charset="-128"/>
                        <a:ea typeface="UD デジタル 教科書体 NK-R" panose="02020400000000000000" pitchFamily="18" charset="-128"/>
                        <a:cs typeface="+mn-cs"/>
                      </a:endParaRPr>
                    </a:p>
                    <a:p>
                      <a:pPr marL="171450" indent="-171450">
                        <a:lnSpc>
                          <a:spcPts val="1400"/>
                        </a:lnSpc>
                        <a:buFont typeface="Wingdings" panose="05000000000000000000" pitchFamily="2" charset="2"/>
                        <a:buChar char="l"/>
                      </a:pPr>
                      <a:r>
                        <a:rPr kumimoji="1" lang="ja-JP" altLang="en-US" sz="1050" b="0" i="0" u="none" strike="noStrike" kern="1200" baseline="0" dirty="0">
                          <a:solidFill>
                            <a:schemeClr val="dk1"/>
                          </a:solidFill>
                          <a:latin typeface="UD デジタル 教科書体 NK-R" panose="02020400000000000000" pitchFamily="18" charset="-128"/>
                          <a:ea typeface="UD デジタル 教科書体 NK-R" panose="02020400000000000000" pitchFamily="18" charset="-128"/>
                          <a:cs typeface="+mn-cs"/>
                        </a:rPr>
                        <a:t>パブリックアートの設置や音楽の生演奏等により、ここでしか体験できない上質な空間を創出するとともに、象徴的な大型アート作品を設置し、本マーケットの質感を表現。</a:t>
                      </a:r>
                    </a:p>
                  </a:txBody>
                  <a:tcPr anchor="ctr"/>
                </a:tc>
                <a:tc>
                  <a:txBody>
                    <a:bodyPr/>
                    <a:lstStyle/>
                    <a:p>
                      <a:pPr algn="ctr" fontAlgn="ctr">
                        <a:lnSpc>
                          <a:spcPts val="1400"/>
                        </a:lnSpc>
                      </a:pPr>
                      <a:r>
                        <a:rPr lang="ja-JP" altLang="en-US" sz="1050" b="0" i="0" u="none" strike="noStrike" dirty="0">
                          <a:solidFill>
                            <a:schemeClr val="tx1"/>
                          </a:solidFill>
                          <a:effectLst/>
                          <a:latin typeface="UD デジタル 教科書体 NK-R" panose="02020400000000000000" pitchFamily="18" charset="-128"/>
                          <a:ea typeface="UD デジタル 教科書体 NK-R" panose="02020400000000000000" pitchFamily="18" charset="-128"/>
                        </a:rPr>
                        <a:t>中之島公園</a:t>
                      </a:r>
                      <a:endParaRPr lang="en-US" altLang="ja-JP" sz="1050" b="0" i="0" u="none" strike="noStrike" dirty="0">
                        <a:solidFill>
                          <a:schemeClr val="tx1"/>
                        </a:solidFill>
                        <a:effectLst/>
                        <a:latin typeface="UD デジタル 教科書体 NK-R" panose="02020400000000000000" pitchFamily="18" charset="-128"/>
                        <a:ea typeface="UD デジタル 教科書体 NK-R" panose="02020400000000000000" pitchFamily="18" charset="-128"/>
                      </a:endParaRPr>
                    </a:p>
                    <a:p>
                      <a:pPr algn="ctr" fontAlgn="ctr">
                        <a:lnSpc>
                          <a:spcPts val="1400"/>
                        </a:lnSpc>
                      </a:pPr>
                      <a:r>
                        <a:rPr lang="ja-JP" altLang="en-US" sz="900" b="0" i="0" u="none" strike="noStrike" dirty="0">
                          <a:solidFill>
                            <a:schemeClr val="tx1"/>
                          </a:solidFill>
                          <a:effectLst/>
                          <a:latin typeface="UD デジタル 教科書体 NK-R" panose="02020400000000000000" pitchFamily="18" charset="-128"/>
                          <a:ea typeface="UD デジタル 教科書体 NK-R" panose="02020400000000000000" pitchFamily="18" charset="-128"/>
                        </a:rPr>
                        <a:t>（芝生広場）</a:t>
                      </a:r>
                      <a:endParaRPr lang="en-US" altLang="ja-JP" sz="900" b="0" i="0" u="none" strike="noStrike" dirty="0">
                        <a:solidFill>
                          <a:schemeClr val="tx1"/>
                        </a:solidFill>
                        <a:effectLst/>
                        <a:latin typeface="UD デジタル 教科書体 NK-R" panose="02020400000000000000" pitchFamily="18" charset="-128"/>
                        <a:ea typeface="UD デジタル 教科書体 NK-R" panose="02020400000000000000" pitchFamily="18" charset="-128"/>
                      </a:endParaRPr>
                    </a:p>
                  </a:txBody>
                  <a:tcPr marL="9525" marR="9525" marT="9525" marB="0" anchor="ctr"/>
                </a:tc>
                <a:tc>
                  <a:txBody>
                    <a:bodyPr/>
                    <a:lstStyle/>
                    <a:p>
                      <a:pPr algn="ctr" fontAlgn="ctr">
                        <a:lnSpc>
                          <a:spcPts val="1400"/>
                        </a:lnSpc>
                      </a:pPr>
                      <a:r>
                        <a:rPr lang="en-US" altLang="ja-JP" sz="1050" b="0" i="0" u="none" strike="noStrike" dirty="0">
                          <a:solidFill>
                            <a:schemeClr val="tx1"/>
                          </a:solidFill>
                          <a:effectLst/>
                          <a:latin typeface="UD デジタル 教科書体 NK-R" panose="02020400000000000000" pitchFamily="18" charset="-128"/>
                          <a:ea typeface="UD デジタル 教科書体 NK-R" panose="02020400000000000000" pitchFamily="18" charset="-128"/>
                        </a:rPr>
                        <a:t>12</a:t>
                      </a:r>
                      <a:r>
                        <a:rPr lang="ja-JP" altLang="en-US" sz="1050" b="0" i="0" u="none" strike="noStrike" dirty="0">
                          <a:solidFill>
                            <a:schemeClr val="tx1"/>
                          </a:solidFill>
                          <a:effectLst/>
                          <a:latin typeface="UD デジタル 教科書体 NK-R" panose="02020400000000000000" pitchFamily="18" charset="-128"/>
                          <a:ea typeface="UD デジタル 教科書体 NK-R" panose="02020400000000000000" pitchFamily="18" charset="-128"/>
                        </a:rPr>
                        <a:t>月</a:t>
                      </a:r>
                      <a:r>
                        <a:rPr lang="en-US" altLang="ja-JP" sz="1050" b="0" i="0" u="none" strike="noStrike" dirty="0">
                          <a:solidFill>
                            <a:schemeClr val="tx1"/>
                          </a:solidFill>
                          <a:effectLst/>
                          <a:latin typeface="UD デジタル 教科書体 NK-R" panose="02020400000000000000" pitchFamily="18" charset="-128"/>
                          <a:ea typeface="UD デジタル 教科書体 NK-R" panose="02020400000000000000" pitchFamily="18" charset="-128"/>
                        </a:rPr>
                        <a:t>11</a:t>
                      </a:r>
                      <a:r>
                        <a:rPr lang="ja-JP" altLang="en-US" sz="1050" b="0" i="0" u="none" strike="noStrike" dirty="0">
                          <a:solidFill>
                            <a:schemeClr val="tx1"/>
                          </a:solidFill>
                          <a:effectLst/>
                          <a:latin typeface="UD デジタル 教科書体 NK-R" panose="02020400000000000000" pitchFamily="18" charset="-128"/>
                          <a:ea typeface="UD デジタル 教科書体 NK-R" panose="02020400000000000000" pitchFamily="18" charset="-128"/>
                        </a:rPr>
                        <a:t>日～</a:t>
                      </a:r>
                      <a:r>
                        <a:rPr lang="en-US" altLang="ja-JP" sz="1050" b="0" i="0" u="none" strike="noStrike" dirty="0">
                          <a:solidFill>
                            <a:schemeClr val="tx1"/>
                          </a:solidFill>
                          <a:effectLst/>
                          <a:latin typeface="UD デジタル 教科書体 NK-R" panose="02020400000000000000" pitchFamily="18" charset="-128"/>
                          <a:ea typeface="UD デジタル 教科書体 NK-R" panose="02020400000000000000" pitchFamily="18" charset="-128"/>
                        </a:rPr>
                        <a:t>25</a:t>
                      </a:r>
                      <a:r>
                        <a:rPr lang="ja-JP" altLang="en-US" sz="1050" b="0" i="0" u="none" strike="noStrike" dirty="0">
                          <a:solidFill>
                            <a:schemeClr val="tx1"/>
                          </a:solidFill>
                          <a:effectLst/>
                          <a:latin typeface="UD デジタル 教科書体 NK-R" panose="02020400000000000000" pitchFamily="18" charset="-128"/>
                          <a:ea typeface="UD デジタル 教科書体 NK-R" panose="02020400000000000000" pitchFamily="18" charset="-128"/>
                        </a:rPr>
                        <a:t>日</a:t>
                      </a:r>
                      <a:endParaRPr lang="en-US" altLang="ja-JP" sz="1050" b="0" i="0" u="none" strike="noStrike" dirty="0">
                        <a:solidFill>
                          <a:schemeClr val="tx1"/>
                        </a:solidFill>
                        <a:effectLst/>
                        <a:latin typeface="UD デジタル 教科書体 NK-R" panose="02020400000000000000" pitchFamily="18" charset="-128"/>
                        <a:ea typeface="UD デジタル 教科書体 NK-R" panose="02020400000000000000" pitchFamily="18" charset="-128"/>
                      </a:endParaRPr>
                    </a:p>
                    <a:p>
                      <a:pPr algn="ctr" fontAlgn="ctr">
                        <a:lnSpc>
                          <a:spcPts val="1400"/>
                        </a:lnSpc>
                      </a:pPr>
                      <a:r>
                        <a:rPr lang="ja-JP" altLang="en-US" sz="1050" b="0" i="0" u="none" strike="noStrike" dirty="0">
                          <a:solidFill>
                            <a:schemeClr val="tx1"/>
                          </a:solidFill>
                          <a:effectLst/>
                          <a:latin typeface="UD デジタル 教科書体 NK-R" panose="02020400000000000000" pitchFamily="18" charset="-128"/>
                          <a:ea typeface="UD デジタル 教科書体 NK-R" panose="02020400000000000000" pitchFamily="18" charset="-128"/>
                        </a:rPr>
                        <a:t>（</a:t>
                      </a:r>
                      <a:r>
                        <a:rPr lang="en-US" altLang="ja-JP" sz="1050" b="0" i="0" u="none" strike="noStrike" dirty="0">
                          <a:solidFill>
                            <a:schemeClr val="tx1"/>
                          </a:solidFill>
                          <a:effectLst/>
                          <a:latin typeface="UD デジタル 教科書体 NK-R" panose="02020400000000000000" pitchFamily="18" charset="-128"/>
                          <a:ea typeface="UD デジタル 教科書体 NK-R" panose="02020400000000000000" pitchFamily="18" charset="-128"/>
                        </a:rPr>
                        <a:t>15</a:t>
                      </a:r>
                      <a:r>
                        <a:rPr lang="ja-JP" altLang="en-US" sz="1050" b="0" i="0" u="none" strike="noStrike" dirty="0">
                          <a:solidFill>
                            <a:schemeClr val="tx1"/>
                          </a:solidFill>
                          <a:effectLst/>
                          <a:latin typeface="UD デジタル 教科書体 NK-R" panose="02020400000000000000" pitchFamily="18" charset="-128"/>
                          <a:ea typeface="UD デジタル 教科書体 NK-R" panose="02020400000000000000" pitchFamily="18" charset="-128"/>
                        </a:rPr>
                        <a:t>日間）</a:t>
                      </a:r>
                      <a:endParaRPr lang="en-US" altLang="ja-JP" sz="1050" b="0" i="0" u="none" strike="noStrike" dirty="0">
                        <a:solidFill>
                          <a:schemeClr val="tx1"/>
                        </a:solidFill>
                        <a:effectLst/>
                        <a:latin typeface="UD デジタル 教科書体 NK-R" panose="02020400000000000000" pitchFamily="18" charset="-128"/>
                        <a:ea typeface="UD デジタル 教科書体 NK-R" panose="02020400000000000000" pitchFamily="18" charset="-128"/>
                      </a:endParaRPr>
                    </a:p>
                  </a:txBody>
                  <a:tcPr marL="9525" marR="9525" marT="9525" marB="0" anchor="ctr"/>
                </a:tc>
                <a:extLst>
                  <a:ext uri="{0D108BD9-81ED-4DB2-BD59-A6C34878D82A}">
                    <a16:rowId xmlns:a16="http://schemas.microsoft.com/office/drawing/2014/main" val="2650916136"/>
                  </a:ext>
                </a:extLst>
              </a:tr>
              <a:tr h="1027007">
                <a:tc>
                  <a:txBody>
                    <a:bodyPr/>
                    <a:lstStyle/>
                    <a:p>
                      <a:pPr algn="ctr">
                        <a:lnSpc>
                          <a:spcPts val="1400"/>
                        </a:lnSpc>
                      </a:pPr>
                      <a:r>
                        <a:rPr kumimoji="1" lang="ja-JP" altLang="en-US" sz="1050" b="0" dirty="0">
                          <a:solidFill>
                            <a:schemeClr val="tx1"/>
                          </a:solidFill>
                          <a:latin typeface="UD デジタル 教科書体 NK-R" panose="02020400000000000000" pitchFamily="18" charset="-128"/>
                          <a:ea typeface="UD デジタル 教科書体 NK-R" panose="02020400000000000000" pitchFamily="18" charset="-128"/>
                        </a:rPr>
                        <a:t>エンタメ</a:t>
                      </a:r>
                      <a:endParaRPr kumimoji="1" lang="en-US" altLang="ja-JP" sz="1050" b="0" dirty="0">
                        <a:solidFill>
                          <a:schemeClr val="tx1"/>
                        </a:solidFill>
                        <a:latin typeface="UD デジタル 教科書体 NK-R" panose="02020400000000000000" pitchFamily="18" charset="-128"/>
                        <a:ea typeface="UD デジタル 教科書体 NK-R" panose="02020400000000000000" pitchFamily="18" charset="-128"/>
                      </a:endParaRPr>
                    </a:p>
                  </a:txBody>
                  <a:tcPr anchor="ctr"/>
                </a:tc>
                <a:tc>
                  <a:txBody>
                    <a:bodyPr/>
                    <a:lstStyle/>
                    <a:p>
                      <a:pPr>
                        <a:lnSpc>
                          <a:spcPts val="1400"/>
                        </a:lnSpc>
                      </a:pPr>
                      <a:r>
                        <a:rPr lang="ja-JP" altLang="en-US" sz="1050" b="0" i="0" u="none" strike="noStrike" dirty="0">
                          <a:solidFill>
                            <a:schemeClr val="tx1"/>
                          </a:solidFill>
                          <a:effectLst/>
                          <a:latin typeface="UD デジタル 教科書体 NK-R" panose="02020400000000000000" pitchFamily="18" charset="-128"/>
                          <a:ea typeface="UD デジタル 教科書体 NK-R" panose="02020400000000000000" pitchFamily="18" charset="-128"/>
                        </a:rPr>
                        <a:t>未定</a:t>
                      </a:r>
                      <a:endParaRPr kumimoji="1" lang="ja-JP" altLang="en-US" dirty="0"/>
                    </a:p>
                  </a:txBody>
                  <a:tcPr marL="9525" marR="9525" marT="9525" marB="0" anchor="ctr"/>
                </a:tc>
                <a:tc>
                  <a:txBody>
                    <a:bodyPr/>
                    <a:lstStyle/>
                    <a:p>
                      <a:pPr marL="171450" indent="-171450">
                        <a:lnSpc>
                          <a:spcPts val="1400"/>
                        </a:lnSpc>
                        <a:buFont typeface="Wingdings" panose="05000000000000000000" pitchFamily="2" charset="2"/>
                        <a:buChar char="l"/>
                      </a:pPr>
                      <a:r>
                        <a:rPr kumimoji="1" lang="ja-JP" altLang="en-US" sz="1050" b="0" dirty="0">
                          <a:solidFill>
                            <a:schemeClr val="tx1"/>
                          </a:solidFill>
                          <a:latin typeface="UD デジタル 教科書体 NK-R" panose="02020400000000000000" pitchFamily="18" charset="-128"/>
                          <a:ea typeface="UD デジタル 教科書体 NK-R" panose="02020400000000000000" pitchFamily="18" charset="-128"/>
                        </a:rPr>
                        <a:t>アニメなどのポップカルチャーに着目した、アニソンライブ等の音楽イベント。</a:t>
                      </a:r>
                      <a:endParaRPr kumimoji="1" lang="ja-JP" altLang="en-US" dirty="0"/>
                    </a:p>
                  </a:txBody>
                  <a:tcPr anchor="ctr"/>
                </a:tc>
                <a:tc>
                  <a:txBody>
                    <a:bodyPr/>
                    <a:lstStyle/>
                    <a:p>
                      <a:pPr algn="ctr" fontAlgn="ctr">
                        <a:lnSpc>
                          <a:spcPts val="1400"/>
                        </a:lnSpc>
                      </a:pPr>
                      <a:r>
                        <a:rPr lang="ja-JP" altLang="en-US" sz="1050" b="0" i="0" u="none" strike="noStrike" dirty="0">
                          <a:solidFill>
                            <a:schemeClr val="tx1"/>
                          </a:solidFill>
                          <a:effectLst/>
                          <a:latin typeface="UD デジタル 教科書体 NK-R" panose="02020400000000000000" pitchFamily="18" charset="-128"/>
                          <a:ea typeface="UD デジタル 教科書体 NK-R" panose="02020400000000000000" pitchFamily="18" charset="-128"/>
                        </a:rPr>
                        <a:t>未定</a:t>
                      </a:r>
                      <a:endParaRPr lang="zh-TW" altLang="en-US" sz="1050" b="0" i="0" u="none" strike="noStrike" dirty="0">
                        <a:solidFill>
                          <a:schemeClr val="tx1"/>
                        </a:solidFill>
                        <a:effectLst/>
                        <a:latin typeface="UD デジタル 教科書体 NK-R" panose="02020400000000000000" pitchFamily="18" charset="-128"/>
                        <a:ea typeface="UD デジタル 教科書体 NK-R" panose="02020400000000000000" pitchFamily="18" charset="-128"/>
                      </a:endParaRPr>
                    </a:p>
                  </a:txBody>
                  <a:tcPr marL="9525" marR="9525" marT="9525" marB="0" anchor="ctr"/>
                </a:tc>
                <a:tc>
                  <a:txBody>
                    <a:bodyPr/>
                    <a:lstStyle/>
                    <a:p>
                      <a:pPr algn="ctr" fontAlgn="ctr">
                        <a:lnSpc>
                          <a:spcPts val="1400"/>
                        </a:lnSpc>
                      </a:pPr>
                      <a:r>
                        <a:rPr lang="en-US" altLang="ja-JP" sz="1050" b="0" i="0" u="none" strike="noStrike" dirty="0">
                          <a:solidFill>
                            <a:schemeClr val="tx1"/>
                          </a:solidFill>
                          <a:effectLst/>
                          <a:latin typeface="UD デジタル 教科書体 NK-R" panose="02020400000000000000" pitchFamily="18" charset="-128"/>
                          <a:ea typeface="UD デジタル 教科書体 NK-R" panose="02020400000000000000" pitchFamily="18" charset="-128"/>
                        </a:rPr>
                        <a:t>3</a:t>
                      </a:r>
                      <a:r>
                        <a:rPr lang="ja-JP" altLang="en-US" sz="1050" b="0" i="0" u="none" strike="noStrike" dirty="0">
                          <a:solidFill>
                            <a:schemeClr val="tx1"/>
                          </a:solidFill>
                          <a:effectLst/>
                          <a:latin typeface="UD デジタル 教科書体 NK-R" panose="02020400000000000000" pitchFamily="18" charset="-128"/>
                          <a:ea typeface="UD デジタル 教科書体 NK-R" panose="02020400000000000000" pitchFamily="18" charset="-128"/>
                        </a:rPr>
                        <a:t>月頃（予定）</a:t>
                      </a:r>
                    </a:p>
                  </a:txBody>
                  <a:tcPr marL="9525" marR="9525" marT="9525" marB="0" anchor="ctr"/>
                </a:tc>
                <a:extLst>
                  <a:ext uri="{0D108BD9-81ED-4DB2-BD59-A6C34878D82A}">
                    <a16:rowId xmlns:a16="http://schemas.microsoft.com/office/drawing/2014/main" val="1664743107"/>
                  </a:ext>
                </a:extLst>
              </a:tr>
              <a:tr h="1143124">
                <a:tc>
                  <a:txBody>
                    <a:bodyPr/>
                    <a:lstStyle/>
                    <a:p>
                      <a:pPr algn="ctr">
                        <a:lnSpc>
                          <a:spcPts val="1400"/>
                        </a:lnSpc>
                      </a:pPr>
                      <a:r>
                        <a:rPr kumimoji="1" lang="ja-JP" altLang="en-US" sz="1050" b="0" dirty="0">
                          <a:solidFill>
                            <a:schemeClr val="tx1"/>
                          </a:solidFill>
                          <a:latin typeface="UD デジタル 教科書体 NK-R" panose="02020400000000000000" pitchFamily="18" charset="-128"/>
                          <a:ea typeface="UD デジタル 教科書体 NK-R" panose="02020400000000000000" pitchFamily="18" charset="-128"/>
                        </a:rPr>
                        <a:t>食</a:t>
                      </a:r>
                      <a:endParaRPr kumimoji="1" lang="en-US" altLang="ja-JP" sz="1050" b="0" dirty="0">
                        <a:solidFill>
                          <a:schemeClr val="tx1"/>
                        </a:solidFill>
                        <a:latin typeface="UD デジタル 教科書体 NK-R" panose="02020400000000000000" pitchFamily="18" charset="-128"/>
                        <a:ea typeface="UD デジタル 教科書体 NK-R" panose="02020400000000000000" pitchFamily="18" charset="-128"/>
                      </a:endParaRPr>
                    </a:p>
                  </a:txBody>
                  <a:tcPr anchor="ctr">
                    <a:solidFill>
                      <a:schemeClr val="accent5">
                        <a:lumMod val="20000"/>
                        <a:lumOff val="80000"/>
                      </a:schemeClr>
                    </a:solidFill>
                  </a:tcPr>
                </a:tc>
                <a:tc>
                  <a:txBody>
                    <a:bodyPr/>
                    <a:lstStyle/>
                    <a:p>
                      <a:pPr algn="l" fontAlgn="ctr">
                        <a:lnSpc>
                          <a:spcPts val="1400"/>
                        </a:lnSpc>
                      </a:pPr>
                      <a:r>
                        <a:rPr lang="ja-JP" altLang="en-US" sz="1050" b="0" i="0" u="none" strike="noStrike" dirty="0">
                          <a:solidFill>
                            <a:schemeClr val="tx1"/>
                          </a:solidFill>
                          <a:effectLst/>
                          <a:latin typeface="UD デジタル 教科書体 NK-R" panose="02020400000000000000" pitchFamily="18" charset="-128"/>
                          <a:ea typeface="UD デジタル 教科書体 NK-R" panose="02020400000000000000" pitchFamily="18" charset="-128"/>
                        </a:rPr>
                        <a:t>未定</a:t>
                      </a:r>
                      <a:endParaRPr lang="en-US" altLang="ja-JP" sz="1050" b="0" i="0" u="none" strike="noStrike" dirty="0">
                        <a:solidFill>
                          <a:schemeClr val="tx1"/>
                        </a:solidFill>
                        <a:effectLst/>
                        <a:latin typeface="UD デジタル 教科書体 NK-R" panose="02020400000000000000" pitchFamily="18" charset="-128"/>
                        <a:ea typeface="UD デジタル 教科書体 NK-R" panose="02020400000000000000" pitchFamily="18" charset="-128"/>
                      </a:endParaRPr>
                    </a:p>
                  </a:txBody>
                  <a:tcPr marL="9525" marR="9525" marT="9525" marB="0" anchor="ctr"/>
                </a:tc>
                <a:tc>
                  <a:txBody>
                    <a:bodyPr/>
                    <a:lstStyle/>
                    <a:p>
                      <a:pPr marL="171450" indent="-171450">
                        <a:lnSpc>
                          <a:spcPts val="1400"/>
                        </a:lnSpc>
                        <a:buFont typeface="Wingdings" panose="05000000000000000000" pitchFamily="2" charset="2"/>
                        <a:buChar char="l"/>
                      </a:pPr>
                      <a:r>
                        <a:rPr kumimoji="1" lang="ja-JP" altLang="en-US" sz="1050" b="0" i="0" u="none" strike="noStrike" kern="1200" baseline="0" dirty="0">
                          <a:solidFill>
                            <a:schemeClr val="dk1"/>
                          </a:solidFill>
                          <a:latin typeface="UD デジタル 教科書体 NK-R" panose="02020400000000000000" pitchFamily="18" charset="-128"/>
                          <a:ea typeface="UD デジタル 教科書体 NK-R" panose="02020400000000000000" pitchFamily="18" charset="-128"/>
                          <a:cs typeface="+mn-cs"/>
                        </a:rPr>
                        <a:t>来年度以降の世界的に有名なシェフによるポップアップレストランにつなげるためのプロモーションイベント</a:t>
                      </a:r>
                      <a:endParaRPr kumimoji="1" lang="en-US" altLang="ja-JP" sz="1050" b="0" i="0" u="none" strike="noStrike" kern="1200" baseline="0" dirty="0">
                        <a:solidFill>
                          <a:schemeClr val="dk1"/>
                        </a:solidFill>
                        <a:latin typeface="UD デジタル 教科書体 NK-R" panose="02020400000000000000" pitchFamily="18" charset="-128"/>
                        <a:ea typeface="UD デジタル 教科書体 NK-R" panose="02020400000000000000" pitchFamily="18" charset="-128"/>
                        <a:cs typeface="+mn-cs"/>
                      </a:endParaRPr>
                    </a:p>
                    <a:p>
                      <a:pPr marL="0" indent="0">
                        <a:lnSpc>
                          <a:spcPts val="1400"/>
                        </a:lnSpc>
                        <a:buFont typeface="Wingdings" panose="05000000000000000000" pitchFamily="2" charset="2"/>
                        <a:buNone/>
                      </a:pPr>
                      <a:r>
                        <a:rPr kumimoji="1" lang="ja-JP" altLang="en-US" sz="1050" b="0" i="0" u="none" strike="noStrike" kern="1200" baseline="0" dirty="0">
                          <a:solidFill>
                            <a:schemeClr val="dk1"/>
                          </a:solidFill>
                          <a:latin typeface="UD デジタル 教科書体 NK-R" panose="02020400000000000000" pitchFamily="18" charset="-128"/>
                          <a:ea typeface="UD デジタル 教科書体 NK-R" panose="02020400000000000000" pitchFamily="18" charset="-128"/>
                          <a:cs typeface="+mn-cs"/>
                        </a:rPr>
                        <a:t>　　</a:t>
                      </a:r>
                      <a:r>
                        <a:rPr kumimoji="1" lang="en-US" altLang="ja-JP" sz="1050" b="0" i="0" u="none" strike="noStrike" kern="1200" baseline="0" dirty="0">
                          <a:solidFill>
                            <a:schemeClr val="dk1"/>
                          </a:solidFill>
                          <a:latin typeface="UD デジタル 教科書体 NK-R" panose="02020400000000000000" pitchFamily="18" charset="-128"/>
                          <a:ea typeface="UD デジタル 教科書体 NK-R" panose="02020400000000000000" pitchFamily="18" charset="-128"/>
                          <a:cs typeface="+mn-cs"/>
                        </a:rPr>
                        <a:t>※</a:t>
                      </a:r>
                      <a:r>
                        <a:rPr kumimoji="1" lang="ja-JP" altLang="en-US" sz="1050" b="0" i="0" u="none" strike="noStrike" kern="1200" baseline="0" dirty="0">
                          <a:solidFill>
                            <a:schemeClr val="dk1"/>
                          </a:solidFill>
                          <a:latin typeface="UD デジタル 教科書体 NK-R" panose="02020400000000000000" pitchFamily="18" charset="-128"/>
                          <a:ea typeface="UD デジタル 教科書体 NK-R" panose="02020400000000000000" pitchFamily="18" charset="-128"/>
                          <a:cs typeface="+mn-cs"/>
                        </a:rPr>
                        <a:t>一般の方の参加が限定的のため、アンケート内容等については別途調整</a:t>
                      </a:r>
                      <a:endParaRPr kumimoji="1" lang="en-US" altLang="ja-JP" sz="1050" b="0" i="0" u="none" strike="noStrike" kern="1200" baseline="0" dirty="0">
                        <a:solidFill>
                          <a:schemeClr val="dk1"/>
                        </a:solidFill>
                        <a:latin typeface="UD デジタル 教科書体 NK-R" panose="02020400000000000000" pitchFamily="18" charset="-128"/>
                        <a:ea typeface="UD デジタル 教科書体 NK-R" panose="02020400000000000000" pitchFamily="18" charset="-128"/>
                        <a:cs typeface="+mn-cs"/>
                      </a:endParaRPr>
                    </a:p>
                  </a:txBody>
                  <a:tcPr anchor="ctr"/>
                </a:tc>
                <a:tc>
                  <a:txBody>
                    <a:bodyPr/>
                    <a:lstStyle/>
                    <a:p>
                      <a:pPr algn="ctr" fontAlgn="ctr">
                        <a:lnSpc>
                          <a:spcPts val="1400"/>
                        </a:lnSpc>
                      </a:pPr>
                      <a:r>
                        <a:rPr lang="ja-JP" altLang="en-US" sz="1050" b="0" i="0" u="none" strike="noStrike" dirty="0">
                          <a:solidFill>
                            <a:schemeClr val="tx1"/>
                          </a:solidFill>
                          <a:effectLst/>
                          <a:latin typeface="UD デジタル 教科書体 NK-R" panose="02020400000000000000" pitchFamily="18" charset="-128"/>
                          <a:ea typeface="UD デジタル 教科書体 NK-R" panose="02020400000000000000" pitchFamily="18" charset="-128"/>
                        </a:rPr>
                        <a:t>未定</a:t>
                      </a:r>
                    </a:p>
                  </a:txBody>
                  <a:tcPr marL="9525" marR="9525" marT="9525" marB="0" anchor="ctr"/>
                </a:tc>
                <a:tc>
                  <a:txBody>
                    <a:bodyPr/>
                    <a:lstStyle/>
                    <a:p>
                      <a:pPr algn="ctr" fontAlgn="ctr">
                        <a:lnSpc>
                          <a:spcPts val="1400"/>
                        </a:lnSpc>
                      </a:pPr>
                      <a:r>
                        <a:rPr lang="ja-JP" altLang="en-US" sz="1050" b="0" i="0" u="none" strike="noStrike" dirty="0">
                          <a:solidFill>
                            <a:schemeClr val="tx1"/>
                          </a:solidFill>
                          <a:effectLst/>
                          <a:latin typeface="UD デジタル 教科書体 NK-R" panose="02020400000000000000" pitchFamily="18" charset="-128"/>
                          <a:ea typeface="UD デジタル 教科書体 NK-R" panose="02020400000000000000" pitchFamily="18" charset="-128"/>
                        </a:rPr>
                        <a:t>３月頃（予定）</a:t>
                      </a:r>
                    </a:p>
                  </a:txBody>
                  <a:tcPr marL="9525" marR="9525" marT="9525" marB="0" anchor="ctr"/>
                </a:tc>
                <a:extLst>
                  <a:ext uri="{0D108BD9-81ED-4DB2-BD59-A6C34878D82A}">
                    <a16:rowId xmlns:a16="http://schemas.microsoft.com/office/drawing/2014/main" val="2775882915"/>
                  </a:ext>
                </a:extLst>
              </a:tr>
              <a:tr h="437453">
                <a:tc rowSpan="2">
                  <a:txBody>
                    <a:bodyPr/>
                    <a:lstStyle/>
                    <a:p>
                      <a:pPr algn="ctr">
                        <a:lnSpc>
                          <a:spcPts val="1400"/>
                        </a:lnSpc>
                      </a:pPr>
                      <a:r>
                        <a:rPr kumimoji="1" lang="ja-JP" altLang="en-US" sz="1050" b="0" dirty="0">
                          <a:solidFill>
                            <a:schemeClr val="tx1"/>
                          </a:solidFill>
                          <a:latin typeface="UD デジタル 教科書体 NK-R" panose="02020400000000000000" pitchFamily="18" charset="-128"/>
                          <a:ea typeface="UD デジタル 教科書体 NK-R" panose="02020400000000000000" pitchFamily="18" charset="-128"/>
                        </a:rPr>
                        <a:t>その他</a:t>
                      </a:r>
                      <a:endParaRPr kumimoji="1" lang="en-US" altLang="ja-JP" sz="1050" b="0" dirty="0">
                        <a:solidFill>
                          <a:schemeClr val="tx1"/>
                        </a:solidFill>
                        <a:latin typeface="UD デジタル 教科書体 NK-R" panose="02020400000000000000" pitchFamily="18" charset="-128"/>
                        <a:ea typeface="UD デジタル 教科書体 NK-R" panose="02020400000000000000" pitchFamily="18" charset="-128"/>
                      </a:endParaRPr>
                    </a:p>
                  </a:txBody>
                  <a:tcPr anchor="ctr">
                    <a:solidFill>
                      <a:schemeClr val="accent5">
                        <a:lumMod val="20000"/>
                        <a:lumOff val="80000"/>
                      </a:schemeClr>
                    </a:solidFill>
                  </a:tcPr>
                </a:tc>
                <a:tc>
                  <a:txBody>
                    <a:bodyPr/>
                    <a:lstStyle/>
                    <a:p>
                      <a:pPr algn="l" fontAlgn="ctr">
                        <a:lnSpc>
                          <a:spcPts val="1400"/>
                        </a:lnSpc>
                      </a:pPr>
                      <a:r>
                        <a:rPr lang="ja-JP" altLang="en-US" sz="1050" b="0" i="0" u="none" strike="noStrike" dirty="0">
                          <a:solidFill>
                            <a:schemeClr val="tx1"/>
                          </a:solidFill>
                          <a:effectLst/>
                          <a:latin typeface="UD デジタル 教科書体 NK-R" panose="02020400000000000000" pitchFamily="18" charset="-128"/>
                          <a:ea typeface="UD デジタル 教科書体 NK-R" panose="02020400000000000000" pitchFamily="18" charset="-128"/>
                        </a:rPr>
                        <a:t>大阪来てな！中之島</a:t>
                      </a:r>
                      <a:r>
                        <a:rPr lang="en-US" altLang="ja-JP" sz="1050" b="0" i="0" u="none" strike="noStrike" dirty="0">
                          <a:solidFill>
                            <a:schemeClr val="tx1"/>
                          </a:solidFill>
                          <a:effectLst/>
                          <a:latin typeface="UD デジタル 教科書体 NK-R" panose="02020400000000000000" pitchFamily="18" charset="-128"/>
                          <a:ea typeface="UD デジタル 教科書体 NK-R" panose="02020400000000000000" pitchFamily="18" charset="-128"/>
                        </a:rPr>
                        <a:t>RIVER LIVE</a:t>
                      </a:r>
                      <a:r>
                        <a:rPr lang="ja-JP" altLang="en-US" sz="1050" b="0" i="0" u="none" strike="noStrike" dirty="0">
                          <a:solidFill>
                            <a:schemeClr val="tx1"/>
                          </a:solidFill>
                          <a:effectLst/>
                          <a:latin typeface="UD デジタル 教科書体 NK-R" panose="02020400000000000000" pitchFamily="18" charset="-128"/>
                          <a:ea typeface="UD デジタル 教科書体 NK-R" panose="02020400000000000000" pitchFamily="18" charset="-128"/>
                        </a:rPr>
                        <a:t>　</a:t>
                      </a:r>
                      <a:r>
                        <a:rPr lang="en-US" altLang="ja-JP" sz="1050" b="0" i="0" u="none" strike="noStrike" dirty="0">
                          <a:solidFill>
                            <a:schemeClr val="tx1"/>
                          </a:solidFill>
                          <a:effectLst/>
                          <a:latin typeface="UD デジタル 教科書体 NK-R" panose="02020400000000000000" pitchFamily="18" charset="-128"/>
                          <a:ea typeface="UD デジタル 教科書体 NK-R" panose="02020400000000000000" pitchFamily="18" charset="-128"/>
                        </a:rPr>
                        <a:t>【</a:t>
                      </a:r>
                      <a:r>
                        <a:rPr lang="ja-JP" altLang="en-US" sz="1050" b="0" i="0" u="none" strike="noStrike" dirty="0">
                          <a:solidFill>
                            <a:schemeClr val="tx1"/>
                          </a:solidFill>
                          <a:effectLst/>
                          <a:latin typeface="UD デジタル 教科書体 NK-R" panose="02020400000000000000" pitchFamily="18" charset="-128"/>
                          <a:ea typeface="UD デジタル 教科書体 NK-R" panose="02020400000000000000" pitchFamily="18" charset="-128"/>
                        </a:rPr>
                        <a:t>実施済</a:t>
                      </a:r>
                      <a:r>
                        <a:rPr lang="en-US" altLang="ja-JP" sz="1050" b="0" i="0" u="none" strike="noStrike" dirty="0">
                          <a:solidFill>
                            <a:schemeClr val="tx1"/>
                          </a:solidFill>
                          <a:effectLst/>
                          <a:latin typeface="UD デジタル 教科書体 NK-R" panose="02020400000000000000" pitchFamily="18" charset="-128"/>
                          <a:ea typeface="UD デジタル 教科書体 NK-R" panose="02020400000000000000" pitchFamily="18" charset="-128"/>
                        </a:rPr>
                        <a:t>】</a:t>
                      </a:r>
                    </a:p>
                  </a:txBody>
                  <a:tcPr marL="9525" marR="9525" marT="9525" marB="0" anchor="ctr">
                    <a:solidFill>
                      <a:schemeClr val="accent5">
                        <a:lumMod val="20000"/>
                        <a:lumOff val="80000"/>
                      </a:schemeClr>
                    </a:solidFill>
                  </a:tcPr>
                </a:tc>
                <a:tc>
                  <a:txBody>
                    <a:bodyPr/>
                    <a:lstStyle/>
                    <a:p>
                      <a:pPr marL="171450" indent="-171450">
                        <a:lnSpc>
                          <a:spcPts val="1400"/>
                        </a:lnSpc>
                        <a:buFont typeface="Wingdings" panose="05000000000000000000" pitchFamily="2" charset="2"/>
                        <a:buChar char="l"/>
                      </a:pPr>
                      <a:r>
                        <a:rPr kumimoji="1" lang="ja-JP" altLang="en-US" sz="1050" b="0" i="0" u="none" strike="noStrike" kern="1200" baseline="0" dirty="0">
                          <a:solidFill>
                            <a:schemeClr val="dk1"/>
                          </a:solidFill>
                          <a:latin typeface="UD デジタル 教科書体 NK-R" panose="02020400000000000000" pitchFamily="18" charset="-128"/>
                          <a:ea typeface="UD デジタル 教科書体 NK-R" panose="02020400000000000000" pitchFamily="18" charset="-128"/>
                          <a:cs typeface="+mn-cs"/>
                        </a:rPr>
                        <a:t>“水都大阪ウィーク”と連携したプロモーションイベントとして、デビュー</a:t>
                      </a:r>
                      <a:r>
                        <a:rPr kumimoji="1" lang="en-US" altLang="ja-JP" sz="1050" b="0" i="0" u="none" strike="noStrike" kern="1200" baseline="0" dirty="0">
                          <a:solidFill>
                            <a:schemeClr val="dk1"/>
                          </a:solidFill>
                          <a:latin typeface="UD デジタル 教科書体 NK-R" panose="02020400000000000000" pitchFamily="18" charset="-128"/>
                          <a:ea typeface="UD デジタル 教科書体 NK-R" panose="02020400000000000000" pitchFamily="18" charset="-128"/>
                          <a:cs typeface="+mn-cs"/>
                        </a:rPr>
                        <a:t>20</a:t>
                      </a:r>
                      <a:r>
                        <a:rPr kumimoji="1" lang="ja-JP" altLang="en-US" sz="1050" b="0" i="0" u="none" strike="noStrike" kern="1200" baseline="0" dirty="0">
                          <a:solidFill>
                            <a:schemeClr val="dk1"/>
                          </a:solidFill>
                          <a:latin typeface="UD デジタル 教科書体 NK-R" panose="02020400000000000000" pitchFamily="18" charset="-128"/>
                          <a:ea typeface="UD デジタル 教科書体 NK-R" panose="02020400000000000000" pitchFamily="18" charset="-128"/>
                          <a:cs typeface="+mn-cs"/>
                        </a:rPr>
                        <a:t>周</a:t>
                      </a:r>
                      <a:endParaRPr kumimoji="1" lang="en-US" altLang="ja-JP" sz="1050" b="0" i="0" u="none" strike="noStrike" kern="1200" baseline="0" dirty="0">
                        <a:solidFill>
                          <a:schemeClr val="dk1"/>
                        </a:solidFill>
                        <a:latin typeface="UD デジタル 教科書体 NK-R" panose="02020400000000000000" pitchFamily="18" charset="-128"/>
                        <a:ea typeface="UD デジタル 教科書体 NK-R" panose="02020400000000000000" pitchFamily="18" charset="-128"/>
                        <a:cs typeface="+mn-cs"/>
                      </a:endParaRPr>
                    </a:p>
                    <a:p>
                      <a:pPr>
                        <a:lnSpc>
                          <a:spcPts val="1400"/>
                        </a:lnSpc>
                      </a:pPr>
                      <a:r>
                        <a:rPr kumimoji="1" lang="ja-JP" altLang="en-US" sz="1050" b="0" i="0" u="none" strike="noStrike" kern="1200" baseline="0" dirty="0">
                          <a:solidFill>
                            <a:schemeClr val="dk1"/>
                          </a:solidFill>
                          <a:latin typeface="UD デジタル 教科書体 NK-R" panose="02020400000000000000" pitchFamily="18" charset="-128"/>
                          <a:ea typeface="UD デジタル 教科書体 NK-R" panose="02020400000000000000" pitchFamily="18" charset="-128"/>
                          <a:cs typeface="+mn-cs"/>
                        </a:rPr>
                        <a:t>　　年を迎える絢香（守口市出身）によるスペシャルライブを実施</a:t>
                      </a:r>
                      <a:endParaRPr kumimoji="1" lang="en-US" altLang="ja-JP" sz="1050" b="0" i="0" u="none" strike="noStrike" kern="1200" baseline="0" dirty="0">
                        <a:solidFill>
                          <a:schemeClr val="dk1"/>
                        </a:solidFill>
                        <a:latin typeface="UD デジタル 教科書体 NK-R" panose="02020400000000000000" pitchFamily="18" charset="-128"/>
                        <a:ea typeface="UD デジタル 教科書体 NK-R" panose="02020400000000000000" pitchFamily="18" charset="-128"/>
                        <a:cs typeface="+mn-cs"/>
                      </a:endParaRPr>
                    </a:p>
                  </a:txBody>
                  <a:tcPr anchor="ctr"/>
                </a:tc>
                <a:tc>
                  <a:txBody>
                    <a:bodyPr/>
                    <a:lstStyle/>
                    <a:p>
                      <a:pPr algn="ctr" fontAlgn="ctr">
                        <a:lnSpc>
                          <a:spcPts val="1400"/>
                        </a:lnSpc>
                      </a:pPr>
                      <a:r>
                        <a:rPr lang="ja-JP" altLang="en-US" sz="1050" b="0" i="0" u="none" strike="noStrike" dirty="0">
                          <a:solidFill>
                            <a:schemeClr val="tx1"/>
                          </a:solidFill>
                          <a:effectLst/>
                          <a:latin typeface="UD デジタル 教科書体 NK-R" panose="02020400000000000000" pitchFamily="18" charset="-128"/>
                          <a:ea typeface="UD デジタル 教科書体 NK-R" panose="02020400000000000000" pitchFamily="18" charset="-128"/>
                        </a:rPr>
                        <a:t>中之島公園</a:t>
                      </a:r>
                      <a:endParaRPr lang="en-US" altLang="ja-JP" sz="1050" b="0" i="0" u="none" strike="noStrike" dirty="0">
                        <a:solidFill>
                          <a:schemeClr val="tx1"/>
                        </a:solidFill>
                        <a:effectLst/>
                        <a:latin typeface="UD デジタル 教科書体 NK-R" panose="02020400000000000000" pitchFamily="18" charset="-128"/>
                        <a:ea typeface="UD デジタル 教科書体 NK-R" panose="02020400000000000000" pitchFamily="18" charset="-128"/>
                      </a:endParaRPr>
                    </a:p>
                    <a:p>
                      <a:pPr algn="ctr" fontAlgn="ctr">
                        <a:lnSpc>
                          <a:spcPts val="1400"/>
                        </a:lnSpc>
                      </a:pPr>
                      <a:r>
                        <a:rPr lang="ja-JP" altLang="en-US" sz="900" b="0" i="0" u="none" strike="noStrike" dirty="0">
                          <a:solidFill>
                            <a:schemeClr val="tx1"/>
                          </a:solidFill>
                          <a:effectLst/>
                          <a:latin typeface="UD デジタル 教科書体 NK-R" panose="02020400000000000000" pitchFamily="18" charset="-128"/>
                          <a:ea typeface="UD デジタル 教科書体 NK-R" panose="02020400000000000000" pitchFamily="18" charset="-128"/>
                        </a:rPr>
                        <a:t>（芝生広場）</a:t>
                      </a:r>
                    </a:p>
                  </a:txBody>
                  <a:tcPr marL="9525" marR="9525" marT="9525" marB="0" anchor="ctr"/>
                </a:tc>
                <a:tc>
                  <a:txBody>
                    <a:bodyPr/>
                    <a:lstStyle/>
                    <a:p>
                      <a:pPr algn="ctr" fontAlgn="ctr">
                        <a:lnSpc>
                          <a:spcPts val="1400"/>
                        </a:lnSpc>
                      </a:pPr>
                      <a:r>
                        <a:rPr lang="en-US" altLang="ja-JP" sz="1050" b="0" i="0" u="none" strike="noStrike" dirty="0">
                          <a:solidFill>
                            <a:schemeClr val="tx1"/>
                          </a:solidFill>
                          <a:effectLst/>
                          <a:latin typeface="UD デジタル 教科書体 NK-R" panose="02020400000000000000" pitchFamily="18" charset="-128"/>
                          <a:ea typeface="UD デジタル 教科書体 NK-R" panose="02020400000000000000" pitchFamily="18" charset="-128"/>
                        </a:rPr>
                        <a:t>5</a:t>
                      </a:r>
                      <a:r>
                        <a:rPr lang="ja-JP" altLang="en-US" sz="1050" b="0" i="0" u="none" strike="noStrike" dirty="0">
                          <a:solidFill>
                            <a:schemeClr val="tx1"/>
                          </a:solidFill>
                          <a:effectLst/>
                          <a:latin typeface="UD デジタル 教科書体 NK-R" panose="02020400000000000000" pitchFamily="18" charset="-128"/>
                          <a:ea typeface="UD デジタル 教科書体 NK-R" panose="02020400000000000000" pitchFamily="18" charset="-128"/>
                        </a:rPr>
                        <a:t>月</a:t>
                      </a:r>
                      <a:r>
                        <a:rPr lang="en-US" altLang="ja-JP" sz="1050" b="0" i="0" u="none" strike="noStrike" dirty="0">
                          <a:solidFill>
                            <a:schemeClr val="tx1"/>
                          </a:solidFill>
                          <a:effectLst/>
                          <a:latin typeface="UD デジタル 教科書体 NK-R" panose="02020400000000000000" pitchFamily="18" charset="-128"/>
                          <a:ea typeface="UD デジタル 教科書体 NK-R" panose="02020400000000000000" pitchFamily="18" charset="-128"/>
                        </a:rPr>
                        <a:t>9</a:t>
                      </a:r>
                      <a:r>
                        <a:rPr lang="ja-JP" altLang="en-US" sz="1050" b="0" i="0" u="none" strike="noStrike" dirty="0">
                          <a:solidFill>
                            <a:schemeClr val="tx1"/>
                          </a:solidFill>
                          <a:effectLst/>
                          <a:latin typeface="UD デジタル 教科書体 NK-R" panose="02020400000000000000" pitchFamily="18" charset="-128"/>
                          <a:ea typeface="UD デジタル 教科書体 NK-R" panose="02020400000000000000" pitchFamily="18" charset="-128"/>
                        </a:rPr>
                        <a:t>日</a:t>
                      </a:r>
                    </a:p>
                  </a:txBody>
                  <a:tcPr marL="9525" marR="9525" marT="9525" marB="0" anchor="ctr"/>
                </a:tc>
                <a:extLst>
                  <a:ext uri="{0D108BD9-81ED-4DB2-BD59-A6C34878D82A}">
                    <a16:rowId xmlns:a16="http://schemas.microsoft.com/office/drawing/2014/main" val="961981247"/>
                  </a:ext>
                </a:extLst>
              </a:tr>
              <a:tr h="613871">
                <a:tc vMerge="1">
                  <a:txBody>
                    <a:bodyPr/>
                    <a:lstStyle/>
                    <a:p>
                      <a:endParaRPr kumimoji="1" lang="ja-JP" altLang="en-US"/>
                    </a:p>
                  </a:txBody>
                  <a:tcPr/>
                </a:tc>
                <a:tc>
                  <a:txBody>
                    <a:bodyPr/>
                    <a:lstStyle/>
                    <a:p>
                      <a:pPr algn="l" fontAlgn="ctr">
                        <a:lnSpc>
                          <a:spcPts val="1400"/>
                        </a:lnSpc>
                      </a:pPr>
                      <a:r>
                        <a:rPr lang="ja-JP" altLang="en-US" sz="1050" b="0" i="0" u="none" strike="noStrike" dirty="0">
                          <a:solidFill>
                            <a:schemeClr val="tx1"/>
                          </a:solidFill>
                          <a:effectLst/>
                          <a:latin typeface="UD デジタル 教科書体 NK-R" panose="02020400000000000000" pitchFamily="18" charset="-128"/>
                          <a:ea typeface="UD デジタル 教科書体 NK-R" panose="02020400000000000000" pitchFamily="18" charset="-128"/>
                        </a:rPr>
                        <a:t>１</a:t>
                      </a:r>
                      <a:r>
                        <a:rPr lang="en-US" altLang="ja-JP" sz="1050" b="0" i="0" u="none" strike="noStrike" dirty="0" err="1">
                          <a:solidFill>
                            <a:schemeClr val="tx1"/>
                          </a:solidFill>
                          <a:effectLst/>
                          <a:latin typeface="UD デジタル 教科書体 NK-R" panose="02020400000000000000" pitchFamily="18" charset="-128"/>
                          <a:ea typeface="UD デジタル 教科書体 NK-R" panose="02020400000000000000" pitchFamily="18" charset="-128"/>
                        </a:rPr>
                        <a:t>st</a:t>
                      </a:r>
                      <a:r>
                        <a:rPr lang="ja-JP" altLang="en-US" sz="1050" b="0" i="0" u="none" strike="noStrike" dirty="0">
                          <a:solidFill>
                            <a:schemeClr val="tx1"/>
                          </a:solidFill>
                          <a:effectLst/>
                          <a:latin typeface="UD デジタル 教科書体 NK-R" panose="02020400000000000000" pitchFamily="18" charset="-128"/>
                          <a:ea typeface="UD デジタル 教科書体 NK-R" panose="02020400000000000000" pitchFamily="18" charset="-128"/>
                        </a:rPr>
                        <a:t> </a:t>
                      </a:r>
                      <a:r>
                        <a:rPr lang="en-US" altLang="ja-JP" sz="1050" b="0" i="0" u="none" strike="noStrike" dirty="0">
                          <a:solidFill>
                            <a:schemeClr val="tx1"/>
                          </a:solidFill>
                          <a:effectLst/>
                          <a:latin typeface="UD デジタル 教科書体 NK-R" panose="02020400000000000000" pitchFamily="18" charset="-128"/>
                          <a:ea typeface="UD デジタル 教科書体 NK-R" panose="02020400000000000000" pitchFamily="18" charset="-128"/>
                        </a:rPr>
                        <a:t>Anniversary</a:t>
                      </a:r>
                      <a:r>
                        <a:rPr lang="ja-JP" altLang="en-US" sz="1050" b="0" i="0" u="none" strike="noStrike" dirty="0">
                          <a:solidFill>
                            <a:schemeClr val="tx1"/>
                          </a:solidFill>
                          <a:effectLst/>
                          <a:latin typeface="UD デジタル 教科書体 NK-R" panose="02020400000000000000" pitchFamily="18" charset="-128"/>
                          <a:ea typeface="UD デジタル 教科書体 NK-R" panose="02020400000000000000" pitchFamily="18" charset="-128"/>
                        </a:rPr>
                        <a:t> </a:t>
                      </a:r>
                      <a:r>
                        <a:rPr lang="en-US" altLang="ja-JP" sz="1050" b="0" i="0" u="none" strike="noStrike" dirty="0">
                          <a:solidFill>
                            <a:schemeClr val="tx1"/>
                          </a:solidFill>
                          <a:effectLst/>
                          <a:latin typeface="UD デジタル 教科書体 NK-R" panose="02020400000000000000" pitchFamily="18" charset="-128"/>
                          <a:ea typeface="UD デジタル 教科書体 NK-R" panose="02020400000000000000" pitchFamily="18" charset="-128"/>
                        </a:rPr>
                        <a:t>EXPO</a:t>
                      </a:r>
                      <a:r>
                        <a:rPr lang="ja-JP" altLang="en-US" sz="1050" b="0" i="0" u="none" strike="noStrike" dirty="0">
                          <a:solidFill>
                            <a:schemeClr val="tx1"/>
                          </a:solidFill>
                          <a:effectLst/>
                          <a:latin typeface="UD デジタル 教科書体 NK-R" panose="02020400000000000000" pitchFamily="18" charset="-128"/>
                          <a:ea typeface="UD デジタル 教科書体 NK-R" panose="02020400000000000000" pitchFamily="18" charset="-128"/>
                        </a:rPr>
                        <a:t> </a:t>
                      </a:r>
                      <a:r>
                        <a:rPr lang="en-US" altLang="ja-JP" sz="1050" b="0" i="0" u="none" strike="noStrike" dirty="0">
                          <a:solidFill>
                            <a:schemeClr val="tx1"/>
                          </a:solidFill>
                          <a:effectLst/>
                          <a:latin typeface="UD デジタル 教科書体 NK-R" panose="02020400000000000000" pitchFamily="18" charset="-128"/>
                          <a:ea typeface="UD デジタル 教科書体 NK-R" panose="02020400000000000000" pitchFamily="18" charset="-128"/>
                        </a:rPr>
                        <a:t>2025</a:t>
                      </a:r>
                      <a:r>
                        <a:rPr lang="ja-JP" altLang="en-US" sz="1050" b="0" i="0" u="none" strike="noStrike" dirty="0">
                          <a:solidFill>
                            <a:schemeClr val="tx1"/>
                          </a:solidFill>
                          <a:effectLst/>
                          <a:latin typeface="UD デジタル 教科書体 NK-R" panose="02020400000000000000" pitchFamily="18" charset="-128"/>
                          <a:ea typeface="UD デジタル 教科書体 NK-R" panose="02020400000000000000" pitchFamily="18" charset="-128"/>
                        </a:rPr>
                        <a:t>～あの驚きと感動をもう一度～</a:t>
                      </a:r>
                      <a:endParaRPr lang="en-US" altLang="ja-JP" sz="1050" b="0" i="0" u="none" strike="noStrike" dirty="0">
                        <a:solidFill>
                          <a:schemeClr val="tx1"/>
                        </a:solidFill>
                        <a:effectLst/>
                        <a:latin typeface="UD デジタル 教科書体 NK-R" panose="02020400000000000000" pitchFamily="18" charset="-128"/>
                        <a:ea typeface="UD デジタル 教科書体 NK-R" panose="02020400000000000000" pitchFamily="18" charset="-128"/>
                      </a:endParaRPr>
                    </a:p>
                    <a:p>
                      <a:pPr algn="l" fontAlgn="ctr">
                        <a:lnSpc>
                          <a:spcPts val="1400"/>
                        </a:lnSpc>
                      </a:pPr>
                      <a:r>
                        <a:rPr lang="ja-JP" altLang="en-US" sz="1050" b="0" i="0" u="none" strike="noStrike" dirty="0">
                          <a:solidFill>
                            <a:schemeClr val="tx1"/>
                          </a:solidFill>
                          <a:effectLst/>
                          <a:latin typeface="UD デジタル 教科書体 NK-R" panose="02020400000000000000" pitchFamily="18" charset="-128"/>
                          <a:ea typeface="UD デジタル 教科書体 NK-R" panose="02020400000000000000" pitchFamily="18" charset="-128"/>
                        </a:rPr>
                        <a:t>＠大阪来てな１　</a:t>
                      </a:r>
                      <a:r>
                        <a:rPr lang="en-US" altLang="ja-JP" sz="1050" b="0" i="0" u="none" strike="noStrike" dirty="0">
                          <a:solidFill>
                            <a:schemeClr val="tx1"/>
                          </a:solidFill>
                          <a:effectLst/>
                          <a:latin typeface="UD デジタル 教科書体 NK-R" panose="02020400000000000000" pitchFamily="18" charset="-128"/>
                          <a:ea typeface="UD デジタル 教科書体 NK-R" panose="02020400000000000000" pitchFamily="18" charset="-128"/>
                        </a:rPr>
                        <a:t>【</a:t>
                      </a:r>
                      <a:r>
                        <a:rPr lang="ja-JP" altLang="en-US" sz="1050" b="0" i="0" u="none" strike="noStrike">
                          <a:solidFill>
                            <a:schemeClr val="tx1"/>
                          </a:solidFill>
                          <a:effectLst/>
                          <a:latin typeface="UD デジタル 教科書体 NK-R" panose="02020400000000000000" pitchFamily="18" charset="-128"/>
                          <a:ea typeface="UD デジタル 教科書体 NK-R" panose="02020400000000000000" pitchFamily="18" charset="-128"/>
                        </a:rPr>
                        <a:t>実施済</a:t>
                      </a:r>
                      <a:r>
                        <a:rPr lang="en-US" altLang="ja-JP" sz="1050" b="0" i="0" u="none" strike="noStrike" dirty="0">
                          <a:solidFill>
                            <a:schemeClr val="tx1"/>
                          </a:solidFill>
                          <a:effectLst/>
                          <a:latin typeface="UD デジタル 教科書体 NK-R" panose="02020400000000000000" pitchFamily="18" charset="-128"/>
                          <a:ea typeface="UD デジタル 教科書体 NK-R" panose="02020400000000000000" pitchFamily="18" charset="-128"/>
                        </a:rPr>
                        <a:t>】</a:t>
                      </a:r>
                      <a:endParaRPr lang="en-US" sz="1050" b="0" i="0" u="none" strike="noStrike" dirty="0">
                        <a:solidFill>
                          <a:schemeClr val="tx1"/>
                        </a:solidFill>
                        <a:effectLst/>
                        <a:latin typeface="UD デジタル 教科書体 NK-R" panose="02020400000000000000" pitchFamily="18" charset="-128"/>
                        <a:ea typeface="UD デジタル 教科書体 NK-R" panose="02020400000000000000" pitchFamily="18" charset="-128"/>
                      </a:endParaRPr>
                    </a:p>
                  </a:txBody>
                  <a:tcPr marL="9525" marR="9525" marT="9525" marB="0" anchor="ctr">
                    <a:solidFill>
                      <a:schemeClr val="accent5">
                        <a:lumMod val="20000"/>
                        <a:lumOff val="80000"/>
                      </a:schemeClr>
                    </a:solidFill>
                  </a:tcPr>
                </a:tc>
                <a:tc>
                  <a:txBody>
                    <a:bodyPr/>
                    <a:lstStyle/>
                    <a:p>
                      <a:pPr marL="171450" marR="0" lvl="0" indent="-171450" algn="l" defTabSz="914400" rtl="0" eaLnBrk="1" fontAlgn="auto" latinLnBrk="0" hangingPunct="1">
                        <a:lnSpc>
                          <a:spcPts val="1400"/>
                        </a:lnSpc>
                        <a:spcBef>
                          <a:spcPts val="0"/>
                        </a:spcBef>
                        <a:spcAft>
                          <a:spcPts val="0"/>
                        </a:spcAft>
                        <a:buClrTx/>
                        <a:buSzTx/>
                        <a:buFont typeface="Wingdings" panose="05000000000000000000" pitchFamily="2" charset="2"/>
                        <a:buChar char="l"/>
                        <a:tabLst/>
                        <a:defRPr/>
                      </a:pPr>
                      <a:r>
                        <a:rPr kumimoji="1" lang="ja-JP" altLang="en-US" sz="1050" b="0" dirty="0">
                          <a:solidFill>
                            <a:schemeClr val="tx1"/>
                          </a:solidFill>
                          <a:latin typeface="UD デジタル 教科書体 NK-R" panose="02020400000000000000" pitchFamily="18" charset="-128"/>
                          <a:ea typeface="UD デジタル 教科書体 NK-R" panose="02020400000000000000" pitchFamily="18" charset="-128"/>
                        </a:rPr>
                        <a:t>万博閉幕</a:t>
                      </a:r>
                      <a:r>
                        <a:rPr kumimoji="1" lang="en-US" altLang="ja-JP" sz="1050" b="0" dirty="0">
                          <a:solidFill>
                            <a:schemeClr val="tx1"/>
                          </a:solidFill>
                          <a:latin typeface="UD デジタル 教科書体 NK-R" panose="02020400000000000000" pitchFamily="18" charset="-128"/>
                          <a:ea typeface="UD デジタル 教科書体 NK-R" panose="02020400000000000000" pitchFamily="18" charset="-128"/>
                        </a:rPr>
                        <a:t>1</a:t>
                      </a:r>
                      <a:r>
                        <a:rPr kumimoji="1" lang="ja-JP" altLang="en-US" sz="1050" b="0" dirty="0">
                          <a:solidFill>
                            <a:schemeClr val="tx1"/>
                          </a:solidFill>
                          <a:latin typeface="UD デジタル 教科書体 NK-R" panose="02020400000000000000" pitchFamily="18" charset="-128"/>
                          <a:ea typeface="UD デジタル 教科書体 NK-R" panose="02020400000000000000" pitchFamily="18" charset="-128"/>
                        </a:rPr>
                        <a:t>周年をフックに、万博レガシーや大阪の継続的なにぎわい創出・発信事業を</a:t>
                      </a:r>
                      <a:r>
                        <a:rPr kumimoji="1" lang="en-US" altLang="ja-JP" sz="1050" b="0" dirty="0">
                          <a:solidFill>
                            <a:schemeClr val="tx1"/>
                          </a:solidFill>
                          <a:latin typeface="UD デジタル 教科書体 NK-R" panose="02020400000000000000" pitchFamily="18" charset="-128"/>
                          <a:ea typeface="UD デジタル 教科書体 NK-R" panose="02020400000000000000" pitchFamily="18" charset="-128"/>
                        </a:rPr>
                        <a:t>PR</a:t>
                      </a:r>
                      <a:r>
                        <a:rPr kumimoji="1" lang="ja-JP" altLang="en-US" sz="1050" b="0" dirty="0">
                          <a:solidFill>
                            <a:schemeClr val="tx1"/>
                          </a:solidFill>
                          <a:latin typeface="UD デジタル 教科書体 NK-R" panose="02020400000000000000" pitchFamily="18" charset="-128"/>
                          <a:ea typeface="UD デジタル 教科書体 NK-R" panose="02020400000000000000" pitchFamily="18" charset="-128"/>
                        </a:rPr>
                        <a:t>。</a:t>
                      </a:r>
                      <a:endParaRPr kumimoji="1" lang="en-US" altLang="ja-JP" sz="1050" b="0" dirty="0">
                        <a:solidFill>
                          <a:schemeClr val="tx1"/>
                        </a:solidFill>
                        <a:latin typeface="UD デジタル 教科書体 NK-R" panose="02020400000000000000" pitchFamily="18" charset="-128"/>
                        <a:ea typeface="UD デジタル 教科書体 NK-R" panose="02020400000000000000" pitchFamily="18" charset="-128"/>
                      </a:endParaRPr>
                    </a:p>
                    <a:p>
                      <a:pPr marL="171450" marR="0" lvl="0" indent="-171450" algn="l" defTabSz="914400" rtl="0" eaLnBrk="1" fontAlgn="auto" latinLnBrk="0" hangingPunct="1">
                        <a:lnSpc>
                          <a:spcPts val="1400"/>
                        </a:lnSpc>
                        <a:spcBef>
                          <a:spcPts val="0"/>
                        </a:spcBef>
                        <a:spcAft>
                          <a:spcPts val="0"/>
                        </a:spcAft>
                        <a:buClrTx/>
                        <a:buSzTx/>
                        <a:buFont typeface="Wingdings" panose="05000000000000000000" pitchFamily="2" charset="2"/>
                        <a:buChar char="l"/>
                        <a:tabLst/>
                        <a:defRPr/>
                      </a:pPr>
                      <a:r>
                        <a:rPr kumimoji="1" lang="ja-JP" altLang="en-US" sz="1050" b="0" dirty="0">
                          <a:solidFill>
                            <a:schemeClr val="tx1"/>
                          </a:solidFill>
                          <a:latin typeface="UD デジタル 教科書体 NK-R" panose="02020400000000000000" pitchFamily="18" charset="-128"/>
                          <a:ea typeface="UD デジタル 教科書体 NK-R" panose="02020400000000000000" pitchFamily="18" charset="-128"/>
                        </a:rPr>
                        <a:t>府内市町村や万博出展企業等と連携し、万博の感動を再現する。</a:t>
                      </a:r>
                      <a:endParaRPr kumimoji="1" lang="en-US" altLang="ja-JP" sz="1050" b="0" dirty="0">
                        <a:solidFill>
                          <a:schemeClr val="tx1"/>
                        </a:solidFill>
                        <a:latin typeface="UD デジタル 教科書体 NK-R" panose="02020400000000000000" pitchFamily="18" charset="-128"/>
                        <a:ea typeface="UD デジタル 教科書体 NK-R" panose="02020400000000000000" pitchFamily="18" charset="-128"/>
                      </a:endParaRPr>
                    </a:p>
                  </a:txBody>
                  <a:tcPr anchor="ctr"/>
                </a:tc>
                <a:tc>
                  <a:txBody>
                    <a:bodyPr/>
                    <a:lstStyle/>
                    <a:p>
                      <a:pPr algn="ctr" fontAlgn="ctr">
                        <a:lnSpc>
                          <a:spcPts val="1400"/>
                        </a:lnSpc>
                      </a:pPr>
                      <a:r>
                        <a:rPr lang="en-US" altLang="ja-JP" sz="1050" b="0" i="0" u="none" strike="noStrike" dirty="0">
                          <a:solidFill>
                            <a:schemeClr val="tx1"/>
                          </a:solidFill>
                          <a:effectLst/>
                          <a:latin typeface="UD デジタル 教科書体 NK-R" panose="02020400000000000000" pitchFamily="18" charset="-128"/>
                          <a:ea typeface="UD デジタル 教科書体 NK-R" panose="02020400000000000000" pitchFamily="18" charset="-128"/>
                        </a:rPr>
                        <a:t>ATC</a:t>
                      </a:r>
                      <a:r>
                        <a:rPr lang="ja-JP" altLang="en-US" sz="1050" b="0" i="0" u="none" strike="noStrike" dirty="0">
                          <a:solidFill>
                            <a:schemeClr val="tx1"/>
                          </a:solidFill>
                          <a:effectLst/>
                          <a:latin typeface="UD デジタル 教科書体 NK-R" panose="02020400000000000000" pitchFamily="18" charset="-128"/>
                          <a:ea typeface="UD デジタル 教科書体 NK-R" panose="02020400000000000000" pitchFamily="18" charset="-128"/>
                        </a:rPr>
                        <a:t>ホール、</a:t>
                      </a:r>
                      <a:r>
                        <a:rPr lang="en-US" altLang="ja-JP" sz="1050" b="0" i="0" u="none" strike="noStrike" dirty="0">
                          <a:solidFill>
                            <a:schemeClr val="tx1"/>
                          </a:solidFill>
                          <a:effectLst/>
                          <a:latin typeface="UD デジタル 教科書体 NK-R" panose="02020400000000000000" pitchFamily="18" charset="-128"/>
                          <a:ea typeface="UD デジタル 教科書体 NK-R" panose="02020400000000000000" pitchFamily="18" charset="-128"/>
                        </a:rPr>
                        <a:t>USJ</a:t>
                      </a:r>
                      <a:endParaRPr lang="ja-JP" altLang="en-US" sz="1050" b="0" i="0" u="none" strike="noStrike" dirty="0">
                        <a:solidFill>
                          <a:schemeClr val="tx1"/>
                        </a:solidFill>
                        <a:effectLst/>
                        <a:latin typeface="UD デジタル 教科書体 NK-R" panose="02020400000000000000" pitchFamily="18" charset="-128"/>
                        <a:ea typeface="UD デジタル 教科書体 NK-R" panose="02020400000000000000" pitchFamily="18" charset="-128"/>
                      </a:endParaRPr>
                    </a:p>
                  </a:txBody>
                  <a:tcPr marL="9525" marR="9525" marT="9525" marB="0" anchor="ctr"/>
                </a:tc>
                <a:tc>
                  <a:txBody>
                    <a:bodyPr/>
                    <a:lstStyle/>
                    <a:p>
                      <a:pPr algn="ctr" fontAlgn="ctr">
                        <a:lnSpc>
                          <a:spcPts val="1400"/>
                        </a:lnSpc>
                      </a:pPr>
                      <a:r>
                        <a:rPr lang="en-US" altLang="ja-JP" sz="1050" b="0" i="0" u="none" strike="noStrike" dirty="0">
                          <a:solidFill>
                            <a:schemeClr val="tx1"/>
                          </a:solidFill>
                          <a:effectLst/>
                          <a:latin typeface="UD デジタル 教科書体 NK-R" panose="02020400000000000000" pitchFamily="18" charset="-128"/>
                          <a:ea typeface="UD デジタル 教科書体 NK-R" panose="02020400000000000000" pitchFamily="18" charset="-128"/>
                        </a:rPr>
                        <a:t>10</a:t>
                      </a:r>
                      <a:r>
                        <a:rPr lang="ja-JP" altLang="en-US" sz="1050" b="0" i="0" u="none" strike="noStrike" dirty="0">
                          <a:solidFill>
                            <a:schemeClr val="tx1"/>
                          </a:solidFill>
                          <a:effectLst/>
                          <a:latin typeface="UD デジタル 教科書体 NK-R" panose="02020400000000000000" pitchFamily="18" charset="-128"/>
                          <a:ea typeface="UD デジタル 教科書体 NK-R" panose="02020400000000000000" pitchFamily="18" charset="-128"/>
                        </a:rPr>
                        <a:t>月１１日～</a:t>
                      </a:r>
                      <a:r>
                        <a:rPr lang="en-US" altLang="ja-JP" sz="1050" b="0" i="0" u="none" strike="noStrike" dirty="0">
                          <a:solidFill>
                            <a:schemeClr val="tx1"/>
                          </a:solidFill>
                          <a:effectLst/>
                          <a:latin typeface="UD デジタル 教科書体 NK-R" panose="02020400000000000000" pitchFamily="18" charset="-128"/>
                          <a:ea typeface="UD デジタル 教科書体 NK-R" panose="02020400000000000000" pitchFamily="18" charset="-128"/>
                        </a:rPr>
                        <a:t>13</a:t>
                      </a:r>
                      <a:r>
                        <a:rPr lang="ja-JP" altLang="en-US" sz="1050" b="0" i="0" u="none" strike="noStrike" dirty="0">
                          <a:solidFill>
                            <a:schemeClr val="tx1"/>
                          </a:solidFill>
                          <a:effectLst/>
                          <a:latin typeface="UD デジタル 教科書体 NK-R" panose="02020400000000000000" pitchFamily="18" charset="-128"/>
                          <a:ea typeface="UD デジタル 教科書体 NK-R" panose="02020400000000000000" pitchFamily="18" charset="-128"/>
                        </a:rPr>
                        <a:t>日</a:t>
                      </a:r>
                    </a:p>
                  </a:txBody>
                  <a:tcPr marL="9525" marR="9525" marT="9525" marB="0" anchor="ctr"/>
                </a:tc>
                <a:extLst>
                  <a:ext uri="{0D108BD9-81ED-4DB2-BD59-A6C34878D82A}">
                    <a16:rowId xmlns:a16="http://schemas.microsoft.com/office/drawing/2014/main" val="3094441906"/>
                  </a:ext>
                </a:extLst>
              </a:tr>
            </a:tbl>
          </a:graphicData>
        </a:graphic>
      </p:graphicFrame>
      <p:sp>
        <p:nvSpPr>
          <p:cNvPr id="2" name="テキスト ボックス 1">
            <a:extLst>
              <a:ext uri="{FF2B5EF4-FFF2-40B4-BE49-F238E27FC236}">
                <a16:creationId xmlns:a16="http://schemas.microsoft.com/office/drawing/2014/main" id="{9AE187A3-59A5-3922-29A4-420C733B1BCF}"/>
              </a:ext>
            </a:extLst>
          </p:cNvPr>
          <p:cNvSpPr txBox="1"/>
          <p:nvPr/>
        </p:nvSpPr>
        <p:spPr>
          <a:xfrm>
            <a:off x="8879840" y="12962"/>
            <a:ext cx="995680" cy="369332"/>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kumimoji="1" lang="ja-JP" altLang="en-US" dirty="0"/>
              <a:t>別紙１</a:t>
            </a:r>
          </a:p>
        </p:txBody>
      </p:sp>
    </p:spTree>
    <p:extLst>
      <p:ext uri="{BB962C8B-B14F-4D97-AF65-F5344CB8AC3E}">
        <p14:creationId xmlns:p14="http://schemas.microsoft.com/office/powerpoint/2010/main" val="3147438327"/>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417</Words>
  <Application>Microsoft Office PowerPoint</Application>
  <PresentationFormat>A4 210 x 297 mm</PresentationFormat>
  <Paragraphs>51</Paragraphs>
  <Slides>1</Slides>
  <Notes>0</Notes>
  <HiddenSlides>0</HiddenSlides>
  <MMClips>0</MMClips>
  <ScaleCrop>false</ScaleCrop>
  <HeadingPairs>
    <vt:vector size="6" baseType="variant">
      <vt:variant>
        <vt:lpstr>使用されているフォント</vt:lpstr>
      </vt:variant>
      <vt:variant>
        <vt:i4>7</vt:i4>
      </vt:variant>
      <vt:variant>
        <vt:lpstr>テーマ</vt:lpstr>
      </vt:variant>
      <vt:variant>
        <vt:i4>1</vt:i4>
      </vt:variant>
      <vt:variant>
        <vt:lpstr>スライド タイトル</vt:lpstr>
      </vt:variant>
      <vt:variant>
        <vt:i4>1</vt:i4>
      </vt:variant>
    </vt:vector>
  </HeadingPairs>
  <TitlesOfParts>
    <vt:vector size="9" baseType="lpstr">
      <vt:lpstr>UD デジタル 教科書体 NK-R</vt:lpstr>
      <vt:lpstr>UD デジタル 教科書体 NP-B</vt:lpstr>
      <vt:lpstr>游ゴシック</vt:lpstr>
      <vt:lpstr>Arial</vt:lpstr>
      <vt:lpstr>Calibri</vt:lpstr>
      <vt:lpstr>Calibri Light</vt:lpstr>
      <vt:lpstr>Wingdings</vt:lpstr>
      <vt:lpstr>Office テーマ</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modified xsi:type="dcterms:W3CDTF">2026-10-19T05:30:11Z</dcterms:modified>
</cp:coreProperties>
</file>