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57" r:id="rId1"/>
  </p:sldMasterIdLst>
  <p:notesMasterIdLst>
    <p:notesMasterId r:id="rId3"/>
  </p:notesMasterIdLst>
  <p:handoutMasterIdLst>
    <p:handoutMasterId r:id="rId4"/>
  </p:handoutMasterIdLst>
  <p:sldIdLst>
    <p:sldId id="256" r:id="rId2"/>
  </p:sldIdLst>
  <p:sldSz cx="9906000" cy="6858000" type="A4"/>
  <p:notesSz cx="6797675" cy="9926638"/>
  <p:defaultTextStyle>
    <a:defPPr>
      <a:defRPr lang="ja-JP"/>
    </a:defPPr>
    <a:lvl1pPr algn="ctr" rtl="0" fontAlgn="base">
      <a:spcBef>
        <a:spcPct val="0"/>
      </a:spcBef>
      <a:spcAft>
        <a:spcPct val="0"/>
      </a:spcAft>
      <a:defRPr kumimoji="1" sz="1200" kern="1200">
        <a:solidFill>
          <a:schemeClr val="tx1"/>
        </a:solidFill>
        <a:latin typeface="Arial" charset="0"/>
        <a:ea typeface="ＭＳ Ｐゴシック" charset="-128"/>
        <a:cs typeface="+mn-cs"/>
      </a:defRPr>
    </a:lvl1pPr>
    <a:lvl2pPr marL="455613" indent="1588" algn="ctr" rtl="0" fontAlgn="base">
      <a:spcBef>
        <a:spcPct val="0"/>
      </a:spcBef>
      <a:spcAft>
        <a:spcPct val="0"/>
      </a:spcAft>
      <a:defRPr kumimoji="1" sz="1200" kern="1200">
        <a:solidFill>
          <a:schemeClr val="tx1"/>
        </a:solidFill>
        <a:latin typeface="Arial" charset="0"/>
        <a:ea typeface="ＭＳ Ｐゴシック" charset="-128"/>
        <a:cs typeface="+mn-cs"/>
      </a:defRPr>
    </a:lvl2pPr>
    <a:lvl3pPr marL="912813" indent="1588" algn="ctr" rtl="0" fontAlgn="base">
      <a:spcBef>
        <a:spcPct val="0"/>
      </a:spcBef>
      <a:spcAft>
        <a:spcPct val="0"/>
      </a:spcAft>
      <a:defRPr kumimoji="1" sz="1200" kern="1200">
        <a:solidFill>
          <a:schemeClr val="tx1"/>
        </a:solidFill>
        <a:latin typeface="Arial" charset="0"/>
        <a:ea typeface="ＭＳ Ｐゴシック" charset="-128"/>
        <a:cs typeface="+mn-cs"/>
      </a:defRPr>
    </a:lvl3pPr>
    <a:lvl4pPr marL="1370013" indent="1588" algn="ctr" rtl="0" fontAlgn="base">
      <a:spcBef>
        <a:spcPct val="0"/>
      </a:spcBef>
      <a:spcAft>
        <a:spcPct val="0"/>
      </a:spcAft>
      <a:defRPr kumimoji="1" sz="1200" kern="1200">
        <a:solidFill>
          <a:schemeClr val="tx1"/>
        </a:solidFill>
        <a:latin typeface="Arial" charset="0"/>
        <a:ea typeface="ＭＳ Ｐゴシック" charset="-128"/>
        <a:cs typeface="+mn-cs"/>
      </a:defRPr>
    </a:lvl4pPr>
    <a:lvl5pPr marL="1827213" indent="1588" algn="ctr" rtl="0" fontAlgn="base">
      <a:spcBef>
        <a:spcPct val="0"/>
      </a:spcBef>
      <a:spcAft>
        <a:spcPct val="0"/>
      </a:spcAft>
      <a:defRPr kumimoji="1" sz="1200" kern="1200">
        <a:solidFill>
          <a:schemeClr val="tx1"/>
        </a:solidFill>
        <a:latin typeface="Arial" charset="0"/>
        <a:ea typeface="ＭＳ Ｐゴシック" charset="-128"/>
        <a:cs typeface="+mn-cs"/>
      </a:defRPr>
    </a:lvl5pPr>
    <a:lvl6pPr marL="2286000" algn="l" defTabSz="914400" rtl="0" eaLnBrk="1" latinLnBrk="0" hangingPunct="1">
      <a:defRPr kumimoji="1" sz="1200" kern="1200">
        <a:solidFill>
          <a:schemeClr val="tx1"/>
        </a:solidFill>
        <a:latin typeface="Arial" charset="0"/>
        <a:ea typeface="ＭＳ Ｐゴシック" charset="-128"/>
        <a:cs typeface="+mn-cs"/>
      </a:defRPr>
    </a:lvl6pPr>
    <a:lvl7pPr marL="2743200" algn="l" defTabSz="914400" rtl="0" eaLnBrk="1" latinLnBrk="0" hangingPunct="1">
      <a:defRPr kumimoji="1" sz="1200" kern="1200">
        <a:solidFill>
          <a:schemeClr val="tx1"/>
        </a:solidFill>
        <a:latin typeface="Arial" charset="0"/>
        <a:ea typeface="ＭＳ Ｐゴシック" charset="-128"/>
        <a:cs typeface="+mn-cs"/>
      </a:defRPr>
    </a:lvl7pPr>
    <a:lvl8pPr marL="3200400" algn="l" defTabSz="914400" rtl="0" eaLnBrk="1" latinLnBrk="0" hangingPunct="1">
      <a:defRPr kumimoji="1" sz="1200" kern="1200">
        <a:solidFill>
          <a:schemeClr val="tx1"/>
        </a:solidFill>
        <a:latin typeface="Arial" charset="0"/>
        <a:ea typeface="ＭＳ Ｐゴシック" charset="-128"/>
        <a:cs typeface="+mn-cs"/>
      </a:defRPr>
    </a:lvl8pPr>
    <a:lvl9pPr marL="3657600" algn="l" defTabSz="914400" rtl="0" eaLnBrk="1" latinLnBrk="0" hangingPunct="1">
      <a:defRPr kumimoji="1" sz="12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1"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kusyo" initials="uramo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CCCCFF"/>
    <a:srgbClr val="3333FF"/>
    <a:srgbClr val="FF6600"/>
    <a:srgbClr val="FF9933"/>
    <a:srgbClr val="FFFF00"/>
    <a:srgbClr val="000099"/>
    <a:srgbClr val="0000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35" autoAdjust="0"/>
    <p:restoredTop sz="92933" autoAdjust="0"/>
  </p:normalViewPr>
  <p:slideViewPr>
    <p:cSldViewPr>
      <p:cViewPr varScale="1">
        <p:scale>
          <a:sx n="90" d="100"/>
          <a:sy n="90" d="100"/>
        </p:scale>
        <p:origin x="1128" y="91"/>
      </p:cViewPr>
      <p:guideLst>
        <p:guide orient="horz" pos="2160"/>
        <p:guide pos="312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1410"/>
    </p:cViewPr>
  </p:sorterViewPr>
  <p:notesViewPr>
    <p:cSldViewPr>
      <p:cViewPr>
        <p:scale>
          <a:sx n="100" d="100"/>
          <a:sy n="100" d="100"/>
        </p:scale>
        <p:origin x="-1110" y="600"/>
      </p:cViewPr>
      <p:guideLst>
        <p:guide orient="horz" pos="3127"/>
        <p:guide pos="2141"/>
      </p:guideLst>
    </p:cSldViewPr>
  </p:notes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bwMode="auto">
          <a:xfrm>
            <a:off x="1" y="0"/>
            <a:ext cx="2947034" cy="49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15" tIns="45657" rIns="91315" bIns="45657" numCol="1" anchor="t" anchorCtr="0" compatLnSpc="1">
            <a:prstTxWarp prst="textNoShape">
              <a:avLst/>
            </a:prstTxWarp>
          </a:bodyPr>
          <a:lstStyle>
            <a:lvl1pPr algn="l" defTabSz="913069">
              <a:defRPr>
                <a:ea typeface="ＭＳ Ｐゴシック" pitchFamily="50" charset="-128"/>
              </a:defRPr>
            </a:lvl1pPr>
          </a:lstStyle>
          <a:p>
            <a:pPr>
              <a:defRPr/>
            </a:pPr>
            <a:endParaRPr lang="ja-JP" altLang="en-US"/>
          </a:p>
        </p:txBody>
      </p:sp>
      <p:sp>
        <p:nvSpPr>
          <p:cNvPr id="3" name="日付プレースホルダ 2"/>
          <p:cNvSpPr>
            <a:spLocks noGrp="1"/>
          </p:cNvSpPr>
          <p:nvPr>
            <p:ph type="dt" sz="quarter" idx="1"/>
          </p:nvPr>
        </p:nvSpPr>
        <p:spPr bwMode="auto">
          <a:xfrm>
            <a:off x="3849057" y="0"/>
            <a:ext cx="2947034" cy="49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15" tIns="45657" rIns="91315" bIns="45657" numCol="1" anchor="t" anchorCtr="0" compatLnSpc="1">
            <a:prstTxWarp prst="textNoShape">
              <a:avLst/>
            </a:prstTxWarp>
          </a:bodyPr>
          <a:lstStyle>
            <a:lvl1pPr algn="r" defTabSz="913069">
              <a:defRPr>
                <a:ea typeface="ＭＳ Ｐゴシック" pitchFamily="50" charset="-128"/>
              </a:defRPr>
            </a:lvl1pPr>
          </a:lstStyle>
          <a:p>
            <a:pPr>
              <a:defRPr/>
            </a:pPr>
            <a:endParaRPr lang="en-US" altLang="ja-JP" dirty="0"/>
          </a:p>
        </p:txBody>
      </p:sp>
      <p:sp>
        <p:nvSpPr>
          <p:cNvPr id="4" name="フッター プレースホルダ 3"/>
          <p:cNvSpPr>
            <a:spLocks noGrp="1"/>
          </p:cNvSpPr>
          <p:nvPr>
            <p:ph type="ftr" sz="quarter" idx="2"/>
          </p:nvPr>
        </p:nvSpPr>
        <p:spPr bwMode="auto">
          <a:xfrm>
            <a:off x="1" y="9428809"/>
            <a:ext cx="2947034" cy="49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15" tIns="45657" rIns="91315" bIns="45657" numCol="1" anchor="b" anchorCtr="0" compatLnSpc="1">
            <a:prstTxWarp prst="textNoShape">
              <a:avLst/>
            </a:prstTxWarp>
          </a:bodyPr>
          <a:lstStyle>
            <a:lvl1pPr algn="l" defTabSz="913069">
              <a:defRPr>
                <a:ea typeface="ＭＳ Ｐゴシック" pitchFamily="50" charset="-128"/>
              </a:defRPr>
            </a:lvl1pPr>
          </a:lstStyle>
          <a:p>
            <a:pPr>
              <a:defRPr/>
            </a:pPr>
            <a:endParaRPr lang="ja-JP" altLang="en-US"/>
          </a:p>
        </p:txBody>
      </p:sp>
      <p:sp>
        <p:nvSpPr>
          <p:cNvPr id="5" name="スライド番号プレースホルダ 4"/>
          <p:cNvSpPr>
            <a:spLocks noGrp="1"/>
          </p:cNvSpPr>
          <p:nvPr>
            <p:ph type="sldNum" sz="quarter" idx="3"/>
          </p:nvPr>
        </p:nvSpPr>
        <p:spPr bwMode="auto">
          <a:xfrm>
            <a:off x="3849057" y="9428809"/>
            <a:ext cx="2947034" cy="49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15" tIns="45657" rIns="91315" bIns="45657" numCol="1" anchor="b" anchorCtr="0" compatLnSpc="1">
            <a:prstTxWarp prst="textNoShape">
              <a:avLst/>
            </a:prstTxWarp>
          </a:bodyPr>
          <a:lstStyle>
            <a:lvl1pPr algn="r" defTabSz="913069">
              <a:defRPr>
                <a:ea typeface="ＭＳ Ｐゴシック" pitchFamily="50" charset="-128"/>
              </a:defRPr>
            </a:lvl1pPr>
          </a:lstStyle>
          <a:p>
            <a:pPr>
              <a:defRPr/>
            </a:pPr>
            <a:fld id="{B7685D68-AA83-4739-9D54-24E5F4C57D61}" type="slidenum">
              <a:rPr lang="ja-JP" altLang="en-US"/>
              <a:pPr>
                <a:defRPr/>
              </a:pPr>
              <a:t>‹#›</a:t>
            </a:fld>
            <a:endParaRPr lang="en-US" altLang="ja-JP"/>
          </a:p>
        </p:txBody>
      </p:sp>
    </p:spTree>
    <p:extLst>
      <p:ext uri="{BB962C8B-B14F-4D97-AF65-F5344CB8AC3E}">
        <p14:creationId xmlns:p14="http://schemas.microsoft.com/office/powerpoint/2010/main" val="143723146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3863" cy="49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06" tIns="45804" rIns="91606" bIns="45804" numCol="1" anchor="t" anchorCtr="0" compatLnSpc="1">
            <a:prstTxWarp prst="textNoShape">
              <a:avLst/>
            </a:prstTxWarp>
          </a:bodyPr>
          <a:lstStyle>
            <a:lvl1pPr algn="l" defTabSz="916267">
              <a:defRPr>
                <a:ea typeface="ＭＳ Ｐゴシック" pitchFamily="50" charset="-128"/>
              </a:defRPr>
            </a:lvl1pPr>
          </a:lstStyle>
          <a:p>
            <a:pPr>
              <a:defRPr/>
            </a:pPr>
            <a:endParaRPr lang="en-US" altLang="ja-JP"/>
          </a:p>
        </p:txBody>
      </p:sp>
      <p:sp>
        <p:nvSpPr>
          <p:cNvPr id="15363" name="Rectangle 3"/>
          <p:cNvSpPr>
            <a:spLocks noGrp="1" noChangeArrowheads="1"/>
          </p:cNvSpPr>
          <p:nvPr>
            <p:ph type="dt" idx="1"/>
          </p:nvPr>
        </p:nvSpPr>
        <p:spPr bwMode="auto">
          <a:xfrm>
            <a:off x="3850649" y="0"/>
            <a:ext cx="2945448" cy="49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06" tIns="45804" rIns="91606" bIns="45804" numCol="1" anchor="t" anchorCtr="0" compatLnSpc="1">
            <a:prstTxWarp prst="textNoShape">
              <a:avLst/>
            </a:prstTxWarp>
          </a:bodyPr>
          <a:lstStyle>
            <a:lvl1pPr algn="r" defTabSz="916267">
              <a:defRPr>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711200" y="742950"/>
            <a:ext cx="5376863" cy="3722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681671" y="4715193"/>
            <a:ext cx="5434335" cy="4467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06" tIns="45804" rIns="91606" bIns="45804"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5366" name="Rectangle 6"/>
          <p:cNvSpPr>
            <a:spLocks noGrp="1" noChangeArrowheads="1"/>
          </p:cNvSpPr>
          <p:nvPr>
            <p:ph type="ftr" sz="quarter" idx="4"/>
          </p:nvPr>
        </p:nvSpPr>
        <p:spPr bwMode="auto">
          <a:xfrm>
            <a:off x="0" y="9428809"/>
            <a:ext cx="2943863" cy="49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06" tIns="45804" rIns="91606" bIns="45804" numCol="1" anchor="b" anchorCtr="0" compatLnSpc="1">
            <a:prstTxWarp prst="textNoShape">
              <a:avLst/>
            </a:prstTxWarp>
          </a:bodyPr>
          <a:lstStyle>
            <a:lvl1pPr algn="l" defTabSz="916267">
              <a:defRPr>
                <a:ea typeface="ＭＳ Ｐゴシック" pitchFamily="50" charset="-128"/>
              </a:defRPr>
            </a:lvl1pPr>
          </a:lstStyle>
          <a:p>
            <a:pPr>
              <a:defRPr/>
            </a:pPr>
            <a:endParaRPr lang="en-US" altLang="ja-JP"/>
          </a:p>
        </p:txBody>
      </p:sp>
      <p:sp>
        <p:nvSpPr>
          <p:cNvPr id="15367" name="Rectangle 7"/>
          <p:cNvSpPr>
            <a:spLocks noGrp="1" noChangeArrowheads="1"/>
          </p:cNvSpPr>
          <p:nvPr>
            <p:ph type="sldNum" sz="quarter" idx="5"/>
          </p:nvPr>
        </p:nvSpPr>
        <p:spPr bwMode="auto">
          <a:xfrm>
            <a:off x="3850649" y="9428809"/>
            <a:ext cx="2945448" cy="49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606" tIns="45804" rIns="91606" bIns="45804" numCol="1" anchor="b" anchorCtr="0" compatLnSpc="1">
            <a:prstTxWarp prst="textNoShape">
              <a:avLst/>
            </a:prstTxWarp>
          </a:bodyPr>
          <a:lstStyle>
            <a:lvl1pPr algn="r" defTabSz="916267">
              <a:defRPr>
                <a:ea typeface="ＭＳ Ｐゴシック" pitchFamily="50" charset="-128"/>
              </a:defRPr>
            </a:lvl1pPr>
          </a:lstStyle>
          <a:p>
            <a:pPr>
              <a:defRPr/>
            </a:pPr>
            <a:fld id="{7329F109-58B5-40B9-BA07-9D7334D4DA96}" type="slidenum">
              <a:rPr lang="en-US" altLang="ja-JP"/>
              <a:pPr>
                <a:defRPr/>
              </a:pPr>
              <a:t>‹#›</a:t>
            </a:fld>
            <a:endParaRPr lang="en-US" altLang="ja-JP"/>
          </a:p>
        </p:txBody>
      </p:sp>
    </p:spTree>
    <p:extLst>
      <p:ext uri="{BB962C8B-B14F-4D97-AF65-F5344CB8AC3E}">
        <p14:creationId xmlns:p14="http://schemas.microsoft.com/office/powerpoint/2010/main" val="33129392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176" algn="l" defTabSz="914070" rtl="0" eaLnBrk="1" latinLnBrk="0" hangingPunct="1">
      <a:defRPr kumimoji="1" sz="1200" kern="1200">
        <a:solidFill>
          <a:schemeClr val="tx1"/>
        </a:solidFill>
        <a:latin typeface="+mn-lt"/>
        <a:ea typeface="+mn-ea"/>
        <a:cs typeface="+mn-cs"/>
      </a:defRPr>
    </a:lvl6pPr>
    <a:lvl7pPr marL="2742211" algn="l" defTabSz="914070" rtl="0" eaLnBrk="1" latinLnBrk="0" hangingPunct="1">
      <a:defRPr kumimoji="1" sz="1200" kern="1200">
        <a:solidFill>
          <a:schemeClr val="tx1"/>
        </a:solidFill>
        <a:latin typeface="+mn-lt"/>
        <a:ea typeface="+mn-ea"/>
        <a:cs typeface="+mn-cs"/>
      </a:defRPr>
    </a:lvl7pPr>
    <a:lvl8pPr marL="3199246" algn="l" defTabSz="914070" rtl="0" eaLnBrk="1" latinLnBrk="0" hangingPunct="1">
      <a:defRPr kumimoji="1" sz="1200" kern="1200">
        <a:solidFill>
          <a:schemeClr val="tx1"/>
        </a:solidFill>
        <a:latin typeface="+mn-lt"/>
        <a:ea typeface="+mn-ea"/>
        <a:cs typeface="+mn-cs"/>
      </a:defRPr>
    </a:lvl8pPr>
    <a:lvl9pPr marL="3656281" algn="l" defTabSz="91407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6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62" indent="0" algn="ctr">
              <a:buNone/>
              <a:defRPr>
                <a:solidFill>
                  <a:schemeClr val="tx1">
                    <a:tint val="75000"/>
                  </a:schemeClr>
                </a:solidFill>
              </a:defRPr>
            </a:lvl2pPr>
            <a:lvl3pPr marL="914323" indent="0" algn="ctr">
              <a:buNone/>
              <a:defRPr>
                <a:solidFill>
                  <a:schemeClr val="tx1">
                    <a:tint val="75000"/>
                  </a:schemeClr>
                </a:solidFill>
              </a:defRPr>
            </a:lvl3pPr>
            <a:lvl4pPr marL="1371485" indent="0" algn="ctr">
              <a:buNone/>
              <a:defRPr>
                <a:solidFill>
                  <a:schemeClr val="tx1">
                    <a:tint val="75000"/>
                  </a:schemeClr>
                </a:solidFill>
              </a:defRPr>
            </a:lvl4pPr>
            <a:lvl5pPr marL="1828647" indent="0" algn="ctr">
              <a:buNone/>
              <a:defRPr>
                <a:solidFill>
                  <a:schemeClr val="tx1">
                    <a:tint val="75000"/>
                  </a:schemeClr>
                </a:solidFill>
              </a:defRPr>
            </a:lvl5pPr>
            <a:lvl6pPr marL="2285808" indent="0" algn="ctr">
              <a:buNone/>
              <a:defRPr>
                <a:solidFill>
                  <a:schemeClr val="tx1">
                    <a:tint val="75000"/>
                  </a:schemeClr>
                </a:solidFill>
              </a:defRPr>
            </a:lvl6pPr>
            <a:lvl7pPr marL="2742970" indent="0" algn="ctr">
              <a:buNone/>
              <a:defRPr>
                <a:solidFill>
                  <a:schemeClr val="tx1">
                    <a:tint val="75000"/>
                  </a:schemeClr>
                </a:solidFill>
              </a:defRPr>
            </a:lvl7pPr>
            <a:lvl8pPr marL="3200132" indent="0" algn="ctr">
              <a:buNone/>
              <a:defRPr>
                <a:solidFill>
                  <a:schemeClr val="tx1">
                    <a:tint val="75000"/>
                  </a:schemeClr>
                </a:solidFill>
              </a:defRPr>
            </a:lvl8pPr>
            <a:lvl9pPr marL="3657294"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9736B6D3-FB1D-4CB8-859D-1742A09E9EA6}" type="datetime1">
              <a:rPr lang="en-US" altLang="ja-JP" smtClean="0"/>
              <a:t>7/14/2026</a:t>
            </a:fld>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108B6979-8B0A-4F59-BBAF-679AC153B773}" type="slidenum">
              <a:rPr lang="en-US" altLang="ja-JP" smtClean="0"/>
              <a:pPr>
                <a:defRPr/>
              </a:pPr>
              <a:t>‹#›</a:t>
            </a:fld>
            <a:endParaRPr lang="en-US" altLang="ja-JP"/>
          </a:p>
        </p:txBody>
      </p:sp>
    </p:spTree>
    <p:extLst>
      <p:ext uri="{BB962C8B-B14F-4D97-AF65-F5344CB8AC3E}">
        <p14:creationId xmlns:p14="http://schemas.microsoft.com/office/powerpoint/2010/main" val="169183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26B5D4C2-56A9-4FAD-A531-3AA30E32C6FB}" type="datetime1">
              <a:rPr lang="en-US" altLang="ja-JP" smtClean="0"/>
              <a:t>7/14/2026</a:t>
            </a:fld>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16A5CD79-D924-41AB-B2E8-7503232EF8D4}" type="slidenum">
              <a:rPr lang="en-US" altLang="ja-JP" smtClean="0"/>
              <a:pPr>
                <a:defRPr/>
              </a:pPr>
              <a:t>‹#›</a:t>
            </a:fld>
            <a:endParaRPr lang="en-US" altLang="ja-JP"/>
          </a:p>
        </p:txBody>
      </p:sp>
    </p:spTree>
    <p:extLst>
      <p:ext uri="{BB962C8B-B14F-4D97-AF65-F5344CB8AC3E}">
        <p14:creationId xmlns:p14="http://schemas.microsoft.com/office/powerpoint/2010/main" val="3724811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41"/>
            <a:ext cx="222885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74641"/>
            <a:ext cx="652145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8447EFF7-2E75-429A-9DC1-ED52F41A1172}" type="datetime1">
              <a:rPr lang="en-US" altLang="ja-JP" smtClean="0"/>
              <a:t>7/14/2026</a:t>
            </a:fld>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D3A03A6E-8896-405D-926A-05C7E15E3ABF}" type="slidenum">
              <a:rPr lang="en-US" altLang="ja-JP" smtClean="0"/>
              <a:pPr>
                <a:defRPr/>
              </a:pPr>
              <a:t>‹#›</a:t>
            </a:fld>
            <a:endParaRPr lang="en-US" altLang="ja-JP"/>
          </a:p>
        </p:txBody>
      </p:sp>
    </p:spTree>
    <p:extLst>
      <p:ext uri="{BB962C8B-B14F-4D97-AF65-F5344CB8AC3E}">
        <p14:creationId xmlns:p14="http://schemas.microsoft.com/office/powerpoint/2010/main" val="1576916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6E33997E-0EDF-40EE-A1BE-5FDAC1B24D8D}" type="datetime1">
              <a:rPr lang="en-US" altLang="ja-JP" smtClean="0"/>
              <a:t>7/14/2026</a:t>
            </a:fld>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EC92E8CC-47C1-49B9-8B41-0C02CCD0AB2E}" type="slidenum">
              <a:rPr lang="en-US" altLang="ja-JP" smtClean="0"/>
              <a:pPr>
                <a:defRPr/>
              </a:pPr>
              <a:t>‹#›</a:t>
            </a:fld>
            <a:endParaRPr lang="en-US" altLang="ja-JP"/>
          </a:p>
        </p:txBody>
      </p:sp>
    </p:spTree>
    <p:extLst>
      <p:ext uri="{BB962C8B-B14F-4D97-AF65-F5344CB8AC3E}">
        <p14:creationId xmlns:p14="http://schemas.microsoft.com/office/powerpoint/2010/main" val="1296206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39"/>
            <a:ext cx="84201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5"/>
            <a:ext cx="8420100" cy="1500187"/>
          </a:xfrm>
        </p:spPr>
        <p:txBody>
          <a:bodyPr anchor="b"/>
          <a:lstStyle>
            <a:lvl1pPr marL="0" indent="0">
              <a:buNone/>
              <a:defRPr sz="2000">
                <a:solidFill>
                  <a:schemeClr val="tx1">
                    <a:tint val="75000"/>
                  </a:schemeClr>
                </a:solidFill>
              </a:defRPr>
            </a:lvl1pPr>
            <a:lvl2pPr marL="457162" indent="0">
              <a:buNone/>
              <a:defRPr sz="1800">
                <a:solidFill>
                  <a:schemeClr val="tx1">
                    <a:tint val="75000"/>
                  </a:schemeClr>
                </a:solidFill>
              </a:defRPr>
            </a:lvl2pPr>
            <a:lvl3pPr marL="914323" indent="0">
              <a:buNone/>
              <a:defRPr sz="1600">
                <a:solidFill>
                  <a:schemeClr val="tx1">
                    <a:tint val="75000"/>
                  </a:schemeClr>
                </a:solidFill>
              </a:defRPr>
            </a:lvl3pPr>
            <a:lvl4pPr marL="1371485" indent="0">
              <a:buNone/>
              <a:defRPr sz="1400">
                <a:solidFill>
                  <a:schemeClr val="tx1">
                    <a:tint val="75000"/>
                  </a:schemeClr>
                </a:solidFill>
              </a:defRPr>
            </a:lvl4pPr>
            <a:lvl5pPr marL="1828647" indent="0">
              <a:buNone/>
              <a:defRPr sz="1400">
                <a:solidFill>
                  <a:schemeClr val="tx1">
                    <a:tint val="75000"/>
                  </a:schemeClr>
                </a:solidFill>
              </a:defRPr>
            </a:lvl5pPr>
            <a:lvl6pPr marL="2285808" indent="0">
              <a:buNone/>
              <a:defRPr sz="1400">
                <a:solidFill>
                  <a:schemeClr val="tx1">
                    <a:tint val="75000"/>
                  </a:schemeClr>
                </a:solidFill>
              </a:defRPr>
            </a:lvl6pPr>
            <a:lvl7pPr marL="2742970" indent="0">
              <a:buNone/>
              <a:defRPr sz="1400">
                <a:solidFill>
                  <a:schemeClr val="tx1">
                    <a:tint val="75000"/>
                  </a:schemeClr>
                </a:solidFill>
              </a:defRPr>
            </a:lvl7pPr>
            <a:lvl8pPr marL="3200132" indent="0">
              <a:buNone/>
              <a:defRPr sz="1400">
                <a:solidFill>
                  <a:schemeClr val="tx1">
                    <a:tint val="75000"/>
                  </a:schemeClr>
                </a:solidFill>
              </a:defRPr>
            </a:lvl8pPr>
            <a:lvl9pPr marL="3657294"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84403786-2A73-4C5B-8728-EE8A9C7841B1}" type="datetime1">
              <a:rPr lang="en-US" altLang="ja-JP" smtClean="0"/>
              <a:t>7/14/2026</a:t>
            </a:fld>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C8A12308-DED3-475C-A299-602D504FA7BD}" type="slidenum">
              <a:rPr lang="en-US" altLang="ja-JP" smtClean="0"/>
              <a:pPr>
                <a:defRPr/>
              </a:pPr>
              <a:t>‹#›</a:t>
            </a:fld>
            <a:endParaRPr lang="en-US" altLang="ja-JP"/>
          </a:p>
        </p:txBody>
      </p:sp>
    </p:spTree>
    <p:extLst>
      <p:ext uri="{BB962C8B-B14F-4D97-AF65-F5344CB8AC3E}">
        <p14:creationId xmlns:p14="http://schemas.microsoft.com/office/powerpoint/2010/main" val="380809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76330CEA-3585-45D7-897A-D55D10B2F40B}" type="datetime1">
              <a:rPr lang="en-US" altLang="ja-JP" smtClean="0"/>
              <a:t>7/14/2026</a:t>
            </a:fld>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84281D38-C794-4AB4-B5AC-8145034E2FC8}" type="slidenum">
              <a:rPr lang="en-US" altLang="ja-JP" smtClean="0"/>
              <a:pPr>
                <a:defRPr/>
              </a:pPr>
              <a:t>‹#›</a:t>
            </a:fld>
            <a:endParaRPr lang="en-US" altLang="ja-JP"/>
          </a:p>
        </p:txBody>
      </p:sp>
    </p:spTree>
    <p:extLst>
      <p:ext uri="{BB962C8B-B14F-4D97-AF65-F5344CB8AC3E}">
        <p14:creationId xmlns:p14="http://schemas.microsoft.com/office/powerpoint/2010/main" val="2312239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2" y="1535113"/>
            <a:ext cx="4376870" cy="639762"/>
          </a:xfrm>
        </p:spPr>
        <p:txBody>
          <a:bodyPr anchor="b"/>
          <a:lstStyle>
            <a:lvl1pPr marL="0" indent="0">
              <a:buNone/>
              <a:defRPr sz="2400" b="1"/>
            </a:lvl1pPr>
            <a:lvl2pPr marL="457162" indent="0">
              <a:buNone/>
              <a:defRPr sz="2000" b="1"/>
            </a:lvl2pPr>
            <a:lvl3pPr marL="914323" indent="0">
              <a:buNone/>
              <a:defRPr sz="1800" b="1"/>
            </a:lvl3pPr>
            <a:lvl4pPr marL="1371485" indent="0">
              <a:buNone/>
              <a:defRPr sz="1600" b="1"/>
            </a:lvl4pPr>
            <a:lvl5pPr marL="1828647" indent="0">
              <a:buNone/>
              <a:defRPr sz="1600" b="1"/>
            </a:lvl5pPr>
            <a:lvl6pPr marL="2285808" indent="0">
              <a:buNone/>
              <a:defRPr sz="1600" b="1"/>
            </a:lvl6pPr>
            <a:lvl7pPr marL="2742970" indent="0">
              <a:buNone/>
              <a:defRPr sz="1600" b="1"/>
            </a:lvl7pPr>
            <a:lvl8pPr marL="3200132" indent="0">
              <a:buNone/>
              <a:defRPr sz="1600" b="1"/>
            </a:lvl8pPr>
            <a:lvl9pPr marL="3657294"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2"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5" y="1535113"/>
            <a:ext cx="4378591" cy="639762"/>
          </a:xfrm>
        </p:spPr>
        <p:txBody>
          <a:bodyPr anchor="b"/>
          <a:lstStyle>
            <a:lvl1pPr marL="0" indent="0">
              <a:buNone/>
              <a:defRPr sz="2400" b="1"/>
            </a:lvl1pPr>
            <a:lvl2pPr marL="457162" indent="0">
              <a:buNone/>
              <a:defRPr sz="2000" b="1"/>
            </a:lvl2pPr>
            <a:lvl3pPr marL="914323" indent="0">
              <a:buNone/>
              <a:defRPr sz="1800" b="1"/>
            </a:lvl3pPr>
            <a:lvl4pPr marL="1371485" indent="0">
              <a:buNone/>
              <a:defRPr sz="1600" b="1"/>
            </a:lvl4pPr>
            <a:lvl5pPr marL="1828647" indent="0">
              <a:buNone/>
              <a:defRPr sz="1600" b="1"/>
            </a:lvl5pPr>
            <a:lvl6pPr marL="2285808" indent="0">
              <a:buNone/>
              <a:defRPr sz="1600" b="1"/>
            </a:lvl6pPr>
            <a:lvl7pPr marL="2742970" indent="0">
              <a:buNone/>
              <a:defRPr sz="1600" b="1"/>
            </a:lvl7pPr>
            <a:lvl8pPr marL="3200132" indent="0">
              <a:buNone/>
              <a:defRPr sz="1600" b="1"/>
            </a:lvl8pPr>
            <a:lvl9pPr marL="3657294"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5" y="2174875"/>
            <a:ext cx="4378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2851057D-1F3E-49CB-AE93-570301AED609}" type="datetime1">
              <a:rPr lang="en-US" altLang="ja-JP" smtClean="0"/>
              <a:t>7/14/2026</a:t>
            </a:fld>
            <a:endParaRPr lang="en-US" altLang="ja-JP"/>
          </a:p>
        </p:txBody>
      </p:sp>
      <p:sp>
        <p:nvSpPr>
          <p:cNvPr id="8" name="フッター プレースホルダー 7"/>
          <p:cNvSpPr>
            <a:spLocks noGrp="1"/>
          </p:cNvSpPr>
          <p:nvPr>
            <p:ph type="ftr" sz="quarter" idx="11"/>
          </p:nvPr>
        </p:nvSpPr>
        <p:spPr/>
        <p:txBody>
          <a:bodyPr/>
          <a:lstStyle/>
          <a:p>
            <a:pPr>
              <a:defRPr/>
            </a:pPr>
            <a:endParaRPr lang="en-US" altLang="ja-JP"/>
          </a:p>
        </p:txBody>
      </p:sp>
      <p:sp>
        <p:nvSpPr>
          <p:cNvPr id="9" name="スライド番号プレースホルダー 8"/>
          <p:cNvSpPr>
            <a:spLocks noGrp="1"/>
          </p:cNvSpPr>
          <p:nvPr>
            <p:ph type="sldNum" sz="quarter" idx="12"/>
          </p:nvPr>
        </p:nvSpPr>
        <p:spPr/>
        <p:txBody>
          <a:bodyPr/>
          <a:lstStyle/>
          <a:p>
            <a:pPr>
              <a:defRPr/>
            </a:pPr>
            <a:fld id="{1167FB85-8A98-4FCA-9BC6-EF1F6D14E628}" type="slidenum">
              <a:rPr lang="en-US" altLang="ja-JP" smtClean="0"/>
              <a:pPr>
                <a:defRPr/>
              </a:pPr>
              <a:t>‹#›</a:t>
            </a:fld>
            <a:endParaRPr lang="en-US" altLang="ja-JP"/>
          </a:p>
        </p:txBody>
      </p:sp>
    </p:spTree>
    <p:extLst>
      <p:ext uri="{BB962C8B-B14F-4D97-AF65-F5344CB8AC3E}">
        <p14:creationId xmlns:p14="http://schemas.microsoft.com/office/powerpoint/2010/main" val="2608280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537A7F34-AABD-4986-9BCF-BA664E5C6807}" type="datetime1">
              <a:rPr lang="en-US" altLang="ja-JP" smtClean="0"/>
              <a:t>7/14/2026</a:t>
            </a:fld>
            <a:endParaRPr lang="en-US" altLang="ja-JP"/>
          </a:p>
        </p:txBody>
      </p:sp>
      <p:sp>
        <p:nvSpPr>
          <p:cNvPr id="4" name="フッター プレースホルダー 3"/>
          <p:cNvSpPr>
            <a:spLocks noGrp="1"/>
          </p:cNvSpPr>
          <p:nvPr>
            <p:ph type="ftr" sz="quarter" idx="11"/>
          </p:nvPr>
        </p:nvSpPr>
        <p:spPr/>
        <p:txBody>
          <a:bodyPr/>
          <a:lstStyle/>
          <a:p>
            <a:pPr>
              <a:defRPr/>
            </a:pPr>
            <a:endParaRPr lang="en-US" altLang="ja-JP"/>
          </a:p>
        </p:txBody>
      </p:sp>
      <p:sp>
        <p:nvSpPr>
          <p:cNvPr id="5" name="スライド番号プレースホルダー 4"/>
          <p:cNvSpPr>
            <a:spLocks noGrp="1"/>
          </p:cNvSpPr>
          <p:nvPr>
            <p:ph type="sldNum" sz="quarter" idx="12"/>
          </p:nvPr>
        </p:nvSpPr>
        <p:spPr/>
        <p:txBody>
          <a:bodyPr/>
          <a:lstStyle/>
          <a:p>
            <a:pPr>
              <a:defRPr/>
            </a:pPr>
            <a:fld id="{E83E0ECA-BD73-4CA5-ACE3-4D5CAED010FC}" type="slidenum">
              <a:rPr lang="en-US" altLang="ja-JP" smtClean="0"/>
              <a:pPr>
                <a:defRPr/>
              </a:pPr>
              <a:t>‹#›</a:t>
            </a:fld>
            <a:endParaRPr lang="en-US" altLang="ja-JP"/>
          </a:p>
        </p:txBody>
      </p:sp>
    </p:spTree>
    <p:extLst>
      <p:ext uri="{BB962C8B-B14F-4D97-AF65-F5344CB8AC3E}">
        <p14:creationId xmlns:p14="http://schemas.microsoft.com/office/powerpoint/2010/main" val="199872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B1CA6456-0C14-45B1-B0DE-944C4A0235DB}" type="datetime1">
              <a:rPr lang="en-US" altLang="ja-JP" smtClean="0"/>
              <a:t>7/14/2026</a:t>
            </a:fld>
            <a:endParaRPr lang="en-US" altLang="ja-JP"/>
          </a:p>
        </p:txBody>
      </p:sp>
      <p:sp>
        <p:nvSpPr>
          <p:cNvPr id="3" name="フッター プレースホルダー 2"/>
          <p:cNvSpPr>
            <a:spLocks noGrp="1"/>
          </p:cNvSpPr>
          <p:nvPr>
            <p:ph type="ftr" sz="quarter" idx="11"/>
          </p:nvPr>
        </p:nvSpPr>
        <p:spPr/>
        <p:txBody>
          <a:bodyPr/>
          <a:lstStyle/>
          <a:p>
            <a:pPr>
              <a:defRPr/>
            </a:pPr>
            <a:endParaRPr lang="en-US" altLang="ja-JP"/>
          </a:p>
        </p:txBody>
      </p:sp>
      <p:sp>
        <p:nvSpPr>
          <p:cNvPr id="4" name="スライド番号プレースホルダー 3"/>
          <p:cNvSpPr>
            <a:spLocks noGrp="1"/>
          </p:cNvSpPr>
          <p:nvPr>
            <p:ph type="sldNum" sz="quarter" idx="12"/>
          </p:nvPr>
        </p:nvSpPr>
        <p:spPr/>
        <p:txBody>
          <a:bodyPr/>
          <a:lstStyle/>
          <a:p>
            <a:pPr>
              <a:defRPr/>
            </a:pPr>
            <a:fld id="{9AA73BFE-77E4-493C-8E5D-17D02FA57DED}" type="slidenum">
              <a:rPr lang="en-US" altLang="ja-JP" smtClean="0"/>
              <a:pPr>
                <a:defRPr/>
              </a:pPr>
              <a:t>‹#›</a:t>
            </a:fld>
            <a:endParaRPr lang="en-US" altLang="ja-JP"/>
          </a:p>
        </p:txBody>
      </p:sp>
    </p:spTree>
    <p:extLst>
      <p:ext uri="{BB962C8B-B14F-4D97-AF65-F5344CB8AC3E}">
        <p14:creationId xmlns:p14="http://schemas.microsoft.com/office/powerpoint/2010/main" val="733592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50"/>
            <a:ext cx="3259006"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3" y="273054"/>
            <a:ext cx="553772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3"/>
            <a:ext cx="3259006" cy="4691063"/>
          </a:xfrm>
        </p:spPr>
        <p:txBody>
          <a:bodyPr/>
          <a:lstStyle>
            <a:lvl1pPr marL="0" indent="0">
              <a:buNone/>
              <a:defRPr sz="1400"/>
            </a:lvl1pPr>
            <a:lvl2pPr marL="457162" indent="0">
              <a:buNone/>
              <a:defRPr sz="1200"/>
            </a:lvl2pPr>
            <a:lvl3pPr marL="914323" indent="0">
              <a:buNone/>
              <a:defRPr sz="1000"/>
            </a:lvl3pPr>
            <a:lvl4pPr marL="1371485" indent="0">
              <a:buNone/>
              <a:defRPr sz="900"/>
            </a:lvl4pPr>
            <a:lvl5pPr marL="1828647" indent="0">
              <a:buNone/>
              <a:defRPr sz="900"/>
            </a:lvl5pPr>
            <a:lvl6pPr marL="2285808" indent="0">
              <a:buNone/>
              <a:defRPr sz="900"/>
            </a:lvl6pPr>
            <a:lvl7pPr marL="2742970" indent="0">
              <a:buNone/>
              <a:defRPr sz="900"/>
            </a:lvl7pPr>
            <a:lvl8pPr marL="3200132" indent="0">
              <a:buNone/>
              <a:defRPr sz="900"/>
            </a:lvl8pPr>
            <a:lvl9pPr marL="3657294"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1FCA0D48-7A15-4B47-9B77-3FA8D0B78A60}" type="datetime1">
              <a:rPr lang="en-US" altLang="ja-JP" smtClean="0"/>
              <a:t>7/14/2026</a:t>
            </a:fld>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0F2F5AF5-3897-47F2-AFC4-6ECC915754E9}" type="slidenum">
              <a:rPr lang="en-US" altLang="ja-JP" smtClean="0"/>
              <a:pPr>
                <a:defRPr/>
              </a:pPr>
              <a:t>‹#›</a:t>
            </a:fld>
            <a:endParaRPr lang="en-US" altLang="ja-JP"/>
          </a:p>
        </p:txBody>
      </p:sp>
    </p:spTree>
    <p:extLst>
      <p:ext uri="{BB962C8B-B14F-4D97-AF65-F5344CB8AC3E}">
        <p14:creationId xmlns:p14="http://schemas.microsoft.com/office/powerpoint/2010/main" val="54510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200"/>
            </a:lvl1pPr>
            <a:lvl2pPr marL="457162" indent="0">
              <a:buNone/>
              <a:defRPr sz="2800"/>
            </a:lvl2pPr>
            <a:lvl3pPr marL="914323" indent="0">
              <a:buNone/>
              <a:defRPr sz="2400"/>
            </a:lvl3pPr>
            <a:lvl4pPr marL="1371485" indent="0">
              <a:buNone/>
              <a:defRPr sz="2000"/>
            </a:lvl4pPr>
            <a:lvl5pPr marL="1828647" indent="0">
              <a:buNone/>
              <a:defRPr sz="2000"/>
            </a:lvl5pPr>
            <a:lvl6pPr marL="2285808" indent="0">
              <a:buNone/>
              <a:defRPr sz="2000"/>
            </a:lvl6pPr>
            <a:lvl7pPr marL="2742970" indent="0">
              <a:buNone/>
              <a:defRPr sz="2000"/>
            </a:lvl7pPr>
            <a:lvl8pPr marL="3200132" indent="0">
              <a:buNone/>
              <a:defRPr sz="2000"/>
            </a:lvl8pPr>
            <a:lvl9pPr marL="3657294" indent="0">
              <a:buNone/>
              <a:defRPr sz="20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400"/>
            </a:lvl1pPr>
            <a:lvl2pPr marL="457162" indent="0">
              <a:buNone/>
              <a:defRPr sz="1200"/>
            </a:lvl2pPr>
            <a:lvl3pPr marL="914323" indent="0">
              <a:buNone/>
              <a:defRPr sz="1000"/>
            </a:lvl3pPr>
            <a:lvl4pPr marL="1371485" indent="0">
              <a:buNone/>
              <a:defRPr sz="900"/>
            </a:lvl4pPr>
            <a:lvl5pPr marL="1828647" indent="0">
              <a:buNone/>
              <a:defRPr sz="900"/>
            </a:lvl5pPr>
            <a:lvl6pPr marL="2285808" indent="0">
              <a:buNone/>
              <a:defRPr sz="900"/>
            </a:lvl6pPr>
            <a:lvl7pPr marL="2742970" indent="0">
              <a:buNone/>
              <a:defRPr sz="900"/>
            </a:lvl7pPr>
            <a:lvl8pPr marL="3200132" indent="0">
              <a:buNone/>
              <a:defRPr sz="900"/>
            </a:lvl8pPr>
            <a:lvl9pPr marL="3657294"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96BBD4C9-A395-4CCB-A811-B660F8C8BBDC}" type="datetime1">
              <a:rPr lang="en-US" altLang="ja-JP" smtClean="0"/>
              <a:t>7/14/2026</a:t>
            </a:fld>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239B6E31-A7BF-4DE7-94A4-4415901CAC6F}" type="slidenum">
              <a:rPr lang="en-US" altLang="ja-JP" smtClean="0"/>
              <a:pPr>
                <a:defRPr/>
              </a:pPr>
              <a:t>‹#›</a:t>
            </a:fld>
            <a:endParaRPr lang="en-US" altLang="ja-JP"/>
          </a:p>
        </p:txBody>
      </p:sp>
    </p:spTree>
    <p:extLst>
      <p:ext uri="{BB962C8B-B14F-4D97-AF65-F5344CB8AC3E}">
        <p14:creationId xmlns:p14="http://schemas.microsoft.com/office/powerpoint/2010/main" val="2778302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9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B6522FE-1A94-4F1D-B92C-7286CE47CD04}" type="datetime1">
              <a:rPr lang="en-US" altLang="ja-JP" smtClean="0"/>
              <a:t>7/14/2026</a:t>
            </a:fld>
            <a:endParaRPr lang="en-US" altLang="ja-JP"/>
          </a:p>
        </p:txBody>
      </p:sp>
      <p:sp>
        <p:nvSpPr>
          <p:cNvPr id="5" name="フッター プレースホルダー 4"/>
          <p:cNvSpPr>
            <a:spLocks noGrp="1"/>
          </p:cNvSpPr>
          <p:nvPr>
            <p:ph type="ftr" sz="quarter" idx="3"/>
          </p:nvPr>
        </p:nvSpPr>
        <p:spPr>
          <a:xfrm>
            <a:off x="3384550" y="635639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ー 5"/>
          <p:cNvSpPr>
            <a:spLocks noGrp="1"/>
          </p:cNvSpPr>
          <p:nvPr>
            <p:ph type="sldNum" sz="quarter" idx="4"/>
          </p:nvPr>
        </p:nvSpPr>
        <p:spPr>
          <a:xfrm>
            <a:off x="7099300" y="635639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8111B6A-648F-455C-84CB-C5D7BB7F2454}" type="slidenum">
              <a:rPr lang="en-US" altLang="ja-JP" smtClean="0"/>
              <a:pPr>
                <a:defRPr/>
              </a:pPr>
              <a:t>‹#›</a:t>
            </a:fld>
            <a:endParaRPr lang="en-US" altLang="ja-JP"/>
          </a:p>
        </p:txBody>
      </p:sp>
    </p:spTree>
    <p:extLst>
      <p:ext uri="{BB962C8B-B14F-4D97-AF65-F5344CB8AC3E}">
        <p14:creationId xmlns:p14="http://schemas.microsoft.com/office/powerpoint/2010/main" val="4159256260"/>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hf hdr="0" ftr="0" dt="0"/>
  <p:txStyles>
    <p:titleStyle>
      <a:lvl1pPr algn="ctr" defTabSz="914323" rtl="0" eaLnBrk="1" latinLnBrk="0" hangingPunct="1">
        <a:spcBef>
          <a:spcPct val="0"/>
        </a:spcBef>
        <a:buNone/>
        <a:defRPr kumimoji="1" sz="4400" kern="1200">
          <a:solidFill>
            <a:schemeClr val="tx1"/>
          </a:solidFill>
          <a:latin typeface="+mj-lt"/>
          <a:ea typeface="+mj-ea"/>
          <a:cs typeface="+mj-cs"/>
        </a:defRPr>
      </a:lvl1pPr>
    </p:titleStyle>
    <p:bodyStyle>
      <a:lvl1pPr marL="342871" indent="-342871" algn="l" defTabSz="91432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888" indent="-285725" algn="l" defTabSz="91432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04" indent="-228581" algn="l" defTabSz="91432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066" indent="-228581" algn="l" defTabSz="91432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228" indent="-228581" algn="l" defTabSz="91432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389" indent="-228581" algn="l" defTabSz="91432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551" indent="-228581" algn="l" defTabSz="91432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713" indent="-228581" algn="l" defTabSz="91432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5874" indent="-228581" algn="l" defTabSz="91432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23" rtl="0" eaLnBrk="1" latinLnBrk="0" hangingPunct="1">
        <a:defRPr kumimoji="1" sz="1800" kern="1200">
          <a:solidFill>
            <a:schemeClr val="tx1"/>
          </a:solidFill>
          <a:latin typeface="+mn-lt"/>
          <a:ea typeface="+mn-ea"/>
          <a:cs typeface="+mn-cs"/>
        </a:defRPr>
      </a:lvl1pPr>
      <a:lvl2pPr marL="457162" algn="l" defTabSz="914323" rtl="0" eaLnBrk="1" latinLnBrk="0" hangingPunct="1">
        <a:defRPr kumimoji="1" sz="1800" kern="1200">
          <a:solidFill>
            <a:schemeClr val="tx1"/>
          </a:solidFill>
          <a:latin typeface="+mn-lt"/>
          <a:ea typeface="+mn-ea"/>
          <a:cs typeface="+mn-cs"/>
        </a:defRPr>
      </a:lvl2pPr>
      <a:lvl3pPr marL="914323" algn="l" defTabSz="914323" rtl="0" eaLnBrk="1" latinLnBrk="0" hangingPunct="1">
        <a:defRPr kumimoji="1" sz="1800" kern="1200">
          <a:solidFill>
            <a:schemeClr val="tx1"/>
          </a:solidFill>
          <a:latin typeface="+mn-lt"/>
          <a:ea typeface="+mn-ea"/>
          <a:cs typeface="+mn-cs"/>
        </a:defRPr>
      </a:lvl3pPr>
      <a:lvl4pPr marL="1371485" algn="l" defTabSz="914323" rtl="0" eaLnBrk="1" latinLnBrk="0" hangingPunct="1">
        <a:defRPr kumimoji="1" sz="1800" kern="1200">
          <a:solidFill>
            <a:schemeClr val="tx1"/>
          </a:solidFill>
          <a:latin typeface="+mn-lt"/>
          <a:ea typeface="+mn-ea"/>
          <a:cs typeface="+mn-cs"/>
        </a:defRPr>
      </a:lvl4pPr>
      <a:lvl5pPr marL="1828647" algn="l" defTabSz="914323" rtl="0" eaLnBrk="1" latinLnBrk="0" hangingPunct="1">
        <a:defRPr kumimoji="1" sz="1800" kern="1200">
          <a:solidFill>
            <a:schemeClr val="tx1"/>
          </a:solidFill>
          <a:latin typeface="+mn-lt"/>
          <a:ea typeface="+mn-ea"/>
          <a:cs typeface="+mn-cs"/>
        </a:defRPr>
      </a:lvl5pPr>
      <a:lvl6pPr marL="2285808" algn="l" defTabSz="914323" rtl="0" eaLnBrk="1" latinLnBrk="0" hangingPunct="1">
        <a:defRPr kumimoji="1" sz="1800" kern="1200">
          <a:solidFill>
            <a:schemeClr val="tx1"/>
          </a:solidFill>
          <a:latin typeface="+mn-lt"/>
          <a:ea typeface="+mn-ea"/>
          <a:cs typeface="+mn-cs"/>
        </a:defRPr>
      </a:lvl6pPr>
      <a:lvl7pPr marL="2742970" algn="l" defTabSz="914323" rtl="0" eaLnBrk="1" latinLnBrk="0" hangingPunct="1">
        <a:defRPr kumimoji="1" sz="1800" kern="1200">
          <a:solidFill>
            <a:schemeClr val="tx1"/>
          </a:solidFill>
          <a:latin typeface="+mn-lt"/>
          <a:ea typeface="+mn-ea"/>
          <a:cs typeface="+mn-cs"/>
        </a:defRPr>
      </a:lvl7pPr>
      <a:lvl8pPr marL="3200132" algn="l" defTabSz="914323" rtl="0" eaLnBrk="1" latinLnBrk="0" hangingPunct="1">
        <a:defRPr kumimoji="1" sz="1800" kern="1200">
          <a:solidFill>
            <a:schemeClr val="tx1"/>
          </a:solidFill>
          <a:latin typeface="+mn-lt"/>
          <a:ea typeface="+mn-ea"/>
          <a:cs typeface="+mn-cs"/>
        </a:defRPr>
      </a:lvl8pPr>
      <a:lvl9pPr marL="3657294" algn="l" defTabSz="914323"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角丸四角形 23"/>
          <p:cNvSpPr/>
          <p:nvPr/>
        </p:nvSpPr>
        <p:spPr>
          <a:xfrm>
            <a:off x="6922452" y="972417"/>
            <a:ext cx="2785763" cy="1097403"/>
          </a:xfrm>
          <a:prstGeom prst="roundRect">
            <a:avLst>
              <a:gd name="adj" fmla="val 12654"/>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ctrTitle"/>
          </p:nvPr>
        </p:nvSpPr>
        <p:spPr>
          <a:xfrm>
            <a:off x="23503" y="86751"/>
            <a:ext cx="9882497" cy="478982"/>
          </a:xfrm>
          <a:solidFill>
            <a:srgbClr val="3333FF"/>
          </a:solidFill>
        </p:spPr>
        <p:txBody>
          <a:bodyPr>
            <a:normAutofit/>
          </a:bodyPr>
          <a:lstStyle/>
          <a:p>
            <a:r>
              <a:rPr lang="ja-JP" altLang="en-US" sz="2400" dirty="0">
                <a:solidFill>
                  <a:schemeClr val="bg1"/>
                </a:solidFill>
              </a:rPr>
              <a:t>大阪府の子ども読書活動のめざす姿について</a:t>
            </a:r>
            <a:endParaRPr kumimoji="1" lang="ja-JP" altLang="en-US" sz="2400" dirty="0">
              <a:solidFill>
                <a:schemeClr val="bg1"/>
              </a:solidFill>
            </a:endParaRPr>
          </a:p>
        </p:txBody>
      </p:sp>
      <p:sp>
        <p:nvSpPr>
          <p:cNvPr id="19" name="楕円 18"/>
          <p:cNvSpPr/>
          <p:nvPr/>
        </p:nvSpPr>
        <p:spPr>
          <a:xfrm>
            <a:off x="2707949" y="1606912"/>
            <a:ext cx="3388989" cy="2640009"/>
          </a:xfrm>
          <a:prstGeom prst="ellipse">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path path="circle">
              <a:fillToRect l="50000" t="50000" r="50000" b="50000"/>
            </a:path>
            <a:tileRect/>
          </a:gradFill>
          <a:ln w="76200">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右矢印 36"/>
          <p:cNvSpPr/>
          <p:nvPr/>
        </p:nvSpPr>
        <p:spPr>
          <a:xfrm rot="5400000">
            <a:off x="8188639" y="1787747"/>
            <a:ext cx="233292" cy="864120"/>
          </a:xfrm>
          <a:prstGeom prst="rightArrow">
            <a:avLst/>
          </a:prstGeom>
          <a:solidFill>
            <a:srgbClr val="FFFF00"/>
          </a:solidFill>
          <a:ln w="63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p:cNvSpPr txBox="1"/>
          <p:nvPr/>
        </p:nvSpPr>
        <p:spPr>
          <a:xfrm>
            <a:off x="115728" y="5915382"/>
            <a:ext cx="9229882" cy="830997"/>
          </a:xfrm>
          <a:prstGeom prst="rect">
            <a:avLst/>
          </a:prstGeom>
          <a:ln w="6350" cmpd="dbl">
            <a:solidFill>
              <a:schemeClr val="accent1">
                <a:lumMod val="40000"/>
                <a:lumOff val="6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成果指標</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①計画最終年度までに、「本を全く読まない子ども」の割合（不読率）を全国平均以下とする。（全国学力・学習状況調査結果数値）</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　　　　　　 　②「本を全く読まない</a:t>
            </a:r>
            <a:r>
              <a:rPr lang="ja-JP" altLang="en-US" dirty="0">
                <a:latin typeface="Meiryo UI" panose="020B0604030504040204" pitchFamily="50" charset="-128"/>
                <a:ea typeface="Meiryo UI" panose="020B0604030504040204" pitchFamily="50" charset="-128"/>
              </a:rPr>
              <a:t>子ども」（不読率）の割合を毎年減少させる。</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全国学力・学習状況調査結果（文部科学省）による数値</a:t>
            </a:r>
            <a:endParaRPr kumimoji="1"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　　　　　　　 </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大阪府小学生すくすくウォッチ（小学</a:t>
            </a:r>
            <a:r>
              <a:rPr kumimoji="1" lang="en-US" altLang="ja-JP" dirty="0">
                <a:latin typeface="Meiryo UI" panose="020B0604030504040204" pitchFamily="50" charset="-128"/>
                <a:ea typeface="Meiryo UI" panose="020B0604030504040204" pitchFamily="50" charset="-128"/>
              </a:rPr>
              <a:t>5 </a:t>
            </a:r>
            <a:r>
              <a:rPr kumimoji="1" lang="ja-JP" altLang="en-US" dirty="0">
                <a:latin typeface="Meiryo UI" panose="020B0604030504040204" pitchFamily="50" charset="-128"/>
                <a:ea typeface="Meiryo UI" panose="020B0604030504040204" pitchFamily="50" charset="-128"/>
              </a:rPr>
              <a:t>年生）、中学生チャレンジテスト（中学</a:t>
            </a:r>
            <a:r>
              <a:rPr kumimoji="1" lang="en-US" altLang="ja-JP" dirty="0">
                <a:latin typeface="Meiryo UI" panose="020B0604030504040204" pitchFamily="50" charset="-128"/>
                <a:ea typeface="Meiryo UI" panose="020B0604030504040204" pitchFamily="50" charset="-128"/>
              </a:rPr>
              <a:t>2 </a:t>
            </a:r>
            <a:r>
              <a:rPr kumimoji="1" lang="ja-JP" altLang="en-US" dirty="0">
                <a:latin typeface="Meiryo UI" panose="020B0604030504040204" pitchFamily="50" charset="-128"/>
                <a:ea typeface="Meiryo UI" panose="020B0604030504040204" pitchFamily="50" charset="-128"/>
              </a:rPr>
              <a:t>年生）による数値</a:t>
            </a:r>
            <a:endParaRPr kumimoji="1" lang="en-US" altLang="ja-JP" dirty="0">
              <a:latin typeface="Meiryo UI" panose="020B0604030504040204" pitchFamily="50" charset="-128"/>
              <a:ea typeface="Meiryo UI" panose="020B0604030504040204" pitchFamily="50" charset="-128"/>
            </a:endParaRPr>
          </a:p>
        </p:txBody>
      </p:sp>
      <p:sp>
        <p:nvSpPr>
          <p:cNvPr id="51" name="角丸四角形 50"/>
          <p:cNvSpPr/>
          <p:nvPr/>
        </p:nvSpPr>
        <p:spPr>
          <a:xfrm>
            <a:off x="2639869" y="1830503"/>
            <a:ext cx="720000" cy="517579"/>
          </a:xfrm>
          <a:prstGeom prst="round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大阪府</a:t>
            </a: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52" name="角丸四角形 51"/>
          <p:cNvSpPr/>
          <p:nvPr/>
        </p:nvSpPr>
        <p:spPr>
          <a:xfrm>
            <a:off x="4013167" y="1302065"/>
            <a:ext cx="720000" cy="517579"/>
          </a:xfrm>
          <a:prstGeom prst="round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家庭</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53" name="角丸四角形 52"/>
          <p:cNvSpPr/>
          <p:nvPr/>
        </p:nvSpPr>
        <p:spPr>
          <a:xfrm>
            <a:off x="5339091" y="1818871"/>
            <a:ext cx="720000" cy="517579"/>
          </a:xfrm>
          <a:prstGeom prst="round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地域</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54" name="角丸四角形 53"/>
          <p:cNvSpPr/>
          <p:nvPr/>
        </p:nvSpPr>
        <p:spPr>
          <a:xfrm>
            <a:off x="2599663" y="3331445"/>
            <a:ext cx="720000" cy="517579"/>
          </a:xfrm>
          <a:prstGeom prst="round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学校</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55" name="角丸四角形 54"/>
          <p:cNvSpPr/>
          <p:nvPr/>
        </p:nvSpPr>
        <p:spPr>
          <a:xfrm>
            <a:off x="4012813" y="3801448"/>
            <a:ext cx="720000" cy="501757"/>
          </a:xfrm>
          <a:prstGeom prst="round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図書館</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56" name="角丸四角形 55"/>
          <p:cNvSpPr/>
          <p:nvPr/>
        </p:nvSpPr>
        <p:spPr>
          <a:xfrm>
            <a:off x="5395775" y="3347062"/>
            <a:ext cx="720000" cy="517579"/>
          </a:xfrm>
          <a:prstGeom prst="round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民間</a:t>
            </a:r>
            <a:endParaRPr lang="en-US" altLang="ja-JP" dirty="0">
              <a:solidFill>
                <a:schemeClr val="tx1"/>
              </a:solidFill>
              <a:latin typeface="Meiryo UI" panose="020B0604030504040204" pitchFamily="50" charset="-128"/>
              <a:ea typeface="Meiryo UI" panose="020B0604030504040204" pitchFamily="50" charset="-128"/>
            </a:endParaRPr>
          </a:p>
          <a:p>
            <a:pPr algn="ctr"/>
            <a:r>
              <a:rPr lang="ja-JP" altLang="en-US" dirty="0">
                <a:solidFill>
                  <a:schemeClr val="tx1"/>
                </a:solidFill>
                <a:latin typeface="Meiryo UI" panose="020B0604030504040204" pitchFamily="50" charset="-128"/>
                <a:ea typeface="Meiryo UI" panose="020B0604030504040204" pitchFamily="50" charset="-128"/>
              </a:rPr>
              <a:t>事業者</a:t>
            </a:r>
            <a:endParaRPr kumimoji="1" lang="ja-JP" altLang="en-US" dirty="0">
              <a:solidFill>
                <a:schemeClr val="tx1"/>
              </a:solidFill>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62F8ED1A-E7B7-43D5-99D5-5D5832906DDE}"/>
              </a:ext>
            </a:extLst>
          </p:cNvPr>
          <p:cNvGrpSpPr/>
          <p:nvPr/>
        </p:nvGrpSpPr>
        <p:grpSpPr>
          <a:xfrm>
            <a:off x="2182658" y="3501010"/>
            <a:ext cx="7527712" cy="2363592"/>
            <a:chOff x="2182658" y="3843460"/>
            <a:chExt cx="7527712" cy="2363592"/>
          </a:xfrm>
        </p:grpSpPr>
        <p:sp>
          <p:nvSpPr>
            <p:cNvPr id="29" name="フローチャート: 手操作入力 28"/>
            <p:cNvSpPr/>
            <p:nvPr/>
          </p:nvSpPr>
          <p:spPr>
            <a:xfrm>
              <a:off x="2182658" y="5306480"/>
              <a:ext cx="1443620" cy="886501"/>
            </a:xfrm>
            <a:prstGeom prst="flowChartManualInpu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40" name="フローチャート: 手操作入力 39"/>
            <p:cNvSpPr/>
            <p:nvPr/>
          </p:nvSpPr>
          <p:spPr>
            <a:xfrm>
              <a:off x="3698109" y="5060682"/>
              <a:ext cx="1443620" cy="1137791"/>
            </a:xfrm>
            <a:prstGeom prst="flowChartManualInpu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フローチャート: 手操作入力 40"/>
            <p:cNvSpPr/>
            <p:nvPr/>
          </p:nvSpPr>
          <p:spPr>
            <a:xfrm>
              <a:off x="5216658" y="4747056"/>
              <a:ext cx="1443620" cy="1451418"/>
            </a:xfrm>
            <a:prstGeom prst="flowChartManualInpu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フローチャート: 手操作入力 41"/>
            <p:cNvSpPr/>
            <p:nvPr/>
          </p:nvSpPr>
          <p:spPr>
            <a:xfrm>
              <a:off x="6748368" y="4358720"/>
              <a:ext cx="1443620" cy="1848332"/>
            </a:xfrm>
            <a:prstGeom prst="flowChartManualInpu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フローチャート: 手操作入力 42"/>
            <p:cNvSpPr/>
            <p:nvPr/>
          </p:nvSpPr>
          <p:spPr>
            <a:xfrm>
              <a:off x="8266750" y="3843460"/>
              <a:ext cx="1443620" cy="2363592"/>
            </a:xfrm>
            <a:prstGeom prst="flowChartManualInpu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2255535" y="5501881"/>
              <a:ext cx="1342651" cy="276999"/>
            </a:xfrm>
            <a:prstGeom prst="rect">
              <a:avLst/>
            </a:prstGeom>
            <a:solidFill>
              <a:schemeClr val="accent5">
                <a:lumMod val="20000"/>
                <a:lumOff val="80000"/>
              </a:schemeClr>
            </a:solidFill>
            <a:ln w="6350">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令和８年度</a:t>
              </a:r>
            </a:p>
          </p:txBody>
        </p:sp>
        <p:sp>
          <p:nvSpPr>
            <p:cNvPr id="47" name="テキスト ボックス 46"/>
            <p:cNvSpPr txBox="1"/>
            <p:nvPr/>
          </p:nvSpPr>
          <p:spPr>
            <a:xfrm>
              <a:off x="3841887" y="5290959"/>
              <a:ext cx="1219197" cy="276999"/>
            </a:xfrm>
            <a:prstGeom prst="rect">
              <a:avLst/>
            </a:prstGeom>
            <a:solidFill>
              <a:schemeClr val="accent5">
                <a:lumMod val="20000"/>
                <a:lumOff val="80000"/>
              </a:schemeClr>
            </a:solidFill>
            <a:ln w="6350">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令和９年度</a:t>
              </a:r>
            </a:p>
          </p:txBody>
        </p:sp>
        <p:sp>
          <p:nvSpPr>
            <p:cNvPr id="48" name="テキスト ボックス 47"/>
            <p:cNvSpPr txBox="1"/>
            <p:nvPr/>
          </p:nvSpPr>
          <p:spPr>
            <a:xfrm>
              <a:off x="5285507" y="5060682"/>
              <a:ext cx="1347844" cy="276999"/>
            </a:xfrm>
            <a:prstGeom prst="rect">
              <a:avLst/>
            </a:prstGeom>
            <a:solidFill>
              <a:schemeClr val="accent5">
                <a:lumMod val="20000"/>
                <a:lumOff val="80000"/>
              </a:schemeClr>
            </a:solidFill>
            <a:ln w="6350">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令和</a:t>
              </a:r>
              <a:r>
                <a:rPr kumimoji="1" lang="en-US" altLang="ja-JP" dirty="0">
                  <a:latin typeface="Meiryo UI" panose="020B0604030504040204" pitchFamily="50" charset="-128"/>
                  <a:ea typeface="Meiryo UI" panose="020B0604030504040204" pitchFamily="50" charset="-128"/>
                </a:rPr>
                <a:t>10</a:t>
              </a:r>
              <a:r>
                <a:rPr kumimoji="1" lang="ja-JP" altLang="en-US" dirty="0">
                  <a:latin typeface="Meiryo UI" panose="020B0604030504040204" pitchFamily="50" charset="-128"/>
                  <a:ea typeface="Meiryo UI" panose="020B0604030504040204" pitchFamily="50" charset="-128"/>
                </a:rPr>
                <a:t>年度</a:t>
              </a:r>
            </a:p>
          </p:txBody>
        </p:sp>
        <p:sp>
          <p:nvSpPr>
            <p:cNvPr id="49" name="テキスト ボックス 48"/>
            <p:cNvSpPr txBox="1"/>
            <p:nvPr/>
          </p:nvSpPr>
          <p:spPr>
            <a:xfrm>
              <a:off x="6866821" y="4747056"/>
              <a:ext cx="1216536" cy="276999"/>
            </a:xfrm>
            <a:prstGeom prst="rect">
              <a:avLst/>
            </a:prstGeom>
            <a:solidFill>
              <a:schemeClr val="accent5">
                <a:lumMod val="20000"/>
                <a:lumOff val="80000"/>
              </a:schemeClr>
            </a:solidFill>
            <a:ln w="6350">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令和</a:t>
              </a:r>
              <a:r>
                <a:rPr kumimoji="1" lang="en-US" altLang="ja-JP" dirty="0">
                  <a:latin typeface="Meiryo UI" panose="020B0604030504040204" pitchFamily="50" charset="-128"/>
                  <a:ea typeface="Meiryo UI" panose="020B0604030504040204" pitchFamily="50" charset="-128"/>
                </a:rPr>
                <a:t>11</a:t>
              </a:r>
              <a:r>
                <a:rPr kumimoji="1" lang="ja-JP" altLang="en-US" dirty="0">
                  <a:latin typeface="Meiryo UI" panose="020B0604030504040204" pitchFamily="50" charset="-128"/>
                  <a:ea typeface="Meiryo UI" panose="020B0604030504040204" pitchFamily="50" charset="-128"/>
                </a:rPr>
                <a:t>年度</a:t>
              </a:r>
            </a:p>
          </p:txBody>
        </p:sp>
        <p:sp>
          <p:nvSpPr>
            <p:cNvPr id="50" name="テキスト ボックス 49"/>
            <p:cNvSpPr txBox="1"/>
            <p:nvPr/>
          </p:nvSpPr>
          <p:spPr>
            <a:xfrm>
              <a:off x="8347193" y="4358720"/>
              <a:ext cx="1313301" cy="276999"/>
            </a:xfrm>
            <a:prstGeom prst="rect">
              <a:avLst/>
            </a:prstGeom>
            <a:solidFill>
              <a:schemeClr val="accent5">
                <a:lumMod val="20000"/>
                <a:lumOff val="80000"/>
              </a:schemeClr>
            </a:solidFill>
            <a:ln w="6350">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令和</a:t>
              </a:r>
              <a:r>
                <a:rPr kumimoji="1" lang="en-US" altLang="ja-JP" dirty="0">
                  <a:latin typeface="Meiryo UI" panose="020B0604030504040204" pitchFamily="50" charset="-128"/>
                  <a:ea typeface="Meiryo UI" panose="020B0604030504040204" pitchFamily="50" charset="-128"/>
                </a:rPr>
                <a:t>12</a:t>
              </a:r>
              <a:r>
                <a:rPr kumimoji="1" lang="ja-JP" altLang="en-US" dirty="0">
                  <a:latin typeface="Meiryo UI" panose="020B0604030504040204" pitchFamily="50" charset="-128"/>
                  <a:ea typeface="Meiryo UI" panose="020B0604030504040204" pitchFamily="50" charset="-128"/>
                </a:rPr>
                <a:t>年度</a:t>
              </a:r>
            </a:p>
          </p:txBody>
        </p:sp>
        <p:sp>
          <p:nvSpPr>
            <p:cNvPr id="9" name="テキスト ボックス 8"/>
            <p:cNvSpPr txBox="1"/>
            <p:nvPr/>
          </p:nvSpPr>
          <p:spPr>
            <a:xfrm>
              <a:off x="2255535" y="5839645"/>
              <a:ext cx="7090075" cy="276999"/>
            </a:xfrm>
            <a:prstGeom prst="rect">
              <a:avLst/>
            </a:prstGeom>
            <a:ln w="6350">
              <a:solidFill>
                <a:srgbClr val="00B0F0"/>
              </a:solidFill>
            </a:ln>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kumimoji="1" lang="ja-JP" altLang="en-US" dirty="0">
                  <a:latin typeface="Meiryo UI" panose="020B0604030504040204" pitchFamily="50" charset="-128"/>
                  <a:ea typeface="Meiryo UI" panose="020B0604030504040204" pitchFamily="50" charset="-128"/>
                </a:rPr>
                <a:t>各年度事業計画の実施（読書環境の整備と読書活動の推進）</a:t>
              </a:r>
            </a:p>
          </p:txBody>
        </p:sp>
      </p:grpSp>
      <p:sp>
        <p:nvSpPr>
          <p:cNvPr id="11" name="角丸四角形 10"/>
          <p:cNvSpPr/>
          <p:nvPr/>
        </p:nvSpPr>
        <p:spPr>
          <a:xfrm>
            <a:off x="7568447" y="651159"/>
            <a:ext cx="1531631" cy="585211"/>
          </a:xfrm>
          <a:prstGeom prst="roundRect">
            <a:avLst/>
          </a:prstGeom>
          <a:solidFill>
            <a:srgbClr val="FFFF00"/>
          </a:solidFill>
          <a:ln w="63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000"/>
              </a:lnSpc>
            </a:pPr>
            <a:r>
              <a:rPr kumimoji="1" lang="ja-JP" altLang="en-US" dirty="0">
                <a:latin typeface="Meiryo UI" panose="020B0604030504040204" pitchFamily="50" charset="-128"/>
                <a:ea typeface="Meiryo UI" panose="020B0604030504040204" pitchFamily="50" charset="-128"/>
              </a:rPr>
              <a:t>５年後の子どもの</a:t>
            </a:r>
            <a:r>
              <a:rPr kumimoji="1" lang="en-US" altLang="ja-JP" sz="1400" dirty="0">
                <a:latin typeface="Meiryo UI" panose="020B0604030504040204" pitchFamily="50" charset="-128"/>
                <a:ea typeface="Meiryo UI" panose="020B0604030504040204" pitchFamily="50" charset="-128"/>
              </a:rPr>
              <a:t>vision</a:t>
            </a:r>
            <a:endParaRPr kumimoji="1" lang="ja-JP" altLang="en-US" sz="1400" dirty="0">
              <a:latin typeface="Meiryo UI" panose="020B0604030504040204" pitchFamily="50" charset="-128"/>
              <a:ea typeface="Meiryo UI" panose="020B0604030504040204" pitchFamily="50" charset="-128"/>
            </a:endParaRPr>
          </a:p>
        </p:txBody>
      </p:sp>
      <p:sp>
        <p:nvSpPr>
          <p:cNvPr id="17" name="楕円 16"/>
          <p:cNvSpPr/>
          <p:nvPr/>
        </p:nvSpPr>
        <p:spPr>
          <a:xfrm>
            <a:off x="3894587" y="2449270"/>
            <a:ext cx="1015711" cy="653303"/>
          </a:xfrm>
          <a:prstGeom prst="ellipse">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latin typeface="Meiryo UI" panose="020B0604030504040204" pitchFamily="50" charset="-128"/>
                <a:ea typeface="Meiryo UI" panose="020B0604030504040204" pitchFamily="50" charset="-128"/>
              </a:rPr>
              <a:t>子ども</a:t>
            </a:r>
          </a:p>
        </p:txBody>
      </p:sp>
      <p:sp>
        <p:nvSpPr>
          <p:cNvPr id="60" name="正方形/長方形 59"/>
          <p:cNvSpPr/>
          <p:nvPr/>
        </p:nvSpPr>
        <p:spPr>
          <a:xfrm>
            <a:off x="93097" y="2567375"/>
            <a:ext cx="1985772" cy="3297228"/>
          </a:xfrm>
          <a:prstGeom prst="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表 1"/>
          <p:cNvGraphicFramePr>
            <a:graphicFrameLocks noGrp="1"/>
          </p:cNvGraphicFramePr>
          <p:nvPr>
            <p:extLst>
              <p:ext uri="{D42A27DB-BD31-4B8C-83A1-F6EECF244321}">
                <p14:modId xmlns:p14="http://schemas.microsoft.com/office/powerpoint/2010/main" val="2047711324"/>
              </p:ext>
            </p:extLst>
          </p:nvPr>
        </p:nvGraphicFramePr>
        <p:xfrm>
          <a:off x="167719" y="4782122"/>
          <a:ext cx="1836528" cy="1002000"/>
        </p:xfrm>
        <a:graphic>
          <a:graphicData uri="http://schemas.openxmlformats.org/drawingml/2006/table">
            <a:tbl>
              <a:tblPr firstRow="1" bandRow="1">
                <a:tableStyleId>{5C22544A-7EE6-4342-B048-85BDC9FD1C3A}</a:tableStyleId>
              </a:tblPr>
              <a:tblGrid>
                <a:gridCol w="612176">
                  <a:extLst>
                    <a:ext uri="{9D8B030D-6E8A-4147-A177-3AD203B41FA5}">
                      <a16:colId xmlns:a16="http://schemas.microsoft.com/office/drawing/2014/main" val="2206789249"/>
                    </a:ext>
                  </a:extLst>
                </a:gridCol>
                <a:gridCol w="612176">
                  <a:extLst>
                    <a:ext uri="{9D8B030D-6E8A-4147-A177-3AD203B41FA5}">
                      <a16:colId xmlns:a16="http://schemas.microsoft.com/office/drawing/2014/main" val="349574844"/>
                    </a:ext>
                  </a:extLst>
                </a:gridCol>
                <a:gridCol w="612176">
                  <a:extLst>
                    <a:ext uri="{9D8B030D-6E8A-4147-A177-3AD203B41FA5}">
                      <a16:colId xmlns:a16="http://schemas.microsoft.com/office/drawing/2014/main" val="2538212953"/>
                    </a:ext>
                  </a:extLst>
                </a:gridCol>
              </a:tblGrid>
              <a:tr h="334000">
                <a:tc>
                  <a:txBody>
                    <a:bodyPr/>
                    <a:lstStyle/>
                    <a:p>
                      <a:pPr algn="ctr"/>
                      <a:r>
                        <a:rPr kumimoji="1" lang="en-US" altLang="ja-JP" sz="1050" dirty="0">
                          <a:latin typeface="Meiryo UI" panose="020B0604030504040204" pitchFamily="50" charset="-128"/>
                          <a:ea typeface="Meiryo UI" panose="020B0604030504040204" pitchFamily="50" charset="-128"/>
                        </a:rPr>
                        <a:t>R7</a:t>
                      </a:r>
                      <a:endParaRPr kumimoji="1" lang="ja-JP" altLang="en-US" sz="1050" dirty="0">
                        <a:latin typeface="Meiryo UI" panose="020B0604030504040204" pitchFamily="50" charset="-128"/>
                        <a:ea typeface="Meiryo UI" panose="020B0604030504040204" pitchFamily="50" charset="-128"/>
                      </a:endParaRPr>
                    </a:p>
                  </a:txBody>
                  <a:tcPr/>
                </a:tc>
                <a:tc>
                  <a:txBody>
                    <a:bodyPr/>
                    <a:lstStyle/>
                    <a:p>
                      <a:pPr algn="ctr"/>
                      <a:r>
                        <a:rPr kumimoji="1" lang="ja-JP" altLang="en-US" sz="1050" dirty="0">
                          <a:latin typeface="Meiryo UI" panose="020B0604030504040204" pitchFamily="50" charset="-128"/>
                          <a:ea typeface="Meiryo UI" panose="020B0604030504040204" pitchFamily="50" charset="-128"/>
                        </a:rPr>
                        <a:t>小６</a:t>
                      </a:r>
                    </a:p>
                  </a:txBody>
                  <a:tcPr/>
                </a:tc>
                <a:tc>
                  <a:txBody>
                    <a:bodyPr/>
                    <a:lstStyle/>
                    <a:p>
                      <a:pPr algn="ctr"/>
                      <a:r>
                        <a:rPr kumimoji="1" lang="ja-JP" altLang="en-US" sz="1050" dirty="0">
                          <a:latin typeface="Meiryo UI" panose="020B0604030504040204" pitchFamily="50" charset="-128"/>
                          <a:ea typeface="Meiryo UI" panose="020B0604030504040204" pitchFamily="50" charset="-128"/>
                        </a:rPr>
                        <a:t>中３</a:t>
                      </a:r>
                    </a:p>
                  </a:txBody>
                  <a:tcPr/>
                </a:tc>
                <a:extLst>
                  <a:ext uri="{0D108BD9-81ED-4DB2-BD59-A6C34878D82A}">
                    <a16:rowId xmlns:a16="http://schemas.microsoft.com/office/drawing/2014/main" val="3069565211"/>
                  </a:ext>
                </a:extLst>
              </a:tr>
              <a:tr h="334000">
                <a:tc>
                  <a:txBody>
                    <a:bodyPr/>
                    <a:lstStyle/>
                    <a:p>
                      <a:pPr algn="ctr"/>
                      <a:r>
                        <a:rPr kumimoji="1" lang="ja-JP" altLang="en-US" sz="1050" dirty="0">
                          <a:latin typeface="Meiryo UI" panose="020B0604030504040204" pitchFamily="50" charset="-128"/>
                          <a:ea typeface="Meiryo UI" panose="020B0604030504040204" pitchFamily="50" charset="-128"/>
                        </a:rPr>
                        <a:t>全国</a:t>
                      </a:r>
                    </a:p>
                  </a:txBody>
                  <a:tcPr/>
                </a:tc>
                <a:tc>
                  <a:txBody>
                    <a:bodyPr/>
                    <a:lstStyle/>
                    <a:p>
                      <a:pPr algn="ctr"/>
                      <a:r>
                        <a:rPr kumimoji="1" lang="en-US" altLang="ja-JP" sz="1050" dirty="0">
                          <a:latin typeface="Meiryo UI" panose="020B0604030504040204" pitchFamily="50" charset="-128"/>
                          <a:ea typeface="Meiryo UI" panose="020B0604030504040204" pitchFamily="50" charset="-128"/>
                        </a:rPr>
                        <a:t>29.2</a:t>
                      </a:r>
                      <a:r>
                        <a:rPr kumimoji="1" lang="ja-JP" altLang="en-US" sz="1050" dirty="0">
                          <a:latin typeface="Meiryo UI" panose="020B0604030504040204" pitchFamily="50" charset="-128"/>
                          <a:ea typeface="Meiryo UI" panose="020B0604030504040204" pitchFamily="50" charset="-128"/>
                        </a:rPr>
                        <a:t>％</a:t>
                      </a:r>
                    </a:p>
                  </a:txBody>
                  <a:tcPr/>
                </a:tc>
                <a:tc>
                  <a:txBody>
                    <a:bodyPr/>
                    <a:lstStyle/>
                    <a:p>
                      <a:pPr algn="ctr"/>
                      <a:r>
                        <a:rPr kumimoji="1" lang="en-US" altLang="ja-JP" sz="1050" dirty="0">
                          <a:latin typeface="Meiryo UI" panose="020B0604030504040204" pitchFamily="50" charset="-128"/>
                          <a:ea typeface="Meiryo UI" panose="020B0604030504040204" pitchFamily="50" charset="-128"/>
                        </a:rPr>
                        <a:t>41.8</a:t>
                      </a:r>
                      <a:r>
                        <a:rPr kumimoji="1" lang="ja-JP" altLang="en-US" sz="1050" dirty="0">
                          <a:latin typeface="Meiryo UI" panose="020B0604030504040204" pitchFamily="50" charset="-128"/>
                          <a:ea typeface="Meiryo UI" panose="020B0604030504040204" pitchFamily="50" charset="-128"/>
                        </a:rPr>
                        <a:t>％</a:t>
                      </a:r>
                    </a:p>
                  </a:txBody>
                  <a:tcPr/>
                </a:tc>
                <a:extLst>
                  <a:ext uri="{0D108BD9-81ED-4DB2-BD59-A6C34878D82A}">
                    <a16:rowId xmlns:a16="http://schemas.microsoft.com/office/drawing/2014/main" val="3619538317"/>
                  </a:ext>
                </a:extLst>
              </a:tr>
              <a:tr h="334000">
                <a:tc>
                  <a:txBody>
                    <a:bodyPr/>
                    <a:lstStyle/>
                    <a:p>
                      <a:pPr algn="ctr"/>
                      <a:r>
                        <a:rPr kumimoji="1" lang="ja-JP" altLang="en-US" sz="1050" dirty="0">
                          <a:latin typeface="Meiryo UI" panose="020B0604030504040204" pitchFamily="50" charset="-128"/>
                          <a:ea typeface="Meiryo UI" panose="020B0604030504040204" pitchFamily="50" charset="-128"/>
                        </a:rPr>
                        <a:t>大阪</a:t>
                      </a:r>
                    </a:p>
                  </a:txBody>
                  <a:tcPr/>
                </a:tc>
                <a:tc>
                  <a:txBody>
                    <a:bodyPr/>
                    <a:lstStyle/>
                    <a:p>
                      <a:pPr algn="ctr"/>
                      <a:r>
                        <a:rPr kumimoji="1" lang="en-US" altLang="ja-JP" sz="1050" dirty="0">
                          <a:latin typeface="Meiryo UI" panose="020B0604030504040204" pitchFamily="50" charset="-128"/>
                          <a:ea typeface="Meiryo UI" panose="020B0604030504040204" pitchFamily="50" charset="-128"/>
                        </a:rPr>
                        <a:t>33.7</a:t>
                      </a:r>
                      <a:r>
                        <a:rPr kumimoji="1" lang="ja-JP" altLang="en-US" sz="1050" dirty="0">
                          <a:latin typeface="Meiryo UI" panose="020B0604030504040204" pitchFamily="50" charset="-128"/>
                          <a:ea typeface="Meiryo UI" panose="020B0604030504040204" pitchFamily="50" charset="-128"/>
                        </a:rPr>
                        <a:t>％</a:t>
                      </a:r>
                    </a:p>
                  </a:txBody>
                  <a:tcPr/>
                </a:tc>
                <a:tc>
                  <a:txBody>
                    <a:bodyPr/>
                    <a:lstStyle/>
                    <a:p>
                      <a:pPr algn="ctr"/>
                      <a:r>
                        <a:rPr kumimoji="1" lang="en-US" altLang="ja-JP" sz="1050" dirty="0">
                          <a:latin typeface="Meiryo UI" panose="020B0604030504040204" pitchFamily="50" charset="-128"/>
                          <a:ea typeface="Meiryo UI" panose="020B0604030504040204" pitchFamily="50" charset="-128"/>
                        </a:rPr>
                        <a:t>47.5</a:t>
                      </a:r>
                      <a:r>
                        <a:rPr kumimoji="1" lang="ja-JP" altLang="en-US" sz="1050" dirty="0">
                          <a:latin typeface="Meiryo UI" panose="020B0604030504040204" pitchFamily="50" charset="-128"/>
                          <a:ea typeface="Meiryo UI" panose="020B0604030504040204" pitchFamily="50" charset="-128"/>
                        </a:rPr>
                        <a:t>％</a:t>
                      </a:r>
                    </a:p>
                  </a:txBody>
                  <a:tcPr/>
                </a:tc>
                <a:extLst>
                  <a:ext uri="{0D108BD9-81ED-4DB2-BD59-A6C34878D82A}">
                    <a16:rowId xmlns:a16="http://schemas.microsoft.com/office/drawing/2014/main" val="2677527557"/>
                  </a:ext>
                </a:extLst>
              </a:tr>
            </a:tbl>
          </a:graphicData>
        </a:graphic>
      </p:graphicFrame>
      <p:sp>
        <p:nvSpPr>
          <p:cNvPr id="62" name="テキスト ボックス 61"/>
          <p:cNvSpPr txBox="1"/>
          <p:nvPr/>
        </p:nvSpPr>
        <p:spPr>
          <a:xfrm>
            <a:off x="111515" y="2564880"/>
            <a:ext cx="1872260" cy="276999"/>
          </a:xfrm>
          <a:prstGeom prst="rect">
            <a:avLst/>
          </a:prstGeom>
          <a:noFill/>
        </p:spPr>
        <p:txBody>
          <a:bodyPr wrap="square" rtlCol="0">
            <a:spAutoFit/>
          </a:bodyPr>
          <a:lstStyle/>
          <a:p>
            <a:r>
              <a:rPr lang="ja-JP" altLang="en-US" dirty="0">
                <a:latin typeface="Meiryo UI" panose="020B0604030504040204" pitchFamily="50" charset="-128"/>
                <a:ea typeface="Meiryo UI" panose="020B0604030504040204" pitchFamily="50" charset="-128"/>
              </a:rPr>
              <a:t>現状と課題</a:t>
            </a:r>
            <a:endParaRPr kumimoji="1" lang="en-US" altLang="ja-JP" dirty="0">
              <a:latin typeface="Meiryo UI" panose="020B0604030504040204" pitchFamily="50" charset="-128"/>
              <a:ea typeface="Meiryo UI" panose="020B0604030504040204" pitchFamily="50" charset="-128"/>
            </a:endParaRPr>
          </a:p>
        </p:txBody>
      </p:sp>
      <p:cxnSp>
        <p:nvCxnSpPr>
          <p:cNvPr id="63" name="直線コネクタ 62"/>
          <p:cNvCxnSpPr/>
          <p:nvPr/>
        </p:nvCxnSpPr>
        <p:spPr>
          <a:xfrm flipH="1">
            <a:off x="159312" y="2820105"/>
            <a:ext cx="1836000" cy="9244"/>
          </a:xfrm>
          <a:prstGeom prst="line">
            <a:avLst/>
          </a:prstGeom>
          <a:ln w="635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0" name="グループ化 9">
            <a:extLst>
              <a:ext uri="{FF2B5EF4-FFF2-40B4-BE49-F238E27FC236}">
                <a16:creationId xmlns:a16="http://schemas.microsoft.com/office/drawing/2014/main" id="{CBD64113-355F-4850-817E-12E55D2BFFEE}"/>
              </a:ext>
            </a:extLst>
          </p:cNvPr>
          <p:cNvGrpSpPr/>
          <p:nvPr/>
        </p:nvGrpSpPr>
        <p:grpSpPr>
          <a:xfrm>
            <a:off x="80895" y="632198"/>
            <a:ext cx="2021130" cy="1883292"/>
            <a:chOff x="80895" y="632198"/>
            <a:chExt cx="2021130" cy="1883292"/>
          </a:xfrm>
        </p:grpSpPr>
        <p:sp>
          <p:nvSpPr>
            <p:cNvPr id="58" name="正方形/長方形 57"/>
            <p:cNvSpPr/>
            <p:nvPr/>
          </p:nvSpPr>
          <p:spPr>
            <a:xfrm>
              <a:off x="111515" y="632198"/>
              <a:ext cx="1965161" cy="1883292"/>
            </a:xfrm>
            <a:prstGeom prst="rect">
              <a:avLst/>
            </a:prstGeom>
            <a:solidFill>
              <a:schemeClr val="accent5">
                <a:lumMod val="20000"/>
                <a:lumOff val="80000"/>
              </a:schemeClr>
            </a:solidFill>
            <a:ln w="63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156853" y="654478"/>
              <a:ext cx="1872260" cy="276999"/>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子どもの読書活動の意義</a:t>
              </a:r>
              <a:endParaRPr kumimoji="1" lang="en-US" altLang="ja-JP" dirty="0">
                <a:latin typeface="Meiryo UI" panose="020B0604030504040204" pitchFamily="50" charset="-128"/>
                <a:ea typeface="Meiryo UI" panose="020B0604030504040204" pitchFamily="50" charset="-128"/>
              </a:endParaRPr>
            </a:p>
          </p:txBody>
        </p:sp>
        <p:cxnSp>
          <p:nvCxnSpPr>
            <p:cNvPr id="20" name="直線コネクタ 19"/>
            <p:cNvCxnSpPr/>
            <p:nvPr/>
          </p:nvCxnSpPr>
          <p:spPr>
            <a:xfrm flipH="1">
              <a:off x="193113" y="937548"/>
              <a:ext cx="1836000" cy="9244"/>
            </a:xfrm>
            <a:prstGeom prst="line">
              <a:avLst/>
            </a:prstGeom>
            <a:ln w="6350">
              <a:solidFill>
                <a:schemeClr val="accent5">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4" name="テキスト ボックス 63"/>
            <p:cNvSpPr txBox="1"/>
            <p:nvPr/>
          </p:nvSpPr>
          <p:spPr>
            <a:xfrm>
              <a:off x="80895" y="960195"/>
              <a:ext cx="2021130" cy="1533561"/>
            </a:xfrm>
            <a:prstGeom prst="rect">
              <a:avLst/>
            </a:prstGeom>
            <a:noFill/>
          </p:spPr>
          <p:txBody>
            <a:bodyPr wrap="square" rtlCol="0">
              <a:spAutoFit/>
            </a:bodyPr>
            <a:lstStyle/>
            <a:p>
              <a:pPr algn="l">
                <a:lnSpc>
                  <a:spcPts val="2000"/>
                </a:lnSpc>
              </a:pPr>
              <a:r>
                <a:rPr lang="ja-JP" altLang="en-US" dirty="0">
                  <a:latin typeface="Meiryo UI" panose="020B0604030504040204" pitchFamily="50" charset="-128"/>
                  <a:ea typeface="Meiryo UI" panose="020B0604030504040204" pitchFamily="50" charset="-128"/>
                </a:rPr>
                <a:t>子どもが、言葉を学び、感性を磨き、表現力を高め、創造力を豊かなものにし、人生をより深く生きる力を身に付けていく上で欠くことのできないもの</a:t>
              </a:r>
              <a:endParaRPr lang="en-US" altLang="ja-JP" dirty="0">
                <a:latin typeface="Meiryo UI" panose="020B0604030504040204" pitchFamily="50" charset="-128"/>
                <a:ea typeface="Meiryo UI" panose="020B0604030504040204" pitchFamily="50" charset="-128"/>
              </a:endParaRPr>
            </a:p>
            <a:p>
              <a:pPr algn="l">
                <a:lnSpc>
                  <a:spcPct val="150000"/>
                </a:lnSpc>
              </a:pPr>
              <a:r>
                <a:rPr lang="ja-JP" altLang="en-US" sz="800" spc="-100" dirty="0">
                  <a:latin typeface="Meiryo UI" panose="020B0604030504040204" pitchFamily="50" charset="-128"/>
                  <a:ea typeface="Meiryo UI" panose="020B0604030504040204" pitchFamily="50" charset="-128"/>
                </a:rPr>
                <a:t>（「子どもの読書活動推進に関する法律」第２条）</a:t>
              </a:r>
              <a:endParaRPr kumimoji="1" lang="en-US" altLang="ja-JP" sz="800" spc="-100" dirty="0">
                <a:latin typeface="Meiryo UI" panose="020B0604030504040204" pitchFamily="50" charset="-128"/>
                <a:ea typeface="Meiryo UI" panose="020B0604030504040204" pitchFamily="50" charset="-128"/>
              </a:endParaRPr>
            </a:p>
          </p:txBody>
        </p:sp>
      </p:grpSp>
      <p:sp>
        <p:nvSpPr>
          <p:cNvPr id="25" name="テキスト ボックス 24"/>
          <p:cNvSpPr txBox="1"/>
          <p:nvPr/>
        </p:nvSpPr>
        <p:spPr>
          <a:xfrm>
            <a:off x="2255535" y="759690"/>
            <a:ext cx="3950519" cy="276999"/>
          </a:xfrm>
          <a:prstGeom prst="rect">
            <a:avLst/>
          </a:prstGeom>
          <a:noFill/>
        </p:spPr>
        <p:txBody>
          <a:bodyPr wrap="square" rtlCol="0">
            <a:spAutoFit/>
          </a:bodyPr>
          <a:lstStyle/>
          <a:p>
            <a:pPr algn="l"/>
            <a:r>
              <a:rPr lang="ja-JP" altLang="en-US" b="1" dirty="0">
                <a:latin typeface="Meiryo UI" panose="020B0604030504040204" pitchFamily="50" charset="-128"/>
                <a:ea typeface="Meiryo UI" panose="020B0604030504040204" pitchFamily="50" charset="-128"/>
              </a:rPr>
              <a:t>府・子どもの生活の場ごとの読書環境の整備</a:t>
            </a:r>
            <a:endParaRPr kumimoji="1" lang="ja-JP" altLang="en-US" b="1" dirty="0">
              <a:latin typeface="Meiryo UI" panose="020B0604030504040204" pitchFamily="50" charset="-128"/>
              <a:ea typeface="Meiryo UI" panose="020B0604030504040204" pitchFamily="50" charset="-128"/>
            </a:endParaRPr>
          </a:p>
        </p:txBody>
      </p:sp>
      <p:sp>
        <p:nvSpPr>
          <p:cNvPr id="67" name="テキスト ボックス 66"/>
          <p:cNvSpPr txBox="1"/>
          <p:nvPr/>
        </p:nvSpPr>
        <p:spPr>
          <a:xfrm>
            <a:off x="99639" y="2868371"/>
            <a:ext cx="1977037" cy="722377"/>
          </a:xfrm>
          <a:prstGeom prst="rect">
            <a:avLst/>
          </a:prstGeom>
          <a:noFill/>
        </p:spPr>
        <p:txBody>
          <a:bodyPr wrap="square" rtlCol="0">
            <a:spAutoFit/>
          </a:bodyPr>
          <a:lstStyle/>
          <a:p>
            <a:pPr algn="l">
              <a:lnSpc>
                <a:spcPts val="1700"/>
              </a:lnSpc>
            </a:pPr>
            <a:r>
              <a:rPr lang="ja-JP" altLang="en-US" u="sng" dirty="0">
                <a:latin typeface="Meiryo UI" panose="020B0604030504040204" pitchFamily="50" charset="-128"/>
                <a:ea typeface="Meiryo UI" panose="020B0604030504040204" pitchFamily="50" charset="-128"/>
              </a:rPr>
              <a:t>大阪府の子どもたちの不読率は高いが、読書の好きな子供は比較的多い。</a:t>
            </a:r>
            <a:endParaRPr kumimoji="1" lang="en-US" altLang="ja-JP" u="sng" dirty="0">
              <a:latin typeface="Meiryo UI" panose="020B0604030504040204" pitchFamily="50" charset="-128"/>
              <a:ea typeface="Meiryo UI" panose="020B0604030504040204" pitchFamily="50" charset="-128"/>
            </a:endParaRPr>
          </a:p>
        </p:txBody>
      </p:sp>
      <p:sp>
        <p:nvSpPr>
          <p:cNvPr id="68" name="テキスト ボックス 67"/>
          <p:cNvSpPr txBox="1"/>
          <p:nvPr/>
        </p:nvSpPr>
        <p:spPr>
          <a:xfrm>
            <a:off x="23503" y="3573025"/>
            <a:ext cx="2099041" cy="902811"/>
          </a:xfrm>
          <a:prstGeom prst="rect">
            <a:avLst/>
          </a:prstGeom>
          <a:noFill/>
        </p:spPr>
        <p:txBody>
          <a:bodyPr wrap="square" rtlCol="0">
            <a:spAutoFit/>
          </a:bodyPr>
          <a:lstStyle/>
          <a:p>
            <a:pPr algn="l">
              <a:lnSpc>
                <a:spcPts val="2000"/>
              </a:lnSpc>
            </a:pPr>
            <a:r>
              <a:rPr lang="en-US" altLang="ja-JP" spc="-150" dirty="0">
                <a:latin typeface="Meiryo UI" panose="020B0604030504040204" pitchFamily="50" charset="-128"/>
                <a:ea typeface="Meiryo UI" panose="020B0604030504040204" pitchFamily="50" charset="-128"/>
              </a:rPr>
              <a:t>【</a:t>
            </a:r>
            <a:r>
              <a:rPr lang="ja-JP" altLang="en-US" spc="-150" dirty="0">
                <a:latin typeface="Meiryo UI" panose="020B0604030504040204" pitchFamily="50" charset="-128"/>
                <a:ea typeface="Meiryo UI" panose="020B0604030504040204" pitchFamily="50" charset="-128"/>
              </a:rPr>
              <a:t>読書をしない、またはできない理由</a:t>
            </a:r>
            <a:r>
              <a:rPr lang="en-US" altLang="ja-JP" spc="-150" dirty="0">
                <a:latin typeface="Meiryo UI" panose="020B0604030504040204" pitchFamily="50" charset="-128"/>
                <a:ea typeface="Meiryo UI" panose="020B0604030504040204" pitchFamily="50" charset="-128"/>
              </a:rPr>
              <a:t>】</a:t>
            </a:r>
          </a:p>
          <a:p>
            <a:pPr algn="l"/>
            <a:r>
              <a:rPr kumimoji="1" lang="ja-JP" altLang="en-US" dirty="0">
                <a:latin typeface="Meiryo UI" panose="020B0604030504040204" pitchFamily="50" charset="-128"/>
                <a:ea typeface="Meiryo UI" panose="020B0604030504040204" pitchFamily="50" charset="-128"/>
              </a:rPr>
              <a:t>　・読書をする時間がない</a:t>
            </a:r>
            <a:endParaRPr kumimoji="1" lang="en-US" altLang="ja-JP" dirty="0">
              <a:latin typeface="Meiryo UI" panose="020B0604030504040204" pitchFamily="50" charset="-128"/>
              <a:ea typeface="Meiryo UI" panose="020B0604030504040204" pitchFamily="50" charset="-128"/>
            </a:endParaRPr>
          </a:p>
          <a:p>
            <a:pPr algn="l"/>
            <a:r>
              <a:rPr lang="ja-JP" altLang="en-US" dirty="0">
                <a:latin typeface="Meiryo UI" panose="020B0604030504040204" pitchFamily="50" charset="-128"/>
                <a:ea typeface="Meiryo UI" panose="020B0604030504040204" pitchFamily="50" charset="-128"/>
              </a:rPr>
              <a:t>　・読みたいと思う本がない。</a:t>
            </a:r>
            <a:endParaRPr lang="en-US" altLang="ja-JP" dirty="0">
              <a:latin typeface="Meiryo UI" panose="020B0604030504040204" pitchFamily="50" charset="-128"/>
              <a:ea typeface="Meiryo UI" panose="020B0604030504040204" pitchFamily="50" charset="-128"/>
            </a:endParaRPr>
          </a:p>
          <a:p>
            <a:pPr algn="l"/>
            <a:r>
              <a:rPr kumimoji="1" lang="ja-JP" altLang="en-US" dirty="0">
                <a:latin typeface="Meiryo UI" panose="020B0604030504040204" pitchFamily="50" charset="-128"/>
                <a:ea typeface="Meiryo UI" panose="020B0604030504040204" pitchFamily="50" charset="-128"/>
              </a:rPr>
              <a:t>　・本を読むのがめんどう</a:t>
            </a:r>
            <a:endParaRPr kumimoji="1" lang="en-US" altLang="ja-JP" dirty="0">
              <a:latin typeface="Meiryo UI" panose="020B0604030504040204" pitchFamily="50" charset="-128"/>
              <a:ea typeface="Meiryo UI" panose="020B0604030504040204" pitchFamily="50" charset="-128"/>
            </a:endParaRPr>
          </a:p>
        </p:txBody>
      </p:sp>
      <p:sp>
        <p:nvSpPr>
          <p:cNvPr id="69" name="テキスト ボックス 68"/>
          <p:cNvSpPr txBox="1"/>
          <p:nvPr/>
        </p:nvSpPr>
        <p:spPr>
          <a:xfrm>
            <a:off x="110803" y="4481422"/>
            <a:ext cx="1006783" cy="310341"/>
          </a:xfrm>
          <a:prstGeom prst="rect">
            <a:avLst/>
          </a:prstGeom>
          <a:noFill/>
        </p:spPr>
        <p:txBody>
          <a:bodyPr wrap="square" rtlCol="0">
            <a:spAutoFit/>
          </a:bodyPr>
          <a:lstStyle/>
          <a:p>
            <a:pPr algn="l">
              <a:lnSpc>
                <a:spcPts val="1700"/>
              </a:lnSpc>
            </a:pP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不読率</a:t>
            </a:r>
            <a:r>
              <a:rPr lang="en-US" altLang="ja-JP" dirty="0">
                <a:latin typeface="Meiryo UI" panose="020B0604030504040204" pitchFamily="50" charset="-128"/>
                <a:ea typeface="Meiryo UI" panose="020B0604030504040204" pitchFamily="50" charset="-128"/>
              </a:rPr>
              <a:t>】</a:t>
            </a:r>
          </a:p>
        </p:txBody>
      </p:sp>
      <p:sp>
        <p:nvSpPr>
          <p:cNvPr id="70" name="テキスト ボックス 69"/>
          <p:cNvSpPr txBox="1"/>
          <p:nvPr/>
        </p:nvSpPr>
        <p:spPr>
          <a:xfrm>
            <a:off x="7001016" y="1201255"/>
            <a:ext cx="2647433" cy="828175"/>
          </a:xfrm>
          <a:prstGeom prst="rect">
            <a:avLst/>
          </a:prstGeom>
          <a:noFill/>
        </p:spPr>
        <p:txBody>
          <a:bodyPr wrap="square" rtlCol="0">
            <a:spAutoFit/>
          </a:bodyPr>
          <a:lstStyle/>
          <a:p>
            <a:pPr algn="l">
              <a:lnSpc>
                <a:spcPts val="2000"/>
              </a:lnSpc>
            </a:pPr>
            <a:r>
              <a:rPr kumimoji="1" lang="ja-JP" altLang="en-US" dirty="0">
                <a:latin typeface="Meiryo UI" panose="020B0604030504040204" pitchFamily="50" charset="-128"/>
                <a:ea typeface="Meiryo UI" panose="020B0604030504040204" pitchFamily="50" charset="-128"/>
              </a:rPr>
              <a:t>一人でも多くの子どもたちが読書活動を行えるよう、読書を通して</a:t>
            </a:r>
            <a:r>
              <a:rPr lang="ja-JP" altLang="en-US" dirty="0">
                <a:latin typeface="Meiryo UI" panose="020B0604030504040204" pitchFamily="50" charset="-128"/>
                <a:ea typeface="Meiryo UI" panose="020B0604030504040204" pitchFamily="50" charset="-128"/>
              </a:rPr>
              <a:t>親しみ</a:t>
            </a:r>
            <a:r>
              <a:rPr kumimoji="1" lang="ja-JP" altLang="en-US" dirty="0">
                <a:latin typeface="Meiryo UI" panose="020B0604030504040204" pitchFamily="50" charset="-128"/>
                <a:ea typeface="Meiryo UI" panose="020B0604030504040204" pitchFamily="50" charset="-128"/>
              </a:rPr>
              <a:t>、学び、楽しさを共有する。</a:t>
            </a:r>
            <a:endParaRPr kumimoji="1" lang="en-US" altLang="ja-JP" dirty="0">
              <a:latin typeface="Meiryo UI" panose="020B0604030504040204" pitchFamily="50" charset="-128"/>
              <a:ea typeface="Meiryo UI" panose="020B0604030504040204" pitchFamily="50" charset="-128"/>
            </a:endParaRPr>
          </a:p>
        </p:txBody>
      </p:sp>
      <p:sp>
        <p:nvSpPr>
          <p:cNvPr id="57" name="テキスト ボックス 56"/>
          <p:cNvSpPr txBox="1"/>
          <p:nvPr/>
        </p:nvSpPr>
        <p:spPr>
          <a:xfrm>
            <a:off x="3453073" y="3164645"/>
            <a:ext cx="2067938" cy="246221"/>
          </a:xfrm>
          <a:prstGeom prst="rect">
            <a:avLst/>
          </a:prstGeom>
          <a:noFill/>
          <a:ln w="9525">
            <a:noFill/>
            <a:prstDash val="dash"/>
          </a:ln>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ja-JP" altLang="en-US" sz="1000" dirty="0">
                <a:latin typeface="Meiryo UI" panose="020B0604030504040204" pitchFamily="50" charset="-128"/>
                <a:ea typeface="Meiryo UI" panose="020B0604030504040204" pitchFamily="50" charset="-128"/>
              </a:rPr>
              <a:t>子どもを主軸に置いた取組を実施</a:t>
            </a:r>
            <a:endParaRPr kumimoji="1" lang="en-US" altLang="ja-JP" sz="1000" dirty="0">
              <a:latin typeface="Meiryo UI" panose="020B0604030504040204" pitchFamily="50" charset="-128"/>
              <a:ea typeface="Meiryo UI" panose="020B0604030504040204" pitchFamily="50" charset="-128"/>
            </a:endParaRPr>
          </a:p>
        </p:txBody>
      </p:sp>
      <p:sp>
        <p:nvSpPr>
          <p:cNvPr id="6" name="テキスト ボックス 5"/>
          <p:cNvSpPr txBox="1"/>
          <p:nvPr/>
        </p:nvSpPr>
        <p:spPr>
          <a:xfrm>
            <a:off x="8841540" y="218266"/>
            <a:ext cx="917499" cy="246221"/>
          </a:xfrm>
          <a:prstGeom prst="rect">
            <a:avLst/>
          </a:prstGeom>
          <a:solidFill>
            <a:schemeClr val="bg1"/>
          </a:solid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資料　３－２</a:t>
            </a:r>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5098" y="5806284"/>
            <a:ext cx="625174" cy="834056"/>
          </a:xfrm>
          <a:prstGeom prst="rect">
            <a:avLst/>
          </a:prstGeom>
        </p:spPr>
      </p:pic>
      <p:sp>
        <p:nvSpPr>
          <p:cNvPr id="5" name="右矢印 4"/>
          <p:cNvSpPr/>
          <p:nvPr/>
        </p:nvSpPr>
        <p:spPr>
          <a:xfrm rot="20730177">
            <a:off x="2925011" y="4251564"/>
            <a:ext cx="4133716" cy="248917"/>
          </a:xfrm>
          <a:prstGeom prst="rightArrow">
            <a:avLst>
              <a:gd name="adj1" fmla="val 50000"/>
              <a:gd name="adj2" fmla="val 84475"/>
            </a:avLst>
          </a:prstGeom>
          <a:solidFill>
            <a:schemeClr val="accent5">
              <a:lumMod val="20000"/>
              <a:lumOff val="80000"/>
            </a:schemeClr>
          </a:solidFill>
          <a:ln w="3175">
            <a:solidFill>
              <a:srgbClr val="CC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99CFDE94-B950-4222-BF2C-6C8E8E39954C}"/>
              </a:ext>
            </a:extLst>
          </p:cNvPr>
          <p:cNvSpPr txBox="1"/>
          <p:nvPr/>
        </p:nvSpPr>
        <p:spPr>
          <a:xfrm>
            <a:off x="8778136" y="6639734"/>
            <a:ext cx="1164762" cy="200055"/>
          </a:xfrm>
          <a:prstGeom prst="rect">
            <a:avLst/>
          </a:prstGeom>
          <a:noFill/>
        </p:spPr>
        <p:txBody>
          <a:bodyPr wrap="square" rtlCol="0">
            <a:spAutoFit/>
          </a:bodyPr>
          <a:lstStyle/>
          <a:p>
            <a:r>
              <a:rPr lang="ja-JP" altLang="en-US" sz="700" b="0" i="0" dirty="0">
                <a:solidFill>
                  <a:srgbClr val="000000"/>
                </a:solidFill>
                <a:effectLst/>
                <a:latin typeface="Noto Sans JP" panose="020B0200000000000000" pitchFamily="50" charset="-128"/>
                <a:ea typeface="Noto Sans JP" panose="020B0200000000000000" pitchFamily="50" charset="-128"/>
              </a:rPr>
              <a:t>Ⓒ</a:t>
            </a:r>
            <a:r>
              <a:rPr lang="en-US" altLang="ja-JP" sz="700" b="0" i="0" dirty="0">
                <a:solidFill>
                  <a:srgbClr val="000000"/>
                </a:solidFill>
                <a:effectLst/>
                <a:latin typeface="Noto Sans JP" panose="020B0200000000000000" pitchFamily="50" charset="-128"/>
                <a:ea typeface="Noto Sans JP" panose="020B0200000000000000" pitchFamily="50" charset="-128"/>
              </a:rPr>
              <a:t>2014 </a:t>
            </a:r>
            <a:r>
              <a:rPr lang="ja-JP" altLang="en-US" sz="700" b="0" i="0" dirty="0">
                <a:solidFill>
                  <a:srgbClr val="000000"/>
                </a:solidFill>
                <a:effectLst/>
                <a:latin typeface="Noto Sans JP" panose="020B0200000000000000" pitchFamily="50" charset="-128"/>
                <a:ea typeface="Noto Sans JP" panose="020B0200000000000000" pitchFamily="50" charset="-128"/>
              </a:rPr>
              <a:t>大阪府もずやん</a:t>
            </a:r>
            <a:endParaRPr kumimoji="1" lang="ja-JP" altLang="en-US" sz="700" dirty="0"/>
          </a:p>
        </p:txBody>
      </p:sp>
      <p:sp>
        <p:nvSpPr>
          <p:cNvPr id="59" name="角丸四角形 23">
            <a:extLst>
              <a:ext uri="{FF2B5EF4-FFF2-40B4-BE49-F238E27FC236}">
                <a16:creationId xmlns:a16="http://schemas.microsoft.com/office/drawing/2014/main" id="{94052137-46BD-435D-9A9E-D71E13B3A2D8}"/>
              </a:ext>
            </a:extLst>
          </p:cNvPr>
          <p:cNvSpPr/>
          <p:nvPr/>
        </p:nvSpPr>
        <p:spPr>
          <a:xfrm>
            <a:off x="6912404" y="2386423"/>
            <a:ext cx="2785763" cy="1097403"/>
          </a:xfrm>
          <a:prstGeom prst="roundRect">
            <a:avLst>
              <a:gd name="adj" fmla="val 12654"/>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テキスト ボックス 60">
            <a:extLst>
              <a:ext uri="{FF2B5EF4-FFF2-40B4-BE49-F238E27FC236}">
                <a16:creationId xmlns:a16="http://schemas.microsoft.com/office/drawing/2014/main" id="{95A72EC9-9015-4B2E-AB3B-A2FFAB3C0BE3}"/>
              </a:ext>
            </a:extLst>
          </p:cNvPr>
          <p:cNvSpPr txBox="1"/>
          <p:nvPr/>
        </p:nvSpPr>
        <p:spPr>
          <a:xfrm>
            <a:off x="7039338" y="2382755"/>
            <a:ext cx="2531895" cy="1084656"/>
          </a:xfrm>
          <a:prstGeom prst="rect">
            <a:avLst/>
          </a:prstGeom>
          <a:noFill/>
        </p:spPr>
        <p:txBody>
          <a:bodyPr wrap="square" rtlCol="0">
            <a:spAutoFit/>
          </a:bodyPr>
          <a:lstStyle/>
          <a:p>
            <a:pPr algn="l">
              <a:lnSpc>
                <a:spcPts val="2000"/>
              </a:lnSpc>
            </a:pPr>
            <a:r>
              <a:rPr lang="ja-JP" altLang="en-US" dirty="0">
                <a:latin typeface="Meiryo UI" panose="020B0604030504040204" pitchFamily="50" charset="-128"/>
                <a:ea typeface="Meiryo UI" panose="020B0604030504040204" pitchFamily="50" charset="-128"/>
              </a:rPr>
              <a:t>「豊かな心」や創造力や表現力等、さまざまな力を育み、社会に出るための基盤を形成するとともに、これからの人生をより深く「生きる力」を身に付ける。</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8825613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25064</TotalTime>
  <Words>403</Words>
  <Application>Microsoft Office PowerPoint</Application>
  <PresentationFormat>A4 210 x 297 mm</PresentationFormat>
  <Paragraphs>45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Noto Sans JP</vt:lpstr>
      <vt:lpstr>Arial</vt:lpstr>
      <vt:lpstr>Calibri</vt:lpstr>
      <vt:lpstr>Office ​​テーマ</vt:lpstr>
      <vt:lpstr>大阪府の子ども読書活動のめざす姿について</vt:lpstr>
    </vt:vector>
  </TitlesOfParts>
  <Company>厚生労働省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緊急に措置すべき事項</dc:title>
  <dc:creator>厚生労働省ネットワークシステム</dc:creator>
  <cp:lastModifiedBy>松本　歩</cp:lastModifiedBy>
  <cp:revision>1426</cp:revision>
  <cp:lastPrinted>2026-07-14T01:39:01Z</cp:lastPrinted>
  <dcterms:created xsi:type="dcterms:W3CDTF">2007-11-14T00:37:22Z</dcterms:created>
  <dcterms:modified xsi:type="dcterms:W3CDTF">2026-07-14T07:19:54Z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ibunrui">
    <vt:lpwstr/>
  </property>
  <property fmtid="{D5CDD505-2E9C-101B-9397-08002B2CF9AE}" pid="3" name="Syoubunrui">
    <vt:lpwstr/>
  </property>
  <property fmtid="{D5CDD505-2E9C-101B-9397-08002B2CF9AE}" pid="4" name="Sakuseibi">
    <vt:lpwstr/>
  </property>
  <property fmtid="{D5CDD505-2E9C-101B-9397-08002B2CF9AE}" pid="5" name="Hozonkikanmeisyou">
    <vt:lpwstr/>
  </property>
  <property fmtid="{D5CDD505-2E9C-101B-9397-08002B2CF9AE}" pid="6" name="Hozonkikanmanryoubi">
    <vt:lpwstr/>
  </property>
  <property fmtid="{D5CDD505-2E9C-101B-9397-08002B2CF9AE}" pid="7" name="Yobi01">
    <vt:lpwstr/>
  </property>
  <property fmtid="{D5CDD505-2E9C-101B-9397-08002B2CF9AE}" pid="8" name="Gyouseibunnsyo">
    <vt:lpwstr/>
  </property>
  <property fmtid="{D5CDD505-2E9C-101B-9397-08002B2CF9AE}" pid="9" name="ChuubunruiID">
    <vt:lpwstr/>
  </property>
  <property fmtid="{D5CDD505-2E9C-101B-9397-08002B2CF9AE}" pid="10" name="Yobi03">
    <vt:lpwstr/>
  </property>
  <property fmtid="{D5CDD505-2E9C-101B-9397-08002B2CF9AE}" pid="11" name="Chuubunrui">
    <vt:lpwstr/>
  </property>
  <property fmtid="{D5CDD505-2E9C-101B-9397-08002B2CF9AE}" pid="12" name="Sakuseika">
    <vt:lpwstr/>
  </property>
  <property fmtid="{D5CDD505-2E9C-101B-9397-08002B2CF9AE}" pid="13" name="SyoubunruiID">
    <vt:lpwstr/>
  </property>
  <property fmtid="{D5CDD505-2E9C-101B-9397-08002B2CF9AE}" pid="14" name="Renkei">
    <vt:lpwstr/>
  </property>
  <property fmtid="{D5CDD505-2E9C-101B-9397-08002B2CF9AE}" pid="15" name="Flag01">
    <vt:lpwstr/>
  </property>
  <property fmtid="{D5CDD505-2E9C-101B-9397-08002B2CF9AE}" pid="16" name="Kakuteisyori">
    <vt:lpwstr/>
  </property>
  <property fmtid="{D5CDD505-2E9C-101B-9397-08002B2CF9AE}" pid="17" name="DaibunruiID">
    <vt:lpwstr/>
  </property>
  <property fmtid="{D5CDD505-2E9C-101B-9397-08002B2CF9AE}" pid="18" name="GyouseibunsyoID">
    <vt:lpwstr/>
  </property>
  <property fmtid="{D5CDD505-2E9C-101B-9397-08002B2CF9AE}" pid="19" name="Yobi02">
    <vt:lpwstr/>
  </property>
</Properties>
</file>