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51" r:id="rId1"/>
    <p:sldMasterId id="2147483877" r:id="rId2"/>
  </p:sldMasterIdLst>
  <p:notesMasterIdLst>
    <p:notesMasterId r:id="rId4"/>
  </p:notesMasterIdLst>
  <p:handoutMasterIdLst>
    <p:handoutMasterId r:id="rId5"/>
  </p:handoutMasterIdLst>
  <p:sldIdLst>
    <p:sldId id="531" r:id="rId3"/>
  </p:sldIdLst>
  <p:sldSz cx="9144000" cy="6858000" type="screen4x3"/>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0000FF"/>
    <a:srgbClr val="E6E6E6"/>
    <a:srgbClr val="B7DEE8"/>
    <a:srgbClr val="A3BDDD"/>
    <a:srgbClr val="B2B2B2"/>
    <a:srgbClr val="D8E3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397" autoAdjust="0"/>
    <p:restoredTop sz="92998" autoAdjust="0"/>
  </p:normalViewPr>
  <p:slideViewPr>
    <p:cSldViewPr>
      <p:cViewPr varScale="1">
        <p:scale>
          <a:sx n="74" d="100"/>
          <a:sy n="74" d="100"/>
        </p:scale>
        <p:origin x="1026" y="90"/>
      </p:cViewPr>
      <p:guideLst>
        <p:guide orient="horz" pos="2160"/>
        <p:guide pos="2880"/>
      </p:guideLst>
    </p:cSldViewPr>
  </p:slideViewPr>
  <p:notesTextViewPr>
    <p:cViewPr>
      <p:scale>
        <a:sx n="1" d="1"/>
        <a:sy n="1" d="1"/>
      </p:scale>
      <p:origin x="0" y="0"/>
    </p:cViewPr>
  </p:notesText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880308" cy="488871"/>
          </a:xfrm>
          <a:prstGeom prst="rect">
            <a:avLst/>
          </a:prstGeom>
        </p:spPr>
        <p:txBody>
          <a:bodyPr vert="horz" lIns="89675" tIns="44838" rIns="89675" bIns="4483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765018" y="0"/>
            <a:ext cx="2880308" cy="488871"/>
          </a:xfrm>
          <a:prstGeom prst="rect">
            <a:avLst/>
          </a:prstGeom>
        </p:spPr>
        <p:txBody>
          <a:bodyPr vert="horz" lIns="89675" tIns="44838" rIns="89675" bIns="44838" rtlCol="0"/>
          <a:lstStyle>
            <a:lvl1pPr algn="r">
              <a:defRPr sz="1200"/>
            </a:lvl1pPr>
          </a:lstStyle>
          <a:p>
            <a:fld id="{A9761DA8-45CF-4C87-8452-4E7453C1C78E}" type="datetimeFigureOut">
              <a:rPr kumimoji="1" lang="ja-JP" altLang="en-US" smtClean="0"/>
              <a:t>2022/7/4</a:t>
            </a:fld>
            <a:endParaRPr kumimoji="1" lang="ja-JP" altLang="en-US"/>
          </a:p>
        </p:txBody>
      </p:sp>
      <p:sp>
        <p:nvSpPr>
          <p:cNvPr id="4" name="フッター プレースホルダー 3"/>
          <p:cNvSpPr>
            <a:spLocks noGrp="1"/>
          </p:cNvSpPr>
          <p:nvPr>
            <p:ph type="ftr" sz="quarter" idx="2"/>
          </p:nvPr>
        </p:nvSpPr>
        <p:spPr>
          <a:xfrm>
            <a:off x="0" y="9286846"/>
            <a:ext cx="2880308" cy="488871"/>
          </a:xfrm>
          <a:prstGeom prst="rect">
            <a:avLst/>
          </a:prstGeom>
        </p:spPr>
        <p:txBody>
          <a:bodyPr vert="horz" lIns="89675" tIns="44838" rIns="89675" bIns="4483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765018" y="9286846"/>
            <a:ext cx="2880308" cy="488871"/>
          </a:xfrm>
          <a:prstGeom prst="rect">
            <a:avLst/>
          </a:prstGeom>
        </p:spPr>
        <p:txBody>
          <a:bodyPr vert="horz" lIns="89675" tIns="44838" rIns="89675" bIns="44838" rtlCol="0" anchor="b"/>
          <a:lstStyle>
            <a:lvl1pPr algn="r">
              <a:defRPr sz="1200"/>
            </a:lvl1pPr>
          </a:lstStyle>
          <a:p>
            <a:fld id="{C68CF079-9B36-423C-ADBD-C19926053B90}" type="slidenum">
              <a:rPr kumimoji="1" lang="ja-JP" altLang="en-US" smtClean="0"/>
              <a:t>‹#›</a:t>
            </a:fld>
            <a:endParaRPr kumimoji="1" lang="ja-JP" altLang="en-US"/>
          </a:p>
        </p:txBody>
      </p:sp>
    </p:spTree>
    <p:extLst>
      <p:ext uri="{BB962C8B-B14F-4D97-AF65-F5344CB8AC3E}">
        <p14:creationId xmlns:p14="http://schemas.microsoft.com/office/powerpoint/2010/main" val="30438661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880308" cy="488871"/>
          </a:xfrm>
          <a:prstGeom prst="rect">
            <a:avLst/>
          </a:prstGeom>
        </p:spPr>
        <p:txBody>
          <a:bodyPr vert="horz" lIns="89675" tIns="44838" rIns="89675" bIns="44838"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018" y="0"/>
            <a:ext cx="2880308" cy="488871"/>
          </a:xfrm>
          <a:prstGeom prst="rect">
            <a:avLst/>
          </a:prstGeom>
        </p:spPr>
        <p:txBody>
          <a:bodyPr vert="horz" lIns="89675" tIns="44838" rIns="89675" bIns="44838" rtlCol="0"/>
          <a:lstStyle>
            <a:lvl1pPr algn="r">
              <a:defRPr sz="1200"/>
            </a:lvl1pPr>
          </a:lstStyle>
          <a:p>
            <a:fld id="{31A9C684-FC2E-489A-B1BF-38F1C42EA68D}" type="datetimeFigureOut">
              <a:rPr kumimoji="1" lang="ja-JP" altLang="en-US" smtClean="0"/>
              <a:t>2022/7/4</a:t>
            </a:fld>
            <a:endParaRPr kumimoji="1" lang="ja-JP" altLang="en-US"/>
          </a:p>
        </p:txBody>
      </p:sp>
      <p:sp>
        <p:nvSpPr>
          <p:cNvPr id="4" name="スライド イメージ プレースホルダー 3"/>
          <p:cNvSpPr>
            <a:spLocks noGrp="1" noRot="1" noChangeAspect="1"/>
          </p:cNvSpPr>
          <p:nvPr>
            <p:ph type="sldImg" idx="2"/>
          </p:nvPr>
        </p:nvSpPr>
        <p:spPr>
          <a:xfrm>
            <a:off x="881063" y="733425"/>
            <a:ext cx="4884737" cy="3665538"/>
          </a:xfrm>
          <a:prstGeom prst="rect">
            <a:avLst/>
          </a:prstGeom>
          <a:noFill/>
          <a:ln w="12700">
            <a:solidFill>
              <a:prstClr val="black"/>
            </a:solidFill>
          </a:ln>
        </p:spPr>
        <p:txBody>
          <a:bodyPr vert="horz" lIns="89675" tIns="44838" rIns="89675" bIns="44838" rtlCol="0" anchor="ctr"/>
          <a:lstStyle/>
          <a:p>
            <a:endParaRPr lang="ja-JP" altLang="en-US"/>
          </a:p>
        </p:txBody>
      </p:sp>
      <p:sp>
        <p:nvSpPr>
          <p:cNvPr id="5" name="ノート プレースホルダー 4"/>
          <p:cNvSpPr>
            <a:spLocks noGrp="1"/>
          </p:cNvSpPr>
          <p:nvPr>
            <p:ph type="body" sz="quarter" idx="3"/>
          </p:nvPr>
        </p:nvSpPr>
        <p:spPr>
          <a:xfrm>
            <a:off x="664687" y="4644271"/>
            <a:ext cx="5317490" cy="4399836"/>
          </a:xfrm>
          <a:prstGeom prst="rect">
            <a:avLst/>
          </a:prstGeom>
        </p:spPr>
        <p:txBody>
          <a:bodyPr vert="horz" lIns="89675" tIns="44838" rIns="89675" bIns="4483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286846"/>
            <a:ext cx="2880308" cy="488871"/>
          </a:xfrm>
          <a:prstGeom prst="rect">
            <a:avLst/>
          </a:prstGeom>
        </p:spPr>
        <p:txBody>
          <a:bodyPr vert="horz" lIns="89675" tIns="44838" rIns="89675" bIns="4483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018" y="9286846"/>
            <a:ext cx="2880308" cy="488871"/>
          </a:xfrm>
          <a:prstGeom prst="rect">
            <a:avLst/>
          </a:prstGeom>
        </p:spPr>
        <p:txBody>
          <a:bodyPr vert="horz" lIns="89675" tIns="44838" rIns="89675" bIns="44838" rtlCol="0" anchor="b"/>
          <a:lstStyle>
            <a:lvl1pPr algn="r">
              <a:defRPr sz="1200"/>
            </a:lvl1pPr>
          </a:lstStyle>
          <a:p>
            <a:fld id="{84A4B60A-BA91-4A6B-8B84-071D308CB77F}" type="slidenum">
              <a:rPr kumimoji="1" lang="ja-JP" altLang="en-US" smtClean="0"/>
              <a:t>‹#›</a:t>
            </a:fld>
            <a:endParaRPr kumimoji="1" lang="ja-JP" altLang="en-US"/>
          </a:p>
        </p:txBody>
      </p:sp>
    </p:spTree>
    <p:extLst>
      <p:ext uri="{BB962C8B-B14F-4D97-AF65-F5344CB8AC3E}">
        <p14:creationId xmlns:p14="http://schemas.microsoft.com/office/powerpoint/2010/main" val="8331597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15DB92D-BB85-4E0D-84B8-3A6DB1B5B7EE}" type="datetimeFigureOut">
              <a:rPr lang="ja-JP" altLang="en-US" smtClean="0">
                <a:solidFill>
                  <a:prstClr val="black">
                    <a:tint val="75000"/>
                  </a:prstClr>
                </a:solidFill>
              </a:rPr>
              <a:pPr/>
              <a:t>2022/7/4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9F0BF05-DF29-43A4-B79E-FF7E37EC21C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3039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15DB92D-BB85-4E0D-84B8-3A6DB1B5B7EE}" type="datetimeFigureOut">
              <a:rPr lang="ja-JP" altLang="en-US" smtClean="0">
                <a:solidFill>
                  <a:prstClr val="black">
                    <a:tint val="75000"/>
                  </a:prstClr>
                </a:solidFill>
              </a:rPr>
              <a:pPr/>
              <a:t>2022/7/4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9F0BF05-DF29-43A4-B79E-FF7E37EC21C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8078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15DB92D-BB85-4E0D-84B8-3A6DB1B5B7EE}" type="datetimeFigureOut">
              <a:rPr lang="ja-JP" altLang="en-US" smtClean="0">
                <a:solidFill>
                  <a:prstClr val="black">
                    <a:tint val="75000"/>
                  </a:prstClr>
                </a:solidFill>
              </a:rPr>
              <a:pPr/>
              <a:t>2022/7/4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9F0BF05-DF29-43A4-B79E-FF7E37EC21C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229036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基本版） タイトル_ ロゴ入り_Proposal">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bwMode="gray">
          <a:xfrm>
            <a:off x="2328923" y="999000"/>
            <a:ext cx="4486154" cy="4860000"/>
          </a:xfrm>
          <a:prstGeom prst="rect">
            <a:avLst/>
          </a:prstGeom>
        </p:spPr>
        <p:txBody>
          <a:bodyPr/>
          <a:lstStyle>
            <a:lvl1pPr>
              <a:defRPr/>
            </a:lvl1pPr>
          </a:lstStyle>
          <a:p>
            <a:r>
              <a:rPr lang="ja-JP" altLang="en-US"/>
              <a:t>アイコンをクリックして図を追加</a:t>
            </a:r>
            <a:endParaRPr lang="en-GB"/>
          </a:p>
        </p:txBody>
      </p:sp>
      <p:sp>
        <p:nvSpPr>
          <p:cNvPr id="2" name="Title 1"/>
          <p:cNvSpPr>
            <a:spLocks noGrp="1"/>
          </p:cNvSpPr>
          <p:nvPr>
            <p:ph type="ctrTitle" hasCustomPrompt="1"/>
          </p:nvPr>
        </p:nvSpPr>
        <p:spPr bwMode="gray">
          <a:xfrm>
            <a:off x="385477" y="5040001"/>
            <a:ext cx="4187077" cy="615553"/>
          </a:xfrm>
        </p:spPr>
        <p:txBody>
          <a:bodyPr anchor="b" anchorCtr="0">
            <a:noAutofit/>
          </a:bodyPr>
          <a:lstStyle>
            <a:lvl1pPr algn="l">
              <a:lnSpc>
                <a:spcPct val="100000"/>
              </a:lnSpc>
              <a:spcBef>
                <a:spcPts val="0"/>
              </a:spcBef>
              <a:spcAft>
                <a:spcPts val="0"/>
              </a:spcAft>
              <a:defRPr sz="1846" b="1">
                <a:solidFill>
                  <a:schemeClr val="tx1"/>
                </a:solidFill>
                <a:latin typeface="+mj-lt"/>
                <a:ea typeface="Arial" panose="020B0604020202020204" pitchFamily="34" charset="0"/>
                <a:cs typeface="Arial" panose="020B0604020202020204" pitchFamily="34" charset="0"/>
              </a:defRPr>
            </a:lvl1pPr>
          </a:lstStyle>
          <a:p>
            <a:r>
              <a:rPr lang="ja-JP" altLang="en-US" noProof="0" dirty="0"/>
              <a:t>表紙タイトル</a:t>
            </a:r>
            <a:endParaRPr lang="en-US" noProof="0" dirty="0"/>
          </a:p>
        </p:txBody>
      </p:sp>
      <p:sp>
        <p:nvSpPr>
          <p:cNvPr id="3" name="Subtitle 2"/>
          <p:cNvSpPr>
            <a:spLocks noGrp="1"/>
          </p:cNvSpPr>
          <p:nvPr>
            <p:ph type="subTitle" idx="1" hasCustomPrompt="1"/>
          </p:nvPr>
        </p:nvSpPr>
        <p:spPr bwMode="gray">
          <a:xfrm>
            <a:off x="385477" y="5652001"/>
            <a:ext cx="4187077"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477">
                <a:solidFill>
                  <a:schemeClr val="tx1"/>
                </a:solidFill>
              </a:defRPr>
            </a:lvl1pPr>
            <a:lvl2pPr marL="457196" indent="0" algn="ctr">
              <a:buNone/>
              <a:defRPr sz="2000"/>
            </a:lvl2pPr>
            <a:lvl3pPr marL="914390" indent="0" algn="ctr">
              <a:buNone/>
              <a:defRPr sz="1800"/>
            </a:lvl3pPr>
            <a:lvl4pPr marL="1371584" indent="0" algn="ctr">
              <a:buNone/>
              <a:defRPr sz="1600"/>
            </a:lvl4pPr>
            <a:lvl5pPr marL="1828778" indent="0" algn="ctr">
              <a:buNone/>
              <a:defRPr sz="1600"/>
            </a:lvl5pPr>
            <a:lvl6pPr marL="2285974" indent="0" algn="ctr">
              <a:buNone/>
              <a:defRPr sz="1600"/>
            </a:lvl6pPr>
            <a:lvl7pPr marL="2743169" indent="0" algn="ctr">
              <a:buNone/>
              <a:defRPr sz="1600"/>
            </a:lvl7pPr>
            <a:lvl8pPr marL="3200363" indent="0" algn="ctr">
              <a:buNone/>
              <a:defRPr sz="1600"/>
            </a:lvl8pPr>
            <a:lvl9pPr marL="3657558" indent="0" algn="ctr">
              <a:buNone/>
              <a:defRPr sz="1600"/>
            </a:lvl9pPr>
          </a:lstStyle>
          <a:p>
            <a:r>
              <a:rPr lang="ja-JP" altLang="en-US" noProof="0" dirty="0"/>
              <a:t>表紙サブタイトル</a:t>
            </a:r>
            <a:endParaRPr lang="en-US" noProof="0" dirty="0"/>
          </a:p>
        </p:txBody>
      </p:sp>
      <p:sp>
        <p:nvSpPr>
          <p:cNvPr id="5" name="Text Placeholder 4"/>
          <p:cNvSpPr>
            <a:spLocks noGrp="1"/>
          </p:cNvSpPr>
          <p:nvPr>
            <p:ph type="body" sz="quarter" idx="10"/>
          </p:nvPr>
        </p:nvSpPr>
        <p:spPr bwMode="gray">
          <a:xfrm>
            <a:off x="385476" y="6424607"/>
            <a:ext cx="4187077" cy="198837"/>
          </a:xfrm>
          <a:prstGeom prst="rect">
            <a:avLst/>
          </a:prstGeom>
        </p:spPr>
        <p:txBody>
          <a:bodyPr wrap="square" lIns="0" anchor="b" anchorCtr="0">
            <a:spAutoFit/>
          </a:bodyPr>
          <a:lstStyle>
            <a:lvl1pPr>
              <a:lnSpc>
                <a:spcPct val="100000"/>
              </a:lnSpc>
              <a:spcBef>
                <a:spcPts val="0"/>
              </a:spcBef>
              <a:spcAft>
                <a:spcPts val="0"/>
              </a:spcAft>
              <a:defRPr sz="1292">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
        <p:nvSpPr>
          <p:cNvPr id="10" name="テキスト プレースホルダー 9"/>
          <p:cNvSpPr>
            <a:spLocks noGrp="1"/>
          </p:cNvSpPr>
          <p:nvPr>
            <p:ph type="body" sz="quarter" idx="12" hasCustomPrompt="1"/>
          </p:nvPr>
        </p:nvSpPr>
        <p:spPr bwMode="gray">
          <a:xfrm>
            <a:off x="4572000" y="396000"/>
            <a:ext cx="4187077" cy="676800"/>
          </a:xfrm>
          <a:prstGeom prst="rect">
            <a:avLst/>
          </a:prstGeom>
        </p:spPr>
        <p:txBody>
          <a:bodyPr lIns="0">
            <a:normAutofit/>
          </a:bodyPr>
          <a:lstStyle>
            <a:lvl1pPr algn="r">
              <a:lnSpc>
                <a:spcPct val="100000"/>
              </a:lnSpc>
              <a:spcBef>
                <a:spcPts val="0"/>
              </a:spcBef>
              <a:defRPr sz="2031"/>
            </a:lvl1pPr>
            <a:lvl2pPr>
              <a:defRPr sz="2031"/>
            </a:lvl2pPr>
            <a:lvl3pPr>
              <a:defRPr sz="2031"/>
            </a:lvl3pPr>
            <a:lvl4pPr>
              <a:defRPr sz="2031"/>
            </a:lvl4pPr>
            <a:lvl5pPr>
              <a:defRPr sz="2031"/>
            </a:lvl5pPr>
          </a:lstStyle>
          <a:p>
            <a:pPr lvl="0"/>
            <a:r>
              <a:rPr kumimoji="1" lang="ja-JP" altLang="en-US" dirty="0"/>
              <a:t>クライアント社名</a:t>
            </a:r>
          </a:p>
        </p:txBody>
      </p:sp>
    </p:spTree>
    <p:extLst>
      <p:ext uri="{BB962C8B-B14F-4D97-AF65-F5344CB8AC3E}">
        <p14:creationId xmlns:p14="http://schemas.microsoft.com/office/powerpoint/2010/main" val="2321795374"/>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基本版） タイトル ロゴ無_Proposal">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bwMode="gray">
          <a:xfrm>
            <a:off x="2328923" y="999000"/>
            <a:ext cx="4486154" cy="4860000"/>
          </a:xfrm>
          <a:prstGeom prst="rect">
            <a:avLst/>
          </a:prstGeom>
        </p:spPr>
        <p:txBody>
          <a:bodyPr/>
          <a:lstStyle>
            <a:lvl1pPr>
              <a:defRPr/>
            </a:lvl1pPr>
          </a:lstStyle>
          <a:p>
            <a:r>
              <a:rPr lang="ja-JP" altLang="en-US"/>
              <a:t>アイコンをクリックして図を追加</a:t>
            </a:r>
            <a:endParaRPr lang="en-GB"/>
          </a:p>
        </p:txBody>
      </p:sp>
      <p:sp>
        <p:nvSpPr>
          <p:cNvPr id="2" name="Title 1"/>
          <p:cNvSpPr>
            <a:spLocks noGrp="1"/>
          </p:cNvSpPr>
          <p:nvPr>
            <p:ph type="ctrTitle" hasCustomPrompt="1"/>
          </p:nvPr>
        </p:nvSpPr>
        <p:spPr bwMode="gray">
          <a:xfrm>
            <a:off x="385477" y="5040001"/>
            <a:ext cx="4187077" cy="615553"/>
          </a:xfrm>
        </p:spPr>
        <p:txBody>
          <a:bodyPr anchor="b" anchorCtr="0">
            <a:noAutofit/>
          </a:bodyPr>
          <a:lstStyle>
            <a:lvl1pPr algn="l">
              <a:lnSpc>
                <a:spcPct val="100000"/>
              </a:lnSpc>
              <a:spcBef>
                <a:spcPts val="0"/>
              </a:spcBef>
              <a:spcAft>
                <a:spcPts val="0"/>
              </a:spcAft>
              <a:defRPr sz="1846" b="1">
                <a:solidFill>
                  <a:schemeClr val="tx1"/>
                </a:solidFill>
                <a:latin typeface="+mj-lt"/>
                <a:ea typeface="Arial" panose="020B0604020202020204" pitchFamily="34" charset="0"/>
                <a:cs typeface="Arial" panose="020B0604020202020204" pitchFamily="34" charset="0"/>
              </a:defRPr>
            </a:lvl1pPr>
          </a:lstStyle>
          <a:p>
            <a:r>
              <a:rPr lang="ja-JP" altLang="en-US" noProof="0" dirty="0"/>
              <a:t>表紙タイトル</a:t>
            </a:r>
            <a:endParaRPr lang="en-US" noProof="0" dirty="0"/>
          </a:p>
        </p:txBody>
      </p:sp>
      <p:sp>
        <p:nvSpPr>
          <p:cNvPr id="3" name="Subtitle 2"/>
          <p:cNvSpPr>
            <a:spLocks noGrp="1"/>
          </p:cNvSpPr>
          <p:nvPr>
            <p:ph type="subTitle" idx="1" hasCustomPrompt="1"/>
          </p:nvPr>
        </p:nvSpPr>
        <p:spPr bwMode="gray">
          <a:xfrm>
            <a:off x="385477" y="5652001"/>
            <a:ext cx="4187077"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477">
                <a:solidFill>
                  <a:schemeClr val="tx1"/>
                </a:solidFill>
              </a:defRPr>
            </a:lvl1pPr>
            <a:lvl2pPr marL="457196" indent="0" algn="ctr">
              <a:buNone/>
              <a:defRPr sz="2000"/>
            </a:lvl2pPr>
            <a:lvl3pPr marL="914390" indent="0" algn="ctr">
              <a:buNone/>
              <a:defRPr sz="1800"/>
            </a:lvl3pPr>
            <a:lvl4pPr marL="1371584" indent="0" algn="ctr">
              <a:buNone/>
              <a:defRPr sz="1600"/>
            </a:lvl4pPr>
            <a:lvl5pPr marL="1828778" indent="0" algn="ctr">
              <a:buNone/>
              <a:defRPr sz="1600"/>
            </a:lvl5pPr>
            <a:lvl6pPr marL="2285974" indent="0" algn="ctr">
              <a:buNone/>
              <a:defRPr sz="1600"/>
            </a:lvl6pPr>
            <a:lvl7pPr marL="2743169" indent="0" algn="ctr">
              <a:buNone/>
              <a:defRPr sz="1600"/>
            </a:lvl7pPr>
            <a:lvl8pPr marL="3200363" indent="0" algn="ctr">
              <a:buNone/>
              <a:defRPr sz="1600"/>
            </a:lvl8pPr>
            <a:lvl9pPr marL="3657558" indent="0" algn="ctr">
              <a:buNone/>
              <a:defRPr sz="1600"/>
            </a:lvl9pPr>
          </a:lstStyle>
          <a:p>
            <a:r>
              <a:rPr lang="ja-JP" altLang="en-US" noProof="0" dirty="0"/>
              <a:t>表紙サブタイトル</a:t>
            </a:r>
            <a:endParaRPr lang="en-US" noProof="0" dirty="0"/>
          </a:p>
        </p:txBody>
      </p:sp>
      <p:sp>
        <p:nvSpPr>
          <p:cNvPr id="5" name="Text Placeholder 4"/>
          <p:cNvSpPr>
            <a:spLocks noGrp="1"/>
          </p:cNvSpPr>
          <p:nvPr>
            <p:ph type="body" sz="quarter" idx="10"/>
          </p:nvPr>
        </p:nvSpPr>
        <p:spPr bwMode="gray">
          <a:xfrm>
            <a:off x="385476" y="6424607"/>
            <a:ext cx="4187077" cy="198837"/>
          </a:xfrm>
          <a:prstGeom prst="rect">
            <a:avLst/>
          </a:prstGeom>
        </p:spPr>
        <p:txBody>
          <a:bodyPr wrap="square" lIns="0" anchor="b" anchorCtr="0">
            <a:spAutoFit/>
          </a:bodyPr>
          <a:lstStyle>
            <a:lvl1pPr>
              <a:lnSpc>
                <a:spcPct val="100000"/>
              </a:lnSpc>
              <a:spcBef>
                <a:spcPts val="0"/>
              </a:spcBef>
              <a:spcAft>
                <a:spcPts val="0"/>
              </a:spcAft>
              <a:defRPr sz="1292">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Tree>
    <p:extLst>
      <p:ext uri="{BB962C8B-B14F-4D97-AF65-F5344CB8AC3E}">
        <p14:creationId xmlns:p14="http://schemas.microsoft.com/office/powerpoint/2010/main" val="2830980395"/>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基本版） 目次_Proposal">
    <p:spTree>
      <p:nvGrpSpPr>
        <p:cNvPr id="1" name=""/>
        <p:cNvGrpSpPr/>
        <p:nvPr/>
      </p:nvGrpSpPr>
      <p:grpSpPr>
        <a:xfrm>
          <a:off x="0" y="0"/>
          <a:ext cx="0" cy="0"/>
          <a:chOff x="0" y="0"/>
          <a:chExt cx="0" cy="0"/>
        </a:xfrm>
      </p:grpSpPr>
      <p:sp>
        <p:nvSpPr>
          <p:cNvPr id="13" name="Content Placeholder 3"/>
          <p:cNvSpPr>
            <a:spLocks noGrp="1"/>
          </p:cNvSpPr>
          <p:nvPr>
            <p:ph sz="quarter" idx="10"/>
          </p:nvPr>
        </p:nvSpPr>
        <p:spPr bwMode="gray">
          <a:xfrm>
            <a:off x="384923" y="1476000"/>
            <a:ext cx="4020923" cy="4824000"/>
          </a:xfrm>
          <a:prstGeom prst="rect">
            <a:avLst/>
          </a:prstGeom>
        </p:spPr>
        <p:txBody>
          <a:bodyPr/>
          <a:lstStyle>
            <a:lvl1pPr>
              <a:tabLst>
                <a:tab pos="5029142" algn="r"/>
              </a:tabLst>
              <a:defRPr/>
            </a:lvl1pPr>
            <a:lvl2pPr>
              <a:tabLst>
                <a:tab pos="5029142" algn="r"/>
              </a:tabLst>
              <a:defRPr/>
            </a:lvl2pPr>
            <a:lvl3pPr>
              <a:tabLst>
                <a:tab pos="5029142" algn="r"/>
              </a:tabLst>
              <a:defRPr/>
            </a:lvl3pPr>
            <a:lvl4pPr>
              <a:tabLst>
                <a:tab pos="5029142" algn="r"/>
              </a:tabLst>
              <a:defRPr/>
            </a:lvl4pPr>
            <a:lvl5pPr>
              <a:tabLst>
                <a:tab pos="5029142"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15" name="Content Placeholder 3"/>
          <p:cNvSpPr>
            <a:spLocks noGrp="1"/>
          </p:cNvSpPr>
          <p:nvPr>
            <p:ph sz="quarter" idx="20"/>
          </p:nvPr>
        </p:nvSpPr>
        <p:spPr bwMode="gray">
          <a:xfrm>
            <a:off x="4738154" y="1476000"/>
            <a:ext cx="4020923" cy="4824000"/>
          </a:xfrm>
          <a:prstGeom prst="rect">
            <a:avLst/>
          </a:prstGeom>
        </p:spPr>
        <p:txBody>
          <a:bodyPr/>
          <a:lstStyle>
            <a:lvl1pPr>
              <a:tabLst>
                <a:tab pos="5029142" algn="r"/>
              </a:tabLst>
              <a:defRPr/>
            </a:lvl1pPr>
            <a:lvl2pPr>
              <a:tabLst>
                <a:tab pos="5029142" algn="r"/>
              </a:tabLst>
              <a:defRPr/>
            </a:lvl2pPr>
            <a:lvl3pPr>
              <a:tabLst>
                <a:tab pos="5029142" algn="r"/>
              </a:tabLst>
              <a:defRPr/>
            </a:lvl3pPr>
            <a:lvl4pPr>
              <a:tabLst>
                <a:tab pos="5029142" algn="r"/>
              </a:tabLst>
              <a:defRPr/>
            </a:lvl4pPr>
            <a:lvl5pPr>
              <a:tabLst>
                <a:tab pos="5029142"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4" name="タイトル 3"/>
          <p:cNvSpPr>
            <a:spLocks noGrp="1"/>
          </p:cNvSpPr>
          <p:nvPr>
            <p:ph type="title" hasCustomPrompt="1"/>
          </p:nvPr>
        </p:nvSpPr>
        <p:spPr bwMode="gray"/>
        <p:txBody>
          <a:bodyPr/>
          <a:lstStyle>
            <a:lvl1pPr>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2282910328"/>
      </p:ext>
    </p:extLst>
  </p:cSld>
  <p:clrMapOvr>
    <a:masterClrMapping/>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基本版） 白紙_Proposal">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0"/>
          </p:nvPr>
        </p:nvSpPr>
        <p:spPr bwMode="gray"/>
        <p:txBody>
          <a:bodyPr/>
          <a:lstStyle>
            <a:lvl1pPr>
              <a:defRPr/>
            </a:lvl1pPr>
          </a:lstStyle>
          <a:p>
            <a:r>
              <a:rPr lang="en-GB" altLang="en-GB"/>
              <a:t>Proposal Template</a:t>
            </a:r>
            <a:endParaRPr lang="en-GB" altLang="en-GB" dirty="0"/>
          </a:p>
        </p:txBody>
      </p:sp>
      <p:sp>
        <p:nvSpPr>
          <p:cNvPr id="4" name="スライド番号プレースホルダー 3"/>
          <p:cNvSpPr>
            <a:spLocks noGrp="1"/>
          </p:cNvSpPr>
          <p:nvPr>
            <p:ph type="sldNum" sz="quarter" idx="11"/>
          </p:nvPr>
        </p:nvSpPr>
        <p:spPr bwMode="gray"/>
        <p:txBody>
          <a:bodyPr/>
          <a:lstStyle>
            <a:lvl1pPr>
              <a:defRPr/>
            </a:lvl1pPr>
          </a:lstStyle>
          <a:p>
            <a:fld id="{AA5FCFE5-FE56-4EF1-80A8-07776887C2A1}" type="slidenum">
              <a:rPr lang="ja-JP" altLang="en-US" smtClean="0"/>
              <a:pPr/>
              <a:t>‹#›</a:t>
            </a:fld>
            <a:endParaRPr lang="ja-JP" altLang="en-US" dirty="0"/>
          </a:p>
        </p:txBody>
      </p:sp>
      <p:sp>
        <p:nvSpPr>
          <p:cNvPr id="6" name="テキスト プレースホルダー 5"/>
          <p:cNvSpPr>
            <a:spLocks noGrp="1"/>
          </p:cNvSpPr>
          <p:nvPr>
            <p:ph type="body" sz="quarter" idx="12"/>
          </p:nvPr>
        </p:nvSpPr>
        <p:spPr bwMode="gray">
          <a:xfrm>
            <a:off x="1755693" y="2367864"/>
            <a:ext cx="5632615" cy="2487600"/>
          </a:xfrm>
          <a:prstGeom prst="rect">
            <a:avLst/>
          </a:prstGeom>
        </p:spPr>
        <p:txBody>
          <a:bodyPr/>
          <a:lstStyle>
            <a:lvl1pPr>
              <a:defRPr/>
            </a:lvl1pPr>
          </a:lstStyle>
          <a:p>
            <a:pPr lvl="0"/>
            <a:r>
              <a:rPr kumimoji="1" lang="ja-JP" altLang="en-US"/>
              <a:t>マスター テキストの書式設定</a:t>
            </a:r>
          </a:p>
        </p:txBody>
      </p:sp>
    </p:spTree>
    <p:extLst>
      <p:ext uri="{BB962C8B-B14F-4D97-AF65-F5344CB8AC3E}">
        <p14:creationId xmlns:p14="http://schemas.microsoft.com/office/powerpoint/2010/main" val="3088953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基本版） 中表紙_Proposal">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bwMode="gray">
          <a:xfrm>
            <a:off x="893908" y="2124001"/>
            <a:ext cx="4778578" cy="667409"/>
          </a:xfrm>
          <a:prstGeom prst="rect">
            <a:avLst/>
          </a:prstGeom>
          <a:noFill/>
        </p:spPr>
        <p:txBody>
          <a:bodyPr wrap="none" lIns="72000" rIns="73152" anchor="ctr" anchorCtr="0">
            <a:noAutofit/>
          </a:bodyPr>
          <a:lstStyle>
            <a:lvl1pPr marL="0" indent="0" algn="l">
              <a:lnSpc>
                <a:spcPct val="100000"/>
              </a:lnSpc>
              <a:spcBef>
                <a:spcPts val="0"/>
              </a:spcBef>
              <a:buNone/>
              <a:defRPr sz="2585" b="1" baseline="0">
                <a:solidFill>
                  <a:schemeClr val="tx1"/>
                </a:solidFill>
                <a:latin typeface="Arial" pitchFamily="34" charset="0"/>
                <a:cs typeface="Arial" pitchFamily="34" charset="0"/>
              </a:defRPr>
            </a:lvl1pPr>
          </a:lstStyle>
          <a:p>
            <a:pPr lvl="0"/>
            <a:r>
              <a:rPr lang="ja-JP" altLang="en-US" dirty="0"/>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1"/>
                </a:solidFill>
              </a:defRPr>
            </a:lvl1pPr>
          </a:lstStyle>
          <a:p>
            <a:fld id="{AA5FCFE5-FE56-4EF1-80A8-07776887C2A1}" type="slidenum">
              <a:rPr lang="ja-JP" altLang="en-US" smtClean="0"/>
              <a:pPr/>
              <a:t>‹#›</a:t>
            </a:fld>
            <a:endParaRPr lang="ja-JP" altLang="en-US" dirty="0"/>
          </a:p>
        </p:txBody>
      </p:sp>
      <p:sp>
        <p:nvSpPr>
          <p:cNvPr id="7" name="フッター プレースホルダ 6"/>
          <p:cNvSpPr>
            <a:spLocks noGrp="1"/>
          </p:cNvSpPr>
          <p:nvPr>
            <p:ph type="ftr" sz="quarter" idx="12"/>
          </p:nvPr>
        </p:nvSpPr>
        <p:spPr bwMode="gray"/>
        <p:txBody>
          <a:bodyPr/>
          <a:lstStyle>
            <a:lvl1pPr>
              <a:defRPr>
                <a:solidFill>
                  <a:schemeClr val="tx1"/>
                </a:solidFill>
              </a:defRPr>
            </a:lvl1pPr>
          </a:lstStyle>
          <a:p>
            <a:r>
              <a:rPr lang="en-GB" altLang="en-GB"/>
              <a:t>Proposal Template</a:t>
            </a:r>
            <a:endParaRPr lang="en-GB" altLang="en-GB" dirty="0"/>
          </a:p>
        </p:txBody>
      </p:sp>
      <p:sp>
        <p:nvSpPr>
          <p:cNvPr id="6" name="Text Box 76"/>
          <p:cNvSpPr txBox="1">
            <a:spLocks noChangeArrowheads="1"/>
          </p:cNvSpPr>
          <p:nvPr userDrawn="1"/>
        </p:nvSpPr>
        <p:spPr bwMode="gray">
          <a:xfrm>
            <a:off x="8320145" y="120275"/>
            <a:ext cx="615123" cy="321774"/>
          </a:xfrm>
          <a:prstGeom prst="rect">
            <a:avLst/>
          </a:prstGeom>
          <a:noFill/>
          <a:ln w="12700" algn="ctr">
            <a:noFill/>
            <a:miter lim="800000"/>
            <a:headEnd/>
            <a:tailEnd/>
          </a:ln>
          <a:effectLst/>
        </p:spPr>
        <p:txBody>
          <a:bodyPr wrap="none" lIns="66462" tIns="66462" rIns="66462" bIns="66462">
            <a:spAutoFit/>
          </a:bodyPr>
          <a:lstStyle/>
          <a:p>
            <a:pPr fontAlgn="auto">
              <a:lnSpc>
                <a:spcPct val="110000"/>
              </a:lnSpc>
              <a:spcBef>
                <a:spcPts val="0"/>
              </a:spcBef>
              <a:spcAft>
                <a:spcPts val="0"/>
              </a:spcAft>
            </a:pPr>
            <a:r>
              <a:rPr kumimoji="1" lang="en-US" altLang="ja-JP" sz="1108" b="1" dirty="0">
                <a:solidFill>
                  <a:schemeClr val="accent4"/>
                </a:solidFill>
                <a:latin typeface="Arial"/>
                <a:cs typeface="+mn-cs"/>
              </a:rPr>
              <a:t>DRAFT</a:t>
            </a:r>
          </a:p>
        </p:txBody>
      </p:sp>
    </p:spTree>
    <p:extLst>
      <p:ext uri="{BB962C8B-B14F-4D97-AF65-F5344CB8AC3E}">
        <p14:creationId xmlns:p14="http://schemas.microsoft.com/office/powerpoint/2010/main" val="32911828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基本版） タイトルのみ_Proposal">
    <p:spTree>
      <p:nvGrpSpPr>
        <p:cNvPr id="1" name=""/>
        <p:cNvGrpSpPr/>
        <p:nvPr/>
      </p:nvGrpSpPr>
      <p:grpSpPr>
        <a:xfrm>
          <a:off x="0" y="0"/>
          <a:ext cx="0" cy="0"/>
          <a:chOff x="0" y="0"/>
          <a:chExt cx="0" cy="0"/>
        </a:xfrm>
      </p:grpSpPr>
      <p:sp>
        <p:nvSpPr>
          <p:cNvPr id="3" name="フッター プレースホルダ 2"/>
          <p:cNvSpPr>
            <a:spLocks noGrp="1"/>
          </p:cNvSpPr>
          <p:nvPr>
            <p:ph type="ftr" sz="quarter" idx="10"/>
          </p:nvPr>
        </p:nvSpPr>
        <p:spPr bwMode="gray"/>
        <p:txBody>
          <a:bodyPr/>
          <a:lstStyle>
            <a:lvl1pPr>
              <a:defRPr>
                <a:solidFill>
                  <a:schemeClr val="tx1"/>
                </a:solidFill>
              </a:defRPr>
            </a:lvl1pPr>
          </a:lstStyle>
          <a:p>
            <a:r>
              <a:rPr lang="en-GB" altLang="en-GB"/>
              <a:t>Proposal Template</a:t>
            </a:r>
            <a:endParaRPr lang="en-GB" altLang="en-GB" dirty="0"/>
          </a:p>
        </p:txBody>
      </p:sp>
      <p:sp>
        <p:nvSpPr>
          <p:cNvPr id="4" name="スライド番号プレースホルダ 3"/>
          <p:cNvSpPr>
            <a:spLocks noGrp="1"/>
          </p:cNvSpPr>
          <p:nvPr>
            <p:ph type="sldNum" sz="quarter" idx="11"/>
          </p:nvPr>
        </p:nvSpPr>
        <p:spPr bwMode="gray"/>
        <p:txBody>
          <a:bodyPr/>
          <a:lstStyle>
            <a:lvl1pPr>
              <a:defRPr>
                <a:solidFill>
                  <a:schemeClr val="tx1"/>
                </a:solidFill>
              </a:defRPr>
            </a:lvl1pPr>
          </a:lstStyle>
          <a:p>
            <a:fld id="{AA5FCFE5-FE56-4EF1-80A8-07776887C2A1}" type="slidenum">
              <a:rPr lang="ja-JP" altLang="en-US" smtClean="0"/>
              <a:pPr/>
              <a:t>‹#›</a:t>
            </a:fld>
            <a:endParaRPr lang="ja-JP" altLang="en-US" dirty="0"/>
          </a:p>
        </p:txBody>
      </p:sp>
      <p:sp>
        <p:nvSpPr>
          <p:cNvPr id="9" name="テキスト プレースホルダー 2"/>
          <p:cNvSpPr>
            <a:spLocks noGrp="1"/>
          </p:cNvSpPr>
          <p:nvPr>
            <p:ph type="body" sz="quarter" idx="15" hasCustomPrompt="1"/>
          </p:nvPr>
        </p:nvSpPr>
        <p:spPr bwMode="gray">
          <a:xfrm>
            <a:off x="384923" y="1016000"/>
            <a:ext cx="4020923" cy="432000"/>
          </a:xfrm>
          <a:prstGeom prst="rect">
            <a:avLst/>
          </a:prstGeom>
        </p:spPr>
        <p:txBody>
          <a:bodyPr wrap="none" anchor="ctr">
            <a:noAutofit/>
          </a:bodyPr>
          <a:lstStyle>
            <a:lvl1pPr>
              <a:lnSpc>
                <a:spcPct val="100000"/>
              </a:lnSpc>
              <a:spcBef>
                <a:spcPts val="0"/>
              </a:spcBef>
              <a:defRPr sz="1292" b="1">
                <a:solidFill>
                  <a:schemeClr val="accent1"/>
                </a:solidFill>
              </a:defRPr>
            </a:lvl1pPr>
          </a:lstStyle>
          <a:p>
            <a:pPr lvl="0"/>
            <a:r>
              <a:rPr kumimoji="1" lang="en-US" altLang="ja-JP" dirty="0"/>
              <a:t>Header</a:t>
            </a:r>
            <a:r>
              <a:rPr kumimoji="1" lang="ja-JP" altLang="en-US" dirty="0"/>
              <a:t>を入力（スライドタイトル）</a:t>
            </a:r>
          </a:p>
        </p:txBody>
      </p:sp>
      <p:sp>
        <p:nvSpPr>
          <p:cNvPr id="6" name="タイトル 5"/>
          <p:cNvSpPr>
            <a:spLocks noGrp="1"/>
          </p:cNvSpPr>
          <p:nvPr>
            <p:ph type="title" hasCustomPrompt="1"/>
          </p:nvPr>
        </p:nvSpPr>
        <p:spPr bwMode="gray">
          <a:xfrm>
            <a:off x="384923" y="136800"/>
            <a:ext cx="8374154" cy="651600"/>
          </a:xfrm>
        </p:spPr>
        <p:txBody>
          <a:body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23548573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基本版） コンテンツ左サイド_レベル_Proposal">
    <p:spTree>
      <p:nvGrpSpPr>
        <p:cNvPr id="1" name=""/>
        <p:cNvGrpSpPr/>
        <p:nvPr/>
      </p:nvGrpSpPr>
      <p:grpSpPr>
        <a:xfrm>
          <a:off x="0" y="0"/>
          <a:ext cx="0" cy="0"/>
          <a:chOff x="0" y="0"/>
          <a:chExt cx="0" cy="0"/>
        </a:xfrm>
      </p:grpSpPr>
      <p:sp>
        <p:nvSpPr>
          <p:cNvPr id="7" name="コンテンツ プレースホルダ 2"/>
          <p:cNvSpPr>
            <a:spLocks noGrp="1"/>
          </p:cNvSpPr>
          <p:nvPr>
            <p:ph idx="1"/>
          </p:nvPr>
        </p:nvSpPr>
        <p:spPr bwMode="gray">
          <a:xfrm>
            <a:off x="384923" y="1476000"/>
            <a:ext cx="4020923" cy="4824000"/>
          </a:xfrm>
          <a:prstGeom prst="rect">
            <a:avLst/>
          </a:prstGeom>
        </p:spPr>
        <p:txBody>
          <a:bodyPr/>
          <a:lstStyle>
            <a:lvl1pPr>
              <a:buNone/>
              <a:defRPr sz="1108" baseline="0">
                <a:latin typeface="Arial" pitchFamily="34" charset="0"/>
                <a:ea typeface="+mn-ea"/>
                <a:cs typeface="Arial" pitchFamily="34" charset="0"/>
              </a:defRPr>
            </a:lvl1pPr>
            <a:lvl2pPr marL="159512" indent="-159512">
              <a:lnSpc>
                <a:spcPct val="106000"/>
              </a:lnSpc>
              <a:spcBef>
                <a:spcPts val="975"/>
              </a:spcBef>
              <a:buFont typeface="Wingdings" pitchFamily="2" charset="2"/>
              <a:buChar char="n"/>
              <a:defRPr sz="1108" baseline="0">
                <a:latin typeface="Arial" pitchFamily="34" charset="0"/>
                <a:ea typeface="+mn-ea"/>
                <a:cs typeface="Arial" pitchFamily="34" charset="0"/>
              </a:defRPr>
            </a:lvl2pPr>
            <a:lvl3pPr marL="319023" indent="-159512">
              <a:lnSpc>
                <a:spcPct val="106000"/>
              </a:lnSpc>
              <a:spcBef>
                <a:spcPts val="443"/>
              </a:spcBef>
              <a:buFont typeface="Wingdings" pitchFamily="2" charset="2"/>
              <a:buChar char="Ø"/>
              <a:defRPr sz="1108" baseline="0">
                <a:latin typeface="Arial" pitchFamily="34" charset="0"/>
                <a:ea typeface="+mn-ea"/>
                <a:cs typeface="Arial" pitchFamily="34" charset="0"/>
              </a:defRPr>
            </a:lvl3pPr>
            <a:lvl4pPr marL="478535" marR="0" indent="-159512" algn="l" defTabSz="912958" rtl="0" eaLnBrk="1" fontAlgn="auto" latinLnBrk="0" hangingPunct="1">
              <a:lnSpc>
                <a:spcPct val="106000"/>
              </a:lnSpc>
              <a:spcBef>
                <a:spcPts val="222"/>
              </a:spcBef>
              <a:spcAft>
                <a:spcPts val="0"/>
              </a:spcAft>
              <a:buClrTx/>
              <a:buSzTx/>
              <a:buFont typeface="Arial" pitchFamily="34" charset="0"/>
              <a:buChar char="•"/>
              <a:tabLst/>
              <a:defRPr sz="1108" baseline="0">
                <a:latin typeface="Arial" pitchFamily="34" charset="0"/>
                <a:ea typeface="+mn-ea"/>
                <a:cs typeface="Arial" pitchFamily="34" charset="0"/>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6" name="スライド番号プレースホルダ 5"/>
          <p:cNvSpPr>
            <a:spLocks noGrp="1"/>
          </p:cNvSpPr>
          <p:nvPr>
            <p:ph type="sldNum" sz="quarter" idx="10"/>
          </p:nvPr>
        </p:nvSpPr>
        <p:spPr bwMode="gray"/>
        <p:txBody>
          <a:bodyPr/>
          <a:lstStyle>
            <a:lvl1pPr>
              <a:defRPr>
                <a:solidFill>
                  <a:schemeClr val="tx1"/>
                </a:solidFill>
              </a:defRPr>
            </a:lvl1pPr>
          </a:lstStyle>
          <a:p>
            <a:fld id="{0822A2BF-4EE5-45F6-88E1-9AA10A8C672A}" type="slidenum">
              <a:rPr lang="ja-JP" altLang="en-US" smtClean="0"/>
              <a:pPr/>
              <a:t>‹#›</a:t>
            </a:fld>
            <a:endParaRPr lang="ja-JP" altLang="en-US" dirty="0"/>
          </a:p>
        </p:txBody>
      </p:sp>
      <p:sp>
        <p:nvSpPr>
          <p:cNvPr id="8" name="フッター プレースホルダ 7"/>
          <p:cNvSpPr>
            <a:spLocks noGrp="1"/>
          </p:cNvSpPr>
          <p:nvPr>
            <p:ph type="ftr" sz="quarter" idx="11"/>
          </p:nvPr>
        </p:nvSpPr>
        <p:spPr bwMode="gray"/>
        <p:txBody>
          <a:bodyPr/>
          <a:lstStyle>
            <a:lvl1pPr>
              <a:defRPr>
                <a:solidFill>
                  <a:schemeClr val="tx1"/>
                </a:solidFill>
              </a:defRPr>
            </a:lvl1pPr>
          </a:lstStyle>
          <a:p>
            <a:r>
              <a:rPr lang="en-GB" altLang="en-GB"/>
              <a:t>Proposal Template</a:t>
            </a:r>
            <a:endParaRPr lang="en-GB" altLang="en-GB" dirty="0"/>
          </a:p>
        </p:txBody>
      </p:sp>
      <p:sp>
        <p:nvSpPr>
          <p:cNvPr id="3" name="テキスト プレースホルダー 2"/>
          <p:cNvSpPr>
            <a:spLocks noGrp="1"/>
          </p:cNvSpPr>
          <p:nvPr>
            <p:ph type="body" sz="quarter" idx="12" hasCustomPrompt="1"/>
          </p:nvPr>
        </p:nvSpPr>
        <p:spPr bwMode="gray">
          <a:xfrm>
            <a:off x="384923" y="1016000"/>
            <a:ext cx="4020923" cy="432000"/>
          </a:xfrm>
          <a:prstGeom prst="rect">
            <a:avLst/>
          </a:prstGeom>
        </p:spPr>
        <p:txBody>
          <a:bodyPr wrap="none" anchor="ctr">
            <a:noAutofit/>
          </a:bodyPr>
          <a:lstStyle>
            <a:lvl1pPr>
              <a:lnSpc>
                <a:spcPct val="100000"/>
              </a:lnSpc>
              <a:spcBef>
                <a:spcPts val="0"/>
              </a:spcBef>
              <a:defRPr sz="1292" b="1">
                <a:solidFill>
                  <a:schemeClr val="accent1"/>
                </a:solidFill>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a:xfrm>
            <a:off x="384923" y="136800"/>
            <a:ext cx="8374154" cy="651600"/>
          </a:xfrm>
        </p:spPr>
        <p:txBody>
          <a:body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39882043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基本版） コンテンツ両サイド_レベル_Proposal">
    <p:spTree>
      <p:nvGrpSpPr>
        <p:cNvPr id="1" name=""/>
        <p:cNvGrpSpPr/>
        <p:nvPr/>
      </p:nvGrpSpPr>
      <p:grpSpPr>
        <a:xfrm>
          <a:off x="0" y="0"/>
          <a:ext cx="0" cy="0"/>
          <a:chOff x="0" y="0"/>
          <a:chExt cx="0" cy="0"/>
        </a:xfrm>
      </p:grpSpPr>
      <p:sp>
        <p:nvSpPr>
          <p:cNvPr id="8" name="コンテンツ プレースホルダ 2"/>
          <p:cNvSpPr>
            <a:spLocks noGrp="1"/>
          </p:cNvSpPr>
          <p:nvPr>
            <p:ph idx="1"/>
          </p:nvPr>
        </p:nvSpPr>
        <p:spPr bwMode="gray">
          <a:xfrm>
            <a:off x="384923" y="1476000"/>
            <a:ext cx="4020923" cy="4824000"/>
          </a:xfrm>
          <a:prstGeom prst="rect">
            <a:avLst/>
          </a:prstGeom>
        </p:spPr>
        <p:txBody>
          <a:bodyPr/>
          <a:lstStyle>
            <a:lvl1pPr>
              <a:buNone/>
              <a:defRPr sz="1108" baseline="0">
                <a:latin typeface="Arial" pitchFamily="34" charset="0"/>
                <a:ea typeface="+mn-ea"/>
                <a:cs typeface="Arial" pitchFamily="34" charset="0"/>
              </a:defRPr>
            </a:lvl1pPr>
            <a:lvl2pPr marL="159512" indent="-159512">
              <a:lnSpc>
                <a:spcPct val="106000"/>
              </a:lnSpc>
              <a:spcBef>
                <a:spcPts val="975"/>
              </a:spcBef>
              <a:buFont typeface="Wingdings" pitchFamily="2" charset="2"/>
              <a:buChar char="n"/>
              <a:defRPr sz="1108" baseline="0">
                <a:latin typeface="Arial" pitchFamily="34" charset="0"/>
                <a:ea typeface="+mn-ea"/>
                <a:cs typeface="Arial" pitchFamily="34" charset="0"/>
              </a:defRPr>
            </a:lvl2pPr>
            <a:lvl3pPr marL="319023" indent="-159512">
              <a:lnSpc>
                <a:spcPct val="106000"/>
              </a:lnSpc>
              <a:spcBef>
                <a:spcPts val="443"/>
              </a:spcBef>
              <a:buFont typeface="Wingdings" pitchFamily="2" charset="2"/>
              <a:buChar char="Ø"/>
              <a:defRPr sz="1108" baseline="0">
                <a:latin typeface="Arial" pitchFamily="34" charset="0"/>
                <a:ea typeface="+mn-ea"/>
                <a:cs typeface="Arial" pitchFamily="34" charset="0"/>
              </a:defRPr>
            </a:lvl3pPr>
            <a:lvl4pPr marL="478535" marR="0" indent="-159512" algn="l" defTabSz="912958" rtl="0" eaLnBrk="1" fontAlgn="auto" latinLnBrk="0" hangingPunct="1">
              <a:lnSpc>
                <a:spcPct val="106000"/>
              </a:lnSpc>
              <a:spcBef>
                <a:spcPts val="222"/>
              </a:spcBef>
              <a:spcAft>
                <a:spcPts val="0"/>
              </a:spcAft>
              <a:buClrTx/>
              <a:buSzTx/>
              <a:buFont typeface="Arial" pitchFamily="34" charset="0"/>
              <a:buChar char="•"/>
              <a:tabLst/>
              <a:defRPr sz="1108" baseline="0">
                <a:latin typeface="Arial" pitchFamily="34" charset="0"/>
                <a:ea typeface="+mn-ea"/>
                <a:cs typeface="Arial" pitchFamily="34" charset="0"/>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9" name="コンテンツ プレースホルダ 2"/>
          <p:cNvSpPr>
            <a:spLocks noGrp="1"/>
          </p:cNvSpPr>
          <p:nvPr>
            <p:ph idx="12"/>
          </p:nvPr>
        </p:nvSpPr>
        <p:spPr bwMode="gray">
          <a:xfrm>
            <a:off x="4737589" y="1476000"/>
            <a:ext cx="4020923" cy="4824000"/>
          </a:xfrm>
          <a:prstGeom prst="rect">
            <a:avLst/>
          </a:prstGeom>
        </p:spPr>
        <p:txBody>
          <a:bodyPr/>
          <a:lstStyle>
            <a:lvl1pPr>
              <a:buNone/>
              <a:defRPr sz="1108" baseline="0">
                <a:latin typeface="Arial" pitchFamily="34" charset="0"/>
                <a:ea typeface="+mn-ea"/>
                <a:cs typeface="Arial" pitchFamily="34" charset="0"/>
              </a:defRPr>
            </a:lvl1pPr>
            <a:lvl2pPr marL="159512" indent="-159512">
              <a:lnSpc>
                <a:spcPct val="106000"/>
              </a:lnSpc>
              <a:spcBef>
                <a:spcPts val="975"/>
              </a:spcBef>
              <a:buFont typeface="Wingdings" pitchFamily="2" charset="2"/>
              <a:buChar char="n"/>
              <a:defRPr sz="1108" baseline="0">
                <a:latin typeface="Arial" pitchFamily="34" charset="0"/>
                <a:ea typeface="+mn-ea"/>
                <a:cs typeface="Arial" pitchFamily="34" charset="0"/>
              </a:defRPr>
            </a:lvl2pPr>
            <a:lvl3pPr marL="319023" indent="-159512">
              <a:lnSpc>
                <a:spcPct val="106000"/>
              </a:lnSpc>
              <a:spcBef>
                <a:spcPts val="443"/>
              </a:spcBef>
              <a:buFont typeface="Wingdings" pitchFamily="2" charset="2"/>
              <a:buChar char="Ø"/>
              <a:defRPr sz="1108" baseline="0">
                <a:latin typeface="Arial" pitchFamily="34" charset="0"/>
                <a:ea typeface="+mn-ea"/>
                <a:cs typeface="Arial" pitchFamily="34" charset="0"/>
              </a:defRPr>
            </a:lvl3pPr>
            <a:lvl4pPr marL="478535" indent="-159512">
              <a:lnSpc>
                <a:spcPct val="106000"/>
              </a:lnSpc>
              <a:spcBef>
                <a:spcPts val="222"/>
              </a:spcBef>
              <a:buFont typeface="Arial" pitchFamily="34" charset="0"/>
              <a:buChar char="•"/>
              <a:defRPr sz="1108" baseline="0">
                <a:latin typeface="Arial" pitchFamily="34" charset="0"/>
                <a:ea typeface="+mn-ea"/>
                <a:cs typeface="Arial" pitchFamily="34" charset="0"/>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10" name="スライド番号プレースホルダ 9"/>
          <p:cNvSpPr>
            <a:spLocks noGrp="1"/>
          </p:cNvSpPr>
          <p:nvPr>
            <p:ph type="sldNum" sz="quarter" idx="13"/>
          </p:nvPr>
        </p:nvSpPr>
        <p:spPr bwMode="gray"/>
        <p:txBody>
          <a:bodyPr/>
          <a:lstStyle>
            <a:lvl1pPr>
              <a:defRPr>
                <a:solidFill>
                  <a:schemeClr val="tx1"/>
                </a:solidFill>
              </a:defRPr>
            </a:lvl1pPr>
          </a:lstStyle>
          <a:p>
            <a:fld id="{A3EB1B23-9AF8-425B-BAD7-B9FA00F18833}" type="slidenum">
              <a:rPr lang="ja-JP" altLang="en-US" smtClean="0"/>
              <a:pPr/>
              <a:t>‹#›</a:t>
            </a:fld>
            <a:endParaRPr lang="ja-JP" altLang="en-US" dirty="0"/>
          </a:p>
        </p:txBody>
      </p:sp>
      <p:sp>
        <p:nvSpPr>
          <p:cNvPr id="11" name="フッター プレースホルダ 10"/>
          <p:cNvSpPr>
            <a:spLocks noGrp="1"/>
          </p:cNvSpPr>
          <p:nvPr>
            <p:ph type="ftr" sz="quarter" idx="14"/>
          </p:nvPr>
        </p:nvSpPr>
        <p:spPr bwMode="gray"/>
        <p:txBody>
          <a:bodyPr/>
          <a:lstStyle>
            <a:lvl1pPr>
              <a:defRPr>
                <a:solidFill>
                  <a:schemeClr val="tx1"/>
                </a:solidFill>
              </a:defRPr>
            </a:lvl1pPr>
          </a:lstStyle>
          <a:p>
            <a:r>
              <a:rPr lang="en-GB" altLang="en-GB"/>
              <a:t>Proposal Template</a:t>
            </a:r>
            <a:endParaRPr lang="en-GB" altLang="en-GB" dirty="0"/>
          </a:p>
        </p:txBody>
      </p:sp>
      <p:sp>
        <p:nvSpPr>
          <p:cNvPr id="3" name="テキスト プレースホルダー 2"/>
          <p:cNvSpPr>
            <a:spLocks noGrp="1"/>
          </p:cNvSpPr>
          <p:nvPr>
            <p:ph type="body" sz="quarter" idx="15" hasCustomPrompt="1"/>
          </p:nvPr>
        </p:nvSpPr>
        <p:spPr bwMode="gray">
          <a:xfrm>
            <a:off x="384923" y="1016000"/>
            <a:ext cx="4020923" cy="432000"/>
          </a:xfrm>
          <a:prstGeom prst="rect">
            <a:avLst/>
          </a:prstGeom>
        </p:spPr>
        <p:txBody>
          <a:bodyPr wrap="none" anchor="ctr">
            <a:noAutofit/>
          </a:bodyPr>
          <a:lstStyle>
            <a:lvl1pPr>
              <a:lnSpc>
                <a:spcPct val="100000"/>
              </a:lnSpc>
              <a:spcBef>
                <a:spcPts val="0"/>
              </a:spcBef>
              <a:defRPr sz="1292" b="1">
                <a:solidFill>
                  <a:schemeClr val="accent1"/>
                </a:solidFill>
              </a:defRPr>
            </a:lvl1pPr>
          </a:lstStyle>
          <a:p>
            <a:pPr lvl="0"/>
            <a:r>
              <a:rPr kumimoji="1" lang="en-US" altLang="ja-JP" dirty="0"/>
              <a:t>Header</a:t>
            </a:r>
            <a:r>
              <a:rPr kumimoji="1" lang="ja-JP" altLang="en-US" dirty="0"/>
              <a:t>を入力（スライドタイトル）</a:t>
            </a:r>
          </a:p>
        </p:txBody>
      </p:sp>
      <p:sp>
        <p:nvSpPr>
          <p:cNvPr id="13" name="テキスト プレースホルダー 2"/>
          <p:cNvSpPr>
            <a:spLocks noGrp="1"/>
          </p:cNvSpPr>
          <p:nvPr>
            <p:ph type="body" sz="quarter" idx="16" hasCustomPrompt="1"/>
          </p:nvPr>
        </p:nvSpPr>
        <p:spPr bwMode="gray">
          <a:xfrm>
            <a:off x="4737589" y="1016000"/>
            <a:ext cx="4020923" cy="432000"/>
          </a:xfrm>
          <a:prstGeom prst="rect">
            <a:avLst/>
          </a:prstGeom>
        </p:spPr>
        <p:txBody>
          <a:bodyPr wrap="none" anchor="ctr">
            <a:noAutofit/>
          </a:bodyPr>
          <a:lstStyle>
            <a:lvl1pPr>
              <a:lnSpc>
                <a:spcPct val="100000"/>
              </a:lnSpc>
              <a:spcBef>
                <a:spcPts val="0"/>
              </a:spcBef>
              <a:defRPr sz="1292" b="1">
                <a:solidFill>
                  <a:schemeClr val="accent1"/>
                </a:solidFill>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a:xfrm>
            <a:off x="384923" y="136800"/>
            <a:ext cx="8374154" cy="651600"/>
          </a:xfrm>
        </p:spPr>
        <p:txBody>
          <a:bodyPr/>
          <a:lstStyle/>
          <a:p>
            <a:r>
              <a:rPr lang="ja-JP" altLang="en-US" dirty="0"/>
              <a:t>キーメッセージを入力（本スライドで一番伝えたいこと＜名詞止め・体言止め不可＞）</a:t>
            </a:r>
            <a:endParaRPr kumimoji="1" lang="ja-JP" altLang="en-US" dirty="0"/>
          </a:p>
        </p:txBody>
      </p:sp>
      <p:sp>
        <p:nvSpPr>
          <p:cNvPr id="12" name="Text Box 76"/>
          <p:cNvSpPr txBox="1">
            <a:spLocks noChangeArrowheads="1"/>
          </p:cNvSpPr>
          <p:nvPr userDrawn="1"/>
        </p:nvSpPr>
        <p:spPr bwMode="gray">
          <a:xfrm>
            <a:off x="8320145" y="120275"/>
            <a:ext cx="615123" cy="321774"/>
          </a:xfrm>
          <a:prstGeom prst="rect">
            <a:avLst/>
          </a:prstGeom>
          <a:noFill/>
          <a:ln w="12700" algn="ctr">
            <a:noFill/>
            <a:miter lim="800000"/>
            <a:headEnd/>
            <a:tailEnd/>
          </a:ln>
          <a:effectLst/>
        </p:spPr>
        <p:txBody>
          <a:bodyPr wrap="none" lIns="66462" tIns="66462" rIns="66462" bIns="66462">
            <a:spAutoFit/>
          </a:bodyPr>
          <a:lstStyle/>
          <a:p>
            <a:pPr fontAlgn="auto">
              <a:lnSpc>
                <a:spcPct val="110000"/>
              </a:lnSpc>
              <a:spcBef>
                <a:spcPts val="0"/>
              </a:spcBef>
              <a:spcAft>
                <a:spcPts val="0"/>
              </a:spcAft>
            </a:pPr>
            <a:r>
              <a:rPr kumimoji="1" lang="en-US" altLang="ja-JP" sz="1108" b="1" dirty="0">
                <a:solidFill>
                  <a:schemeClr val="accent4"/>
                </a:solidFill>
                <a:latin typeface="Arial"/>
                <a:cs typeface="+mn-cs"/>
              </a:rPr>
              <a:t>DRAFT</a:t>
            </a:r>
          </a:p>
        </p:txBody>
      </p:sp>
    </p:spTree>
    <p:extLst>
      <p:ext uri="{BB962C8B-B14F-4D97-AF65-F5344CB8AC3E}">
        <p14:creationId xmlns:p14="http://schemas.microsoft.com/office/powerpoint/2010/main" val="1337300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15DB92D-BB85-4E0D-84B8-3A6DB1B5B7EE}" type="datetimeFigureOut">
              <a:rPr lang="ja-JP" altLang="en-US" smtClean="0">
                <a:solidFill>
                  <a:prstClr val="black">
                    <a:tint val="75000"/>
                  </a:prstClr>
                </a:solidFill>
              </a:rPr>
              <a:pPr/>
              <a:t>2022/7/4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9F0BF05-DF29-43A4-B79E-FF7E37EC21C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43378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基本版） コンテンツ全面_レベル_Proposal">
    <p:spTree>
      <p:nvGrpSpPr>
        <p:cNvPr id="1" name=""/>
        <p:cNvGrpSpPr/>
        <p:nvPr/>
      </p:nvGrpSpPr>
      <p:grpSpPr>
        <a:xfrm>
          <a:off x="0" y="0"/>
          <a:ext cx="0" cy="0"/>
          <a:chOff x="0" y="0"/>
          <a:chExt cx="0" cy="0"/>
        </a:xfrm>
      </p:grpSpPr>
      <p:sp>
        <p:nvSpPr>
          <p:cNvPr id="6" name="コンテンツ プレースホルダ 2"/>
          <p:cNvSpPr>
            <a:spLocks noGrp="1"/>
          </p:cNvSpPr>
          <p:nvPr>
            <p:ph idx="1"/>
          </p:nvPr>
        </p:nvSpPr>
        <p:spPr bwMode="gray">
          <a:xfrm>
            <a:off x="384922" y="1476000"/>
            <a:ext cx="8374154" cy="4824000"/>
          </a:xfrm>
          <a:prstGeom prst="rect">
            <a:avLst/>
          </a:prstGeom>
        </p:spPr>
        <p:txBody>
          <a:bodyPr/>
          <a:lstStyle>
            <a:lvl1pPr>
              <a:buFont typeface="Arial" pitchFamily="34" charset="0"/>
              <a:buNone/>
              <a:defRPr sz="1108" baseline="0">
                <a:latin typeface="Arial" pitchFamily="34" charset="0"/>
                <a:ea typeface="+mn-ea"/>
                <a:cs typeface="Arial" pitchFamily="34" charset="0"/>
              </a:defRPr>
            </a:lvl1pPr>
            <a:lvl2pPr marL="159512" indent="-159512">
              <a:lnSpc>
                <a:spcPct val="106000"/>
              </a:lnSpc>
              <a:spcBef>
                <a:spcPts val="975"/>
              </a:spcBef>
              <a:buFont typeface="Wingdings" pitchFamily="2" charset="2"/>
              <a:buChar char="n"/>
              <a:defRPr sz="1108" baseline="0">
                <a:latin typeface="Arial" pitchFamily="34" charset="0"/>
                <a:ea typeface="+mn-ea"/>
                <a:cs typeface="Arial" pitchFamily="34" charset="0"/>
              </a:defRPr>
            </a:lvl2pPr>
            <a:lvl3pPr marL="319023" indent="-159512">
              <a:lnSpc>
                <a:spcPct val="106000"/>
              </a:lnSpc>
              <a:spcBef>
                <a:spcPts val="443"/>
              </a:spcBef>
              <a:buFont typeface="Wingdings" pitchFamily="2" charset="2"/>
              <a:buChar char="Ø"/>
              <a:defRPr sz="1108" baseline="0">
                <a:latin typeface="Arial" pitchFamily="34" charset="0"/>
                <a:ea typeface="+mn-ea"/>
                <a:cs typeface="Arial" pitchFamily="34" charset="0"/>
              </a:defRPr>
            </a:lvl3pPr>
            <a:lvl4pPr marL="478535" indent="-159512">
              <a:lnSpc>
                <a:spcPct val="106000"/>
              </a:lnSpc>
              <a:spcBef>
                <a:spcPts val="222"/>
              </a:spcBef>
              <a:buFont typeface="Arial" pitchFamily="34" charset="0"/>
              <a:buChar char="•"/>
              <a:defRPr sz="1108" baseline="0">
                <a:latin typeface="Arial" pitchFamily="34" charset="0"/>
                <a:ea typeface="+mn-ea"/>
                <a:cs typeface="Arial" pitchFamily="34" charset="0"/>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9" name="スライド番号プレースホルダ 8"/>
          <p:cNvSpPr>
            <a:spLocks noGrp="1"/>
          </p:cNvSpPr>
          <p:nvPr>
            <p:ph type="sldNum" sz="quarter" idx="10"/>
          </p:nvPr>
        </p:nvSpPr>
        <p:spPr bwMode="gray"/>
        <p:txBody>
          <a:bodyPr/>
          <a:lstStyle>
            <a:lvl1pPr>
              <a:defRPr>
                <a:solidFill>
                  <a:schemeClr val="tx1"/>
                </a:solidFill>
              </a:defRPr>
            </a:lvl1pPr>
          </a:lstStyle>
          <a:p>
            <a:fld id="{543A0986-838B-4D2A-A95C-8CB1738263FE}" type="slidenum">
              <a:rPr lang="ja-JP" altLang="en-US" smtClean="0"/>
              <a:pPr/>
              <a:t>‹#›</a:t>
            </a:fld>
            <a:endParaRPr lang="ja-JP" altLang="en-US" dirty="0"/>
          </a:p>
        </p:txBody>
      </p:sp>
      <p:sp>
        <p:nvSpPr>
          <p:cNvPr id="10" name="フッター プレースホルダ 9"/>
          <p:cNvSpPr>
            <a:spLocks noGrp="1"/>
          </p:cNvSpPr>
          <p:nvPr>
            <p:ph type="ftr" sz="quarter" idx="11"/>
          </p:nvPr>
        </p:nvSpPr>
        <p:spPr bwMode="gray"/>
        <p:txBody>
          <a:bodyPr/>
          <a:lstStyle>
            <a:lvl1pPr>
              <a:defRPr>
                <a:solidFill>
                  <a:schemeClr val="tx1"/>
                </a:solidFill>
              </a:defRPr>
            </a:lvl1pPr>
          </a:lstStyle>
          <a:p>
            <a:r>
              <a:rPr lang="en-GB" altLang="en-GB"/>
              <a:t>Proposal Template</a:t>
            </a:r>
            <a:endParaRPr lang="en-GB" altLang="en-GB" dirty="0"/>
          </a:p>
        </p:txBody>
      </p:sp>
      <p:sp>
        <p:nvSpPr>
          <p:cNvPr id="8" name="テキスト プレースホルダー 2"/>
          <p:cNvSpPr>
            <a:spLocks noGrp="1"/>
          </p:cNvSpPr>
          <p:nvPr>
            <p:ph type="body" sz="quarter" idx="15" hasCustomPrompt="1"/>
          </p:nvPr>
        </p:nvSpPr>
        <p:spPr bwMode="gray">
          <a:xfrm>
            <a:off x="384923" y="1016000"/>
            <a:ext cx="4020923" cy="432000"/>
          </a:xfrm>
          <a:prstGeom prst="rect">
            <a:avLst/>
          </a:prstGeom>
        </p:spPr>
        <p:txBody>
          <a:bodyPr wrap="none" anchor="ctr">
            <a:noAutofit/>
          </a:bodyPr>
          <a:lstStyle>
            <a:lvl1pPr>
              <a:lnSpc>
                <a:spcPct val="100000"/>
              </a:lnSpc>
              <a:spcBef>
                <a:spcPts val="0"/>
              </a:spcBef>
              <a:defRPr sz="1292" b="1">
                <a:solidFill>
                  <a:schemeClr val="accent1"/>
                </a:solidFill>
              </a:defRPr>
            </a:lvl1pPr>
          </a:lstStyle>
          <a:p>
            <a:pPr lvl="0"/>
            <a:r>
              <a:rPr kumimoji="1" lang="en-US" altLang="ja-JP" dirty="0"/>
              <a:t>Header</a:t>
            </a:r>
            <a:r>
              <a:rPr kumimoji="1" lang="ja-JP" altLang="en-US" dirty="0"/>
              <a:t>を入力（スライドタイトル）</a:t>
            </a:r>
          </a:p>
        </p:txBody>
      </p:sp>
      <p:sp>
        <p:nvSpPr>
          <p:cNvPr id="3" name="タイトル 2"/>
          <p:cNvSpPr>
            <a:spLocks noGrp="1"/>
          </p:cNvSpPr>
          <p:nvPr>
            <p:ph type="title" hasCustomPrompt="1"/>
          </p:nvPr>
        </p:nvSpPr>
        <p:spPr bwMode="gray">
          <a:xfrm>
            <a:off x="384923" y="136800"/>
            <a:ext cx="8374154" cy="651600"/>
          </a:xfrm>
        </p:spPr>
        <p:txBody>
          <a:body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774077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15DB92D-BB85-4E0D-84B8-3A6DB1B5B7EE}" type="datetimeFigureOut">
              <a:rPr lang="ja-JP" altLang="en-US" smtClean="0">
                <a:solidFill>
                  <a:prstClr val="black">
                    <a:tint val="75000"/>
                  </a:prstClr>
                </a:solidFill>
              </a:rPr>
              <a:pPr/>
              <a:t>2022/7/4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9F0BF05-DF29-43A4-B79E-FF7E37EC21C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5732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15DB92D-BB85-4E0D-84B8-3A6DB1B5B7EE}" type="datetimeFigureOut">
              <a:rPr lang="ja-JP" altLang="en-US" smtClean="0">
                <a:solidFill>
                  <a:prstClr val="black">
                    <a:tint val="75000"/>
                  </a:prstClr>
                </a:solidFill>
              </a:rPr>
              <a:pPr/>
              <a:t>2022/7/4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19F0BF05-DF29-43A4-B79E-FF7E37EC21C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36865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15DB92D-BB85-4E0D-84B8-3A6DB1B5B7EE}" type="datetimeFigureOut">
              <a:rPr lang="ja-JP" altLang="en-US" smtClean="0">
                <a:solidFill>
                  <a:prstClr val="black">
                    <a:tint val="75000"/>
                  </a:prstClr>
                </a:solidFill>
              </a:rPr>
              <a:pPr/>
              <a:t>2022/7/4</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19F0BF05-DF29-43A4-B79E-FF7E37EC21C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75164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15DB92D-BB85-4E0D-84B8-3A6DB1B5B7EE}" type="datetimeFigureOut">
              <a:rPr lang="ja-JP" altLang="en-US" smtClean="0">
                <a:solidFill>
                  <a:prstClr val="black">
                    <a:tint val="75000"/>
                  </a:prstClr>
                </a:solidFill>
              </a:rPr>
              <a:pPr/>
              <a:t>2022/7/4</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19F0BF05-DF29-43A4-B79E-FF7E37EC21C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39999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15DB92D-BB85-4E0D-84B8-3A6DB1B5B7EE}" type="datetimeFigureOut">
              <a:rPr lang="ja-JP" altLang="en-US" smtClean="0">
                <a:solidFill>
                  <a:prstClr val="black">
                    <a:tint val="75000"/>
                  </a:prstClr>
                </a:solidFill>
              </a:rPr>
              <a:pPr/>
              <a:t>2022/7/4</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19F0BF05-DF29-43A4-B79E-FF7E37EC21C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966971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15DB92D-BB85-4E0D-84B8-3A6DB1B5B7EE}" type="datetimeFigureOut">
              <a:rPr lang="ja-JP" altLang="en-US" smtClean="0">
                <a:solidFill>
                  <a:prstClr val="black">
                    <a:tint val="75000"/>
                  </a:prstClr>
                </a:solidFill>
              </a:rPr>
              <a:pPr/>
              <a:t>2022/7/4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19F0BF05-DF29-43A4-B79E-FF7E37EC21C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60596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15DB92D-BB85-4E0D-84B8-3A6DB1B5B7EE}" type="datetimeFigureOut">
              <a:rPr lang="ja-JP" altLang="en-US" smtClean="0">
                <a:solidFill>
                  <a:prstClr val="black">
                    <a:tint val="75000"/>
                  </a:prstClr>
                </a:solidFill>
              </a:rPr>
              <a:pPr/>
              <a:t>2022/7/4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19F0BF05-DF29-43A4-B79E-FF7E37EC21C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86544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5DB92D-BB85-4E0D-84B8-3A6DB1B5B7EE}" type="datetimeFigureOut">
              <a:rPr lang="ja-JP" altLang="en-US" smtClean="0">
                <a:solidFill>
                  <a:prstClr val="black">
                    <a:tint val="75000"/>
                  </a:prstClr>
                </a:solidFill>
              </a:rPr>
              <a:pPr/>
              <a:t>2022/7/4</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F0BF05-DF29-43A4-B79E-FF7E37EC21CB}"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05183927"/>
      </p:ext>
    </p:extLst>
  </p:cSld>
  <p:clrMap bg1="lt1" tx1="dk1" bg2="lt2" tx2="dk2" accent1="accent1" accent2="accent2" accent3="accent3" accent4="accent4" accent5="accent5" accent6="accent6" hlink="hlink" folHlink="folHlink"/>
  <p:sldLayoutIdLst>
    <p:sldLayoutId id="2147483852" r:id="rId1"/>
    <p:sldLayoutId id="2147483853" r:id="rId2"/>
    <p:sldLayoutId id="2147483854" r:id="rId3"/>
    <p:sldLayoutId id="2147483855" r:id="rId4"/>
    <p:sldLayoutId id="2147483856" r:id="rId5"/>
    <p:sldLayoutId id="2147483857" r:id="rId6"/>
    <p:sldLayoutId id="2147483858" r:id="rId7"/>
    <p:sldLayoutId id="2147483859" r:id="rId8"/>
    <p:sldLayoutId id="2147483860" r:id="rId9"/>
    <p:sldLayoutId id="2147483861" r:id="rId10"/>
    <p:sldLayoutId id="2147483862"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gray">
          <a:xfrm>
            <a:off x="384923" y="136800"/>
            <a:ext cx="8374154" cy="651600"/>
          </a:xfrm>
          <a:prstGeom prst="rect">
            <a:avLst/>
          </a:prstGeom>
        </p:spPr>
        <p:txBody>
          <a:bodyPr vert="horz" lIns="0" tIns="0" rIns="0" bIns="0" rtlCol="0" anchor="b" anchorCtr="0">
            <a:noAutofit/>
          </a:bodyPr>
          <a:lstStyle/>
          <a:p>
            <a:r>
              <a:rPr lang="ja-JP" altLang="en-US" noProof="0" dirty="0"/>
              <a:t>キーメッセージを入力（本スライドで一番伝えたいこと＜名詞止め・体言止め不可＞）</a:t>
            </a:r>
            <a:endParaRPr lang="en-US" noProof="0" dirty="0"/>
          </a:p>
        </p:txBody>
      </p:sp>
      <p:sp>
        <p:nvSpPr>
          <p:cNvPr id="8" name="フッター プレースホルダ 8"/>
          <p:cNvSpPr>
            <a:spLocks noGrp="1"/>
          </p:cNvSpPr>
          <p:nvPr>
            <p:ph type="ftr" sz="quarter" idx="3"/>
          </p:nvPr>
        </p:nvSpPr>
        <p:spPr bwMode="gray">
          <a:xfrm>
            <a:off x="651323" y="6588000"/>
            <a:ext cx="3755077" cy="169200"/>
          </a:xfrm>
          <a:prstGeom prst="rect">
            <a:avLst/>
          </a:prstGeom>
        </p:spPr>
        <p:txBody>
          <a:bodyPr vert="horz" lIns="0" tIns="0" rIns="0" bIns="0" rtlCol="0" anchor="b" anchorCtr="0"/>
          <a:lstStyle>
            <a:lvl1pPr algn="l">
              <a:defRPr sz="831">
                <a:solidFill>
                  <a:schemeClr val="tx1"/>
                </a:solidFill>
                <a:latin typeface="Arial" pitchFamily="34" charset="0"/>
                <a:cs typeface="Arial" pitchFamily="34" charset="0"/>
              </a:defRPr>
            </a:lvl1pPr>
          </a:lstStyle>
          <a:p>
            <a:r>
              <a:rPr lang="en-GB" altLang="en-GB"/>
              <a:t>Proposal Template</a:t>
            </a:r>
            <a:endParaRPr lang="en-GB" altLang="en-GB" dirty="0"/>
          </a:p>
        </p:txBody>
      </p:sp>
      <p:sp>
        <p:nvSpPr>
          <p:cNvPr id="9" name="スライド番号プレースホルダ 9"/>
          <p:cNvSpPr>
            <a:spLocks noGrp="1"/>
          </p:cNvSpPr>
          <p:nvPr>
            <p:ph type="sldNum" sz="quarter" idx="4"/>
          </p:nvPr>
        </p:nvSpPr>
        <p:spPr bwMode="gray">
          <a:xfrm>
            <a:off x="385477" y="6588000"/>
            <a:ext cx="166154" cy="169200"/>
          </a:xfrm>
          <a:prstGeom prst="rect">
            <a:avLst/>
          </a:prstGeom>
        </p:spPr>
        <p:txBody>
          <a:bodyPr vert="horz" wrap="none" lIns="0" tIns="0" rIns="0" bIns="0" rtlCol="0" anchor="b" anchorCtr="0"/>
          <a:lstStyle>
            <a:lvl1pPr algn="r">
              <a:defRPr sz="831">
                <a:solidFill>
                  <a:schemeClr val="tx1"/>
                </a:solidFill>
                <a:latin typeface="+mn-lt"/>
                <a:cs typeface="Arial" pitchFamily="34" charset="0"/>
              </a:defRPr>
            </a:lvl1pPr>
          </a:lstStyle>
          <a:p>
            <a:fld id="{AA5FCFE5-FE56-4EF1-80A8-07776887C2A1}" type="slidenum">
              <a:rPr lang="ja-JP" altLang="en-US" smtClean="0"/>
              <a:pPr/>
              <a:t>‹#›</a:t>
            </a:fld>
            <a:endParaRPr lang="ja-JP" altLang="en-US" dirty="0"/>
          </a:p>
        </p:txBody>
      </p:sp>
      <p:sp>
        <p:nvSpPr>
          <p:cNvPr id="3" name="テキスト プレースホルダー 2"/>
          <p:cNvSpPr>
            <a:spLocks noGrp="1"/>
          </p:cNvSpPr>
          <p:nvPr>
            <p:ph type="body" idx="1"/>
          </p:nvPr>
        </p:nvSpPr>
        <p:spPr bwMode="gray">
          <a:xfrm>
            <a:off x="384923" y="1476000"/>
            <a:ext cx="4020923" cy="4824000"/>
          </a:xfrm>
          <a:prstGeom prst="rect">
            <a:avLst/>
          </a:prstGeom>
        </p:spPr>
        <p:txBody>
          <a:bodyPr vert="horz" lIns="72000" tIns="0" rIns="0" bIns="0" rtlCol="0">
            <a:noAutofit/>
          </a:bodyPr>
          <a:lstStyle/>
          <a:p>
            <a:pPr lvl="0"/>
            <a:r>
              <a:rPr kumimoji="1" lang="ja-JP" altLang="en-US" dirty="0"/>
              <a:t>マスター テキストの書式設定</a:t>
            </a:r>
          </a:p>
          <a:p>
            <a:pPr lvl="1"/>
            <a:r>
              <a:rPr kumimoji="1" lang="ja-JP" altLang="en-US" dirty="0"/>
              <a:t>第 </a:t>
            </a:r>
            <a:r>
              <a:rPr kumimoji="1" lang="en-US" altLang="ja-JP" dirty="0"/>
              <a:t>1 </a:t>
            </a:r>
            <a:r>
              <a:rPr kumimoji="1" lang="ja-JP" altLang="en-US" dirty="0"/>
              <a:t>レベル</a:t>
            </a:r>
          </a:p>
          <a:p>
            <a:pPr lvl="2"/>
            <a:r>
              <a:rPr kumimoji="1" lang="ja-JP" altLang="en-US" dirty="0"/>
              <a:t>第 </a:t>
            </a:r>
            <a:r>
              <a:rPr kumimoji="1" lang="en-US" altLang="ja-JP" dirty="0"/>
              <a:t>2 </a:t>
            </a:r>
            <a:r>
              <a:rPr kumimoji="1" lang="ja-JP" altLang="en-US" dirty="0"/>
              <a:t>レベル</a:t>
            </a:r>
          </a:p>
          <a:p>
            <a:pPr lvl="3"/>
            <a:r>
              <a:rPr kumimoji="1" lang="ja-JP" altLang="en-US" dirty="0"/>
              <a:t>第 </a:t>
            </a:r>
            <a:r>
              <a:rPr kumimoji="1" lang="en-US" altLang="ja-JP" dirty="0"/>
              <a:t>3 </a:t>
            </a:r>
            <a:r>
              <a:rPr kumimoji="1" lang="ja-JP" altLang="en-US" dirty="0"/>
              <a:t>レベル</a:t>
            </a:r>
          </a:p>
        </p:txBody>
      </p:sp>
    </p:spTree>
    <p:extLst>
      <p:ext uri="{BB962C8B-B14F-4D97-AF65-F5344CB8AC3E}">
        <p14:creationId xmlns:p14="http://schemas.microsoft.com/office/powerpoint/2010/main" val="168013369"/>
      </p:ext>
    </p:extLst>
  </p:cSld>
  <p:clrMap bg1="lt1" tx1="dk1" bg2="lt2" tx2="dk2" accent1="accent1" accent2="accent2" accent3="accent3" accent4="accent4" accent5="accent5" accent6="accent6" hlink="hlink" folHlink="folHlink"/>
  <p:sldLayoutIdLst>
    <p:sldLayoutId id="2147483878" r:id="rId1"/>
    <p:sldLayoutId id="2147483879" r:id="rId2"/>
    <p:sldLayoutId id="2147483880" r:id="rId3"/>
    <p:sldLayoutId id="2147483881" r:id="rId4"/>
    <p:sldLayoutId id="2147483882" r:id="rId5"/>
    <p:sldLayoutId id="2147483883" r:id="rId6"/>
    <p:sldLayoutId id="2147483884" r:id="rId7"/>
    <p:sldLayoutId id="2147483885" r:id="rId8"/>
    <p:sldLayoutId id="2147483886" r:id="rId9"/>
  </p:sldLayoutIdLst>
  <p:hf hdr="0" dt="0"/>
  <p:txStyles>
    <p:titleStyle>
      <a:lvl1pPr algn="l" defTabSz="914390" rtl="0" eaLnBrk="1" latinLnBrk="0" hangingPunct="1">
        <a:spcBef>
          <a:spcPct val="0"/>
        </a:spcBef>
        <a:buNone/>
        <a:defRPr kumimoji="1" sz="1846" b="1" kern="1200">
          <a:solidFill>
            <a:schemeClr val="tx1"/>
          </a:solidFill>
          <a:latin typeface="+mj-lt"/>
          <a:ea typeface="+mj-ea"/>
          <a:cs typeface="+mj-cs"/>
        </a:defRPr>
      </a:lvl1pPr>
    </p:titleStyle>
    <p:bodyStyle>
      <a:lvl1pPr marL="0" marR="0" indent="0" algn="l" defTabSz="914390" rtl="0" eaLnBrk="1" fontAlgn="auto" latinLnBrk="0" hangingPunct="1">
        <a:lnSpc>
          <a:spcPct val="106000"/>
        </a:lnSpc>
        <a:spcBef>
          <a:spcPts val="975"/>
        </a:spcBef>
        <a:spcAft>
          <a:spcPts val="0"/>
        </a:spcAft>
        <a:buClrTx/>
        <a:buSzPct val="100000"/>
        <a:buFont typeface="Arial" panose="020B0604020202020204" pitchFamily="34" charset="0"/>
        <a:buNone/>
        <a:tabLst/>
        <a:defRPr kumimoji="1" sz="1108" b="0" kern="1200">
          <a:solidFill>
            <a:schemeClr val="tx1"/>
          </a:solidFill>
          <a:latin typeface="+mn-lt"/>
          <a:ea typeface="+mn-ea"/>
          <a:cs typeface="+mn-cs"/>
        </a:defRPr>
      </a:lvl1pPr>
      <a:lvl2pPr marL="159512" marR="0" indent="-159512" algn="l" defTabSz="914390" rtl="0" eaLnBrk="1" fontAlgn="auto" latinLnBrk="0" hangingPunct="1">
        <a:lnSpc>
          <a:spcPct val="106000"/>
        </a:lnSpc>
        <a:spcBef>
          <a:spcPts val="975"/>
        </a:spcBef>
        <a:spcAft>
          <a:spcPts val="0"/>
        </a:spcAft>
        <a:buClrTx/>
        <a:buSzPct val="100000"/>
        <a:buFont typeface="Wingdings" panose="05000000000000000000" pitchFamily="2" charset="2"/>
        <a:buChar char="n"/>
        <a:tabLst/>
        <a:defRPr kumimoji="1" lang="en-US" sz="1108" b="0" kern="1200" dirty="0" smtClean="0">
          <a:solidFill>
            <a:schemeClr val="tx1"/>
          </a:solidFill>
          <a:latin typeface="+mn-lt"/>
          <a:ea typeface="+mn-ea"/>
          <a:cs typeface="+mn-cs"/>
        </a:defRPr>
      </a:lvl2pPr>
      <a:lvl3pPr marL="319023" marR="0" indent="-159512" algn="l" defTabSz="914390" rtl="0" eaLnBrk="1" fontAlgn="auto" latinLnBrk="0" hangingPunct="1">
        <a:lnSpc>
          <a:spcPct val="106000"/>
        </a:lnSpc>
        <a:spcBef>
          <a:spcPts val="443"/>
        </a:spcBef>
        <a:spcAft>
          <a:spcPts val="0"/>
        </a:spcAft>
        <a:buClrTx/>
        <a:buSzPct val="100000"/>
        <a:buFont typeface="Wingdings" panose="05000000000000000000" pitchFamily="2" charset="2"/>
        <a:buChar char="Ø"/>
        <a:tabLst/>
        <a:defRPr kumimoji="1" lang="en-US" sz="1108" b="0" kern="1200" dirty="0" smtClean="0">
          <a:solidFill>
            <a:schemeClr val="tx1"/>
          </a:solidFill>
          <a:latin typeface="+mn-lt"/>
          <a:ea typeface="+mn-ea"/>
          <a:cs typeface="+mn-cs"/>
        </a:defRPr>
      </a:lvl3pPr>
      <a:lvl4pPr marL="478535" marR="0" indent="-159512" algn="l" defTabSz="914390" rtl="0" eaLnBrk="1" fontAlgn="auto" latinLnBrk="0" hangingPunct="1">
        <a:lnSpc>
          <a:spcPct val="106000"/>
        </a:lnSpc>
        <a:spcBef>
          <a:spcPts val="222"/>
        </a:spcBef>
        <a:spcAft>
          <a:spcPts val="0"/>
        </a:spcAft>
        <a:buClrTx/>
        <a:buSzPct val="100000"/>
        <a:buFont typeface="Arial" panose="020B0604020202020204" pitchFamily="34" charset="0"/>
        <a:buChar char="•"/>
        <a:tabLst/>
        <a:defRPr kumimoji="1" lang="en-US" sz="1108" b="0" kern="1200" baseline="0" dirty="0" smtClean="0">
          <a:solidFill>
            <a:schemeClr val="tx1"/>
          </a:solidFill>
          <a:latin typeface="+mn-lt"/>
          <a:ea typeface="+mn-ea"/>
          <a:cs typeface="+mn-cs"/>
        </a:defRPr>
      </a:lvl4pPr>
      <a:lvl5pPr marL="532794" indent="-176398" algn="l" defTabSz="798504" rtl="0" eaLnBrk="1" latinLnBrk="0" hangingPunct="1">
        <a:spcBef>
          <a:spcPts val="0"/>
        </a:spcBef>
        <a:spcAft>
          <a:spcPts val="1000"/>
        </a:spcAft>
        <a:buClrTx/>
        <a:buSzPct val="100000"/>
        <a:buFont typeface="Verdana" panose="020B0604030504040204" pitchFamily="34" charset="0"/>
        <a:buChar char="−"/>
        <a:tabLst/>
        <a:defRPr kumimoji="1" lang="en-US" sz="1100" kern="1200" baseline="0" dirty="0" smtClean="0">
          <a:solidFill>
            <a:schemeClr val="tx1"/>
          </a:solidFill>
          <a:latin typeface="+mn-lt"/>
          <a:ea typeface="+mn-ea"/>
          <a:cs typeface="+mn-cs"/>
        </a:defRPr>
      </a:lvl5pPr>
      <a:lvl6pPr marL="532794" indent="-176398" algn="l" defTabSz="914390" rtl="0" eaLnBrk="1" latinLnBrk="0" hangingPunct="1">
        <a:spcBef>
          <a:spcPts val="0"/>
        </a:spcBef>
        <a:spcAft>
          <a:spcPts val="1000"/>
        </a:spcAft>
        <a:buFont typeface="Verdana" panose="020B0604030504040204" pitchFamily="34" charset="0"/>
        <a:buChar char="−"/>
        <a:defRPr kumimoji="1" sz="1200" kern="1200" baseline="0">
          <a:solidFill>
            <a:schemeClr val="tx1"/>
          </a:solidFill>
          <a:latin typeface="+mn-lt"/>
          <a:ea typeface="+mn-ea"/>
          <a:cs typeface="+mn-cs"/>
        </a:defRPr>
      </a:lvl6pPr>
      <a:lvl7pPr marL="532794" indent="-176398" algn="l" defTabSz="914390" rtl="0" eaLnBrk="1" latinLnBrk="0" hangingPunct="1">
        <a:spcBef>
          <a:spcPts val="0"/>
        </a:spcBef>
        <a:spcAft>
          <a:spcPts val="1000"/>
        </a:spcAft>
        <a:buFont typeface="Verdana" panose="020B0604030504040204" pitchFamily="34" charset="0"/>
        <a:buChar char="−"/>
        <a:defRPr kumimoji="1" sz="1200" kern="1200">
          <a:solidFill>
            <a:schemeClr val="tx1"/>
          </a:solidFill>
          <a:latin typeface="+mn-lt"/>
          <a:ea typeface="+mn-ea"/>
          <a:cs typeface="+mn-cs"/>
        </a:defRPr>
      </a:lvl7pPr>
      <a:lvl8pPr marL="532794" indent="-176398" algn="l" defTabSz="914390" rtl="0" eaLnBrk="1" latinLnBrk="0" hangingPunct="1">
        <a:spcBef>
          <a:spcPts val="0"/>
        </a:spcBef>
        <a:spcAft>
          <a:spcPts val="1000"/>
        </a:spcAft>
        <a:buFont typeface="Verdana" panose="020B0604030504040204" pitchFamily="34" charset="0"/>
        <a:buChar char="−"/>
        <a:defRPr kumimoji="1" sz="1200" kern="1200" baseline="0">
          <a:solidFill>
            <a:schemeClr val="tx1"/>
          </a:solidFill>
          <a:latin typeface="+mn-lt"/>
          <a:ea typeface="+mn-ea"/>
          <a:cs typeface="+mn-cs"/>
        </a:defRPr>
      </a:lvl8pPr>
      <a:lvl9pPr marL="532794" indent="-176398" algn="l" defTabSz="914390" rtl="0" eaLnBrk="1" latinLnBrk="0" hangingPunct="1">
        <a:spcBef>
          <a:spcPts val="0"/>
        </a:spcBef>
        <a:spcAft>
          <a:spcPts val="1000"/>
        </a:spcAft>
        <a:buFont typeface="Verdana" panose="020B0604030504040204" pitchFamily="34" charset="0"/>
        <a:buChar char="−"/>
        <a:defRPr kumimoji="1" sz="1200" kern="1200" baseline="0">
          <a:solidFill>
            <a:schemeClr val="tx1"/>
          </a:solidFill>
          <a:latin typeface="+mn-lt"/>
          <a:ea typeface="+mn-ea"/>
          <a:cs typeface="+mn-cs"/>
        </a:defRPr>
      </a:lvl9pPr>
    </p:bodyStyle>
    <p:otherStyle>
      <a:defPPr>
        <a:defRPr lang="en-US"/>
      </a:defPPr>
      <a:lvl1pPr marL="0" algn="l" defTabSz="914390" rtl="0" eaLnBrk="1" latinLnBrk="0" hangingPunct="1">
        <a:defRPr kumimoji="1" sz="1800" kern="1200">
          <a:solidFill>
            <a:schemeClr val="tx1"/>
          </a:solidFill>
          <a:latin typeface="+mn-lt"/>
          <a:ea typeface="+mn-ea"/>
          <a:cs typeface="+mn-cs"/>
        </a:defRPr>
      </a:lvl1pPr>
      <a:lvl2pPr marL="457196" algn="l" defTabSz="914390" rtl="0" eaLnBrk="1" latinLnBrk="0" hangingPunct="1">
        <a:defRPr kumimoji="1" sz="1800" kern="1200">
          <a:solidFill>
            <a:schemeClr val="tx1"/>
          </a:solidFill>
          <a:latin typeface="+mn-lt"/>
          <a:ea typeface="+mn-ea"/>
          <a:cs typeface="+mn-cs"/>
        </a:defRPr>
      </a:lvl2pPr>
      <a:lvl3pPr marL="914390" algn="l" defTabSz="914390" rtl="0" eaLnBrk="1" latinLnBrk="0" hangingPunct="1">
        <a:defRPr kumimoji="1" sz="1800" kern="1200">
          <a:solidFill>
            <a:schemeClr val="tx1"/>
          </a:solidFill>
          <a:latin typeface="+mn-lt"/>
          <a:ea typeface="+mn-ea"/>
          <a:cs typeface="+mn-cs"/>
        </a:defRPr>
      </a:lvl3pPr>
      <a:lvl4pPr marL="1371584" algn="l" defTabSz="914390" rtl="0" eaLnBrk="1" latinLnBrk="0" hangingPunct="1">
        <a:defRPr kumimoji="1" sz="1800" kern="1200">
          <a:solidFill>
            <a:schemeClr val="tx1"/>
          </a:solidFill>
          <a:latin typeface="+mn-lt"/>
          <a:ea typeface="+mn-ea"/>
          <a:cs typeface="+mn-cs"/>
        </a:defRPr>
      </a:lvl4pPr>
      <a:lvl5pPr marL="1828778" algn="l" defTabSz="914390" rtl="0" eaLnBrk="1" latinLnBrk="0" hangingPunct="1">
        <a:defRPr kumimoji="1" sz="1800" kern="1200">
          <a:solidFill>
            <a:schemeClr val="tx1"/>
          </a:solidFill>
          <a:latin typeface="+mn-lt"/>
          <a:ea typeface="+mn-ea"/>
          <a:cs typeface="+mn-cs"/>
        </a:defRPr>
      </a:lvl5pPr>
      <a:lvl6pPr marL="2285974" algn="l" defTabSz="914390" rtl="0" eaLnBrk="1" latinLnBrk="0" hangingPunct="1">
        <a:defRPr kumimoji="1" sz="1800" kern="1200">
          <a:solidFill>
            <a:schemeClr val="tx1"/>
          </a:solidFill>
          <a:latin typeface="+mn-lt"/>
          <a:ea typeface="+mn-ea"/>
          <a:cs typeface="+mn-cs"/>
        </a:defRPr>
      </a:lvl6pPr>
      <a:lvl7pPr marL="2743169" algn="l" defTabSz="914390" rtl="0" eaLnBrk="1" latinLnBrk="0" hangingPunct="1">
        <a:defRPr kumimoji="1" sz="1800" kern="1200">
          <a:solidFill>
            <a:schemeClr val="tx1"/>
          </a:solidFill>
          <a:latin typeface="+mn-lt"/>
          <a:ea typeface="+mn-ea"/>
          <a:cs typeface="+mn-cs"/>
        </a:defRPr>
      </a:lvl7pPr>
      <a:lvl8pPr marL="3200363" algn="l" defTabSz="914390" rtl="0" eaLnBrk="1" latinLnBrk="0" hangingPunct="1">
        <a:defRPr kumimoji="1" sz="1800" kern="1200">
          <a:solidFill>
            <a:schemeClr val="tx1"/>
          </a:solidFill>
          <a:latin typeface="+mn-lt"/>
          <a:ea typeface="+mn-ea"/>
          <a:cs typeface="+mn-cs"/>
        </a:defRPr>
      </a:lvl8pPr>
      <a:lvl9pPr marL="3657558" algn="l" defTabSz="91439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3120">
          <p15:clr>
            <a:srgbClr val="A4A3A4"/>
          </p15:clr>
        </p15:guide>
        <p15:guide id="1" orient="horz" pos="96">
          <p15:clr>
            <a:srgbClr val="A4A3A4"/>
          </p15:clr>
        </p15:guide>
        <p15:guide id="2" pos="3007">
          <p15:clr>
            <a:srgbClr val="A4A3A4"/>
          </p15:clr>
        </p15:guide>
        <p15:guide id="3" pos="3233">
          <p15:clr>
            <a:srgbClr val="A4A3A4"/>
          </p15:clr>
        </p15:guide>
        <p15:guide id="4" pos="5978">
          <p15:clr>
            <a:srgbClr val="A4A3A4"/>
          </p15:clr>
        </p15:guide>
        <p15:guide id="5" pos="262">
          <p15:clr>
            <a:srgbClr val="A4A3A4"/>
          </p15:clr>
        </p15:guide>
        <p15:guide id="6" orient="horz" pos="504">
          <p15:clr>
            <a:srgbClr val="A4A3A4"/>
          </p15:clr>
        </p15:guide>
        <p15:guide id="7" orient="horz" pos="640">
          <p15:clr>
            <a:srgbClr val="A4A3A4"/>
          </p15:clr>
        </p15:guide>
        <p15:guide id="8" orient="horz" pos="935">
          <p15:clr>
            <a:srgbClr val="A4A3A4"/>
          </p15:clr>
        </p15:guide>
        <p15:guide id="9" orient="horz" pos="3974">
          <p15:clr>
            <a:srgbClr val="A4A3A4"/>
          </p15:clr>
        </p15:guide>
        <p15:guide id="10" orient="horz" pos="4156">
          <p15:clr>
            <a:srgbClr val="A4A3A4"/>
          </p15:clr>
        </p15:guide>
        <p15:guide id="11" orient="horz" pos="4269">
          <p15:clr>
            <a:srgbClr val="A4A3A4"/>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22"/>
          <p:cNvSpPr>
            <a:spLocks noChangeArrowheads="1"/>
          </p:cNvSpPr>
          <p:nvPr/>
        </p:nvSpPr>
        <p:spPr bwMode="auto">
          <a:xfrm>
            <a:off x="-11261" y="-27061"/>
            <a:ext cx="9154033" cy="450693"/>
          </a:xfrm>
          <a:prstGeom prst="roundRect">
            <a:avLst>
              <a:gd name="adj" fmla="val 0"/>
            </a:avLst>
          </a:prstGeom>
          <a:solidFill>
            <a:schemeClr val="tx1"/>
          </a:solidFill>
          <a:ln w="9525" algn="ctr">
            <a:noFill/>
            <a:round/>
            <a:headEnd/>
            <a:tailEnd/>
          </a:ln>
        </p:spPr>
        <p:txBody>
          <a:bodyPr wrap="square" lIns="80574" tIns="40287" rIns="80574" bIns="40287" anchor="ctr">
            <a:spAutoFit/>
          </a:bodyPr>
          <a:lstStyle>
            <a:lvl1pPr algn="l" defTabSz="1143000" eaLnBrk="0" hangingPunct="0">
              <a:spcBef>
                <a:spcPct val="20000"/>
              </a:spcBef>
              <a:buChar char="•"/>
              <a:defRPr kumimoji="1" sz="4000">
                <a:solidFill>
                  <a:schemeClr val="tx1"/>
                </a:solidFill>
                <a:latin typeface="Arial" charset="0"/>
                <a:ea typeface="ＭＳ Ｐゴシック" charset="-128"/>
              </a:defRPr>
            </a:lvl1pPr>
            <a:lvl2pPr marL="742950" indent="-285750" algn="l" defTabSz="1143000" eaLnBrk="0" hangingPunct="0">
              <a:spcBef>
                <a:spcPct val="20000"/>
              </a:spcBef>
              <a:buChar char="–"/>
              <a:defRPr kumimoji="1" sz="3500">
                <a:solidFill>
                  <a:schemeClr val="tx1"/>
                </a:solidFill>
                <a:latin typeface="Arial" charset="0"/>
                <a:ea typeface="ＭＳ Ｐゴシック" charset="-128"/>
              </a:defRPr>
            </a:lvl2pPr>
            <a:lvl3pPr marL="1143000" indent="-228600" algn="l" defTabSz="1143000" eaLnBrk="0" hangingPunct="0">
              <a:spcBef>
                <a:spcPct val="20000"/>
              </a:spcBef>
              <a:buChar char="•"/>
              <a:defRPr kumimoji="1" sz="3000">
                <a:solidFill>
                  <a:schemeClr val="tx1"/>
                </a:solidFill>
                <a:latin typeface="Arial" charset="0"/>
                <a:ea typeface="ＭＳ Ｐゴシック" charset="-128"/>
              </a:defRPr>
            </a:lvl3pPr>
            <a:lvl4pPr marL="1600200" indent="-228600" algn="l" defTabSz="1143000" eaLnBrk="0" hangingPunct="0">
              <a:spcBef>
                <a:spcPct val="20000"/>
              </a:spcBef>
              <a:buChar char="–"/>
              <a:defRPr kumimoji="1" sz="2500">
                <a:solidFill>
                  <a:schemeClr val="tx1"/>
                </a:solidFill>
                <a:latin typeface="Arial" charset="0"/>
                <a:ea typeface="ＭＳ Ｐゴシック" charset="-128"/>
              </a:defRPr>
            </a:lvl4pPr>
            <a:lvl5pPr marL="2057400" indent="-228600" algn="l" defTabSz="1143000" eaLnBrk="0" hangingPunct="0">
              <a:spcBef>
                <a:spcPct val="20000"/>
              </a:spcBef>
              <a:buChar char="»"/>
              <a:defRPr kumimoji="1" sz="2500">
                <a:solidFill>
                  <a:schemeClr val="tx1"/>
                </a:solidFill>
                <a:latin typeface="Arial" charset="0"/>
                <a:ea typeface="ＭＳ Ｐゴシック" charset="-128"/>
              </a:defRPr>
            </a:lvl5pPr>
            <a:lvl6pPr marL="2514600" indent="-228600" defTabSz="1143000" eaLnBrk="0" fontAlgn="base" hangingPunct="0">
              <a:spcBef>
                <a:spcPct val="20000"/>
              </a:spcBef>
              <a:spcAft>
                <a:spcPct val="0"/>
              </a:spcAft>
              <a:buChar char="»"/>
              <a:defRPr kumimoji="1" sz="2500">
                <a:solidFill>
                  <a:schemeClr val="tx1"/>
                </a:solidFill>
                <a:latin typeface="Arial" charset="0"/>
                <a:ea typeface="ＭＳ Ｐゴシック" charset="-128"/>
              </a:defRPr>
            </a:lvl6pPr>
            <a:lvl7pPr marL="2971800" indent="-228600" defTabSz="1143000" eaLnBrk="0" fontAlgn="base" hangingPunct="0">
              <a:spcBef>
                <a:spcPct val="20000"/>
              </a:spcBef>
              <a:spcAft>
                <a:spcPct val="0"/>
              </a:spcAft>
              <a:buChar char="»"/>
              <a:defRPr kumimoji="1" sz="2500">
                <a:solidFill>
                  <a:schemeClr val="tx1"/>
                </a:solidFill>
                <a:latin typeface="Arial" charset="0"/>
                <a:ea typeface="ＭＳ Ｐゴシック" charset="-128"/>
              </a:defRPr>
            </a:lvl7pPr>
            <a:lvl8pPr marL="3429000" indent="-228600" defTabSz="1143000" eaLnBrk="0" fontAlgn="base" hangingPunct="0">
              <a:spcBef>
                <a:spcPct val="20000"/>
              </a:spcBef>
              <a:spcAft>
                <a:spcPct val="0"/>
              </a:spcAft>
              <a:buChar char="»"/>
              <a:defRPr kumimoji="1" sz="2500">
                <a:solidFill>
                  <a:schemeClr val="tx1"/>
                </a:solidFill>
                <a:latin typeface="Arial" charset="0"/>
                <a:ea typeface="ＭＳ Ｐゴシック" charset="-128"/>
              </a:defRPr>
            </a:lvl8pPr>
            <a:lvl9pPr marL="3886200" indent="-228600" defTabSz="1143000" eaLnBrk="0" fontAlgn="base" hangingPunct="0">
              <a:spcBef>
                <a:spcPct val="20000"/>
              </a:spcBef>
              <a:spcAft>
                <a:spcPct val="0"/>
              </a:spcAft>
              <a:buChar char="»"/>
              <a:defRPr kumimoji="1" sz="2500">
                <a:solidFill>
                  <a:schemeClr val="tx1"/>
                </a:solidFill>
                <a:latin typeface="Arial" charset="0"/>
                <a:ea typeface="ＭＳ Ｐゴシック" charset="-128"/>
              </a:defRPr>
            </a:lvl9pPr>
          </a:lstStyle>
          <a:p>
            <a:pPr algn="ctr">
              <a:buFontTx/>
              <a:buNone/>
            </a:pPr>
            <a:r>
              <a:rPr kumimoji="0" lang="ja-JP" altLang="en-US" sz="2400" b="1"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大阪府指定出資法人</a:t>
            </a:r>
            <a:endParaRPr kumimoji="0" lang="en-US" altLang="ja-JP" sz="2400" b="1"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4"/>
          <p:cNvSpPr>
            <a:spLocks noChangeArrowheads="1"/>
          </p:cNvSpPr>
          <p:nvPr/>
        </p:nvSpPr>
        <p:spPr bwMode="auto">
          <a:xfrm>
            <a:off x="85725" y="0"/>
            <a:ext cx="9058275" cy="394654"/>
          </a:xfrm>
          <a:prstGeom prst="rect">
            <a:avLst/>
          </a:prstGeom>
          <a:solidFill>
            <a:schemeClr val="tx1"/>
          </a:solidFill>
          <a:ln w="38100">
            <a:noFill/>
            <a:miter lim="800000"/>
            <a:headEnd/>
            <a:tailEnd/>
          </a:ln>
          <a:effectLst/>
        </p:spPr>
        <p:txBody>
          <a:bodyPr wrap="none" tIns="82800" bIns="82800" anchor="ctr"/>
          <a:lstStyle>
            <a:lvl1pPr algn="l" eaLnBrk="0" hangingPunct="0">
              <a:spcBef>
                <a:spcPct val="20000"/>
              </a:spcBef>
              <a:buChar char="•"/>
              <a:defRPr kumimoji="1" sz="3200">
                <a:solidFill>
                  <a:schemeClr val="tx1"/>
                </a:solidFill>
                <a:latin typeface="Arial" charset="0"/>
                <a:ea typeface="ＭＳ Ｐゴシック" pitchFamily="50" charset="-128"/>
              </a:defRPr>
            </a:lvl1pPr>
            <a:lvl2pPr marL="742950" indent="-285750" algn="l" eaLnBrk="0" hangingPunct="0">
              <a:spcBef>
                <a:spcPct val="20000"/>
              </a:spcBef>
              <a:buChar char="–"/>
              <a:defRPr kumimoji="1" sz="2800">
                <a:solidFill>
                  <a:schemeClr val="tx1"/>
                </a:solidFill>
                <a:latin typeface="Arial" charset="0"/>
                <a:ea typeface="ＭＳ Ｐゴシック" pitchFamily="50" charset="-128"/>
              </a:defRPr>
            </a:lvl2pPr>
            <a:lvl3pPr marL="1143000" indent="-228600" algn="l" eaLnBrk="0" hangingPunct="0">
              <a:spcBef>
                <a:spcPct val="20000"/>
              </a:spcBef>
              <a:buChar char="•"/>
              <a:defRPr kumimoji="1" sz="2400">
                <a:solidFill>
                  <a:schemeClr val="tx1"/>
                </a:solidFill>
                <a:latin typeface="Arial" charset="0"/>
                <a:ea typeface="ＭＳ Ｐゴシック" pitchFamily="50" charset="-128"/>
              </a:defRPr>
            </a:lvl3pPr>
            <a:lvl4pPr marL="1600200" indent="-228600" algn="l" eaLnBrk="0" hangingPunct="0">
              <a:spcBef>
                <a:spcPct val="20000"/>
              </a:spcBef>
              <a:buChar char="–"/>
              <a:defRPr kumimoji="1" sz="2000">
                <a:solidFill>
                  <a:schemeClr val="tx1"/>
                </a:solidFill>
                <a:latin typeface="Arial" charset="0"/>
                <a:ea typeface="ＭＳ Ｐゴシック" pitchFamily="50" charset="-128"/>
              </a:defRPr>
            </a:lvl4pPr>
            <a:lvl5pPr marL="2057400" indent="-228600" algn="l"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None/>
            </a:pPr>
            <a:r>
              <a:rPr lang="ja-JP" altLang="en-US" sz="2000" b="1" dirty="0">
                <a:solidFill>
                  <a:schemeClr val="bg1"/>
                </a:solidFill>
                <a:latin typeface="Meiryo UI" pitchFamily="50" charset="-128"/>
                <a:ea typeface="Meiryo UI" pitchFamily="50" charset="-128"/>
                <a:cs typeface="Meiryo UI" pitchFamily="50" charset="-128"/>
              </a:rPr>
              <a:t>千里ライフサイエンス振興財団における府関与ポストの必要性</a:t>
            </a:r>
            <a:endParaRPr lang="ja-JP" altLang="ja-JP" sz="2400" b="1" dirty="0">
              <a:solidFill>
                <a:schemeClr val="bg1"/>
              </a:solidFill>
              <a:latin typeface="Arial" pitchFamily="34" charset="0"/>
              <a:cs typeface="ＭＳ Ｐゴシック" pitchFamily="50" charset="-128"/>
            </a:endParaRPr>
          </a:p>
        </p:txBody>
      </p:sp>
      <p:sp>
        <p:nvSpPr>
          <p:cNvPr id="12" name="角丸四角形 11"/>
          <p:cNvSpPr/>
          <p:nvPr/>
        </p:nvSpPr>
        <p:spPr>
          <a:xfrm>
            <a:off x="85725" y="474539"/>
            <a:ext cx="1581994" cy="218221"/>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法人の概要</a:t>
            </a:r>
            <a:endParaRPr lang="en-US" altLang="ja-JP" sz="12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3388665837"/>
              </p:ext>
            </p:extLst>
          </p:nvPr>
        </p:nvGraphicFramePr>
        <p:xfrm>
          <a:off x="73594" y="726065"/>
          <a:ext cx="4245873" cy="1706880"/>
        </p:xfrm>
        <a:graphic>
          <a:graphicData uri="http://schemas.openxmlformats.org/drawingml/2006/table">
            <a:tbl>
              <a:tblPr firstRow="1" bandRow="1">
                <a:tableStyleId>{5C22544A-7EE6-4342-B048-85BDC9FD1C3A}</a:tableStyleId>
              </a:tblPr>
              <a:tblGrid>
                <a:gridCol w="1211128">
                  <a:extLst>
                    <a:ext uri="{9D8B030D-6E8A-4147-A177-3AD203B41FA5}">
                      <a16:colId xmlns:a16="http://schemas.microsoft.com/office/drawing/2014/main" val="3234377593"/>
                    </a:ext>
                  </a:extLst>
                </a:gridCol>
                <a:gridCol w="3034745">
                  <a:extLst>
                    <a:ext uri="{9D8B030D-6E8A-4147-A177-3AD203B41FA5}">
                      <a16:colId xmlns:a16="http://schemas.microsoft.com/office/drawing/2014/main" val="2203673459"/>
                    </a:ext>
                  </a:extLst>
                </a:gridCol>
              </a:tblGrid>
              <a:tr h="239289">
                <a:tc>
                  <a:txBody>
                    <a:bodyPr/>
                    <a:lstStyle/>
                    <a:p>
                      <a:r>
                        <a:rPr kumimoji="1" lang="ja-JP" altLang="en-US" sz="1100" dirty="0">
                          <a:latin typeface="Meiryo UI" panose="020B0604030504040204" pitchFamily="50" charset="-128"/>
                          <a:ea typeface="Meiryo UI" panose="020B0604030504040204" pitchFamily="50" charset="-128"/>
                        </a:rPr>
                        <a:t>代表者名</a:t>
                      </a:r>
                    </a:p>
                  </a:txBody>
                  <a:tcPr/>
                </a:tc>
                <a:tc>
                  <a:txBody>
                    <a:bodyPr/>
                    <a:lstStyle/>
                    <a:p>
                      <a:r>
                        <a:rPr kumimoji="1" lang="ja-JP" altLang="en-US" sz="1100" dirty="0">
                          <a:latin typeface="Meiryo UI" panose="020B0604030504040204" pitchFamily="50" charset="-128"/>
                          <a:ea typeface="Meiryo UI" panose="020B0604030504040204" pitchFamily="50" charset="-128"/>
                        </a:rPr>
                        <a:t>理事長　審良　静男</a:t>
                      </a:r>
                    </a:p>
                  </a:txBody>
                  <a:tcPr/>
                </a:tc>
                <a:extLst>
                  <a:ext uri="{0D108BD9-81ED-4DB2-BD59-A6C34878D82A}">
                    <a16:rowId xmlns:a16="http://schemas.microsoft.com/office/drawing/2014/main" val="3605998363"/>
                  </a:ext>
                </a:extLst>
              </a:tr>
              <a:tr h="223552">
                <a:tc>
                  <a:txBody>
                    <a:bodyPr/>
                    <a:lstStyle/>
                    <a:p>
                      <a:r>
                        <a:rPr kumimoji="1" lang="ja-JP" altLang="en-US" sz="1100" dirty="0">
                          <a:latin typeface="Meiryo UI" panose="020B0604030504040204" pitchFamily="50" charset="-128"/>
                          <a:ea typeface="Meiryo UI" panose="020B0604030504040204" pitchFamily="50" charset="-128"/>
                        </a:rPr>
                        <a:t>設立年月日</a:t>
                      </a:r>
                    </a:p>
                  </a:txBody>
                  <a:tcPr/>
                </a:tc>
                <a:tc>
                  <a:txBody>
                    <a:bodyPr/>
                    <a:lstStyle/>
                    <a:p>
                      <a:r>
                        <a:rPr kumimoji="1" lang="ja-JP" altLang="en-US" sz="1100" dirty="0">
                          <a:latin typeface="Meiryo UI" panose="020B0604030504040204" pitchFamily="50" charset="-128"/>
                          <a:ea typeface="Meiryo UI" panose="020B0604030504040204" pitchFamily="50" charset="-128"/>
                        </a:rPr>
                        <a:t>平成</a:t>
                      </a:r>
                      <a:r>
                        <a:rPr kumimoji="1" lang="en-US" altLang="ja-JP" sz="1100" dirty="0">
                          <a:latin typeface="Meiryo UI" panose="020B0604030504040204" pitchFamily="50" charset="-128"/>
                          <a:ea typeface="Meiryo UI" panose="020B0604030504040204" pitchFamily="50" charset="-128"/>
                        </a:rPr>
                        <a:t>2</a:t>
                      </a:r>
                      <a:r>
                        <a:rPr kumimoji="1" lang="ja-JP" altLang="en-US" sz="1100" dirty="0">
                          <a:latin typeface="Meiryo UI" panose="020B0604030504040204" pitchFamily="50" charset="-128"/>
                          <a:ea typeface="Meiryo UI" panose="020B0604030504040204" pitchFamily="50" charset="-128"/>
                        </a:rPr>
                        <a:t>年</a:t>
                      </a:r>
                      <a:r>
                        <a:rPr kumimoji="1" lang="en-US" altLang="ja-JP" sz="1100" dirty="0">
                          <a:latin typeface="Meiryo UI" panose="020B0604030504040204" pitchFamily="50" charset="-128"/>
                          <a:ea typeface="Meiryo UI" panose="020B0604030504040204" pitchFamily="50" charset="-128"/>
                        </a:rPr>
                        <a:t>7</a:t>
                      </a:r>
                      <a:r>
                        <a:rPr kumimoji="1" lang="ja-JP" altLang="en-US" sz="1100" dirty="0">
                          <a:latin typeface="Meiryo UI" panose="020B0604030504040204" pitchFamily="50" charset="-128"/>
                          <a:ea typeface="Meiryo UI" panose="020B0604030504040204" pitchFamily="50" charset="-128"/>
                        </a:rPr>
                        <a:t>月</a:t>
                      </a:r>
                      <a:r>
                        <a:rPr kumimoji="1" lang="en-US" altLang="ja-JP" sz="1100" dirty="0">
                          <a:latin typeface="Meiryo UI" panose="020B0604030504040204" pitchFamily="50" charset="-128"/>
                          <a:ea typeface="Meiryo UI" panose="020B0604030504040204" pitchFamily="50" charset="-128"/>
                        </a:rPr>
                        <a:t>31</a:t>
                      </a:r>
                      <a:r>
                        <a:rPr kumimoji="1" lang="ja-JP" altLang="en-US" sz="1100" dirty="0">
                          <a:latin typeface="Meiryo UI" panose="020B0604030504040204" pitchFamily="50" charset="-128"/>
                          <a:ea typeface="Meiryo UI" panose="020B0604030504040204" pitchFamily="50" charset="-128"/>
                        </a:rPr>
                        <a:t>日</a:t>
                      </a:r>
                    </a:p>
                  </a:txBody>
                  <a:tcPr/>
                </a:tc>
                <a:extLst>
                  <a:ext uri="{0D108BD9-81ED-4DB2-BD59-A6C34878D82A}">
                    <a16:rowId xmlns:a16="http://schemas.microsoft.com/office/drawing/2014/main" val="405324750"/>
                  </a:ext>
                </a:extLst>
              </a:tr>
              <a:tr h="199636">
                <a:tc>
                  <a:txBody>
                    <a:bodyPr/>
                    <a:lstStyle/>
                    <a:p>
                      <a:r>
                        <a:rPr kumimoji="1" lang="ja-JP" altLang="en-US" sz="1100" dirty="0">
                          <a:latin typeface="Meiryo UI" panose="020B0604030504040204" pitchFamily="50" charset="-128"/>
                          <a:ea typeface="Meiryo UI" panose="020B0604030504040204" pitchFamily="50" charset="-128"/>
                        </a:rPr>
                        <a:t>基本財産</a:t>
                      </a:r>
                    </a:p>
                  </a:txBody>
                  <a:tcPr/>
                </a:tc>
                <a:tc>
                  <a:txBody>
                    <a:bodyPr/>
                    <a:lstStyle/>
                    <a:p>
                      <a:r>
                        <a:rPr kumimoji="1" lang="ja-JP" altLang="en-US" sz="1100" dirty="0">
                          <a:latin typeface="Meiryo UI" panose="020B0604030504040204" pitchFamily="50" charset="-128"/>
                          <a:ea typeface="Meiryo UI" panose="020B0604030504040204" pitchFamily="50" charset="-128"/>
                        </a:rPr>
                        <a:t>約</a:t>
                      </a:r>
                      <a:r>
                        <a:rPr kumimoji="1" lang="en-US" altLang="ja-JP" sz="1100" dirty="0">
                          <a:latin typeface="Meiryo UI" panose="020B0604030504040204" pitchFamily="50" charset="-128"/>
                          <a:ea typeface="Meiryo UI" panose="020B0604030504040204" pitchFamily="50" charset="-128"/>
                        </a:rPr>
                        <a:t>30</a:t>
                      </a:r>
                      <a:r>
                        <a:rPr kumimoji="1" lang="ja-JP" altLang="en-US" sz="1100" dirty="0">
                          <a:latin typeface="Meiryo UI" panose="020B0604030504040204" pitchFamily="50" charset="-128"/>
                          <a:ea typeface="Meiryo UI" panose="020B0604030504040204" pitchFamily="50" charset="-128"/>
                        </a:rPr>
                        <a:t>億円（大阪府</a:t>
                      </a:r>
                      <a:r>
                        <a:rPr kumimoji="1" lang="en-US" altLang="ja-JP" sz="1100" dirty="0">
                          <a:latin typeface="Meiryo UI" panose="020B0604030504040204" pitchFamily="50" charset="-128"/>
                          <a:ea typeface="Meiryo UI" panose="020B0604030504040204" pitchFamily="50" charset="-128"/>
                        </a:rPr>
                        <a:t>10</a:t>
                      </a:r>
                      <a:r>
                        <a:rPr kumimoji="1" lang="ja-JP" altLang="en-US" sz="1100" dirty="0">
                          <a:latin typeface="Meiryo UI" panose="020B0604030504040204" pitchFamily="50" charset="-128"/>
                          <a:ea typeface="Meiryo UI" panose="020B0604030504040204" pitchFamily="50" charset="-128"/>
                        </a:rPr>
                        <a:t>億円、企業</a:t>
                      </a:r>
                      <a:r>
                        <a:rPr kumimoji="1" lang="en-US" altLang="ja-JP" sz="1100" dirty="0">
                          <a:latin typeface="Meiryo UI" panose="020B0604030504040204" pitchFamily="50" charset="-128"/>
                          <a:ea typeface="Meiryo UI" panose="020B0604030504040204" pitchFamily="50" charset="-128"/>
                        </a:rPr>
                        <a:t>20</a:t>
                      </a:r>
                      <a:r>
                        <a:rPr kumimoji="1" lang="ja-JP" altLang="en-US" sz="1100" dirty="0">
                          <a:latin typeface="Meiryo UI" panose="020B0604030504040204" pitchFamily="50" charset="-128"/>
                          <a:ea typeface="Meiryo UI" panose="020B0604030504040204" pitchFamily="50" charset="-128"/>
                        </a:rPr>
                        <a:t>億円）</a:t>
                      </a:r>
                    </a:p>
                  </a:txBody>
                  <a:tcPr/>
                </a:tc>
                <a:extLst>
                  <a:ext uri="{0D108BD9-81ED-4DB2-BD59-A6C34878D82A}">
                    <a16:rowId xmlns:a16="http://schemas.microsoft.com/office/drawing/2014/main" val="1161221809"/>
                  </a:ext>
                </a:extLst>
              </a:tr>
              <a:tr h="331780">
                <a:tc gridSpan="2">
                  <a:txBody>
                    <a:bodyPr/>
                    <a:lstStyle/>
                    <a:p>
                      <a:r>
                        <a:rPr kumimoji="1" lang="ja-JP" altLang="en-US" sz="1100" u="sng" dirty="0">
                          <a:solidFill>
                            <a:schemeClr val="tx1"/>
                          </a:solidFill>
                          <a:latin typeface="Meiryo UI" panose="020B0604030504040204" pitchFamily="50" charset="-128"/>
                          <a:ea typeface="Meiryo UI" panose="020B0604030504040204" pitchFamily="50" charset="-128"/>
                        </a:rPr>
                        <a:t>設立目的</a:t>
                      </a:r>
                      <a:r>
                        <a:rPr kumimoji="1" lang="ja-JP" altLang="en-US" sz="1100" dirty="0">
                          <a:solidFill>
                            <a:schemeClr val="tx1"/>
                          </a:solidFill>
                          <a:latin typeface="Meiryo UI" panose="020B0604030504040204" pitchFamily="50" charset="-128"/>
                          <a:ea typeface="Meiryo UI" panose="020B0604030504040204" pitchFamily="50" charset="-128"/>
                        </a:rPr>
                        <a:t>（定款第３条）</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大学、試験研究機関、産業、行政の連携・交流を促進するとともに、研究とその実用化を支援することにより、ライフサイエンス分野における大阪の優れた特性を更に伸ばし、研究・開発と産業の活性化を通じて社会に貢献することを目的とする。</a:t>
                      </a:r>
                    </a:p>
                  </a:txBody>
                  <a:tcPr/>
                </a:tc>
                <a:tc hMerge="1">
                  <a:txBody>
                    <a:bodyPr/>
                    <a:lstStyle/>
                    <a:p>
                      <a:endParaRPr kumimoji="1" lang="ja-JP" altLang="en-US" dirty="0"/>
                    </a:p>
                  </a:txBody>
                  <a:tcPr/>
                </a:tc>
                <a:extLst>
                  <a:ext uri="{0D108BD9-81ED-4DB2-BD59-A6C34878D82A}">
                    <a16:rowId xmlns:a16="http://schemas.microsoft.com/office/drawing/2014/main" val="232176399"/>
                  </a:ext>
                </a:extLst>
              </a:tr>
            </a:tbl>
          </a:graphicData>
        </a:graphic>
      </p:graphicFrame>
      <p:sp>
        <p:nvSpPr>
          <p:cNvPr id="14" name="正方形/長方形 13"/>
          <p:cNvSpPr/>
          <p:nvPr/>
        </p:nvSpPr>
        <p:spPr>
          <a:xfrm>
            <a:off x="100151" y="2483415"/>
            <a:ext cx="4163566" cy="2252348"/>
          </a:xfrm>
          <a:prstGeom prst="rect">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nSpc>
                <a:spcPts val="1400"/>
              </a:lnSpc>
            </a:pPr>
            <a:r>
              <a:rPr kumimoji="1" lang="en-US" altLang="ja-JP" sz="1200" b="1" dirty="0">
                <a:solidFill>
                  <a:schemeClr val="tx1"/>
                </a:solidFill>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現在の</a:t>
            </a:r>
            <a:r>
              <a:rPr lang="ja-JP" altLang="en-US" sz="1200" b="1" dirty="0">
                <a:solidFill>
                  <a:schemeClr val="tx1"/>
                </a:solidFill>
                <a:latin typeface="Meiryo UI" panose="020B0604030504040204" pitchFamily="50" charset="-128"/>
                <a:ea typeface="Meiryo UI" panose="020B0604030504040204" pitchFamily="50" charset="-128"/>
              </a:rPr>
              <a:t>法人の課題</a:t>
            </a:r>
            <a:r>
              <a:rPr kumimoji="1" lang="en-US" altLang="ja-JP" sz="1200" b="1" dirty="0">
                <a:solidFill>
                  <a:schemeClr val="tx1"/>
                </a:solidFill>
                <a:latin typeface="Meiryo UI" panose="020B0604030504040204" pitchFamily="50" charset="-128"/>
                <a:ea typeface="Meiryo UI" panose="020B0604030504040204" pitchFamily="50" charset="-128"/>
              </a:rPr>
              <a:t>】</a:t>
            </a:r>
          </a:p>
          <a:p>
            <a:pPr marL="93663" indent="-93663">
              <a:lnSpc>
                <a:spcPts val="1400"/>
              </a:lnSpc>
            </a:pPr>
            <a:r>
              <a:rPr lang="ja-JP" altLang="en-US" sz="1100" dirty="0">
                <a:solidFill>
                  <a:schemeClr val="tx1"/>
                </a:solidFill>
                <a:latin typeface="Meiryo UI" panose="020B0604030504040204" pitchFamily="50" charset="-128"/>
                <a:ea typeface="Meiryo UI" panose="020B0604030504040204" pitchFamily="50" charset="-128"/>
              </a:rPr>
              <a:t>①実用化支援事業の強化</a:t>
            </a:r>
            <a:endParaRPr lang="en-US" altLang="ja-JP" sz="1100" dirty="0">
              <a:solidFill>
                <a:schemeClr val="tx1"/>
              </a:solidFill>
              <a:latin typeface="Meiryo UI" panose="020B0604030504040204" pitchFamily="50" charset="-128"/>
              <a:ea typeface="Meiryo UI" panose="020B0604030504040204" pitchFamily="50" charset="-128"/>
            </a:endParaRPr>
          </a:p>
          <a:p>
            <a:pPr marL="93663" indent="-93663">
              <a:lnSpc>
                <a:spcPts val="1400"/>
              </a:lnSpc>
            </a:pPr>
            <a:r>
              <a:rPr kumimoji="1" lang="ja-JP" altLang="en-US" sz="1100" dirty="0">
                <a:solidFill>
                  <a:schemeClr val="tx1"/>
                </a:solidFill>
                <a:latin typeface="Meiryo UI" panose="020B0604030504040204" pitchFamily="50" charset="-128"/>
                <a:ea typeface="Meiryo UI" panose="020B0604030504040204" pitchFamily="50" charset="-128"/>
              </a:rPr>
              <a:t>②経営基盤の強化</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93663" indent="-93663">
              <a:lnSpc>
                <a:spcPts val="1400"/>
              </a:lnSpc>
            </a:pPr>
            <a:r>
              <a:rPr lang="ja-JP" altLang="en-US" sz="1100" dirty="0">
                <a:solidFill>
                  <a:schemeClr val="tx1"/>
                </a:solidFill>
                <a:latin typeface="Meiryo UI" panose="020B0604030504040204" pitchFamily="50" charset="-128"/>
                <a:ea typeface="Meiryo UI" panose="020B0604030504040204" pitchFamily="50" charset="-128"/>
              </a:rPr>
              <a:t>③万博テーマに沿った新たな取組の検討</a:t>
            </a:r>
            <a:endParaRPr lang="en-US" altLang="ja-JP" sz="1200" dirty="0">
              <a:solidFill>
                <a:schemeClr val="tx1"/>
              </a:solidFill>
              <a:latin typeface="Meiryo UI" panose="020B0604030504040204" pitchFamily="50" charset="-128"/>
              <a:ea typeface="Meiryo UI" panose="020B0604030504040204" pitchFamily="50" charset="-128"/>
            </a:endParaRPr>
          </a:p>
          <a:p>
            <a:pPr marL="93663" indent="-93663">
              <a:lnSpc>
                <a:spcPts val="1400"/>
              </a:lnSpc>
            </a:pPr>
            <a:r>
              <a:rPr lang="en-US" altLang="ja-JP" sz="1200" b="1" dirty="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対応方針</a:t>
            </a:r>
            <a:r>
              <a:rPr lang="en-US" altLang="ja-JP" sz="1200" b="1" dirty="0">
                <a:solidFill>
                  <a:schemeClr val="tx1"/>
                </a:solidFill>
                <a:latin typeface="Meiryo UI" panose="020B0604030504040204" pitchFamily="50" charset="-128"/>
                <a:ea typeface="Meiryo UI" panose="020B0604030504040204" pitchFamily="50" charset="-128"/>
              </a:rPr>
              <a:t>】</a:t>
            </a:r>
          </a:p>
          <a:p>
            <a:pPr marL="93663" indent="-93663">
              <a:lnSpc>
                <a:spcPts val="1400"/>
              </a:lnSpc>
            </a:pPr>
            <a:r>
              <a:rPr lang="ja-JP" altLang="en-US" sz="1100" dirty="0">
                <a:solidFill>
                  <a:schemeClr val="tx1"/>
                </a:solidFill>
                <a:latin typeface="Meiryo UI" panose="020B0604030504040204" pitchFamily="50" charset="-128"/>
                <a:ea typeface="Meiryo UI" panose="020B0604030504040204" pitchFamily="50" charset="-128"/>
              </a:rPr>
              <a:t>①「実用化支援」事業の取組強化</a:t>
            </a:r>
            <a:endParaRPr lang="en-US" altLang="ja-JP" sz="1100" dirty="0">
              <a:solidFill>
                <a:schemeClr val="tx1"/>
              </a:solidFill>
              <a:latin typeface="Meiryo UI" panose="020B0604030504040204" pitchFamily="50" charset="-128"/>
              <a:ea typeface="Meiryo UI" panose="020B0604030504040204" pitchFamily="50" charset="-128"/>
            </a:endParaRPr>
          </a:p>
          <a:p>
            <a:pPr marL="93663" indent="-93663">
              <a:lnSpc>
                <a:spcPts val="1400"/>
              </a:lnSpc>
            </a:pPr>
            <a:r>
              <a:rPr lang="ja-JP" altLang="en-US" sz="1100" dirty="0">
                <a:solidFill>
                  <a:schemeClr val="tx1"/>
                </a:solidFill>
                <a:latin typeface="Meiryo UI" panose="020B0604030504040204" pitchFamily="50" charset="-128"/>
                <a:ea typeface="Meiryo UI" panose="020B0604030504040204" pitchFamily="50" charset="-128"/>
              </a:rPr>
              <a:t>　競争的資金の獲得等をめざして、国・大学・関係機関への働きかけの強化</a:t>
            </a:r>
            <a:endParaRPr lang="en-US" altLang="ja-JP" sz="1100" dirty="0">
              <a:solidFill>
                <a:schemeClr val="tx1"/>
              </a:solidFill>
              <a:latin typeface="Meiryo UI" panose="020B0604030504040204" pitchFamily="50" charset="-128"/>
              <a:ea typeface="Meiryo UI" panose="020B0604030504040204" pitchFamily="50" charset="-128"/>
            </a:endParaRPr>
          </a:p>
          <a:p>
            <a:pPr marL="93663" indent="-93663">
              <a:lnSpc>
                <a:spcPts val="1400"/>
              </a:lnSpc>
            </a:pPr>
            <a:r>
              <a:rPr lang="ja-JP" altLang="en-US" sz="1100" dirty="0">
                <a:solidFill>
                  <a:schemeClr val="tx1"/>
                </a:solidFill>
                <a:latin typeface="Meiryo UI" panose="020B0604030504040204" pitchFamily="50" charset="-128"/>
                <a:ea typeface="Meiryo UI" panose="020B0604030504040204" pitchFamily="50" charset="-128"/>
              </a:rPr>
              <a:t>②寄附金や国庫補助金等の外部資金の獲得、コスト縮減に向けた</a:t>
            </a:r>
            <a:endParaRPr lang="en-US" altLang="ja-JP" sz="1100" dirty="0">
              <a:solidFill>
                <a:schemeClr val="tx1"/>
              </a:solidFill>
              <a:latin typeface="Meiryo UI" panose="020B0604030504040204" pitchFamily="50" charset="-128"/>
              <a:ea typeface="Meiryo UI" panose="020B0604030504040204" pitchFamily="50" charset="-128"/>
            </a:endParaRPr>
          </a:p>
          <a:p>
            <a:pPr marL="93663" indent="-93663">
              <a:lnSpc>
                <a:spcPts val="1400"/>
              </a:lnSpc>
            </a:pPr>
            <a:r>
              <a:rPr lang="ja-JP" altLang="en-US" sz="1100" dirty="0">
                <a:solidFill>
                  <a:schemeClr val="tx1"/>
                </a:solidFill>
                <a:latin typeface="Meiryo UI" panose="020B0604030504040204" pitchFamily="50" charset="-128"/>
                <a:ea typeface="Meiryo UI" panose="020B0604030504040204" pitchFamily="50" charset="-128"/>
              </a:rPr>
              <a:t>　取組み</a:t>
            </a:r>
            <a:endParaRPr lang="en-US" altLang="ja-JP" sz="1100" dirty="0">
              <a:solidFill>
                <a:schemeClr val="tx1"/>
              </a:solidFill>
              <a:latin typeface="Meiryo UI" panose="020B0604030504040204" pitchFamily="50" charset="-128"/>
              <a:ea typeface="Meiryo UI" panose="020B0604030504040204" pitchFamily="50" charset="-128"/>
            </a:endParaRPr>
          </a:p>
          <a:p>
            <a:pPr marL="93663" indent="-93663">
              <a:lnSpc>
                <a:spcPts val="1500"/>
              </a:lnSpc>
            </a:pPr>
            <a:r>
              <a:rPr lang="ja-JP" altLang="en-US" sz="1100" dirty="0">
                <a:solidFill>
                  <a:schemeClr val="tx1"/>
                </a:solidFill>
                <a:latin typeface="Meiryo UI" panose="020B0604030504040204" pitchFamily="50" charset="-128"/>
                <a:ea typeface="Meiryo UI" panose="020B0604030504040204" pitchFamily="50" charset="-128"/>
              </a:rPr>
              <a:t>③万博テーマに沿った国際シンポジウムの開催や、ライフサイエンス系</a:t>
            </a:r>
            <a:r>
              <a:rPr lang="en-US" altLang="ja-JP" sz="1100" dirty="0">
                <a:solidFill>
                  <a:schemeClr val="tx1"/>
                </a:solidFill>
                <a:latin typeface="Meiryo UI" panose="020B0604030504040204" pitchFamily="50" charset="-128"/>
                <a:ea typeface="Meiryo UI" panose="020B0604030504040204" pitchFamily="50" charset="-128"/>
              </a:rPr>
              <a:t>MICE</a:t>
            </a:r>
            <a:r>
              <a:rPr lang="ja-JP" altLang="en-US" sz="1100" dirty="0">
                <a:solidFill>
                  <a:schemeClr val="tx1"/>
                </a:solidFill>
                <a:latin typeface="Meiryo UI" panose="020B0604030504040204" pitchFamily="50" charset="-128"/>
                <a:ea typeface="Meiryo UI" panose="020B0604030504040204" pitchFamily="50" charset="-128"/>
              </a:rPr>
              <a:t>の誘致・開催の検討</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47" name="正方形/長方形 46"/>
          <p:cNvSpPr/>
          <p:nvPr/>
        </p:nvSpPr>
        <p:spPr>
          <a:xfrm>
            <a:off x="4669758" y="2473215"/>
            <a:ext cx="4385707" cy="784830"/>
          </a:xfrm>
          <a:prstGeom prst="rect">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r>
              <a:rPr kumimoji="1" lang="en-US" altLang="ja-JP" sz="1200" b="1" dirty="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現在の専務理事の職務</a:t>
            </a:r>
            <a:r>
              <a:rPr kumimoji="1" lang="en-US" altLang="ja-JP" sz="1200" b="1" dirty="0">
                <a:solidFill>
                  <a:schemeClr val="tx1"/>
                </a:solidFill>
                <a:latin typeface="Meiryo UI" panose="020B0604030504040204" pitchFamily="50" charset="-128"/>
                <a:ea typeface="Meiryo UI" panose="020B0604030504040204" pitchFamily="50" charset="-128"/>
              </a:rPr>
              <a:t>】</a:t>
            </a:r>
          </a:p>
          <a:p>
            <a:r>
              <a:rPr lang="ja-JP" altLang="en-US" sz="1100" dirty="0">
                <a:solidFill>
                  <a:schemeClr val="tx1"/>
                </a:solidFill>
                <a:latin typeface="Meiryo UI" panose="020B0604030504040204" pitchFamily="50" charset="-128"/>
                <a:ea typeface="Meiryo UI" panose="020B0604030504040204" pitchFamily="50" charset="-128"/>
              </a:rPr>
              <a:t>１　実用化支援事業に関する業務</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２　資産運用業務</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３　その他事業全般の企画・執行管理及び理事長の補佐業務</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49" name="正方形/長方形 48"/>
          <p:cNvSpPr/>
          <p:nvPr/>
        </p:nvSpPr>
        <p:spPr>
          <a:xfrm>
            <a:off x="4669759" y="3394505"/>
            <a:ext cx="4385707" cy="3354765"/>
          </a:xfrm>
          <a:prstGeom prst="rect">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r>
              <a:rPr kumimoji="1" lang="en-US" altLang="ja-JP" sz="1200" b="1" dirty="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対象役員に府関係者が就任する必要性</a:t>
            </a:r>
            <a:r>
              <a:rPr kumimoji="1" lang="en-US" altLang="ja-JP" sz="1200" b="1" dirty="0">
                <a:solidFill>
                  <a:schemeClr val="tx1"/>
                </a:solidFill>
                <a:latin typeface="Meiryo UI" panose="020B0604030504040204" pitchFamily="50" charset="-128"/>
                <a:ea typeface="Meiryo UI" panose="020B0604030504040204" pitchFamily="50" charset="-128"/>
              </a:rPr>
              <a:t>】</a:t>
            </a:r>
          </a:p>
          <a:p>
            <a:pPr>
              <a:lnSpc>
                <a:spcPts val="12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indent="-171450">
              <a:lnSpc>
                <a:spcPts val="1200"/>
              </a:lnSpc>
              <a:buFont typeface="Wingdings" panose="05000000000000000000" pitchFamily="2" charset="2"/>
              <a:buChar char="Ø"/>
            </a:pPr>
            <a:r>
              <a:rPr lang="ja-JP" altLang="en-US" sz="1100" dirty="0">
                <a:solidFill>
                  <a:schemeClr val="tx1"/>
                </a:solidFill>
                <a:latin typeface="Meiryo UI" panose="020B0604030504040204" pitchFamily="50" charset="-128"/>
                <a:ea typeface="Meiryo UI" panose="020B0604030504040204" pitchFamily="50" charset="-128"/>
              </a:rPr>
              <a:t>ライフサイエンス拠点の形成や、総合調整機能等を担う府と、ライフサイエンス分野に関する高度・専門的な知見と人的ネットワークに強みを有する財団が車の両輪として連携し、府内ライフサイエンス産業振興を推進していくことが不可欠</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200"/>
              </a:lnSpc>
            </a:pPr>
            <a:endParaRPr lang="en-US" altLang="ja-JP" sz="1100" dirty="0">
              <a:solidFill>
                <a:schemeClr val="tx1"/>
              </a:solidFill>
              <a:latin typeface="Meiryo UI" panose="020B0604030504040204" pitchFamily="50" charset="-128"/>
              <a:ea typeface="Meiryo UI" panose="020B0604030504040204" pitchFamily="50" charset="-128"/>
            </a:endParaRPr>
          </a:p>
          <a:p>
            <a:pPr marL="171450" indent="-171450">
              <a:lnSpc>
                <a:spcPts val="1200"/>
              </a:lnSpc>
              <a:buFont typeface="Wingdings" panose="05000000000000000000" pitchFamily="2" charset="2"/>
              <a:buChar char="Ø"/>
            </a:pPr>
            <a:r>
              <a:rPr lang="ja-JP" altLang="en-US" sz="1100" dirty="0">
                <a:solidFill>
                  <a:schemeClr val="tx1"/>
                </a:solidFill>
                <a:latin typeface="Meiryo UI" panose="020B0604030504040204" pitchFamily="50" charset="-128"/>
                <a:ea typeface="Meiryo UI" panose="020B0604030504040204" pitchFamily="50" charset="-128"/>
              </a:rPr>
              <a:t>財団の設立の経緯や、その後の府と財団との役割の整理等を踏まえると、財団の事業は、府施策における府の事業を補完する役割を担うもの</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200"/>
              </a:lnSpc>
            </a:pPr>
            <a:endParaRPr lang="ja-JP" altLang="en-US" sz="1100" dirty="0">
              <a:solidFill>
                <a:schemeClr val="tx1"/>
              </a:solidFill>
              <a:latin typeface="Meiryo UI" panose="020B0604030504040204" pitchFamily="50" charset="-128"/>
              <a:ea typeface="Meiryo UI" panose="020B0604030504040204" pitchFamily="50" charset="-128"/>
            </a:endParaRPr>
          </a:p>
          <a:p>
            <a:pPr marL="171450" indent="-171450">
              <a:lnSpc>
                <a:spcPts val="1200"/>
              </a:lnSpc>
              <a:buFont typeface="Wingdings" panose="05000000000000000000" pitchFamily="2" charset="2"/>
              <a:buChar char="Ø"/>
            </a:pPr>
            <a:r>
              <a:rPr lang="ja-JP" altLang="en-US" sz="1100" dirty="0">
                <a:solidFill>
                  <a:schemeClr val="tx1"/>
                </a:solidFill>
                <a:latin typeface="Meiryo UI" panose="020B0604030504040204" pitchFamily="50" charset="-128"/>
                <a:ea typeface="Meiryo UI" panose="020B0604030504040204" pitchFamily="50" charset="-128"/>
              </a:rPr>
              <a:t>「大阪の再生・成長に向けた新戦略」に掲げる世界的なクラスター形成の実現のためには、万博に向けた府の最新の取組と連携していく上でも、府での経験を活かした府関係部署との綿密な連絡体制が不可欠</a:t>
            </a:r>
            <a:endParaRPr lang="en-US" altLang="ja-JP" sz="1100" dirty="0">
              <a:solidFill>
                <a:schemeClr val="tx1"/>
              </a:solidFill>
              <a:latin typeface="Meiryo UI" panose="020B0604030504040204" pitchFamily="50" charset="-128"/>
              <a:ea typeface="Meiryo UI" panose="020B0604030504040204" pitchFamily="50" charset="-128"/>
            </a:endParaRPr>
          </a:p>
          <a:p>
            <a:pPr marL="171450" indent="-171450">
              <a:lnSpc>
                <a:spcPts val="1200"/>
              </a:lnSpc>
              <a:buFont typeface="Wingdings" panose="05000000000000000000" pitchFamily="2" charset="2"/>
              <a:buChar char="Ø"/>
            </a:pPr>
            <a:endParaRPr lang="en-US" altLang="ja-JP" sz="1100" dirty="0">
              <a:solidFill>
                <a:schemeClr val="tx1"/>
              </a:solidFill>
              <a:latin typeface="Meiryo UI" panose="020B0604030504040204" pitchFamily="50" charset="-128"/>
              <a:ea typeface="Meiryo UI" panose="020B0604030504040204" pitchFamily="50" charset="-128"/>
            </a:endParaRPr>
          </a:p>
          <a:p>
            <a:pPr marL="171450" indent="-171450">
              <a:lnSpc>
                <a:spcPts val="1200"/>
              </a:lnSpc>
              <a:buFont typeface="Wingdings" panose="05000000000000000000" pitchFamily="2" charset="2"/>
              <a:buChar char="Ø"/>
            </a:pPr>
            <a:r>
              <a:rPr lang="ja-JP" altLang="en-US" sz="1100" dirty="0">
                <a:solidFill>
                  <a:schemeClr val="tx1"/>
                </a:solidFill>
                <a:latin typeface="Meiryo UI" panose="020B0604030504040204" pitchFamily="50" charset="-128"/>
                <a:ea typeface="Meiryo UI" panose="020B0604030504040204" pitchFamily="50" charset="-128"/>
              </a:rPr>
              <a:t>日常的に財団を代表して利害関係者との対外折衝や産学官の調整等を行うためには、中立的な立場で大所高所から府全域を見渡すことのできる常勤役員を置くことが必要</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200"/>
              </a:lnSpc>
            </a:pP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200"/>
              </a:lnSpc>
            </a:pPr>
            <a:r>
              <a:rPr lang="ja-JP" altLang="en-US" sz="1100" dirty="0">
                <a:solidFill>
                  <a:schemeClr val="tx1"/>
                </a:solidFill>
                <a:latin typeface="Meiryo UI" panose="020B0604030504040204" pitchFamily="50" charset="-128"/>
                <a:ea typeface="Meiryo UI" panose="020B0604030504040204" pitchFamily="50" charset="-128"/>
              </a:rPr>
              <a:t>　なお、理事</a:t>
            </a:r>
            <a:r>
              <a:rPr lang="en-US" altLang="ja-JP" sz="1100" dirty="0">
                <a:solidFill>
                  <a:schemeClr val="tx1"/>
                </a:solidFill>
                <a:latin typeface="Meiryo UI" panose="020B0604030504040204" pitchFamily="50" charset="-128"/>
                <a:ea typeface="Meiryo UI" panose="020B0604030504040204" pitchFamily="50" charset="-128"/>
              </a:rPr>
              <a:t>10</a:t>
            </a:r>
            <a:r>
              <a:rPr lang="ja-JP" altLang="en-US" sz="1100" dirty="0">
                <a:solidFill>
                  <a:schemeClr val="tx1"/>
                </a:solidFill>
                <a:latin typeface="Meiryo UI" panose="020B0604030504040204" pitchFamily="50" charset="-128"/>
                <a:ea typeface="Meiryo UI" panose="020B0604030504040204" pitchFamily="50" charset="-128"/>
              </a:rPr>
              <a:t>名のうち９名は非常勤で、その本務は大学教授、病院・研</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200"/>
              </a:lnSpc>
            </a:pPr>
            <a:r>
              <a:rPr lang="ja-JP" altLang="en-US" sz="1100" dirty="0">
                <a:solidFill>
                  <a:schemeClr val="tx1"/>
                </a:solidFill>
                <a:latin typeface="Meiryo UI" panose="020B0604030504040204" pitchFamily="50" charset="-128"/>
                <a:ea typeface="Meiryo UI" panose="020B0604030504040204" pitchFamily="50" charset="-128"/>
              </a:rPr>
              <a:t>　究機関の長、製薬企業役員であるため、上記役員の任を担うことは困難で　</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200"/>
              </a:lnSpc>
            </a:pPr>
            <a:r>
              <a:rPr lang="ja-JP" altLang="en-US" sz="1100" dirty="0">
                <a:solidFill>
                  <a:schemeClr val="tx1"/>
                </a:solidFill>
                <a:latin typeface="Meiryo UI" panose="020B0604030504040204" pitchFamily="50" charset="-128"/>
                <a:ea typeface="Meiryo UI" panose="020B0604030504040204" pitchFamily="50" charset="-128"/>
              </a:rPr>
              <a:t>　あり、官からの常勤役員の配置が必須</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64" name="角丸四角形 63"/>
          <p:cNvSpPr/>
          <p:nvPr/>
        </p:nvSpPr>
        <p:spPr>
          <a:xfrm>
            <a:off x="4878800" y="465738"/>
            <a:ext cx="1581994" cy="218221"/>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主な事業</a:t>
            </a:r>
            <a:endParaRPr lang="en-US" altLang="ja-JP" sz="12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ホームベース 64"/>
          <p:cNvSpPr/>
          <p:nvPr/>
        </p:nvSpPr>
        <p:spPr>
          <a:xfrm>
            <a:off x="4276978" y="2582755"/>
            <a:ext cx="178491" cy="623958"/>
          </a:xfrm>
          <a:prstGeom prst="homePlate">
            <a:avLst>
              <a:gd name="adj" fmla="val 3685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b="1" dirty="0">
              <a:solidFill>
                <a:prstClr val="white"/>
              </a:solidFill>
              <a:latin typeface="Meiryo UI" pitchFamily="50" charset="-128"/>
              <a:ea typeface="Meiryo UI" pitchFamily="50" charset="-128"/>
              <a:cs typeface="Meiryo UI" pitchFamily="50" charset="-128"/>
            </a:endParaRPr>
          </a:p>
        </p:txBody>
      </p:sp>
      <p:sp>
        <p:nvSpPr>
          <p:cNvPr id="67" name="ホームベース 66"/>
          <p:cNvSpPr/>
          <p:nvPr/>
        </p:nvSpPr>
        <p:spPr>
          <a:xfrm>
            <a:off x="4481992" y="2582755"/>
            <a:ext cx="190108" cy="618401"/>
          </a:xfrm>
          <a:prstGeom prst="homePlate">
            <a:avLst>
              <a:gd name="adj" fmla="val 3685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b="1" dirty="0">
              <a:solidFill>
                <a:prstClr val="white"/>
              </a:solidFill>
              <a:latin typeface="Meiryo UI" pitchFamily="50" charset="-128"/>
              <a:ea typeface="Meiryo UI" pitchFamily="50" charset="-128"/>
              <a:cs typeface="Meiryo UI" pitchFamily="50" charset="-128"/>
            </a:endParaRPr>
          </a:p>
        </p:txBody>
      </p:sp>
      <p:sp>
        <p:nvSpPr>
          <p:cNvPr id="2" name="テキスト ボックス 1"/>
          <p:cNvSpPr txBox="1"/>
          <p:nvPr/>
        </p:nvSpPr>
        <p:spPr bwMode="white">
          <a:xfrm>
            <a:off x="7902370" y="74547"/>
            <a:ext cx="1038494" cy="276999"/>
          </a:xfrm>
          <a:prstGeom prst="rect">
            <a:avLst/>
          </a:prstGeom>
          <a:noFill/>
          <a:ln>
            <a:solidFill>
              <a:schemeClr val="bg1"/>
            </a:solidFill>
          </a:ln>
        </p:spPr>
        <p:txBody>
          <a:bodyPr wrap="square" rtlCol="0">
            <a:spAutoFit/>
          </a:bodyPr>
          <a:lstStyle/>
          <a:p>
            <a:pPr algn="ctr"/>
            <a:r>
              <a:rPr lang="ja-JP" altLang="en-US" sz="1200">
                <a:solidFill>
                  <a:schemeClr val="bg1"/>
                </a:solidFill>
                <a:latin typeface="Meiryo UI" panose="020B0604030504040204" pitchFamily="50" charset="-128"/>
                <a:ea typeface="Meiryo UI" panose="020B0604030504040204" pitchFamily="50" charset="-128"/>
              </a:rPr>
              <a:t>参考</a:t>
            </a:r>
            <a:r>
              <a:rPr kumimoji="1" lang="ja-JP" altLang="en-US" sz="1200" smtClean="0">
                <a:solidFill>
                  <a:schemeClr val="bg1"/>
                </a:solidFill>
                <a:latin typeface="Meiryo UI" panose="020B0604030504040204" pitchFamily="50" charset="-128"/>
                <a:ea typeface="Meiryo UI" panose="020B0604030504040204" pitchFamily="50" charset="-128"/>
              </a:rPr>
              <a:t>資料２</a:t>
            </a:r>
            <a:endParaRPr kumimoji="1" lang="ja-JP" altLang="en-US" sz="1200" dirty="0">
              <a:solidFill>
                <a:schemeClr val="bg1"/>
              </a:solidFill>
              <a:latin typeface="Meiryo UI" panose="020B0604030504040204" pitchFamily="50" charset="-128"/>
              <a:ea typeface="Meiryo UI" panose="020B0604030504040204" pitchFamily="50" charset="-128"/>
            </a:endParaRPr>
          </a:p>
        </p:txBody>
      </p:sp>
      <p:graphicFrame>
        <p:nvGraphicFramePr>
          <p:cNvPr id="38" name="表 37">
            <a:extLst>
              <a:ext uri="{FF2B5EF4-FFF2-40B4-BE49-F238E27FC236}">
                <a16:creationId xmlns:a16="http://schemas.microsoft.com/office/drawing/2014/main" id="{18C671BE-E80F-4CF1-A502-FB9DC84F709C}"/>
              </a:ext>
            </a:extLst>
          </p:cNvPr>
          <p:cNvGraphicFramePr>
            <a:graphicFrameLocks noGrp="1"/>
          </p:cNvGraphicFramePr>
          <p:nvPr>
            <p:extLst>
              <p:ext uri="{D42A27DB-BD31-4B8C-83A1-F6EECF244321}">
                <p14:modId xmlns:p14="http://schemas.microsoft.com/office/powerpoint/2010/main" val="694426380"/>
              </p:ext>
            </p:extLst>
          </p:nvPr>
        </p:nvGraphicFramePr>
        <p:xfrm>
          <a:off x="294109" y="5060368"/>
          <a:ext cx="3891886" cy="1668780"/>
        </p:xfrm>
        <a:graphic>
          <a:graphicData uri="http://schemas.openxmlformats.org/drawingml/2006/table">
            <a:tbl>
              <a:tblPr firstRow="1" bandRow="1">
                <a:tableStyleId>{2D5ABB26-0587-4C30-8999-92F81FD0307C}</a:tableStyleId>
              </a:tblPr>
              <a:tblGrid>
                <a:gridCol w="964953">
                  <a:extLst>
                    <a:ext uri="{9D8B030D-6E8A-4147-A177-3AD203B41FA5}">
                      <a16:colId xmlns:a16="http://schemas.microsoft.com/office/drawing/2014/main" val="1591448609"/>
                    </a:ext>
                  </a:extLst>
                </a:gridCol>
                <a:gridCol w="2926933">
                  <a:extLst>
                    <a:ext uri="{9D8B030D-6E8A-4147-A177-3AD203B41FA5}">
                      <a16:colId xmlns:a16="http://schemas.microsoft.com/office/drawing/2014/main" val="2069512185"/>
                    </a:ext>
                  </a:extLst>
                </a:gridCol>
              </a:tblGrid>
              <a:tr h="0">
                <a:tc>
                  <a:txBody>
                    <a:bodyPr/>
                    <a:lstStyle/>
                    <a:p>
                      <a:pPr algn="ctr"/>
                      <a:r>
                        <a:rPr kumimoji="1" lang="ja-JP" altLang="en-US" sz="1050" b="1" dirty="0">
                          <a:latin typeface="Meiryo UI" panose="020B0604030504040204" pitchFamily="50" charset="-128"/>
                          <a:ea typeface="Meiryo UI" panose="020B0604030504040204" pitchFamily="50" charset="-128"/>
                        </a:rPr>
                        <a:t>理事長</a:t>
                      </a:r>
                      <a:endParaRPr kumimoji="1" lang="en-US" altLang="ja-JP" sz="1050" b="1" dirty="0">
                        <a:latin typeface="Meiryo UI" panose="020B0604030504040204" pitchFamily="50" charset="-128"/>
                        <a:ea typeface="Meiryo UI" panose="020B0604030504040204" pitchFamily="50" charset="-128"/>
                      </a:endParaRPr>
                    </a:p>
                    <a:p>
                      <a:pPr algn="ctr"/>
                      <a:r>
                        <a:rPr kumimoji="1" lang="ja-JP" altLang="en-US" sz="1050" b="1" dirty="0">
                          <a:latin typeface="Meiryo UI" panose="020B0604030504040204" pitchFamily="50" charset="-128"/>
                          <a:ea typeface="Meiryo UI" panose="020B0604030504040204" pitchFamily="50" charset="-128"/>
                        </a:rPr>
                        <a:t>（非常勤）</a:t>
                      </a:r>
                      <a:endParaRPr kumimoji="1" lang="en-US" altLang="ja-JP" sz="105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300"/>
                        </a:lnSpc>
                      </a:pPr>
                      <a:r>
                        <a:rPr kumimoji="1" lang="ja-JP" altLang="en-US" sz="1000" dirty="0">
                          <a:latin typeface="Meiryo UI" panose="020B0604030504040204" pitchFamily="50" charset="-128"/>
                          <a:ea typeface="Meiryo UI" panose="020B0604030504040204" pitchFamily="50" charset="-128"/>
                        </a:rPr>
                        <a:t>・財団の方向性等、重要な経営判断</a:t>
                      </a:r>
                      <a:endParaRPr kumimoji="1" lang="en-US" altLang="ja-JP" sz="1000" dirty="0">
                        <a:latin typeface="Meiryo UI" panose="020B0604030504040204" pitchFamily="50" charset="-128"/>
                        <a:ea typeface="Meiryo UI" panose="020B0604030504040204" pitchFamily="50" charset="-128"/>
                      </a:endParaRPr>
                    </a:p>
                    <a:p>
                      <a:pPr>
                        <a:lnSpc>
                          <a:spcPts val="1300"/>
                        </a:lnSpc>
                      </a:pPr>
                      <a:r>
                        <a:rPr kumimoji="1" lang="ja-JP" altLang="en-US" sz="1000" dirty="0">
                          <a:latin typeface="Meiryo UI" panose="020B0604030504040204" pitchFamily="50" charset="-128"/>
                          <a:ea typeface="Meiryo UI" panose="020B0604030504040204" pitchFamily="50" charset="-128"/>
                        </a:rPr>
                        <a:t>・財団主催事業や理事会などへの出席</a:t>
                      </a:r>
                      <a:endParaRPr kumimoji="1" lang="en-US" altLang="ja-JP" sz="1000" dirty="0">
                        <a:latin typeface="Meiryo UI" panose="020B0604030504040204" pitchFamily="50" charset="-128"/>
                        <a:ea typeface="Meiryo UI" panose="020B0604030504040204" pitchFamily="50" charset="-128"/>
                      </a:endParaRPr>
                    </a:p>
                    <a:p>
                      <a:pPr>
                        <a:lnSpc>
                          <a:spcPts val="1300"/>
                        </a:lnSpc>
                      </a:pPr>
                      <a:r>
                        <a:rPr kumimoji="1" lang="ja-JP" altLang="en-US" sz="1000" dirty="0">
                          <a:latin typeface="Meiryo UI" panose="020B0604030504040204" pitchFamily="50" charset="-128"/>
                          <a:ea typeface="Meiryo UI" panose="020B0604030504040204" pitchFamily="50" charset="-128"/>
                        </a:rPr>
                        <a:t>・研究者の視点から研究促進の企画、事業進捗</a:t>
                      </a:r>
                      <a:endParaRPr kumimoji="1" lang="en-US" altLang="ja-JP" sz="1000" dirty="0">
                        <a:latin typeface="Meiryo UI" panose="020B0604030504040204" pitchFamily="50" charset="-128"/>
                        <a:ea typeface="Meiryo UI" panose="020B0604030504040204" pitchFamily="50" charset="-128"/>
                      </a:endParaRPr>
                    </a:p>
                    <a:p>
                      <a:pPr>
                        <a:lnSpc>
                          <a:spcPts val="1300"/>
                        </a:lnSpc>
                      </a:pPr>
                      <a:r>
                        <a:rPr kumimoji="1" lang="en-US" altLang="ja-JP" sz="1000" dirty="0">
                          <a:latin typeface="Meiryo UI" panose="020B0604030504040204" pitchFamily="50" charset="-128"/>
                          <a:ea typeface="Meiryo UI" panose="020B0604030504040204" pitchFamily="50" charset="-128"/>
                        </a:rPr>
                        <a:t> </a:t>
                      </a:r>
                      <a:r>
                        <a:rPr kumimoji="1" lang="ja-JP" altLang="en-US" sz="1000" dirty="0">
                          <a:latin typeface="Meiryo UI" panose="020B0604030504040204" pitchFamily="50" charset="-128"/>
                          <a:ea typeface="Meiryo UI" panose="020B0604030504040204" pitchFamily="50" charset="-128"/>
                        </a:rPr>
                        <a:t>管理の指導、助言など</a:t>
                      </a:r>
                      <a:endParaRPr kumimoji="1" lang="en-US" altLang="ja-JP"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2452319"/>
                  </a:ext>
                </a:extLst>
              </a:tr>
              <a:tr h="344483">
                <a:tc>
                  <a:txBody>
                    <a:bodyPr/>
                    <a:lstStyle/>
                    <a:p>
                      <a:pPr algn="ctr"/>
                      <a:r>
                        <a:rPr kumimoji="1" lang="ja-JP" altLang="en-US" sz="1050" b="1" dirty="0">
                          <a:latin typeface="Meiryo UI" panose="020B0604030504040204" pitchFamily="50" charset="-128"/>
                          <a:ea typeface="Meiryo UI" panose="020B0604030504040204" pitchFamily="50" charset="-128"/>
                        </a:rPr>
                        <a:t>専務理事</a:t>
                      </a:r>
                      <a:endParaRPr kumimoji="1" lang="en-US" altLang="ja-JP" sz="1050" b="1" dirty="0">
                        <a:latin typeface="Meiryo UI" panose="020B0604030504040204" pitchFamily="50" charset="-128"/>
                        <a:ea typeface="Meiryo UI" panose="020B0604030504040204" pitchFamily="50" charset="-128"/>
                      </a:endParaRPr>
                    </a:p>
                    <a:p>
                      <a:pPr algn="ctr"/>
                      <a:r>
                        <a:rPr kumimoji="1" lang="ja-JP" altLang="en-US" sz="1050" b="1" dirty="0">
                          <a:latin typeface="Meiryo UI" panose="020B0604030504040204" pitchFamily="50" charset="-128"/>
                          <a:ea typeface="Meiryo UI" panose="020B0604030504040204" pitchFamily="50" charset="-128"/>
                        </a:rPr>
                        <a:t>（常勤）</a:t>
                      </a:r>
                      <a:endParaRPr kumimoji="1" lang="ja-JP" altLang="en-US" sz="800" b="0" dirty="0">
                        <a:latin typeface="Meiryo UI" panose="020B0604030504040204" pitchFamily="50" charset="-128"/>
                        <a:ea typeface="Meiryo UI" panose="020B0604030504040204" pitchFamily="50" charset="-128"/>
                      </a:endParaRPr>
                    </a:p>
                    <a:p>
                      <a:endParaRPr kumimoji="1" lang="ja-JP" altLang="en-US" sz="105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300"/>
                        </a:lnSpc>
                      </a:pPr>
                      <a:r>
                        <a:rPr kumimoji="1" lang="ja-JP" altLang="en-US" sz="1000" dirty="0">
                          <a:latin typeface="Meiryo UI" panose="020B0604030504040204" pitchFamily="50" charset="-128"/>
                          <a:ea typeface="Meiryo UI" panose="020B0604030504040204" pitchFamily="50" charset="-128"/>
                        </a:rPr>
                        <a:t>・理事長の補佐（実務、経営面で代行）</a:t>
                      </a:r>
                      <a:endParaRPr kumimoji="1" lang="en-US" altLang="ja-JP" sz="1000" dirty="0">
                        <a:latin typeface="Meiryo UI" panose="020B0604030504040204" pitchFamily="50" charset="-128"/>
                        <a:ea typeface="Meiryo UI" panose="020B0604030504040204" pitchFamily="50" charset="-128"/>
                      </a:endParaRPr>
                    </a:p>
                    <a:p>
                      <a:pPr>
                        <a:lnSpc>
                          <a:spcPts val="1300"/>
                        </a:lnSpc>
                      </a:pPr>
                      <a:r>
                        <a:rPr kumimoji="1" lang="ja-JP" altLang="en-US" sz="1000" dirty="0">
                          <a:latin typeface="Meiryo UI" panose="020B0604030504040204" pitchFamily="50" charset="-128"/>
                          <a:ea typeface="Meiryo UI" panose="020B0604030504040204" pitchFamily="50" charset="-128"/>
                        </a:rPr>
                        <a:t>・財団業務の総括責任者として資産運用など重要業務を担当</a:t>
                      </a:r>
                      <a:endParaRPr kumimoji="1" lang="en-US" altLang="ja-JP" sz="1000" dirty="0">
                        <a:latin typeface="Meiryo UI" panose="020B0604030504040204" pitchFamily="50" charset="-128"/>
                        <a:ea typeface="Meiryo UI" panose="020B0604030504040204" pitchFamily="50" charset="-128"/>
                      </a:endParaRPr>
                    </a:p>
                    <a:p>
                      <a:pPr>
                        <a:lnSpc>
                          <a:spcPts val="1300"/>
                        </a:lnSpc>
                      </a:pPr>
                      <a:r>
                        <a:rPr kumimoji="1" lang="ja-JP" altLang="en-US" sz="1000" dirty="0">
                          <a:latin typeface="Meiryo UI" panose="020B0604030504040204" pitchFamily="50" charset="-128"/>
                          <a:ea typeface="Meiryo UI" panose="020B0604030504040204" pitchFamily="50" charset="-128"/>
                        </a:rPr>
                        <a:t>・競争的資金の獲得に向けた金融機関等との意見交換や最新情報の収集</a:t>
                      </a:r>
                      <a:endParaRPr kumimoji="1" lang="en-US" altLang="ja-JP"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62976290"/>
                  </a:ext>
                </a:extLst>
              </a:tr>
            </a:tbl>
          </a:graphicData>
        </a:graphic>
      </p:graphicFrame>
      <p:sp>
        <p:nvSpPr>
          <p:cNvPr id="40" name="テキスト ボックス 6"/>
          <p:cNvSpPr txBox="1"/>
          <p:nvPr/>
        </p:nvSpPr>
        <p:spPr>
          <a:xfrm>
            <a:off x="122958" y="4786233"/>
            <a:ext cx="4154019" cy="1996045"/>
          </a:xfrm>
          <a:prstGeom prst="rect">
            <a:avLst/>
          </a:prstGeom>
          <a:noFill/>
          <a:ln w="15875">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l">
              <a:lnSpc>
                <a:spcPts val="1500"/>
              </a:lnSpc>
              <a:spcAft>
                <a:spcPts val="0"/>
              </a:spcAft>
            </a:pPr>
            <a:r>
              <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理事長と専務理事の基本的な役割分担</a:t>
            </a:r>
            <a:r>
              <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rPr>
              <a:t>】</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409575" algn="l">
              <a:spcAft>
                <a:spcPts val="0"/>
              </a:spcAft>
            </a:pPr>
            <a:r>
              <a:rPr lang="en-US" sz="1050" kern="100" dirty="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409575" algn="l">
              <a:spcAft>
                <a:spcPts val="0"/>
              </a:spcAft>
            </a:pPr>
            <a:r>
              <a:rPr lang="en-US" sz="1050" kern="100" dirty="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409575" algn="l">
              <a:spcAft>
                <a:spcPts val="0"/>
              </a:spcAft>
            </a:pPr>
            <a:r>
              <a:rPr lang="en-US" sz="1050" kern="100" dirty="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409575" algn="l">
              <a:spcAft>
                <a:spcPts val="0"/>
              </a:spcAft>
            </a:pPr>
            <a:r>
              <a:rPr lang="en-US" sz="1050" kern="100" dirty="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409575" algn="l">
              <a:spcAft>
                <a:spcPts val="0"/>
              </a:spcAft>
            </a:pPr>
            <a:r>
              <a:rPr lang="en-US" sz="1050" kern="100" dirty="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409575" algn="l">
              <a:spcAft>
                <a:spcPts val="0"/>
              </a:spcAft>
            </a:pPr>
            <a:r>
              <a:rPr lang="en-US" sz="1050" kern="100" dirty="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409575" algn="l">
              <a:spcAft>
                <a:spcPts val="0"/>
              </a:spcAft>
            </a:pPr>
            <a:r>
              <a:rPr lang="en-US" sz="1050" kern="100" dirty="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409575" algn="l">
              <a:spcAft>
                <a:spcPts val="0"/>
              </a:spcAft>
            </a:pPr>
            <a:r>
              <a:rPr lang="en-US" sz="1050" kern="100" dirty="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409575" algn="l">
              <a:spcAft>
                <a:spcPts val="0"/>
              </a:spcAft>
            </a:pPr>
            <a:r>
              <a:rPr lang="en-US" sz="1050" kern="100" dirty="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409575" algn="l">
              <a:spcAft>
                <a:spcPts val="0"/>
              </a:spcAft>
            </a:pPr>
            <a:r>
              <a:rPr lang="en-US" sz="1050" kern="100" dirty="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409575" algn="l">
              <a:spcAft>
                <a:spcPts val="0"/>
              </a:spcAft>
            </a:pPr>
            <a:r>
              <a:rPr lang="en-US" sz="1050" kern="100" dirty="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409575" algn="l">
              <a:spcAft>
                <a:spcPts val="0"/>
              </a:spcAft>
            </a:pPr>
            <a:r>
              <a:rPr lang="en-US" sz="1050" kern="100" dirty="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409575" algn="l">
              <a:spcAft>
                <a:spcPts val="0"/>
              </a:spcAft>
            </a:pPr>
            <a:r>
              <a:rPr lang="en-US" sz="1050" kern="100" dirty="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409575" algn="l">
              <a:spcAft>
                <a:spcPts val="0"/>
              </a:spcAft>
            </a:pPr>
            <a:r>
              <a:rPr lang="en-US" sz="1050" kern="100" dirty="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409575" algn="l">
              <a:spcAft>
                <a:spcPts val="0"/>
              </a:spcAft>
            </a:pPr>
            <a:r>
              <a:rPr lang="en-US" sz="1050" kern="100" dirty="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409575" algn="l">
              <a:spcAft>
                <a:spcPts val="0"/>
              </a:spcAft>
            </a:pPr>
            <a:r>
              <a:rPr lang="en-US" sz="1050" kern="100" dirty="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409575" algn="l">
              <a:spcAft>
                <a:spcPts val="0"/>
              </a:spcAft>
            </a:pPr>
            <a:r>
              <a:rPr lang="en-US" sz="1050" kern="100" dirty="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409575" algn="l">
              <a:spcAft>
                <a:spcPts val="0"/>
              </a:spcAft>
            </a:pPr>
            <a:r>
              <a:rPr lang="en-US" sz="1050" kern="100" dirty="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spcAft>
                <a:spcPts val="0"/>
              </a:spcAft>
            </a:pPr>
            <a:r>
              <a:rPr lang="en-US" sz="1050" kern="100" dirty="0">
                <a:solidFill>
                  <a:srgbClr val="FF0000"/>
                </a:solidFill>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pic>
        <p:nvPicPr>
          <p:cNvPr id="25" name="図 24"/>
          <p:cNvPicPr>
            <a:picLocks noChangeAspect="1"/>
          </p:cNvPicPr>
          <p:nvPr/>
        </p:nvPicPr>
        <p:blipFill>
          <a:blip r:embed="rId2"/>
          <a:stretch>
            <a:fillRect/>
          </a:stretch>
        </p:blipFill>
        <p:spPr>
          <a:xfrm>
            <a:off x="4838336" y="707707"/>
            <a:ext cx="4225235" cy="1596168"/>
          </a:xfrm>
          <a:prstGeom prst="rect">
            <a:avLst/>
          </a:prstGeom>
        </p:spPr>
      </p:pic>
    </p:spTree>
    <p:extLst>
      <p:ext uri="{BB962C8B-B14F-4D97-AF65-F5344CB8AC3E}">
        <p14:creationId xmlns:p14="http://schemas.microsoft.com/office/powerpoint/2010/main" val="945501019"/>
      </p:ext>
    </p:extLst>
  </p:cSld>
  <p:clrMapOvr>
    <a:masterClrMapping/>
  </p:clrMapOvr>
</p:sld>
</file>

<file path=ppt/theme/theme1.xml><?xml version="1.0" encoding="utf-8"?>
<a:theme xmlns:a="http://schemas.openxmlformats.org/drawingml/2006/main" name="3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T Proposal Template_J（監査）20161001">
  <a:themeElements>
    <a:clrScheme name="DT COLOR">
      <a:dk1>
        <a:sysClr val="windowText" lastClr="000000"/>
      </a:dk1>
      <a:lt1>
        <a:sysClr val="window" lastClr="FFFFFF"/>
      </a:lt1>
      <a:dk2>
        <a:srgbClr val="53565A"/>
      </a:dk2>
      <a:lt2>
        <a:srgbClr val="D0D0CE"/>
      </a:lt2>
      <a:accent1>
        <a:srgbClr val="86BC25"/>
      </a:accent1>
      <a:accent2>
        <a:srgbClr val="046A38"/>
      </a:accent2>
      <a:accent3>
        <a:srgbClr val="62B5E5"/>
      </a:accent3>
      <a:accent4>
        <a:srgbClr val="012169"/>
      </a:accent4>
      <a:accent5>
        <a:srgbClr val="0097A9"/>
      </a:accent5>
      <a:accent6>
        <a:srgbClr val="75787B"/>
      </a:accent6>
      <a:hlink>
        <a:srgbClr val="62B5E5"/>
      </a:hlink>
      <a:folHlink>
        <a:srgbClr val="75787B"/>
      </a:folHlink>
    </a:clrScheme>
    <a:fontScheme name="DTC">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defPPr algn="ctr">
          <a:buFont typeface="Wingdings 2" pitchFamily="18" charset="2"/>
          <a:buNone/>
          <a:defRPr kumimoji="1" sz="1200" dirty="0" smtClean="0"/>
        </a:defPPr>
      </a:lstStyle>
    </a:spDef>
    <a:lnDef>
      <a:spPr>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36000" tIns="36000" rIns="36000" bIns="36000" rtlCol="0" anchor="ctr" anchorCtr="0">
        <a:spAutoFit/>
      </a:bodyPr>
      <a:lstStyle>
        <a:defPPr>
          <a:spcBef>
            <a:spcPts val="0"/>
          </a:spcBef>
          <a:buSzPct val="100000"/>
          <a:defRPr kumimoji="1" sz="1200" dirty="0" smtClean="0"/>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G_Tohmatsu Proposal Template_J_2016" id="{AF9549DB-3403-423F-8AE2-E5BDF0C6B4D5}" vid="{D8A533F6-8435-474A-AD32-753E32341817}"/>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646</Words>
  <Application>Microsoft Office PowerPoint</Application>
  <PresentationFormat>画面に合わせる (4:3)</PresentationFormat>
  <Paragraphs>71</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1</vt:i4>
      </vt:variant>
    </vt:vector>
  </HeadingPairs>
  <TitlesOfParts>
    <vt:vector size="11" baseType="lpstr">
      <vt:lpstr>Meiryo UI</vt:lpstr>
      <vt:lpstr>ＭＳ Ｐゴシック</vt:lpstr>
      <vt:lpstr>游明朝</vt:lpstr>
      <vt:lpstr>Arial</vt:lpstr>
      <vt:lpstr>Calibri</vt:lpstr>
      <vt:lpstr>Times New Roman</vt:lpstr>
      <vt:lpstr>Verdana</vt:lpstr>
      <vt:lpstr>Wingdings</vt:lpstr>
      <vt:lpstr>3_Office ​​テーマ</vt:lpstr>
      <vt:lpstr>DT Proposal Template_J（監査）20161001</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2022-07-04T05:32:32Z</dcterms:created>
  <dcterms:modified xsi:type="dcterms:W3CDTF">2022-07-04T05:33:07Z</dcterms:modified>
</cp:coreProperties>
</file>