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618" autoAdjust="0"/>
    <p:restoredTop sz="94700" autoAdjust="0"/>
  </p:normalViewPr>
  <p:slideViewPr>
    <p:cSldViewPr>
      <p:cViewPr varScale="1">
        <p:scale>
          <a:sx n="74" d="100"/>
          <a:sy n="74" d="100"/>
        </p:scale>
        <p:origin x="17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3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27E79269-6EB4-41F3-A9E8-3B8B2CDA4D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644310"/>
            <a:ext cx="5316870" cy="4399133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3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2673C3AE-1463-429D-9F70-87428238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960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3C3AE-1463-429D-9F70-87428238D6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936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94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22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19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44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01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93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44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78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34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08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84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550AA-C418-44EF-9055-442CB1A01381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F32CD-D8BA-48DB-B1E3-9A0561AB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2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5645" y="874862"/>
            <a:ext cx="5708483" cy="57753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2824030" y="1446921"/>
            <a:ext cx="2771845" cy="47525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72000" rIns="36000" bIns="36000" rtlCol="0" anchor="t" anchorCtr="0"/>
          <a:lstStyle/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79512" y="1446949"/>
            <a:ext cx="2152976" cy="47524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72000" rIns="36000" bIns="36000" rtlCol="0" anchor="t" anchorCtr="0"/>
          <a:lstStyle/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645" y="404664"/>
            <a:ext cx="9108000" cy="36004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法人が抱える課題等の変化の考え方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939088" y="2312834"/>
            <a:ext cx="2520280" cy="1400449"/>
          </a:xfrm>
          <a:prstGeom prst="rect">
            <a:avLst/>
          </a:prstGeom>
          <a:ln w="57150" cmpd="dbl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108000" rIns="36000" bIns="36000" rtlCol="0" anchor="ctr" anchorCtr="0"/>
          <a:lstStyle/>
          <a:p>
            <a:pPr>
              <a:lnSpc>
                <a:spcPts val="16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◆人的関与の必要性が継続して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いるか、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個別に審議</a:t>
            </a:r>
            <a:endParaRPr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＜審議方法＞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○法人所管部局へのヒアリング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949812" y="2053865"/>
            <a:ext cx="1908000" cy="324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課題等に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変化あり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949812" y="4075241"/>
            <a:ext cx="2520280" cy="2016224"/>
          </a:xfrm>
          <a:prstGeom prst="rect">
            <a:avLst/>
          </a:prstGeom>
          <a:ln w="57150" cmpd="dbl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108000" rIns="36000" bIns="36000" rtlCol="0" anchor="ctr" anchorCtr="0"/>
          <a:lstStyle/>
          <a:p>
            <a:pPr>
              <a:lnSpc>
                <a:spcPts val="16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◆人的関与の必要性は継続して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いるとの観点から、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一括審議</a:t>
            </a:r>
            <a:endParaRPr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＜審議方法＞ 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○法人一覧等により、前回点検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結果から、大きな変化等がない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ことを確認・審議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⇒ヒアリング等を省略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87057" y="978917"/>
            <a:ext cx="5416363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必要性が認められたポスト（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ポスト</a:t>
            </a:r>
            <a:r>
              <a:rPr lang="en-US" altLang="ja-JP" sz="12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※R4.6</a:t>
            </a:r>
            <a:r>
              <a:rPr lang="ja-JP" altLang="en-US" sz="12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 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12625" y="2312834"/>
            <a:ext cx="1895374" cy="3670619"/>
          </a:xfrm>
          <a:prstGeom prst="rect">
            <a:avLst/>
          </a:prstGeom>
          <a:solidFill>
            <a:schemeClr val="bg1"/>
          </a:solidFill>
          <a:ln w="57150" cmpd="dbl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72000" rIns="36000" bIns="36000" rtlCol="0" anchor="t" anchorCtr="0"/>
          <a:lstStyle/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「出資法人等の経営状況等の評価結果等報告」・</a:t>
            </a:r>
            <a:endParaRPr lang="en-US" altLang="ja-JP" sz="13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「法人ごとの調査票」から、以下について確認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法人が抱える課題等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の変化の有無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900"/>
              </a:lnSpc>
            </a:pPr>
            <a:r>
              <a:rPr lang="ja-JP" altLang="en-US" sz="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9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900"/>
              </a:lnSpc>
            </a:pPr>
            <a:endParaRPr lang="en-US" altLang="ja-JP" sz="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900"/>
              </a:lnSpc>
            </a:pPr>
            <a:endParaRPr lang="en-US" altLang="ja-JP" sz="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・変化あり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9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・変化なし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48882" y="2007413"/>
            <a:ext cx="1674845" cy="447648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法人の課題等の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変化の有無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を確認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959151" y="3869961"/>
            <a:ext cx="1908000" cy="324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課題等に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2267743" y="2661641"/>
            <a:ext cx="627496" cy="2556224"/>
            <a:chOff x="2967043" y="2600968"/>
            <a:chExt cx="627496" cy="2556224"/>
          </a:xfrm>
        </p:grpSpPr>
        <p:sp>
          <p:nvSpPr>
            <p:cNvPr id="25" name="右矢印 24"/>
            <p:cNvSpPr/>
            <p:nvPr/>
          </p:nvSpPr>
          <p:spPr>
            <a:xfrm>
              <a:off x="3111059" y="2600968"/>
              <a:ext cx="483480" cy="540000"/>
            </a:xfrm>
            <a:prstGeom prst="rightArrow">
              <a:avLst>
                <a:gd name="adj1" fmla="val 50000"/>
                <a:gd name="adj2" fmla="val 50309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右矢印 25"/>
            <p:cNvSpPr/>
            <p:nvPr/>
          </p:nvSpPr>
          <p:spPr>
            <a:xfrm>
              <a:off x="3111059" y="4617192"/>
              <a:ext cx="483480" cy="540000"/>
            </a:xfrm>
            <a:prstGeom prst="rightArrow">
              <a:avLst>
                <a:gd name="adj1" fmla="val 50000"/>
                <a:gd name="adj2" fmla="val 50309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967043" y="3717064"/>
              <a:ext cx="288032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111059" y="2745016"/>
              <a:ext cx="144016" cy="226816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角丸四角形 34"/>
          <p:cNvSpPr/>
          <p:nvPr/>
        </p:nvSpPr>
        <p:spPr>
          <a:xfrm>
            <a:off x="304313" y="1590989"/>
            <a:ext cx="1911998" cy="317525"/>
          </a:xfrm>
          <a:prstGeom prst="roundRect">
            <a:avLst/>
          </a:prstGeom>
          <a:solidFill>
            <a:srgbClr val="0070C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ステップ</a:t>
            </a: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１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" name="左大かっこ 4"/>
          <p:cNvSpPr/>
          <p:nvPr/>
        </p:nvSpPr>
        <p:spPr>
          <a:xfrm>
            <a:off x="448882" y="4704951"/>
            <a:ext cx="116816" cy="737796"/>
          </a:xfrm>
          <a:prstGeom prst="leftBracket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/>
          <p:nvPr/>
        </p:nvSpPr>
        <p:spPr>
          <a:xfrm>
            <a:off x="2948123" y="1590965"/>
            <a:ext cx="2559980" cy="317525"/>
          </a:xfrm>
          <a:prstGeom prst="roundRect">
            <a:avLst/>
          </a:prstGeom>
          <a:solidFill>
            <a:srgbClr val="0070C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ステップ２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96001" y="6229010"/>
            <a:ext cx="1911998" cy="317525"/>
          </a:xfrm>
          <a:prstGeom prst="roundRect">
            <a:avLst/>
          </a:prstGeom>
          <a:solidFill>
            <a:srgbClr val="0070C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事務局</a:t>
            </a: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にて確認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3272114" y="6229009"/>
            <a:ext cx="1911998" cy="317525"/>
          </a:xfrm>
          <a:prstGeom prst="roundRect">
            <a:avLst/>
          </a:prstGeom>
          <a:solidFill>
            <a:srgbClr val="0070C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審議会</a:t>
            </a: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にて審議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07434" y="13772"/>
            <a:ext cx="1316211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資料</a:t>
            </a:r>
            <a:r>
              <a:rPr kumimoji="1" lang="en-US" altLang="ja-JP" dirty="0" smtClean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858789" y="874861"/>
            <a:ext cx="3264856" cy="5775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72000" rIns="36000" bIns="36000" rtlCol="0" anchor="t" anchorCtr="0"/>
          <a:lstStyle/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987592" y="2471978"/>
            <a:ext cx="2977067" cy="1757797"/>
          </a:xfrm>
          <a:prstGeom prst="rect">
            <a:avLst/>
          </a:prstGeom>
          <a:ln w="57150" cmpd="dbl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108000" rIns="36000" bIns="36000" rtlCol="0" anchor="ctr" anchorCtr="0"/>
          <a:lstStyle/>
          <a:p>
            <a:pPr>
              <a:lnSpc>
                <a:spcPts val="1600"/>
              </a:lnSpc>
            </a:pP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◆人的関与の必要性に関わる課題に変化があるか。</a:t>
            </a:r>
            <a:endParaRPr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＜「変化あり」の例＞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○法人の課題に変化があり、個別に点検が必要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ex.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借入金の大幅な解消、保有資産の大幅な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縮減、法人の統合など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〇新たな課題の顕在化により、個別に点検が必要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ex.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借入金の大幅な増加、収益の大幅な減少、 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課題となる新たな事業の実施など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987592" y="1791278"/>
            <a:ext cx="2977067" cy="5865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前回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議会において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必要性が認められたポスト（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ポスト）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987592" y="5073848"/>
            <a:ext cx="3008801" cy="1493135"/>
          </a:xfrm>
          <a:prstGeom prst="rect">
            <a:avLst/>
          </a:prstGeom>
          <a:ln w="57150" cmpd="dbl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108000" rIns="36000" bIns="36000" rtlCol="0" anchor="ctr" anchorCtr="0"/>
          <a:lstStyle/>
          <a:p>
            <a:pPr>
              <a:lnSpc>
                <a:spcPts val="1600"/>
              </a:lnSpc>
            </a:pP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◆人的関与が必要とされた条件に変化があるか。</a:t>
            </a:r>
            <a:endParaRPr lang="en-US" altLang="ja-JP" sz="11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＜「変化あり」の例＞ 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○条件付けされた事由に大きな変化があり、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個別に点検が必要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ex.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法人の統合、事業の完了、新たな課題の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顕在化など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987593" y="4355372"/>
            <a:ext cx="2977066" cy="6083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前回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議会において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条件付きで認められたポスト（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ポスト）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5963871" y="972636"/>
            <a:ext cx="3024508" cy="317525"/>
          </a:xfrm>
          <a:prstGeom prst="roundRect">
            <a:avLst/>
          </a:prstGeom>
          <a:solidFill>
            <a:srgbClr val="0070C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個別審議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/</a:t>
            </a:r>
            <a:r>
              <a:rPr lang="ja-JP" alt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一括審議の仕分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87592" y="1302917"/>
            <a:ext cx="29770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事務局において、以下により変化の有無を確認のうえ、仕分けを行う。</a:t>
            </a:r>
            <a:endParaRPr kumimoji="1" lang="ja-JP" altLang="en-US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429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画面に合わせる (4:3)</PresentationFormat>
  <Paragraphs>71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法人が抱える課題等の変化の考え方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2022-07-04T03:13:13Z</dcterms:created>
  <dcterms:modified xsi:type="dcterms:W3CDTF">2022-07-04T03:13:39Z</dcterms:modified>
</cp:coreProperties>
</file>