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5"/>
  </p:notesMasterIdLst>
  <p:handoutMasterIdLst>
    <p:handoutMasterId r:id="rId6"/>
  </p:handoutMasterIdLst>
  <p:sldIdLst>
    <p:sldId id="256" r:id="rId2"/>
    <p:sldId id="257" r:id="rId3"/>
    <p:sldId id="258" r:id="rId4"/>
  </p:sldIdLst>
  <p:sldSz cx="12801600" cy="9601200" type="A3"/>
  <p:notesSz cx="6646863" cy="9777413"/>
  <p:defaultTextStyle>
    <a:defPPr>
      <a:defRPr lang="ja-JP"/>
    </a:defPPr>
    <a:lvl1pPr marL="0" algn="l" defTabSz="1279698" rtl="0" eaLnBrk="1" latinLnBrk="0" hangingPunct="1">
      <a:defRPr kumimoji="1" sz="2500" kern="1200">
        <a:solidFill>
          <a:schemeClr val="tx1"/>
        </a:solidFill>
        <a:latin typeface="+mn-lt"/>
        <a:ea typeface="+mn-ea"/>
        <a:cs typeface="+mn-cs"/>
      </a:defRPr>
    </a:lvl1pPr>
    <a:lvl2pPr marL="639850" algn="l" defTabSz="1279698" rtl="0" eaLnBrk="1" latinLnBrk="0" hangingPunct="1">
      <a:defRPr kumimoji="1" sz="2500" kern="1200">
        <a:solidFill>
          <a:schemeClr val="tx1"/>
        </a:solidFill>
        <a:latin typeface="+mn-lt"/>
        <a:ea typeface="+mn-ea"/>
        <a:cs typeface="+mn-cs"/>
      </a:defRPr>
    </a:lvl2pPr>
    <a:lvl3pPr marL="1279698" algn="l" defTabSz="1279698" rtl="0" eaLnBrk="1" latinLnBrk="0" hangingPunct="1">
      <a:defRPr kumimoji="1" sz="2500" kern="1200">
        <a:solidFill>
          <a:schemeClr val="tx1"/>
        </a:solidFill>
        <a:latin typeface="+mn-lt"/>
        <a:ea typeface="+mn-ea"/>
        <a:cs typeface="+mn-cs"/>
      </a:defRPr>
    </a:lvl3pPr>
    <a:lvl4pPr marL="1919548" algn="l" defTabSz="1279698" rtl="0" eaLnBrk="1" latinLnBrk="0" hangingPunct="1">
      <a:defRPr kumimoji="1" sz="2500" kern="1200">
        <a:solidFill>
          <a:schemeClr val="tx1"/>
        </a:solidFill>
        <a:latin typeface="+mn-lt"/>
        <a:ea typeface="+mn-ea"/>
        <a:cs typeface="+mn-cs"/>
      </a:defRPr>
    </a:lvl4pPr>
    <a:lvl5pPr marL="2559395" algn="l" defTabSz="1279698" rtl="0" eaLnBrk="1" latinLnBrk="0" hangingPunct="1">
      <a:defRPr kumimoji="1" sz="2500" kern="1200">
        <a:solidFill>
          <a:schemeClr val="tx1"/>
        </a:solidFill>
        <a:latin typeface="+mn-lt"/>
        <a:ea typeface="+mn-ea"/>
        <a:cs typeface="+mn-cs"/>
      </a:defRPr>
    </a:lvl5pPr>
    <a:lvl6pPr marL="3199245" algn="l" defTabSz="1279698" rtl="0" eaLnBrk="1" latinLnBrk="0" hangingPunct="1">
      <a:defRPr kumimoji="1" sz="2500" kern="1200">
        <a:solidFill>
          <a:schemeClr val="tx1"/>
        </a:solidFill>
        <a:latin typeface="+mn-lt"/>
        <a:ea typeface="+mn-ea"/>
        <a:cs typeface="+mn-cs"/>
      </a:defRPr>
    </a:lvl6pPr>
    <a:lvl7pPr marL="3839095" algn="l" defTabSz="1279698" rtl="0" eaLnBrk="1" latinLnBrk="0" hangingPunct="1">
      <a:defRPr kumimoji="1" sz="2500" kern="1200">
        <a:solidFill>
          <a:schemeClr val="tx1"/>
        </a:solidFill>
        <a:latin typeface="+mn-lt"/>
        <a:ea typeface="+mn-ea"/>
        <a:cs typeface="+mn-cs"/>
      </a:defRPr>
    </a:lvl7pPr>
    <a:lvl8pPr marL="4478944" algn="l" defTabSz="1279698" rtl="0" eaLnBrk="1" latinLnBrk="0" hangingPunct="1">
      <a:defRPr kumimoji="1" sz="2500" kern="1200">
        <a:solidFill>
          <a:schemeClr val="tx1"/>
        </a:solidFill>
        <a:latin typeface="+mn-lt"/>
        <a:ea typeface="+mn-ea"/>
        <a:cs typeface="+mn-cs"/>
      </a:defRPr>
    </a:lvl8pPr>
    <a:lvl9pPr marL="5118793" algn="l" defTabSz="1279698" rtl="0" eaLnBrk="1" latinLnBrk="0" hangingPunct="1">
      <a:defRPr kumimoji="1" sz="25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024">
          <p15:clr>
            <a:srgbClr val="A4A3A4"/>
          </p15:clr>
        </p15:guide>
        <p15:guide id="2" pos="4032">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58525"/>
    <a:srgbClr val="008000"/>
    <a:srgbClr val="009A53"/>
    <a:srgbClr val="F6E8C2"/>
    <a:srgbClr val="1E806B"/>
    <a:srgbClr val="26A287"/>
    <a:srgbClr val="003300"/>
    <a:srgbClr val="99FF99"/>
    <a:srgbClr val="4F6228"/>
    <a:srgbClr val="D7CC7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E8B1032C-EA38-4F05-BA0D-38AFFFC7BED3}" styleName="淡色スタイル 3 - アクセント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616DA210-FB5B-4158-B5E0-FEB733F419BA}" styleName="スタイル (淡色)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7E9639D4-E3E2-4D34-9284-5A2195B3D0D7}" styleName="スタイル (淡色)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F2DE63D5-997A-4646-A377-4702673A728D}" styleName="淡色スタイル 2 - アクセント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EB344D84-9AFB-497E-A393-DC336BA19D2E}" styleName="中間スタイル 3 - アクセント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D03447BB-5D67-496B-8E87-E561075AD55C}" styleName="濃色スタイル 1 - アクセント 3">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3"/>
          </a:solidFill>
        </a:fill>
      </a:tcStyle>
    </a:wholeTbl>
    <a:band1H>
      <a:tcStyle>
        <a:tcBdr/>
        <a:fill>
          <a:solidFill>
            <a:schemeClr val="accent3">
              <a:shade val="60000"/>
            </a:schemeClr>
          </a:solidFill>
        </a:fill>
      </a:tcStyle>
    </a:band1H>
    <a:band1V>
      <a:tcStyle>
        <a:tcBdr/>
        <a:fill>
          <a:solidFill>
            <a:schemeClr val="accent3">
              <a:shade val="60000"/>
            </a:schemeClr>
          </a:solidFill>
        </a:fill>
      </a:tcStyle>
    </a:band1V>
    <a:lastCol>
      <a:tcTxStyle b="on"/>
      <a:tcStyle>
        <a:tcBdr>
          <a:left>
            <a:ln w="25400" cmpd="sng">
              <a:solidFill>
                <a:schemeClr val="lt1"/>
              </a:solidFill>
            </a:ln>
          </a:left>
        </a:tcBdr>
        <a:fill>
          <a:solidFill>
            <a:schemeClr val="accent3">
              <a:shade val="60000"/>
            </a:schemeClr>
          </a:solidFill>
        </a:fill>
      </a:tcStyle>
    </a:lastCol>
    <a:firstCol>
      <a:tcTxStyle b="on"/>
      <a:tcStyle>
        <a:tcBdr>
          <a:right>
            <a:ln w="25400" cmpd="sng">
              <a:solidFill>
                <a:schemeClr val="lt1"/>
              </a:solidFill>
            </a:ln>
          </a:right>
        </a:tcBdr>
        <a:fill>
          <a:solidFill>
            <a:schemeClr val="accent3">
              <a:shade val="60000"/>
            </a:schemeClr>
          </a:solidFill>
        </a:fill>
      </a:tcStyle>
    </a:firstCol>
    <a:lastRow>
      <a:tcTxStyle b="on"/>
      <a:tcStyle>
        <a:tcBdr>
          <a:top>
            <a:ln w="25400" cmpd="sng">
              <a:solidFill>
                <a:schemeClr val="lt1"/>
              </a:solidFill>
            </a:ln>
          </a:top>
        </a:tcBdr>
        <a:fill>
          <a:solidFill>
            <a:schemeClr val="accent3">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676" autoAdjust="0"/>
    <p:restoredTop sz="98077" autoAdjust="0"/>
  </p:normalViewPr>
  <p:slideViewPr>
    <p:cSldViewPr>
      <p:cViewPr varScale="1">
        <p:scale>
          <a:sx n="50" d="100"/>
          <a:sy n="50" d="100"/>
        </p:scale>
        <p:origin x="1458" y="66"/>
      </p:cViewPr>
      <p:guideLst>
        <p:guide orient="horz" pos="3024"/>
        <p:guide pos="4032"/>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handoutMaster" Target="handoutMasters/handoutMaster1.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31" y="1"/>
            <a:ext cx="2880100" cy="488793"/>
          </a:xfrm>
          <a:prstGeom prst="rect">
            <a:avLst/>
          </a:prstGeom>
        </p:spPr>
        <p:txBody>
          <a:bodyPr vert="horz" lIns="89489" tIns="44738" rIns="89489" bIns="44738" rtlCol="0"/>
          <a:lstStyle>
            <a:lvl1pPr algn="l">
              <a:defRPr sz="1200"/>
            </a:lvl1pPr>
          </a:lstStyle>
          <a:p>
            <a:endParaRPr kumimoji="1" lang="ja-JP" altLang="en-US" dirty="0"/>
          </a:p>
        </p:txBody>
      </p:sp>
      <p:sp>
        <p:nvSpPr>
          <p:cNvPr id="3" name="日付プレースホルダー 2"/>
          <p:cNvSpPr>
            <a:spLocks noGrp="1"/>
          </p:cNvSpPr>
          <p:nvPr>
            <p:ph type="dt" sz="quarter" idx="1"/>
          </p:nvPr>
        </p:nvSpPr>
        <p:spPr>
          <a:xfrm>
            <a:off x="3765244" y="1"/>
            <a:ext cx="2880100" cy="488793"/>
          </a:xfrm>
          <a:prstGeom prst="rect">
            <a:avLst/>
          </a:prstGeom>
        </p:spPr>
        <p:txBody>
          <a:bodyPr vert="horz" lIns="89489" tIns="44738" rIns="89489" bIns="44738" rtlCol="0"/>
          <a:lstStyle>
            <a:lvl1pPr algn="r">
              <a:defRPr sz="1200"/>
            </a:lvl1pPr>
          </a:lstStyle>
          <a:p>
            <a:fld id="{54A60DD5-280F-4894-AC5E-96DB8F56ADFF}" type="datetimeFigureOut">
              <a:rPr kumimoji="1" lang="ja-JP" altLang="en-US" smtClean="0"/>
              <a:t>2022/3/8</a:t>
            </a:fld>
            <a:endParaRPr kumimoji="1" lang="ja-JP" altLang="en-US" dirty="0"/>
          </a:p>
        </p:txBody>
      </p:sp>
      <p:sp>
        <p:nvSpPr>
          <p:cNvPr id="4" name="フッター プレースホルダー 3"/>
          <p:cNvSpPr>
            <a:spLocks noGrp="1"/>
          </p:cNvSpPr>
          <p:nvPr>
            <p:ph type="ftr" sz="quarter" idx="2"/>
          </p:nvPr>
        </p:nvSpPr>
        <p:spPr>
          <a:xfrm>
            <a:off x="31" y="9287060"/>
            <a:ext cx="2880100" cy="488793"/>
          </a:xfrm>
          <a:prstGeom prst="rect">
            <a:avLst/>
          </a:prstGeom>
        </p:spPr>
        <p:txBody>
          <a:bodyPr vert="horz" lIns="89489" tIns="44738" rIns="89489" bIns="44738" rtlCol="0" anchor="b"/>
          <a:lstStyle>
            <a:lvl1pPr algn="l">
              <a:defRPr sz="1200"/>
            </a:lvl1pPr>
          </a:lstStyle>
          <a:p>
            <a:endParaRPr kumimoji="1" lang="ja-JP" altLang="en-US" dirty="0"/>
          </a:p>
        </p:txBody>
      </p:sp>
      <p:sp>
        <p:nvSpPr>
          <p:cNvPr id="5" name="スライド番号プレースホルダー 4"/>
          <p:cNvSpPr>
            <a:spLocks noGrp="1"/>
          </p:cNvSpPr>
          <p:nvPr>
            <p:ph type="sldNum" sz="quarter" idx="3"/>
          </p:nvPr>
        </p:nvSpPr>
        <p:spPr>
          <a:xfrm>
            <a:off x="3765244" y="9287060"/>
            <a:ext cx="2880100" cy="488793"/>
          </a:xfrm>
          <a:prstGeom prst="rect">
            <a:avLst/>
          </a:prstGeom>
        </p:spPr>
        <p:txBody>
          <a:bodyPr vert="horz" lIns="89489" tIns="44738" rIns="89489" bIns="44738" rtlCol="0" anchor="b"/>
          <a:lstStyle>
            <a:lvl1pPr algn="r">
              <a:defRPr sz="1200"/>
            </a:lvl1pPr>
          </a:lstStyle>
          <a:p>
            <a:fld id="{5BF10B68-AEEE-4828-9F40-7697FF390407}" type="slidenum">
              <a:rPr kumimoji="1" lang="ja-JP" altLang="en-US" smtClean="0"/>
              <a:t>‹#›</a:t>
            </a:fld>
            <a:endParaRPr kumimoji="1" lang="ja-JP" altLang="en-US" dirty="0"/>
          </a:p>
        </p:txBody>
      </p:sp>
    </p:spTree>
    <p:extLst>
      <p:ext uri="{BB962C8B-B14F-4D97-AF65-F5344CB8AC3E}">
        <p14:creationId xmlns:p14="http://schemas.microsoft.com/office/powerpoint/2010/main" val="296940032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35" y="37"/>
            <a:ext cx="2880308" cy="488871"/>
          </a:xfrm>
          <a:prstGeom prst="rect">
            <a:avLst/>
          </a:prstGeom>
        </p:spPr>
        <p:txBody>
          <a:bodyPr vert="horz" lIns="89481" tIns="44736" rIns="89481" bIns="44736" rtlCol="0"/>
          <a:lstStyle>
            <a:lvl1pPr algn="l">
              <a:defRPr sz="1200"/>
            </a:lvl1pPr>
          </a:lstStyle>
          <a:p>
            <a:endParaRPr kumimoji="1" lang="ja-JP" altLang="en-US" dirty="0"/>
          </a:p>
        </p:txBody>
      </p:sp>
      <p:sp>
        <p:nvSpPr>
          <p:cNvPr id="3" name="日付プレースホルダー 2"/>
          <p:cNvSpPr>
            <a:spLocks noGrp="1"/>
          </p:cNvSpPr>
          <p:nvPr>
            <p:ph type="dt" idx="1"/>
          </p:nvPr>
        </p:nvSpPr>
        <p:spPr>
          <a:xfrm>
            <a:off x="3765052" y="37"/>
            <a:ext cx="2880308" cy="488871"/>
          </a:xfrm>
          <a:prstGeom prst="rect">
            <a:avLst/>
          </a:prstGeom>
        </p:spPr>
        <p:txBody>
          <a:bodyPr vert="horz" lIns="89481" tIns="44736" rIns="89481" bIns="44736" rtlCol="0"/>
          <a:lstStyle>
            <a:lvl1pPr algn="r">
              <a:defRPr sz="1200"/>
            </a:lvl1pPr>
          </a:lstStyle>
          <a:p>
            <a:fld id="{693B9941-D5EE-4F6A-AAE3-876D5558833B}" type="datetimeFigureOut">
              <a:rPr kumimoji="1" lang="ja-JP" altLang="en-US" smtClean="0"/>
              <a:t>2022/3/8</a:t>
            </a:fld>
            <a:endParaRPr kumimoji="1" lang="ja-JP" altLang="en-US" dirty="0"/>
          </a:p>
        </p:txBody>
      </p:sp>
      <p:sp>
        <p:nvSpPr>
          <p:cNvPr id="4" name="スライド イメージ プレースホルダー 3"/>
          <p:cNvSpPr>
            <a:spLocks noGrp="1" noRot="1" noChangeAspect="1"/>
          </p:cNvSpPr>
          <p:nvPr>
            <p:ph type="sldImg" idx="2"/>
          </p:nvPr>
        </p:nvSpPr>
        <p:spPr>
          <a:xfrm>
            <a:off x="881063" y="733425"/>
            <a:ext cx="4884737" cy="3663950"/>
          </a:xfrm>
          <a:prstGeom prst="rect">
            <a:avLst/>
          </a:prstGeom>
          <a:noFill/>
          <a:ln w="12700">
            <a:solidFill>
              <a:prstClr val="black"/>
            </a:solidFill>
          </a:ln>
        </p:spPr>
        <p:txBody>
          <a:bodyPr vert="horz" lIns="89481" tIns="44736" rIns="89481" bIns="44736" rtlCol="0" anchor="ctr"/>
          <a:lstStyle/>
          <a:p>
            <a:endParaRPr lang="ja-JP" altLang="en-US" dirty="0"/>
          </a:p>
        </p:txBody>
      </p:sp>
      <p:sp>
        <p:nvSpPr>
          <p:cNvPr id="5" name="ノート プレースホルダー 4"/>
          <p:cNvSpPr>
            <a:spLocks noGrp="1"/>
          </p:cNvSpPr>
          <p:nvPr>
            <p:ph type="body" sz="quarter" idx="3"/>
          </p:nvPr>
        </p:nvSpPr>
        <p:spPr>
          <a:xfrm>
            <a:off x="664687" y="4644271"/>
            <a:ext cx="5317490" cy="4399836"/>
          </a:xfrm>
          <a:prstGeom prst="rect">
            <a:avLst/>
          </a:prstGeom>
        </p:spPr>
        <p:txBody>
          <a:bodyPr vert="horz" lIns="89481" tIns="44736" rIns="89481" bIns="44736"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35" y="9286882"/>
            <a:ext cx="2880308" cy="488871"/>
          </a:xfrm>
          <a:prstGeom prst="rect">
            <a:avLst/>
          </a:prstGeom>
        </p:spPr>
        <p:txBody>
          <a:bodyPr vert="horz" lIns="89481" tIns="44736" rIns="89481" bIns="44736" rtlCol="0" anchor="b"/>
          <a:lstStyle>
            <a:lvl1pPr algn="l">
              <a:defRPr sz="1200"/>
            </a:lvl1pPr>
          </a:lstStyle>
          <a:p>
            <a:endParaRPr kumimoji="1" lang="ja-JP" altLang="en-US" dirty="0"/>
          </a:p>
        </p:txBody>
      </p:sp>
      <p:sp>
        <p:nvSpPr>
          <p:cNvPr id="7" name="スライド番号プレースホルダー 6"/>
          <p:cNvSpPr>
            <a:spLocks noGrp="1"/>
          </p:cNvSpPr>
          <p:nvPr>
            <p:ph type="sldNum" sz="quarter" idx="5"/>
          </p:nvPr>
        </p:nvSpPr>
        <p:spPr>
          <a:xfrm>
            <a:off x="3765052" y="9286882"/>
            <a:ext cx="2880308" cy="488871"/>
          </a:xfrm>
          <a:prstGeom prst="rect">
            <a:avLst/>
          </a:prstGeom>
        </p:spPr>
        <p:txBody>
          <a:bodyPr vert="horz" lIns="89481" tIns="44736" rIns="89481" bIns="44736" rtlCol="0" anchor="b"/>
          <a:lstStyle>
            <a:lvl1pPr algn="r">
              <a:defRPr sz="1200"/>
            </a:lvl1pPr>
          </a:lstStyle>
          <a:p>
            <a:fld id="{F0BCE405-BC76-4E15-9213-0EB55EB6BD21}" type="slidenum">
              <a:rPr kumimoji="1" lang="ja-JP" altLang="en-US" smtClean="0"/>
              <a:t>‹#›</a:t>
            </a:fld>
            <a:endParaRPr kumimoji="1" lang="ja-JP" altLang="en-US" dirty="0"/>
          </a:p>
        </p:txBody>
      </p:sp>
    </p:spTree>
    <p:extLst>
      <p:ext uri="{BB962C8B-B14F-4D97-AF65-F5344CB8AC3E}">
        <p14:creationId xmlns:p14="http://schemas.microsoft.com/office/powerpoint/2010/main" val="2001452884"/>
      </p:ext>
    </p:extLst>
  </p:cSld>
  <p:clrMap bg1="lt1" tx1="dk1" bg2="lt2" tx2="dk2" accent1="accent1" accent2="accent2" accent3="accent3" accent4="accent4" accent5="accent5" accent6="accent6" hlink="hlink" folHlink="folHlink"/>
  <p:hf hdr="0" ftr="0" dt="0"/>
  <p:notesStyle>
    <a:lvl1pPr marL="0" algn="l" defTabSz="1279698" rtl="0" eaLnBrk="1" latinLnBrk="0" hangingPunct="1">
      <a:defRPr kumimoji="1" sz="1700" kern="1200">
        <a:solidFill>
          <a:schemeClr val="tx1"/>
        </a:solidFill>
        <a:latin typeface="+mn-lt"/>
        <a:ea typeface="+mn-ea"/>
        <a:cs typeface="+mn-cs"/>
      </a:defRPr>
    </a:lvl1pPr>
    <a:lvl2pPr marL="639850" algn="l" defTabSz="1279698" rtl="0" eaLnBrk="1" latinLnBrk="0" hangingPunct="1">
      <a:defRPr kumimoji="1" sz="1700" kern="1200">
        <a:solidFill>
          <a:schemeClr val="tx1"/>
        </a:solidFill>
        <a:latin typeface="+mn-lt"/>
        <a:ea typeface="+mn-ea"/>
        <a:cs typeface="+mn-cs"/>
      </a:defRPr>
    </a:lvl2pPr>
    <a:lvl3pPr marL="1279698" algn="l" defTabSz="1279698" rtl="0" eaLnBrk="1" latinLnBrk="0" hangingPunct="1">
      <a:defRPr kumimoji="1" sz="1700" kern="1200">
        <a:solidFill>
          <a:schemeClr val="tx1"/>
        </a:solidFill>
        <a:latin typeface="+mn-lt"/>
        <a:ea typeface="+mn-ea"/>
        <a:cs typeface="+mn-cs"/>
      </a:defRPr>
    </a:lvl3pPr>
    <a:lvl4pPr marL="1919548" algn="l" defTabSz="1279698" rtl="0" eaLnBrk="1" latinLnBrk="0" hangingPunct="1">
      <a:defRPr kumimoji="1" sz="1700" kern="1200">
        <a:solidFill>
          <a:schemeClr val="tx1"/>
        </a:solidFill>
        <a:latin typeface="+mn-lt"/>
        <a:ea typeface="+mn-ea"/>
        <a:cs typeface="+mn-cs"/>
      </a:defRPr>
    </a:lvl4pPr>
    <a:lvl5pPr marL="2559395" algn="l" defTabSz="1279698" rtl="0" eaLnBrk="1" latinLnBrk="0" hangingPunct="1">
      <a:defRPr kumimoji="1" sz="1700" kern="1200">
        <a:solidFill>
          <a:schemeClr val="tx1"/>
        </a:solidFill>
        <a:latin typeface="+mn-lt"/>
        <a:ea typeface="+mn-ea"/>
        <a:cs typeface="+mn-cs"/>
      </a:defRPr>
    </a:lvl5pPr>
    <a:lvl6pPr marL="3199245" algn="l" defTabSz="1279698" rtl="0" eaLnBrk="1" latinLnBrk="0" hangingPunct="1">
      <a:defRPr kumimoji="1" sz="1700" kern="1200">
        <a:solidFill>
          <a:schemeClr val="tx1"/>
        </a:solidFill>
        <a:latin typeface="+mn-lt"/>
        <a:ea typeface="+mn-ea"/>
        <a:cs typeface="+mn-cs"/>
      </a:defRPr>
    </a:lvl6pPr>
    <a:lvl7pPr marL="3839095" algn="l" defTabSz="1279698" rtl="0" eaLnBrk="1" latinLnBrk="0" hangingPunct="1">
      <a:defRPr kumimoji="1" sz="1700" kern="1200">
        <a:solidFill>
          <a:schemeClr val="tx1"/>
        </a:solidFill>
        <a:latin typeface="+mn-lt"/>
        <a:ea typeface="+mn-ea"/>
        <a:cs typeface="+mn-cs"/>
      </a:defRPr>
    </a:lvl7pPr>
    <a:lvl8pPr marL="4478944" algn="l" defTabSz="1279698" rtl="0" eaLnBrk="1" latinLnBrk="0" hangingPunct="1">
      <a:defRPr kumimoji="1" sz="1700" kern="1200">
        <a:solidFill>
          <a:schemeClr val="tx1"/>
        </a:solidFill>
        <a:latin typeface="+mn-lt"/>
        <a:ea typeface="+mn-ea"/>
        <a:cs typeface="+mn-cs"/>
      </a:defRPr>
    </a:lvl8pPr>
    <a:lvl9pPr marL="5118793" algn="l" defTabSz="1279698" rtl="0" eaLnBrk="1" latinLnBrk="0" hangingPunct="1">
      <a:defRPr kumimoji="1" sz="17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881063" y="733425"/>
            <a:ext cx="4884737" cy="3663950"/>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F0BCE405-BC76-4E15-9213-0EB55EB6BD21}" type="slidenum">
              <a:rPr kumimoji="1" lang="ja-JP" altLang="en-US" smtClean="0"/>
              <a:t>1</a:t>
            </a:fld>
            <a:endParaRPr kumimoji="1" lang="ja-JP" altLang="en-US" dirty="0"/>
          </a:p>
        </p:txBody>
      </p:sp>
    </p:spTree>
    <p:extLst>
      <p:ext uri="{BB962C8B-B14F-4D97-AF65-F5344CB8AC3E}">
        <p14:creationId xmlns:p14="http://schemas.microsoft.com/office/powerpoint/2010/main" val="298309812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F0BCE405-BC76-4E15-9213-0EB55EB6BD21}" type="slidenum">
              <a:rPr kumimoji="1" lang="ja-JP" altLang="en-US" smtClean="0"/>
              <a:t>2</a:t>
            </a:fld>
            <a:endParaRPr kumimoji="1" lang="ja-JP" altLang="en-US" dirty="0"/>
          </a:p>
        </p:txBody>
      </p:sp>
    </p:spTree>
    <p:extLst>
      <p:ext uri="{BB962C8B-B14F-4D97-AF65-F5344CB8AC3E}">
        <p14:creationId xmlns:p14="http://schemas.microsoft.com/office/powerpoint/2010/main" val="259089101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F0BCE405-BC76-4E15-9213-0EB55EB6BD21}" type="slidenum">
              <a:rPr kumimoji="1" lang="ja-JP" altLang="en-US" smtClean="0"/>
              <a:t>3</a:t>
            </a:fld>
            <a:endParaRPr kumimoji="1" lang="ja-JP" altLang="en-US" dirty="0"/>
          </a:p>
        </p:txBody>
      </p:sp>
    </p:spTree>
    <p:extLst>
      <p:ext uri="{BB962C8B-B14F-4D97-AF65-F5344CB8AC3E}">
        <p14:creationId xmlns:p14="http://schemas.microsoft.com/office/powerpoint/2010/main" val="95225574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960120" y="2982604"/>
            <a:ext cx="10881360" cy="205803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920240" y="5440680"/>
            <a:ext cx="8961120" cy="2453640"/>
          </a:xfrm>
        </p:spPr>
        <p:txBody>
          <a:bodyPr/>
          <a:lstStyle>
            <a:lvl1pPr marL="0" indent="0" algn="ctr">
              <a:buNone/>
              <a:defRPr>
                <a:solidFill>
                  <a:schemeClr val="tx1">
                    <a:tint val="75000"/>
                  </a:schemeClr>
                </a:solidFill>
              </a:defRPr>
            </a:lvl1pPr>
            <a:lvl2pPr marL="639850" indent="0" algn="ctr">
              <a:buNone/>
              <a:defRPr>
                <a:solidFill>
                  <a:schemeClr val="tx1">
                    <a:tint val="75000"/>
                  </a:schemeClr>
                </a:solidFill>
              </a:defRPr>
            </a:lvl2pPr>
            <a:lvl3pPr marL="1279698" indent="0" algn="ctr">
              <a:buNone/>
              <a:defRPr>
                <a:solidFill>
                  <a:schemeClr val="tx1">
                    <a:tint val="75000"/>
                  </a:schemeClr>
                </a:solidFill>
              </a:defRPr>
            </a:lvl3pPr>
            <a:lvl4pPr marL="1919548" indent="0" algn="ctr">
              <a:buNone/>
              <a:defRPr>
                <a:solidFill>
                  <a:schemeClr val="tx1">
                    <a:tint val="75000"/>
                  </a:schemeClr>
                </a:solidFill>
              </a:defRPr>
            </a:lvl4pPr>
            <a:lvl5pPr marL="2559395" indent="0" algn="ctr">
              <a:buNone/>
              <a:defRPr>
                <a:solidFill>
                  <a:schemeClr val="tx1">
                    <a:tint val="75000"/>
                  </a:schemeClr>
                </a:solidFill>
              </a:defRPr>
            </a:lvl5pPr>
            <a:lvl6pPr marL="3199245" indent="0" algn="ctr">
              <a:buNone/>
              <a:defRPr>
                <a:solidFill>
                  <a:schemeClr val="tx1">
                    <a:tint val="75000"/>
                  </a:schemeClr>
                </a:solidFill>
              </a:defRPr>
            </a:lvl6pPr>
            <a:lvl7pPr marL="3839095" indent="0" algn="ctr">
              <a:buNone/>
              <a:defRPr>
                <a:solidFill>
                  <a:schemeClr val="tx1">
                    <a:tint val="75000"/>
                  </a:schemeClr>
                </a:solidFill>
              </a:defRPr>
            </a:lvl7pPr>
            <a:lvl8pPr marL="4478944" indent="0" algn="ctr">
              <a:buNone/>
              <a:defRPr>
                <a:solidFill>
                  <a:schemeClr val="tx1">
                    <a:tint val="75000"/>
                  </a:schemeClr>
                </a:solidFill>
              </a:defRPr>
            </a:lvl8pPr>
            <a:lvl9pPr marL="5118793"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9FCC86F9-58D4-4DAC-BD12-EA5A2F4ABAF2}" type="datetime1">
              <a:rPr kumimoji="1" lang="ja-JP" altLang="en-US" smtClean="0"/>
              <a:t>2022/3/8</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FC1E4CE7-0F54-4A2E-80C1-4CE00C72106E}" type="slidenum">
              <a:rPr kumimoji="1" lang="ja-JP" altLang="en-US" smtClean="0"/>
              <a:t>‹#›</a:t>
            </a:fld>
            <a:endParaRPr kumimoji="1" lang="ja-JP" altLang="en-US" dirty="0"/>
          </a:p>
        </p:txBody>
      </p:sp>
    </p:spTree>
    <p:extLst>
      <p:ext uri="{BB962C8B-B14F-4D97-AF65-F5344CB8AC3E}">
        <p14:creationId xmlns:p14="http://schemas.microsoft.com/office/powerpoint/2010/main" val="23990713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3E750B41-2899-40E2-9911-38BB2ED38258}" type="datetime1">
              <a:rPr kumimoji="1" lang="ja-JP" altLang="en-US" smtClean="0"/>
              <a:t>2022/3/8</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FC1E4CE7-0F54-4A2E-80C1-4CE00C72106E}" type="slidenum">
              <a:rPr kumimoji="1" lang="ja-JP" altLang="en-US" smtClean="0"/>
              <a:t>‹#›</a:t>
            </a:fld>
            <a:endParaRPr kumimoji="1" lang="ja-JP" altLang="en-US" dirty="0"/>
          </a:p>
        </p:txBody>
      </p:sp>
    </p:spTree>
    <p:extLst>
      <p:ext uri="{BB962C8B-B14F-4D97-AF65-F5344CB8AC3E}">
        <p14:creationId xmlns:p14="http://schemas.microsoft.com/office/powerpoint/2010/main" val="18878680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12994964" y="537845"/>
            <a:ext cx="4031615" cy="11470323"/>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895676" y="537845"/>
            <a:ext cx="11885932" cy="11470323"/>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46B5C169-A5DB-4626-AD4C-58BBF662FD68}" type="datetime1">
              <a:rPr kumimoji="1" lang="ja-JP" altLang="en-US" smtClean="0"/>
              <a:t>2022/3/8</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FC1E4CE7-0F54-4A2E-80C1-4CE00C72106E}" type="slidenum">
              <a:rPr kumimoji="1" lang="ja-JP" altLang="en-US" smtClean="0"/>
              <a:t>‹#›</a:t>
            </a:fld>
            <a:endParaRPr kumimoji="1" lang="ja-JP" altLang="en-US" dirty="0"/>
          </a:p>
        </p:txBody>
      </p:sp>
    </p:spTree>
    <p:extLst>
      <p:ext uri="{BB962C8B-B14F-4D97-AF65-F5344CB8AC3E}">
        <p14:creationId xmlns:p14="http://schemas.microsoft.com/office/powerpoint/2010/main" val="7849480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D299722C-5841-46ED-927E-06792F883C6B}" type="datetime1">
              <a:rPr kumimoji="1" lang="ja-JP" altLang="en-US" smtClean="0"/>
              <a:t>2022/3/8</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FC1E4CE7-0F54-4A2E-80C1-4CE00C72106E}" type="slidenum">
              <a:rPr kumimoji="1" lang="ja-JP" altLang="en-US" smtClean="0"/>
              <a:t>‹#›</a:t>
            </a:fld>
            <a:endParaRPr kumimoji="1" lang="ja-JP" altLang="en-US" dirty="0"/>
          </a:p>
        </p:txBody>
      </p:sp>
    </p:spTree>
    <p:extLst>
      <p:ext uri="{BB962C8B-B14F-4D97-AF65-F5344CB8AC3E}">
        <p14:creationId xmlns:p14="http://schemas.microsoft.com/office/powerpoint/2010/main" val="13926821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1011237" y="6169666"/>
            <a:ext cx="10881360" cy="1906905"/>
          </a:xfrm>
        </p:spPr>
        <p:txBody>
          <a:bodyPr anchor="t"/>
          <a:lstStyle>
            <a:lvl1pPr algn="l">
              <a:defRPr sz="55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1011237" y="4069404"/>
            <a:ext cx="10881360" cy="2100262"/>
          </a:xfrm>
        </p:spPr>
        <p:txBody>
          <a:bodyPr anchor="b"/>
          <a:lstStyle>
            <a:lvl1pPr marL="0" indent="0">
              <a:buNone/>
              <a:defRPr sz="2800">
                <a:solidFill>
                  <a:schemeClr val="tx1">
                    <a:tint val="75000"/>
                  </a:schemeClr>
                </a:solidFill>
              </a:defRPr>
            </a:lvl1pPr>
            <a:lvl2pPr marL="639850" indent="0">
              <a:buNone/>
              <a:defRPr sz="2500">
                <a:solidFill>
                  <a:schemeClr val="tx1">
                    <a:tint val="75000"/>
                  </a:schemeClr>
                </a:solidFill>
              </a:defRPr>
            </a:lvl2pPr>
            <a:lvl3pPr marL="1279698" indent="0">
              <a:buNone/>
              <a:defRPr sz="2100">
                <a:solidFill>
                  <a:schemeClr val="tx1">
                    <a:tint val="75000"/>
                  </a:schemeClr>
                </a:solidFill>
              </a:defRPr>
            </a:lvl3pPr>
            <a:lvl4pPr marL="1919548" indent="0">
              <a:buNone/>
              <a:defRPr sz="2000">
                <a:solidFill>
                  <a:schemeClr val="tx1">
                    <a:tint val="75000"/>
                  </a:schemeClr>
                </a:solidFill>
              </a:defRPr>
            </a:lvl4pPr>
            <a:lvl5pPr marL="2559395" indent="0">
              <a:buNone/>
              <a:defRPr sz="2000">
                <a:solidFill>
                  <a:schemeClr val="tx1">
                    <a:tint val="75000"/>
                  </a:schemeClr>
                </a:solidFill>
              </a:defRPr>
            </a:lvl5pPr>
            <a:lvl6pPr marL="3199245" indent="0">
              <a:buNone/>
              <a:defRPr sz="2000">
                <a:solidFill>
                  <a:schemeClr val="tx1">
                    <a:tint val="75000"/>
                  </a:schemeClr>
                </a:solidFill>
              </a:defRPr>
            </a:lvl6pPr>
            <a:lvl7pPr marL="3839095" indent="0">
              <a:buNone/>
              <a:defRPr sz="2000">
                <a:solidFill>
                  <a:schemeClr val="tx1">
                    <a:tint val="75000"/>
                  </a:schemeClr>
                </a:solidFill>
              </a:defRPr>
            </a:lvl7pPr>
            <a:lvl8pPr marL="4478944" indent="0">
              <a:buNone/>
              <a:defRPr sz="2000">
                <a:solidFill>
                  <a:schemeClr val="tx1">
                    <a:tint val="75000"/>
                  </a:schemeClr>
                </a:solidFill>
              </a:defRPr>
            </a:lvl8pPr>
            <a:lvl9pPr marL="5118793" indent="0">
              <a:buNone/>
              <a:defRPr sz="20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D83EEE9D-5ACF-4195-83CE-3E2584EC137A}" type="datetime1">
              <a:rPr kumimoji="1" lang="ja-JP" altLang="en-US" smtClean="0"/>
              <a:t>2022/3/8</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FC1E4CE7-0F54-4A2E-80C1-4CE00C72106E}" type="slidenum">
              <a:rPr kumimoji="1" lang="ja-JP" altLang="en-US" smtClean="0"/>
              <a:t>‹#›</a:t>
            </a:fld>
            <a:endParaRPr kumimoji="1" lang="ja-JP" altLang="en-US" dirty="0"/>
          </a:p>
        </p:txBody>
      </p:sp>
    </p:spTree>
    <p:extLst>
      <p:ext uri="{BB962C8B-B14F-4D97-AF65-F5344CB8AC3E}">
        <p14:creationId xmlns:p14="http://schemas.microsoft.com/office/powerpoint/2010/main" val="23197068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895671" y="3135950"/>
            <a:ext cx="7958774" cy="8872220"/>
          </a:xfrm>
        </p:spPr>
        <p:txBody>
          <a:bodyPr/>
          <a:lstStyle>
            <a:lvl1pPr>
              <a:defRPr sz="3900"/>
            </a:lvl1pPr>
            <a:lvl2pPr>
              <a:defRPr sz="3300"/>
            </a:lvl2pPr>
            <a:lvl3pPr>
              <a:defRPr sz="2800"/>
            </a:lvl3pPr>
            <a:lvl4pPr>
              <a:defRPr sz="2500"/>
            </a:lvl4pPr>
            <a:lvl5pPr>
              <a:defRPr sz="2500"/>
            </a:lvl5pPr>
            <a:lvl6pPr>
              <a:defRPr sz="2500"/>
            </a:lvl6pPr>
            <a:lvl7pPr>
              <a:defRPr sz="2500"/>
            </a:lvl7pPr>
            <a:lvl8pPr>
              <a:defRPr sz="2500"/>
            </a:lvl8pPr>
            <a:lvl9pPr>
              <a:defRPr sz="25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9067802" y="3135950"/>
            <a:ext cx="7958774" cy="8872220"/>
          </a:xfrm>
        </p:spPr>
        <p:txBody>
          <a:bodyPr/>
          <a:lstStyle>
            <a:lvl1pPr>
              <a:defRPr sz="3900"/>
            </a:lvl1pPr>
            <a:lvl2pPr>
              <a:defRPr sz="3300"/>
            </a:lvl2pPr>
            <a:lvl3pPr>
              <a:defRPr sz="2800"/>
            </a:lvl3pPr>
            <a:lvl4pPr>
              <a:defRPr sz="2500"/>
            </a:lvl4pPr>
            <a:lvl5pPr>
              <a:defRPr sz="2500"/>
            </a:lvl5pPr>
            <a:lvl6pPr>
              <a:defRPr sz="2500"/>
            </a:lvl6pPr>
            <a:lvl7pPr>
              <a:defRPr sz="2500"/>
            </a:lvl7pPr>
            <a:lvl8pPr>
              <a:defRPr sz="2500"/>
            </a:lvl8pPr>
            <a:lvl9pPr>
              <a:defRPr sz="25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3DF5946B-EEF9-4009-94F4-682AFF5D4C77}" type="datetime1">
              <a:rPr kumimoji="1" lang="ja-JP" altLang="en-US" smtClean="0"/>
              <a:t>2022/3/8</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FC1E4CE7-0F54-4A2E-80C1-4CE00C72106E}" type="slidenum">
              <a:rPr kumimoji="1" lang="ja-JP" altLang="en-US" smtClean="0"/>
              <a:t>‹#›</a:t>
            </a:fld>
            <a:endParaRPr kumimoji="1" lang="ja-JP" altLang="en-US" dirty="0"/>
          </a:p>
        </p:txBody>
      </p:sp>
    </p:spTree>
    <p:extLst>
      <p:ext uri="{BB962C8B-B14F-4D97-AF65-F5344CB8AC3E}">
        <p14:creationId xmlns:p14="http://schemas.microsoft.com/office/powerpoint/2010/main" val="10017005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40080" y="384495"/>
            <a:ext cx="11521440" cy="1600200"/>
          </a:xfrm>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40088" y="2149162"/>
            <a:ext cx="5656263" cy="895667"/>
          </a:xfrm>
        </p:spPr>
        <p:txBody>
          <a:bodyPr anchor="b"/>
          <a:lstStyle>
            <a:lvl1pPr marL="0" indent="0">
              <a:buNone/>
              <a:defRPr sz="3300" b="1"/>
            </a:lvl1pPr>
            <a:lvl2pPr marL="639850" indent="0">
              <a:buNone/>
              <a:defRPr sz="2800" b="1"/>
            </a:lvl2pPr>
            <a:lvl3pPr marL="1279698" indent="0">
              <a:buNone/>
              <a:defRPr sz="2500" b="1"/>
            </a:lvl3pPr>
            <a:lvl4pPr marL="1919548" indent="0">
              <a:buNone/>
              <a:defRPr sz="2100" b="1"/>
            </a:lvl4pPr>
            <a:lvl5pPr marL="2559395" indent="0">
              <a:buNone/>
              <a:defRPr sz="2100" b="1"/>
            </a:lvl5pPr>
            <a:lvl6pPr marL="3199245" indent="0">
              <a:buNone/>
              <a:defRPr sz="2100" b="1"/>
            </a:lvl6pPr>
            <a:lvl7pPr marL="3839095" indent="0">
              <a:buNone/>
              <a:defRPr sz="2100" b="1"/>
            </a:lvl7pPr>
            <a:lvl8pPr marL="4478944" indent="0">
              <a:buNone/>
              <a:defRPr sz="2100" b="1"/>
            </a:lvl8pPr>
            <a:lvl9pPr marL="5118793" indent="0">
              <a:buNone/>
              <a:defRPr sz="21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640088" y="3044828"/>
            <a:ext cx="5656263" cy="5531805"/>
          </a:xfrm>
        </p:spPr>
        <p:txBody>
          <a:bodyPr/>
          <a:lstStyle>
            <a:lvl1pPr>
              <a:defRPr sz="3300"/>
            </a:lvl1pPr>
            <a:lvl2pPr>
              <a:defRPr sz="2800"/>
            </a:lvl2pPr>
            <a:lvl3pPr>
              <a:defRPr sz="2500"/>
            </a:lvl3pPr>
            <a:lvl4pPr>
              <a:defRPr sz="2100"/>
            </a:lvl4pPr>
            <a:lvl5pPr>
              <a:defRPr sz="2100"/>
            </a:lvl5pPr>
            <a:lvl6pPr>
              <a:defRPr sz="2100"/>
            </a:lvl6pPr>
            <a:lvl7pPr>
              <a:defRPr sz="2100"/>
            </a:lvl7pPr>
            <a:lvl8pPr>
              <a:defRPr sz="2100"/>
            </a:lvl8pPr>
            <a:lvl9pPr>
              <a:defRPr sz="21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6503040" y="2149162"/>
            <a:ext cx="5658487" cy="895667"/>
          </a:xfrm>
        </p:spPr>
        <p:txBody>
          <a:bodyPr anchor="b"/>
          <a:lstStyle>
            <a:lvl1pPr marL="0" indent="0">
              <a:buNone/>
              <a:defRPr sz="3300" b="1"/>
            </a:lvl1pPr>
            <a:lvl2pPr marL="639850" indent="0">
              <a:buNone/>
              <a:defRPr sz="2800" b="1"/>
            </a:lvl2pPr>
            <a:lvl3pPr marL="1279698" indent="0">
              <a:buNone/>
              <a:defRPr sz="2500" b="1"/>
            </a:lvl3pPr>
            <a:lvl4pPr marL="1919548" indent="0">
              <a:buNone/>
              <a:defRPr sz="2100" b="1"/>
            </a:lvl4pPr>
            <a:lvl5pPr marL="2559395" indent="0">
              <a:buNone/>
              <a:defRPr sz="2100" b="1"/>
            </a:lvl5pPr>
            <a:lvl6pPr marL="3199245" indent="0">
              <a:buNone/>
              <a:defRPr sz="2100" b="1"/>
            </a:lvl6pPr>
            <a:lvl7pPr marL="3839095" indent="0">
              <a:buNone/>
              <a:defRPr sz="2100" b="1"/>
            </a:lvl7pPr>
            <a:lvl8pPr marL="4478944" indent="0">
              <a:buNone/>
              <a:defRPr sz="2100" b="1"/>
            </a:lvl8pPr>
            <a:lvl9pPr marL="5118793" indent="0">
              <a:buNone/>
              <a:defRPr sz="21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6503040" y="3044828"/>
            <a:ext cx="5658487" cy="5531805"/>
          </a:xfrm>
        </p:spPr>
        <p:txBody>
          <a:bodyPr/>
          <a:lstStyle>
            <a:lvl1pPr>
              <a:defRPr sz="3300"/>
            </a:lvl1pPr>
            <a:lvl2pPr>
              <a:defRPr sz="2800"/>
            </a:lvl2pPr>
            <a:lvl3pPr>
              <a:defRPr sz="2500"/>
            </a:lvl3pPr>
            <a:lvl4pPr>
              <a:defRPr sz="2100"/>
            </a:lvl4pPr>
            <a:lvl5pPr>
              <a:defRPr sz="2100"/>
            </a:lvl5pPr>
            <a:lvl6pPr>
              <a:defRPr sz="2100"/>
            </a:lvl6pPr>
            <a:lvl7pPr>
              <a:defRPr sz="2100"/>
            </a:lvl7pPr>
            <a:lvl8pPr>
              <a:defRPr sz="2100"/>
            </a:lvl8pPr>
            <a:lvl9pPr>
              <a:defRPr sz="21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0BFEAAE4-85D1-4945-B334-33BF4A334A76}" type="datetime1">
              <a:rPr kumimoji="1" lang="ja-JP" altLang="en-US" smtClean="0"/>
              <a:t>2022/3/8</a:t>
            </a:fld>
            <a:endParaRPr kumimoji="1" lang="ja-JP" altLang="en-US" dirty="0"/>
          </a:p>
        </p:txBody>
      </p:sp>
      <p:sp>
        <p:nvSpPr>
          <p:cNvPr id="8" name="フッター プレースホルダー 7"/>
          <p:cNvSpPr>
            <a:spLocks noGrp="1"/>
          </p:cNvSpPr>
          <p:nvPr>
            <p:ph type="ftr" sz="quarter" idx="11"/>
          </p:nvPr>
        </p:nvSpPr>
        <p:spPr/>
        <p:txBody>
          <a:bodyPr/>
          <a:lstStyle/>
          <a:p>
            <a:endParaRPr kumimoji="1" lang="ja-JP" altLang="en-US" dirty="0"/>
          </a:p>
        </p:txBody>
      </p:sp>
      <p:sp>
        <p:nvSpPr>
          <p:cNvPr id="9" name="スライド番号プレースホルダー 8"/>
          <p:cNvSpPr>
            <a:spLocks noGrp="1"/>
          </p:cNvSpPr>
          <p:nvPr>
            <p:ph type="sldNum" sz="quarter" idx="12"/>
          </p:nvPr>
        </p:nvSpPr>
        <p:spPr/>
        <p:txBody>
          <a:bodyPr/>
          <a:lstStyle/>
          <a:p>
            <a:fld id="{FC1E4CE7-0F54-4A2E-80C1-4CE00C72106E}" type="slidenum">
              <a:rPr kumimoji="1" lang="ja-JP" altLang="en-US" smtClean="0"/>
              <a:t>‹#›</a:t>
            </a:fld>
            <a:endParaRPr kumimoji="1" lang="ja-JP" altLang="en-US" dirty="0"/>
          </a:p>
        </p:txBody>
      </p:sp>
    </p:spTree>
    <p:extLst>
      <p:ext uri="{BB962C8B-B14F-4D97-AF65-F5344CB8AC3E}">
        <p14:creationId xmlns:p14="http://schemas.microsoft.com/office/powerpoint/2010/main" val="35821327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3F67671D-6A88-4F2F-975E-44C234FB20BB}" type="datetime1">
              <a:rPr kumimoji="1" lang="ja-JP" altLang="en-US" smtClean="0"/>
              <a:t>2022/3/8</a:t>
            </a:fld>
            <a:endParaRPr kumimoji="1" lang="ja-JP" altLang="en-US" dirty="0"/>
          </a:p>
        </p:txBody>
      </p:sp>
      <p:sp>
        <p:nvSpPr>
          <p:cNvPr id="4" name="フッター プレースホルダー 3"/>
          <p:cNvSpPr>
            <a:spLocks noGrp="1"/>
          </p:cNvSpPr>
          <p:nvPr>
            <p:ph type="ftr" sz="quarter" idx="11"/>
          </p:nvPr>
        </p:nvSpPr>
        <p:spPr/>
        <p:txBody>
          <a:bodyPr/>
          <a:lstStyle/>
          <a:p>
            <a:endParaRPr kumimoji="1" lang="ja-JP" altLang="en-US" dirty="0"/>
          </a:p>
        </p:txBody>
      </p:sp>
      <p:sp>
        <p:nvSpPr>
          <p:cNvPr id="5" name="スライド番号プレースホルダー 4"/>
          <p:cNvSpPr>
            <a:spLocks noGrp="1"/>
          </p:cNvSpPr>
          <p:nvPr>
            <p:ph type="sldNum" sz="quarter" idx="12"/>
          </p:nvPr>
        </p:nvSpPr>
        <p:spPr/>
        <p:txBody>
          <a:bodyPr/>
          <a:lstStyle/>
          <a:p>
            <a:fld id="{FC1E4CE7-0F54-4A2E-80C1-4CE00C72106E}" type="slidenum">
              <a:rPr kumimoji="1" lang="ja-JP" altLang="en-US" smtClean="0"/>
              <a:t>‹#›</a:t>
            </a:fld>
            <a:endParaRPr kumimoji="1" lang="ja-JP" altLang="en-US" dirty="0"/>
          </a:p>
        </p:txBody>
      </p:sp>
    </p:spTree>
    <p:extLst>
      <p:ext uri="{BB962C8B-B14F-4D97-AF65-F5344CB8AC3E}">
        <p14:creationId xmlns:p14="http://schemas.microsoft.com/office/powerpoint/2010/main" val="18662988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59DF4B34-2F7A-4BDD-BE54-407073480A33}" type="datetime1">
              <a:rPr kumimoji="1" lang="ja-JP" altLang="en-US" smtClean="0"/>
              <a:t>2022/3/8</a:t>
            </a:fld>
            <a:endParaRPr kumimoji="1" lang="ja-JP" altLang="en-US" dirty="0"/>
          </a:p>
        </p:txBody>
      </p:sp>
      <p:sp>
        <p:nvSpPr>
          <p:cNvPr id="3" name="フッター プレースホルダー 2"/>
          <p:cNvSpPr>
            <a:spLocks noGrp="1"/>
          </p:cNvSpPr>
          <p:nvPr>
            <p:ph type="ftr" sz="quarter" idx="11"/>
          </p:nvPr>
        </p:nvSpPr>
        <p:spPr/>
        <p:txBody>
          <a:bodyPr/>
          <a:lstStyle/>
          <a:p>
            <a:endParaRPr kumimoji="1" lang="ja-JP" altLang="en-US" dirty="0"/>
          </a:p>
        </p:txBody>
      </p:sp>
      <p:sp>
        <p:nvSpPr>
          <p:cNvPr id="4" name="スライド番号プレースホルダー 3"/>
          <p:cNvSpPr>
            <a:spLocks noGrp="1"/>
          </p:cNvSpPr>
          <p:nvPr>
            <p:ph type="sldNum" sz="quarter" idx="12"/>
          </p:nvPr>
        </p:nvSpPr>
        <p:spPr/>
        <p:txBody>
          <a:bodyPr/>
          <a:lstStyle/>
          <a:p>
            <a:fld id="{FC1E4CE7-0F54-4A2E-80C1-4CE00C72106E}" type="slidenum">
              <a:rPr kumimoji="1" lang="ja-JP" altLang="en-US" smtClean="0"/>
              <a:t>‹#›</a:t>
            </a:fld>
            <a:endParaRPr kumimoji="1" lang="ja-JP" altLang="en-US" dirty="0"/>
          </a:p>
        </p:txBody>
      </p:sp>
    </p:spTree>
    <p:extLst>
      <p:ext uri="{BB962C8B-B14F-4D97-AF65-F5344CB8AC3E}">
        <p14:creationId xmlns:p14="http://schemas.microsoft.com/office/powerpoint/2010/main" val="34810209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40084" y="382270"/>
            <a:ext cx="4211639" cy="1626870"/>
          </a:xfrm>
        </p:spPr>
        <p:txBody>
          <a:bodyPr anchor="b"/>
          <a:lstStyle>
            <a:lvl1pPr algn="l">
              <a:defRPr sz="28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5005072" y="382276"/>
            <a:ext cx="7156451" cy="8194358"/>
          </a:xfrm>
        </p:spPr>
        <p:txBody>
          <a:bodyPr/>
          <a:lstStyle>
            <a:lvl1pPr>
              <a:defRPr sz="4400"/>
            </a:lvl1pPr>
            <a:lvl2pPr>
              <a:defRPr sz="3900"/>
            </a:lvl2pPr>
            <a:lvl3pPr>
              <a:defRPr sz="3300"/>
            </a:lvl3pPr>
            <a:lvl4pPr>
              <a:defRPr sz="2800"/>
            </a:lvl4pPr>
            <a:lvl5pPr>
              <a:defRPr sz="2800"/>
            </a:lvl5pPr>
            <a:lvl6pPr>
              <a:defRPr sz="2800"/>
            </a:lvl6pPr>
            <a:lvl7pPr>
              <a:defRPr sz="2800"/>
            </a:lvl7pPr>
            <a:lvl8pPr>
              <a:defRPr sz="2800"/>
            </a:lvl8pPr>
            <a:lvl9pPr>
              <a:defRPr sz="2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640084" y="2009146"/>
            <a:ext cx="4211639" cy="6567488"/>
          </a:xfrm>
        </p:spPr>
        <p:txBody>
          <a:bodyPr/>
          <a:lstStyle>
            <a:lvl1pPr marL="0" indent="0">
              <a:buNone/>
              <a:defRPr sz="2000"/>
            </a:lvl1pPr>
            <a:lvl2pPr marL="639850" indent="0">
              <a:buNone/>
              <a:defRPr sz="1700"/>
            </a:lvl2pPr>
            <a:lvl3pPr marL="1279698" indent="0">
              <a:buNone/>
              <a:defRPr sz="1200"/>
            </a:lvl3pPr>
            <a:lvl4pPr marL="1919548" indent="0">
              <a:buNone/>
              <a:defRPr sz="1200"/>
            </a:lvl4pPr>
            <a:lvl5pPr marL="2559395" indent="0">
              <a:buNone/>
              <a:defRPr sz="1200"/>
            </a:lvl5pPr>
            <a:lvl6pPr marL="3199245" indent="0">
              <a:buNone/>
              <a:defRPr sz="1200"/>
            </a:lvl6pPr>
            <a:lvl7pPr marL="3839095" indent="0">
              <a:buNone/>
              <a:defRPr sz="1200"/>
            </a:lvl7pPr>
            <a:lvl8pPr marL="4478944" indent="0">
              <a:buNone/>
              <a:defRPr sz="1200"/>
            </a:lvl8pPr>
            <a:lvl9pPr marL="5118793" indent="0">
              <a:buNone/>
              <a:defRPr sz="12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6AA41FAC-E93D-4DD1-B6BD-16D9BCFE1033}" type="datetime1">
              <a:rPr kumimoji="1" lang="ja-JP" altLang="en-US" smtClean="0"/>
              <a:t>2022/3/8</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FC1E4CE7-0F54-4A2E-80C1-4CE00C72106E}" type="slidenum">
              <a:rPr kumimoji="1" lang="ja-JP" altLang="en-US" smtClean="0"/>
              <a:t>‹#›</a:t>
            </a:fld>
            <a:endParaRPr kumimoji="1" lang="ja-JP" altLang="en-US" dirty="0"/>
          </a:p>
        </p:txBody>
      </p:sp>
    </p:spTree>
    <p:extLst>
      <p:ext uri="{BB962C8B-B14F-4D97-AF65-F5344CB8AC3E}">
        <p14:creationId xmlns:p14="http://schemas.microsoft.com/office/powerpoint/2010/main" val="32621863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509203" y="6720844"/>
            <a:ext cx="7680960" cy="793433"/>
          </a:xfrm>
        </p:spPr>
        <p:txBody>
          <a:bodyPr anchor="b"/>
          <a:lstStyle>
            <a:lvl1pPr algn="l">
              <a:defRPr sz="28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2509203" y="857885"/>
            <a:ext cx="7680960" cy="5760720"/>
          </a:xfrm>
        </p:spPr>
        <p:txBody>
          <a:bodyPr/>
          <a:lstStyle>
            <a:lvl1pPr marL="0" indent="0">
              <a:buNone/>
              <a:defRPr sz="4400"/>
            </a:lvl1pPr>
            <a:lvl2pPr marL="639850" indent="0">
              <a:buNone/>
              <a:defRPr sz="3900"/>
            </a:lvl2pPr>
            <a:lvl3pPr marL="1279698" indent="0">
              <a:buNone/>
              <a:defRPr sz="3300"/>
            </a:lvl3pPr>
            <a:lvl4pPr marL="1919548" indent="0">
              <a:buNone/>
              <a:defRPr sz="2800"/>
            </a:lvl4pPr>
            <a:lvl5pPr marL="2559395" indent="0">
              <a:buNone/>
              <a:defRPr sz="2800"/>
            </a:lvl5pPr>
            <a:lvl6pPr marL="3199245" indent="0">
              <a:buNone/>
              <a:defRPr sz="2800"/>
            </a:lvl6pPr>
            <a:lvl7pPr marL="3839095" indent="0">
              <a:buNone/>
              <a:defRPr sz="2800"/>
            </a:lvl7pPr>
            <a:lvl8pPr marL="4478944" indent="0">
              <a:buNone/>
              <a:defRPr sz="2800"/>
            </a:lvl8pPr>
            <a:lvl9pPr marL="5118793" indent="0">
              <a:buNone/>
              <a:defRPr sz="2800"/>
            </a:lvl9pPr>
          </a:lstStyle>
          <a:p>
            <a:endParaRPr kumimoji="1" lang="ja-JP" altLang="en-US" dirty="0"/>
          </a:p>
        </p:txBody>
      </p:sp>
      <p:sp>
        <p:nvSpPr>
          <p:cNvPr id="4" name="テキスト プレースホルダー 3"/>
          <p:cNvSpPr>
            <a:spLocks noGrp="1"/>
          </p:cNvSpPr>
          <p:nvPr>
            <p:ph type="body" sz="half" idx="2"/>
          </p:nvPr>
        </p:nvSpPr>
        <p:spPr>
          <a:xfrm>
            <a:off x="2509203" y="7514277"/>
            <a:ext cx="7680960" cy="1126807"/>
          </a:xfrm>
        </p:spPr>
        <p:txBody>
          <a:bodyPr/>
          <a:lstStyle>
            <a:lvl1pPr marL="0" indent="0">
              <a:buNone/>
              <a:defRPr sz="2000"/>
            </a:lvl1pPr>
            <a:lvl2pPr marL="639850" indent="0">
              <a:buNone/>
              <a:defRPr sz="1700"/>
            </a:lvl2pPr>
            <a:lvl3pPr marL="1279698" indent="0">
              <a:buNone/>
              <a:defRPr sz="1200"/>
            </a:lvl3pPr>
            <a:lvl4pPr marL="1919548" indent="0">
              <a:buNone/>
              <a:defRPr sz="1200"/>
            </a:lvl4pPr>
            <a:lvl5pPr marL="2559395" indent="0">
              <a:buNone/>
              <a:defRPr sz="1200"/>
            </a:lvl5pPr>
            <a:lvl6pPr marL="3199245" indent="0">
              <a:buNone/>
              <a:defRPr sz="1200"/>
            </a:lvl6pPr>
            <a:lvl7pPr marL="3839095" indent="0">
              <a:buNone/>
              <a:defRPr sz="1200"/>
            </a:lvl7pPr>
            <a:lvl8pPr marL="4478944" indent="0">
              <a:buNone/>
              <a:defRPr sz="1200"/>
            </a:lvl8pPr>
            <a:lvl9pPr marL="5118793" indent="0">
              <a:buNone/>
              <a:defRPr sz="12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01C2A99D-3CBA-4F1D-B70C-8579B94F1C3E}" type="datetime1">
              <a:rPr kumimoji="1" lang="ja-JP" altLang="en-US" smtClean="0"/>
              <a:t>2022/3/8</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FC1E4CE7-0F54-4A2E-80C1-4CE00C72106E}" type="slidenum">
              <a:rPr kumimoji="1" lang="ja-JP" altLang="en-US" smtClean="0"/>
              <a:t>‹#›</a:t>
            </a:fld>
            <a:endParaRPr kumimoji="1" lang="ja-JP" altLang="en-US" dirty="0"/>
          </a:p>
        </p:txBody>
      </p:sp>
    </p:spTree>
    <p:extLst>
      <p:ext uri="{BB962C8B-B14F-4D97-AF65-F5344CB8AC3E}">
        <p14:creationId xmlns:p14="http://schemas.microsoft.com/office/powerpoint/2010/main" val="11440543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40080" y="384495"/>
            <a:ext cx="11521440" cy="1600200"/>
          </a:xfrm>
          <a:prstGeom prst="rect">
            <a:avLst/>
          </a:prstGeom>
        </p:spPr>
        <p:txBody>
          <a:bodyPr vert="horz" lIns="127971" tIns="63985" rIns="127971" bIns="63985"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40080" y="2240284"/>
            <a:ext cx="11521440" cy="6336348"/>
          </a:xfrm>
          <a:prstGeom prst="rect">
            <a:avLst/>
          </a:prstGeom>
        </p:spPr>
        <p:txBody>
          <a:bodyPr vert="horz" lIns="127971" tIns="63985" rIns="127971" bIns="63985"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640080" y="8898899"/>
            <a:ext cx="2987040" cy="511175"/>
          </a:xfrm>
          <a:prstGeom prst="rect">
            <a:avLst/>
          </a:prstGeom>
        </p:spPr>
        <p:txBody>
          <a:bodyPr vert="horz" lIns="127971" tIns="63985" rIns="127971" bIns="63985" rtlCol="0" anchor="ctr"/>
          <a:lstStyle>
            <a:lvl1pPr algn="l">
              <a:defRPr sz="1700">
                <a:solidFill>
                  <a:schemeClr val="tx1">
                    <a:tint val="75000"/>
                  </a:schemeClr>
                </a:solidFill>
              </a:defRPr>
            </a:lvl1pPr>
          </a:lstStyle>
          <a:p>
            <a:fld id="{47BDD92F-2767-45BB-B1C2-8D6D11AD88B9}" type="datetime1">
              <a:rPr kumimoji="1" lang="ja-JP" altLang="en-US" smtClean="0"/>
              <a:t>2022/3/8</a:t>
            </a:fld>
            <a:endParaRPr kumimoji="1" lang="ja-JP" altLang="en-US" dirty="0"/>
          </a:p>
        </p:txBody>
      </p:sp>
      <p:sp>
        <p:nvSpPr>
          <p:cNvPr id="5" name="フッター プレースホルダー 4"/>
          <p:cNvSpPr>
            <a:spLocks noGrp="1"/>
          </p:cNvSpPr>
          <p:nvPr>
            <p:ph type="ftr" sz="quarter" idx="3"/>
          </p:nvPr>
        </p:nvSpPr>
        <p:spPr>
          <a:xfrm>
            <a:off x="4373880" y="8898899"/>
            <a:ext cx="4053840" cy="511175"/>
          </a:xfrm>
          <a:prstGeom prst="rect">
            <a:avLst/>
          </a:prstGeom>
        </p:spPr>
        <p:txBody>
          <a:bodyPr vert="horz" lIns="127971" tIns="63985" rIns="127971" bIns="63985" rtlCol="0" anchor="ctr"/>
          <a:lstStyle>
            <a:lvl1pPr algn="ctr">
              <a:defRPr sz="1700">
                <a:solidFill>
                  <a:schemeClr val="tx1">
                    <a:tint val="75000"/>
                  </a:schemeClr>
                </a:solidFill>
              </a:defRPr>
            </a:lvl1pPr>
          </a:lstStyle>
          <a:p>
            <a:endParaRPr kumimoji="1" lang="ja-JP" altLang="en-US" dirty="0"/>
          </a:p>
        </p:txBody>
      </p:sp>
      <p:sp>
        <p:nvSpPr>
          <p:cNvPr id="6" name="スライド番号プレースホルダー 5"/>
          <p:cNvSpPr>
            <a:spLocks noGrp="1"/>
          </p:cNvSpPr>
          <p:nvPr>
            <p:ph type="sldNum" sz="quarter" idx="4"/>
          </p:nvPr>
        </p:nvSpPr>
        <p:spPr>
          <a:xfrm>
            <a:off x="9174480" y="8898899"/>
            <a:ext cx="2987040" cy="511175"/>
          </a:xfrm>
          <a:prstGeom prst="rect">
            <a:avLst/>
          </a:prstGeom>
        </p:spPr>
        <p:txBody>
          <a:bodyPr vert="horz" lIns="127971" tIns="63985" rIns="127971" bIns="63985" rtlCol="0" anchor="ctr"/>
          <a:lstStyle>
            <a:lvl1pPr algn="r">
              <a:defRPr sz="1700">
                <a:solidFill>
                  <a:schemeClr val="tx1">
                    <a:tint val="75000"/>
                  </a:schemeClr>
                </a:solidFill>
              </a:defRPr>
            </a:lvl1pPr>
          </a:lstStyle>
          <a:p>
            <a:fld id="{FC1E4CE7-0F54-4A2E-80C1-4CE00C72106E}" type="slidenum">
              <a:rPr kumimoji="1" lang="ja-JP" altLang="en-US" smtClean="0"/>
              <a:t>‹#›</a:t>
            </a:fld>
            <a:endParaRPr kumimoji="1" lang="ja-JP" altLang="en-US" dirty="0"/>
          </a:p>
        </p:txBody>
      </p:sp>
    </p:spTree>
    <p:extLst>
      <p:ext uri="{BB962C8B-B14F-4D97-AF65-F5344CB8AC3E}">
        <p14:creationId xmlns:p14="http://schemas.microsoft.com/office/powerpoint/2010/main" val="85060030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1279698" rtl="0" eaLnBrk="1" latinLnBrk="0" hangingPunct="1">
        <a:spcBef>
          <a:spcPct val="0"/>
        </a:spcBef>
        <a:buNone/>
        <a:defRPr kumimoji="1" sz="6000" kern="1200">
          <a:solidFill>
            <a:schemeClr val="tx1"/>
          </a:solidFill>
          <a:latin typeface="+mj-lt"/>
          <a:ea typeface="+mj-ea"/>
          <a:cs typeface="+mj-cs"/>
        </a:defRPr>
      </a:lvl1pPr>
    </p:titleStyle>
    <p:bodyStyle>
      <a:lvl1pPr marL="479887" indent="-479887" algn="l" defTabSz="1279698" rtl="0" eaLnBrk="1" latinLnBrk="0" hangingPunct="1">
        <a:spcBef>
          <a:spcPct val="20000"/>
        </a:spcBef>
        <a:buFont typeface="Arial" panose="020B0604020202020204" pitchFamily="34" charset="0"/>
        <a:buChar char="•"/>
        <a:defRPr kumimoji="1" sz="4400" kern="1200">
          <a:solidFill>
            <a:schemeClr val="tx1"/>
          </a:solidFill>
          <a:latin typeface="+mn-lt"/>
          <a:ea typeface="+mn-ea"/>
          <a:cs typeface="+mn-cs"/>
        </a:defRPr>
      </a:lvl1pPr>
      <a:lvl2pPr marL="1039755" indent="-399905" algn="l" defTabSz="1279698" rtl="0" eaLnBrk="1" latinLnBrk="0" hangingPunct="1">
        <a:spcBef>
          <a:spcPct val="20000"/>
        </a:spcBef>
        <a:buFont typeface="Arial" panose="020B0604020202020204" pitchFamily="34" charset="0"/>
        <a:buChar char="–"/>
        <a:defRPr kumimoji="1" sz="3900" kern="1200">
          <a:solidFill>
            <a:schemeClr val="tx1"/>
          </a:solidFill>
          <a:latin typeface="+mn-lt"/>
          <a:ea typeface="+mn-ea"/>
          <a:cs typeface="+mn-cs"/>
        </a:defRPr>
      </a:lvl2pPr>
      <a:lvl3pPr marL="1599623" indent="-319924" algn="l" defTabSz="1279698" rtl="0" eaLnBrk="1" latinLnBrk="0" hangingPunct="1">
        <a:spcBef>
          <a:spcPct val="20000"/>
        </a:spcBef>
        <a:buFont typeface="Arial" panose="020B0604020202020204" pitchFamily="34" charset="0"/>
        <a:buChar char="•"/>
        <a:defRPr kumimoji="1" sz="3300" kern="1200">
          <a:solidFill>
            <a:schemeClr val="tx1"/>
          </a:solidFill>
          <a:latin typeface="+mn-lt"/>
          <a:ea typeface="+mn-ea"/>
          <a:cs typeface="+mn-cs"/>
        </a:defRPr>
      </a:lvl3pPr>
      <a:lvl4pPr marL="2239472" indent="-319924" algn="l" defTabSz="1279698"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4pPr>
      <a:lvl5pPr marL="2879322" indent="-319924" algn="l" defTabSz="1279698"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5pPr>
      <a:lvl6pPr marL="3519171" indent="-319924" algn="l" defTabSz="1279698"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6pPr>
      <a:lvl7pPr marL="4159020" indent="-319924" algn="l" defTabSz="1279698"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7pPr>
      <a:lvl8pPr marL="4798868" indent="-319924" algn="l" defTabSz="1279698"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8pPr>
      <a:lvl9pPr marL="5438717" indent="-319924" algn="l" defTabSz="1279698"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9pPr>
    </p:bodyStyle>
    <p:otherStyle>
      <a:defPPr>
        <a:defRPr lang="ja-JP"/>
      </a:defPPr>
      <a:lvl1pPr marL="0" algn="l" defTabSz="1279698" rtl="0" eaLnBrk="1" latinLnBrk="0" hangingPunct="1">
        <a:defRPr kumimoji="1" sz="2500" kern="1200">
          <a:solidFill>
            <a:schemeClr val="tx1"/>
          </a:solidFill>
          <a:latin typeface="+mn-lt"/>
          <a:ea typeface="+mn-ea"/>
          <a:cs typeface="+mn-cs"/>
        </a:defRPr>
      </a:lvl1pPr>
      <a:lvl2pPr marL="639850" algn="l" defTabSz="1279698" rtl="0" eaLnBrk="1" latinLnBrk="0" hangingPunct="1">
        <a:defRPr kumimoji="1" sz="2500" kern="1200">
          <a:solidFill>
            <a:schemeClr val="tx1"/>
          </a:solidFill>
          <a:latin typeface="+mn-lt"/>
          <a:ea typeface="+mn-ea"/>
          <a:cs typeface="+mn-cs"/>
        </a:defRPr>
      </a:lvl2pPr>
      <a:lvl3pPr marL="1279698" algn="l" defTabSz="1279698" rtl="0" eaLnBrk="1" latinLnBrk="0" hangingPunct="1">
        <a:defRPr kumimoji="1" sz="2500" kern="1200">
          <a:solidFill>
            <a:schemeClr val="tx1"/>
          </a:solidFill>
          <a:latin typeface="+mn-lt"/>
          <a:ea typeface="+mn-ea"/>
          <a:cs typeface="+mn-cs"/>
        </a:defRPr>
      </a:lvl3pPr>
      <a:lvl4pPr marL="1919548" algn="l" defTabSz="1279698" rtl="0" eaLnBrk="1" latinLnBrk="0" hangingPunct="1">
        <a:defRPr kumimoji="1" sz="2500" kern="1200">
          <a:solidFill>
            <a:schemeClr val="tx1"/>
          </a:solidFill>
          <a:latin typeface="+mn-lt"/>
          <a:ea typeface="+mn-ea"/>
          <a:cs typeface="+mn-cs"/>
        </a:defRPr>
      </a:lvl4pPr>
      <a:lvl5pPr marL="2559395" algn="l" defTabSz="1279698" rtl="0" eaLnBrk="1" latinLnBrk="0" hangingPunct="1">
        <a:defRPr kumimoji="1" sz="2500" kern="1200">
          <a:solidFill>
            <a:schemeClr val="tx1"/>
          </a:solidFill>
          <a:latin typeface="+mn-lt"/>
          <a:ea typeface="+mn-ea"/>
          <a:cs typeface="+mn-cs"/>
        </a:defRPr>
      </a:lvl5pPr>
      <a:lvl6pPr marL="3199245" algn="l" defTabSz="1279698" rtl="0" eaLnBrk="1" latinLnBrk="0" hangingPunct="1">
        <a:defRPr kumimoji="1" sz="2500" kern="1200">
          <a:solidFill>
            <a:schemeClr val="tx1"/>
          </a:solidFill>
          <a:latin typeface="+mn-lt"/>
          <a:ea typeface="+mn-ea"/>
          <a:cs typeface="+mn-cs"/>
        </a:defRPr>
      </a:lvl6pPr>
      <a:lvl7pPr marL="3839095" algn="l" defTabSz="1279698" rtl="0" eaLnBrk="1" latinLnBrk="0" hangingPunct="1">
        <a:defRPr kumimoji="1" sz="2500" kern="1200">
          <a:solidFill>
            <a:schemeClr val="tx1"/>
          </a:solidFill>
          <a:latin typeface="+mn-lt"/>
          <a:ea typeface="+mn-ea"/>
          <a:cs typeface="+mn-cs"/>
        </a:defRPr>
      </a:lvl7pPr>
      <a:lvl8pPr marL="4478944" algn="l" defTabSz="1279698" rtl="0" eaLnBrk="1" latinLnBrk="0" hangingPunct="1">
        <a:defRPr kumimoji="1" sz="2500" kern="1200">
          <a:solidFill>
            <a:schemeClr val="tx1"/>
          </a:solidFill>
          <a:latin typeface="+mn-lt"/>
          <a:ea typeface="+mn-ea"/>
          <a:cs typeface="+mn-cs"/>
        </a:defRPr>
      </a:lvl8pPr>
      <a:lvl9pPr marL="5118793" algn="l" defTabSz="1279698" rtl="0" eaLnBrk="1" latinLnBrk="0" hangingPunct="1">
        <a:defRPr kumimoji="1" sz="25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utoShape 13"/>
          <p:cNvSpPr>
            <a:spLocks noChangeArrowheads="1"/>
          </p:cNvSpPr>
          <p:nvPr/>
        </p:nvSpPr>
        <p:spPr bwMode="auto">
          <a:xfrm>
            <a:off x="0" y="59110"/>
            <a:ext cx="12801600" cy="639248"/>
          </a:xfrm>
          <a:prstGeom prst="flowChartProcess">
            <a:avLst/>
          </a:prstGeom>
          <a:gradFill flip="none" rotWithShape="1">
            <a:gsLst>
              <a:gs pos="81000">
                <a:schemeClr val="accent3">
                  <a:lumMod val="20000"/>
                  <a:lumOff val="80000"/>
                </a:schemeClr>
              </a:gs>
              <a:gs pos="22000">
                <a:schemeClr val="accent3">
                  <a:lumMod val="20000"/>
                  <a:lumOff val="80000"/>
                </a:schemeClr>
              </a:gs>
              <a:gs pos="0">
                <a:srgbClr val="558525"/>
              </a:gs>
              <a:gs pos="100000">
                <a:srgbClr val="558525"/>
              </a:gs>
            </a:gsLst>
            <a:path path="circle">
              <a:fillToRect l="100000" t="100000"/>
            </a:path>
            <a:tileRect r="-100000" b="-100000"/>
          </a:gradFill>
          <a:ln w="9525" algn="ctr">
            <a:solidFill>
              <a:srgbClr val="216930"/>
            </a:solidFill>
            <a:miter lim="800000"/>
            <a:headEnd/>
            <a:tailEnd/>
          </a:ln>
        </p:spPr>
        <p:txBody>
          <a:bodyPr lIns="91407" tIns="0" rIns="91407" bIns="0" anchor="ctr"/>
          <a:lstStyle>
            <a:lvl1pPr marL="1346200" eaLnBrk="0" hangingPunct="0">
              <a:spcBef>
                <a:spcPct val="20000"/>
              </a:spcBef>
              <a:buChar char="•"/>
              <a:defRPr kumimoji="1" sz="3200">
                <a:solidFill>
                  <a:schemeClr val="tx1"/>
                </a:solidFill>
                <a:latin typeface="Arial" charset="0"/>
                <a:ea typeface="ＭＳ Ｐゴシック" pitchFamily="50" charset="-128"/>
              </a:defRPr>
            </a:lvl1pPr>
            <a:lvl2pPr marL="742950" indent="-285750" eaLnBrk="0" hangingPunct="0">
              <a:spcBef>
                <a:spcPct val="20000"/>
              </a:spcBef>
              <a:buChar char="–"/>
              <a:defRPr kumimoji="1" sz="2800">
                <a:solidFill>
                  <a:schemeClr val="tx1"/>
                </a:solidFill>
                <a:latin typeface="Arial" charset="0"/>
                <a:ea typeface="ＭＳ Ｐゴシック" pitchFamily="50" charset="-128"/>
              </a:defRPr>
            </a:lvl2pPr>
            <a:lvl3pPr marL="1143000" indent="-228600" eaLnBrk="0" hangingPunct="0">
              <a:spcBef>
                <a:spcPct val="20000"/>
              </a:spcBef>
              <a:buChar char="•"/>
              <a:defRPr kumimoji="1" sz="2400">
                <a:solidFill>
                  <a:schemeClr val="tx1"/>
                </a:solidFill>
                <a:latin typeface="Arial" charset="0"/>
                <a:ea typeface="ＭＳ Ｐゴシック" pitchFamily="50" charset="-128"/>
              </a:defRPr>
            </a:lvl3pPr>
            <a:lvl4pPr marL="1600200" indent="-228600" eaLnBrk="0" hangingPunct="0">
              <a:spcBef>
                <a:spcPct val="20000"/>
              </a:spcBef>
              <a:buChar char="–"/>
              <a:defRPr kumimoji="1" sz="2000">
                <a:solidFill>
                  <a:schemeClr val="tx1"/>
                </a:solidFill>
                <a:latin typeface="Arial" charset="0"/>
                <a:ea typeface="ＭＳ Ｐゴシック" pitchFamily="50" charset="-128"/>
              </a:defRPr>
            </a:lvl4pPr>
            <a:lvl5pPr marL="2057400" indent="-228600" eaLnBrk="0" hangingPunct="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fontAlgn="ctr">
              <a:lnSpc>
                <a:spcPct val="115000"/>
              </a:lnSpc>
              <a:spcBef>
                <a:spcPct val="0"/>
              </a:spcBef>
              <a:buFontTx/>
              <a:buNone/>
            </a:pPr>
            <a:r>
              <a:rPr kumimoji="0" lang="ja-JP" altLang="en-US" sz="2400" b="1" dirty="0" smtClean="0">
                <a:latin typeface="HGPｺﾞｼｯｸE" panose="020B0900000000000000" pitchFamily="50" charset="-128"/>
                <a:ea typeface="HGPｺﾞｼｯｸE" panose="020B0900000000000000" pitchFamily="50" charset="-128"/>
              </a:rPr>
              <a:t>大阪府</a:t>
            </a:r>
            <a:r>
              <a:rPr kumimoji="0" lang="ja-JP" altLang="en-US" sz="2400" b="1" dirty="0">
                <a:latin typeface="HGPｺﾞｼｯｸE" panose="020B0900000000000000" pitchFamily="50" charset="-128"/>
                <a:ea typeface="HGPｺﾞｼｯｸE" panose="020B0900000000000000" pitchFamily="50" charset="-128"/>
              </a:rPr>
              <a:t>住宅供給公社　</a:t>
            </a:r>
            <a:r>
              <a:rPr kumimoji="0" lang="ja-JP" altLang="en-US" sz="2400" b="1" dirty="0" smtClean="0">
                <a:latin typeface="HGPｺﾞｼｯｸE" panose="020B0900000000000000" pitchFamily="50" charset="-128"/>
                <a:ea typeface="HGPｺﾞｼｯｸE" panose="020B0900000000000000" pitchFamily="50" charset="-128"/>
              </a:rPr>
              <a:t>中期経営</a:t>
            </a:r>
            <a:r>
              <a:rPr kumimoji="0" lang="ja-JP" altLang="en-US" sz="2400" b="1" dirty="0">
                <a:latin typeface="HGPｺﾞｼｯｸE" panose="020B0900000000000000" pitchFamily="50" charset="-128"/>
                <a:ea typeface="HGPｺﾞｼｯｸE" panose="020B0900000000000000" pitchFamily="50" charset="-128"/>
              </a:rPr>
              <a:t>計画</a:t>
            </a:r>
            <a:r>
              <a:rPr kumimoji="0" lang="ja-JP" altLang="en-US" sz="2400" b="1" dirty="0" smtClean="0">
                <a:latin typeface="HGPｺﾞｼｯｸE" panose="020B0900000000000000" pitchFamily="50" charset="-128"/>
                <a:ea typeface="HGPｺﾞｼｯｸE" panose="020B0900000000000000" pitchFamily="50" charset="-128"/>
              </a:rPr>
              <a:t>（令和</a:t>
            </a:r>
            <a:r>
              <a:rPr kumimoji="0" lang="en-US" altLang="ja-JP" sz="2400" b="1" dirty="0" smtClean="0">
                <a:latin typeface="HGPｺﾞｼｯｸE" panose="020B0900000000000000" pitchFamily="50" charset="-128"/>
                <a:ea typeface="HGPｺﾞｼｯｸE" panose="020B0900000000000000" pitchFamily="50" charset="-128"/>
              </a:rPr>
              <a:t>4</a:t>
            </a:r>
            <a:r>
              <a:rPr kumimoji="0" lang="ja-JP" altLang="en-US" sz="2400" b="1" dirty="0" smtClean="0">
                <a:latin typeface="HGPｺﾞｼｯｸE" panose="020B0900000000000000" pitchFamily="50" charset="-128"/>
                <a:ea typeface="HGPｺﾞｼｯｸE" panose="020B0900000000000000" pitchFamily="50" charset="-128"/>
              </a:rPr>
              <a:t>年度～令和</a:t>
            </a:r>
            <a:r>
              <a:rPr kumimoji="0" lang="en-US" altLang="ja-JP" sz="2400" b="1" dirty="0" smtClean="0">
                <a:latin typeface="HGPｺﾞｼｯｸE" panose="020B0900000000000000" pitchFamily="50" charset="-128"/>
                <a:ea typeface="HGPｺﾞｼｯｸE" panose="020B0900000000000000" pitchFamily="50" charset="-128"/>
              </a:rPr>
              <a:t>13</a:t>
            </a:r>
            <a:r>
              <a:rPr kumimoji="0" lang="ja-JP" altLang="en-US" sz="2400" b="1" dirty="0" smtClean="0">
                <a:latin typeface="HGPｺﾞｼｯｸE" panose="020B0900000000000000" pitchFamily="50" charset="-128"/>
                <a:ea typeface="HGPｺﾞｼｯｸE" panose="020B0900000000000000" pitchFamily="50" charset="-128"/>
              </a:rPr>
              <a:t>年度）の概要　（案）</a:t>
            </a:r>
            <a:endParaRPr kumimoji="0" lang="ja-JP" altLang="en-US" sz="2000" dirty="0">
              <a:latin typeface="HGPｺﾞｼｯｸE" panose="020B0900000000000000" pitchFamily="50" charset="-128"/>
              <a:ea typeface="HGPｺﾞｼｯｸE" panose="020B0900000000000000" pitchFamily="50" charset="-128"/>
            </a:endParaRPr>
          </a:p>
        </p:txBody>
      </p:sp>
      <p:sp>
        <p:nvSpPr>
          <p:cNvPr id="31" name="Rectangle 12"/>
          <p:cNvSpPr>
            <a:spLocks noChangeArrowheads="1"/>
          </p:cNvSpPr>
          <p:nvPr/>
        </p:nvSpPr>
        <p:spPr bwMode="auto">
          <a:xfrm>
            <a:off x="0" y="6384775"/>
            <a:ext cx="12801600" cy="3096343"/>
          </a:xfrm>
          <a:prstGeom prst="rect">
            <a:avLst/>
          </a:prstGeom>
          <a:noFill/>
          <a:ln w="9525">
            <a:solidFill>
              <a:srgbClr val="008000"/>
            </a:solidFill>
            <a:miter lim="800000"/>
            <a:headEnd/>
            <a:tailEnd/>
          </a:ln>
          <a:extLst>
            <a:ext uri="{909E8E84-426E-40DD-AFC4-6F175D3DCCD1}">
              <a14:hiddenFill xmlns:a14="http://schemas.microsoft.com/office/drawing/2010/main">
                <a:solidFill>
                  <a:srgbClr val="3366FF">
                    <a:alpha val="30196"/>
                  </a:srgbClr>
                </a:solidFill>
              </a14:hiddenFill>
            </a:ext>
          </a:extLst>
        </p:spPr>
        <p:txBody>
          <a:bodyPr lIns="74269" tIns="8885" rIns="74269" bIns="8885"/>
          <a:lstStyle>
            <a:lvl1pPr eaLnBrk="0" hangingPunct="0">
              <a:spcBef>
                <a:spcPct val="20000"/>
              </a:spcBef>
              <a:buChar char="•"/>
              <a:defRPr kumimoji="1" sz="3200">
                <a:solidFill>
                  <a:schemeClr val="tx1"/>
                </a:solidFill>
                <a:latin typeface="Arial" charset="0"/>
                <a:ea typeface="ＭＳ Ｐゴシック" pitchFamily="50" charset="-128"/>
              </a:defRPr>
            </a:lvl1pPr>
            <a:lvl2pPr marL="742950" indent="-285750" eaLnBrk="0" hangingPunct="0">
              <a:spcBef>
                <a:spcPct val="20000"/>
              </a:spcBef>
              <a:buChar char="–"/>
              <a:defRPr kumimoji="1" sz="2800">
                <a:solidFill>
                  <a:schemeClr val="tx1"/>
                </a:solidFill>
                <a:latin typeface="Arial" charset="0"/>
                <a:ea typeface="ＭＳ Ｐゴシック" pitchFamily="50" charset="-128"/>
              </a:defRPr>
            </a:lvl2pPr>
            <a:lvl3pPr marL="1143000" indent="-228600" eaLnBrk="0" hangingPunct="0">
              <a:spcBef>
                <a:spcPct val="20000"/>
              </a:spcBef>
              <a:buChar char="•"/>
              <a:defRPr kumimoji="1" sz="2400">
                <a:solidFill>
                  <a:schemeClr val="tx1"/>
                </a:solidFill>
                <a:latin typeface="Arial" charset="0"/>
                <a:ea typeface="ＭＳ Ｐゴシック" pitchFamily="50" charset="-128"/>
              </a:defRPr>
            </a:lvl3pPr>
            <a:lvl4pPr marL="1600200" indent="-228600" eaLnBrk="0" hangingPunct="0">
              <a:spcBef>
                <a:spcPct val="20000"/>
              </a:spcBef>
              <a:buChar char="–"/>
              <a:defRPr kumimoji="1" sz="2000">
                <a:solidFill>
                  <a:schemeClr val="tx1"/>
                </a:solidFill>
                <a:latin typeface="Arial" charset="0"/>
                <a:ea typeface="ＭＳ Ｐゴシック" pitchFamily="50" charset="-128"/>
              </a:defRPr>
            </a:lvl4pPr>
            <a:lvl5pPr marL="2057400" indent="-228600" eaLnBrk="0" hangingPunct="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eaLnBrk="1" hangingPunct="1">
              <a:spcBef>
                <a:spcPct val="0"/>
              </a:spcBef>
              <a:buFontTx/>
              <a:buNone/>
            </a:pPr>
            <a:endParaRPr lang="ja-JP" altLang="en-US" sz="1700" dirty="0"/>
          </a:p>
        </p:txBody>
      </p:sp>
      <p:sp>
        <p:nvSpPr>
          <p:cNvPr id="21" name="正方形/長方形 20"/>
          <p:cNvSpPr/>
          <p:nvPr/>
        </p:nvSpPr>
        <p:spPr>
          <a:xfrm>
            <a:off x="294584" y="6173545"/>
            <a:ext cx="3528390" cy="339261"/>
          </a:xfrm>
          <a:prstGeom prst="rect">
            <a:avLst/>
          </a:prstGeom>
          <a:solidFill>
            <a:srgbClr val="558525"/>
          </a:solidFill>
          <a:ln w="12700">
            <a:solidFill>
              <a:srgbClr val="003300"/>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600" b="1" dirty="0">
                <a:solidFill>
                  <a:schemeClr val="bg1"/>
                </a:solidFill>
                <a:latin typeface="HGSｺﾞｼｯｸE" panose="020B0900000000000000" pitchFamily="50" charset="-128"/>
                <a:ea typeface="HGSｺﾞｼｯｸE" panose="020B0900000000000000" pitchFamily="50" charset="-128"/>
                <a:cs typeface="メイリオ" panose="020B0604030504040204" pitchFamily="50" charset="-128"/>
              </a:rPr>
              <a:t>経営の基本</a:t>
            </a:r>
            <a:r>
              <a:rPr lang="ja-JP" altLang="en-US" sz="1600" b="1" dirty="0" smtClean="0">
                <a:solidFill>
                  <a:schemeClr val="bg1"/>
                </a:solidFill>
                <a:latin typeface="HGSｺﾞｼｯｸE" panose="020B0900000000000000" pitchFamily="50" charset="-128"/>
                <a:ea typeface="HGSｺﾞｼｯｸE" panose="020B0900000000000000" pitchFamily="50" charset="-128"/>
                <a:cs typeface="メイリオ" panose="020B0604030504040204" pitchFamily="50" charset="-128"/>
              </a:rPr>
              <a:t>方針</a:t>
            </a:r>
            <a:endParaRPr lang="ja-JP" altLang="en-US" sz="1600" b="1" dirty="0">
              <a:solidFill>
                <a:schemeClr val="bg1"/>
              </a:solidFill>
              <a:latin typeface="HGSｺﾞｼｯｸE" panose="020B0900000000000000" pitchFamily="50" charset="-128"/>
              <a:ea typeface="HGSｺﾞｼｯｸE" panose="020B0900000000000000" pitchFamily="50" charset="-128"/>
              <a:cs typeface="メイリオ" panose="020B0604030504040204" pitchFamily="50" charset="-128"/>
            </a:endParaRPr>
          </a:p>
        </p:txBody>
      </p:sp>
      <p:sp>
        <p:nvSpPr>
          <p:cNvPr id="28" name="Rectangle 12"/>
          <p:cNvSpPr>
            <a:spLocks noChangeArrowheads="1"/>
          </p:cNvSpPr>
          <p:nvPr/>
        </p:nvSpPr>
        <p:spPr bwMode="auto">
          <a:xfrm>
            <a:off x="0" y="2294646"/>
            <a:ext cx="12793871" cy="1434811"/>
          </a:xfrm>
          <a:prstGeom prst="rect">
            <a:avLst/>
          </a:prstGeom>
          <a:noFill/>
          <a:ln w="9525">
            <a:solidFill>
              <a:srgbClr val="008000"/>
            </a:solidFill>
            <a:miter lim="800000"/>
            <a:headEnd/>
            <a:tailEnd/>
          </a:ln>
          <a:extLst>
            <a:ext uri="{909E8E84-426E-40DD-AFC4-6F175D3DCCD1}">
              <a14:hiddenFill xmlns:a14="http://schemas.microsoft.com/office/drawing/2010/main">
                <a:solidFill>
                  <a:srgbClr val="3366FF">
                    <a:alpha val="30196"/>
                  </a:srgbClr>
                </a:solidFill>
              </a14:hiddenFill>
            </a:ext>
          </a:extLst>
        </p:spPr>
        <p:txBody>
          <a:bodyPr lIns="74269" tIns="8885" rIns="74269" bIns="8885"/>
          <a:lstStyle>
            <a:lvl1pPr eaLnBrk="0" hangingPunct="0">
              <a:spcBef>
                <a:spcPct val="20000"/>
              </a:spcBef>
              <a:buChar char="•"/>
              <a:defRPr kumimoji="1" sz="3200">
                <a:solidFill>
                  <a:schemeClr val="tx1"/>
                </a:solidFill>
                <a:latin typeface="Arial" charset="0"/>
                <a:ea typeface="ＭＳ Ｐゴシック" pitchFamily="50" charset="-128"/>
              </a:defRPr>
            </a:lvl1pPr>
            <a:lvl2pPr marL="742950" indent="-285750" eaLnBrk="0" hangingPunct="0">
              <a:spcBef>
                <a:spcPct val="20000"/>
              </a:spcBef>
              <a:buChar char="–"/>
              <a:defRPr kumimoji="1" sz="2800">
                <a:solidFill>
                  <a:schemeClr val="tx1"/>
                </a:solidFill>
                <a:latin typeface="Arial" charset="0"/>
                <a:ea typeface="ＭＳ Ｐゴシック" pitchFamily="50" charset="-128"/>
              </a:defRPr>
            </a:lvl2pPr>
            <a:lvl3pPr marL="1143000" indent="-228600" eaLnBrk="0" hangingPunct="0">
              <a:spcBef>
                <a:spcPct val="20000"/>
              </a:spcBef>
              <a:buChar char="•"/>
              <a:defRPr kumimoji="1" sz="2400">
                <a:solidFill>
                  <a:schemeClr val="tx1"/>
                </a:solidFill>
                <a:latin typeface="Arial" charset="0"/>
                <a:ea typeface="ＭＳ Ｐゴシック" pitchFamily="50" charset="-128"/>
              </a:defRPr>
            </a:lvl3pPr>
            <a:lvl4pPr marL="1600200" indent="-228600" eaLnBrk="0" hangingPunct="0">
              <a:spcBef>
                <a:spcPct val="20000"/>
              </a:spcBef>
              <a:buChar char="–"/>
              <a:defRPr kumimoji="1" sz="2000">
                <a:solidFill>
                  <a:schemeClr val="tx1"/>
                </a:solidFill>
                <a:latin typeface="Arial" charset="0"/>
                <a:ea typeface="ＭＳ Ｐゴシック" pitchFamily="50" charset="-128"/>
              </a:defRPr>
            </a:lvl4pPr>
            <a:lvl5pPr marL="2057400" indent="-228600" eaLnBrk="0" hangingPunct="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eaLnBrk="1" hangingPunct="1">
              <a:spcBef>
                <a:spcPct val="0"/>
              </a:spcBef>
              <a:buFontTx/>
              <a:buNone/>
            </a:pPr>
            <a:endParaRPr lang="ja-JP" altLang="en-US" sz="1700" dirty="0"/>
          </a:p>
        </p:txBody>
      </p:sp>
      <p:sp>
        <p:nvSpPr>
          <p:cNvPr id="20" name="正方形/長方形 19"/>
          <p:cNvSpPr/>
          <p:nvPr/>
        </p:nvSpPr>
        <p:spPr>
          <a:xfrm>
            <a:off x="294406" y="2067126"/>
            <a:ext cx="3526260" cy="355580"/>
          </a:xfrm>
          <a:prstGeom prst="rect">
            <a:avLst/>
          </a:prstGeom>
          <a:solidFill>
            <a:srgbClr val="558525"/>
          </a:solidFill>
          <a:ln w="12700">
            <a:solidFill>
              <a:srgbClr val="003300"/>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600" b="1" dirty="0" smtClean="0">
                <a:solidFill>
                  <a:schemeClr val="bg1"/>
                </a:solidFill>
                <a:latin typeface="HGSｺﾞｼｯｸE" panose="020B0900000000000000" pitchFamily="50" charset="-128"/>
                <a:ea typeface="HGSｺﾞｼｯｸE" panose="020B0900000000000000" pitchFamily="50" charset="-128"/>
                <a:cs typeface="メイリオ" panose="020B0604030504040204" pitchFamily="50" charset="-128"/>
              </a:rPr>
              <a:t>経営理念と将来ビジョン</a:t>
            </a:r>
            <a:endParaRPr lang="ja-JP" altLang="en-US" sz="1600" b="1" dirty="0">
              <a:solidFill>
                <a:schemeClr val="bg1"/>
              </a:solidFill>
              <a:latin typeface="HGSｺﾞｼｯｸE" panose="020B0900000000000000" pitchFamily="50" charset="-128"/>
              <a:ea typeface="HGSｺﾞｼｯｸE" panose="020B0900000000000000" pitchFamily="50" charset="-128"/>
              <a:cs typeface="メイリオ" panose="020B0604030504040204" pitchFamily="50" charset="-128"/>
            </a:endParaRPr>
          </a:p>
        </p:txBody>
      </p:sp>
      <p:pic>
        <p:nvPicPr>
          <p:cNvPr id="37" name="図 36"/>
          <p:cNvPicPr>
            <a:picLocks noChangeAspect="1"/>
          </p:cNvPicPr>
          <p:nvPr/>
        </p:nvPicPr>
        <p:blipFill>
          <a:blip r:embed="rId3"/>
          <a:stretch>
            <a:fillRect/>
          </a:stretch>
        </p:blipFill>
        <p:spPr>
          <a:xfrm>
            <a:off x="455058" y="2779582"/>
            <a:ext cx="3176049" cy="793918"/>
          </a:xfrm>
          <a:prstGeom prst="rect">
            <a:avLst/>
          </a:prstGeom>
        </p:spPr>
      </p:pic>
      <p:sp>
        <p:nvSpPr>
          <p:cNvPr id="38" name="角丸四角形 30"/>
          <p:cNvSpPr>
            <a:spLocks noChangeArrowheads="1"/>
          </p:cNvSpPr>
          <p:nvPr/>
        </p:nvSpPr>
        <p:spPr bwMode="auto">
          <a:xfrm>
            <a:off x="280122" y="2464556"/>
            <a:ext cx="1428317" cy="300987"/>
          </a:xfrm>
          <a:prstGeom prst="roundRect">
            <a:avLst>
              <a:gd name="adj" fmla="val 16667"/>
            </a:avLst>
          </a:prstGeom>
          <a:solidFill>
            <a:schemeClr val="bg1">
              <a:lumMod val="85000"/>
            </a:schemeClr>
          </a:solidFill>
          <a:ln w="28575" algn="ctr">
            <a:solidFill>
              <a:schemeClr val="bg2"/>
            </a:solidFill>
            <a:round/>
            <a:headEnd/>
            <a:tailEnd/>
          </a:ln>
        </p:spPr>
        <p:txBody>
          <a:bodyPr lIns="89978" tIns="0" rIns="89978" bIns="0" anchor="ctr"/>
          <a:lstStyle/>
          <a:p>
            <a:pPr algn="l">
              <a:lnSpc>
                <a:spcPct val="100000"/>
              </a:lnSpc>
              <a:defRPr/>
            </a:pPr>
            <a:r>
              <a:rPr lang="ja-JP" altLang="en-US" sz="1400" b="1" dirty="0" smtClean="0">
                <a:effectLst>
                  <a:outerShdw blurRad="38100" dist="38100" dir="2700000" algn="tl">
                    <a:srgbClr val="FFFFFF"/>
                  </a:outerShdw>
                </a:effectLst>
                <a:latin typeface="メイリオ" panose="020B0604030504040204" pitchFamily="50" charset="-128"/>
                <a:ea typeface="メイリオ" panose="020B0604030504040204" pitchFamily="50" charset="-128"/>
              </a:rPr>
              <a:t>　経 営 理 念</a:t>
            </a:r>
            <a:endParaRPr lang="ja-JP" altLang="en-US" sz="1400" b="1" dirty="0">
              <a:effectLst>
                <a:outerShdw blurRad="38100" dist="38100" dir="2700000" algn="tl">
                  <a:srgbClr val="FFFFFF"/>
                </a:outerShdw>
              </a:effectLst>
              <a:latin typeface="メイリオ" panose="020B0604030504040204" pitchFamily="50" charset="-128"/>
              <a:ea typeface="メイリオ" panose="020B0604030504040204" pitchFamily="50" charset="-128"/>
            </a:endParaRPr>
          </a:p>
        </p:txBody>
      </p:sp>
      <p:sp>
        <p:nvSpPr>
          <p:cNvPr id="39" name="角丸四角形 30"/>
          <p:cNvSpPr>
            <a:spLocks noChangeArrowheads="1"/>
          </p:cNvSpPr>
          <p:nvPr/>
        </p:nvSpPr>
        <p:spPr bwMode="auto">
          <a:xfrm>
            <a:off x="4026149" y="2415540"/>
            <a:ext cx="5829127" cy="316449"/>
          </a:xfrm>
          <a:prstGeom prst="roundRect">
            <a:avLst>
              <a:gd name="adj" fmla="val 16667"/>
            </a:avLst>
          </a:prstGeom>
          <a:solidFill>
            <a:schemeClr val="bg1">
              <a:lumMod val="85000"/>
            </a:schemeClr>
          </a:solidFill>
          <a:ln w="28575" algn="ctr">
            <a:solidFill>
              <a:schemeClr val="bg2"/>
            </a:solidFill>
            <a:round/>
            <a:headEnd/>
            <a:tailEnd/>
          </a:ln>
        </p:spPr>
        <p:txBody>
          <a:bodyPr lIns="89978" tIns="0" rIns="89978" bIns="0" anchor="ctr"/>
          <a:lstStyle/>
          <a:p>
            <a:pPr algn="l">
              <a:lnSpc>
                <a:spcPct val="100000"/>
              </a:lnSpc>
              <a:defRPr/>
            </a:pPr>
            <a:r>
              <a:rPr lang="ja-JP" altLang="en-US" sz="1400" b="1" dirty="0" smtClean="0">
                <a:solidFill>
                  <a:srgbClr val="FF0000"/>
                </a:solidFill>
                <a:effectLst>
                  <a:outerShdw blurRad="38100" dist="38100" dir="2700000" algn="tl">
                    <a:srgbClr val="FFFFFF"/>
                  </a:outerShdw>
                </a:effectLst>
              </a:rPr>
              <a:t>　</a:t>
            </a:r>
            <a:r>
              <a:rPr lang="en-US" altLang="ja-JP" sz="1400" b="1" dirty="0" smtClean="0">
                <a:solidFill>
                  <a:schemeClr val="tx1"/>
                </a:solidFill>
                <a:effectLst>
                  <a:outerShdw blurRad="38100" dist="38100" dir="2700000" algn="tl">
                    <a:srgbClr val="FFFFFF"/>
                  </a:outerShdw>
                </a:effectLst>
                <a:latin typeface="メイリオ" panose="020B0604030504040204" pitchFamily="50" charset="-128"/>
                <a:ea typeface="メイリオ" panose="020B0604030504040204" pitchFamily="50" charset="-128"/>
              </a:rPr>
              <a:t>『</a:t>
            </a:r>
            <a:r>
              <a:rPr lang="ja-JP" altLang="en-US" sz="1400" b="1" dirty="0" smtClean="0">
                <a:solidFill>
                  <a:schemeClr val="tx1"/>
                </a:solidFill>
                <a:effectLst>
                  <a:outerShdw blurRad="38100" dist="38100" dir="2700000" algn="tl">
                    <a:srgbClr val="FFFFFF"/>
                  </a:outerShdw>
                </a:effectLst>
                <a:latin typeface="メイリオ" panose="020B0604030504040204" pitchFamily="50" charset="-128"/>
                <a:ea typeface="メイリオ" panose="020B0604030504040204" pitchFamily="50" charset="-128"/>
              </a:rPr>
              <a:t>将来ビジョン</a:t>
            </a:r>
            <a:r>
              <a:rPr lang="en-US" altLang="ja-JP" sz="1400" b="1" dirty="0" smtClean="0">
                <a:solidFill>
                  <a:schemeClr val="tx1"/>
                </a:solidFill>
                <a:effectLst>
                  <a:outerShdw blurRad="38100" dist="38100" dir="2700000" algn="tl">
                    <a:srgbClr val="FFFFFF"/>
                  </a:outerShdw>
                </a:effectLst>
                <a:latin typeface="メイリオ" panose="020B0604030504040204" pitchFamily="50" charset="-128"/>
                <a:ea typeface="メイリオ" panose="020B0604030504040204" pitchFamily="50" charset="-128"/>
              </a:rPr>
              <a:t>2050</a:t>
            </a:r>
            <a:r>
              <a:rPr lang="ja-JP" altLang="en-US" sz="1400" b="1" dirty="0" smtClean="0">
                <a:solidFill>
                  <a:schemeClr val="tx1"/>
                </a:solidFill>
                <a:effectLst>
                  <a:outerShdw blurRad="38100" dist="38100" dir="2700000" algn="tl">
                    <a:srgbClr val="FFFFFF"/>
                  </a:outerShdw>
                </a:effectLst>
                <a:latin typeface="メイリオ" panose="020B0604030504040204" pitchFamily="50" charset="-128"/>
                <a:ea typeface="メイリオ" panose="020B0604030504040204" pitchFamily="50" charset="-128"/>
              </a:rPr>
              <a:t>　～</a:t>
            </a:r>
            <a:r>
              <a:rPr lang="en-US" altLang="ja-JP" sz="1400" b="1" dirty="0" smtClean="0">
                <a:solidFill>
                  <a:schemeClr val="tx1"/>
                </a:solidFill>
                <a:effectLst>
                  <a:outerShdw blurRad="38100" dist="38100" dir="2700000" algn="tl">
                    <a:srgbClr val="FFFFFF"/>
                  </a:outerShdw>
                </a:effectLst>
                <a:latin typeface="メイリオ" panose="020B0604030504040204" pitchFamily="50" charset="-128"/>
                <a:ea typeface="メイリオ" panose="020B0604030504040204" pitchFamily="50" charset="-128"/>
              </a:rPr>
              <a:t>”</a:t>
            </a:r>
            <a:r>
              <a:rPr lang="ja-JP" altLang="en-US" sz="1400" b="1" dirty="0" smtClean="0">
                <a:solidFill>
                  <a:schemeClr val="tx1"/>
                </a:solidFill>
                <a:effectLst>
                  <a:outerShdw blurRad="38100" dist="38100" dir="2700000" algn="tl">
                    <a:srgbClr val="FFFFFF"/>
                  </a:outerShdw>
                </a:effectLst>
                <a:latin typeface="メイリオ" panose="020B0604030504040204" pitchFamily="50" charset="-128"/>
                <a:ea typeface="メイリオ" panose="020B0604030504040204" pitchFamily="50" charset="-128"/>
              </a:rPr>
              <a:t>住宅</a:t>
            </a:r>
            <a:r>
              <a:rPr lang="en-US" altLang="ja-JP" sz="1400" b="1" dirty="0" smtClean="0">
                <a:solidFill>
                  <a:schemeClr val="tx1"/>
                </a:solidFill>
                <a:effectLst>
                  <a:outerShdw blurRad="38100" dist="38100" dir="2700000" algn="tl">
                    <a:srgbClr val="FFFFFF"/>
                  </a:outerShdw>
                </a:effectLst>
                <a:latin typeface="メイリオ" panose="020B0604030504040204" pitchFamily="50" charset="-128"/>
                <a:ea typeface="メイリオ" panose="020B0604030504040204" pitchFamily="50" charset="-128"/>
              </a:rPr>
              <a:t>”</a:t>
            </a:r>
            <a:r>
              <a:rPr lang="ja-JP" altLang="en-US" sz="1400" b="1" dirty="0" smtClean="0">
                <a:solidFill>
                  <a:schemeClr val="tx1"/>
                </a:solidFill>
                <a:effectLst>
                  <a:outerShdw blurRad="38100" dist="38100" dir="2700000" algn="tl">
                    <a:srgbClr val="FFFFFF"/>
                  </a:outerShdw>
                </a:effectLst>
                <a:latin typeface="メイリオ" panose="020B0604030504040204" pitchFamily="50" charset="-128"/>
                <a:ea typeface="メイリオ" panose="020B0604030504040204" pitchFamily="50" charset="-128"/>
              </a:rPr>
              <a:t>供給公社から</a:t>
            </a:r>
            <a:r>
              <a:rPr lang="en-US" altLang="ja-JP" sz="1400" b="1" dirty="0" smtClean="0">
                <a:solidFill>
                  <a:schemeClr val="tx1"/>
                </a:solidFill>
                <a:effectLst>
                  <a:outerShdw blurRad="38100" dist="38100" dir="2700000" algn="tl">
                    <a:srgbClr val="FFFFFF"/>
                  </a:outerShdw>
                </a:effectLst>
                <a:latin typeface="メイリオ" panose="020B0604030504040204" pitchFamily="50" charset="-128"/>
                <a:ea typeface="メイリオ" panose="020B0604030504040204" pitchFamily="50" charset="-128"/>
              </a:rPr>
              <a:t>”</a:t>
            </a:r>
            <a:r>
              <a:rPr lang="ja-JP" altLang="en-US" sz="1400" b="1" dirty="0" smtClean="0">
                <a:solidFill>
                  <a:schemeClr val="tx1"/>
                </a:solidFill>
                <a:effectLst>
                  <a:outerShdw blurRad="38100" dist="38100" dir="2700000" algn="tl">
                    <a:srgbClr val="FFFFFF"/>
                  </a:outerShdw>
                </a:effectLst>
                <a:latin typeface="メイリオ" panose="020B0604030504040204" pitchFamily="50" charset="-128"/>
                <a:ea typeface="メイリオ" panose="020B0604030504040204" pitchFamily="50" charset="-128"/>
              </a:rPr>
              <a:t>生活</a:t>
            </a:r>
            <a:r>
              <a:rPr lang="en-US" altLang="ja-JP" sz="1400" b="1" dirty="0" smtClean="0">
                <a:solidFill>
                  <a:schemeClr val="tx1"/>
                </a:solidFill>
                <a:effectLst>
                  <a:outerShdw blurRad="38100" dist="38100" dir="2700000" algn="tl">
                    <a:srgbClr val="FFFFFF"/>
                  </a:outerShdw>
                </a:effectLst>
                <a:latin typeface="メイリオ" panose="020B0604030504040204" pitchFamily="50" charset="-128"/>
                <a:ea typeface="メイリオ" panose="020B0604030504040204" pitchFamily="50" charset="-128"/>
              </a:rPr>
              <a:t>”</a:t>
            </a:r>
            <a:r>
              <a:rPr lang="ja-JP" altLang="en-US" sz="1400" b="1" dirty="0" smtClean="0">
                <a:solidFill>
                  <a:schemeClr val="tx1"/>
                </a:solidFill>
                <a:effectLst>
                  <a:outerShdw blurRad="38100" dist="38100" dir="2700000" algn="tl">
                    <a:srgbClr val="FFFFFF"/>
                  </a:outerShdw>
                </a:effectLst>
                <a:latin typeface="メイリオ" panose="020B0604030504040204" pitchFamily="50" charset="-128"/>
                <a:ea typeface="メイリオ" panose="020B0604030504040204" pitchFamily="50" charset="-128"/>
              </a:rPr>
              <a:t>供給公社へ～</a:t>
            </a:r>
            <a:r>
              <a:rPr lang="en-US" altLang="ja-JP" sz="1400" b="1" dirty="0" smtClean="0">
                <a:solidFill>
                  <a:schemeClr val="tx1"/>
                </a:solidFill>
                <a:effectLst>
                  <a:outerShdw blurRad="38100" dist="38100" dir="2700000" algn="tl">
                    <a:srgbClr val="FFFFFF"/>
                  </a:outerShdw>
                </a:effectLst>
                <a:latin typeface="メイリオ" panose="020B0604030504040204" pitchFamily="50" charset="-128"/>
                <a:ea typeface="メイリオ" panose="020B0604030504040204" pitchFamily="50" charset="-128"/>
              </a:rPr>
              <a:t>』</a:t>
            </a:r>
            <a:endParaRPr lang="ja-JP" altLang="en-US" sz="1400" b="1" dirty="0">
              <a:solidFill>
                <a:schemeClr val="tx1"/>
              </a:solidFill>
              <a:effectLst>
                <a:outerShdw blurRad="38100" dist="38100" dir="2700000" algn="tl">
                  <a:srgbClr val="FFFFFF"/>
                </a:outerShdw>
              </a:effectLst>
              <a:latin typeface="メイリオ" panose="020B0604030504040204" pitchFamily="50" charset="-128"/>
              <a:ea typeface="メイリオ" panose="020B0604030504040204" pitchFamily="50" charset="-128"/>
            </a:endParaRPr>
          </a:p>
        </p:txBody>
      </p:sp>
      <p:sp>
        <p:nvSpPr>
          <p:cNvPr id="40" name="角丸四角形 39"/>
          <p:cNvSpPr/>
          <p:nvPr/>
        </p:nvSpPr>
        <p:spPr>
          <a:xfrm>
            <a:off x="4026149" y="2864937"/>
            <a:ext cx="2708758" cy="639340"/>
          </a:xfrm>
          <a:prstGeom prst="roundRect">
            <a:avLst/>
          </a:prstGeom>
          <a:noFill/>
          <a:ln w="25400">
            <a:solidFill>
              <a:srgbClr val="B7491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kumimoji="1" lang="ja-JP" altLang="en-US" sz="1050" b="1" dirty="0" smtClean="0">
                <a:solidFill>
                  <a:srgbClr val="B74917"/>
                </a:solidFill>
                <a:latin typeface="Meiryo UI" panose="020B0604030504040204" pitchFamily="50" charset="-128"/>
                <a:ea typeface="Meiryo UI" panose="020B0604030504040204" pitchFamily="50" charset="-128"/>
              </a:rPr>
              <a:t>１．“生涯住み続けられる”住環境の実現</a:t>
            </a:r>
            <a:endParaRPr kumimoji="1" lang="ja-JP" altLang="en-US" sz="1050" b="1" dirty="0">
              <a:solidFill>
                <a:srgbClr val="B74917"/>
              </a:solidFill>
              <a:latin typeface="Meiryo UI" panose="020B0604030504040204" pitchFamily="50" charset="-128"/>
              <a:ea typeface="Meiryo UI" panose="020B0604030504040204" pitchFamily="50" charset="-128"/>
            </a:endParaRPr>
          </a:p>
        </p:txBody>
      </p:sp>
      <p:sp>
        <p:nvSpPr>
          <p:cNvPr id="41" name="角丸四角形 40"/>
          <p:cNvSpPr/>
          <p:nvPr/>
        </p:nvSpPr>
        <p:spPr>
          <a:xfrm>
            <a:off x="6775565" y="2874498"/>
            <a:ext cx="3145229" cy="636765"/>
          </a:xfrm>
          <a:prstGeom prst="roundRect">
            <a:avLst/>
          </a:prstGeom>
          <a:noFill/>
          <a:ln w="25400">
            <a:solidFill>
              <a:srgbClr val="10574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050" b="1" dirty="0">
                <a:solidFill>
                  <a:srgbClr val="105743"/>
                </a:solidFill>
                <a:latin typeface="メイリオ" panose="020B0604030504040204" pitchFamily="50" charset="-128"/>
                <a:ea typeface="メイリオ" panose="020B0604030504040204" pitchFamily="50" charset="-128"/>
              </a:rPr>
              <a:t>２</a:t>
            </a:r>
            <a:r>
              <a:rPr kumimoji="1" lang="ja-JP" altLang="en-US" sz="1050" b="1" dirty="0" smtClean="0">
                <a:solidFill>
                  <a:srgbClr val="105743"/>
                </a:solidFill>
                <a:latin typeface="メイリオ" panose="020B0604030504040204" pitchFamily="50" charset="-128"/>
                <a:ea typeface="メイリオ" panose="020B0604030504040204" pitchFamily="50" charset="-128"/>
              </a:rPr>
              <a:t>．“住まう価値”が持続するまちづくりの実現</a:t>
            </a:r>
            <a:endParaRPr kumimoji="1" lang="ja-JP" altLang="en-US" sz="1050" b="1" dirty="0">
              <a:solidFill>
                <a:srgbClr val="105743"/>
              </a:solidFill>
              <a:latin typeface="メイリオ" panose="020B0604030504040204" pitchFamily="50" charset="-128"/>
              <a:ea typeface="メイリオ" panose="020B0604030504040204" pitchFamily="50" charset="-128"/>
            </a:endParaRPr>
          </a:p>
        </p:txBody>
      </p:sp>
      <p:sp>
        <p:nvSpPr>
          <p:cNvPr id="42" name="角丸四角形 41"/>
          <p:cNvSpPr/>
          <p:nvPr/>
        </p:nvSpPr>
        <p:spPr>
          <a:xfrm>
            <a:off x="9961452" y="2874498"/>
            <a:ext cx="2675771" cy="643114"/>
          </a:xfrm>
          <a:prstGeom prst="roundRect">
            <a:avLst/>
          </a:prstGeom>
          <a:noFill/>
          <a:ln w="25400">
            <a:solidFill>
              <a:srgbClr val="8D590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kumimoji="1" lang="ja-JP" altLang="en-US" sz="1050" b="1" dirty="0" smtClean="0">
                <a:solidFill>
                  <a:srgbClr val="8D5908"/>
                </a:solidFill>
                <a:latin typeface="Meiryo UI" panose="020B0604030504040204" pitchFamily="50" charset="-128"/>
                <a:ea typeface="Meiryo UI" panose="020B0604030504040204" pitchFamily="50" charset="-128"/>
              </a:rPr>
              <a:t>３．“日本の将来をリードする団地”として</a:t>
            </a:r>
            <a:endParaRPr kumimoji="1" lang="en-US" altLang="ja-JP" sz="1050" b="1" dirty="0" smtClean="0">
              <a:solidFill>
                <a:srgbClr val="8D5908"/>
              </a:solidFill>
              <a:latin typeface="Meiryo UI" panose="020B0604030504040204" pitchFamily="50" charset="-128"/>
              <a:ea typeface="Meiryo UI" panose="020B0604030504040204" pitchFamily="50" charset="-128"/>
            </a:endParaRPr>
          </a:p>
          <a:p>
            <a:pPr algn="l"/>
            <a:r>
              <a:rPr kumimoji="1" lang="ja-JP" altLang="en-US" sz="1050" b="1" dirty="0" smtClean="0">
                <a:solidFill>
                  <a:srgbClr val="8D5908"/>
                </a:solidFill>
                <a:latin typeface="Meiryo UI" panose="020B0604030504040204" pitchFamily="50" charset="-128"/>
                <a:ea typeface="Meiryo UI" panose="020B0604030504040204" pitchFamily="50" charset="-128"/>
              </a:rPr>
              <a:t>　　　社会的課題を解決</a:t>
            </a:r>
            <a:endParaRPr kumimoji="1" lang="en-US" altLang="ja-JP" sz="1050" b="1" dirty="0" smtClean="0">
              <a:solidFill>
                <a:srgbClr val="8D5908"/>
              </a:solidFill>
              <a:latin typeface="Meiryo UI" panose="020B0604030504040204" pitchFamily="50" charset="-128"/>
              <a:ea typeface="Meiryo UI" panose="020B0604030504040204" pitchFamily="50" charset="-128"/>
            </a:endParaRPr>
          </a:p>
        </p:txBody>
      </p:sp>
      <p:sp>
        <p:nvSpPr>
          <p:cNvPr id="43" name="Rectangle 84"/>
          <p:cNvSpPr>
            <a:spLocks noChangeArrowheads="1"/>
          </p:cNvSpPr>
          <p:nvPr/>
        </p:nvSpPr>
        <p:spPr bwMode="auto">
          <a:xfrm>
            <a:off x="10258620" y="2416576"/>
            <a:ext cx="1835256" cy="279953"/>
          </a:xfrm>
          <a:prstGeom prst="rect">
            <a:avLst/>
          </a:prstGeom>
          <a:solidFill>
            <a:srgbClr val="009A53"/>
          </a:solidFill>
          <a:ln>
            <a:noFill/>
          </a:ln>
          <a:extLst/>
        </p:spPr>
        <p:txBody>
          <a:bodyPr wrap="none" lIns="77965" tIns="0" rIns="77965" bIns="0" anchor="ctr"/>
          <a:lstStyle>
            <a:lvl1pPr eaLnBrk="0" hangingPunct="0">
              <a:lnSpc>
                <a:spcPct val="110000"/>
              </a:lnSpc>
              <a:spcBef>
                <a:spcPts val="300"/>
              </a:spcBef>
              <a:buClr>
                <a:schemeClr val="accent1"/>
              </a:buClr>
              <a:buSzPct val="80000"/>
              <a:buFont typeface="Wingdings" pitchFamily="2" charset="2"/>
              <a:defRPr kumimoji="1" sz="1100">
                <a:solidFill>
                  <a:schemeClr val="tx1"/>
                </a:solidFill>
                <a:latin typeface="Arial" charset="0"/>
                <a:ea typeface="ＭＳ Ｐゴシック" charset="-128"/>
              </a:defRPr>
            </a:lvl1pPr>
            <a:lvl2pPr marL="742950" indent="-285750" eaLnBrk="0" hangingPunct="0">
              <a:lnSpc>
                <a:spcPct val="110000"/>
              </a:lnSpc>
              <a:spcBef>
                <a:spcPts val="300"/>
              </a:spcBef>
              <a:buClr>
                <a:srgbClr val="000000"/>
              </a:buClr>
              <a:buSzPct val="80000"/>
              <a:buFont typeface="Wingdings" pitchFamily="2" charset="2"/>
              <a:buChar char="n"/>
              <a:defRPr kumimoji="1" sz="1100">
                <a:solidFill>
                  <a:schemeClr val="tx1"/>
                </a:solidFill>
                <a:latin typeface="Arial" charset="0"/>
                <a:ea typeface="ＭＳ Ｐゴシック" charset="-128"/>
              </a:defRPr>
            </a:lvl2pPr>
            <a:lvl3pPr marL="1143000" indent="-228600" eaLnBrk="0" hangingPunct="0">
              <a:lnSpc>
                <a:spcPct val="110000"/>
              </a:lnSpc>
              <a:spcBef>
                <a:spcPts val="300"/>
              </a:spcBef>
              <a:buClr>
                <a:srgbClr val="000000"/>
              </a:buClr>
              <a:buSzPct val="80000"/>
              <a:buFont typeface="Arial" charset="0"/>
              <a:buChar char="―"/>
              <a:defRPr kumimoji="1" sz="1100">
                <a:solidFill>
                  <a:schemeClr val="tx1"/>
                </a:solidFill>
                <a:latin typeface="Arial" charset="0"/>
                <a:ea typeface="ＭＳ Ｐゴシック" charset="-128"/>
              </a:defRPr>
            </a:lvl3pPr>
            <a:lvl4pPr marL="1600200" indent="-228600" eaLnBrk="0" hangingPunct="0">
              <a:lnSpc>
                <a:spcPct val="110000"/>
              </a:lnSpc>
              <a:spcBef>
                <a:spcPts val="300"/>
              </a:spcBef>
              <a:buClr>
                <a:srgbClr val="000000"/>
              </a:buClr>
              <a:buFont typeface="Arial" charset="0"/>
              <a:buChar char="•"/>
              <a:defRPr kumimoji="1" sz="1100">
                <a:solidFill>
                  <a:schemeClr val="tx1"/>
                </a:solidFill>
                <a:latin typeface="Arial" charset="0"/>
                <a:ea typeface="ＭＳ Ｐゴシック" charset="-128"/>
              </a:defRPr>
            </a:lvl4pPr>
            <a:lvl5pPr marL="2057400" indent="-228600" eaLnBrk="0" hangingPunct="0">
              <a:lnSpc>
                <a:spcPct val="110000"/>
              </a:lnSpc>
              <a:spcBef>
                <a:spcPts val="300"/>
              </a:spcBef>
              <a:buClr>
                <a:srgbClr val="000000"/>
              </a:buClr>
              <a:buFont typeface="Arial" charset="0"/>
              <a:buChar char="–"/>
              <a:defRPr kumimoji="1" sz="1100">
                <a:solidFill>
                  <a:schemeClr val="tx1"/>
                </a:solidFill>
                <a:latin typeface="Arial" charset="0"/>
                <a:ea typeface="ＭＳ Ｐゴシック" charset="-128"/>
              </a:defRPr>
            </a:lvl5pPr>
            <a:lvl6pPr marL="2514600" indent="-228600" eaLnBrk="0" fontAlgn="base" hangingPunct="0">
              <a:lnSpc>
                <a:spcPct val="110000"/>
              </a:lnSpc>
              <a:spcBef>
                <a:spcPts val="300"/>
              </a:spcBef>
              <a:spcAft>
                <a:spcPct val="0"/>
              </a:spcAft>
              <a:buClr>
                <a:srgbClr val="000000"/>
              </a:buClr>
              <a:buFont typeface="Arial" charset="0"/>
              <a:buChar char="–"/>
              <a:defRPr kumimoji="1" sz="1100">
                <a:solidFill>
                  <a:schemeClr val="tx1"/>
                </a:solidFill>
                <a:latin typeface="Arial" charset="0"/>
                <a:ea typeface="ＭＳ Ｐゴシック" charset="-128"/>
              </a:defRPr>
            </a:lvl6pPr>
            <a:lvl7pPr marL="2971800" indent="-228600" eaLnBrk="0" fontAlgn="base" hangingPunct="0">
              <a:lnSpc>
                <a:spcPct val="110000"/>
              </a:lnSpc>
              <a:spcBef>
                <a:spcPts val="300"/>
              </a:spcBef>
              <a:spcAft>
                <a:spcPct val="0"/>
              </a:spcAft>
              <a:buClr>
                <a:srgbClr val="000000"/>
              </a:buClr>
              <a:buFont typeface="Arial" charset="0"/>
              <a:buChar char="–"/>
              <a:defRPr kumimoji="1" sz="1100">
                <a:solidFill>
                  <a:schemeClr val="tx1"/>
                </a:solidFill>
                <a:latin typeface="Arial" charset="0"/>
                <a:ea typeface="ＭＳ Ｐゴシック" charset="-128"/>
              </a:defRPr>
            </a:lvl7pPr>
            <a:lvl8pPr marL="3429000" indent="-228600" eaLnBrk="0" fontAlgn="base" hangingPunct="0">
              <a:lnSpc>
                <a:spcPct val="110000"/>
              </a:lnSpc>
              <a:spcBef>
                <a:spcPts val="300"/>
              </a:spcBef>
              <a:spcAft>
                <a:spcPct val="0"/>
              </a:spcAft>
              <a:buClr>
                <a:srgbClr val="000000"/>
              </a:buClr>
              <a:buFont typeface="Arial" charset="0"/>
              <a:buChar char="–"/>
              <a:defRPr kumimoji="1" sz="1100">
                <a:solidFill>
                  <a:schemeClr val="tx1"/>
                </a:solidFill>
                <a:latin typeface="Arial" charset="0"/>
                <a:ea typeface="ＭＳ Ｐゴシック" charset="-128"/>
              </a:defRPr>
            </a:lvl8pPr>
            <a:lvl9pPr marL="3886200" indent="-228600" eaLnBrk="0" fontAlgn="base" hangingPunct="0">
              <a:lnSpc>
                <a:spcPct val="110000"/>
              </a:lnSpc>
              <a:spcBef>
                <a:spcPts val="300"/>
              </a:spcBef>
              <a:spcAft>
                <a:spcPct val="0"/>
              </a:spcAft>
              <a:buClr>
                <a:srgbClr val="000000"/>
              </a:buClr>
              <a:buFont typeface="Arial" charset="0"/>
              <a:buChar char="–"/>
              <a:defRPr kumimoji="1" sz="1100">
                <a:solidFill>
                  <a:schemeClr val="tx1"/>
                </a:solidFill>
                <a:latin typeface="Arial" charset="0"/>
                <a:ea typeface="ＭＳ Ｐゴシック" charset="-128"/>
              </a:defRPr>
            </a:lvl9pPr>
          </a:lstStyle>
          <a:p>
            <a:pPr eaLnBrk="1" fontAlgn="ctr">
              <a:lnSpc>
                <a:spcPct val="100000"/>
              </a:lnSpc>
              <a:spcBef>
                <a:spcPct val="0"/>
              </a:spcBef>
              <a:buClrTx/>
              <a:buSzTx/>
              <a:buFontTx/>
              <a:buNone/>
            </a:pPr>
            <a:r>
              <a:rPr lang="ja-JP" altLang="en-US" sz="1200" b="1" dirty="0">
                <a:solidFill>
                  <a:schemeClr val="bg1"/>
                </a:solidFill>
                <a:latin typeface="メイリオ" panose="020B0604030504040204" pitchFamily="50" charset="-128"/>
                <a:ea typeface="メイリオ" panose="020B0604030504040204" pitchFamily="50" charset="-128"/>
                <a:cs typeface="Arial" charset="0"/>
              </a:rPr>
              <a:t>　</a:t>
            </a:r>
            <a:r>
              <a:rPr lang="ja-JP" altLang="en-US" sz="1200" b="1" dirty="0" smtClean="0">
                <a:solidFill>
                  <a:schemeClr val="bg1"/>
                </a:solidFill>
                <a:latin typeface="メイリオ" panose="020B0604030504040204" pitchFamily="50" charset="-128"/>
                <a:ea typeface="メイリオ" panose="020B0604030504040204" pitchFamily="50" charset="-128"/>
                <a:cs typeface="Arial" charset="0"/>
              </a:rPr>
              <a:t>公社がめざす将来像</a:t>
            </a:r>
            <a:endParaRPr lang="ja-JP" altLang="en-US" sz="1200" b="1" dirty="0">
              <a:solidFill>
                <a:schemeClr val="bg1"/>
              </a:solidFill>
              <a:latin typeface="メイリオ" panose="020B0604030504040204" pitchFamily="50" charset="-128"/>
              <a:ea typeface="メイリオ" panose="020B0604030504040204" pitchFamily="50" charset="-128"/>
              <a:cs typeface="Arial" charset="0"/>
            </a:endParaRPr>
          </a:p>
        </p:txBody>
      </p:sp>
      <p:sp>
        <p:nvSpPr>
          <p:cNvPr id="44" name="角丸四角形 43"/>
          <p:cNvSpPr/>
          <p:nvPr/>
        </p:nvSpPr>
        <p:spPr bwMode="auto">
          <a:xfrm>
            <a:off x="918667" y="6604730"/>
            <a:ext cx="11314781" cy="1327206"/>
          </a:xfrm>
          <a:prstGeom prst="roundRect">
            <a:avLst>
              <a:gd name="adj" fmla="val 7063"/>
            </a:avLst>
          </a:prstGeom>
          <a:solidFill>
            <a:srgbClr val="D1FFD1"/>
          </a:solidFill>
          <a:ln w="12700" cap="flat" cmpd="sng" algn="ctr">
            <a:solidFill>
              <a:schemeClr val="accent2"/>
            </a:solidFill>
            <a:prstDash val="solid"/>
            <a:round/>
            <a:headEnd type="none" w="med" len="med"/>
            <a:tailEnd type="none" w="med" len="med"/>
          </a:ln>
          <a:effectLst>
            <a:outerShdw dist="35921" dir="2700000" algn="ctr" rotWithShape="0">
              <a:schemeClr val="accent2"/>
            </a:outerShdw>
          </a:effectLst>
        </p:spPr>
        <p:txBody>
          <a:bodyPr vert="horz" wrap="square" lIns="98734" tIns="49367" rIns="98734" bIns="49367" numCol="1" rtlCol="0" anchor="ctr" anchorCtr="0" compatLnSpc="1">
            <a:prstTxWarp prst="textNoShape">
              <a:avLst/>
            </a:prstTxWarp>
          </a:bodyPr>
          <a:lstStyle/>
          <a:p>
            <a:pPr marL="180975" indent="-180975" algn="l" defTabSz="987425" eaLnBrk="1" fontAlgn="base" hangingPunct="1">
              <a:lnSpc>
                <a:spcPct val="100000"/>
              </a:lnSpc>
              <a:buClr>
                <a:srgbClr val="5BCC00"/>
              </a:buClr>
            </a:pPr>
            <a:r>
              <a:rPr kumimoji="1" lang="en-US" altLang="ja-JP" sz="1800" b="1" dirty="0" smtClean="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rPr>
              <a:t>Ⅰ</a:t>
            </a:r>
            <a:r>
              <a:rPr kumimoji="1" lang="ja-JP" altLang="en-US" sz="1800" b="1" dirty="0" smtClean="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rPr>
              <a:t>　大阪府</a:t>
            </a:r>
            <a:r>
              <a:rPr kumimoji="1" lang="ja-JP" altLang="en-US" sz="1800" b="1" dirty="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rPr>
              <a:t>の</a:t>
            </a:r>
            <a:r>
              <a:rPr kumimoji="1" lang="ja-JP" altLang="en-US" sz="1800" b="1" dirty="0" smtClean="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rPr>
              <a:t>住宅・まちづくり政策へ</a:t>
            </a:r>
            <a:r>
              <a:rPr kumimoji="1" lang="ja-JP" altLang="en-US" sz="1800" b="1" dirty="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rPr>
              <a:t>の</a:t>
            </a:r>
            <a:r>
              <a:rPr kumimoji="1" lang="ja-JP" altLang="en-US" sz="1800" b="1" dirty="0" smtClean="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rPr>
              <a:t>貢献</a:t>
            </a:r>
            <a:endParaRPr kumimoji="1" lang="en-US" altLang="ja-JP" sz="1800" b="1" dirty="0" smtClean="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endParaRPr>
          </a:p>
          <a:p>
            <a:pPr marL="180975" indent="-180975" algn="l" defTabSz="987425" eaLnBrk="1" fontAlgn="base" hangingPunct="1">
              <a:lnSpc>
                <a:spcPts val="1000"/>
              </a:lnSpc>
              <a:buClr>
                <a:srgbClr val="5BCC00"/>
              </a:buClr>
            </a:pPr>
            <a:endParaRPr kumimoji="1" lang="en-US" altLang="ja-JP" sz="16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180975" indent="-180975" algn="l" defTabSz="987425" eaLnBrk="1" fontAlgn="base" hangingPunct="1">
              <a:lnSpc>
                <a:spcPct val="100000"/>
              </a:lnSpc>
              <a:buClr>
                <a:srgbClr val="5BCC00"/>
              </a:buClr>
            </a:pPr>
            <a:r>
              <a:rPr kumimoji="1" lang="ja-JP" altLang="en-US" sz="1800" dirty="0" smtClean="0">
                <a:latin typeface="メイリオ" panose="020B0604030504040204" pitchFamily="50" charset="-128"/>
                <a:ea typeface="メイリオ" panose="020B0604030504040204" pitchFamily="50" charset="-128"/>
                <a:cs typeface="メイリオ" panose="020B0604030504040204" pitchFamily="50" charset="-128"/>
              </a:rPr>
              <a:t>　１</a:t>
            </a:r>
            <a:r>
              <a:rPr kumimoji="1" lang="ja-JP" altLang="en-US" sz="1800" dirty="0">
                <a:latin typeface="メイリオ" panose="020B0604030504040204" pitchFamily="50" charset="-128"/>
                <a:ea typeface="メイリオ" panose="020B0604030504040204" pitchFamily="50" charset="-128"/>
                <a:cs typeface="メイリオ" panose="020B0604030504040204" pitchFamily="50" charset="-128"/>
              </a:rPr>
              <a:t>．住宅ストックや民間の力を活かし</a:t>
            </a:r>
            <a:r>
              <a:rPr kumimoji="1" lang="ja-JP" altLang="en-US" sz="1800" dirty="0" smtClean="0">
                <a:latin typeface="メイリオ" panose="020B0604030504040204" pitchFamily="50" charset="-128"/>
                <a:ea typeface="メイリオ" panose="020B0604030504040204" pitchFamily="50" charset="-128"/>
                <a:cs typeface="メイリオ" panose="020B0604030504040204" pitchFamily="50" charset="-128"/>
              </a:rPr>
              <a:t>、社会</a:t>
            </a:r>
            <a:r>
              <a:rPr kumimoji="1" lang="ja-JP" altLang="en-US" sz="1800" dirty="0">
                <a:latin typeface="メイリオ" panose="020B0604030504040204" pitchFamily="50" charset="-128"/>
                <a:ea typeface="メイリオ" panose="020B0604030504040204" pitchFamily="50" charset="-128"/>
                <a:cs typeface="メイリオ" panose="020B0604030504040204" pitchFamily="50" charset="-128"/>
              </a:rPr>
              <a:t>の変化に応じた暮らし方を</a:t>
            </a:r>
            <a:r>
              <a:rPr kumimoji="1" lang="ja-JP" altLang="en-US" sz="1800" dirty="0" smtClean="0">
                <a:latin typeface="メイリオ" panose="020B0604030504040204" pitchFamily="50" charset="-128"/>
                <a:ea typeface="メイリオ" panose="020B0604030504040204" pitchFamily="50" charset="-128"/>
                <a:cs typeface="メイリオ" panose="020B0604030504040204" pitchFamily="50" charset="-128"/>
              </a:rPr>
              <a:t>提供</a:t>
            </a:r>
            <a:endParaRPr kumimoji="1" lang="en-US" altLang="ja-JP" sz="18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180975" indent="-180975" defTabSz="987425" fontAlgn="base">
              <a:buClr>
                <a:srgbClr val="5BCC00"/>
              </a:buClr>
            </a:pPr>
            <a:r>
              <a:rPr kumimoji="1" lang="ja-JP" altLang="en-US" sz="1800" dirty="0" smtClean="0">
                <a:latin typeface="メイリオ" panose="020B0604030504040204" pitchFamily="50" charset="-128"/>
                <a:ea typeface="メイリオ" panose="020B0604030504040204" pitchFamily="50" charset="-128"/>
                <a:cs typeface="メイリオ" panose="020B0604030504040204" pitchFamily="50" charset="-128"/>
              </a:rPr>
              <a:t>　２．</a:t>
            </a:r>
            <a:r>
              <a:rPr lang="ja-JP" altLang="en-US" sz="1800" dirty="0" smtClean="0">
                <a:latin typeface="メイリオ" panose="020B0604030504040204" pitchFamily="50" charset="-128"/>
                <a:ea typeface="メイリオ" panose="020B0604030504040204" pitchFamily="50" charset="-128"/>
                <a:cs typeface="メイリオ" panose="020B0604030504040204" pitchFamily="50" charset="-128"/>
              </a:rPr>
              <a:t>公的</a:t>
            </a:r>
            <a:r>
              <a:rPr lang="ja-JP" altLang="en-US" sz="1800" dirty="0">
                <a:latin typeface="メイリオ" panose="020B0604030504040204" pitchFamily="50" charset="-128"/>
                <a:ea typeface="メイリオ" panose="020B0604030504040204" pitchFamily="50" charset="-128"/>
                <a:cs typeface="メイリオ" panose="020B0604030504040204" pitchFamily="50" charset="-128"/>
              </a:rPr>
              <a:t>機関として信用力を活かした住宅・まちづくり施策の推進</a:t>
            </a:r>
          </a:p>
          <a:p>
            <a:pPr marL="180975" indent="-180975" defTabSz="987425" fontAlgn="base">
              <a:buClr>
                <a:srgbClr val="5BCC00"/>
              </a:buClr>
            </a:pPr>
            <a:r>
              <a:rPr kumimoji="1" lang="ja-JP" altLang="en-US" sz="1800" dirty="0" smtClean="0">
                <a:latin typeface="メイリオ" panose="020B0604030504040204" pitchFamily="50" charset="-128"/>
                <a:ea typeface="メイリオ" panose="020B0604030504040204" pitchFamily="50" charset="-128"/>
                <a:cs typeface="メイリオ" panose="020B0604030504040204" pitchFamily="50" charset="-128"/>
              </a:rPr>
              <a:t>　３</a:t>
            </a:r>
            <a:r>
              <a:rPr lang="ja-JP" altLang="en-US" sz="1800" dirty="0">
                <a:latin typeface="メイリオ" panose="020B0604030504040204" pitchFamily="50" charset="-128"/>
                <a:ea typeface="メイリオ" panose="020B0604030504040204" pitchFamily="50" charset="-128"/>
                <a:cs typeface="メイリオ" panose="020B0604030504040204" pitchFamily="50" charset="-128"/>
              </a:rPr>
              <a:t>．知識と経験を活かした住宅・まちづくり施策の推進</a:t>
            </a:r>
            <a:endParaRPr kumimoji="1" lang="en-US" altLang="ja-JP" sz="18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5" name="角丸四角形 44"/>
          <p:cNvSpPr/>
          <p:nvPr/>
        </p:nvSpPr>
        <p:spPr bwMode="auto">
          <a:xfrm>
            <a:off x="918667" y="8023861"/>
            <a:ext cx="11314781" cy="1364445"/>
          </a:xfrm>
          <a:prstGeom prst="roundRect">
            <a:avLst>
              <a:gd name="adj" fmla="val 7123"/>
            </a:avLst>
          </a:prstGeom>
          <a:solidFill>
            <a:srgbClr val="D1FFD1"/>
          </a:solidFill>
          <a:ln w="12700" cap="flat" cmpd="sng" algn="ctr">
            <a:solidFill>
              <a:schemeClr val="accent2"/>
            </a:solidFill>
            <a:prstDash val="solid"/>
            <a:round/>
            <a:headEnd type="none" w="med" len="med"/>
            <a:tailEnd type="none" w="med" len="med"/>
          </a:ln>
          <a:effectLst>
            <a:outerShdw dist="35921" dir="2700000" algn="ctr" rotWithShape="0">
              <a:schemeClr val="accent2"/>
            </a:outerShdw>
          </a:effectLst>
        </p:spPr>
        <p:txBody>
          <a:bodyPr vert="horz" wrap="square" lIns="98734" tIns="49367" rIns="98734" bIns="49367" numCol="1" rtlCol="0" anchor="ctr" anchorCtr="0" compatLnSpc="1">
            <a:prstTxWarp prst="textNoShape">
              <a:avLst/>
            </a:prstTxWarp>
          </a:bodyPr>
          <a:lstStyle/>
          <a:p>
            <a:pPr marL="180975" indent="-180975" algn="l" defTabSz="987425" eaLnBrk="1" fontAlgn="base" hangingPunct="1">
              <a:lnSpc>
                <a:spcPct val="100000"/>
              </a:lnSpc>
              <a:buClr>
                <a:srgbClr val="5BCC00"/>
              </a:buClr>
            </a:pPr>
            <a:r>
              <a:rPr kumimoji="1" lang="en-US" altLang="ja-JP" sz="1800" b="1" dirty="0" smtClean="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rPr>
              <a:t>Ⅱ</a:t>
            </a:r>
            <a:r>
              <a:rPr kumimoji="1" lang="ja-JP" altLang="en-US" sz="1800" b="1" dirty="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rPr>
              <a:t>　自立した経営体の確立に</a:t>
            </a:r>
            <a:r>
              <a:rPr kumimoji="1" lang="ja-JP" altLang="en-US" sz="1800" b="1" dirty="0" smtClean="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rPr>
              <a:t>向け、さら</a:t>
            </a:r>
            <a:r>
              <a:rPr kumimoji="1" lang="ja-JP" altLang="en-US" sz="1800" b="1" dirty="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rPr>
              <a:t>なる経営基盤等の強化</a:t>
            </a:r>
          </a:p>
          <a:p>
            <a:pPr marL="180975" indent="-180975" algn="l" defTabSz="987425" eaLnBrk="1" fontAlgn="base" hangingPunct="1">
              <a:lnSpc>
                <a:spcPts val="1000"/>
              </a:lnSpc>
              <a:buClr>
                <a:srgbClr val="5BCC00"/>
              </a:buClr>
            </a:pPr>
            <a:endParaRPr kumimoji="1" lang="en-US" altLang="ja-JP" sz="16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180975" indent="-180975" algn="l" defTabSz="987425" eaLnBrk="1" fontAlgn="base" hangingPunct="1">
              <a:lnSpc>
                <a:spcPct val="100000"/>
              </a:lnSpc>
              <a:buClr>
                <a:srgbClr val="5BCC00"/>
              </a:buClr>
            </a:pPr>
            <a:r>
              <a:rPr kumimoji="1" lang="ja-JP" altLang="en-US" sz="1800" dirty="0" smtClean="0">
                <a:latin typeface="メイリオ" panose="020B0604030504040204" pitchFamily="50" charset="-128"/>
                <a:ea typeface="メイリオ" panose="020B0604030504040204" pitchFamily="50" charset="-128"/>
                <a:cs typeface="メイリオ" panose="020B0604030504040204" pitchFamily="50" charset="-128"/>
              </a:rPr>
              <a:t>　１．経営・財務基盤の強化</a:t>
            </a:r>
            <a:endParaRPr kumimoji="1" lang="en-US" altLang="ja-JP" sz="18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180975" indent="-180975" algn="l" defTabSz="987425" eaLnBrk="1" fontAlgn="base" hangingPunct="1">
              <a:lnSpc>
                <a:spcPct val="100000"/>
              </a:lnSpc>
              <a:buClr>
                <a:srgbClr val="5BCC00"/>
              </a:buClr>
            </a:pPr>
            <a:r>
              <a:rPr kumimoji="1" lang="ja-JP" altLang="en-US" sz="1800" dirty="0" smtClean="0">
                <a:latin typeface="メイリオ" panose="020B0604030504040204" pitchFamily="50" charset="-128"/>
                <a:ea typeface="メイリオ" panose="020B0604030504040204" pitchFamily="50" charset="-128"/>
                <a:cs typeface="メイリオ" panose="020B0604030504040204" pitchFamily="50" charset="-128"/>
              </a:rPr>
              <a:t>　２．組織体制の強化・人材戦略</a:t>
            </a:r>
            <a:endParaRPr kumimoji="1" lang="en-US" altLang="ja-JP" sz="18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180975" indent="-180975" algn="l" defTabSz="987425" eaLnBrk="1" fontAlgn="base" hangingPunct="1">
              <a:lnSpc>
                <a:spcPct val="100000"/>
              </a:lnSpc>
              <a:buClr>
                <a:srgbClr val="5BCC00"/>
              </a:buClr>
            </a:pPr>
            <a:r>
              <a:rPr kumimoji="1" lang="ja-JP" altLang="en-US" sz="1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３．</a:t>
            </a:r>
            <a:r>
              <a:rPr kumimoji="1" lang="en-US" altLang="ja-JP" sz="1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ESG</a:t>
            </a:r>
            <a:r>
              <a:rPr kumimoji="1" lang="ja-JP" altLang="en-US" sz="1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経営</a:t>
            </a:r>
            <a:endParaRPr kumimoji="1" lang="en-US" altLang="ja-JP" sz="1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9" name="Rectangle 12"/>
          <p:cNvSpPr>
            <a:spLocks noChangeArrowheads="1"/>
          </p:cNvSpPr>
          <p:nvPr/>
        </p:nvSpPr>
        <p:spPr bwMode="auto">
          <a:xfrm>
            <a:off x="-178" y="4046304"/>
            <a:ext cx="12773563" cy="1966035"/>
          </a:xfrm>
          <a:prstGeom prst="rect">
            <a:avLst/>
          </a:prstGeom>
          <a:noFill/>
          <a:ln w="9525">
            <a:solidFill>
              <a:srgbClr val="008000"/>
            </a:solidFill>
            <a:miter lim="800000"/>
            <a:headEnd/>
            <a:tailEnd/>
          </a:ln>
          <a:extLst>
            <a:ext uri="{909E8E84-426E-40DD-AFC4-6F175D3DCCD1}">
              <a14:hiddenFill xmlns:a14="http://schemas.microsoft.com/office/drawing/2010/main">
                <a:solidFill>
                  <a:srgbClr val="3366FF">
                    <a:alpha val="30196"/>
                  </a:srgbClr>
                </a:solidFill>
              </a14:hiddenFill>
            </a:ext>
          </a:extLst>
        </p:spPr>
        <p:txBody>
          <a:bodyPr lIns="74269" tIns="8885" rIns="74269" bIns="8885"/>
          <a:lstStyle>
            <a:lvl1pPr eaLnBrk="0" hangingPunct="0">
              <a:spcBef>
                <a:spcPct val="20000"/>
              </a:spcBef>
              <a:buChar char="•"/>
              <a:defRPr kumimoji="1" sz="3200">
                <a:solidFill>
                  <a:schemeClr val="tx1"/>
                </a:solidFill>
                <a:latin typeface="Arial" charset="0"/>
                <a:ea typeface="ＭＳ Ｐゴシック" pitchFamily="50" charset="-128"/>
              </a:defRPr>
            </a:lvl1pPr>
            <a:lvl2pPr marL="742950" indent="-285750" eaLnBrk="0" hangingPunct="0">
              <a:spcBef>
                <a:spcPct val="20000"/>
              </a:spcBef>
              <a:buChar char="–"/>
              <a:defRPr kumimoji="1" sz="2800">
                <a:solidFill>
                  <a:schemeClr val="tx1"/>
                </a:solidFill>
                <a:latin typeface="Arial" charset="0"/>
                <a:ea typeface="ＭＳ Ｐゴシック" pitchFamily="50" charset="-128"/>
              </a:defRPr>
            </a:lvl2pPr>
            <a:lvl3pPr marL="1143000" indent="-228600" eaLnBrk="0" hangingPunct="0">
              <a:spcBef>
                <a:spcPct val="20000"/>
              </a:spcBef>
              <a:buChar char="•"/>
              <a:defRPr kumimoji="1" sz="2400">
                <a:solidFill>
                  <a:schemeClr val="tx1"/>
                </a:solidFill>
                <a:latin typeface="Arial" charset="0"/>
                <a:ea typeface="ＭＳ Ｐゴシック" pitchFamily="50" charset="-128"/>
              </a:defRPr>
            </a:lvl3pPr>
            <a:lvl4pPr marL="1600200" indent="-228600" eaLnBrk="0" hangingPunct="0">
              <a:spcBef>
                <a:spcPct val="20000"/>
              </a:spcBef>
              <a:buChar char="–"/>
              <a:defRPr kumimoji="1" sz="2000">
                <a:solidFill>
                  <a:schemeClr val="tx1"/>
                </a:solidFill>
                <a:latin typeface="Arial" charset="0"/>
                <a:ea typeface="ＭＳ Ｐゴシック" pitchFamily="50" charset="-128"/>
              </a:defRPr>
            </a:lvl4pPr>
            <a:lvl5pPr marL="2057400" indent="-228600" eaLnBrk="0" hangingPunct="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eaLnBrk="1" hangingPunct="1">
              <a:spcBef>
                <a:spcPct val="0"/>
              </a:spcBef>
              <a:buFontTx/>
              <a:buNone/>
            </a:pPr>
            <a:endParaRPr lang="ja-JP" altLang="en-US" sz="1700" dirty="0"/>
          </a:p>
        </p:txBody>
      </p:sp>
      <p:sp>
        <p:nvSpPr>
          <p:cNvPr id="35" name="Rectangle 32"/>
          <p:cNvSpPr>
            <a:spLocks noChangeArrowheads="1"/>
          </p:cNvSpPr>
          <p:nvPr/>
        </p:nvSpPr>
        <p:spPr bwMode="auto">
          <a:xfrm>
            <a:off x="168268" y="4147968"/>
            <a:ext cx="12605117" cy="1804759"/>
          </a:xfrm>
          <a:prstGeom prst="rect">
            <a:avLst/>
          </a:prstGeom>
          <a:solidFill>
            <a:schemeClr val="accent3">
              <a:lumMod val="20000"/>
              <a:lumOff val="80000"/>
            </a:schemeClr>
          </a:solidFill>
          <a:ln>
            <a:noFill/>
          </a:ln>
          <a:extLst/>
        </p:spPr>
        <p:txBody>
          <a:bodyPr lIns="72000" tIns="36000" rIns="72000" bIns="0" anchor="ctr" anchorCtr="0">
            <a:noAutofit/>
          </a:bodyPr>
          <a:lstStyle/>
          <a:p>
            <a:pPr marL="180975" indent="-180975" defTabSz="987425" fontAlgn="base">
              <a:spcBef>
                <a:spcPct val="0"/>
              </a:spcBef>
              <a:spcAft>
                <a:spcPct val="0"/>
              </a:spcAft>
              <a:buClr>
                <a:srgbClr val="5BCC00"/>
              </a:buClr>
            </a:pPr>
            <a:r>
              <a:rPr lang="ja-JP" altLang="en-US" sz="1300" dirty="0" smtClean="0">
                <a:latin typeface="メイリオ" panose="020B0604030504040204" pitchFamily="50" charset="-128"/>
                <a:ea typeface="メイリオ" panose="020B0604030504040204" pitchFamily="50" charset="-128"/>
              </a:rPr>
              <a:t>　「将来ビジョン</a:t>
            </a:r>
            <a:r>
              <a:rPr lang="en-US" altLang="ja-JP" sz="1300" dirty="0" smtClean="0">
                <a:latin typeface="メイリオ" panose="020B0604030504040204" pitchFamily="50" charset="-128"/>
                <a:ea typeface="メイリオ" panose="020B0604030504040204" pitchFamily="50" charset="-128"/>
              </a:rPr>
              <a:t>2050</a:t>
            </a:r>
            <a:r>
              <a:rPr lang="ja-JP" altLang="en-US" sz="1300" dirty="0" smtClean="0">
                <a:latin typeface="メイリオ" panose="020B0604030504040204" pitchFamily="50" charset="-128"/>
                <a:ea typeface="メイリオ" panose="020B0604030504040204" pitchFamily="50" charset="-128"/>
              </a:rPr>
              <a:t>」に掲げる”公社がめざす将来像”の実現に</a:t>
            </a:r>
            <a:r>
              <a:rPr lang="ja-JP" altLang="en-US" sz="1300" dirty="0">
                <a:latin typeface="メイリオ" panose="020B0604030504040204" pitchFamily="50" charset="-128"/>
                <a:ea typeface="メイリオ" panose="020B0604030504040204" pitchFamily="50" charset="-128"/>
              </a:rPr>
              <a:t>向け、安定した事業運営のための投資を行い、公的</a:t>
            </a:r>
            <a:r>
              <a:rPr lang="ja-JP" altLang="en-US" sz="1300" dirty="0" smtClean="0">
                <a:latin typeface="メイリオ" panose="020B0604030504040204" pitchFamily="50" charset="-128"/>
                <a:ea typeface="メイリオ" panose="020B0604030504040204" pitchFamily="50" charset="-128"/>
              </a:rPr>
              <a:t>機関としての役割を果たすと共に経営基盤の</a:t>
            </a:r>
            <a:endParaRPr lang="en-US" altLang="ja-JP" sz="1300" dirty="0" smtClean="0">
              <a:latin typeface="メイリオ" panose="020B0604030504040204" pitchFamily="50" charset="-128"/>
              <a:ea typeface="メイリオ" panose="020B0604030504040204" pitchFamily="50" charset="-128"/>
            </a:endParaRPr>
          </a:p>
          <a:p>
            <a:pPr marL="180975" indent="-180975" defTabSz="987425" fontAlgn="base">
              <a:spcBef>
                <a:spcPct val="0"/>
              </a:spcBef>
              <a:spcAft>
                <a:spcPct val="0"/>
              </a:spcAft>
              <a:buClr>
                <a:srgbClr val="5BCC00"/>
              </a:buClr>
            </a:pPr>
            <a:r>
              <a:rPr lang="ja-JP" altLang="en-US" sz="1300" dirty="0">
                <a:latin typeface="メイリオ" panose="020B0604030504040204" pitchFamily="50" charset="-128"/>
                <a:ea typeface="メイリオ" panose="020B0604030504040204" pitchFamily="50" charset="-128"/>
              </a:rPr>
              <a:t>　</a:t>
            </a:r>
            <a:r>
              <a:rPr lang="ja-JP" altLang="en-US" sz="1300" dirty="0" smtClean="0">
                <a:latin typeface="メイリオ" panose="020B0604030504040204" pitchFamily="50" charset="-128"/>
                <a:ea typeface="メイリオ" panose="020B0604030504040204" pitchFamily="50" charset="-128"/>
              </a:rPr>
              <a:t>強化を進めることで、企業の社会的・経済的価値の更なる向上を図り、全ての事業活動を通じて</a:t>
            </a:r>
            <a:r>
              <a:rPr lang="en-US" altLang="ja-JP" sz="1300" dirty="0" smtClean="0">
                <a:latin typeface="メイリオ" panose="020B0604030504040204" pitchFamily="50" charset="-128"/>
                <a:ea typeface="メイリオ" panose="020B0604030504040204" pitchFamily="50" charset="-128"/>
              </a:rPr>
              <a:t>SDGs</a:t>
            </a:r>
            <a:r>
              <a:rPr lang="ja-JP" altLang="en-US" sz="1300" dirty="0" smtClean="0">
                <a:latin typeface="メイリオ" panose="020B0604030504040204" pitchFamily="50" charset="-128"/>
                <a:ea typeface="メイリオ" panose="020B0604030504040204" pitchFamily="50" charset="-128"/>
              </a:rPr>
              <a:t>の実現に貢献し、安心</a:t>
            </a:r>
            <a:r>
              <a:rPr lang="ja-JP" altLang="en-US" sz="1300" dirty="0">
                <a:latin typeface="メイリオ" panose="020B0604030504040204" pitchFamily="50" charset="-128"/>
                <a:ea typeface="メイリオ" panose="020B0604030504040204" pitchFamily="50" charset="-128"/>
              </a:rPr>
              <a:t>・快適</a:t>
            </a:r>
            <a:r>
              <a:rPr lang="ja-JP" altLang="en-US" sz="1300" dirty="0" smtClean="0">
                <a:latin typeface="メイリオ" panose="020B0604030504040204" pitchFamily="50" charset="-128"/>
                <a:ea typeface="メイリオ" panose="020B0604030504040204" pitchFamily="50" charset="-128"/>
              </a:rPr>
              <a:t>で新た</a:t>
            </a:r>
            <a:r>
              <a:rPr lang="ja-JP" altLang="en-US" sz="1300" dirty="0">
                <a:latin typeface="メイリオ" panose="020B0604030504040204" pitchFamily="50" charset="-128"/>
                <a:ea typeface="メイリオ" panose="020B0604030504040204" pitchFamily="50" charset="-128"/>
              </a:rPr>
              <a:t>な日常に対応</a:t>
            </a:r>
            <a:r>
              <a:rPr lang="ja-JP" altLang="en-US" sz="1300" dirty="0" smtClean="0">
                <a:latin typeface="メイリオ" panose="020B0604030504040204" pitchFamily="50" charset="-128"/>
                <a:ea typeface="メイリオ" panose="020B0604030504040204" pitchFamily="50" charset="-128"/>
              </a:rPr>
              <a:t>した住まい</a:t>
            </a:r>
            <a:endParaRPr lang="en-US" altLang="ja-JP" sz="1300" dirty="0" smtClean="0">
              <a:latin typeface="メイリオ" panose="020B0604030504040204" pitchFamily="50" charset="-128"/>
              <a:ea typeface="メイリオ" panose="020B0604030504040204" pitchFamily="50" charset="-128"/>
            </a:endParaRPr>
          </a:p>
          <a:p>
            <a:pPr marL="180975" indent="-180975" defTabSz="987425" fontAlgn="base">
              <a:spcBef>
                <a:spcPct val="0"/>
              </a:spcBef>
              <a:spcAft>
                <a:spcPct val="0"/>
              </a:spcAft>
              <a:buClr>
                <a:srgbClr val="5BCC00"/>
              </a:buClr>
            </a:pPr>
            <a:r>
              <a:rPr lang="ja-JP" altLang="en-US" sz="1300" dirty="0">
                <a:latin typeface="メイリオ" panose="020B0604030504040204" pitchFamily="50" charset="-128"/>
                <a:ea typeface="メイリオ" panose="020B0604030504040204" pitchFamily="50" charset="-128"/>
              </a:rPr>
              <a:t>　</a:t>
            </a:r>
            <a:r>
              <a:rPr lang="ja-JP" altLang="en-US" sz="1300" dirty="0" smtClean="0">
                <a:latin typeface="メイリオ" panose="020B0604030504040204" pitchFamily="50" charset="-128"/>
                <a:ea typeface="メイリオ" panose="020B0604030504040204" pitchFamily="50" charset="-128"/>
              </a:rPr>
              <a:t>を</a:t>
            </a:r>
            <a:r>
              <a:rPr lang="ja-JP" altLang="en-US" sz="1300" dirty="0">
                <a:latin typeface="メイリオ" panose="020B0604030504040204" pitchFamily="50" charset="-128"/>
                <a:ea typeface="メイリオ" panose="020B0604030504040204" pitchFamily="50" charset="-128"/>
              </a:rPr>
              <a:t>実現します。</a:t>
            </a:r>
          </a:p>
          <a:p>
            <a:pPr marL="180975" indent="-180975" defTabSz="987425" fontAlgn="base">
              <a:lnSpc>
                <a:spcPts val="800"/>
              </a:lnSpc>
              <a:spcBef>
                <a:spcPct val="0"/>
              </a:spcBef>
              <a:spcAft>
                <a:spcPct val="0"/>
              </a:spcAft>
              <a:buClr>
                <a:srgbClr val="5BCC00"/>
              </a:buClr>
            </a:pPr>
            <a:endParaRPr lang="en-US" altLang="ja-JP" sz="1200" b="1" dirty="0" smtClean="0">
              <a:latin typeface="メイリオ" panose="020B0604030504040204" pitchFamily="50" charset="-128"/>
              <a:ea typeface="メイリオ" panose="020B0604030504040204" pitchFamily="50" charset="-128"/>
            </a:endParaRPr>
          </a:p>
          <a:p>
            <a:pPr marL="180975" indent="-180975" defTabSz="987425" fontAlgn="base">
              <a:spcBef>
                <a:spcPct val="0"/>
              </a:spcBef>
              <a:spcAft>
                <a:spcPct val="0"/>
              </a:spcAft>
              <a:buClr>
                <a:srgbClr val="5BCC00"/>
              </a:buClr>
            </a:pPr>
            <a:r>
              <a:rPr lang="ja-JP" altLang="en-US" sz="1300" b="1" dirty="0" smtClean="0">
                <a:latin typeface="メイリオ" panose="020B0604030504040204" pitchFamily="50" charset="-128"/>
                <a:ea typeface="メイリオ" panose="020B0604030504040204" pitchFamily="50" charset="-128"/>
              </a:rPr>
              <a:t>　　　　　　</a:t>
            </a:r>
            <a:r>
              <a:rPr lang="ja-JP" altLang="en-US" sz="1300" dirty="0" smtClean="0">
                <a:latin typeface="メイリオ" panose="020B0604030504040204" pitchFamily="50" charset="-128"/>
                <a:ea typeface="メイリオ" panose="020B0604030504040204" pitchFamily="50" charset="-128"/>
              </a:rPr>
              <a:t>＜視点＞　▪</a:t>
            </a:r>
            <a:r>
              <a:rPr lang="ja-JP" altLang="en-US" sz="1300" dirty="0">
                <a:latin typeface="メイリオ" panose="020B0604030504040204" pitchFamily="50" charset="-128"/>
                <a:ea typeface="メイリオ" panose="020B0604030504040204" pitchFamily="50" charset="-128"/>
              </a:rPr>
              <a:t>経営資源（既存ストック、人材、資金）の最大限の活用と新たなブランド価値の創造</a:t>
            </a:r>
          </a:p>
          <a:p>
            <a:pPr marL="180975" indent="-180975" defTabSz="987425" fontAlgn="base">
              <a:spcBef>
                <a:spcPct val="0"/>
              </a:spcBef>
              <a:spcAft>
                <a:spcPct val="0"/>
              </a:spcAft>
              <a:buClr>
                <a:srgbClr val="5BCC00"/>
              </a:buClr>
            </a:pPr>
            <a:r>
              <a:rPr lang="ja-JP" altLang="en-US" sz="1300" dirty="0">
                <a:latin typeface="メイリオ" panose="020B0604030504040204" pitchFamily="50" charset="-128"/>
                <a:ea typeface="メイリオ" panose="020B0604030504040204" pitchFamily="50" charset="-128"/>
              </a:rPr>
              <a:t>　　</a:t>
            </a:r>
            <a:r>
              <a:rPr lang="ja-JP" altLang="en-US" sz="1300" dirty="0" smtClean="0">
                <a:latin typeface="メイリオ" panose="020B0604030504040204" pitchFamily="50" charset="-128"/>
                <a:ea typeface="メイリオ" panose="020B0604030504040204" pitchFamily="50" charset="-128"/>
              </a:rPr>
              <a:t>　　　　　　　　　▪住宅</a:t>
            </a:r>
            <a:r>
              <a:rPr lang="ja-JP" altLang="en-US" sz="1300" dirty="0">
                <a:latin typeface="メイリオ" panose="020B0604030504040204" pitchFamily="50" charset="-128"/>
                <a:ea typeface="メイリオ" panose="020B0604030504040204" pitchFamily="50" charset="-128"/>
              </a:rPr>
              <a:t>・まちづくりと環境・健康・福祉領域と</a:t>
            </a:r>
            <a:r>
              <a:rPr lang="ja-JP" altLang="en-US" sz="1300">
                <a:latin typeface="メイリオ" panose="020B0604030504040204" pitchFamily="50" charset="-128"/>
                <a:ea typeface="メイリオ" panose="020B0604030504040204" pitchFamily="50" charset="-128"/>
              </a:rPr>
              <a:t>の</a:t>
            </a:r>
            <a:r>
              <a:rPr lang="ja-JP" altLang="en-US" sz="1300" smtClean="0">
                <a:latin typeface="メイリオ" panose="020B0604030504040204" pitchFamily="50" charset="-128"/>
                <a:ea typeface="メイリオ" panose="020B0604030504040204" pitchFamily="50" charset="-128"/>
              </a:rPr>
              <a:t>連携</a:t>
            </a:r>
            <a:endParaRPr lang="en-US" altLang="ja-JP" sz="1300" dirty="0" smtClean="0">
              <a:latin typeface="メイリオ" panose="020B0604030504040204" pitchFamily="50" charset="-128"/>
              <a:ea typeface="メイリオ" panose="020B0604030504040204" pitchFamily="50" charset="-128"/>
            </a:endParaRPr>
          </a:p>
          <a:p>
            <a:pPr marL="180975" indent="-180975" defTabSz="987425" fontAlgn="base">
              <a:spcBef>
                <a:spcPct val="0"/>
              </a:spcBef>
              <a:spcAft>
                <a:spcPct val="0"/>
              </a:spcAft>
              <a:buClr>
                <a:srgbClr val="5BCC00"/>
              </a:buClr>
            </a:pPr>
            <a:r>
              <a:rPr lang="ja-JP" altLang="en-US" sz="1300" dirty="0">
                <a:latin typeface="メイリオ" panose="020B0604030504040204" pitchFamily="50" charset="-128"/>
                <a:ea typeface="メイリオ" panose="020B0604030504040204" pitchFamily="50" charset="-128"/>
              </a:rPr>
              <a:t>　　</a:t>
            </a:r>
            <a:r>
              <a:rPr lang="ja-JP" altLang="en-US" sz="1300" dirty="0" smtClean="0">
                <a:latin typeface="メイリオ" panose="020B0604030504040204" pitchFamily="50" charset="-128"/>
                <a:ea typeface="メイリオ" panose="020B0604030504040204" pitchFamily="50" charset="-128"/>
              </a:rPr>
              <a:t>　　　　　　　　　▪あらゆる</a:t>
            </a:r>
            <a:r>
              <a:rPr lang="ja-JP" altLang="en-US" sz="1300" dirty="0">
                <a:latin typeface="メイリオ" panose="020B0604030504040204" pitchFamily="50" charset="-128"/>
                <a:ea typeface="メイリオ" panose="020B0604030504040204" pitchFamily="50" charset="-128"/>
              </a:rPr>
              <a:t>ステークホルダーからの信頼を得るパートナーシップの構築と働き方改革の</a:t>
            </a:r>
            <a:r>
              <a:rPr lang="ja-JP" altLang="en-US" sz="1300" dirty="0" smtClean="0">
                <a:latin typeface="メイリオ" panose="020B0604030504040204" pitchFamily="50" charset="-128"/>
                <a:ea typeface="メイリオ" panose="020B0604030504040204" pitchFamily="50" charset="-128"/>
              </a:rPr>
              <a:t>推進</a:t>
            </a:r>
            <a:endParaRPr lang="en-US" altLang="ja-JP" sz="1300" dirty="0" smtClean="0">
              <a:latin typeface="メイリオ" panose="020B0604030504040204" pitchFamily="50" charset="-128"/>
              <a:ea typeface="メイリオ" panose="020B0604030504040204" pitchFamily="50" charset="-128"/>
            </a:endParaRPr>
          </a:p>
          <a:p>
            <a:pPr marL="180975" indent="-180975" defTabSz="987425" fontAlgn="base">
              <a:lnSpc>
                <a:spcPts val="800"/>
              </a:lnSpc>
              <a:spcBef>
                <a:spcPct val="0"/>
              </a:spcBef>
              <a:spcAft>
                <a:spcPct val="0"/>
              </a:spcAft>
              <a:buClr>
                <a:srgbClr val="5BCC00"/>
              </a:buClr>
            </a:pPr>
            <a:endParaRPr lang="en-US" altLang="ja-JP" sz="1200" dirty="0" smtClean="0">
              <a:latin typeface="メイリオ" panose="020B0604030504040204" pitchFamily="50" charset="-128"/>
              <a:ea typeface="メイリオ" panose="020B0604030504040204" pitchFamily="50" charset="-128"/>
            </a:endParaRPr>
          </a:p>
          <a:p>
            <a:pPr marL="180975" indent="-180975" defTabSz="987425" fontAlgn="base">
              <a:spcBef>
                <a:spcPct val="0"/>
              </a:spcBef>
              <a:spcAft>
                <a:spcPct val="0"/>
              </a:spcAft>
              <a:buClr>
                <a:srgbClr val="5BCC00"/>
              </a:buClr>
            </a:pPr>
            <a:r>
              <a:rPr lang="ja-JP" altLang="en-US" sz="1200" dirty="0" smtClean="0">
                <a:latin typeface="メイリオ" panose="020B0604030504040204" pitchFamily="50" charset="-128"/>
                <a:ea typeface="メイリオ" panose="020B0604030504040204" pitchFamily="50" charset="-128"/>
              </a:rPr>
              <a:t>　（計画期間）令和</a:t>
            </a:r>
            <a:r>
              <a:rPr lang="en-US" altLang="ja-JP" sz="1200" dirty="0">
                <a:latin typeface="メイリオ" panose="020B0604030504040204" pitchFamily="50" charset="-128"/>
                <a:ea typeface="メイリオ" panose="020B0604030504040204" pitchFamily="50" charset="-128"/>
              </a:rPr>
              <a:t>4</a:t>
            </a:r>
            <a:r>
              <a:rPr lang="ja-JP" altLang="en-US" sz="1200" dirty="0">
                <a:latin typeface="メイリオ" panose="020B0604030504040204" pitchFamily="50" charset="-128"/>
                <a:ea typeface="メイリオ" panose="020B0604030504040204" pitchFamily="50" charset="-128"/>
              </a:rPr>
              <a:t>年度から令和</a:t>
            </a:r>
            <a:r>
              <a:rPr lang="en-US" altLang="ja-JP" sz="1200" dirty="0">
                <a:latin typeface="メイリオ" panose="020B0604030504040204" pitchFamily="50" charset="-128"/>
                <a:ea typeface="メイリオ" panose="020B0604030504040204" pitchFamily="50" charset="-128"/>
              </a:rPr>
              <a:t>13</a:t>
            </a:r>
            <a:r>
              <a:rPr lang="ja-JP" altLang="en-US" sz="1200" dirty="0">
                <a:latin typeface="メイリオ" panose="020B0604030504040204" pitchFamily="50" charset="-128"/>
                <a:ea typeface="メイリオ" panose="020B0604030504040204" pitchFamily="50" charset="-128"/>
              </a:rPr>
              <a:t>年度までの</a:t>
            </a:r>
            <a:r>
              <a:rPr lang="en-US" altLang="ja-JP" sz="1200" dirty="0">
                <a:latin typeface="メイリオ" panose="020B0604030504040204" pitchFamily="50" charset="-128"/>
                <a:ea typeface="メイリオ" panose="020B0604030504040204" pitchFamily="50" charset="-128"/>
              </a:rPr>
              <a:t>10</a:t>
            </a:r>
            <a:r>
              <a:rPr lang="ja-JP" altLang="en-US" sz="1200" dirty="0">
                <a:latin typeface="メイリオ" panose="020B0604030504040204" pitchFamily="50" charset="-128"/>
                <a:ea typeface="メイリオ" panose="020B0604030504040204" pitchFamily="50" charset="-128"/>
              </a:rPr>
              <a:t>年間</a:t>
            </a:r>
            <a:r>
              <a:rPr lang="ja-JP" altLang="en-US" sz="1200" dirty="0" smtClean="0">
                <a:latin typeface="メイリオ" panose="020B0604030504040204" pitchFamily="50" charset="-128"/>
                <a:ea typeface="メイリオ" panose="020B0604030504040204" pitchFamily="50" charset="-128"/>
              </a:rPr>
              <a:t>（概ね</a:t>
            </a:r>
            <a:r>
              <a:rPr lang="en-US" altLang="ja-JP" sz="1200" dirty="0" smtClean="0">
                <a:latin typeface="メイリオ" panose="020B0604030504040204" pitchFamily="50" charset="-128"/>
                <a:ea typeface="メイリオ" panose="020B0604030504040204" pitchFamily="50" charset="-128"/>
              </a:rPr>
              <a:t>5</a:t>
            </a:r>
            <a:r>
              <a:rPr lang="ja-JP" altLang="en-US" sz="1200" dirty="0">
                <a:latin typeface="メイリオ" panose="020B0604030504040204" pitchFamily="50" charset="-128"/>
                <a:ea typeface="メイリオ" panose="020B0604030504040204" pitchFamily="50" charset="-128"/>
              </a:rPr>
              <a:t>年を基本として計画の見直しを行います</a:t>
            </a:r>
            <a:r>
              <a:rPr lang="ja-JP" altLang="en-US" sz="1200" dirty="0" smtClean="0">
                <a:latin typeface="メイリオ" panose="020B0604030504040204" pitchFamily="50" charset="-128"/>
                <a:ea typeface="メイリオ" panose="020B0604030504040204" pitchFamily="50" charset="-128"/>
              </a:rPr>
              <a:t>）</a:t>
            </a:r>
            <a:endParaRPr lang="ja-JP" altLang="en-US" sz="1200" dirty="0">
              <a:latin typeface="メイリオ" panose="020B0604030504040204" pitchFamily="50" charset="-128"/>
              <a:ea typeface="メイリオ" panose="020B0604030504040204" pitchFamily="50" charset="-128"/>
            </a:endParaRPr>
          </a:p>
        </p:txBody>
      </p:sp>
      <p:sp>
        <p:nvSpPr>
          <p:cNvPr id="3" name="正方形/長方形 2"/>
          <p:cNvSpPr/>
          <p:nvPr/>
        </p:nvSpPr>
        <p:spPr>
          <a:xfrm>
            <a:off x="294406" y="3853960"/>
            <a:ext cx="3528390" cy="370576"/>
          </a:xfrm>
          <a:prstGeom prst="rect">
            <a:avLst/>
          </a:prstGeom>
          <a:solidFill>
            <a:srgbClr val="558525"/>
          </a:solidFill>
          <a:ln w="12700">
            <a:solidFill>
              <a:srgbClr val="003300"/>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600" b="1" dirty="0" smtClean="0">
                <a:latin typeface="HGSｺﾞｼｯｸE" panose="020B0900000000000000" pitchFamily="50" charset="-128"/>
                <a:ea typeface="HGSｺﾞｼｯｸE" panose="020B0900000000000000" pitchFamily="50" charset="-128"/>
              </a:rPr>
              <a:t>経営のスタンス・考え方</a:t>
            </a:r>
            <a:endParaRPr lang="ja-JP" altLang="en-US" sz="1600" b="1" dirty="0">
              <a:latin typeface="HGSｺﾞｼｯｸE" panose="020B0900000000000000" pitchFamily="50" charset="-128"/>
              <a:ea typeface="HGSｺﾞｼｯｸE" panose="020B0900000000000000" pitchFamily="50" charset="-128"/>
            </a:endParaRPr>
          </a:p>
        </p:txBody>
      </p:sp>
      <p:sp>
        <p:nvSpPr>
          <p:cNvPr id="24" name="Rectangle 12"/>
          <p:cNvSpPr>
            <a:spLocks noChangeArrowheads="1"/>
          </p:cNvSpPr>
          <p:nvPr/>
        </p:nvSpPr>
        <p:spPr bwMode="auto">
          <a:xfrm>
            <a:off x="0" y="925878"/>
            <a:ext cx="12801599" cy="1112004"/>
          </a:xfrm>
          <a:prstGeom prst="rect">
            <a:avLst/>
          </a:prstGeom>
          <a:noFill/>
          <a:ln w="9525">
            <a:solidFill>
              <a:srgbClr val="008000"/>
            </a:solidFill>
            <a:miter lim="800000"/>
            <a:headEnd/>
            <a:tailEnd/>
          </a:ln>
          <a:extLst>
            <a:ext uri="{909E8E84-426E-40DD-AFC4-6F175D3DCCD1}">
              <a14:hiddenFill xmlns:a14="http://schemas.microsoft.com/office/drawing/2010/main">
                <a:solidFill>
                  <a:srgbClr val="3366FF">
                    <a:alpha val="30196"/>
                  </a:srgbClr>
                </a:solidFill>
              </a14:hiddenFill>
            </a:ext>
          </a:extLst>
        </p:spPr>
        <p:txBody>
          <a:bodyPr lIns="74269" tIns="8885" rIns="74269" bIns="8885"/>
          <a:lstStyle>
            <a:lvl1pPr eaLnBrk="0" hangingPunct="0">
              <a:spcBef>
                <a:spcPct val="20000"/>
              </a:spcBef>
              <a:buChar char="•"/>
              <a:defRPr kumimoji="1" sz="3200">
                <a:solidFill>
                  <a:schemeClr val="tx1"/>
                </a:solidFill>
                <a:latin typeface="Arial" charset="0"/>
                <a:ea typeface="ＭＳ Ｐゴシック" pitchFamily="50" charset="-128"/>
              </a:defRPr>
            </a:lvl1pPr>
            <a:lvl2pPr marL="742950" indent="-285750" eaLnBrk="0" hangingPunct="0">
              <a:spcBef>
                <a:spcPct val="20000"/>
              </a:spcBef>
              <a:buChar char="–"/>
              <a:defRPr kumimoji="1" sz="2800">
                <a:solidFill>
                  <a:schemeClr val="tx1"/>
                </a:solidFill>
                <a:latin typeface="Arial" charset="0"/>
                <a:ea typeface="ＭＳ Ｐゴシック" pitchFamily="50" charset="-128"/>
              </a:defRPr>
            </a:lvl2pPr>
            <a:lvl3pPr marL="1143000" indent="-228600" eaLnBrk="0" hangingPunct="0">
              <a:spcBef>
                <a:spcPct val="20000"/>
              </a:spcBef>
              <a:buChar char="•"/>
              <a:defRPr kumimoji="1" sz="2400">
                <a:solidFill>
                  <a:schemeClr val="tx1"/>
                </a:solidFill>
                <a:latin typeface="Arial" charset="0"/>
                <a:ea typeface="ＭＳ Ｐゴシック" pitchFamily="50" charset="-128"/>
              </a:defRPr>
            </a:lvl3pPr>
            <a:lvl4pPr marL="1600200" indent="-228600" eaLnBrk="0" hangingPunct="0">
              <a:spcBef>
                <a:spcPct val="20000"/>
              </a:spcBef>
              <a:buChar char="–"/>
              <a:defRPr kumimoji="1" sz="2000">
                <a:solidFill>
                  <a:schemeClr val="tx1"/>
                </a:solidFill>
                <a:latin typeface="Arial" charset="0"/>
                <a:ea typeface="ＭＳ Ｐゴシック" pitchFamily="50" charset="-128"/>
              </a:defRPr>
            </a:lvl4pPr>
            <a:lvl5pPr marL="2057400" indent="-228600" eaLnBrk="0" hangingPunct="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eaLnBrk="1" hangingPunct="1">
              <a:spcBef>
                <a:spcPct val="0"/>
              </a:spcBef>
              <a:buFontTx/>
              <a:buNone/>
            </a:pPr>
            <a:endParaRPr lang="ja-JP" altLang="en-US" sz="1700" dirty="0"/>
          </a:p>
        </p:txBody>
      </p:sp>
      <p:sp>
        <p:nvSpPr>
          <p:cNvPr id="25" name="Rectangle 32"/>
          <p:cNvSpPr>
            <a:spLocks noChangeArrowheads="1"/>
          </p:cNvSpPr>
          <p:nvPr/>
        </p:nvSpPr>
        <p:spPr bwMode="auto">
          <a:xfrm>
            <a:off x="168268" y="1080177"/>
            <a:ext cx="12468955" cy="879938"/>
          </a:xfrm>
          <a:prstGeom prst="rect">
            <a:avLst/>
          </a:prstGeom>
          <a:solidFill>
            <a:schemeClr val="accent3">
              <a:lumMod val="20000"/>
              <a:lumOff val="80000"/>
            </a:schemeClr>
          </a:solidFill>
          <a:ln>
            <a:noFill/>
          </a:ln>
          <a:extLst/>
        </p:spPr>
        <p:txBody>
          <a:bodyPr lIns="72000" tIns="36000" rIns="72000" bIns="0" anchor="ctr" anchorCtr="0">
            <a:noAutofit/>
          </a:bodyPr>
          <a:lstStyle/>
          <a:p>
            <a:pPr fontAlgn="ctr">
              <a:lnSpc>
                <a:spcPct val="110000"/>
              </a:lnSpc>
              <a:spcBef>
                <a:spcPct val="35000"/>
              </a:spcBef>
              <a:buNone/>
            </a:pPr>
            <a:r>
              <a:rPr kumimoji="0" lang="ja-JP" altLang="en-US" sz="1200" dirty="0">
                <a:latin typeface="メイリオ" panose="020B0604030504040204" pitchFamily="50" charset="-128"/>
                <a:ea typeface="メイリオ" panose="020B0604030504040204" pitchFamily="50" charset="-128"/>
              </a:rPr>
              <a:t>　</a:t>
            </a:r>
            <a:r>
              <a:rPr kumimoji="0" lang="ja-JP" altLang="en-US" sz="1200" dirty="0" smtClean="0">
                <a:latin typeface="メイリオ" panose="020B0604030504040204" pitchFamily="50" charset="-128"/>
                <a:ea typeface="メイリオ" panose="020B0604030504040204" pitchFamily="50" charset="-128"/>
              </a:rPr>
              <a:t>　本計画</a:t>
            </a:r>
            <a:r>
              <a:rPr kumimoji="0" lang="ja-JP" altLang="en-US" sz="1200" dirty="0">
                <a:latin typeface="メイリオ" panose="020B0604030504040204" pitchFamily="50" charset="-128"/>
                <a:ea typeface="メイリオ" panose="020B0604030504040204" pitchFamily="50" charset="-128"/>
              </a:rPr>
              <a:t>は、「経営理念」、「将来ビジョン</a:t>
            </a:r>
            <a:r>
              <a:rPr kumimoji="0" lang="en-US" altLang="ja-JP" sz="1200" dirty="0">
                <a:latin typeface="メイリオ" panose="020B0604030504040204" pitchFamily="50" charset="-128"/>
                <a:ea typeface="メイリオ" panose="020B0604030504040204" pitchFamily="50" charset="-128"/>
              </a:rPr>
              <a:t>2050 </a:t>
            </a:r>
            <a:r>
              <a:rPr kumimoji="0" lang="ja-JP" altLang="en-US" sz="1200" dirty="0">
                <a:latin typeface="メイリオ" panose="020B0604030504040204" pitchFamily="50" charset="-128"/>
                <a:ea typeface="メイリオ" panose="020B0604030504040204" pitchFamily="50" charset="-128"/>
              </a:rPr>
              <a:t>～”住宅”供給公社から”生活”供給公社へ～」（令和元年</a:t>
            </a:r>
            <a:r>
              <a:rPr kumimoji="0" lang="en-US" altLang="ja-JP" sz="1200" dirty="0">
                <a:latin typeface="メイリオ" panose="020B0604030504040204" pitchFamily="50" charset="-128"/>
                <a:ea typeface="メイリオ" panose="020B0604030504040204" pitchFamily="50" charset="-128"/>
              </a:rPr>
              <a:t>12</a:t>
            </a:r>
            <a:r>
              <a:rPr kumimoji="0" lang="ja-JP" altLang="en-US" sz="1200" dirty="0">
                <a:latin typeface="メイリオ" panose="020B0604030504040204" pitchFamily="50" charset="-128"/>
                <a:ea typeface="メイリオ" panose="020B0604030504040204" pitchFamily="50" charset="-128"/>
              </a:rPr>
              <a:t>月策定）、「大阪府住宅供給公社における今後の事業展開 意見書</a:t>
            </a:r>
            <a:r>
              <a:rPr kumimoji="0" lang="ja-JP" altLang="en-US" sz="1200" dirty="0" smtClean="0">
                <a:latin typeface="メイリオ" panose="020B0604030504040204" pitchFamily="50" charset="-128"/>
                <a:ea typeface="メイリオ" panose="020B0604030504040204" pitchFamily="50" charset="-128"/>
              </a:rPr>
              <a:t>」</a:t>
            </a:r>
            <a:endParaRPr kumimoji="0" lang="en-US" altLang="ja-JP" sz="1200" dirty="0" smtClean="0">
              <a:latin typeface="メイリオ" panose="020B0604030504040204" pitchFamily="50" charset="-128"/>
              <a:ea typeface="メイリオ" panose="020B0604030504040204" pitchFamily="50" charset="-128"/>
            </a:endParaRPr>
          </a:p>
          <a:p>
            <a:pPr fontAlgn="ctr">
              <a:lnSpc>
                <a:spcPct val="110000"/>
              </a:lnSpc>
              <a:spcBef>
                <a:spcPct val="35000"/>
              </a:spcBef>
              <a:buNone/>
            </a:pPr>
            <a:r>
              <a:rPr kumimoji="0" lang="ja-JP" altLang="en-US" sz="1200" dirty="0" smtClean="0">
                <a:latin typeface="メイリオ" panose="020B0604030504040204" pitchFamily="50" charset="-128"/>
                <a:ea typeface="メイリオ" panose="020B0604030504040204" pitchFamily="50" charset="-128"/>
              </a:rPr>
              <a:t>　（</a:t>
            </a:r>
            <a:r>
              <a:rPr kumimoji="0" lang="ja-JP" altLang="en-US" sz="1200" dirty="0">
                <a:latin typeface="メイリオ" panose="020B0604030504040204" pitchFamily="50" charset="-128"/>
                <a:ea typeface="メイリオ" panose="020B0604030504040204" pitchFamily="50" charset="-128"/>
              </a:rPr>
              <a:t>令和</a:t>
            </a:r>
            <a:r>
              <a:rPr kumimoji="0" lang="en-US" altLang="ja-JP" sz="1200" dirty="0">
                <a:latin typeface="メイリオ" panose="020B0604030504040204" pitchFamily="50" charset="-128"/>
                <a:ea typeface="メイリオ" panose="020B0604030504040204" pitchFamily="50" charset="-128"/>
              </a:rPr>
              <a:t>3</a:t>
            </a:r>
            <a:r>
              <a:rPr kumimoji="0" lang="ja-JP" altLang="en-US" sz="1200" dirty="0">
                <a:latin typeface="メイリオ" panose="020B0604030504040204" pitchFamily="50" charset="-128"/>
                <a:ea typeface="メイリオ" panose="020B0604030504040204" pitchFamily="50" charset="-128"/>
              </a:rPr>
              <a:t>年</a:t>
            </a:r>
            <a:r>
              <a:rPr kumimoji="0" lang="en-US" altLang="ja-JP" sz="1200" dirty="0">
                <a:latin typeface="メイリオ" panose="020B0604030504040204" pitchFamily="50" charset="-128"/>
                <a:ea typeface="メイリオ" panose="020B0604030504040204" pitchFamily="50" charset="-128"/>
              </a:rPr>
              <a:t>3</a:t>
            </a:r>
            <a:r>
              <a:rPr kumimoji="0" lang="ja-JP" altLang="en-US" sz="1200" dirty="0">
                <a:latin typeface="メイリオ" panose="020B0604030504040204" pitchFamily="50" charset="-128"/>
                <a:ea typeface="メイリオ" panose="020B0604030504040204" pitchFamily="50" charset="-128"/>
              </a:rPr>
              <a:t>月</a:t>
            </a:r>
            <a:r>
              <a:rPr kumimoji="0" lang="ja-JP" altLang="en-US" sz="1200" dirty="0" smtClean="0">
                <a:latin typeface="メイリオ" panose="020B0604030504040204" pitchFamily="50" charset="-128"/>
                <a:ea typeface="メイリオ" panose="020B0604030504040204" pitchFamily="50" charset="-128"/>
              </a:rPr>
              <a:t>）を基に「住まうビジョン・大阪</a:t>
            </a:r>
            <a:r>
              <a:rPr kumimoji="0" lang="ja-JP" altLang="en-US" sz="1200" dirty="0">
                <a:latin typeface="メイリオ" panose="020B0604030504040204" pitchFamily="50" charset="-128"/>
                <a:ea typeface="メイリオ" panose="020B0604030504040204" pitchFamily="50" charset="-128"/>
              </a:rPr>
              <a:t>」（令和</a:t>
            </a:r>
            <a:r>
              <a:rPr kumimoji="0" lang="en-US" altLang="ja-JP" sz="1200" dirty="0">
                <a:latin typeface="メイリオ" panose="020B0604030504040204" pitchFamily="50" charset="-128"/>
                <a:ea typeface="メイリオ" panose="020B0604030504040204" pitchFamily="50" charset="-128"/>
              </a:rPr>
              <a:t>3</a:t>
            </a:r>
            <a:r>
              <a:rPr kumimoji="0" lang="ja-JP" altLang="en-US" sz="1200" dirty="0">
                <a:latin typeface="メイリオ" panose="020B0604030504040204" pitchFamily="50" charset="-128"/>
                <a:ea typeface="メイリオ" panose="020B0604030504040204" pitchFamily="50" charset="-128"/>
              </a:rPr>
              <a:t>年</a:t>
            </a:r>
            <a:r>
              <a:rPr kumimoji="0" lang="en-US" altLang="ja-JP" sz="1200" dirty="0">
                <a:latin typeface="メイリオ" panose="020B0604030504040204" pitchFamily="50" charset="-128"/>
                <a:ea typeface="メイリオ" panose="020B0604030504040204" pitchFamily="50" charset="-128"/>
              </a:rPr>
              <a:t>12</a:t>
            </a:r>
            <a:r>
              <a:rPr kumimoji="0" lang="ja-JP" altLang="en-US" sz="1200" dirty="0">
                <a:latin typeface="メイリオ" panose="020B0604030504040204" pitchFamily="50" charset="-128"/>
                <a:ea typeface="メイリオ" panose="020B0604030504040204" pitchFamily="50" charset="-128"/>
              </a:rPr>
              <a:t>月改定）等</a:t>
            </a:r>
            <a:r>
              <a:rPr kumimoji="0" lang="ja-JP" altLang="en-US" sz="1200" dirty="0" smtClean="0">
                <a:latin typeface="メイリオ" panose="020B0604030504040204" pitchFamily="50" charset="-128"/>
                <a:ea typeface="メイリオ" panose="020B0604030504040204" pitchFamily="50" charset="-128"/>
              </a:rPr>
              <a:t>の大阪府の関連計画を踏まえ、</a:t>
            </a:r>
            <a:r>
              <a:rPr kumimoji="0" lang="ja-JP" altLang="en-US" sz="1200" dirty="0">
                <a:latin typeface="メイリオ" panose="020B0604030504040204" pitchFamily="50" charset="-128"/>
                <a:ea typeface="メイリオ" panose="020B0604030504040204" pitchFamily="50" charset="-128"/>
              </a:rPr>
              <a:t>大阪府の住宅・まちづくり政策への貢献と自立した経営体の確立に向け</a:t>
            </a:r>
            <a:r>
              <a:rPr kumimoji="0" lang="ja-JP" altLang="en-US" sz="1200" dirty="0" smtClean="0">
                <a:latin typeface="メイリオ" panose="020B0604030504040204" pitchFamily="50" charset="-128"/>
                <a:ea typeface="メイリオ" panose="020B0604030504040204" pitchFamily="50" charset="-128"/>
              </a:rPr>
              <a:t>、</a:t>
            </a:r>
            <a:endParaRPr kumimoji="0" lang="en-US" altLang="ja-JP" sz="1200" dirty="0" smtClean="0">
              <a:latin typeface="メイリオ" panose="020B0604030504040204" pitchFamily="50" charset="-128"/>
              <a:ea typeface="メイリオ" panose="020B0604030504040204" pitchFamily="50" charset="-128"/>
            </a:endParaRPr>
          </a:p>
          <a:p>
            <a:pPr fontAlgn="ctr">
              <a:lnSpc>
                <a:spcPct val="110000"/>
              </a:lnSpc>
              <a:spcBef>
                <a:spcPct val="35000"/>
              </a:spcBef>
              <a:buNone/>
            </a:pPr>
            <a:r>
              <a:rPr kumimoji="0" lang="ja-JP" altLang="en-US" sz="1200" dirty="0">
                <a:latin typeface="メイリオ" panose="020B0604030504040204" pitchFamily="50" charset="-128"/>
                <a:ea typeface="メイリオ" panose="020B0604030504040204" pitchFamily="50" charset="-128"/>
              </a:rPr>
              <a:t>　</a:t>
            </a:r>
            <a:r>
              <a:rPr kumimoji="0" lang="ja-JP" altLang="en-US" sz="1200" dirty="0" smtClean="0">
                <a:latin typeface="メイリオ" panose="020B0604030504040204" pitchFamily="50" charset="-128"/>
                <a:ea typeface="メイリオ" panose="020B0604030504040204" pitchFamily="50" charset="-128"/>
              </a:rPr>
              <a:t>取組みを推進</a:t>
            </a:r>
            <a:r>
              <a:rPr kumimoji="0" lang="ja-JP" altLang="en-US" sz="1200" dirty="0">
                <a:latin typeface="メイリオ" panose="020B0604030504040204" pitchFamily="50" charset="-128"/>
                <a:ea typeface="メイリオ" panose="020B0604030504040204" pitchFamily="50" charset="-128"/>
              </a:rPr>
              <a:t>するための中期の経営計画として策定します</a:t>
            </a:r>
            <a:r>
              <a:rPr kumimoji="0" lang="ja-JP" altLang="en-US" sz="1200" dirty="0" smtClean="0">
                <a:latin typeface="メイリオ" panose="020B0604030504040204" pitchFamily="50" charset="-128"/>
                <a:ea typeface="メイリオ" panose="020B0604030504040204" pitchFamily="50" charset="-128"/>
              </a:rPr>
              <a:t>。</a:t>
            </a:r>
            <a:endParaRPr kumimoji="0" lang="ja-JP" altLang="en-US" sz="1200" dirty="0">
              <a:latin typeface="メイリオ" panose="020B0604030504040204" pitchFamily="50" charset="-128"/>
              <a:ea typeface="メイリオ" panose="020B0604030504040204" pitchFamily="50" charset="-128"/>
            </a:endParaRPr>
          </a:p>
        </p:txBody>
      </p:sp>
      <p:sp>
        <p:nvSpPr>
          <p:cNvPr id="23" name="正方形/長方形 22"/>
          <p:cNvSpPr/>
          <p:nvPr/>
        </p:nvSpPr>
        <p:spPr>
          <a:xfrm>
            <a:off x="280122" y="750982"/>
            <a:ext cx="3528390" cy="330637"/>
          </a:xfrm>
          <a:prstGeom prst="rect">
            <a:avLst/>
          </a:prstGeom>
          <a:solidFill>
            <a:srgbClr val="558525"/>
          </a:solidFill>
          <a:ln w="12700">
            <a:solidFill>
              <a:srgbClr val="003300"/>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600" b="1" dirty="0" smtClean="0">
                <a:solidFill>
                  <a:schemeClr val="bg1"/>
                </a:solidFill>
                <a:latin typeface="HGSｺﾞｼｯｸE" panose="020B0900000000000000" pitchFamily="50" charset="-128"/>
                <a:ea typeface="HGSｺﾞｼｯｸE" panose="020B0900000000000000" pitchFamily="50" charset="-128"/>
                <a:cs typeface="メイリオ" panose="020B0604030504040204" pitchFamily="50" charset="-128"/>
              </a:rPr>
              <a:t>はじめに</a:t>
            </a:r>
            <a:endParaRPr lang="ja-JP" altLang="en-US" sz="1600" b="1" dirty="0">
              <a:solidFill>
                <a:schemeClr val="bg1"/>
              </a:solidFill>
              <a:latin typeface="HGSｺﾞｼｯｸE" panose="020B0900000000000000" pitchFamily="50" charset="-128"/>
              <a:ea typeface="HGSｺﾞｼｯｸE" panose="020B0900000000000000" pitchFamily="50" charset="-128"/>
              <a:cs typeface="メイリオ" panose="020B0604030504040204" pitchFamily="50" charset="-128"/>
            </a:endParaRPr>
          </a:p>
        </p:txBody>
      </p:sp>
      <p:sp>
        <p:nvSpPr>
          <p:cNvPr id="6" name="スライド番号プレースホルダー 5"/>
          <p:cNvSpPr>
            <a:spLocks noGrp="1"/>
          </p:cNvSpPr>
          <p:nvPr>
            <p:ph type="sldNum" sz="quarter" idx="12"/>
          </p:nvPr>
        </p:nvSpPr>
        <p:spPr>
          <a:xfrm>
            <a:off x="12425155" y="9148728"/>
            <a:ext cx="424136" cy="511175"/>
          </a:xfrm>
        </p:spPr>
        <p:txBody>
          <a:bodyPr/>
          <a:lstStyle/>
          <a:p>
            <a:fld id="{FC1E4CE7-0F54-4A2E-80C1-4CE00C72106E}" type="slidenum">
              <a:rPr kumimoji="1" lang="ja-JP" altLang="en-US" b="1" smtClean="0">
                <a:solidFill>
                  <a:schemeClr val="tx1"/>
                </a:solidFill>
              </a:rPr>
              <a:t>1</a:t>
            </a:fld>
            <a:endParaRPr kumimoji="1" lang="ja-JP" altLang="en-US" b="1" dirty="0">
              <a:solidFill>
                <a:schemeClr val="tx1"/>
              </a:solidFill>
            </a:endParaRPr>
          </a:p>
        </p:txBody>
      </p:sp>
      <p:pic>
        <p:nvPicPr>
          <p:cNvPr id="2" name="図 1"/>
          <p:cNvPicPr>
            <a:picLocks noChangeAspect="1"/>
          </p:cNvPicPr>
          <p:nvPr/>
        </p:nvPicPr>
        <p:blipFill>
          <a:blip r:embed="rId4"/>
          <a:stretch>
            <a:fillRect/>
          </a:stretch>
        </p:blipFill>
        <p:spPr>
          <a:xfrm>
            <a:off x="11684135" y="79450"/>
            <a:ext cx="953088" cy="427917"/>
          </a:xfrm>
          <a:prstGeom prst="rect">
            <a:avLst/>
          </a:prstGeom>
        </p:spPr>
      </p:pic>
    </p:spTree>
    <p:extLst>
      <p:ext uri="{BB962C8B-B14F-4D97-AF65-F5344CB8AC3E}">
        <p14:creationId xmlns:p14="http://schemas.microsoft.com/office/powerpoint/2010/main" val="51255054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8" name="Group 1068"/>
          <p:cNvGraphicFramePr>
            <a:graphicFrameLocks noGrp="1"/>
          </p:cNvGraphicFramePr>
          <p:nvPr>
            <p:extLst>
              <p:ext uri="{D42A27DB-BD31-4B8C-83A1-F6EECF244321}">
                <p14:modId xmlns:p14="http://schemas.microsoft.com/office/powerpoint/2010/main" val="4120080263"/>
              </p:ext>
            </p:extLst>
          </p:nvPr>
        </p:nvGraphicFramePr>
        <p:xfrm>
          <a:off x="64096" y="120077"/>
          <a:ext cx="6225562" cy="9459248"/>
        </p:xfrm>
        <a:graphic>
          <a:graphicData uri="http://schemas.openxmlformats.org/drawingml/2006/table">
            <a:tbl>
              <a:tblPr/>
              <a:tblGrid>
                <a:gridCol w="6225562">
                  <a:extLst>
                    <a:ext uri="{9D8B030D-6E8A-4147-A177-3AD203B41FA5}">
                      <a16:colId xmlns:a16="http://schemas.microsoft.com/office/drawing/2014/main" val="20000"/>
                    </a:ext>
                  </a:extLst>
                </a:gridCol>
              </a:tblGrid>
              <a:tr h="674716">
                <a:tc>
                  <a:txBody>
                    <a:bodyPr/>
                    <a:lstStyle/>
                    <a:p>
                      <a:pPr marL="123825" marR="0" lvl="0" indent="-123825" algn="l" defTabSz="914400" rtl="0" eaLnBrk="1" fontAlgn="base" latinLnBrk="0" hangingPunct="1">
                        <a:lnSpc>
                          <a:spcPct val="100000"/>
                        </a:lnSpc>
                        <a:spcBef>
                          <a:spcPct val="20000"/>
                        </a:spcBef>
                        <a:spcAft>
                          <a:spcPct val="0"/>
                        </a:spcAft>
                        <a:buClrTx/>
                        <a:buSzTx/>
                        <a:buFontTx/>
                        <a:buNone/>
                        <a:tabLst/>
                        <a:defRPr/>
                      </a:pPr>
                      <a:r>
                        <a:rPr kumimoji="0" lang="ja-JP" altLang="en-US" sz="1800" b="1" i="0" u="none" strike="noStrike" cap="none" normalizeH="0" baseline="0" dirty="0" smtClean="0">
                          <a:ln>
                            <a:noFill/>
                          </a:ln>
                          <a:solidFill>
                            <a:schemeClr val="bg1"/>
                          </a:solidFill>
                          <a:effectLst/>
                          <a:latin typeface="HGSｺﾞｼｯｸE" panose="020B0900000000000000" pitchFamily="50" charset="-128"/>
                          <a:ea typeface="HGSｺﾞｼｯｸE" panose="020B0900000000000000" pitchFamily="50" charset="-128"/>
                        </a:rPr>
                        <a:t>　</a:t>
                      </a:r>
                      <a:r>
                        <a:rPr kumimoji="0" lang="en-US" altLang="ja-JP" sz="1800" b="1" i="0" u="none" strike="noStrike" cap="none" normalizeH="0" baseline="0" dirty="0" smtClean="0">
                          <a:ln>
                            <a:noFill/>
                          </a:ln>
                          <a:solidFill>
                            <a:schemeClr val="bg1"/>
                          </a:solidFill>
                          <a:effectLst/>
                          <a:latin typeface="HGSｺﾞｼｯｸE" panose="020B0900000000000000" pitchFamily="50" charset="-128"/>
                          <a:ea typeface="HGSｺﾞｼｯｸE" panose="020B0900000000000000" pitchFamily="50" charset="-128"/>
                        </a:rPr>
                        <a:t>Ⅰ</a:t>
                      </a:r>
                      <a:r>
                        <a:rPr kumimoji="0" lang="ja-JP" altLang="en-US" sz="1800" b="1" i="0" u="none" strike="noStrike" cap="none" normalizeH="0" baseline="0" dirty="0" smtClean="0">
                          <a:ln>
                            <a:noFill/>
                          </a:ln>
                          <a:solidFill>
                            <a:schemeClr val="bg1"/>
                          </a:solidFill>
                          <a:effectLst/>
                          <a:latin typeface="HGSｺﾞｼｯｸE" panose="020B0900000000000000" pitchFamily="50" charset="-128"/>
                          <a:ea typeface="HGSｺﾞｼｯｸE" panose="020B0900000000000000" pitchFamily="50" charset="-128"/>
                        </a:rPr>
                        <a:t>　大阪府の住宅・まちづくり政策への貢献</a:t>
                      </a:r>
                      <a:endParaRPr lang="en-US" altLang="ja-JP" sz="1800" b="1" dirty="0" smtClean="0">
                        <a:solidFill>
                          <a:schemeClr val="bg1"/>
                        </a:solidFill>
                        <a:latin typeface="HGSｺﾞｼｯｸE" panose="020B0900000000000000" pitchFamily="50" charset="-128"/>
                        <a:ea typeface="HGSｺﾞｼｯｸE" panose="020B0900000000000000" pitchFamily="50" charset="-128"/>
                      </a:endParaRPr>
                    </a:p>
                  </a:txBody>
                  <a:tcPr marL="18002" marR="18002" marT="36007"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558525"/>
                    </a:solidFill>
                  </a:tcPr>
                </a:tc>
                <a:extLst>
                  <a:ext uri="{0D108BD9-81ED-4DB2-BD59-A6C34878D82A}">
                    <a16:rowId xmlns:a16="http://schemas.microsoft.com/office/drawing/2014/main" val="10000"/>
                  </a:ext>
                </a:extLst>
              </a:tr>
              <a:tr h="289896">
                <a:tc>
                  <a:txBody>
                    <a:bodyPr/>
                    <a:lstStyle>
                      <a:lvl1pPr marL="123825" indent="-123825">
                        <a:spcBef>
                          <a:spcPct val="20000"/>
                        </a:spcBef>
                        <a:defRPr kumimoji="1" sz="2800">
                          <a:solidFill>
                            <a:schemeClr val="tx1"/>
                          </a:solidFill>
                          <a:latin typeface="Arial" charset="0"/>
                          <a:ea typeface="ＭＳ Ｐゴシック" pitchFamily="50" charset="-128"/>
                        </a:defRPr>
                      </a:lvl1pPr>
                      <a:lvl2pPr>
                        <a:spcBef>
                          <a:spcPct val="20000"/>
                        </a:spcBef>
                        <a:defRPr kumimoji="1" sz="2400">
                          <a:solidFill>
                            <a:schemeClr val="tx1"/>
                          </a:solidFill>
                          <a:latin typeface="Arial" charset="0"/>
                          <a:ea typeface="ＭＳ Ｐゴシック" pitchFamily="50" charset="-128"/>
                        </a:defRPr>
                      </a:lvl2pPr>
                      <a:lvl3pPr>
                        <a:spcBef>
                          <a:spcPct val="20000"/>
                        </a:spcBef>
                        <a:defRPr kumimoji="1" sz="2000">
                          <a:solidFill>
                            <a:schemeClr val="tx1"/>
                          </a:solidFill>
                          <a:latin typeface="Arial" charset="0"/>
                          <a:ea typeface="ＭＳ Ｐゴシック" pitchFamily="50" charset="-128"/>
                        </a:defRPr>
                      </a:lvl3pPr>
                      <a:lvl4pPr>
                        <a:spcBef>
                          <a:spcPct val="20000"/>
                        </a:spcBef>
                        <a:defRPr kumimoji="1">
                          <a:solidFill>
                            <a:schemeClr val="tx1"/>
                          </a:solidFill>
                          <a:latin typeface="Arial" charset="0"/>
                          <a:ea typeface="ＭＳ Ｐゴシック" pitchFamily="50" charset="-128"/>
                        </a:defRPr>
                      </a:lvl4pPr>
                      <a:lvl5pPr>
                        <a:spcBef>
                          <a:spcPct val="20000"/>
                        </a:spcBef>
                        <a:defRPr kumimoji="1">
                          <a:solidFill>
                            <a:schemeClr val="tx1"/>
                          </a:solidFill>
                          <a:latin typeface="Arial" charset="0"/>
                          <a:ea typeface="ＭＳ Ｐゴシック" pitchFamily="50" charset="-128"/>
                        </a:defRPr>
                      </a:lvl5pPr>
                      <a:lvl6pPr fontAlgn="base">
                        <a:spcBef>
                          <a:spcPct val="20000"/>
                        </a:spcBef>
                        <a:spcAft>
                          <a:spcPct val="0"/>
                        </a:spcAft>
                        <a:defRPr kumimoji="1">
                          <a:solidFill>
                            <a:schemeClr val="tx1"/>
                          </a:solidFill>
                          <a:latin typeface="Arial" charset="0"/>
                          <a:ea typeface="ＭＳ Ｐゴシック" pitchFamily="50" charset="-128"/>
                        </a:defRPr>
                      </a:lvl6pPr>
                      <a:lvl7pPr fontAlgn="base">
                        <a:spcBef>
                          <a:spcPct val="20000"/>
                        </a:spcBef>
                        <a:spcAft>
                          <a:spcPct val="0"/>
                        </a:spcAft>
                        <a:defRPr kumimoji="1">
                          <a:solidFill>
                            <a:schemeClr val="tx1"/>
                          </a:solidFill>
                          <a:latin typeface="Arial" charset="0"/>
                          <a:ea typeface="ＭＳ Ｐゴシック" pitchFamily="50" charset="-128"/>
                        </a:defRPr>
                      </a:lvl7pPr>
                      <a:lvl8pPr fontAlgn="base">
                        <a:spcBef>
                          <a:spcPct val="20000"/>
                        </a:spcBef>
                        <a:spcAft>
                          <a:spcPct val="0"/>
                        </a:spcAft>
                        <a:defRPr kumimoji="1">
                          <a:solidFill>
                            <a:schemeClr val="tx1"/>
                          </a:solidFill>
                          <a:latin typeface="Arial" charset="0"/>
                          <a:ea typeface="ＭＳ Ｐゴシック" pitchFamily="50" charset="-128"/>
                        </a:defRPr>
                      </a:lvl8pPr>
                      <a:lvl9pPr fontAlgn="base">
                        <a:spcBef>
                          <a:spcPct val="20000"/>
                        </a:spcBef>
                        <a:spcAft>
                          <a:spcPct val="0"/>
                        </a:spcAft>
                        <a:defRPr kumimoji="1">
                          <a:solidFill>
                            <a:schemeClr val="tx1"/>
                          </a:solidFill>
                          <a:latin typeface="Arial" charset="0"/>
                          <a:ea typeface="ＭＳ Ｐゴシック" pitchFamily="50" charset="-128"/>
                        </a:defRPr>
                      </a:lvl9pPr>
                    </a:lstStyle>
                    <a:p>
                      <a:pPr marL="123825" marR="0" lvl="0" indent="-123825" algn="l" defTabSz="914400" rtl="0" eaLnBrk="1" fontAlgn="base" latinLnBrk="0" hangingPunct="1">
                        <a:lnSpc>
                          <a:spcPct val="100000"/>
                        </a:lnSpc>
                        <a:spcBef>
                          <a:spcPct val="20000"/>
                        </a:spcBef>
                        <a:spcAft>
                          <a:spcPct val="0"/>
                        </a:spcAft>
                        <a:buClrTx/>
                        <a:buSzTx/>
                        <a:buFontTx/>
                        <a:buNone/>
                        <a:tabLst/>
                      </a:pPr>
                      <a:r>
                        <a:rPr kumimoji="0" lang="ja-JP" altLang="en-US" sz="1300" b="1" i="0" u="none" strike="noStrike" cap="none" normalizeH="0" baseline="0" dirty="0" smtClean="0">
                          <a:ln>
                            <a:noFill/>
                          </a:ln>
                          <a:solidFill>
                            <a:srgbClr val="000000"/>
                          </a:solidFill>
                          <a:effectLst/>
                          <a:latin typeface="Arial" charset="0"/>
                          <a:ea typeface="ＭＳ Ｐゴシック" pitchFamily="50" charset="-128"/>
                        </a:rPr>
                        <a:t>　１．住宅ストックや民間の力を活かし、社会の変化に応じた暮らし方を提供</a:t>
                      </a:r>
                    </a:p>
                  </a:txBody>
                  <a:tcPr marL="18002" marR="18002" marT="36007"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6E8C2"/>
                    </a:solidFill>
                  </a:tcPr>
                </a:tc>
                <a:extLst>
                  <a:ext uri="{0D108BD9-81ED-4DB2-BD59-A6C34878D82A}">
                    <a16:rowId xmlns:a16="http://schemas.microsoft.com/office/drawing/2014/main" val="10001"/>
                  </a:ext>
                </a:extLst>
              </a:tr>
              <a:tr h="3859927">
                <a:tc>
                  <a:txBody>
                    <a:bodyPr/>
                    <a:lstStyle/>
                    <a:p>
                      <a:pPr marL="0" marR="0" lvl="0" indent="0" algn="l" defTabSz="914400" rtl="0" eaLnBrk="0" fontAlgn="ctr" latinLnBrk="0" hangingPunct="0">
                        <a:lnSpc>
                          <a:spcPct val="100000"/>
                        </a:lnSpc>
                        <a:spcBef>
                          <a:spcPct val="10000"/>
                        </a:spcBef>
                        <a:spcAft>
                          <a:spcPct val="0"/>
                        </a:spcAft>
                        <a:buClr>
                          <a:schemeClr val="folHlink"/>
                        </a:buClr>
                        <a:buSzPct val="95000"/>
                        <a:buFont typeface="Wingdings" pitchFamily="2" charset="2"/>
                        <a:buNone/>
                        <a:tabLst/>
                        <a:defRPr/>
                      </a:pPr>
                      <a:r>
                        <a:rPr kumimoji="1" lang="ja-JP" altLang="en-US" sz="1200" b="0" i="0" u="none" strike="noStrike" cap="none" normalizeH="0" baseline="0" dirty="0" smtClean="0">
                          <a:ln>
                            <a:noFill/>
                          </a:ln>
                          <a:solidFill>
                            <a:schemeClr val="tx1"/>
                          </a:solidFill>
                          <a:effectLst/>
                          <a:latin typeface="Arial" charset="0"/>
                          <a:ea typeface="+mn-ea"/>
                        </a:rPr>
                        <a:t>　（１） 誰もが暮らしやすい環境整備</a:t>
                      </a:r>
                      <a:endParaRPr kumimoji="1" lang="en-US" altLang="ja-JP" sz="1200" b="0" i="0" u="none" strike="noStrike" cap="none" normalizeH="0" baseline="0" dirty="0" smtClean="0">
                        <a:ln>
                          <a:noFill/>
                        </a:ln>
                        <a:solidFill>
                          <a:schemeClr val="tx1"/>
                        </a:solidFill>
                        <a:effectLst/>
                        <a:latin typeface="Arial" charset="0"/>
                        <a:ea typeface="+mn-ea"/>
                      </a:endParaRPr>
                    </a:p>
                    <a:p>
                      <a:pPr marL="0" marR="0" lvl="0" indent="0" algn="l" defTabSz="914400" rtl="0" eaLnBrk="0" fontAlgn="ctr" latinLnBrk="0" hangingPunct="0">
                        <a:lnSpc>
                          <a:spcPct val="100000"/>
                        </a:lnSpc>
                        <a:spcBef>
                          <a:spcPct val="10000"/>
                        </a:spcBef>
                        <a:spcAft>
                          <a:spcPct val="0"/>
                        </a:spcAft>
                        <a:buClr>
                          <a:schemeClr val="folHlink"/>
                        </a:buClr>
                        <a:buSzPct val="95000"/>
                        <a:buFont typeface="Wingdings" pitchFamily="2" charset="2"/>
                        <a:buNone/>
                        <a:tabLst/>
                        <a:defRPr/>
                      </a:pPr>
                      <a:r>
                        <a:rPr kumimoji="1" lang="ja-JP" altLang="en-US" sz="1050" b="0" i="0" u="none" strike="noStrike" cap="none" normalizeH="0" baseline="0" dirty="0" smtClean="0">
                          <a:ln>
                            <a:noFill/>
                          </a:ln>
                          <a:solidFill>
                            <a:schemeClr val="tx1"/>
                          </a:solidFill>
                          <a:effectLst/>
                          <a:latin typeface="Arial" charset="0"/>
                          <a:ea typeface="+mn-ea"/>
                        </a:rPr>
                        <a:t>　　・フェアハウジングの推進、アフォーダブル住宅の供給による居住の安定確保</a:t>
                      </a:r>
                    </a:p>
                    <a:p>
                      <a:pPr marL="0" marR="0" lvl="0" indent="0" algn="l" defTabSz="914400" rtl="0" eaLnBrk="0" fontAlgn="ctr" latinLnBrk="0" hangingPunct="0">
                        <a:lnSpc>
                          <a:spcPct val="100000"/>
                        </a:lnSpc>
                        <a:spcBef>
                          <a:spcPct val="10000"/>
                        </a:spcBef>
                        <a:spcAft>
                          <a:spcPct val="0"/>
                        </a:spcAft>
                        <a:buClr>
                          <a:schemeClr val="folHlink"/>
                        </a:buClr>
                        <a:buSzPct val="95000"/>
                        <a:buFont typeface="Wingdings" pitchFamily="2" charset="2"/>
                        <a:buNone/>
                        <a:tabLst/>
                        <a:defRPr/>
                      </a:pPr>
                      <a:r>
                        <a:rPr kumimoji="1" lang="ja-JP" altLang="en-US" sz="1050" b="0" i="0" u="none" strike="noStrike" cap="none" normalizeH="0" baseline="0" dirty="0" smtClean="0">
                          <a:ln>
                            <a:noFill/>
                          </a:ln>
                          <a:solidFill>
                            <a:schemeClr val="tx1"/>
                          </a:solidFill>
                          <a:effectLst/>
                          <a:latin typeface="Arial" charset="0"/>
                          <a:ea typeface="+mn-ea"/>
                        </a:rPr>
                        <a:t>　　・働き方やライフスタイルの変化、テレワークの進展のニーズ等に対応した居住環境の実現</a:t>
                      </a:r>
                      <a:endParaRPr kumimoji="1" lang="en-US" altLang="ja-JP" sz="1050" b="0" i="0" u="none" strike="noStrike" cap="none" normalizeH="0" baseline="0" dirty="0" smtClean="0">
                        <a:ln>
                          <a:noFill/>
                        </a:ln>
                        <a:solidFill>
                          <a:schemeClr val="tx1"/>
                        </a:solidFill>
                        <a:effectLst/>
                        <a:latin typeface="Arial" charset="0"/>
                        <a:ea typeface="+mn-ea"/>
                      </a:endParaRPr>
                    </a:p>
                    <a:p>
                      <a:pPr marL="0" marR="0" lvl="0" indent="0" algn="l" defTabSz="914400" rtl="0" eaLnBrk="0" fontAlgn="ctr" latinLnBrk="0" hangingPunct="0">
                        <a:lnSpc>
                          <a:spcPct val="100000"/>
                        </a:lnSpc>
                        <a:spcBef>
                          <a:spcPct val="10000"/>
                        </a:spcBef>
                        <a:spcAft>
                          <a:spcPct val="0"/>
                        </a:spcAft>
                        <a:buClr>
                          <a:schemeClr val="folHlink"/>
                        </a:buClr>
                        <a:buSzPct val="95000"/>
                        <a:buFont typeface="Wingdings" pitchFamily="2" charset="2"/>
                        <a:buNone/>
                        <a:tabLst/>
                        <a:defRPr/>
                      </a:pPr>
                      <a:r>
                        <a:rPr kumimoji="1" lang="ja-JP" altLang="en-US" sz="1050" b="0" i="0" u="none" strike="noStrike" cap="none" normalizeH="0" baseline="0" dirty="0" smtClean="0">
                          <a:ln>
                            <a:noFill/>
                          </a:ln>
                          <a:solidFill>
                            <a:schemeClr val="tx1"/>
                          </a:solidFill>
                          <a:effectLst/>
                          <a:latin typeface="Arial" charset="0"/>
                          <a:ea typeface="+mn-ea"/>
                        </a:rPr>
                        <a:t>　　　① 住宅確保要配慮者が安心して暮らせるセーフティネット機能の整備</a:t>
                      </a:r>
                      <a:endParaRPr kumimoji="1" lang="en-US" altLang="ja-JP" sz="1050" b="0" i="0" u="none" strike="noStrike" cap="none" normalizeH="0" baseline="0" dirty="0" smtClean="0">
                        <a:ln>
                          <a:noFill/>
                        </a:ln>
                        <a:solidFill>
                          <a:schemeClr val="tx1"/>
                        </a:solidFill>
                        <a:effectLst/>
                        <a:latin typeface="Arial" charset="0"/>
                        <a:ea typeface="+mn-ea"/>
                      </a:endParaRPr>
                    </a:p>
                    <a:p>
                      <a:pPr marL="0" marR="0" lvl="0" indent="0" algn="l" defTabSz="914400" rtl="0" eaLnBrk="0" fontAlgn="ctr" latinLnBrk="0" hangingPunct="0">
                        <a:lnSpc>
                          <a:spcPct val="100000"/>
                        </a:lnSpc>
                        <a:spcBef>
                          <a:spcPct val="10000"/>
                        </a:spcBef>
                        <a:spcAft>
                          <a:spcPct val="0"/>
                        </a:spcAft>
                        <a:buClr>
                          <a:schemeClr val="folHlink"/>
                        </a:buClr>
                        <a:buSzPct val="95000"/>
                        <a:buFont typeface="Wingdings" pitchFamily="2" charset="2"/>
                        <a:buNone/>
                        <a:tabLst/>
                        <a:defRPr/>
                      </a:pPr>
                      <a:r>
                        <a:rPr kumimoji="1" lang="ja-JP" altLang="en-US" sz="1050" b="0" i="0" u="none" strike="noStrike" cap="none" normalizeH="0" baseline="0" dirty="0" smtClean="0">
                          <a:ln>
                            <a:noFill/>
                          </a:ln>
                          <a:solidFill>
                            <a:schemeClr val="tx1"/>
                          </a:solidFill>
                          <a:effectLst/>
                          <a:latin typeface="Arial" charset="0"/>
                          <a:ea typeface="+mn-ea"/>
                        </a:rPr>
                        <a:t>　　　② 高齢者や</a:t>
                      </a:r>
                      <a:r>
                        <a:rPr kumimoji="1" lang="ja-JP" altLang="en-US" sz="1050" b="0" i="0" u="none" strike="noStrike" cap="none" normalizeH="0" baseline="0" dirty="0" err="1" smtClean="0">
                          <a:ln>
                            <a:noFill/>
                          </a:ln>
                          <a:solidFill>
                            <a:schemeClr val="tx1"/>
                          </a:solidFill>
                          <a:effectLst/>
                          <a:latin typeface="Arial" charset="0"/>
                          <a:ea typeface="+mn-ea"/>
                        </a:rPr>
                        <a:t>障がい</a:t>
                      </a:r>
                      <a:r>
                        <a:rPr kumimoji="1" lang="ja-JP" altLang="en-US" sz="1050" b="0" i="0" u="none" strike="noStrike" cap="none" normalizeH="0" baseline="0" dirty="0" smtClean="0">
                          <a:ln>
                            <a:noFill/>
                          </a:ln>
                          <a:solidFill>
                            <a:schemeClr val="tx1"/>
                          </a:solidFill>
                          <a:effectLst/>
                          <a:latin typeface="Arial" charset="0"/>
                          <a:ea typeface="+mn-ea"/>
                        </a:rPr>
                        <a:t>者等が安心して暮らせる住まいの提供</a:t>
                      </a:r>
                    </a:p>
                    <a:p>
                      <a:pPr marL="0" marR="0" lvl="0" indent="0" algn="l" defTabSz="914400" rtl="0" eaLnBrk="0" fontAlgn="ctr" latinLnBrk="0" hangingPunct="0">
                        <a:lnSpc>
                          <a:spcPct val="100000"/>
                        </a:lnSpc>
                        <a:spcBef>
                          <a:spcPct val="10000"/>
                        </a:spcBef>
                        <a:spcAft>
                          <a:spcPct val="0"/>
                        </a:spcAft>
                        <a:buClr>
                          <a:schemeClr val="folHlink"/>
                        </a:buClr>
                        <a:buSzPct val="95000"/>
                        <a:buFont typeface="Wingdings" pitchFamily="2" charset="2"/>
                        <a:buNone/>
                        <a:tabLst/>
                        <a:defRPr/>
                      </a:pPr>
                      <a:r>
                        <a:rPr kumimoji="1" lang="ja-JP" altLang="en-US" sz="1050" b="0" i="0" u="none" strike="noStrike" cap="none" normalizeH="0" baseline="0" dirty="0" smtClean="0">
                          <a:ln>
                            <a:noFill/>
                          </a:ln>
                          <a:solidFill>
                            <a:schemeClr val="tx1"/>
                          </a:solidFill>
                          <a:effectLst/>
                          <a:latin typeface="Arial" charset="0"/>
                          <a:ea typeface="+mn-ea"/>
                        </a:rPr>
                        <a:t>　　　③ 子どもを産み育てやすい住まいの実現</a:t>
                      </a:r>
                    </a:p>
                    <a:p>
                      <a:pPr marL="0" marR="0" lvl="0" indent="0" algn="l" defTabSz="914400" rtl="0" eaLnBrk="0" fontAlgn="ctr" latinLnBrk="0" hangingPunct="0">
                        <a:lnSpc>
                          <a:spcPct val="100000"/>
                        </a:lnSpc>
                        <a:spcBef>
                          <a:spcPct val="10000"/>
                        </a:spcBef>
                        <a:spcAft>
                          <a:spcPct val="0"/>
                        </a:spcAft>
                        <a:buClr>
                          <a:schemeClr val="folHlink"/>
                        </a:buClr>
                        <a:buSzPct val="95000"/>
                        <a:buFont typeface="Wingdings" pitchFamily="2" charset="2"/>
                        <a:buNone/>
                        <a:tabLst/>
                        <a:defRPr/>
                      </a:pPr>
                      <a:r>
                        <a:rPr kumimoji="1" lang="ja-JP" altLang="en-US" sz="1050" b="0" i="0" u="none" strike="noStrike" cap="none" normalizeH="0" baseline="0" dirty="0" smtClean="0">
                          <a:ln>
                            <a:noFill/>
                          </a:ln>
                          <a:solidFill>
                            <a:schemeClr val="tx1"/>
                          </a:solidFill>
                          <a:effectLst/>
                          <a:latin typeface="Arial" charset="0"/>
                          <a:ea typeface="+mn-ea"/>
                        </a:rPr>
                        <a:t>　　　④ 新たなライフスタイルを支える身近なまちづくり</a:t>
                      </a:r>
                      <a:endParaRPr kumimoji="1" lang="en-US" altLang="ja-JP" sz="1050" b="0" i="0" u="none" strike="noStrike" cap="none" normalizeH="0" baseline="0" dirty="0" smtClean="0">
                        <a:ln>
                          <a:noFill/>
                        </a:ln>
                        <a:solidFill>
                          <a:schemeClr val="tx1"/>
                        </a:solidFill>
                        <a:effectLst/>
                        <a:latin typeface="Arial" charset="0"/>
                        <a:ea typeface="+mn-ea"/>
                      </a:endParaRPr>
                    </a:p>
                    <a:p>
                      <a:pPr marL="0" marR="0" lvl="0" indent="0" algn="l" defTabSz="914400" rtl="0" eaLnBrk="0" fontAlgn="ctr" latinLnBrk="0" hangingPunct="0">
                        <a:lnSpc>
                          <a:spcPts val="800"/>
                        </a:lnSpc>
                        <a:spcBef>
                          <a:spcPct val="10000"/>
                        </a:spcBef>
                        <a:spcAft>
                          <a:spcPct val="0"/>
                        </a:spcAft>
                        <a:buClr>
                          <a:schemeClr val="folHlink"/>
                        </a:buClr>
                        <a:buSzPct val="95000"/>
                        <a:buFont typeface="Wingdings" pitchFamily="2" charset="2"/>
                        <a:buNone/>
                        <a:tabLst/>
                        <a:defRPr/>
                      </a:pPr>
                      <a:endParaRPr kumimoji="1" lang="en-US" altLang="ja-JP" sz="1050" b="0" i="0" u="none" strike="noStrike" cap="none" normalizeH="0" baseline="0" dirty="0" smtClean="0">
                        <a:ln>
                          <a:noFill/>
                        </a:ln>
                        <a:solidFill>
                          <a:schemeClr val="tx1"/>
                        </a:solidFill>
                        <a:effectLst/>
                        <a:latin typeface="Arial" charset="0"/>
                        <a:ea typeface="+mn-ea"/>
                      </a:endParaRPr>
                    </a:p>
                    <a:p>
                      <a:pPr marL="0" marR="0" lvl="0" indent="0" algn="l" defTabSz="914400" rtl="0" eaLnBrk="0" fontAlgn="ctr" latinLnBrk="0" hangingPunct="0">
                        <a:lnSpc>
                          <a:spcPct val="100000"/>
                        </a:lnSpc>
                        <a:spcBef>
                          <a:spcPct val="10000"/>
                        </a:spcBef>
                        <a:spcAft>
                          <a:spcPct val="0"/>
                        </a:spcAft>
                        <a:buClr>
                          <a:schemeClr val="folHlink"/>
                        </a:buClr>
                        <a:buSzPct val="95000"/>
                        <a:buFont typeface="Wingdings" pitchFamily="2" charset="2"/>
                        <a:buNone/>
                        <a:tabLst/>
                        <a:defRPr/>
                      </a:pPr>
                      <a:r>
                        <a:rPr kumimoji="1" lang="ja-JP" altLang="en-US" sz="1200" b="0" i="0" u="none" strike="noStrike" cap="none" normalizeH="0" baseline="0" dirty="0" smtClean="0">
                          <a:ln>
                            <a:noFill/>
                          </a:ln>
                          <a:solidFill>
                            <a:schemeClr val="tx1"/>
                          </a:solidFill>
                          <a:effectLst/>
                          <a:latin typeface="Arial" charset="0"/>
                          <a:ea typeface="+mn-ea"/>
                        </a:rPr>
                        <a:t>　（２） 地域のまちづくりとコミュニティ活性化</a:t>
                      </a:r>
                      <a:endParaRPr kumimoji="1" lang="en-US" altLang="ja-JP" sz="1200" b="0" i="0" u="none" strike="noStrike" cap="none" normalizeH="0" baseline="0" dirty="0" smtClean="0">
                        <a:ln>
                          <a:noFill/>
                        </a:ln>
                        <a:solidFill>
                          <a:schemeClr val="tx1"/>
                        </a:solidFill>
                        <a:effectLst/>
                        <a:latin typeface="Arial" charset="0"/>
                        <a:ea typeface="+mn-ea"/>
                      </a:endParaRPr>
                    </a:p>
                    <a:p>
                      <a:pPr marL="0" marR="0" lvl="0" indent="0" algn="l" defTabSz="914400" rtl="0" eaLnBrk="0" fontAlgn="ctr" latinLnBrk="0" hangingPunct="0">
                        <a:lnSpc>
                          <a:spcPct val="100000"/>
                        </a:lnSpc>
                        <a:spcBef>
                          <a:spcPct val="10000"/>
                        </a:spcBef>
                        <a:spcAft>
                          <a:spcPct val="0"/>
                        </a:spcAft>
                        <a:buClr>
                          <a:schemeClr val="folHlink"/>
                        </a:buClr>
                        <a:buSzPct val="95000"/>
                        <a:buFont typeface="Wingdings" pitchFamily="2" charset="2"/>
                        <a:buNone/>
                        <a:tabLst/>
                        <a:defRPr/>
                      </a:pPr>
                      <a:r>
                        <a:rPr kumimoji="1" lang="ja-JP" altLang="en-US" sz="1050" b="0" i="0" u="none" strike="noStrike" cap="none" normalizeH="0" baseline="0" dirty="0" smtClean="0">
                          <a:ln>
                            <a:noFill/>
                          </a:ln>
                          <a:solidFill>
                            <a:schemeClr val="tx1"/>
                          </a:solidFill>
                          <a:effectLst/>
                          <a:latin typeface="Arial" charset="0"/>
                          <a:ea typeface="+mn-ea"/>
                        </a:rPr>
                        <a:t>　　・地域に必要な施設の導入等、地域のまちづくりへ貢献</a:t>
                      </a:r>
                    </a:p>
                    <a:p>
                      <a:pPr marL="0" marR="0" lvl="0" indent="0" algn="l" defTabSz="914400" rtl="0" eaLnBrk="0" fontAlgn="ctr" latinLnBrk="0" hangingPunct="0">
                        <a:lnSpc>
                          <a:spcPct val="100000"/>
                        </a:lnSpc>
                        <a:spcBef>
                          <a:spcPct val="10000"/>
                        </a:spcBef>
                        <a:spcAft>
                          <a:spcPct val="0"/>
                        </a:spcAft>
                        <a:buClr>
                          <a:schemeClr val="folHlink"/>
                        </a:buClr>
                        <a:buSzPct val="95000"/>
                        <a:buFont typeface="Wingdings" pitchFamily="2" charset="2"/>
                        <a:buNone/>
                        <a:tabLst/>
                        <a:defRPr/>
                      </a:pPr>
                      <a:r>
                        <a:rPr kumimoji="1" lang="ja-JP" altLang="en-US" sz="1050" b="0" i="0" u="none" strike="noStrike" cap="none" normalizeH="0" baseline="0" dirty="0" smtClean="0">
                          <a:ln>
                            <a:noFill/>
                          </a:ln>
                          <a:solidFill>
                            <a:schemeClr val="tx1"/>
                          </a:solidFill>
                          <a:effectLst/>
                          <a:latin typeface="Arial" charset="0"/>
                          <a:ea typeface="+mn-ea"/>
                        </a:rPr>
                        <a:t>　　（先導的に展開する地区：泉北・千里・金岡東ニュータウン、香里三井エリア）</a:t>
                      </a:r>
                      <a:endParaRPr kumimoji="1" lang="en-US" altLang="ja-JP" sz="1050" b="0" i="0" u="none" strike="noStrike" cap="none" normalizeH="0" baseline="0" dirty="0" smtClean="0">
                        <a:ln>
                          <a:noFill/>
                        </a:ln>
                        <a:solidFill>
                          <a:schemeClr val="tx1"/>
                        </a:solidFill>
                        <a:effectLst/>
                        <a:latin typeface="Arial" charset="0"/>
                        <a:ea typeface="+mn-ea"/>
                      </a:endParaRPr>
                    </a:p>
                    <a:p>
                      <a:pPr marL="0" marR="0" lvl="0" indent="0" algn="l" defTabSz="914400" rtl="0" eaLnBrk="0" fontAlgn="ctr" latinLnBrk="0" hangingPunct="0">
                        <a:lnSpc>
                          <a:spcPct val="100000"/>
                        </a:lnSpc>
                        <a:spcBef>
                          <a:spcPct val="10000"/>
                        </a:spcBef>
                        <a:spcAft>
                          <a:spcPct val="0"/>
                        </a:spcAft>
                        <a:buClr>
                          <a:schemeClr val="folHlink"/>
                        </a:buClr>
                        <a:buSzPct val="95000"/>
                        <a:buFont typeface="Wingdings" pitchFamily="2" charset="2"/>
                        <a:buNone/>
                        <a:tabLst/>
                        <a:defRPr/>
                      </a:pPr>
                      <a:r>
                        <a:rPr kumimoji="1" lang="ja-JP" altLang="en-US" sz="1050" b="0" i="0" u="none" strike="noStrike" cap="none" normalizeH="0" baseline="0" dirty="0" smtClean="0">
                          <a:ln>
                            <a:noFill/>
                          </a:ln>
                          <a:solidFill>
                            <a:schemeClr val="tx1"/>
                          </a:solidFill>
                          <a:effectLst/>
                          <a:latin typeface="Arial" charset="0"/>
                          <a:ea typeface="+mn-ea"/>
                        </a:rPr>
                        <a:t>　　　① ニュータウンの再生・活性化</a:t>
                      </a:r>
                      <a:endParaRPr kumimoji="1" lang="en-US" altLang="ja-JP" sz="1050" b="0" i="0" u="none" strike="noStrike" cap="none" normalizeH="0" baseline="0" dirty="0" smtClean="0">
                        <a:ln>
                          <a:noFill/>
                        </a:ln>
                        <a:solidFill>
                          <a:schemeClr val="tx1"/>
                        </a:solidFill>
                        <a:effectLst/>
                        <a:latin typeface="Arial" charset="0"/>
                        <a:ea typeface="+mn-ea"/>
                      </a:endParaRPr>
                    </a:p>
                    <a:p>
                      <a:pPr marL="0" marR="0" lvl="0" indent="0" algn="l" defTabSz="914400" rtl="0" eaLnBrk="0" fontAlgn="ctr" latinLnBrk="0" hangingPunct="0">
                        <a:lnSpc>
                          <a:spcPct val="100000"/>
                        </a:lnSpc>
                        <a:spcBef>
                          <a:spcPct val="10000"/>
                        </a:spcBef>
                        <a:spcAft>
                          <a:spcPct val="0"/>
                        </a:spcAft>
                        <a:buClr>
                          <a:schemeClr val="folHlink"/>
                        </a:buClr>
                        <a:buSzPct val="95000"/>
                        <a:buFont typeface="Wingdings" pitchFamily="2" charset="2"/>
                        <a:buNone/>
                        <a:tabLst/>
                        <a:defRPr/>
                      </a:pPr>
                      <a:r>
                        <a:rPr kumimoji="1" lang="ja-JP" altLang="en-US" sz="1050" b="0" i="0" u="none" strike="noStrike" cap="none" normalizeH="0" baseline="0" dirty="0" smtClean="0">
                          <a:ln>
                            <a:noFill/>
                          </a:ln>
                          <a:solidFill>
                            <a:schemeClr val="tx1"/>
                          </a:solidFill>
                          <a:effectLst/>
                          <a:latin typeface="Arial" charset="0"/>
                          <a:ea typeface="+mn-ea"/>
                        </a:rPr>
                        <a:t>　　　② 支え合いで多世代が共生する持続可能で豊かなコミュニティの形成</a:t>
                      </a:r>
                      <a:endParaRPr kumimoji="1" lang="en-US" altLang="ja-JP" sz="1200" b="0" i="0" u="none" strike="noStrike" cap="none" normalizeH="0" baseline="0" dirty="0" smtClean="0">
                        <a:ln>
                          <a:noFill/>
                        </a:ln>
                        <a:solidFill>
                          <a:schemeClr val="tx1"/>
                        </a:solidFill>
                        <a:effectLst/>
                        <a:latin typeface="Arial" charset="0"/>
                        <a:ea typeface="+mn-ea"/>
                      </a:endParaRPr>
                    </a:p>
                    <a:p>
                      <a:pPr marL="0" marR="0" lvl="0" indent="0" algn="l" defTabSz="914400" rtl="0" eaLnBrk="0" fontAlgn="ctr" latinLnBrk="0" hangingPunct="0">
                        <a:lnSpc>
                          <a:spcPts val="800"/>
                        </a:lnSpc>
                        <a:spcBef>
                          <a:spcPct val="10000"/>
                        </a:spcBef>
                        <a:spcAft>
                          <a:spcPct val="0"/>
                        </a:spcAft>
                        <a:buClr>
                          <a:schemeClr val="folHlink"/>
                        </a:buClr>
                        <a:buSzPct val="95000"/>
                        <a:buFont typeface="Wingdings" pitchFamily="2" charset="2"/>
                        <a:buNone/>
                        <a:tabLst/>
                        <a:defRPr/>
                      </a:pPr>
                      <a:endParaRPr kumimoji="1" lang="en-US" altLang="ja-JP" sz="1200" b="0" i="0" u="none" strike="noStrike" cap="none" normalizeH="0" baseline="0" dirty="0" smtClean="0">
                        <a:ln>
                          <a:noFill/>
                        </a:ln>
                        <a:solidFill>
                          <a:schemeClr val="tx1"/>
                        </a:solidFill>
                        <a:effectLst/>
                        <a:latin typeface="Arial" charset="0"/>
                        <a:ea typeface="+mn-ea"/>
                      </a:endParaRPr>
                    </a:p>
                    <a:p>
                      <a:pPr marL="0" marR="0" lvl="0" indent="0" algn="l" defTabSz="914400" rtl="0" eaLnBrk="0" fontAlgn="ctr" latinLnBrk="0" hangingPunct="0">
                        <a:lnSpc>
                          <a:spcPct val="100000"/>
                        </a:lnSpc>
                        <a:spcBef>
                          <a:spcPct val="10000"/>
                        </a:spcBef>
                        <a:spcAft>
                          <a:spcPct val="0"/>
                        </a:spcAft>
                        <a:buClr>
                          <a:schemeClr val="folHlink"/>
                        </a:buClr>
                        <a:buSzPct val="95000"/>
                        <a:buFont typeface="Wingdings" pitchFamily="2" charset="2"/>
                        <a:buNone/>
                        <a:tabLst/>
                        <a:defRPr/>
                      </a:pPr>
                      <a:r>
                        <a:rPr kumimoji="1" lang="ja-JP" altLang="en-US" sz="1200" b="0" i="0" u="none" strike="noStrike" cap="none" normalizeH="0" baseline="0" dirty="0" smtClean="0">
                          <a:ln>
                            <a:noFill/>
                          </a:ln>
                          <a:solidFill>
                            <a:schemeClr val="tx1"/>
                          </a:solidFill>
                          <a:effectLst/>
                          <a:latin typeface="Arial" charset="0"/>
                          <a:ea typeface="+mn-ea"/>
                        </a:rPr>
                        <a:t>　（３） 良質な住宅ストックの形成</a:t>
                      </a:r>
                      <a:endParaRPr kumimoji="1" lang="en-US" altLang="ja-JP" sz="1200" b="0" i="0" u="none" strike="noStrike" cap="none" normalizeH="0" baseline="0" dirty="0" smtClean="0">
                        <a:ln>
                          <a:noFill/>
                        </a:ln>
                        <a:solidFill>
                          <a:schemeClr val="tx1"/>
                        </a:solidFill>
                        <a:effectLst/>
                        <a:latin typeface="Arial" charset="0"/>
                        <a:ea typeface="+mn-ea"/>
                      </a:endParaRPr>
                    </a:p>
                    <a:p>
                      <a:pPr marL="0" marR="0" lvl="0" indent="0" algn="l" defTabSz="914400" rtl="0" eaLnBrk="0" fontAlgn="ctr" latinLnBrk="0" hangingPunct="0">
                        <a:lnSpc>
                          <a:spcPct val="100000"/>
                        </a:lnSpc>
                        <a:spcBef>
                          <a:spcPct val="10000"/>
                        </a:spcBef>
                        <a:spcAft>
                          <a:spcPct val="0"/>
                        </a:spcAft>
                        <a:buClr>
                          <a:schemeClr val="folHlink"/>
                        </a:buClr>
                        <a:buSzPct val="95000"/>
                        <a:buFont typeface="Wingdings" pitchFamily="2" charset="2"/>
                        <a:buNone/>
                        <a:tabLst/>
                        <a:defRPr/>
                      </a:pPr>
                      <a:r>
                        <a:rPr kumimoji="1" lang="ja-JP" altLang="en-US" sz="1050" b="0" i="0" u="none" strike="noStrike" cap="none" normalizeH="0" baseline="0" dirty="0" smtClean="0">
                          <a:ln>
                            <a:noFill/>
                          </a:ln>
                          <a:solidFill>
                            <a:schemeClr val="tx1"/>
                          </a:solidFill>
                          <a:effectLst/>
                          <a:latin typeface="Arial" charset="0"/>
                          <a:ea typeface="+mn-ea"/>
                        </a:rPr>
                        <a:t>　　・良質な賃貸住宅の供給と、安定した賃貸経営を図るため、「ストック活用計画</a:t>
                      </a:r>
                      <a:r>
                        <a:rPr kumimoji="1" lang="en-US" altLang="ja-JP" sz="1050" b="0" i="0" u="none" strike="noStrike" cap="none" normalizeH="0" baseline="0" dirty="0" smtClean="0">
                          <a:ln>
                            <a:noFill/>
                          </a:ln>
                          <a:solidFill>
                            <a:schemeClr val="tx1"/>
                          </a:solidFill>
                          <a:effectLst/>
                          <a:latin typeface="Arial" charset="0"/>
                          <a:ea typeface="+mn-ea"/>
                        </a:rPr>
                        <a:t>(R4</a:t>
                      </a:r>
                      <a:r>
                        <a:rPr kumimoji="1" lang="ja-JP" altLang="en-US" sz="1050" b="0" i="0" u="none" strike="noStrike" cap="none" normalizeH="0" baseline="0" dirty="0" smtClean="0">
                          <a:ln>
                            <a:noFill/>
                          </a:ln>
                          <a:solidFill>
                            <a:schemeClr val="tx1"/>
                          </a:solidFill>
                          <a:effectLst/>
                          <a:latin typeface="Arial" charset="0"/>
                          <a:ea typeface="+mn-ea"/>
                        </a:rPr>
                        <a:t>～</a:t>
                      </a:r>
                      <a:r>
                        <a:rPr kumimoji="1" lang="en-US" altLang="ja-JP" sz="1050" b="0" i="0" u="none" strike="noStrike" cap="none" normalizeH="0" baseline="0" dirty="0" smtClean="0">
                          <a:ln>
                            <a:noFill/>
                          </a:ln>
                          <a:solidFill>
                            <a:schemeClr val="tx1"/>
                          </a:solidFill>
                          <a:effectLst/>
                          <a:latin typeface="Arial" charset="0"/>
                          <a:ea typeface="+mn-ea"/>
                        </a:rPr>
                        <a:t>R13)</a:t>
                      </a:r>
                      <a:r>
                        <a:rPr kumimoji="1" lang="ja-JP" altLang="en-US" sz="1050" b="0" i="0" u="none" strike="noStrike" cap="none" normalizeH="0" baseline="0" dirty="0" smtClean="0">
                          <a:ln>
                            <a:noFill/>
                          </a:ln>
                          <a:solidFill>
                            <a:schemeClr val="tx1"/>
                          </a:solidFill>
                          <a:effectLst/>
                          <a:latin typeface="Arial" charset="0"/>
                          <a:ea typeface="+mn-ea"/>
                        </a:rPr>
                        <a:t>」に基づき実施</a:t>
                      </a:r>
                      <a:endParaRPr kumimoji="1" lang="en-US" altLang="ja-JP" sz="1050" b="0" i="0" u="none" strike="noStrike" cap="none" normalizeH="0" baseline="0" dirty="0" smtClean="0">
                        <a:ln>
                          <a:noFill/>
                        </a:ln>
                        <a:solidFill>
                          <a:schemeClr val="tx1"/>
                        </a:solidFill>
                        <a:effectLst/>
                        <a:latin typeface="Arial" charset="0"/>
                        <a:ea typeface="+mn-ea"/>
                      </a:endParaRPr>
                    </a:p>
                    <a:p>
                      <a:pPr marL="0" marR="0" lvl="0" indent="0" algn="l" defTabSz="914400" rtl="0" eaLnBrk="0" fontAlgn="ctr" latinLnBrk="0" hangingPunct="0">
                        <a:lnSpc>
                          <a:spcPct val="100000"/>
                        </a:lnSpc>
                        <a:spcBef>
                          <a:spcPct val="10000"/>
                        </a:spcBef>
                        <a:spcAft>
                          <a:spcPct val="0"/>
                        </a:spcAft>
                        <a:buClr>
                          <a:schemeClr val="folHlink"/>
                        </a:buClr>
                        <a:buSzPct val="95000"/>
                        <a:buFont typeface="Wingdings" pitchFamily="2" charset="2"/>
                        <a:buNone/>
                        <a:tabLst/>
                        <a:defRPr/>
                      </a:pPr>
                      <a:r>
                        <a:rPr kumimoji="1" lang="ja-JP" altLang="en-US" sz="1050" b="0" i="0" u="none" strike="noStrike" cap="none" normalizeH="0" baseline="0" dirty="0" smtClean="0">
                          <a:ln>
                            <a:noFill/>
                          </a:ln>
                          <a:solidFill>
                            <a:schemeClr val="tx1"/>
                          </a:solidFill>
                          <a:effectLst/>
                          <a:latin typeface="Arial" charset="0"/>
                          <a:ea typeface="+mn-ea"/>
                        </a:rPr>
                        <a:t>　　　① 将来を見据えたストック活用</a:t>
                      </a:r>
                      <a:endParaRPr kumimoji="1" lang="en-US" altLang="ja-JP" sz="1050" b="0" i="0" u="none" strike="noStrike" cap="none" normalizeH="0" baseline="0" dirty="0" smtClean="0">
                        <a:ln>
                          <a:noFill/>
                        </a:ln>
                        <a:solidFill>
                          <a:schemeClr val="tx1"/>
                        </a:solidFill>
                        <a:effectLst/>
                        <a:latin typeface="Arial" charset="0"/>
                        <a:ea typeface="+mn-ea"/>
                      </a:endParaRPr>
                    </a:p>
                    <a:p>
                      <a:pPr marL="0" marR="0" lvl="0" indent="0" algn="l" defTabSz="914400" rtl="0" eaLnBrk="0" fontAlgn="ctr" latinLnBrk="0" hangingPunct="0">
                        <a:lnSpc>
                          <a:spcPct val="100000"/>
                        </a:lnSpc>
                        <a:spcBef>
                          <a:spcPct val="10000"/>
                        </a:spcBef>
                        <a:spcAft>
                          <a:spcPct val="0"/>
                        </a:spcAft>
                        <a:buClr>
                          <a:schemeClr val="folHlink"/>
                        </a:buClr>
                        <a:buSzPct val="95000"/>
                        <a:buFont typeface="Wingdings" pitchFamily="2" charset="2"/>
                        <a:buNone/>
                        <a:tabLst/>
                        <a:defRPr/>
                      </a:pPr>
                      <a:r>
                        <a:rPr kumimoji="1" lang="ja-JP" altLang="en-US" sz="1050" b="0" i="0" u="none" strike="noStrike" cap="none" normalizeH="0" baseline="0" dirty="0" smtClean="0">
                          <a:ln>
                            <a:noFill/>
                          </a:ln>
                          <a:solidFill>
                            <a:schemeClr val="tx1"/>
                          </a:solidFill>
                          <a:effectLst/>
                          <a:latin typeface="Arial" charset="0"/>
                          <a:ea typeface="+mn-ea"/>
                        </a:rPr>
                        <a:t>　　　② 安全・安心な住まいづくり</a:t>
                      </a:r>
                    </a:p>
                    <a:p>
                      <a:pPr marL="0" marR="0" lvl="0" indent="0" algn="l" defTabSz="914400" rtl="0" eaLnBrk="0" fontAlgn="ctr" latinLnBrk="0" hangingPunct="0">
                        <a:lnSpc>
                          <a:spcPct val="100000"/>
                        </a:lnSpc>
                        <a:spcBef>
                          <a:spcPct val="10000"/>
                        </a:spcBef>
                        <a:spcAft>
                          <a:spcPct val="0"/>
                        </a:spcAft>
                        <a:buClr>
                          <a:schemeClr val="folHlink"/>
                        </a:buClr>
                        <a:buSzPct val="95000"/>
                        <a:buFont typeface="Wingdings" pitchFamily="2" charset="2"/>
                        <a:buNone/>
                        <a:tabLst/>
                        <a:defRPr/>
                      </a:pPr>
                      <a:r>
                        <a:rPr kumimoji="1" lang="ja-JP" altLang="en-US" sz="1050" b="0" i="0" u="none" strike="noStrike" cap="none" normalizeH="0" baseline="0" dirty="0" smtClean="0">
                          <a:ln>
                            <a:noFill/>
                          </a:ln>
                          <a:solidFill>
                            <a:schemeClr val="tx1"/>
                          </a:solidFill>
                          <a:effectLst/>
                          <a:latin typeface="Arial" charset="0"/>
                          <a:ea typeface="+mn-ea"/>
                        </a:rPr>
                        <a:t>　　　③ 快適な住まいづくり</a:t>
                      </a:r>
                    </a:p>
                    <a:p>
                      <a:pPr marL="0" marR="0" lvl="0" indent="0" algn="l" defTabSz="914400" rtl="0" eaLnBrk="0" fontAlgn="ctr" latinLnBrk="0" hangingPunct="0">
                        <a:lnSpc>
                          <a:spcPct val="100000"/>
                        </a:lnSpc>
                        <a:spcBef>
                          <a:spcPct val="10000"/>
                        </a:spcBef>
                        <a:spcAft>
                          <a:spcPct val="0"/>
                        </a:spcAft>
                        <a:buClr>
                          <a:schemeClr val="folHlink"/>
                        </a:buClr>
                        <a:buSzPct val="95000"/>
                        <a:buFont typeface="Wingdings" pitchFamily="2" charset="2"/>
                        <a:buNone/>
                        <a:tabLst/>
                        <a:defRPr/>
                      </a:pPr>
                      <a:r>
                        <a:rPr kumimoji="1" lang="ja-JP" altLang="en-US" sz="1050" b="0" i="0" u="none" strike="noStrike" cap="none" normalizeH="0" baseline="0" dirty="0" smtClean="0">
                          <a:ln>
                            <a:noFill/>
                          </a:ln>
                          <a:solidFill>
                            <a:schemeClr val="tx1"/>
                          </a:solidFill>
                          <a:effectLst/>
                          <a:latin typeface="Arial" charset="0"/>
                          <a:ea typeface="+mn-ea"/>
                        </a:rPr>
                        <a:t>　　　④ 環境に配慮した住まいづくり</a:t>
                      </a:r>
                      <a:endParaRPr kumimoji="1" lang="en-US" altLang="ja-JP" sz="1050" b="0" i="0" u="none" strike="noStrike" cap="none" normalizeH="0" baseline="0" dirty="0" smtClean="0">
                        <a:ln>
                          <a:noFill/>
                        </a:ln>
                        <a:solidFill>
                          <a:schemeClr val="tx1"/>
                        </a:solidFill>
                        <a:effectLst/>
                        <a:latin typeface="Arial" charset="0"/>
                        <a:ea typeface="+mn-ea"/>
                      </a:endParaRPr>
                    </a:p>
                    <a:p>
                      <a:pPr marL="0" marR="0" lvl="0" indent="0" algn="l" defTabSz="914400" rtl="0" eaLnBrk="0" fontAlgn="ctr" latinLnBrk="0" hangingPunct="0">
                        <a:lnSpc>
                          <a:spcPct val="100000"/>
                        </a:lnSpc>
                        <a:spcBef>
                          <a:spcPct val="10000"/>
                        </a:spcBef>
                        <a:spcAft>
                          <a:spcPct val="0"/>
                        </a:spcAft>
                        <a:buClr>
                          <a:schemeClr val="folHlink"/>
                        </a:buClr>
                        <a:buSzPct val="95000"/>
                        <a:buFont typeface="Wingdings" pitchFamily="2" charset="2"/>
                        <a:buNone/>
                        <a:tabLst/>
                        <a:defRPr/>
                      </a:pPr>
                      <a:r>
                        <a:rPr kumimoji="1" lang="ja-JP" altLang="en-US" sz="1050" b="0" i="0" u="none" strike="noStrike" cap="none" normalizeH="0" baseline="0" dirty="0" smtClean="0">
                          <a:ln>
                            <a:noFill/>
                          </a:ln>
                          <a:solidFill>
                            <a:schemeClr val="tx1"/>
                          </a:solidFill>
                          <a:effectLst/>
                          <a:latin typeface="Arial" charset="0"/>
                          <a:ea typeface="+mn-ea"/>
                        </a:rPr>
                        <a:t>　　　⑤ 地域のまちづくりへの貢献</a:t>
                      </a:r>
                      <a:endParaRPr kumimoji="1" lang="en-US" altLang="ja-JP" sz="1050" b="0" i="0" u="none" strike="noStrike" cap="none" normalizeH="0" baseline="0" dirty="0" smtClean="0">
                        <a:ln>
                          <a:noFill/>
                        </a:ln>
                        <a:solidFill>
                          <a:schemeClr val="tx1"/>
                        </a:solidFill>
                        <a:effectLst/>
                        <a:latin typeface="Arial" charset="0"/>
                        <a:ea typeface="+mn-ea"/>
                      </a:endParaRPr>
                    </a:p>
                  </a:txBody>
                  <a:tcPr marL="18002" marR="18002" marT="36007"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4106687540"/>
                  </a:ext>
                </a:extLst>
              </a:tr>
              <a:tr h="289896">
                <a:tc>
                  <a:txBody>
                    <a:bodyPr/>
                    <a:lstStyle/>
                    <a:p>
                      <a:pPr marL="123825" marR="0" lvl="0" indent="-123825" algn="l" defTabSz="914400" rtl="0" eaLnBrk="1" fontAlgn="base" latinLnBrk="0" hangingPunct="1">
                        <a:lnSpc>
                          <a:spcPct val="100000"/>
                        </a:lnSpc>
                        <a:spcBef>
                          <a:spcPct val="20000"/>
                        </a:spcBef>
                        <a:spcAft>
                          <a:spcPct val="0"/>
                        </a:spcAft>
                        <a:buClrTx/>
                        <a:buSzTx/>
                        <a:buFontTx/>
                        <a:buNone/>
                        <a:tabLst/>
                      </a:pPr>
                      <a:r>
                        <a:rPr kumimoji="0" lang="ja-JP" altLang="en-US" sz="1300" b="1" i="0" u="none" strike="noStrike" cap="none" normalizeH="0" baseline="0" dirty="0" smtClean="0">
                          <a:ln>
                            <a:noFill/>
                          </a:ln>
                          <a:solidFill>
                            <a:srgbClr val="000000"/>
                          </a:solidFill>
                          <a:effectLst/>
                          <a:latin typeface="Arial" charset="0"/>
                          <a:ea typeface="+mn-ea"/>
                        </a:rPr>
                        <a:t>　</a:t>
                      </a:r>
                      <a:r>
                        <a:rPr kumimoji="0" lang="ja-JP" altLang="en-US" sz="1300" b="1" i="0" u="none" strike="noStrike" cap="none" normalizeH="0" baseline="0" dirty="0" smtClean="0">
                          <a:ln>
                            <a:noFill/>
                          </a:ln>
                          <a:solidFill>
                            <a:schemeClr val="tx1"/>
                          </a:solidFill>
                          <a:effectLst/>
                          <a:latin typeface="Arial" charset="0"/>
                          <a:ea typeface="+mn-ea"/>
                        </a:rPr>
                        <a:t>２．公的機関として信用力を活かした住宅・まちづくり施策の推進</a:t>
                      </a:r>
                    </a:p>
                  </a:txBody>
                  <a:tcPr marL="18002" marR="18002" marT="36007"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6E8C2"/>
                    </a:solidFill>
                  </a:tcPr>
                </a:tc>
                <a:extLst>
                  <a:ext uri="{0D108BD9-81ED-4DB2-BD59-A6C34878D82A}">
                    <a16:rowId xmlns:a16="http://schemas.microsoft.com/office/drawing/2014/main" val="10002"/>
                  </a:ext>
                </a:extLst>
              </a:tr>
              <a:tr h="2067718">
                <a:tc>
                  <a:txBody>
                    <a:bodyPr/>
                    <a:lstStyle/>
                    <a:p>
                      <a:pPr marL="0" marR="0" lvl="0" indent="0" algn="l" defTabSz="914400" rtl="0" eaLnBrk="0" fontAlgn="ctr" latinLnBrk="0" hangingPunct="0">
                        <a:lnSpc>
                          <a:spcPct val="100000"/>
                        </a:lnSpc>
                        <a:spcBef>
                          <a:spcPct val="10000"/>
                        </a:spcBef>
                        <a:spcAft>
                          <a:spcPct val="0"/>
                        </a:spcAft>
                        <a:buClr>
                          <a:schemeClr val="folHlink"/>
                        </a:buClr>
                        <a:buSzPct val="95000"/>
                        <a:buFont typeface="Wingdings" pitchFamily="2" charset="2"/>
                        <a:buNone/>
                        <a:tabLst/>
                        <a:defRPr/>
                      </a:pPr>
                      <a:r>
                        <a:rPr kumimoji="1" lang="ja-JP" altLang="en-US" sz="1050" b="0" i="0" u="none" strike="noStrike" cap="none" normalizeH="0" baseline="0" dirty="0" smtClean="0">
                          <a:ln>
                            <a:noFill/>
                          </a:ln>
                          <a:solidFill>
                            <a:schemeClr val="tx1"/>
                          </a:solidFill>
                          <a:effectLst/>
                          <a:latin typeface="Arial" charset="0"/>
                          <a:ea typeface="+mn-ea"/>
                        </a:rPr>
                        <a:t>　</a:t>
                      </a:r>
                      <a:r>
                        <a:rPr kumimoji="1" lang="ja-JP" altLang="en-US" sz="1200" b="0" i="0" u="none" strike="noStrike" cap="none" normalizeH="0" baseline="0" dirty="0" smtClean="0">
                          <a:ln>
                            <a:noFill/>
                          </a:ln>
                          <a:solidFill>
                            <a:schemeClr val="tx1"/>
                          </a:solidFill>
                          <a:effectLst/>
                          <a:latin typeface="Arial" charset="0"/>
                          <a:ea typeface="+mn-ea"/>
                        </a:rPr>
                        <a:t>（１） 住宅確保要配慮者の居住支援</a:t>
                      </a:r>
                    </a:p>
                    <a:p>
                      <a:pPr marL="0" marR="0" lvl="0" indent="0" algn="l" defTabSz="914400" rtl="0" eaLnBrk="0" fontAlgn="ctr" latinLnBrk="0" hangingPunct="0">
                        <a:lnSpc>
                          <a:spcPct val="100000"/>
                        </a:lnSpc>
                        <a:spcBef>
                          <a:spcPct val="10000"/>
                        </a:spcBef>
                        <a:spcAft>
                          <a:spcPct val="0"/>
                        </a:spcAft>
                        <a:buClr>
                          <a:schemeClr val="folHlink"/>
                        </a:buClr>
                        <a:buSzPct val="95000"/>
                        <a:buFont typeface="Wingdings" pitchFamily="2" charset="2"/>
                        <a:buNone/>
                        <a:tabLst/>
                        <a:defRPr/>
                      </a:pPr>
                      <a:r>
                        <a:rPr kumimoji="1" lang="ja-JP" altLang="en-US" sz="1050" b="0" i="0" u="none" strike="noStrike" cap="none" normalizeH="0" baseline="0" dirty="0" smtClean="0">
                          <a:ln>
                            <a:noFill/>
                          </a:ln>
                          <a:solidFill>
                            <a:schemeClr val="tx1"/>
                          </a:solidFill>
                          <a:effectLst/>
                          <a:latin typeface="Arial" charset="0"/>
                          <a:ea typeface="+mn-ea"/>
                        </a:rPr>
                        <a:t>　　・「</a:t>
                      </a:r>
                      <a:r>
                        <a:rPr kumimoji="1" lang="en-US" altLang="ja-JP" sz="1050" b="0" i="0" u="none" strike="noStrike" cap="none" normalizeH="0" baseline="0" dirty="0" smtClean="0">
                          <a:ln>
                            <a:noFill/>
                          </a:ln>
                          <a:solidFill>
                            <a:schemeClr val="tx1"/>
                          </a:solidFill>
                          <a:effectLst/>
                          <a:latin typeface="Arial" charset="0"/>
                          <a:ea typeface="+mn-ea"/>
                        </a:rPr>
                        <a:t>Osaka</a:t>
                      </a:r>
                      <a:r>
                        <a:rPr kumimoji="1" lang="ja-JP" altLang="en-US" sz="1050" b="0" i="0" u="none" strike="noStrike" cap="none" normalizeH="0" baseline="0" dirty="0" smtClean="0">
                          <a:ln>
                            <a:noFill/>
                          </a:ln>
                          <a:solidFill>
                            <a:schemeClr val="tx1"/>
                          </a:solidFill>
                          <a:effectLst/>
                          <a:latin typeface="Arial" charset="0"/>
                          <a:ea typeface="+mn-ea"/>
                        </a:rPr>
                        <a:t>あんしん住まい推進協議会」を大阪府と共に事務局として運営</a:t>
                      </a:r>
                    </a:p>
                    <a:p>
                      <a:pPr marL="0" marR="0" lvl="0" indent="0" algn="l" defTabSz="914400" rtl="0" eaLnBrk="0" fontAlgn="ctr" latinLnBrk="0" hangingPunct="0">
                        <a:lnSpc>
                          <a:spcPct val="100000"/>
                        </a:lnSpc>
                        <a:spcBef>
                          <a:spcPct val="10000"/>
                        </a:spcBef>
                        <a:spcAft>
                          <a:spcPct val="0"/>
                        </a:spcAft>
                        <a:buClr>
                          <a:schemeClr val="folHlink"/>
                        </a:buClr>
                        <a:buSzPct val="95000"/>
                        <a:buFont typeface="Wingdings" pitchFamily="2" charset="2"/>
                        <a:buNone/>
                        <a:tabLst/>
                        <a:defRPr/>
                      </a:pPr>
                      <a:r>
                        <a:rPr kumimoji="1" lang="ja-JP" altLang="en-US" sz="1050" b="0" i="0" u="none" strike="noStrike" cap="none" normalizeH="0" baseline="0" dirty="0" smtClean="0">
                          <a:ln>
                            <a:noFill/>
                          </a:ln>
                          <a:solidFill>
                            <a:schemeClr val="tx1"/>
                          </a:solidFill>
                          <a:effectLst/>
                          <a:latin typeface="Arial" charset="0"/>
                          <a:ea typeface="+mn-ea"/>
                        </a:rPr>
                        <a:t>　　・居住支援の取り組みの発展（居住支援法人との連携等）</a:t>
                      </a:r>
                      <a:endParaRPr kumimoji="1" lang="en-US" altLang="ja-JP" sz="1050" b="0" i="0" u="none" strike="noStrike" cap="none" normalizeH="0" baseline="0" dirty="0" smtClean="0">
                        <a:ln>
                          <a:noFill/>
                        </a:ln>
                        <a:solidFill>
                          <a:schemeClr val="tx1"/>
                        </a:solidFill>
                        <a:effectLst/>
                        <a:latin typeface="Arial" charset="0"/>
                        <a:ea typeface="+mn-ea"/>
                      </a:endParaRPr>
                    </a:p>
                    <a:p>
                      <a:pPr marL="0" marR="0" lvl="0" indent="0" algn="l" defTabSz="914400" rtl="0" eaLnBrk="0" fontAlgn="ctr" latinLnBrk="0" hangingPunct="0">
                        <a:lnSpc>
                          <a:spcPts val="800"/>
                        </a:lnSpc>
                        <a:spcBef>
                          <a:spcPct val="10000"/>
                        </a:spcBef>
                        <a:spcAft>
                          <a:spcPct val="0"/>
                        </a:spcAft>
                        <a:buClr>
                          <a:schemeClr val="folHlink"/>
                        </a:buClr>
                        <a:buSzPct val="95000"/>
                        <a:buFont typeface="Wingdings" pitchFamily="2" charset="2"/>
                        <a:buNone/>
                        <a:tabLst/>
                        <a:defRPr/>
                      </a:pPr>
                      <a:endParaRPr kumimoji="1" lang="en-US" altLang="ja-JP" sz="1200" b="0" i="0" u="none" strike="noStrike" cap="none" normalizeH="0" baseline="0" dirty="0" smtClean="0">
                        <a:ln>
                          <a:noFill/>
                        </a:ln>
                        <a:solidFill>
                          <a:schemeClr val="tx1"/>
                        </a:solidFill>
                        <a:effectLst/>
                        <a:latin typeface="Arial" charset="0"/>
                        <a:ea typeface="+mn-ea"/>
                      </a:endParaRPr>
                    </a:p>
                    <a:p>
                      <a:pPr marL="0" marR="0" lvl="0" indent="0" algn="l" defTabSz="914400" rtl="0" eaLnBrk="0" fontAlgn="ctr" latinLnBrk="0" hangingPunct="0">
                        <a:lnSpc>
                          <a:spcPct val="100000"/>
                        </a:lnSpc>
                        <a:spcBef>
                          <a:spcPct val="10000"/>
                        </a:spcBef>
                        <a:spcAft>
                          <a:spcPct val="0"/>
                        </a:spcAft>
                        <a:buClr>
                          <a:schemeClr val="folHlink"/>
                        </a:buClr>
                        <a:buSzPct val="95000"/>
                        <a:buFont typeface="Wingdings" pitchFamily="2" charset="2"/>
                        <a:buNone/>
                        <a:tabLst/>
                        <a:defRPr/>
                      </a:pPr>
                      <a:r>
                        <a:rPr kumimoji="1" lang="ja-JP" altLang="en-US" sz="1200" b="0" i="0" u="none" strike="noStrike" cap="none" normalizeH="0" baseline="0" dirty="0" smtClean="0">
                          <a:ln>
                            <a:noFill/>
                          </a:ln>
                          <a:solidFill>
                            <a:schemeClr val="tx1"/>
                          </a:solidFill>
                          <a:effectLst/>
                          <a:latin typeface="Arial" charset="0"/>
                          <a:ea typeface="+mn-ea"/>
                        </a:rPr>
                        <a:t>　（２） 分譲マンションの管理の適正化</a:t>
                      </a:r>
                    </a:p>
                    <a:p>
                      <a:pPr marL="0" marR="0" lvl="0" indent="0" algn="l" defTabSz="914400" rtl="0" eaLnBrk="0" fontAlgn="ctr" latinLnBrk="0" hangingPunct="0">
                        <a:lnSpc>
                          <a:spcPct val="100000"/>
                        </a:lnSpc>
                        <a:spcBef>
                          <a:spcPct val="10000"/>
                        </a:spcBef>
                        <a:spcAft>
                          <a:spcPct val="0"/>
                        </a:spcAft>
                        <a:buClr>
                          <a:schemeClr val="folHlink"/>
                        </a:buClr>
                        <a:buSzPct val="95000"/>
                        <a:buFont typeface="Wingdings" pitchFamily="2" charset="2"/>
                        <a:buNone/>
                        <a:tabLst/>
                        <a:defRPr/>
                      </a:pPr>
                      <a:r>
                        <a:rPr kumimoji="1" lang="ja-JP" altLang="en-US" sz="1050" b="0" i="0" u="none" strike="noStrike" cap="none" normalizeH="0" baseline="0" dirty="0" smtClean="0">
                          <a:ln>
                            <a:noFill/>
                          </a:ln>
                          <a:solidFill>
                            <a:schemeClr val="tx1"/>
                          </a:solidFill>
                          <a:effectLst/>
                          <a:latin typeface="Arial" charset="0"/>
                          <a:ea typeface="+mn-ea"/>
                        </a:rPr>
                        <a:t>　　・「大阪府分譲ﾏﾝｼｮﾝ管理・建替えｻﾎﾟｰﾄｼｽﾃﾑ推進協議会」の構成団体として支援</a:t>
                      </a:r>
                    </a:p>
                    <a:p>
                      <a:pPr marL="0" marR="0" lvl="0" indent="0" algn="l" defTabSz="914400" rtl="0" eaLnBrk="0" fontAlgn="ctr" latinLnBrk="0" hangingPunct="0">
                        <a:lnSpc>
                          <a:spcPct val="100000"/>
                        </a:lnSpc>
                        <a:spcBef>
                          <a:spcPct val="10000"/>
                        </a:spcBef>
                        <a:spcAft>
                          <a:spcPct val="0"/>
                        </a:spcAft>
                        <a:buClr>
                          <a:schemeClr val="folHlink"/>
                        </a:buClr>
                        <a:buSzPct val="95000"/>
                        <a:buFont typeface="Wingdings" pitchFamily="2" charset="2"/>
                        <a:buNone/>
                        <a:tabLst/>
                        <a:defRPr/>
                      </a:pPr>
                      <a:r>
                        <a:rPr kumimoji="1" lang="ja-JP" altLang="en-US" sz="1050" b="0" i="0" u="none" strike="noStrike" cap="none" normalizeH="0" baseline="0" dirty="0" smtClean="0">
                          <a:ln>
                            <a:noFill/>
                          </a:ln>
                          <a:solidFill>
                            <a:schemeClr val="tx1"/>
                          </a:solidFill>
                          <a:effectLst/>
                          <a:latin typeface="Arial" charset="0"/>
                          <a:ea typeface="+mn-ea"/>
                        </a:rPr>
                        <a:t>　　・施策の実施主体である市・大阪府を通じた支援（修繕に関する企画又は実施の調整に関する業務等）</a:t>
                      </a:r>
                      <a:endParaRPr kumimoji="1" lang="en-US" altLang="ja-JP" sz="1050" b="0" i="0" u="none" strike="noStrike" cap="none" normalizeH="0" baseline="0" dirty="0" smtClean="0">
                        <a:ln>
                          <a:noFill/>
                        </a:ln>
                        <a:solidFill>
                          <a:schemeClr val="tx1"/>
                        </a:solidFill>
                        <a:effectLst/>
                        <a:latin typeface="Arial" charset="0"/>
                        <a:ea typeface="+mn-ea"/>
                      </a:endParaRPr>
                    </a:p>
                    <a:p>
                      <a:pPr marL="0" marR="0" lvl="0" indent="0" algn="l" defTabSz="914400" rtl="0" eaLnBrk="0" fontAlgn="ctr" latinLnBrk="0" hangingPunct="0">
                        <a:lnSpc>
                          <a:spcPts val="800"/>
                        </a:lnSpc>
                        <a:spcBef>
                          <a:spcPct val="10000"/>
                        </a:spcBef>
                        <a:spcAft>
                          <a:spcPct val="0"/>
                        </a:spcAft>
                        <a:buClr>
                          <a:schemeClr val="folHlink"/>
                        </a:buClr>
                        <a:buSzPct val="95000"/>
                        <a:buFont typeface="Wingdings" pitchFamily="2" charset="2"/>
                        <a:buNone/>
                        <a:tabLst/>
                        <a:defRPr/>
                      </a:pPr>
                      <a:endParaRPr kumimoji="1" lang="ja-JP" altLang="en-US" sz="1050" b="0" i="0" u="none" strike="noStrike" cap="none" normalizeH="0" baseline="0" dirty="0" smtClean="0">
                        <a:ln>
                          <a:noFill/>
                        </a:ln>
                        <a:solidFill>
                          <a:schemeClr val="tx1"/>
                        </a:solidFill>
                        <a:effectLst/>
                        <a:latin typeface="Arial" charset="0"/>
                        <a:ea typeface="+mn-ea"/>
                      </a:endParaRPr>
                    </a:p>
                    <a:p>
                      <a:pPr marL="0" marR="0" lvl="0" indent="0" algn="l" defTabSz="914400" rtl="0" eaLnBrk="0" fontAlgn="ctr" latinLnBrk="0" hangingPunct="0">
                        <a:lnSpc>
                          <a:spcPct val="100000"/>
                        </a:lnSpc>
                        <a:spcBef>
                          <a:spcPct val="10000"/>
                        </a:spcBef>
                        <a:spcAft>
                          <a:spcPct val="0"/>
                        </a:spcAft>
                        <a:buClr>
                          <a:schemeClr val="folHlink"/>
                        </a:buClr>
                        <a:buSzPct val="95000"/>
                        <a:buFont typeface="Wingdings" pitchFamily="2" charset="2"/>
                        <a:buNone/>
                        <a:tabLst/>
                        <a:defRPr/>
                      </a:pPr>
                      <a:r>
                        <a:rPr kumimoji="1" lang="ja-JP" altLang="en-US" sz="1200" b="0" i="0" u="none" strike="noStrike" cap="none" normalizeH="0" baseline="0" dirty="0" smtClean="0">
                          <a:ln>
                            <a:noFill/>
                          </a:ln>
                          <a:solidFill>
                            <a:schemeClr val="tx1"/>
                          </a:solidFill>
                          <a:effectLst/>
                          <a:latin typeface="Arial" charset="0"/>
                          <a:ea typeface="+mn-ea"/>
                        </a:rPr>
                        <a:t>　（３） 住情報の提供や住宅市場の環境整備</a:t>
                      </a:r>
                    </a:p>
                    <a:p>
                      <a:pPr marL="0" marR="0" lvl="0" indent="0" algn="l" defTabSz="914400" rtl="0" eaLnBrk="0" fontAlgn="ctr" latinLnBrk="0" hangingPunct="0">
                        <a:lnSpc>
                          <a:spcPct val="100000"/>
                        </a:lnSpc>
                        <a:spcBef>
                          <a:spcPct val="10000"/>
                        </a:spcBef>
                        <a:spcAft>
                          <a:spcPct val="0"/>
                        </a:spcAft>
                        <a:buClr>
                          <a:schemeClr val="folHlink"/>
                        </a:buClr>
                        <a:buSzPct val="95000"/>
                        <a:buFont typeface="Wingdings" pitchFamily="2" charset="2"/>
                        <a:buNone/>
                        <a:tabLst/>
                        <a:defRPr/>
                      </a:pPr>
                      <a:r>
                        <a:rPr kumimoji="1" lang="ja-JP" altLang="en-US" sz="1050" b="0" i="0" u="none" strike="noStrike" cap="none" normalizeH="0" baseline="0" dirty="0" smtClean="0">
                          <a:ln>
                            <a:noFill/>
                          </a:ln>
                          <a:solidFill>
                            <a:schemeClr val="tx1"/>
                          </a:solidFill>
                          <a:effectLst/>
                          <a:latin typeface="Arial" charset="0"/>
                          <a:ea typeface="+mn-ea"/>
                        </a:rPr>
                        <a:t>　　・住まいやまちへの関心・理解を深め、多世代が安心・快適に暮らせるよう住情報を発信</a:t>
                      </a:r>
                    </a:p>
                    <a:p>
                      <a:pPr marL="0" marR="0" lvl="0" indent="0" algn="l" defTabSz="914400" rtl="0" eaLnBrk="0" fontAlgn="ctr" latinLnBrk="0" hangingPunct="0">
                        <a:lnSpc>
                          <a:spcPct val="100000"/>
                        </a:lnSpc>
                        <a:spcBef>
                          <a:spcPct val="10000"/>
                        </a:spcBef>
                        <a:spcAft>
                          <a:spcPct val="0"/>
                        </a:spcAft>
                        <a:buClr>
                          <a:schemeClr val="folHlink"/>
                        </a:buClr>
                        <a:buSzPct val="95000"/>
                        <a:buFont typeface="Wingdings" pitchFamily="2" charset="2"/>
                        <a:buNone/>
                        <a:tabLst/>
                        <a:defRPr/>
                      </a:pPr>
                      <a:r>
                        <a:rPr kumimoji="1" lang="ja-JP" altLang="en-US" sz="1050" b="0" i="0" u="none" strike="noStrike" cap="none" normalizeH="0" baseline="0" dirty="0" smtClean="0">
                          <a:ln>
                            <a:noFill/>
                          </a:ln>
                          <a:solidFill>
                            <a:schemeClr val="tx1"/>
                          </a:solidFill>
                          <a:effectLst/>
                          <a:latin typeface="Arial" charset="0"/>
                          <a:ea typeface="+mn-ea"/>
                        </a:rPr>
                        <a:t>　　・リノベ市場の活性化等により、空家の適正管理及び空家対策によるまちづくりを推進</a:t>
                      </a:r>
                    </a:p>
                  </a:txBody>
                  <a:tcPr marL="18002" marR="18002" marT="36007"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794082263"/>
                  </a:ext>
                </a:extLst>
              </a:tr>
              <a:tr h="315627">
                <a:tc>
                  <a:txBody>
                    <a:bodyPr/>
                    <a:lstStyle/>
                    <a:p>
                      <a:pPr marL="123825" marR="0" lvl="0" indent="-123825" algn="l" defTabSz="914400" rtl="0" eaLnBrk="1" fontAlgn="base" latinLnBrk="0" hangingPunct="1">
                        <a:lnSpc>
                          <a:spcPct val="100000"/>
                        </a:lnSpc>
                        <a:spcBef>
                          <a:spcPct val="20000"/>
                        </a:spcBef>
                        <a:spcAft>
                          <a:spcPct val="0"/>
                        </a:spcAft>
                        <a:buClrTx/>
                        <a:buSzTx/>
                        <a:buFontTx/>
                        <a:buNone/>
                        <a:tabLst/>
                      </a:pPr>
                      <a:r>
                        <a:rPr kumimoji="0" lang="ja-JP" altLang="en-US" sz="1300" b="1" i="0" u="none" strike="noStrike" cap="none" normalizeH="0" baseline="0" dirty="0" smtClean="0">
                          <a:ln>
                            <a:noFill/>
                          </a:ln>
                          <a:solidFill>
                            <a:srgbClr val="000000"/>
                          </a:solidFill>
                          <a:effectLst/>
                          <a:latin typeface="Arial" charset="0"/>
                          <a:ea typeface="+mn-ea"/>
                        </a:rPr>
                        <a:t>　３．知識と経験を活かした住宅・まちづくり施策の推進</a:t>
                      </a:r>
                      <a:endParaRPr kumimoji="0" lang="ja-JP" altLang="en-US" sz="1300" b="1" i="0" u="none" strike="noStrike" cap="none" normalizeH="0" baseline="0" dirty="0" smtClean="0">
                        <a:ln>
                          <a:noFill/>
                        </a:ln>
                        <a:solidFill>
                          <a:schemeClr val="tx1"/>
                        </a:solidFill>
                        <a:effectLst/>
                        <a:latin typeface="Arial" charset="0"/>
                        <a:ea typeface="+mn-ea"/>
                      </a:endParaRPr>
                    </a:p>
                  </a:txBody>
                  <a:tcPr marL="18002" marR="18002" marT="36007"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6E8C2"/>
                    </a:solidFill>
                  </a:tcPr>
                </a:tc>
                <a:extLst>
                  <a:ext uri="{0D108BD9-81ED-4DB2-BD59-A6C34878D82A}">
                    <a16:rowId xmlns:a16="http://schemas.microsoft.com/office/drawing/2014/main" val="10003"/>
                  </a:ext>
                </a:extLst>
              </a:tr>
              <a:tr h="1961468">
                <a:tc>
                  <a:txBody>
                    <a:bodyPr/>
                    <a:lstStyle/>
                    <a:p>
                      <a:pPr marL="0" marR="0" lvl="0" indent="0" algn="l" defTabSz="914400" rtl="0" eaLnBrk="1" fontAlgn="base" latinLnBrk="0" hangingPunct="1">
                        <a:lnSpc>
                          <a:spcPct val="100000"/>
                        </a:lnSpc>
                        <a:spcBef>
                          <a:spcPct val="10000"/>
                        </a:spcBef>
                        <a:spcAft>
                          <a:spcPct val="0"/>
                        </a:spcAft>
                        <a:buClr>
                          <a:schemeClr val="folHlink"/>
                        </a:buClr>
                        <a:buSzPct val="95000"/>
                        <a:buFont typeface="Wingdings" pitchFamily="2" charset="2"/>
                        <a:buNone/>
                        <a:tabLst/>
                      </a:pPr>
                      <a:r>
                        <a:rPr kumimoji="1" lang="ja-JP" altLang="en-US" sz="1200" b="0" i="0" u="none" strike="noStrike" cap="none" normalizeH="0" baseline="0" dirty="0" smtClean="0">
                          <a:ln>
                            <a:noFill/>
                          </a:ln>
                          <a:solidFill>
                            <a:schemeClr val="tx1"/>
                          </a:solidFill>
                          <a:effectLst/>
                          <a:latin typeface="Arial" charset="0"/>
                          <a:ea typeface="+mn-ea"/>
                        </a:rPr>
                        <a:t>　（１） 技術力を活かした市町村からの受託業務</a:t>
                      </a:r>
                    </a:p>
                    <a:p>
                      <a:pPr marL="0" marR="0" lvl="0" indent="0" algn="l" defTabSz="914400" rtl="0" eaLnBrk="1" fontAlgn="base" latinLnBrk="0" hangingPunct="1">
                        <a:lnSpc>
                          <a:spcPct val="100000"/>
                        </a:lnSpc>
                        <a:spcBef>
                          <a:spcPct val="10000"/>
                        </a:spcBef>
                        <a:spcAft>
                          <a:spcPct val="0"/>
                        </a:spcAft>
                        <a:buClr>
                          <a:schemeClr val="folHlink"/>
                        </a:buClr>
                        <a:buSzPct val="95000"/>
                        <a:buFont typeface="Wingdings" pitchFamily="2" charset="2"/>
                        <a:buNone/>
                        <a:tabLst/>
                      </a:pPr>
                      <a:r>
                        <a:rPr kumimoji="1" lang="ja-JP" altLang="en-US" sz="1050" b="0" i="0" u="none" strike="noStrike" cap="none" normalizeH="0" baseline="0" dirty="0" smtClean="0">
                          <a:ln>
                            <a:noFill/>
                          </a:ln>
                          <a:solidFill>
                            <a:schemeClr val="tx1"/>
                          </a:solidFill>
                          <a:effectLst/>
                          <a:latin typeface="Arial" charset="0"/>
                          <a:ea typeface="+mn-ea"/>
                        </a:rPr>
                        <a:t>　　・市町営住宅等の建替えや維持管理など、公共施設の老朽化に対応する技術職員が不足している市町村</a:t>
                      </a:r>
                      <a:endParaRPr kumimoji="1" lang="en-US" altLang="ja-JP" sz="1050" b="0" i="0" u="none" strike="noStrike" cap="none" normalizeH="0" baseline="0" dirty="0" smtClean="0">
                        <a:ln>
                          <a:noFill/>
                        </a:ln>
                        <a:solidFill>
                          <a:schemeClr val="tx1"/>
                        </a:solidFill>
                        <a:effectLst/>
                        <a:latin typeface="Arial" charset="0"/>
                        <a:ea typeface="+mn-ea"/>
                      </a:endParaRPr>
                    </a:p>
                    <a:p>
                      <a:pPr marL="0" marR="0" lvl="0" indent="0" algn="l" defTabSz="914400" rtl="0" eaLnBrk="1" fontAlgn="base" latinLnBrk="0" hangingPunct="1">
                        <a:lnSpc>
                          <a:spcPct val="100000"/>
                        </a:lnSpc>
                        <a:spcBef>
                          <a:spcPct val="10000"/>
                        </a:spcBef>
                        <a:spcAft>
                          <a:spcPct val="0"/>
                        </a:spcAft>
                        <a:buClr>
                          <a:schemeClr val="folHlink"/>
                        </a:buClr>
                        <a:buSzPct val="95000"/>
                        <a:buFont typeface="Wingdings" pitchFamily="2" charset="2"/>
                        <a:buNone/>
                        <a:tabLst/>
                      </a:pPr>
                      <a:r>
                        <a:rPr kumimoji="1" lang="ja-JP" altLang="en-US" sz="1050" b="0" i="0" u="none" strike="noStrike" cap="none" normalizeH="0" baseline="0" dirty="0" smtClean="0">
                          <a:ln>
                            <a:noFill/>
                          </a:ln>
                          <a:solidFill>
                            <a:schemeClr val="tx1"/>
                          </a:solidFill>
                          <a:effectLst/>
                          <a:latin typeface="Arial" charset="0"/>
                          <a:ea typeface="+mn-ea"/>
                        </a:rPr>
                        <a:t>　　 </a:t>
                      </a:r>
                      <a:r>
                        <a:rPr kumimoji="1" lang="ja-JP" altLang="en-US" sz="1050" b="0" i="0" u="none" strike="noStrike" cap="none" normalizeH="0" baseline="0" dirty="0" err="1" smtClean="0">
                          <a:ln>
                            <a:noFill/>
                          </a:ln>
                          <a:solidFill>
                            <a:schemeClr val="tx1"/>
                          </a:solidFill>
                          <a:effectLst/>
                          <a:latin typeface="Arial" charset="0"/>
                          <a:ea typeface="+mn-ea"/>
                        </a:rPr>
                        <a:t>への</a:t>
                      </a:r>
                      <a:r>
                        <a:rPr kumimoji="1" lang="ja-JP" altLang="en-US" sz="1050" b="0" i="0" u="none" strike="noStrike" cap="none" normalizeH="0" baseline="0" dirty="0" smtClean="0">
                          <a:ln>
                            <a:noFill/>
                          </a:ln>
                          <a:solidFill>
                            <a:schemeClr val="tx1"/>
                          </a:solidFill>
                          <a:effectLst/>
                          <a:latin typeface="Arial" charset="0"/>
                          <a:ea typeface="+mn-ea"/>
                        </a:rPr>
                        <a:t>支援方策の検討</a:t>
                      </a:r>
                      <a:endParaRPr kumimoji="1" lang="en-US" altLang="ja-JP" sz="1050" b="0" i="0" u="none" strike="noStrike" cap="none" normalizeH="0" baseline="0" dirty="0" smtClean="0">
                        <a:ln>
                          <a:noFill/>
                        </a:ln>
                        <a:solidFill>
                          <a:schemeClr val="tx1"/>
                        </a:solidFill>
                        <a:effectLst/>
                        <a:latin typeface="Arial" charset="0"/>
                        <a:ea typeface="+mn-ea"/>
                      </a:endParaRPr>
                    </a:p>
                    <a:p>
                      <a:pPr marL="0" marR="0" lvl="0" indent="0" algn="l" defTabSz="914400" rtl="0" eaLnBrk="1" fontAlgn="base" latinLnBrk="0" hangingPunct="1">
                        <a:lnSpc>
                          <a:spcPts val="800"/>
                        </a:lnSpc>
                        <a:spcBef>
                          <a:spcPct val="10000"/>
                        </a:spcBef>
                        <a:spcAft>
                          <a:spcPct val="0"/>
                        </a:spcAft>
                        <a:buClr>
                          <a:schemeClr val="folHlink"/>
                        </a:buClr>
                        <a:buSzPct val="95000"/>
                        <a:buFont typeface="Wingdings" pitchFamily="2" charset="2"/>
                        <a:buNone/>
                        <a:tabLst/>
                      </a:pPr>
                      <a:endParaRPr kumimoji="1" lang="en-US" altLang="ja-JP" sz="1200" b="0" i="0" u="none" strike="noStrike" cap="none" normalizeH="0" baseline="0" dirty="0" smtClean="0">
                        <a:ln>
                          <a:noFill/>
                        </a:ln>
                        <a:solidFill>
                          <a:schemeClr val="tx1"/>
                        </a:solidFill>
                        <a:effectLst/>
                        <a:latin typeface="Arial" charset="0"/>
                        <a:ea typeface="+mn-ea"/>
                      </a:endParaRPr>
                    </a:p>
                    <a:p>
                      <a:pPr marL="0" marR="0" lvl="0" indent="0" algn="l" defTabSz="914400" rtl="0" eaLnBrk="1" fontAlgn="base" latinLnBrk="0" hangingPunct="1">
                        <a:lnSpc>
                          <a:spcPct val="100000"/>
                        </a:lnSpc>
                        <a:spcBef>
                          <a:spcPct val="10000"/>
                        </a:spcBef>
                        <a:spcAft>
                          <a:spcPct val="0"/>
                        </a:spcAft>
                        <a:buClr>
                          <a:schemeClr val="folHlink"/>
                        </a:buClr>
                        <a:buSzPct val="95000"/>
                        <a:buFont typeface="Wingdings" pitchFamily="2" charset="2"/>
                        <a:buNone/>
                        <a:tabLst/>
                      </a:pPr>
                      <a:r>
                        <a:rPr kumimoji="1" lang="ja-JP" altLang="en-US" sz="1200" b="0" i="0" u="none" strike="noStrike" cap="none" normalizeH="0" baseline="0" dirty="0" smtClean="0">
                          <a:ln>
                            <a:noFill/>
                          </a:ln>
                          <a:solidFill>
                            <a:schemeClr val="tx1"/>
                          </a:solidFill>
                          <a:effectLst/>
                          <a:latin typeface="Arial" charset="0"/>
                          <a:ea typeface="+mn-ea"/>
                        </a:rPr>
                        <a:t>　（２） 府営住宅の計画修繕業務（管理代行制度）</a:t>
                      </a:r>
                    </a:p>
                    <a:p>
                      <a:pPr marL="0" marR="0" lvl="0" indent="0" algn="l" defTabSz="914400" rtl="0" eaLnBrk="1" fontAlgn="base" latinLnBrk="0" hangingPunct="1">
                        <a:lnSpc>
                          <a:spcPct val="100000"/>
                        </a:lnSpc>
                        <a:spcBef>
                          <a:spcPct val="10000"/>
                        </a:spcBef>
                        <a:spcAft>
                          <a:spcPct val="0"/>
                        </a:spcAft>
                        <a:buClr>
                          <a:schemeClr val="folHlink"/>
                        </a:buClr>
                        <a:buSzPct val="95000"/>
                        <a:buFont typeface="Wingdings" pitchFamily="2" charset="2"/>
                        <a:buNone/>
                        <a:tabLst/>
                      </a:pPr>
                      <a:r>
                        <a:rPr kumimoji="1" lang="ja-JP" altLang="en-US" sz="1050" b="0" i="0" u="none" strike="noStrike" cap="none" normalizeH="0" baseline="0" dirty="0" smtClean="0">
                          <a:ln>
                            <a:noFill/>
                          </a:ln>
                          <a:solidFill>
                            <a:schemeClr val="tx1"/>
                          </a:solidFill>
                          <a:effectLst/>
                          <a:latin typeface="Arial" charset="0"/>
                          <a:ea typeface="+mn-ea"/>
                        </a:rPr>
                        <a:t>　　・長年の技術と経験の蓄積を活かし、大阪府内すべての府営住宅の計画修繕を適正に実施</a:t>
                      </a:r>
                      <a:endParaRPr kumimoji="1" lang="en-US" altLang="ja-JP" sz="1050" b="0" i="0" u="none" strike="noStrike" cap="none" normalizeH="0" baseline="0" dirty="0" smtClean="0">
                        <a:ln>
                          <a:noFill/>
                        </a:ln>
                        <a:solidFill>
                          <a:schemeClr val="tx1"/>
                        </a:solidFill>
                        <a:effectLst/>
                        <a:latin typeface="Arial" charset="0"/>
                        <a:ea typeface="+mn-ea"/>
                      </a:endParaRPr>
                    </a:p>
                    <a:p>
                      <a:pPr marL="0" marR="0" lvl="0" indent="0" algn="l" defTabSz="914400" rtl="0" eaLnBrk="1" fontAlgn="base" latinLnBrk="0" hangingPunct="1">
                        <a:lnSpc>
                          <a:spcPts val="800"/>
                        </a:lnSpc>
                        <a:spcBef>
                          <a:spcPct val="10000"/>
                        </a:spcBef>
                        <a:spcAft>
                          <a:spcPct val="0"/>
                        </a:spcAft>
                        <a:buClr>
                          <a:schemeClr val="folHlink"/>
                        </a:buClr>
                        <a:buSzPct val="95000"/>
                        <a:buFont typeface="Wingdings" pitchFamily="2" charset="2"/>
                        <a:buNone/>
                        <a:tabLst/>
                      </a:pPr>
                      <a:endParaRPr kumimoji="1" lang="en-US" altLang="ja-JP" sz="1050" b="0" i="0" u="none" strike="noStrike" cap="none" normalizeH="0" baseline="0" dirty="0" smtClean="0">
                        <a:ln>
                          <a:noFill/>
                        </a:ln>
                        <a:solidFill>
                          <a:schemeClr val="tx1"/>
                        </a:solidFill>
                        <a:effectLst/>
                        <a:latin typeface="Arial" charset="0"/>
                        <a:ea typeface="+mn-ea"/>
                      </a:endParaRPr>
                    </a:p>
                    <a:p>
                      <a:pPr marL="0" marR="0" lvl="0" indent="0" algn="l" defTabSz="914400" rtl="0" eaLnBrk="1" fontAlgn="base" latinLnBrk="0" hangingPunct="1">
                        <a:lnSpc>
                          <a:spcPct val="100000"/>
                        </a:lnSpc>
                        <a:spcBef>
                          <a:spcPct val="10000"/>
                        </a:spcBef>
                        <a:spcAft>
                          <a:spcPct val="0"/>
                        </a:spcAft>
                        <a:buClr>
                          <a:schemeClr val="folHlink"/>
                        </a:buClr>
                        <a:buSzPct val="95000"/>
                        <a:buFont typeface="Wingdings" pitchFamily="2" charset="2"/>
                        <a:buNone/>
                        <a:tabLst/>
                      </a:pPr>
                      <a:r>
                        <a:rPr kumimoji="1" lang="ja-JP" altLang="en-US" sz="1200" b="0" i="0" u="none" strike="noStrike" cap="none" normalizeH="0" baseline="0" dirty="0" smtClean="0">
                          <a:ln>
                            <a:noFill/>
                          </a:ln>
                          <a:solidFill>
                            <a:schemeClr val="tx1"/>
                          </a:solidFill>
                          <a:effectLst/>
                          <a:latin typeface="Arial" charset="0"/>
                          <a:ea typeface="+mn-ea"/>
                        </a:rPr>
                        <a:t>　（３） その他受託業務の拡大</a:t>
                      </a:r>
                    </a:p>
                    <a:p>
                      <a:pPr marL="0" marR="0" lvl="0" indent="0" algn="l" defTabSz="914400" rtl="0" eaLnBrk="1" fontAlgn="base" latinLnBrk="0" hangingPunct="1">
                        <a:lnSpc>
                          <a:spcPct val="100000"/>
                        </a:lnSpc>
                        <a:spcBef>
                          <a:spcPct val="10000"/>
                        </a:spcBef>
                        <a:spcAft>
                          <a:spcPct val="0"/>
                        </a:spcAft>
                        <a:buClr>
                          <a:schemeClr val="folHlink"/>
                        </a:buClr>
                        <a:buSzPct val="95000"/>
                        <a:buFont typeface="Wingdings" pitchFamily="2" charset="2"/>
                        <a:buNone/>
                        <a:tabLst/>
                      </a:pPr>
                      <a:r>
                        <a:rPr kumimoji="1" lang="ja-JP" altLang="en-US" sz="1050" b="0" i="0" u="none" strike="noStrike" cap="none" normalizeH="0" baseline="0" dirty="0" smtClean="0">
                          <a:ln>
                            <a:noFill/>
                          </a:ln>
                          <a:solidFill>
                            <a:schemeClr val="tx1"/>
                          </a:solidFill>
                          <a:effectLst/>
                          <a:latin typeface="Arial" charset="0"/>
                          <a:ea typeface="+mn-ea"/>
                        </a:rPr>
                        <a:t>　　・府（市）営住宅や府（市）有施設の建替・改修等の工事監理・建築設計業務</a:t>
                      </a:r>
                    </a:p>
                    <a:p>
                      <a:pPr marL="0" marR="0" lvl="0" indent="0" algn="l" defTabSz="914400" rtl="0" eaLnBrk="1" fontAlgn="base" latinLnBrk="0" hangingPunct="1">
                        <a:lnSpc>
                          <a:spcPct val="100000"/>
                        </a:lnSpc>
                        <a:spcBef>
                          <a:spcPct val="10000"/>
                        </a:spcBef>
                        <a:spcAft>
                          <a:spcPct val="0"/>
                        </a:spcAft>
                        <a:buClr>
                          <a:schemeClr val="folHlink"/>
                        </a:buClr>
                        <a:buSzPct val="95000"/>
                        <a:buFont typeface="Wingdings" pitchFamily="2" charset="2"/>
                        <a:buNone/>
                        <a:tabLst/>
                      </a:pPr>
                      <a:r>
                        <a:rPr kumimoji="1" lang="ja-JP" altLang="en-US" sz="1050" b="0" i="0" u="none" strike="noStrike" cap="none" normalizeH="0" baseline="0" dirty="0" smtClean="0">
                          <a:ln>
                            <a:noFill/>
                          </a:ln>
                          <a:solidFill>
                            <a:schemeClr val="tx1"/>
                          </a:solidFill>
                          <a:effectLst/>
                          <a:latin typeface="Arial" charset="0"/>
                          <a:ea typeface="+mn-ea"/>
                        </a:rPr>
                        <a:t>　　・特優賃・高優賃の審査業務（大阪府から受託）</a:t>
                      </a:r>
                    </a:p>
                  </a:txBody>
                  <a:tcPr marL="18002" marR="18002" marT="36007"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797806038"/>
                  </a:ext>
                </a:extLst>
              </a:tr>
            </a:tbl>
          </a:graphicData>
        </a:graphic>
      </p:graphicFrame>
      <p:graphicFrame>
        <p:nvGraphicFramePr>
          <p:cNvPr id="16" name="Group 1068"/>
          <p:cNvGraphicFramePr>
            <a:graphicFrameLocks noGrp="1"/>
          </p:cNvGraphicFramePr>
          <p:nvPr>
            <p:extLst>
              <p:ext uri="{D42A27DB-BD31-4B8C-83A1-F6EECF244321}">
                <p14:modId xmlns:p14="http://schemas.microsoft.com/office/powerpoint/2010/main" val="1801268803"/>
              </p:ext>
            </p:extLst>
          </p:nvPr>
        </p:nvGraphicFramePr>
        <p:xfrm>
          <a:off x="6380064" y="120079"/>
          <a:ext cx="6357440" cy="9459246"/>
        </p:xfrm>
        <a:graphic>
          <a:graphicData uri="http://schemas.openxmlformats.org/drawingml/2006/table">
            <a:tbl>
              <a:tblPr/>
              <a:tblGrid>
                <a:gridCol w="6357440">
                  <a:extLst>
                    <a:ext uri="{9D8B030D-6E8A-4147-A177-3AD203B41FA5}">
                      <a16:colId xmlns:a16="http://schemas.microsoft.com/office/drawing/2014/main" val="20000"/>
                    </a:ext>
                  </a:extLst>
                </a:gridCol>
              </a:tblGrid>
              <a:tr h="792847">
                <a:tc>
                  <a:txBody>
                    <a:bodyPr/>
                    <a:lstStyle/>
                    <a:p>
                      <a:pPr marL="123825" marR="0" lvl="0" indent="-123825" algn="l" defTabSz="914400" rtl="0" eaLnBrk="1" fontAlgn="base" latinLnBrk="0" hangingPunct="1">
                        <a:lnSpc>
                          <a:spcPct val="100000"/>
                        </a:lnSpc>
                        <a:spcBef>
                          <a:spcPct val="20000"/>
                        </a:spcBef>
                        <a:spcAft>
                          <a:spcPct val="0"/>
                        </a:spcAft>
                        <a:buClrTx/>
                        <a:buSzTx/>
                        <a:buFontTx/>
                        <a:buNone/>
                        <a:tabLst/>
                        <a:defRPr/>
                      </a:pPr>
                      <a:r>
                        <a:rPr kumimoji="0" lang="ja-JP" altLang="en-US" sz="1800" b="1" i="0" u="none" strike="noStrike" cap="none" normalizeH="0" baseline="0" dirty="0" smtClean="0">
                          <a:ln>
                            <a:noFill/>
                          </a:ln>
                          <a:solidFill>
                            <a:schemeClr val="bg1"/>
                          </a:solidFill>
                          <a:effectLst/>
                          <a:latin typeface="HGSｺﾞｼｯｸE" panose="020B0900000000000000" pitchFamily="50" charset="-128"/>
                          <a:ea typeface="HGSｺﾞｼｯｸE" panose="020B0900000000000000" pitchFamily="50" charset="-128"/>
                        </a:rPr>
                        <a:t>　</a:t>
                      </a:r>
                      <a:r>
                        <a:rPr kumimoji="0" lang="en-US" altLang="ja-JP" sz="1800" b="1" i="0" u="none" strike="noStrike" cap="none" normalizeH="0" baseline="0" dirty="0" smtClean="0">
                          <a:ln>
                            <a:noFill/>
                          </a:ln>
                          <a:solidFill>
                            <a:schemeClr val="bg1"/>
                          </a:solidFill>
                          <a:effectLst/>
                          <a:latin typeface="HGSｺﾞｼｯｸE" panose="020B0900000000000000" pitchFamily="50" charset="-128"/>
                          <a:ea typeface="HGSｺﾞｼｯｸE" panose="020B0900000000000000" pitchFamily="50" charset="-128"/>
                        </a:rPr>
                        <a:t>Ⅱ</a:t>
                      </a:r>
                      <a:r>
                        <a:rPr kumimoji="0" lang="ja-JP" altLang="en-US" sz="1800" b="1" i="0" u="none" strike="noStrike" cap="none" normalizeH="0" baseline="0" dirty="0" smtClean="0">
                          <a:ln>
                            <a:noFill/>
                          </a:ln>
                          <a:solidFill>
                            <a:schemeClr val="bg1"/>
                          </a:solidFill>
                          <a:effectLst/>
                          <a:latin typeface="HGSｺﾞｼｯｸE" panose="020B0900000000000000" pitchFamily="50" charset="-128"/>
                          <a:ea typeface="HGSｺﾞｼｯｸE" panose="020B0900000000000000" pitchFamily="50" charset="-128"/>
                        </a:rPr>
                        <a:t>　自立した経営体の確立に向け、さらなる</a:t>
                      </a:r>
                      <a:endParaRPr kumimoji="0" lang="en-US" altLang="ja-JP" sz="1800" b="1" i="0" u="none" strike="noStrike" cap="none" normalizeH="0" baseline="0" dirty="0" smtClean="0">
                        <a:ln>
                          <a:noFill/>
                        </a:ln>
                        <a:solidFill>
                          <a:schemeClr val="bg1"/>
                        </a:solidFill>
                        <a:effectLst/>
                        <a:latin typeface="HGSｺﾞｼｯｸE" panose="020B0900000000000000" pitchFamily="50" charset="-128"/>
                        <a:ea typeface="HGSｺﾞｼｯｸE" panose="020B0900000000000000" pitchFamily="50" charset="-128"/>
                      </a:endParaRPr>
                    </a:p>
                    <a:p>
                      <a:pPr marL="123825" marR="0" lvl="0" indent="-123825" algn="l" defTabSz="914400" rtl="0" eaLnBrk="1" fontAlgn="base" latinLnBrk="0" hangingPunct="1">
                        <a:lnSpc>
                          <a:spcPct val="100000"/>
                        </a:lnSpc>
                        <a:spcBef>
                          <a:spcPct val="20000"/>
                        </a:spcBef>
                        <a:spcAft>
                          <a:spcPct val="0"/>
                        </a:spcAft>
                        <a:buClrTx/>
                        <a:buSzTx/>
                        <a:buFontTx/>
                        <a:buNone/>
                        <a:tabLst/>
                        <a:defRPr/>
                      </a:pPr>
                      <a:r>
                        <a:rPr kumimoji="0" lang="ja-JP" altLang="en-US" sz="1800" b="1" i="0" u="none" strike="noStrike" cap="none" normalizeH="0" baseline="0" dirty="0" smtClean="0">
                          <a:ln>
                            <a:noFill/>
                          </a:ln>
                          <a:solidFill>
                            <a:schemeClr val="bg1"/>
                          </a:solidFill>
                          <a:effectLst/>
                          <a:latin typeface="HGSｺﾞｼｯｸE" panose="020B0900000000000000" pitchFamily="50" charset="-128"/>
                          <a:ea typeface="HGSｺﾞｼｯｸE" panose="020B0900000000000000" pitchFamily="50" charset="-128"/>
                        </a:rPr>
                        <a:t>　　　経営基盤等の強化</a:t>
                      </a:r>
                    </a:p>
                  </a:txBody>
                  <a:tcPr marL="18002" marR="18002" marT="36007"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558525"/>
                    </a:solidFill>
                  </a:tcPr>
                </a:tc>
                <a:extLst>
                  <a:ext uri="{0D108BD9-81ED-4DB2-BD59-A6C34878D82A}">
                    <a16:rowId xmlns:a16="http://schemas.microsoft.com/office/drawing/2014/main" val="10000"/>
                  </a:ext>
                </a:extLst>
              </a:tr>
              <a:tr h="290263">
                <a:tc>
                  <a:txBody>
                    <a:bodyPr/>
                    <a:lstStyle>
                      <a:lvl1pPr marL="123825" indent="-123825">
                        <a:spcBef>
                          <a:spcPct val="20000"/>
                        </a:spcBef>
                        <a:defRPr kumimoji="1" sz="2800">
                          <a:solidFill>
                            <a:schemeClr val="tx1"/>
                          </a:solidFill>
                          <a:latin typeface="Arial" charset="0"/>
                          <a:ea typeface="ＭＳ Ｐゴシック" pitchFamily="50" charset="-128"/>
                        </a:defRPr>
                      </a:lvl1pPr>
                      <a:lvl2pPr>
                        <a:spcBef>
                          <a:spcPct val="20000"/>
                        </a:spcBef>
                        <a:defRPr kumimoji="1" sz="2400">
                          <a:solidFill>
                            <a:schemeClr val="tx1"/>
                          </a:solidFill>
                          <a:latin typeface="Arial" charset="0"/>
                          <a:ea typeface="ＭＳ Ｐゴシック" pitchFamily="50" charset="-128"/>
                        </a:defRPr>
                      </a:lvl2pPr>
                      <a:lvl3pPr>
                        <a:spcBef>
                          <a:spcPct val="20000"/>
                        </a:spcBef>
                        <a:defRPr kumimoji="1" sz="2000">
                          <a:solidFill>
                            <a:schemeClr val="tx1"/>
                          </a:solidFill>
                          <a:latin typeface="Arial" charset="0"/>
                          <a:ea typeface="ＭＳ Ｐゴシック" pitchFamily="50" charset="-128"/>
                        </a:defRPr>
                      </a:lvl3pPr>
                      <a:lvl4pPr>
                        <a:spcBef>
                          <a:spcPct val="20000"/>
                        </a:spcBef>
                        <a:defRPr kumimoji="1">
                          <a:solidFill>
                            <a:schemeClr val="tx1"/>
                          </a:solidFill>
                          <a:latin typeface="Arial" charset="0"/>
                          <a:ea typeface="ＭＳ Ｐゴシック" pitchFamily="50" charset="-128"/>
                        </a:defRPr>
                      </a:lvl4pPr>
                      <a:lvl5pPr>
                        <a:spcBef>
                          <a:spcPct val="20000"/>
                        </a:spcBef>
                        <a:defRPr kumimoji="1">
                          <a:solidFill>
                            <a:schemeClr val="tx1"/>
                          </a:solidFill>
                          <a:latin typeface="Arial" charset="0"/>
                          <a:ea typeface="ＭＳ Ｐゴシック" pitchFamily="50" charset="-128"/>
                        </a:defRPr>
                      </a:lvl5pPr>
                      <a:lvl6pPr fontAlgn="base">
                        <a:spcBef>
                          <a:spcPct val="20000"/>
                        </a:spcBef>
                        <a:spcAft>
                          <a:spcPct val="0"/>
                        </a:spcAft>
                        <a:defRPr kumimoji="1">
                          <a:solidFill>
                            <a:schemeClr val="tx1"/>
                          </a:solidFill>
                          <a:latin typeface="Arial" charset="0"/>
                          <a:ea typeface="ＭＳ Ｐゴシック" pitchFamily="50" charset="-128"/>
                        </a:defRPr>
                      </a:lvl6pPr>
                      <a:lvl7pPr fontAlgn="base">
                        <a:spcBef>
                          <a:spcPct val="20000"/>
                        </a:spcBef>
                        <a:spcAft>
                          <a:spcPct val="0"/>
                        </a:spcAft>
                        <a:defRPr kumimoji="1">
                          <a:solidFill>
                            <a:schemeClr val="tx1"/>
                          </a:solidFill>
                          <a:latin typeface="Arial" charset="0"/>
                          <a:ea typeface="ＭＳ Ｐゴシック" pitchFamily="50" charset="-128"/>
                        </a:defRPr>
                      </a:lvl7pPr>
                      <a:lvl8pPr fontAlgn="base">
                        <a:spcBef>
                          <a:spcPct val="20000"/>
                        </a:spcBef>
                        <a:spcAft>
                          <a:spcPct val="0"/>
                        </a:spcAft>
                        <a:defRPr kumimoji="1">
                          <a:solidFill>
                            <a:schemeClr val="tx1"/>
                          </a:solidFill>
                          <a:latin typeface="Arial" charset="0"/>
                          <a:ea typeface="ＭＳ Ｐゴシック" pitchFamily="50" charset="-128"/>
                        </a:defRPr>
                      </a:lvl8pPr>
                      <a:lvl9pPr fontAlgn="base">
                        <a:spcBef>
                          <a:spcPct val="20000"/>
                        </a:spcBef>
                        <a:spcAft>
                          <a:spcPct val="0"/>
                        </a:spcAft>
                        <a:defRPr kumimoji="1">
                          <a:solidFill>
                            <a:schemeClr val="tx1"/>
                          </a:solidFill>
                          <a:latin typeface="Arial" charset="0"/>
                          <a:ea typeface="ＭＳ Ｐゴシック" pitchFamily="50" charset="-128"/>
                        </a:defRPr>
                      </a:lvl9pPr>
                    </a:lstStyle>
                    <a:p>
                      <a:pPr marL="123825" marR="0" lvl="0" indent="-123825" algn="l" defTabSz="914400" rtl="0" eaLnBrk="1" fontAlgn="base" latinLnBrk="0" hangingPunct="1">
                        <a:lnSpc>
                          <a:spcPct val="100000"/>
                        </a:lnSpc>
                        <a:spcBef>
                          <a:spcPct val="20000"/>
                        </a:spcBef>
                        <a:spcAft>
                          <a:spcPct val="0"/>
                        </a:spcAft>
                        <a:buClrTx/>
                        <a:buSzTx/>
                        <a:buFontTx/>
                        <a:buNone/>
                        <a:tabLst/>
                      </a:pPr>
                      <a:r>
                        <a:rPr kumimoji="0" lang="ja-JP" altLang="en-US" sz="1300" b="1" i="0" u="none" strike="noStrike" cap="none" normalizeH="0" baseline="0" dirty="0" smtClean="0">
                          <a:ln>
                            <a:noFill/>
                          </a:ln>
                          <a:solidFill>
                            <a:srgbClr val="000000"/>
                          </a:solidFill>
                          <a:effectLst/>
                          <a:latin typeface="Arial" charset="0"/>
                          <a:ea typeface="ＭＳ Ｐゴシック" pitchFamily="50" charset="-128"/>
                        </a:rPr>
                        <a:t>　１．経営・財務基盤の強化</a:t>
                      </a:r>
                      <a:endParaRPr kumimoji="0" lang="en-US" altLang="ja-JP" sz="1300" b="1" i="0" u="none" strike="noStrike" cap="none" normalizeH="0" baseline="0" dirty="0" smtClean="0">
                        <a:ln>
                          <a:noFill/>
                        </a:ln>
                        <a:solidFill>
                          <a:srgbClr val="000000"/>
                        </a:solidFill>
                        <a:effectLst/>
                        <a:latin typeface="Arial" charset="0"/>
                        <a:ea typeface="ＭＳ Ｐゴシック" pitchFamily="50" charset="-128"/>
                      </a:endParaRPr>
                    </a:p>
                  </a:txBody>
                  <a:tcPr marL="18002" marR="18002" marT="36007"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6E8C2"/>
                    </a:solidFill>
                  </a:tcPr>
                </a:tc>
                <a:extLst>
                  <a:ext uri="{0D108BD9-81ED-4DB2-BD59-A6C34878D82A}">
                    <a16:rowId xmlns:a16="http://schemas.microsoft.com/office/drawing/2014/main" val="10001"/>
                  </a:ext>
                </a:extLst>
              </a:tr>
              <a:tr h="2250326">
                <a:tc>
                  <a:txBody>
                    <a:bodyPr/>
                    <a:lstStyle/>
                    <a:p>
                      <a:pPr marL="0" marR="0" lvl="0" indent="0" algn="l" defTabSz="914400" rtl="0" eaLnBrk="0" fontAlgn="ctr" latinLnBrk="0" hangingPunct="0">
                        <a:lnSpc>
                          <a:spcPct val="100000"/>
                        </a:lnSpc>
                        <a:spcBef>
                          <a:spcPct val="10000"/>
                        </a:spcBef>
                        <a:spcAft>
                          <a:spcPct val="0"/>
                        </a:spcAft>
                        <a:buClr>
                          <a:schemeClr val="folHlink"/>
                        </a:buClr>
                        <a:buSzPct val="95000"/>
                        <a:buFont typeface="Wingdings" pitchFamily="2" charset="2"/>
                        <a:buNone/>
                        <a:tabLst/>
                        <a:defRPr/>
                      </a:pPr>
                      <a:r>
                        <a:rPr kumimoji="1" lang="ja-JP" altLang="en-US" sz="1200" b="0" i="0" u="none" strike="noStrike" cap="none" normalizeH="0" baseline="0" dirty="0" smtClean="0">
                          <a:ln>
                            <a:noFill/>
                          </a:ln>
                          <a:solidFill>
                            <a:schemeClr val="tx1"/>
                          </a:solidFill>
                          <a:effectLst/>
                          <a:latin typeface="Arial" charset="0"/>
                          <a:ea typeface="+mn-ea"/>
                        </a:rPr>
                        <a:t>　（１）  経営基盤の強化</a:t>
                      </a:r>
                      <a:endParaRPr kumimoji="1" lang="en-US" altLang="ja-JP" sz="1200" b="0" i="0" u="none" strike="noStrike" cap="none" normalizeH="0" baseline="0" dirty="0" smtClean="0">
                        <a:ln>
                          <a:noFill/>
                        </a:ln>
                        <a:solidFill>
                          <a:schemeClr val="tx1"/>
                        </a:solidFill>
                        <a:effectLst/>
                        <a:latin typeface="Arial" charset="0"/>
                        <a:ea typeface="+mn-ea"/>
                      </a:endParaRPr>
                    </a:p>
                    <a:p>
                      <a:pPr marL="0" marR="0" lvl="0" indent="0" algn="l" defTabSz="914400" rtl="0" eaLnBrk="0" fontAlgn="ctr" latinLnBrk="0" hangingPunct="0">
                        <a:lnSpc>
                          <a:spcPct val="100000"/>
                        </a:lnSpc>
                        <a:spcBef>
                          <a:spcPct val="10000"/>
                        </a:spcBef>
                        <a:spcAft>
                          <a:spcPct val="0"/>
                        </a:spcAft>
                        <a:buClr>
                          <a:schemeClr val="folHlink"/>
                        </a:buClr>
                        <a:buSzPct val="95000"/>
                        <a:buFont typeface="Wingdings" pitchFamily="2" charset="2"/>
                        <a:buNone/>
                        <a:tabLst/>
                        <a:defRPr/>
                      </a:pPr>
                      <a:r>
                        <a:rPr kumimoji="1" lang="ja-JP" altLang="en-US" sz="1050" b="0" i="0" u="none" strike="noStrike" cap="none" normalizeH="0" baseline="0" dirty="0" smtClean="0">
                          <a:ln>
                            <a:noFill/>
                          </a:ln>
                          <a:solidFill>
                            <a:schemeClr val="tx1"/>
                          </a:solidFill>
                          <a:effectLst/>
                          <a:latin typeface="Arial" charset="0"/>
                          <a:ea typeface="+mn-ea"/>
                        </a:rPr>
                        <a:t>　　・住宅稼働率の向上や新たな収益確保により、継続・安定した経常利益を確保</a:t>
                      </a:r>
                      <a:endParaRPr kumimoji="1" lang="en-US" altLang="ja-JP" sz="1050" b="0" i="0" u="none" strike="noStrike" cap="none" normalizeH="0" baseline="0" dirty="0" smtClean="0">
                        <a:ln>
                          <a:noFill/>
                        </a:ln>
                        <a:solidFill>
                          <a:schemeClr val="tx1"/>
                        </a:solidFill>
                        <a:effectLst/>
                        <a:latin typeface="Arial" charset="0"/>
                        <a:ea typeface="+mn-ea"/>
                      </a:endParaRPr>
                    </a:p>
                    <a:p>
                      <a:pPr marL="0" marR="0" lvl="0" indent="0" algn="l" defTabSz="914400" rtl="0" eaLnBrk="0" fontAlgn="ctr" latinLnBrk="0" hangingPunct="0">
                        <a:lnSpc>
                          <a:spcPct val="100000"/>
                        </a:lnSpc>
                        <a:spcBef>
                          <a:spcPct val="10000"/>
                        </a:spcBef>
                        <a:spcAft>
                          <a:spcPct val="0"/>
                        </a:spcAft>
                        <a:buClr>
                          <a:schemeClr val="folHlink"/>
                        </a:buClr>
                        <a:buSzPct val="95000"/>
                        <a:buFont typeface="Wingdings" pitchFamily="2" charset="2"/>
                        <a:buNone/>
                        <a:tabLst/>
                        <a:defRPr/>
                      </a:pPr>
                      <a:r>
                        <a:rPr kumimoji="1" lang="ja-JP" altLang="en-US" sz="1050" b="0" i="0" u="none" strike="noStrike" cap="none" normalizeH="0" baseline="0" dirty="0" smtClean="0">
                          <a:ln>
                            <a:noFill/>
                          </a:ln>
                          <a:solidFill>
                            <a:schemeClr val="tx1"/>
                          </a:solidFill>
                          <a:effectLst/>
                          <a:latin typeface="Arial" charset="0"/>
                          <a:ea typeface="+mn-ea"/>
                        </a:rPr>
                        <a:t>　　　① 賃貸住宅事業の稼働率と収益向上</a:t>
                      </a:r>
                      <a:endParaRPr kumimoji="1" lang="en-US" altLang="ja-JP" sz="1050" b="0" i="0" u="none" strike="noStrike" cap="none" normalizeH="0" baseline="0" dirty="0" smtClean="0">
                        <a:ln>
                          <a:noFill/>
                        </a:ln>
                        <a:solidFill>
                          <a:schemeClr val="tx1"/>
                        </a:solidFill>
                        <a:effectLst/>
                        <a:latin typeface="Arial" charset="0"/>
                        <a:ea typeface="+mn-ea"/>
                      </a:endParaRPr>
                    </a:p>
                    <a:p>
                      <a:pPr marL="0" marR="0" lvl="0" indent="0" algn="l" defTabSz="914400" rtl="0" eaLnBrk="0" fontAlgn="ctr" latinLnBrk="0" hangingPunct="0">
                        <a:lnSpc>
                          <a:spcPct val="100000"/>
                        </a:lnSpc>
                        <a:spcBef>
                          <a:spcPct val="10000"/>
                        </a:spcBef>
                        <a:spcAft>
                          <a:spcPct val="0"/>
                        </a:spcAft>
                        <a:buClr>
                          <a:schemeClr val="folHlink"/>
                        </a:buClr>
                        <a:buSzPct val="95000"/>
                        <a:buFont typeface="Wingdings" pitchFamily="2" charset="2"/>
                        <a:buNone/>
                        <a:tabLst/>
                        <a:defRPr/>
                      </a:pPr>
                      <a:r>
                        <a:rPr kumimoji="1" lang="ja-JP" altLang="en-US" sz="1050" b="0" i="0" u="none" strike="noStrike" cap="none" normalizeH="0" baseline="0" dirty="0" smtClean="0">
                          <a:ln>
                            <a:noFill/>
                          </a:ln>
                          <a:solidFill>
                            <a:schemeClr val="tx1"/>
                          </a:solidFill>
                          <a:effectLst/>
                          <a:latin typeface="Arial" charset="0"/>
                          <a:ea typeface="+mn-ea"/>
                        </a:rPr>
                        <a:t>　　　② お客様満足度第一のサービス提供</a:t>
                      </a:r>
                    </a:p>
                    <a:p>
                      <a:pPr marL="0" marR="0" lvl="0" indent="0" algn="l" defTabSz="914400" rtl="0" eaLnBrk="0" fontAlgn="ctr" latinLnBrk="0" hangingPunct="0">
                        <a:lnSpc>
                          <a:spcPct val="100000"/>
                        </a:lnSpc>
                        <a:spcBef>
                          <a:spcPct val="10000"/>
                        </a:spcBef>
                        <a:spcAft>
                          <a:spcPct val="0"/>
                        </a:spcAft>
                        <a:buClr>
                          <a:schemeClr val="folHlink"/>
                        </a:buClr>
                        <a:buSzPct val="95000"/>
                        <a:buFont typeface="Wingdings" pitchFamily="2" charset="2"/>
                        <a:buNone/>
                        <a:tabLst/>
                        <a:defRPr/>
                      </a:pPr>
                      <a:r>
                        <a:rPr kumimoji="1" lang="ja-JP" altLang="en-US" sz="1050" b="0" i="0" u="none" strike="noStrike" cap="none" normalizeH="0" baseline="0" dirty="0" smtClean="0">
                          <a:ln>
                            <a:noFill/>
                          </a:ln>
                          <a:solidFill>
                            <a:schemeClr val="tx1"/>
                          </a:solidFill>
                          <a:effectLst/>
                          <a:latin typeface="Arial" charset="0"/>
                          <a:ea typeface="+mn-ea"/>
                        </a:rPr>
                        <a:t>　　　③ 保有資産の有効活用による収益確保</a:t>
                      </a:r>
                      <a:endParaRPr kumimoji="1" lang="en-US" altLang="ja-JP" sz="1050" b="0" i="0" u="none" strike="noStrike" cap="none" normalizeH="0" baseline="0" dirty="0" smtClean="0">
                        <a:ln>
                          <a:noFill/>
                        </a:ln>
                        <a:solidFill>
                          <a:schemeClr val="tx1"/>
                        </a:solidFill>
                        <a:effectLst/>
                        <a:latin typeface="Arial" charset="0"/>
                        <a:ea typeface="+mn-ea"/>
                      </a:endParaRPr>
                    </a:p>
                    <a:p>
                      <a:pPr marL="0" marR="0" lvl="0" indent="0" algn="l" defTabSz="914400" rtl="0" eaLnBrk="0" fontAlgn="ctr" latinLnBrk="0" hangingPunct="0">
                        <a:lnSpc>
                          <a:spcPct val="100000"/>
                        </a:lnSpc>
                        <a:spcBef>
                          <a:spcPct val="10000"/>
                        </a:spcBef>
                        <a:spcAft>
                          <a:spcPct val="0"/>
                        </a:spcAft>
                        <a:buClr>
                          <a:schemeClr val="folHlink"/>
                        </a:buClr>
                        <a:buSzPct val="95000"/>
                        <a:buFont typeface="Wingdings" pitchFamily="2" charset="2"/>
                        <a:buNone/>
                        <a:tabLst/>
                        <a:defRPr/>
                      </a:pPr>
                      <a:r>
                        <a:rPr kumimoji="1" lang="ja-JP" altLang="en-US" sz="1050" b="0" i="0" u="none" strike="noStrike" cap="none" normalizeH="0" baseline="0" dirty="0" smtClean="0">
                          <a:ln>
                            <a:noFill/>
                          </a:ln>
                          <a:solidFill>
                            <a:schemeClr val="tx1"/>
                          </a:solidFill>
                          <a:effectLst/>
                          <a:latin typeface="Arial" charset="0"/>
                          <a:ea typeface="+mn-ea"/>
                        </a:rPr>
                        <a:t>　　　④ 管理コストの縮減</a:t>
                      </a:r>
                      <a:endParaRPr kumimoji="1" lang="en-US" altLang="ja-JP" sz="1200" b="0" i="0" u="none" strike="noStrike" cap="none" normalizeH="0" baseline="0" dirty="0" smtClean="0">
                        <a:ln>
                          <a:noFill/>
                        </a:ln>
                        <a:solidFill>
                          <a:schemeClr val="tx1"/>
                        </a:solidFill>
                        <a:effectLst/>
                        <a:latin typeface="Arial" charset="0"/>
                        <a:ea typeface="+mn-ea"/>
                      </a:endParaRPr>
                    </a:p>
                    <a:p>
                      <a:pPr marL="0" marR="0" lvl="0" indent="0" algn="l" defTabSz="914400" rtl="0" eaLnBrk="0" fontAlgn="ctr" latinLnBrk="0" hangingPunct="0">
                        <a:lnSpc>
                          <a:spcPts val="800"/>
                        </a:lnSpc>
                        <a:spcBef>
                          <a:spcPct val="10000"/>
                        </a:spcBef>
                        <a:spcAft>
                          <a:spcPct val="0"/>
                        </a:spcAft>
                        <a:buClr>
                          <a:schemeClr val="folHlink"/>
                        </a:buClr>
                        <a:buSzPct val="95000"/>
                        <a:buFont typeface="Wingdings" pitchFamily="2" charset="2"/>
                        <a:buNone/>
                        <a:tabLst/>
                        <a:defRPr/>
                      </a:pPr>
                      <a:endParaRPr kumimoji="1" lang="en-US" altLang="ja-JP" sz="1200" b="0" i="0" u="none" strike="noStrike" cap="none" normalizeH="0" baseline="0" dirty="0" smtClean="0">
                        <a:ln>
                          <a:noFill/>
                        </a:ln>
                        <a:solidFill>
                          <a:schemeClr val="tx1"/>
                        </a:solidFill>
                        <a:effectLst/>
                        <a:latin typeface="Arial" charset="0"/>
                        <a:ea typeface="+mn-ea"/>
                      </a:endParaRPr>
                    </a:p>
                    <a:p>
                      <a:pPr marL="0" marR="0" lvl="0" indent="0" algn="l" defTabSz="914400" rtl="0" eaLnBrk="0" fontAlgn="ctr" latinLnBrk="0" hangingPunct="0">
                        <a:lnSpc>
                          <a:spcPct val="100000"/>
                        </a:lnSpc>
                        <a:spcBef>
                          <a:spcPct val="10000"/>
                        </a:spcBef>
                        <a:spcAft>
                          <a:spcPct val="0"/>
                        </a:spcAft>
                        <a:buClr>
                          <a:schemeClr val="folHlink"/>
                        </a:buClr>
                        <a:buSzPct val="95000"/>
                        <a:buFont typeface="Wingdings" pitchFamily="2" charset="2"/>
                        <a:buNone/>
                        <a:tabLst/>
                        <a:defRPr/>
                      </a:pPr>
                      <a:r>
                        <a:rPr kumimoji="1" lang="ja-JP" altLang="en-US" sz="1200" b="0" i="0" u="none" strike="noStrike" cap="none" normalizeH="0" baseline="0" dirty="0" smtClean="0">
                          <a:ln>
                            <a:noFill/>
                          </a:ln>
                          <a:solidFill>
                            <a:schemeClr val="tx1"/>
                          </a:solidFill>
                          <a:effectLst/>
                          <a:latin typeface="Arial" charset="0"/>
                          <a:ea typeface="+mn-ea"/>
                        </a:rPr>
                        <a:t>　（２）  財務基盤の強化</a:t>
                      </a:r>
                      <a:endParaRPr kumimoji="1" lang="en-US" altLang="ja-JP" sz="1200" b="0" i="0" u="none" strike="noStrike" cap="none" normalizeH="0" baseline="0" dirty="0" smtClean="0">
                        <a:ln>
                          <a:noFill/>
                        </a:ln>
                        <a:solidFill>
                          <a:schemeClr val="tx1"/>
                        </a:solidFill>
                        <a:effectLst/>
                        <a:latin typeface="Arial" charset="0"/>
                        <a:ea typeface="+mn-ea"/>
                      </a:endParaRPr>
                    </a:p>
                    <a:p>
                      <a:pPr marL="0" marR="0" lvl="0" indent="0" algn="l" defTabSz="914400" rtl="0" eaLnBrk="0" fontAlgn="ctr" latinLnBrk="0" hangingPunct="0">
                        <a:lnSpc>
                          <a:spcPct val="100000"/>
                        </a:lnSpc>
                        <a:spcBef>
                          <a:spcPct val="10000"/>
                        </a:spcBef>
                        <a:spcAft>
                          <a:spcPct val="0"/>
                        </a:spcAft>
                        <a:buClr>
                          <a:schemeClr val="folHlink"/>
                        </a:buClr>
                        <a:buSzPct val="95000"/>
                        <a:buFont typeface="Wingdings" pitchFamily="2" charset="2"/>
                        <a:buNone/>
                        <a:tabLst/>
                        <a:defRPr/>
                      </a:pPr>
                      <a:r>
                        <a:rPr kumimoji="1" lang="ja-JP" altLang="en-US" sz="1050" b="0" i="0" u="none" strike="noStrike" cap="none" normalizeH="0" baseline="0" dirty="0" smtClean="0">
                          <a:ln>
                            <a:noFill/>
                          </a:ln>
                          <a:solidFill>
                            <a:schemeClr val="tx1"/>
                          </a:solidFill>
                          <a:effectLst/>
                          <a:latin typeface="Arial" charset="0"/>
                          <a:ea typeface="+mn-ea"/>
                        </a:rPr>
                        <a:t>　　・借入金残高の縮減、格付け</a:t>
                      </a:r>
                      <a:r>
                        <a:rPr kumimoji="1" lang="en-US" altLang="ja-JP" sz="1050" b="0" i="0" u="none" strike="noStrike" cap="none" normalizeH="0" baseline="0" dirty="0" smtClean="0">
                          <a:ln>
                            <a:noFill/>
                          </a:ln>
                          <a:solidFill>
                            <a:schemeClr val="tx1"/>
                          </a:solidFill>
                          <a:effectLst/>
                          <a:latin typeface="Arial" charset="0"/>
                          <a:ea typeface="+mn-ea"/>
                        </a:rPr>
                        <a:t>【AA-】</a:t>
                      </a:r>
                      <a:r>
                        <a:rPr kumimoji="1" lang="ja-JP" altLang="en-US" sz="1050" b="0" i="0" u="none" strike="noStrike" cap="none" normalizeH="0" baseline="0" dirty="0" smtClean="0">
                          <a:ln>
                            <a:noFill/>
                          </a:ln>
                          <a:solidFill>
                            <a:schemeClr val="tx1"/>
                          </a:solidFill>
                          <a:effectLst/>
                          <a:latin typeface="Arial" charset="0"/>
                          <a:ea typeface="+mn-ea"/>
                        </a:rPr>
                        <a:t>の維持</a:t>
                      </a:r>
                    </a:p>
                    <a:p>
                      <a:pPr marL="0" marR="0" lvl="0" indent="0" algn="l" defTabSz="914400" rtl="0" eaLnBrk="0" fontAlgn="ctr" latinLnBrk="0" hangingPunct="0">
                        <a:lnSpc>
                          <a:spcPct val="100000"/>
                        </a:lnSpc>
                        <a:spcBef>
                          <a:spcPct val="10000"/>
                        </a:spcBef>
                        <a:spcAft>
                          <a:spcPct val="0"/>
                        </a:spcAft>
                        <a:buClr>
                          <a:schemeClr val="folHlink"/>
                        </a:buClr>
                        <a:buSzPct val="95000"/>
                        <a:buFont typeface="Wingdings" pitchFamily="2" charset="2"/>
                        <a:buNone/>
                        <a:tabLst/>
                        <a:defRPr/>
                      </a:pPr>
                      <a:r>
                        <a:rPr kumimoji="1" lang="ja-JP" altLang="en-US" sz="1050" b="0" i="0" u="none" strike="noStrike" cap="none" normalizeH="0" baseline="0" dirty="0" smtClean="0">
                          <a:ln>
                            <a:noFill/>
                          </a:ln>
                          <a:solidFill>
                            <a:schemeClr val="tx1"/>
                          </a:solidFill>
                          <a:effectLst/>
                          <a:latin typeface="Arial" charset="0"/>
                          <a:ea typeface="+mn-ea"/>
                        </a:rPr>
                        <a:t>　　・</a:t>
                      </a:r>
                      <a:r>
                        <a:rPr kumimoji="1" lang="en-US" altLang="ja-JP" sz="1050" b="0" i="0" u="none" strike="noStrike" cap="none" normalizeH="0" baseline="0" dirty="0" smtClean="0">
                          <a:ln>
                            <a:noFill/>
                          </a:ln>
                          <a:solidFill>
                            <a:schemeClr val="tx1"/>
                          </a:solidFill>
                          <a:effectLst/>
                          <a:latin typeface="Arial" charset="0"/>
                          <a:ea typeface="+mn-ea"/>
                        </a:rPr>
                        <a:t>SDGs</a:t>
                      </a:r>
                      <a:r>
                        <a:rPr kumimoji="1" lang="ja-JP" altLang="en-US" sz="1050" b="0" i="0" u="none" strike="noStrike" cap="none" normalizeH="0" baseline="0" dirty="0" smtClean="0">
                          <a:ln>
                            <a:noFill/>
                          </a:ln>
                          <a:solidFill>
                            <a:schemeClr val="tx1"/>
                          </a:solidFill>
                          <a:effectLst/>
                          <a:latin typeface="Arial" charset="0"/>
                          <a:ea typeface="+mn-ea"/>
                        </a:rPr>
                        <a:t>債や</a:t>
                      </a:r>
                      <a:r>
                        <a:rPr kumimoji="1" lang="en-US" altLang="ja-JP" sz="1050" b="0" i="0" u="none" strike="noStrike" cap="none" normalizeH="0" baseline="0" dirty="0" smtClean="0">
                          <a:ln>
                            <a:noFill/>
                          </a:ln>
                          <a:solidFill>
                            <a:schemeClr val="tx1"/>
                          </a:solidFill>
                          <a:effectLst/>
                          <a:latin typeface="Arial" charset="0"/>
                          <a:ea typeface="+mn-ea"/>
                        </a:rPr>
                        <a:t>SDGs</a:t>
                      </a:r>
                      <a:r>
                        <a:rPr kumimoji="1" lang="ja-JP" altLang="en-US" sz="1050" b="0" i="0" u="none" strike="noStrike" cap="none" normalizeH="0" baseline="0" dirty="0" smtClean="0">
                          <a:ln>
                            <a:noFill/>
                          </a:ln>
                          <a:solidFill>
                            <a:schemeClr val="tx1"/>
                          </a:solidFill>
                          <a:effectLst/>
                          <a:latin typeface="Arial" charset="0"/>
                          <a:ea typeface="+mn-ea"/>
                        </a:rPr>
                        <a:t>ローンなど、社会的課題の解決等に向けた資金の調達</a:t>
                      </a:r>
                      <a:endParaRPr kumimoji="1" lang="en-US" altLang="ja-JP" sz="1050" b="0" i="0" u="none" strike="noStrike" cap="none" normalizeH="0" baseline="0" dirty="0" smtClean="0">
                        <a:ln>
                          <a:noFill/>
                        </a:ln>
                        <a:solidFill>
                          <a:schemeClr val="tx1"/>
                        </a:solidFill>
                        <a:effectLst/>
                        <a:latin typeface="Arial" charset="0"/>
                        <a:ea typeface="+mn-ea"/>
                      </a:endParaRPr>
                    </a:p>
                    <a:p>
                      <a:pPr marL="0" marR="0" lvl="0" indent="0" algn="l" defTabSz="914400" rtl="0" eaLnBrk="0" fontAlgn="ctr" latinLnBrk="0" hangingPunct="0">
                        <a:lnSpc>
                          <a:spcPct val="100000"/>
                        </a:lnSpc>
                        <a:spcBef>
                          <a:spcPct val="10000"/>
                        </a:spcBef>
                        <a:spcAft>
                          <a:spcPct val="0"/>
                        </a:spcAft>
                        <a:buClr>
                          <a:schemeClr val="folHlink"/>
                        </a:buClr>
                        <a:buSzPct val="95000"/>
                        <a:buFont typeface="Wingdings" pitchFamily="2" charset="2"/>
                        <a:buNone/>
                        <a:tabLst/>
                        <a:defRPr/>
                      </a:pPr>
                      <a:r>
                        <a:rPr kumimoji="1" lang="ja-JP" altLang="en-US" sz="1050" b="0" i="0" u="none" strike="noStrike" cap="none" normalizeH="0" baseline="0" dirty="0" smtClean="0">
                          <a:ln>
                            <a:noFill/>
                          </a:ln>
                          <a:solidFill>
                            <a:schemeClr val="tx1"/>
                          </a:solidFill>
                          <a:effectLst/>
                          <a:latin typeface="Arial" charset="0"/>
                          <a:ea typeface="+mn-ea"/>
                        </a:rPr>
                        <a:t>　　　① 財務基盤の強化</a:t>
                      </a:r>
                      <a:endParaRPr kumimoji="1" lang="en-US" altLang="ja-JP" sz="1050" b="0" i="0" u="none" strike="noStrike" cap="none" normalizeH="0" baseline="0" dirty="0" smtClean="0">
                        <a:ln>
                          <a:noFill/>
                        </a:ln>
                        <a:solidFill>
                          <a:schemeClr val="tx1"/>
                        </a:solidFill>
                        <a:effectLst/>
                        <a:latin typeface="Arial" charset="0"/>
                        <a:ea typeface="+mn-ea"/>
                      </a:endParaRPr>
                    </a:p>
                    <a:p>
                      <a:pPr marL="0" marR="0" lvl="0" indent="0" algn="l" defTabSz="914400" rtl="0" eaLnBrk="0" fontAlgn="ctr" latinLnBrk="0" hangingPunct="0">
                        <a:lnSpc>
                          <a:spcPct val="100000"/>
                        </a:lnSpc>
                        <a:spcBef>
                          <a:spcPct val="10000"/>
                        </a:spcBef>
                        <a:spcAft>
                          <a:spcPct val="0"/>
                        </a:spcAft>
                        <a:buClr>
                          <a:schemeClr val="folHlink"/>
                        </a:buClr>
                        <a:buSzPct val="95000"/>
                        <a:buFont typeface="Wingdings" pitchFamily="2" charset="2"/>
                        <a:buNone/>
                        <a:tabLst/>
                        <a:defRPr/>
                      </a:pPr>
                      <a:r>
                        <a:rPr kumimoji="1" lang="ja-JP" altLang="en-US" sz="1050" b="0" i="0" u="none" strike="noStrike" cap="none" normalizeH="0" baseline="0" dirty="0" smtClean="0">
                          <a:ln>
                            <a:noFill/>
                          </a:ln>
                          <a:solidFill>
                            <a:schemeClr val="tx1"/>
                          </a:solidFill>
                          <a:effectLst/>
                          <a:latin typeface="Arial" charset="0"/>
                          <a:ea typeface="+mn-ea"/>
                        </a:rPr>
                        <a:t>　　　② 財務情報の透明性・正確性の保持と開示</a:t>
                      </a:r>
                      <a:endParaRPr kumimoji="1" lang="en-US" altLang="ja-JP" sz="1050" b="0" i="0" u="none" strike="noStrike" cap="none" normalizeH="0" baseline="0" dirty="0" smtClean="0">
                        <a:ln>
                          <a:noFill/>
                        </a:ln>
                        <a:solidFill>
                          <a:schemeClr val="tx1"/>
                        </a:solidFill>
                        <a:effectLst/>
                        <a:latin typeface="Arial" charset="0"/>
                        <a:ea typeface="+mn-ea"/>
                      </a:endParaRPr>
                    </a:p>
                  </a:txBody>
                  <a:tcPr marL="18002" marR="18002" marT="36007"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48161366"/>
                  </a:ext>
                </a:extLst>
              </a:tr>
              <a:tr h="290263">
                <a:tc>
                  <a:txBody>
                    <a:bodyPr/>
                    <a:lstStyle/>
                    <a:p>
                      <a:pPr marL="123825" marR="0" lvl="0" indent="-123825" algn="l" defTabSz="914400" rtl="0" eaLnBrk="1" fontAlgn="base" latinLnBrk="0" hangingPunct="1">
                        <a:lnSpc>
                          <a:spcPct val="100000"/>
                        </a:lnSpc>
                        <a:spcBef>
                          <a:spcPct val="20000"/>
                        </a:spcBef>
                        <a:spcAft>
                          <a:spcPct val="0"/>
                        </a:spcAft>
                        <a:buClrTx/>
                        <a:buSzTx/>
                        <a:buFontTx/>
                        <a:buNone/>
                        <a:tabLst/>
                      </a:pPr>
                      <a:r>
                        <a:rPr kumimoji="0" lang="ja-JP" altLang="en-US" sz="1300" b="1" i="0" u="none" strike="noStrike" cap="none" normalizeH="0" baseline="0" dirty="0" smtClean="0">
                          <a:ln>
                            <a:noFill/>
                          </a:ln>
                          <a:solidFill>
                            <a:srgbClr val="000000"/>
                          </a:solidFill>
                          <a:effectLst/>
                          <a:latin typeface="Arial" charset="0"/>
                          <a:ea typeface="+mn-ea"/>
                        </a:rPr>
                        <a:t>　２．組織体制の強化・人材戦略</a:t>
                      </a:r>
                    </a:p>
                  </a:txBody>
                  <a:tcPr marL="18002" marR="18002" marT="36007"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6E8C2"/>
                    </a:solidFill>
                  </a:tcPr>
                </a:tc>
                <a:extLst>
                  <a:ext uri="{0D108BD9-81ED-4DB2-BD59-A6C34878D82A}">
                    <a16:rowId xmlns:a16="http://schemas.microsoft.com/office/drawing/2014/main" val="406326077"/>
                  </a:ext>
                </a:extLst>
              </a:tr>
              <a:tr h="1357120">
                <a:tc>
                  <a:txBody>
                    <a:bodyPr/>
                    <a:lstStyle/>
                    <a:p>
                      <a:pPr marL="0" marR="0" lvl="0" indent="0" algn="l" defTabSz="914400" rtl="0" eaLnBrk="0" fontAlgn="ctr" latinLnBrk="0" hangingPunct="0">
                        <a:lnSpc>
                          <a:spcPct val="100000"/>
                        </a:lnSpc>
                        <a:spcBef>
                          <a:spcPct val="10000"/>
                        </a:spcBef>
                        <a:spcAft>
                          <a:spcPct val="0"/>
                        </a:spcAft>
                        <a:buClr>
                          <a:schemeClr val="folHlink"/>
                        </a:buClr>
                        <a:buSzPct val="95000"/>
                        <a:buFont typeface="Wingdings" pitchFamily="2" charset="2"/>
                        <a:buNone/>
                        <a:tabLst/>
                        <a:defRPr/>
                      </a:pPr>
                      <a:r>
                        <a:rPr kumimoji="1" lang="ja-JP" altLang="en-US" sz="1200" b="0" i="0" u="none" strike="noStrike" cap="none" normalizeH="0" baseline="0" dirty="0" smtClean="0">
                          <a:ln>
                            <a:noFill/>
                          </a:ln>
                          <a:solidFill>
                            <a:schemeClr val="tx1"/>
                          </a:solidFill>
                          <a:effectLst/>
                          <a:latin typeface="Arial" charset="0"/>
                          <a:ea typeface="ＭＳ Ｐゴシック" pitchFamily="50" charset="-128"/>
                        </a:rPr>
                        <a:t>　</a:t>
                      </a:r>
                      <a:r>
                        <a:rPr kumimoji="1" lang="zh-TW" altLang="en-US" sz="1200" b="0" i="0" u="none" strike="noStrike" cap="none" normalizeH="0" baseline="0" dirty="0" smtClean="0">
                          <a:ln>
                            <a:noFill/>
                          </a:ln>
                          <a:solidFill>
                            <a:schemeClr val="tx1"/>
                          </a:solidFill>
                          <a:effectLst/>
                          <a:latin typeface="Arial" charset="0"/>
                          <a:ea typeface="ＭＳ Ｐゴシック" pitchFamily="50" charset="-128"/>
                        </a:rPr>
                        <a:t>（１）  組織体制</a:t>
                      </a:r>
                      <a:r>
                        <a:rPr kumimoji="1" lang="ja-JP" altLang="en-US" sz="1200" b="0" i="0" u="none" strike="noStrike" cap="none" normalizeH="0" baseline="0" dirty="0" smtClean="0">
                          <a:ln>
                            <a:noFill/>
                          </a:ln>
                          <a:solidFill>
                            <a:schemeClr val="tx1"/>
                          </a:solidFill>
                          <a:effectLst/>
                          <a:latin typeface="Arial" charset="0"/>
                          <a:ea typeface="ＭＳ Ｐゴシック" pitchFamily="50" charset="-128"/>
                        </a:rPr>
                        <a:t>の強化</a:t>
                      </a:r>
                      <a:endParaRPr kumimoji="1" lang="en-US" altLang="ja-JP" sz="1200" b="0" i="0" u="none" strike="noStrike" cap="none" normalizeH="0" baseline="0" dirty="0" smtClean="0">
                        <a:ln>
                          <a:noFill/>
                        </a:ln>
                        <a:solidFill>
                          <a:schemeClr val="tx1"/>
                        </a:solidFill>
                        <a:effectLst/>
                        <a:latin typeface="Arial" charset="0"/>
                        <a:ea typeface="ＭＳ Ｐゴシック" pitchFamily="50" charset="-128"/>
                      </a:endParaRPr>
                    </a:p>
                    <a:p>
                      <a:pPr marL="0" marR="0" lvl="0" indent="0" algn="l" defTabSz="914400" rtl="0" eaLnBrk="0" fontAlgn="ctr" latinLnBrk="0" hangingPunct="0">
                        <a:lnSpc>
                          <a:spcPct val="100000"/>
                        </a:lnSpc>
                        <a:spcBef>
                          <a:spcPct val="10000"/>
                        </a:spcBef>
                        <a:spcAft>
                          <a:spcPct val="0"/>
                        </a:spcAft>
                        <a:buClr>
                          <a:schemeClr val="folHlink"/>
                        </a:buClr>
                        <a:buSzPct val="95000"/>
                        <a:buFont typeface="Wingdings" pitchFamily="2" charset="2"/>
                        <a:buNone/>
                        <a:tabLst/>
                        <a:defRPr/>
                      </a:pPr>
                      <a:r>
                        <a:rPr kumimoji="1" lang="ja-JP" altLang="en-US" sz="1050" b="0" i="0" u="none" strike="noStrike" cap="none" normalizeH="0" baseline="0" dirty="0" smtClean="0">
                          <a:ln>
                            <a:noFill/>
                          </a:ln>
                          <a:solidFill>
                            <a:schemeClr val="tx1"/>
                          </a:solidFill>
                          <a:effectLst/>
                          <a:latin typeface="Arial" charset="0"/>
                          <a:ea typeface="+mn-ea"/>
                        </a:rPr>
                        <a:t>　　・直轄部門の事業展開と新たな事業領域に合わせ、組織体制を強化</a:t>
                      </a:r>
                    </a:p>
                    <a:p>
                      <a:pPr marL="0" marR="0" lvl="0" indent="0" algn="l" defTabSz="914400" rtl="0" eaLnBrk="0" fontAlgn="ctr" latinLnBrk="0" hangingPunct="0">
                        <a:lnSpc>
                          <a:spcPct val="100000"/>
                        </a:lnSpc>
                        <a:spcBef>
                          <a:spcPct val="10000"/>
                        </a:spcBef>
                        <a:spcAft>
                          <a:spcPct val="0"/>
                        </a:spcAft>
                        <a:buClr>
                          <a:schemeClr val="folHlink"/>
                        </a:buClr>
                        <a:buSzPct val="95000"/>
                        <a:buFont typeface="Wingdings" pitchFamily="2" charset="2"/>
                        <a:buNone/>
                        <a:tabLst/>
                        <a:defRPr/>
                      </a:pPr>
                      <a:r>
                        <a:rPr kumimoji="1" lang="ja-JP" altLang="en-US" sz="1050" b="0" i="0" u="none" strike="noStrike" cap="none" normalizeH="0" baseline="0" dirty="0" smtClean="0">
                          <a:ln>
                            <a:noFill/>
                          </a:ln>
                          <a:solidFill>
                            <a:schemeClr val="tx1"/>
                          </a:solidFill>
                          <a:effectLst/>
                          <a:latin typeface="Arial" charset="0"/>
                          <a:ea typeface="+mn-ea"/>
                        </a:rPr>
                        <a:t>　　・相乗効果を生み出す柔軟かつ機動的な組織体制を追求</a:t>
                      </a:r>
                      <a:endParaRPr kumimoji="1" lang="en-US" altLang="ja-JP" sz="1050" b="0" i="0" u="none" strike="noStrike" cap="none" normalizeH="0" baseline="0" dirty="0" smtClean="0">
                        <a:ln>
                          <a:noFill/>
                        </a:ln>
                        <a:solidFill>
                          <a:schemeClr val="tx1"/>
                        </a:solidFill>
                        <a:effectLst/>
                        <a:latin typeface="Arial" charset="0"/>
                        <a:ea typeface="+mn-ea"/>
                      </a:endParaRPr>
                    </a:p>
                    <a:p>
                      <a:pPr marL="0" marR="0" lvl="0" indent="0" algn="l" defTabSz="914400" rtl="0" eaLnBrk="0" fontAlgn="ctr" latinLnBrk="0" hangingPunct="0">
                        <a:lnSpc>
                          <a:spcPts val="800"/>
                        </a:lnSpc>
                        <a:spcBef>
                          <a:spcPct val="10000"/>
                        </a:spcBef>
                        <a:spcAft>
                          <a:spcPct val="0"/>
                        </a:spcAft>
                        <a:buClr>
                          <a:schemeClr val="folHlink"/>
                        </a:buClr>
                        <a:buSzPct val="95000"/>
                        <a:buFont typeface="Wingdings" pitchFamily="2" charset="2"/>
                        <a:buNone/>
                        <a:tabLst/>
                        <a:defRPr/>
                      </a:pPr>
                      <a:endParaRPr kumimoji="1" lang="en-US" altLang="ja-JP" sz="1050" b="0" i="0" u="none" strike="noStrike" cap="none" normalizeH="0" baseline="0" dirty="0" smtClean="0">
                        <a:ln>
                          <a:noFill/>
                        </a:ln>
                        <a:solidFill>
                          <a:schemeClr val="tx1"/>
                        </a:solidFill>
                        <a:effectLst/>
                        <a:latin typeface="Arial" charset="0"/>
                        <a:ea typeface="+mn-ea"/>
                      </a:endParaRPr>
                    </a:p>
                    <a:p>
                      <a:pPr marL="0" marR="0" lvl="0" indent="0" algn="l" defTabSz="914400" rtl="0" eaLnBrk="0" fontAlgn="ctr" latinLnBrk="0" hangingPunct="0">
                        <a:lnSpc>
                          <a:spcPct val="100000"/>
                        </a:lnSpc>
                        <a:spcBef>
                          <a:spcPct val="10000"/>
                        </a:spcBef>
                        <a:spcAft>
                          <a:spcPct val="0"/>
                        </a:spcAft>
                        <a:buClr>
                          <a:schemeClr val="folHlink"/>
                        </a:buClr>
                        <a:buSzPct val="95000"/>
                        <a:buFont typeface="Wingdings" pitchFamily="2" charset="2"/>
                        <a:buNone/>
                        <a:tabLst/>
                        <a:defRPr/>
                      </a:pPr>
                      <a:r>
                        <a:rPr kumimoji="1" lang="ja-JP" altLang="en-US" sz="1200" b="0" i="0" u="none" strike="noStrike" cap="none" normalizeH="0" baseline="0" dirty="0" smtClean="0">
                          <a:ln>
                            <a:noFill/>
                          </a:ln>
                          <a:solidFill>
                            <a:schemeClr val="tx1"/>
                          </a:solidFill>
                          <a:effectLst/>
                          <a:latin typeface="Arial" charset="0"/>
                          <a:ea typeface="ＭＳ Ｐゴシック" pitchFamily="50" charset="-128"/>
                        </a:rPr>
                        <a:t>　</a:t>
                      </a:r>
                      <a:r>
                        <a:rPr kumimoji="1" lang="zh-TW" altLang="en-US" sz="1200" b="0" i="0" u="none" strike="noStrike" cap="none" normalizeH="0" baseline="0" dirty="0" smtClean="0">
                          <a:ln>
                            <a:noFill/>
                          </a:ln>
                          <a:solidFill>
                            <a:schemeClr val="tx1"/>
                          </a:solidFill>
                          <a:effectLst/>
                          <a:latin typeface="Arial" charset="0"/>
                          <a:ea typeface="ＭＳ Ｐゴシック" pitchFamily="50" charset="-128"/>
                        </a:rPr>
                        <a:t>（２）  人材</a:t>
                      </a:r>
                      <a:r>
                        <a:rPr kumimoji="1" lang="ja-JP" altLang="en-US" sz="1200" b="0" i="0" u="none" strike="noStrike" cap="none" normalizeH="0" baseline="0" dirty="0" smtClean="0">
                          <a:ln>
                            <a:noFill/>
                          </a:ln>
                          <a:solidFill>
                            <a:schemeClr val="tx1"/>
                          </a:solidFill>
                          <a:effectLst/>
                          <a:latin typeface="Arial" charset="0"/>
                          <a:ea typeface="ＭＳ Ｐゴシック" pitchFamily="50" charset="-128"/>
                        </a:rPr>
                        <a:t>戦略</a:t>
                      </a:r>
                      <a:endParaRPr kumimoji="1" lang="en-US" altLang="ja-JP" sz="1200" b="0" i="0" u="none" strike="noStrike" cap="none" normalizeH="0" baseline="0" dirty="0" smtClean="0">
                        <a:ln>
                          <a:noFill/>
                        </a:ln>
                        <a:solidFill>
                          <a:schemeClr val="tx1"/>
                        </a:solidFill>
                        <a:effectLst/>
                        <a:latin typeface="Arial" charset="0"/>
                        <a:ea typeface="ＭＳ Ｐゴシック" pitchFamily="50" charset="-128"/>
                      </a:endParaRPr>
                    </a:p>
                    <a:p>
                      <a:pPr marL="0" marR="0" lvl="0" indent="0" algn="l" defTabSz="914400" rtl="0" eaLnBrk="0" fontAlgn="ctr" latinLnBrk="0" hangingPunct="0">
                        <a:lnSpc>
                          <a:spcPct val="100000"/>
                        </a:lnSpc>
                        <a:spcBef>
                          <a:spcPct val="10000"/>
                        </a:spcBef>
                        <a:spcAft>
                          <a:spcPct val="0"/>
                        </a:spcAft>
                        <a:buClr>
                          <a:schemeClr val="folHlink"/>
                        </a:buClr>
                        <a:buSzPct val="95000"/>
                        <a:buFont typeface="Wingdings" pitchFamily="2" charset="2"/>
                        <a:buNone/>
                        <a:tabLst/>
                        <a:defRPr/>
                      </a:pPr>
                      <a:r>
                        <a:rPr kumimoji="1" lang="ja-JP" altLang="en-US" sz="1050" b="0" i="0" u="none" strike="noStrike" cap="none" normalizeH="0" baseline="0" dirty="0" smtClean="0">
                          <a:ln>
                            <a:noFill/>
                          </a:ln>
                          <a:solidFill>
                            <a:schemeClr val="tx1"/>
                          </a:solidFill>
                          <a:effectLst/>
                          <a:latin typeface="Arial" charset="0"/>
                          <a:ea typeface="+mn-ea"/>
                        </a:rPr>
                        <a:t>　　・活力と多様性に富む人材ポートフォリオの構築</a:t>
                      </a:r>
                      <a:endParaRPr kumimoji="1" lang="en-US" altLang="ja-JP" sz="1050" b="0" i="0" u="none" strike="noStrike" cap="none" normalizeH="0" baseline="0" dirty="0" smtClean="0">
                        <a:ln>
                          <a:noFill/>
                        </a:ln>
                        <a:solidFill>
                          <a:schemeClr val="tx1"/>
                        </a:solidFill>
                        <a:effectLst/>
                        <a:latin typeface="Arial" charset="0"/>
                        <a:ea typeface="+mn-ea"/>
                      </a:endParaRPr>
                    </a:p>
                    <a:p>
                      <a:pPr marL="0" marR="0" lvl="0" indent="0" algn="l" defTabSz="914400" rtl="0" eaLnBrk="0" fontAlgn="ctr" latinLnBrk="0" hangingPunct="0">
                        <a:lnSpc>
                          <a:spcPct val="100000"/>
                        </a:lnSpc>
                        <a:spcBef>
                          <a:spcPct val="10000"/>
                        </a:spcBef>
                        <a:spcAft>
                          <a:spcPct val="0"/>
                        </a:spcAft>
                        <a:buClr>
                          <a:schemeClr val="folHlink"/>
                        </a:buClr>
                        <a:buSzPct val="95000"/>
                        <a:buFont typeface="Wingdings" pitchFamily="2" charset="2"/>
                        <a:buNone/>
                        <a:tabLst/>
                        <a:defRPr/>
                      </a:pPr>
                      <a:r>
                        <a:rPr kumimoji="1" lang="ja-JP" altLang="en-US" sz="1050" b="0" i="0" u="none" strike="noStrike" cap="none" normalizeH="0" baseline="0" dirty="0" smtClean="0">
                          <a:ln>
                            <a:noFill/>
                          </a:ln>
                          <a:solidFill>
                            <a:schemeClr val="tx1"/>
                          </a:solidFill>
                          <a:effectLst/>
                          <a:latin typeface="Arial" charset="0"/>
                          <a:ea typeface="+mn-ea"/>
                        </a:rPr>
                        <a:t>　　・自律型人材の育成・キャリア支援と「働きがい」の向上</a:t>
                      </a:r>
                      <a:endParaRPr kumimoji="1" lang="zh-TW" altLang="en-US" sz="1050" b="0" i="0" u="none" strike="noStrike" cap="none" normalizeH="0" baseline="0" dirty="0" smtClean="0">
                        <a:ln>
                          <a:noFill/>
                        </a:ln>
                        <a:solidFill>
                          <a:schemeClr val="tx1"/>
                        </a:solidFill>
                        <a:effectLst/>
                        <a:latin typeface="Arial" charset="0"/>
                        <a:ea typeface="ＭＳ Ｐゴシック" pitchFamily="50" charset="-128"/>
                      </a:endParaRPr>
                    </a:p>
                  </a:txBody>
                  <a:tcPr marL="18002" marR="18002" marT="36007"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173573339"/>
                  </a:ext>
                </a:extLst>
              </a:tr>
              <a:tr h="290263">
                <a:tc>
                  <a:txBody>
                    <a:bodyPr/>
                    <a:lstStyle/>
                    <a:p>
                      <a:pPr marL="123825" marR="0" lvl="0" indent="-123825" algn="l" defTabSz="914400" rtl="0" eaLnBrk="1" fontAlgn="base" latinLnBrk="0" hangingPunct="1">
                        <a:lnSpc>
                          <a:spcPct val="100000"/>
                        </a:lnSpc>
                        <a:spcBef>
                          <a:spcPct val="20000"/>
                        </a:spcBef>
                        <a:spcAft>
                          <a:spcPct val="0"/>
                        </a:spcAft>
                        <a:buClrTx/>
                        <a:buSzTx/>
                        <a:buFontTx/>
                        <a:buNone/>
                        <a:tabLst/>
                      </a:pPr>
                      <a:r>
                        <a:rPr kumimoji="0" lang="ja-JP" altLang="en-US" sz="1300" b="1" i="0" u="none" strike="noStrike" cap="none" normalizeH="0" baseline="0" dirty="0" smtClean="0">
                          <a:ln>
                            <a:noFill/>
                          </a:ln>
                          <a:solidFill>
                            <a:schemeClr val="tx1"/>
                          </a:solidFill>
                          <a:effectLst/>
                          <a:latin typeface="Arial" charset="0"/>
                          <a:ea typeface="+mn-ea"/>
                        </a:rPr>
                        <a:t>　３．</a:t>
                      </a:r>
                      <a:r>
                        <a:rPr kumimoji="0" lang="en-US" altLang="ja-JP" sz="1300" b="1" i="0" u="none" strike="noStrike" cap="none" normalizeH="0" baseline="0" dirty="0" smtClean="0">
                          <a:ln>
                            <a:noFill/>
                          </a:ln>
                          <a:solidFill>
                            <a:schemeClr val="tx1"/>
                          </a:solidFill>
                          <a:effectLst/>
                          <a:latin typeface="Arial" charset="0"/>
                          <a:ea typeface="+mn-ea"/>
                        </a:rPr>
                        <a:t>ESG</a:t>
                      </a:r>
                      <a:r>
                        <a:rPr kumimoji="0" lang="ja-JP" altLang="en-US" sz="1300" b="1" i="0" u="none" strike="noStrike" cap="none" normalizeH="0" baseline="0" dirty="0" smtClean="0">
                          <a:ln>
                            <a:noFill/>
                          </a:ln>
                          <a:solidFill>
                            <a:schemeClr val="tx1"/>
                          </a:solidFill>
                          <a:effectLst/>
                          <a:latin typeface="Arial" charset="0"/>
                          <a:ea typeface="+mn-ea"/>
                        </a:rPr>
                        <a:t>経営</a:t>
                      </a:r>
                    </a:p>
                  </a:txBody>
                  <a:tcPr marL="18002" marR="18002" marT="36007"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6E8C2"/>
                    </a:solidFill>
                  </a:tcPr>
                </a:tc>
                <a:extLst>
                  <a:ext uri="{0D108BD9-81ED-4DB2-BD59-A6C34878D82A}">
                    <a16:rowId xmlns:a16="http://schemas.microsoft.com/office/drawing/2014/main" val="2696378076"/>
                  </a:ext>
                </a:extLst>
              </a:tr>
              <a:tr h="4188164">
                <a:tc>
                  <a:txBody>
                    <a:bodyPr/>
                    <a:lstStyle/>
                    <a:p>
                      <a:pPr marL="0" marR="0" lvl="0" indent="0" algn="l" defTabSz="914400" rtl="0" eaLnBrk="1" fontAlgn="base" latinLnBrk="0" hangingPunct="1">
                        <a:lnSpc>
                          <a:spcPct val="100000"/>
                        </a:lnSpc>
                        <a:spcBef>
                          <a:spcPct val="10000"/>
                        </a:spcBef>
                        <a:spcAft>
                          <a:spcPct val="0"/>
                        </a:spcAft>
                        <a:buClr>
                          <a:schemeClr val="folHlink"/>
                        </a:buClr>
                        <a:buSzPct val="95000"/>
                        <a:buFont typeface="Wingdings" pitchFamily="2" charset="2"/>
                        <a:buNone/>
                        <a:tabLst/>
                      </a:pPr>
                      <a:r>
                        <a:rPr kumimoji="1" lang="ja-JP" altLang="en-US" sz="1200" b="0" i="0" u="none" strike="noStrike" cap="none" normalizeH="0" baseline="0" dirty="0" smtClean="0">
                          <a:ln>
                            <a:noFill/>
                          </a:ln>
                          <a:solidFill>
                            <a:schemeClr val="tx1"/>
                          </a:solidFill>
                          <a:effectLst/>
                          <a:latin typeface="Arial" charset="0"/>
                          <a:ea typeface="+mn-ea"/>
                        </a:rPr>
                        <a:t>　（１） 環境負荷の低減</a:t>
                      </a:r>
                      <a:endParaRPr kumimoji="1" lang="en-US" altLang="ja-JP" sz="1200" b="0" i="0" u="none" strike="noStrike" cap="none" normalizeH="0" baseline="0" dirty="0" smtClean="0">
                        <a:ln>
                          <a:noFill/>
                        </a:ln>
                        <a:solidFill>
                          <a:schemeClr val="tx1"/>
                        </a:solidFill>
                        <a:effectLst/>
                        <a:latin typeface="Arial" charset="0"/>
                        <a:ea typeface="+mn-ea"/>
                      </a:endParaRPr>
                    </a:p>
                    <a:p>
                      <a:pPr marL="0" marR="0" lvl="0" indent="0" algn="l" defTabSz="914400" rtl="0" eaLnBrk="1" fontAlgn="base" latinLnBrk="0" hangingPunct="1">
                        <a:lnSpc>
                          <a:spcPct val="100000"/>
                        </a:lnSpc>
                        <a:spcBef>
                          <a:spcPct val="10000"/>
                        </a:spcBef>
                        <a:spcAft>
                          <a:spcPct val="0"/>
                        </a:spcAft>
                        <a:buClr>
                          <a:schemeClr val="folHlink"/>
                        </a:buClr>
                        <a:buSzPct val="95000"/>
                        <a:buFont typeface="Wingdings" pitchFamily="2" charset="2"/>
                        <a:buNone/>
                        <a:tabLst/>
                      </a:pPr>
                      <a:r>
                        <a:rPr kumimoji="1" lang="ja-JP" altLang="en-US" sz="1050" b="0" i="0" u="none" strike="noStrike" cap="none" normalizeH="0" baseline="0" dirty="0" smtClean="0">
                          <a:ln>
                            <a:noFill/>
                          </a:ln>
                          <a:solidFill>
                            <a:schemeClr val="tx1"/>
                          </a:solidFill>
                          <a:effectLst/>
                          <a:latin typeface="Arial" charset="0"/>
                          <a:ea typeface="+mn-ea"/>
                        </a:rPr>
                        <a:t>　　・</a:t>
                      </a:r>
                      <a:r>
                        <a:rPr kumimoji="1" lang="en-US" altLang="ja-JP" sz="1050" b="0" i="0" u="none" strike="noStrike" cap="none" normalizeH="0" baseline="0" dirty="0" smtClean="0">
                          <a:ln>
                            <a:noFill/>
                          </a:ln>
                          <a:solidFill>
                            <a:schemeClr val="tx1"/>
                          </a:solidFill>
                          <a:effectLst/>
                          <a:latin typeface="Arial" charset="0"/>
                          <a:ea typeface="+mn-ea"/>
                        </a:rPr>
                        <a:t>SDGs</a:t>
                      </a:r>
                      <a:r>
                        <a:rPr kumimoji="1" lang="ja-JP" altLang="en-US" sz="1050" b="0" i="0" u="none" strike="noStrike" cap="none" normalizeH="0" baseline="0" dirty="0" err="1" smtClean="0">
                          <a:ln>
                            <a:noFill/>
                          </a:ln>
                          <a:solidFill>
                            <a:schemeClr val="tx1"/>
                          </a:solidFill>
                          <a:effectLst/>
                          <a:latin typeface="Arial" charset="0"/>
                          <a:ea typeface="+mn-ea"/>
                        </a:rPr>
                        <a:t>への</a:t>
                      </a:r>
                      <a:r>
                        <a:rPr kumimoji="1" lang="ja-JP" altLang="en-US" sz="1050" b="0" i="0" u="none" strike="noStrike" cap="none" normalizeH="0" baseline="0" dirty="0" smtClean="0">
                          <a:ln>
                            <a:noFill/>
                          </a:ln>
                          <a:solidFill>
                            <a:schemeClr val="tx1"/>
                          </a:solidFill>
                          <a:effectLst/>
                          <a:latin typeface="Arial" charset="0"/>
                          <a:ea typeface="+mn-ea"/>
                        </a:rPr>
                        <a:t>貢献や脱炭素社会の実現に向け、環境に配慮した事業活動を推進</a:t>
                      </a:r>
                      <a:endParaRPr kumimoji="1" lang="en-US" altLang="ja-JP" sz="1050" b="0" i="0" u="none" strike="noStrike" cap="none" normalizeH="0" baseline="0" dirty="0" smtClean="0">
                        <a:ln>
                          <a:noFill/>
                        </a:ln>
                        <a:solidFill>
                          <a:schemeClr val="tx1"/>
                        </a:solidFill>
                        <a:effectLst/>
                        <a:latin typeface="Arial" charset="0"/>
                        <a:ea typeface="+mn-ea"/>
                      </a:endParaRPr>
                    </a:p>
                    <a:p>
                      <a:pPr marL="0" marR="0" lvl="0" indent="0" algn="l" defTabSz="914400" rtl="0" eaLnBrk="1" fontAlgn="base" latinLnBrk="0" hangingPunct="1">
                        <a:lnSpc>
                          <a:spcPct val="100000"/>
                        </a:lnSpc>
                        <a:spcBef>
                          <a:spcPct val="10000"/>
                        </a:spcBef>
                        <a:spcAft>
                          <a:spcPct val="0"/>
                        </a:spcAft>
                        <a:buClr>
                          <a:schemeClr val="folHlink"/>
                        </a:buClr>
                        <a:buSzPct val="95000"/>
                        <a:buFont typeface="Wingdings" pitchFamily="2" charset="2"/>
                        <a:buNone/>
                        <a:tabLst/>
                      </a:pPr>
                      <a:r>
                        <a:rPr kumimoji="1" lang="ja-JP" altLang="en-US" sz="1050" b="0" i="0" u="none" strike="noStrike" cap="none" normalizeH="0" baseline="0" dirty="0" smtClean="0">
                          <a:ln>
                            <a:noFill/>
                          </a:ln>
                          <a:solidFill>
                            <a:schemeClr val="tx1"/>
                          </a:solidFill>
                          <a:effectLst/>
                          <a:latin typeface="Arial" charset="0"/>
                          <a:ea typeface="+mn-ea"/>
                        </a:rPr>
                        <a:t>　　　① 事業活動における</a:t>
                      </a:r>
                      <a:r>
                        <a:rPr kumimoji="1" lang="en-US" altLang="ja-JP" sz="1050" b="0" i="0" u="none" strike="noStrike" cap="none" normalizeH="0" baseline="0" dirty="0" smtClean="0">
                          <a:ln>
                            <a:noFill/>
                          </a:ln>
                          <a:solidFill>
                            <a:schemeClr val="tx1"/>
                          </a:solidFill>
                          <a:effectLst/>
                          <a:latin typeface="Arial" charset="0"/>
                          <a:ea typeface="+mn-ea"/>
                        </a:rPr>
                        <a:t>CO2</a:t>
                      </a:r>
                      <a:r>
                        <a:rPr kumimoji="1" lang="ja-JP" altLang="en-US" sz="1050" b="0" i="0" u="none" strike="noStrike" cap="none" normalizeH="0" baseline="0" dirty="0" smtClean="0">
                          <a:ln>
                            <a:noFill/>
                          </a:ln>
                          <a:solidFill>
                            <a:schemeClr val="tx1"/>
                          </a:solidFill>
                          <a:effectLst/>
                          <a:latin typeface="Arial" charset="0"/>
                          <a:ea typeface="+mn-ea"/>
                        </a:rPr>
                        <a:t>削減　　　　② 資源の保護・循環　　　　③ 自然との共生</a:t>
                      </a:r>
                      <a:endParaRPr kumimoji="1" lang="en-US" altLang="ja-JP" sz="1050" b="0" i="0" u="none" strike="noStrike" cap="none" normalizeH="0" baseline="0" dirty="0" smtClean="0">
                        <a:ln>
                          <a:noFill/>
                        </a:ln>
                        <a:solidFill>
                          <a:schemeClr val="tx1"/>
                        </a:solidFill>
                        <a:effectLst/>
                        <a:latin typeface="Arial" charset="0"/>
                        <a:ea typeface="+mn-ea"/>
                      </a:endParaRPr>
                    </a:p>
                    <a:p>
                      <a:pPr marL="0" marR="0" lvl="0" indent="0" algn="l" defTabSz="914400" rtl="0" eaLnBrk="1" fontAlgn="base" latinLnBrk="0" hangingPunct="1">
                        <a:lnSpc>
                          <a:spcPts val="800"/>
                        </a:lnSpc>
                        <a:spcBef>
                          <a:spcPct val="10000"/>
                        </a:spcBef>
                        <a:spcAft>
                          <a:spcPct val="0"/>
                        </a:spcAft>
                        <a:buClr>
                          <a:schemeClr val="folHlink"/>
                        </a:buClr>
                        <a:buSzPct val="95000"/>
                        <a:buFont typeface="Wingdings" pitchFamily="2" charset="2"/>
                        <a:buNone/>
                        <a:tabLst/>
                        <a:defRPr/>
                      </a:pPr>
                      <a:endParaRPr kumimoji="1" lang="en-US" altLang="ja-JP" sz="1200" b="0" i="0" u="none" strike="noStrike" cap="none" normalizeH="0" baseline="0" dirty="0" smtClean="0">
                        <a:ln>
                          <a:noFill/>
                        </a:ln>
                        <a:solidFill>
                          <a:schemeClr val="tx1"/>
                        </a:solidFill>
                        <a:effectLst/>
                        <a:latin typeface="Arial" charset="0"/>
                        <a:ea typeface="+mn-ea"/>
                      </a:endParaRPr>
                    </a:p>
                    <a:p>
                      <a:pPr marL="0" marR="0" lvl="0" indent="0" algn="l" defTabSz="914400" rtl="0" eaLnBrk="1" fontAlgn="base" latinLnBrk="0" hangingPunct="1">
                        <a:lnSpc>
                          <a:spcPct val="100000"/>
                        </a:lnSpc>
                        <a:spcBef>
                          <a:spcPct val="10000"/>
                        </a:spcBef>
                        <a:spcAft>
                          <a:spcPct val="0"/>
                        </a:spcAft>
                        <a:buClr>
                          <a:schemeClr val="folHlink"/>
                        </a:buClr>
                        <a:buSzPct val="95000"/>
                        <a:buFont typeface="Wingdings" pitchFamily="2" charset="2"/>
                        <a:buNone/>
                        <a:tabLst/>
                      </a:pPr>
                      <a:r>
                        <a:rPr kumimoji="1" lang="ja-JP" altLang="en-US" sz="1200" b="0" i="0" u="none" strike="noStrike" cap="none" normalizeH="0" baseline="0" dirty="0" smtClean="0">
                          <a:ln>
                            <a:noFill/>
                          </a:ln>
                          <a:solidFill>
                            <a:schemeClr val="tx1"/>
                          </a:solidFill>
                          <a:effectLst/>
                          <a:latin typeface="Arial" charset="0"/>
                          <a:ea typeface="+mn-ea"/>
                        </a:rPr>
                        <a:t>　（２） 連携事業の推進（パートナーシップ）</a:t>
                      </a:r>
                      <a:endParaRPr kumimoji="1" lang="en-US" altLang="ja-JP" sz="1200" b="0" i="0" u="none" strike="noStrike" cap="none" normalizeH="0" baseline="0" dirty="0" smtClean="0">
                        <a:ln>
                          <a:noFill/>
                        </a:ln>
                        <a:solidFill>
                          <a:schemeClr val="tx1"/>
                        </a:solidFill>
                        <a:effectLst/>
                        <a:latin typeface="Arial" charset="0"/>
                        <a:ea typeface="+mn-ea"/>
                      </a:endParaRPr>
                    </a:p>
                    <a:p>
                      <a:pPr marL="0" marR="0" lvl="0" indent="0" algn="l" defTabSz="914400" rtl="0" eaLnBrk="1" fontAlgn="base" latinLnBrk="0" hangingPunct="1">
                        <a:lnSpc>
                          <a:spcPct val="100000"/>
                        </a:lnSpc>
                        <a:spcBef>
                          <a:spcPct val="10000"/>
                        </a:spcBef>
                        <a:spcAft>
                          <a:spcPct val="0"/>
                        </a:spcAft>
                        <a:buClr>
                          <a:schemeClr val="folHlink"/>
                        </a:buClr>
                        <a:buSzPct val="95000"/>
                        <a:buFont typeface="Wingdings" pitchFamily="2" charset="2"/>
                        <a:buNone/>
                        <a:tabLst/>
                      </a:pPr>
                      <a:r>
                        <a:rPr kumimoji="1" lang="ja-JP" altLang="en-US" sz="1050" b="0" i="0" u="none" strike="noStrike" cap="none" normalizeH="0" baseline="0" dirty="0" smtClean="0">
                          <a:ln>
                            <a:noFill/>
                          </a:ln>
                          <a:solidFill>
                            <a:schemeClr val="tx1"/>
                          </a:solidFill>
                          <a:effectLst/>
                          <a:latin typeface="Arial" charset="0"/>
                          <a:ea typeface="+mn-ea"/>
                        </a:rPr>
                        <a:t>　　・市町等の行政、事業者、大学、</a:t>
                      </a:r>
                      <a:r>
                        <a:rPr kumimoji="1" lang="en-US" altLang="ja-JP" sz="1050" b="0" i="0" u="none" strike="noStrike" cap="none" normalizeH="0" baseline="0" dirty="0" smtClean="0">
                          <a:ln>
                            <a:noFill/>
                          </a:ln>
                          <a:solidFill>
                            <a:schemeClr val="tx1"/>
                          </a:solidFill>
                          <a:effectLst/>
                          <a:latin typeface="Arial" charset="0"/>
                          <a:ea typeface="+mn-ea"/>
                        </a:rPr>
                        <a:t>NPO</a:t>
                      </a:r>
                      <a:r>
                        <a:rPr kumimoji="1" lang="ja-JP" altLang="en-US" sz="1050" b="0" i="0" u="none" strike="noStrike" cap="none" normalizeH="0" baseline="0" dirty="0" smtClean="0">
                          <a:ln>
                            <a:noFill/>
                          </a:ln>
                          <a:solidFill>
                            <a:schemeClr val="tx1"/>
                          </a:solidFill>
                          <a:effectLst/>
                          <a:latin typeface="Arial" charset="0"/>
                          <a:ea typeface="+mn-ea"/>
                        </a:rPr>
                        <a:t>等との連携事業を推進し、新たな価値を創出</a:t>
                      </a:r>
                    </a:p>
                    <a:p>
                      <a:pPr marL="0" marR="0" lvl="0" indent="0" algn="l" defTabSz="914400" rtl="0" eaLnBrk="1" fontAlgn="base" latinLnBrk="0" hangingPunct="1">
                        <a:lnSpc>
                          <a:spcPct val="100000"/>
                        </a:lnSpc>
                        <a:spcBef>
                          <a:spcPct val="10000"/>
                        </a:spcBef>
                        <a:spcAft>
                          <a:spcPct val="0"/>
                        </a:spcAft>
                        <a:buClr>
                          <a:schemeClr val="folHlink"/>
                        </a:buClr>
                        <a:buSzPct val="95000"/>
                        <a:buFont typeface="Wingdings" pitchFamily="2" charset="2"/>
                        <a:buNone/>
                        <a:tabLst/>
                      </a:pPr>
                      <a:r>
                        <a:rPr kumimoji="1" lang="ja-JP" altLang="en-US" sz="1050" b="0" i="0" u="none" strike="noStrike" cap="none" normalizeH="0" baseline="0" dirty="0" smtClean="0">
                          <a:ln>
                            <a:noFill/>
                          </a:ln>
                          <a:solidFill>
                            <a:schemeClr val="tx1"/>
                          </a:solidFill>
                          <a:effectLst/>
                          <a:latin typeface="Arial" charset="0"/>
                          <a:ea typeface="+mn-ea"/>
                        </a:rPr>
                        <a:t>　　・連携デスク（部署横断型の一元窓口）を設置し、各部署と共に取り組みを推進</a:t>
                      </a:r>
                      <a:endParaRPr kumimoji="1" lang="en-US" altLang="ja-JP" sz="1050" b="0" i="0" u="none" strike="noStrike" cap="none" normalizeH="0" baseline="0" dirty="0" smtClean="0">
                        <a:ln>
                          <a:noFill/>
                        </a:ln>
                        <a:solidFill>
                          <a:schemeClr val="tx1"/>
                        </a:solidFill>
                        <a:effectLst/>
                        <a:latin typeface="Arial" charset="0"/>
                        <a:ea typeface="+mn-ea"/>
                      </a:endParaRPr>
                    </a:p>
                    <a:p>
                      <a:pPr marL="0" marR="0" lvl="0" indent="0" algn="l" defTabSz="914400" rtl="0" eaLnBrk="1" fontAlgn="base" latinLnBrk="0" hangingPunct="1">
                        <a:lnSpc>
                          <a:spcPts val="800"/>
                        </a:lnSpc>
                        <a:spcBef>
                          <a:spcPct val="10000"/>
                        </a:spcBef>
                        <a:spcAft>
                          <a:spcPct val="0"/>
                        </a:spcAft>
                        <a:buClr>
                          <a:schemeClr val="folHlink"/>
                        </a:buClr>
                        <a:buSzPct val="95000"/>
                        <a:buFont typeface="Wingdings" pitchFamily="2" charset="2"/>
                        <a:buNone/>
                        <a:tabLst/>
                      </a:pPr>
                      <a:endParaRPr kumimoji="1" lang="ja-JP" altLang="en-US" sz="1050" b="0" i="0" u="none" strike="noStrike" cap="none" normalizeH="0" baseline="0" dirty="0" smtClean="0">
                        <a:ln>
                          <a:noFill/>
                        </a:ln>
                        <a:solidFill>
                          <a:schemeClr val="tx1"/>
                        </a:solidFill>
                        <a:effectLst/>
                        <a:latin typeface="Arial" charset="0"/>
                        <a:ea typeface="+mn-ea"/>
                      </a:endParaRPr>
                    </a:p>
                    <a:p>
                      <a:pPr marL="0" marR="0" lvl="0" indent="0" algn="l" defTabSz="914400" rtl="0" eaLnBrk="1" fontAlgn="base" latinLnBrk="0" hangingPunct="1">
                        <a:lnSpc>
                          <a:spcPct val="100000"/>
                        </a:lnSpc>
                        <a:spcBef>
                          <a:spcPct val="10000"/>
                        </a:spcBef>
                        <a:spcAft>
                          <a:spcPct val="0"/>
                        </a:spcAft>
                        <a:buClr>
                          <a:schemeClr val="folHlink"/>
                        </a:buClr>
                        <a:buSzPct val="95000"/>
                        <a:buFont typeface="Wingdings" pitchFamily="2" charset="2"/>
                        <a:buNone/>
                        <a:tabLst/>
                      </a:pPr>
                      <a:r>
                        <a:rPr kumimoji="1" lang="ja-JP" altLang="en-US" sz="1200" b="0" i="0" u="none" strike="noStrike" cap="none" normalizeH="0" baseline="0" dirty="0" smtClean="0">
                          <a:ln>
                            <a:noFill/>
                          </a:ln>
                          <a:solidFill>
                            <a:schemeClr val="tx1"/>
                          </a:solidFill>
                          <a:effectLst/>
                          <a:latin typeface="Arial" charset="0"/>
                          <a:ea typeface="+mn-ea"/>
                        </a:rPr>
                        <a:t>　（３） 広報活動（コミュニケーション）</a:t>
                      </a:r>
                      <a:endParaRPr kumimoji="1" lang="en-US" altLang="ja-JP" sz="1200" b="0" i="0" u="none" strike="noStrike" cap="none" normalizeH="0" baseline="0" dirty="0" smtClean="0">
                        <a:ln>
                          <a:noFill/>
                        </a:ln>
                        <a:solidFill>
                          <a:schemeClr val="tx1"/>
                        </a:solidFill>
                        <a:effectLst/>
                        <a:latin typeface="Arial" charset="0"/>
                        <a:ea typeface="+mn-ea"/>
                      </a:endParaRPr>
                    </a:p>
                    <a:p>
                      <a:pPr marL="0" marR="0" lvl="0" indent="0" algn="l" defTabSz="914400" rtl="0" eaLnBrk="1" fontAlgn="base" latinLnBrk="0" hangingPunct="1">
                        <a:lnSpc>
                          <a:spcPct val="100000"/>
                        </a:lnSpc>
                        <a:spcBef>
                          <a:spcPct val="10000"/>
                        </a:spcBef>
                        <a:spcAft>
                          <a:spcPct val="0"/>
                        </a:spcAft>
                        <a:buClr>
                          <a:schemeClr val="folHlink"/>
                        </a:buClr>
                        <a:buSzPct val="95000"/>
                        <a:buFont typeface="Wingdings" pitchFamily="2" charset="2"/>
                        <a:buNone/>
                        <a:tabLst/>
                      </a:pPr>
                      <a:r>
                        <a:rPr kumimoji="1" lang="ja-JP" altLang="en-US" sz="1050" b="0" i="0" u="none" strike="noStrike" cap="none" normalizeH="0" baseline="0" dirty="0" smtClean="0">
                          <a:ln>
                            <a:noFill/>
                          </a:ln>
                          <a:solidFill>
                            <a:schemeClr val="tx1"/>
                          </a:solidFill>
                          <a:effectLst/>
                          <a:latin typeface="Arial" charset="0"/>
                          <a:ea typeface="+mn-ea"/>
                        </a:rPr>
                        <a:t>　　・様々なステークホルダーとの双方向のコミュニケーション</a:t>
                      </a:r>
                    </a:p>
                    <a:p>
                      <a:pPr marL="0" marR="0" lvl="0" indent="0" algn="l" defTabSz="914400" rtl="0" eaLnBrk="1" fontAlgn="base" latinLnBrk="0" hangingPunct="1">
                        <a:lnSpc>
                          <a:spcPct val="100000"/>
                        </a:lnSpc>
                        <a:spcBef>
                          <a:spcPct val="10000"/>
                        </a:spcBef>
                        <a:spcAft>
                          <a:spcPct val="0"/>
                        </a:spcAft>
                        <a:buClr>
                          <a:schemeClr val="folHlink"/>
                        </a:buClr>
                        <a:buSzPct val="95000"/>
                        <a:buFont typeface="Wingdings" pitchFamily="2" charset="2"/>
                        <a:buNone/>
                        <a:tabLst/>
                      </a:pPr>
                      <a:r>
                        <a:rPr kumimoji="1" lang="ja-JP" altLang="en-US" sz="1050" b="0" i="0" u="none" strike="noStrike" cap="none" normalizeH="0" baseline="0" dirty="0" smtClean="0">
                          <a:ln>
                            <a:noFill/>
                          </a:ln>
                          <a:solidFill>
                            <a:schemeClr val="tx1"/>
                          </a:solidFill>
                          <a:effectLst/>
                          <a:latin typeface="Arial" charset="0"/>
                          <a:ea typeface="+mn-ea"/>
                        </a:rPr>
                        <a:t>　　・コーポレートブランド価値のさらなる向上</a:t>
                      </a:r>
                      <a:endParaRPr kumimoji="1" lang="en-US" altLang="ja-JP" sz="1050" b="0" i="0" u="none" strike="noStrike" cap="none" normalizeH="0" baseline="0" dirty="0" smtClean="0">
                        <a:ln>
                          <a:noFill/>
                        </a:ln>
                        <a:solidFill>
                          <a:schemeClr val="tx1"/>
                        </a:solidFill>
                        <a:effectLst/>
                        <a:latin typeface="Arial" charset="0"/>
                        <a:ea typeface="+mn-ea"/>
                      </a:endParaRPr>
                    </a:p>
                    <a:p>
                      <a:pPr marL="0" marR="0" lvl="0" indent="0" algn="l" defTabSz="914400" rtl="0" eaLnBrk="1" fontAlgn="base" latinLnBrk="0" hangingPunct="1">
                        <a:lnSpc>
                          <a:spcPts val="800"/>
                        </a:lnSpc>
                        <a:spcBef>
                          <a:spcPct val="10000"/>
                        </a:spcBef>
                        <a:spcAft>
                          <a:spcPct val="0"/>
                        </a:spcAft>
                        <a:buClr>
                          <a:schemeClr val="folHlink"/>
                        </a:buClr>
                        <a:buSzPct val="95000"/>
                        <a:buFont typeface="Wingdings" pitchFamily="2" charset="2"/>
                        <a:buNone/>
                        <a:tabLst/>
                      </a:pPr>
                      <a:endParaRPr kumimoji="1" lang="en-US" altLang="ja-JP" sz="1200" b="0" i="0" u="none" strike="noStrike" cap="none" normalizeH="0" baseline="0" dirty="0" smtClean="0">
                        <a:ln>
                          <a:noFill/>
                        </a:ln>
                        <a:solidFill>
                          <a:schemeClr val="tx1"/>
                        </a:solidFill>
                        <a:effectLst/>
                        <a:latin typeface="Arial" charset="0"/>
                        <a:ea typeface="+mn-ea"/>
                      </a:endParaRPr>
                    </a:p>
                    <a:p>
                      <a:pPr marL="0" marR="0" lvl="0" indent="0" algn="l" defTabSz="914400" rtl="0" eaLnBrk="1" fontAlgn="base" latinLnBrk="0" hangingPunct="1">
                        <a:lnSpc>
                          <a:spcPct val="100000"/>
                        </a:lnSpc>
                        <a:spcBef>
                          <a:spcPct val="10000"/>
                        </a:spcBef>
                        <a:spcAft>
                          <a:spcPct val="0"/>
                        </a:spcAft>
                        <a:buClr>
                          <a:schemeClr val="folHlink"/>
                        </a:buClr>
                        <a:buSzPct val="95000"/>
                        <a:buFont typeface="Wingdings" pitchFamily="2" charset="2"/>
                        <a:buNone/>
                        <a:tabLst/>
                      </a:pPr>
                      <a:r>
                        <a:rPr kumimoji="1" lang="ja-JP" altLang="en-US" sz="1200" b="0" i="0" u="none" strike="noStrike" cap="none" normalizeH="0" baseline="0" dirty="0" smtClean="0">
                          <a:ln>
                            <a:noFill/>
                          </a:ln>
                          <a:solidFill>
                            <a:schemeClr val="tx1"/>
                          </a:solidFill>
                          <a:effectLst/>
                          <a:latin typeface="Arial" charset="0"/>
                          <a:ea typeface="+mn-ea"/>
                        </a:rPr>
                        <a:t>　（４） 働き方改革の推進</a:t>
                      </a:r>
                      <a:endParaRPr kumimoji="1" lang="en-US" altLang="ja-JP" sz="1200" b="0" i="0" u="none" strike="noStrike" cap="none" normalizeH="0" baseline="0" dirty="0" smtClean="0">
                        <a:ln>
                          <a:noFill/>
                        </a:ln>
                        <a:solidFill>
                          <a:schemeClr val="tx1"/>
                        </a:solidFill>
                        <a:effectLst/>
                        <a:latin typeface="Arial" charset="0"/>
                        <a:ea typeface="+mn-ea"/>
                      </a:endParaRPr>
                    </a:p>
                    <a:p>
                      <a:pPr marL="0" marR="0" lvl="0" indent="0" algn="l" defTabSz="914400" rtl="0" eaLnBrk="1" fontAlgn="base" latinLnBrk="0" hangingPunct="1">
                        <a:lnSpc>
                          <a:spcPct val="100000"/>
                        </a:lnSpc>
                        <a:spcBef>
                          <a:spcPct val="10000"/>
                        </a:spcBef>
                        <a:spcAft>
                          <a:spcPct val="0"/>
                        </a:spcAft>
                        <a:buClr>
                          <a:schemeClr val="folHlink"/>
                        </a:buClr>
                        <a:buSzPct val="95000"/>
                        <a:buFont typeface="Wingdings" pitchFamily="2" charset="2"/>
                        <a:buNone/>
                        <a:tabLst/>
                      </a:pPr>
                      <a:r>
                        <a:rPr kumimoji="1" lang="ja-JP" altLang="en-US" sz="1050" b="0" i="0" u="none" strike="noStrike" cap="none" normalizeH="0" baseline="0" dirty="0" smtClean="0">
                          <a:ln>
                            <a:noFill/>
                          </a:ln>
                          <a:solidFill>
                            <a:schemeClr val="tx1"/>
                          </a:solidFill>
                          <a:effectLst/>
                          <a:latin typeface="Arial" charset="0"/>
                          <a:ea typeface="+mn-ea"/>
                        </a:rPr>
                        <a:t>　　・職員が心身ともに健康で、多様な人材が能力や個性を最大限発揮できる職場環境づくりを推進</a:t>
                      </a:r>
                    </a:p>
                    <a:p>
                      <a:pPr marL="0" marR="0" lvl="0" indent="0" algn="l" defTabSz="914400" rtl="0" eaLnBrk="1" fontAlgn="base" latinLnBrk="0" hangingPunct="1">
                        <a:lnSpc>
                          <a:spcPct val="100000"/>
                        </a:lnSpc>
                        <a:spcBef>
                          <a:spcPct val="10000"/>
                        </a:spcBef>
                        <a:spcAft>
                          <a:spcPct val="0"/>
                        </a:spcAft>
                        <a:buClr>
                          <a:schemeClr val="folHlink"/>
                        </a:buClr>
                        <a:buSzPct val="95000"/>
                        <a:buFont typeface="Wingdings" pitchFamily="2" charset="2"/>
                        <a:buNone/>
                        <a:tabLst/>
                      </a:pPr>
                      <a:r>
                        <a:rPr kumimoji="1" lang="ja-JP" altLang="en-US" sz="1050" b="0" i="0" u="none" strike="noStrike" cap="none" normalizeH="0" baseline="0" dirty="0" smtClean="0">
                          <a:ln>
                            <a:noFill/>
                          </a:ln>
                          <a:solidFill>
                            <a:schemeClr val="tx1"/>
                          </a:solidFill>
                          <a:effectLst/>
                          <a:latin typeface="Arial" charset="0"/>
                          <a:ea typeface="+mn-ea"/>
                        </a:rPr>
                        <a:t>　　・健康経営やワーク・ライフ・マネジメントの推進</a:t>
                      </a:r>
                      <a:endParaRPr kumimoji="1" lang="en-US" altLang="ja-JP" sz="1050" b="0" i="0" u="none" strike="noStrike" cap="none" normalizeH="0" baseline="0" dirty="0" smtClean="0">
                        <a:ln>
                          <a:noFill/>
                        </a:ln>
                        <a:solidFill>
                          <a:schemeClr val="tx1"/>
                        </a:solidFill>
                        <a:effectLst/>
                        <a:latin typeface="Arial" charset="0"/>
                        <a:ea typeface="+mn-ea"/>
                      </a:endParaRPr>
                    </a:p>
                    <a:p>
                      <a:pPr marL="0" marR="0" lvl="0" indent="0" algn="l" defTabSz="914400" rtl="0" eaLnBrk="1" fontAlgn="base" latinLnBrk="0" hangingPunct="1">
                        <a:lnSpc>
                          <a:spcPts val="800"/>
                        </a:lnSpc>
                        <a:spcBef>
                          <a:spcPct val="10000"/>
                        </a:spcBef>
                        <a:spcAft>
                          <a:spcPct val="0"/>
                        </a:spcAft>
                        <a:buClr>
                          <a:schemeClr val="folHlink"/>
                        </a:buClr>
                        <a:buSzPct val="95000"/>
                        <a:buFont typeface="Wingdings" pitchFamily="2" charset="2"/>
                        <a:buNone/>
                        <a:tabLst/>
                      </a:pPr>
                      <a:endParaRPr kumimoji="1" lang="en-US" altLang="ja-JP" sz="1200" b="0" i="0" u="none" strike="noStrike" cap="none" normalizeH="0" baseline="0" dirty="0" smtClean="0">
                        <a:ln>
                          <a:noFill/>
                        </a:ln>
                        <a:solidFill>
                          <a:schemeClr val="tx1"/>
                        </a:solidFill>
                        <a:effectLst/>
                        <a:latin typeface="Arial" charset="0"/>
                        <a:ea typeface="+mn-ea"/>
                      </a:endParaRPr>
                    </a:p>
                    <a:p>
                      <a:pPr marL="0" marR="0" lvl="0" indent="0" algn="l" defTabSz="914400" rtl="0" eaLnBrk="1" fontAlgn="base" latinLnBrk="0" hangingPunct="1">
                        <a:lnSpc>
                          <a:spcPct val="100000"/>
                        </a:lnSpc>
                        <a:spcBef>
                          <a:spcPct val="10000"/>
                        </a:spcBef>
                        <a:spcAft>
                          <a:spcPct val="0"/>
                        </a:spcAft>
                        <a:buClr>
                          <a:schemeClr val="folHlink"/>
                        </a:buClr>
                        <a:buSzPct val="95000"/>
                        <a:buFont typeface="Wingdings" pitchFamily="2" charset="2"/>
                        <a:buNone/>
                        <a:tabLst/>
                      </a:pPr>
                      <a:r>
                        <a:rPr kumimoji="1" lang="ja-JP" altLang="en-US" sz="1200" b="0" i="0" u="none" strike="noStrike" cap="none" normalizeH="0" baseline="0" dirty="0" smtClean="0">
                          <a:ln>
                            <a:noFill/>
                          </a:ln>
                          <a:solidFill>
                            <a:schemeClr val="tx1"/>
                          </a:solidFill>
                          <a:effectLst/>
                          <a:latin typeface="Arial" charset="0"/>
                          <a:ea typeface="+mn-ea"/>
                        </a:rPr>
                        <a:t>　（５） </a:t>
                      </a:r>
                      <a:r>
                        <a:rPr kumimoji="1" lang="en-US" altLang="ja-JP" sz="1200" b="0" i="0" u="none" strike="noStrike" cap="none" normalizeH="0" baseline="0" dirty="0" smtClean="0">
                          <a:ln>
                            <a:noFill/>
                          </a:ln>
                          <a:solidFill>
                            <a:schemeClr val="tx1"/>
                          </a:solidFill>
                          <a:effectLst/>
                          <a:latin typeface="Arial" charset="0"/>
                          <a:ea typeface="+mn-ea"/>
                        </a:rPr>
                        <a:t>DX</a:t>
                      </a:r>
                      <a:r>
                        <a:rPr kumimoji="1" lang="ja-JP" altLang="en-US" sz="1200" b="0" i="0" u="none" strike="noStrike" cap="none" normalizeH="0" baseline="0" dirty="0" smtClean="0">
                          <a:ln>
                            <a:noFill/>
                          </a:ln>
                          <a:solidFill>
                            <a:schemeClr val="tx1"/>
                          </a:solidFill>
                          <a:effectLst/>
                          <a:latin typeface="Arial" charset="0"/>
                          <a:ea typeface="+mn-ea"/>
                        </a:rPr>
                        <a:t>（デジタルトランスフォーメーション）の推進</a:t>
                      </a:r>
                      <a:endParaRPr kumimoji="1" lang="en-US" altLang="ja-JP" sz="1200" b="0" i="0" u="none" strike="noStrike" cap="none" normalizeH="0" baseline="0" dirty="0" smtClean="0">
                        <a:ln>
                          <a:noFill/>
                        </a:ln>
                        <a:solidFill>
                          <a:schemeClr val="tx1"/>
                        </a:solidFill>
                        <a:effectLst/>
                        <a:latin typeface="Arial" charset="0"/>
                        <a:ea typeface="+mn-ea"/>
                      </a:endParaRPr>
                    </a:p>
                    <a:p>
                      <a:pPr marL="0" marR="0" lvl="0" indent="0" algn="l" defTabSz="914400" rtl="0" eaLnBrk="1" fontAlgn="base" latinLnBrk="0" hangingPunct="1">
                        <a:lnSpc>
                          <a:spcPct val="100000"/>
                        </a:lnSpc>
                        <a:spcBef>
                          <a:spcPct val="10000"/>
                        </a:spcBef>
                        <a:spcAft>
                          <a:spcPct val="0"/>
                        </a:spcAft>
                        <a:buClr>
                          <a:schemeClr val="folHlink"/>
                        </a:buClr>
                        <a:buSzPct val="95000"/>
                        <a:buFont typeface="Wingdings" pitchFamily="2" charset="2"/>
                        <a:buNone/>
                        <a:tabLst/>
                      </a:pPr>
                      <a:r>
                        <a:rPr kumimoji="1" lang="ja-JP" altLang="en-US" sz="1050" b="0" i="0" u="none" strike="noStrike" cap="none" normalizeH="0" baseline="0" dirty="0" smtClean="0">
                          <a:ln>
                            <a:noFill/>
                          </a:ln>
                          <a:solidFill>
                            <a:schemeClr val="tx1"/>
                          </a:solidFill>
                          <a:effectLst/>
                          <a:latin typeface="Arial" charset="0"/>
                          <a:ea typeface="+mn-ea"/>
                        </a:rPr>
                        <a:t>　　・新技術の導入等のデジタル化による入居者サービスの向上と職員の働き方の改革</a:t>
                      </a:r>
                      <a:endParaRPr kumimoji="1" lang="en-US" altLang="ja-JP" sz="1050" b="0" i="0" u="none" strike="noStrike" cap="none" normalizeH="0" baseline="0" dirty="0" smtClean="0">
                        <a:ln>
                          <a:noFill/>
                        </a:ln>
                        <a:solidFill>
                          <a:schemeClr val="tx1"/>
                        </a:solidFill>
                        <a:effectLst/>
                        <a:latin typeface="Arial" charset="0"/>
                        <a:ea typeface="+mn-ea"/>
                      </a:endParaRPr>
                    </a:p>
                    <a:p>
                      <a:pPr marL="0" marR="0" lvl="0" indent="0" algn="l" defTabSz="914400" rtl="0" eaLnBrk="1" fontAlgn="base" latinLnBrk="0" hangingPunct="1">
                        <a:lnSpc>
                          <a:spcPct val="100000"/>
                        </a:lnSpc>
                        <a:spcBef>
                          <a:spcPct val="10000"/>
                        </a:spcBef>
                        <a:spcAft>
                          <a:spcPct val="0"/>
                        </a:spcAft>
                        <a:buClr>
                          <a:schemeClr val="folHlink"/>
                        </a:buClr>
                        <a:buSzPct val="95000"/>
                        <a:buFont typeface="Wingdings" pitchFamily="2" charset="2"/>
                        <a:buNone/>
                        <a:tabLst/>
                        <a:defRPr/>
                      </a:pPr>
                      <a:r>
                        <a:rPr kumimoji="1" lang="ja-JP" altLang="en-US" sz="1050" b="0" i="0" u="none" strike="noStrike" cap="none" normalizeH="0" baseline="0" dirty="0" smtClean="0">
                          <a:ln>
                            <a:noFill/>
                          </a:ln>
                          <a:solidFill>
                            <a:schemeClr val="tx1"/>
                          </a:solidFill>
                          <a:effectLst/>
                          <a:latin typeface="Arial" charset="0"/>
                          <a:ea typeface="+mn-ea"/>
                        </a:rPr>
                        <a:t>　　　① デジタル化による入居者サービスの向上　　　③ 職員の働き方を改革するスマートワークの実践</a:t>
                      </a:r>
                      <a:endParaRPr kumimoji="1" lang="en-US" altLang="ja-JP" sz="1050" b="0" i="0" u="none" strike="noStrike" cap="none" normalizeH="0" baseline="0" dirty="0" smtClean="0">
                        <a:ln>
                          <a:noFill/>
                        </a:ln>
                        <a:solidFill>
                          <a:schemeClr val="tx1"/>
                        </a:solidFill>
                        <a:effectLst/>
                        <a:latin typeface="Arial" charset="0"/>
                        <a:ea typeface="+mn-ea"/>
                      </a:endParaRPr>
                    </a:p>
                    <a:p>
                      <a:pPr marL="0" marR="0" lvl="0" indent="0" algn="l" defTabSz="914400" rtl="0" eaLnBrk="1" fontAlgn="base" latinLnBrk="0" hangingPunct="1">
                        <a:lnSpc>
                          <a:spcPct val="100000"/>
                        </a:lnSpc>
                        <a:spcBef>
                          <a:spcPct val="10000"/>
                        </a:spcBef>
                        <a:spcAft>
                          <a:spcPct val="0"/>
                        </a:spcAft>
                        <a:buClr>
                          <a:schemeClr val="folHlink"/>
                        </a:buClr>
                        <a:buSzPct val="95000"/>
                        <a:buFont typeface="Wingdings" pitchFamily="2" charset="2"/>
                        <a:buNone/>
                        <a:tabLst/>
                        <a:defRPr/>
                      </a:pPr>
                      <a:r>
                        <a:rPr kumimoji="1" lang="ja-JP" altLang="en-US" sz="1050" b="0" i="0" u="none" strike="noStrike" cap="none" normalizeH="0" baseline="0" dirty="0" smtClean="0">
                          <a:ln>
                            <a:noFill/>
                          </a:ln>
                          <a:solidFill>
                            <a:schemeClr val="tx1"/>
                          </a:solidFill>
                          <a:effectLst/>
                          <a:latin typeface="Arial" charset="0"/>
                          <a:ea typeface="+mn-ea"/>
                        </a:rPr>
                        <a:t>　　　② データの基盤整備と活用　　　　　　　　　　　　　④ デジタル人材の育成</a:t>
                      </a:r>
                      <a:endParaRPr kumimoji="1" lang="en-US" altLang="ja-JP" sz="1050" b="0" i="0" u="none" strike="noStrike" cap="none" normalizeH="0" baseline="0" dirty="0" smtClean="0">
                        <a:ln>
                          <a:noFill/>
                        </a:ln>
                        <a:solidFill>
                          <a:schemeClr val="tx1"/>
                        </a:solidFill>
                        <a:effectLst/>
                        <a:latin typeface="Arial" charset="0"/>
                        <a:ea typeface="+mn-ea"/>
                      </a:endParaRPr>
                    </a:p>
                    <a:p>
                      <a:pPr marL="0" marR="0" lvl="0" indent="0" algn="l" defTabSz="914400" rtl="0" eaLnBrk="1" fontAlgn="base" latinLnBrk="0" hangingPunct="1">
                        <a:lnSpc>
                          <a:spcPct val="100000"/>
                        </a:lnSpc>
                        <a:spcBef>
                          <a:spcPct val="10000"/>
                        </a:spcBef>
                        <a:spcAft>
                          <a:spcPct val="0"/>
                        </a:spcAft>
                        <a:buClr>
                          <a:schemeClr val="folHlink"/>
                        </a:buClr>
                        <a:buSzPct val="95000"/>
                        <a:buFont typeface="Wingdings" pitchFamily="2" charset="2"/>
                        <a:buNone/>
                        <a:tabLst/>
                        <a:defRPr/>
                      </a:pPr>
                      <a:endParaRPr kumimoji="1" lang="en-US" altLang="ja-JP" sz="1200" b="0" i="0" u="none" strike="noStrike" cap="none" normalizeH="0" baseline="0" dirty="0" smtClean="0">
                        <a:ln>
                          <a:noFill/>
                        </a:ln>
                        <a:solidFill>
                          <a:schemeClr val="tx1"/>
                        </a:solidFill>
                        <a:effectLst/>
                        <a:latin typeface="Arial" charset="0"/>
                        <a:ea typeface="+mn-ea"/>
                      </a:endParaRPr>
                    </a:p>
                    <a:p>
                      <a:pPr marL="0" marR="0" lvl="0" indent="0" algn="l" defTabSz="914400" rtl="0" eaLnBrk="1" fontAlgn="base" latinLnBrk="0" hangingPunct="1">
                        <a:lnSpc>
                          <a:spcPct val="100000"/>
                        </a:lnSpc>
                        <a:spcBef>
                          <a:spcPct val="10000"/>
                        </a:spcBef>
                        <a:spcAft>
                          <a:spcPct val="0"/>
                        </a:spcAft>
                        <a:buClr>
                          <a:schemeClr val="folHlink"/>
                        </a:buClr>
                        <a:buSzPct val="95000"/>
                        <a:buFont typeface="Wingdings" pitchFamily="2" charset="2"/>
                        <a:buNone/>
                        <a:tabLst/>
                        <a:defRPr/>
                      </a:pPr>
                      <a:r>
                        <a:rPr kumimoji="1" lang="ja-JP" altLang="en-US" sz="1200" b="0" i="0" u="none" strike="noStrike" cap="none" normalizeH="0" baseline="0" dirty="0" smtClean="0">
                          <a:ln>
                            <a:noFill/>
                          </a:ln>
                          <a:solidFill>
                            <a:schemeClr val="tx1"/>
                          </a:solidFill>
                          <a:effectLst/>
                          <a:latin typeface="Arial" charset="0"/>
                          <a:ea typeface="+mn-ea"/>
                        </a:rPr>
                        <a:t>　（６） 内部統制の強化</a:t>
                      </a:r>
                      <a:endParaRPr kumimoji="1" lang="en-US" altLang="ja-JP" sz="1200" b="0" i="0" u="none" strike="noStrike" cap="none" normalizeH="0" baseline="0" dirty="0" smtClean="0">
                        <a:ln>
                          <a:noFill/>
                        </a:ln>
                        <a:solidFill>
                          <a:schemeClr val="tx1"/>
                        </a:solidFill>
                        <a:effectLst/>
                        <a:latin typeface="Arial" charset="0"/>
                        <a:ea typeface="+mn-ea"/>
                      </a:endParaRPr>
                    </a:p>
                    <a:p>
                      <a:pPr marL="0" marR="0" lvl="0" indent="0" algn="l" defTabSz="914400" rtl="0" eaLnBrk="1" fontAlgn="base" latinLnBrk="0" hangingPunct="1">
                        <a:lnSpc>
                          <a:spcPct val="100000"/>
                        </a:lnSpc>
                        <a:spcBef>
                          <a:spcPct val="10000"/>
                        </a:spcBef>
                        <a:spcAft>
                          <a:spcPct val="0"/>
                        </a:spcAft>
                        <a:buClr>
                          <a:schemeClr val="folHlink"/>
                        </a:buClr>
                        <a:buSzPct val="95000"/>
                        <a:buFont typeface="Wingdings" pitchFamily="2" charset="2"/>
                        <a:buNone/>
                        <a:tabLst/>
                      </a:pPr>
                      <a:r>
                        <a:rPr kumimoji="1" lang="ja-JP" altLang="en-US" sz="1050" b="0" i="0" u="none" strike="noStrike" cap="none" normalizeH="0" baseline="0" dirty="0" smtClean="0">
                          <a:ln>
                            <a:noFill/>
                          </a:ln>
                          <a:solidFill>
                            <a:schemeClr val="tx1"/>
                          </a:solidFill>
                          <a:effectLst/>
                          <a:latin typeface="Arial" charset="0"/>
                          <a:ea typeface="+mn-ea"/>
                        </a:rPr>
                        <a:t>　　・公正な職務の執行、情報の保存と管理、危機管理、財務の信頼性を確保する体制を確立</a:t>
                      </a:r>
                      <a:endParaRPr kumimoji="1" lang="en-US" altLang="ja-JP" sz="1050" b="0" i="0" u="none" strike="noStrike" cap="none" normalizeH="0" baseline="0" dirty="0" smtClean="0">
                        <a:ln>
                          <a:noFill/>
                        </a:ln>
                        <a:solidFill>
                          <a:schemeClr val="tx1"/>
                        </a:solidFill>
                        <a:effectLst/>
                        <a:latin typeface="Arial" charset="0"/>
                        <a:ea typeface="+mn-ea"/>
                      </a:endParaRPr>
                    </a:p>
                  </a:txBody>
                  <a:tcPr marL="18002" marR="18002" marT="36007"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bl>
          </a:graphicData>
        </a:graphic>
      </p:graphicFrame>
      <p:sp>
        <p:nvSpPr>
          <p:cNvPr id="4" name="スライド番号プレースホルダー 3"/>
          <p:cNvSpPr>
            <a:spLocks noGrp="1"/>
          </p:cNvSpPr>
          <p:nvPr>
            <p:ph type="sldNum" sz="quarter" idx="12"/>
          </p:nvPr>
        </p:nvSpPr>
        <p:spPr>
          <a:xfrm>
            <a:off x="12069930" y="9193088"/>
            <a:ext cx="720160" cy="511175"/>
          </a:xfrm>
        </p:spPr>
        <p:txBody>
          <a:bodyPr/>
          <a:lstStyle/>
          <a:p>
            <a:fld id="{FC1E4CE7-0F54-4A2E-80C1-4CE00C72106E}" type="slidenum">
              <a:rPr kumimoji="1" lang="ja-JP" altLang="en-US" b="1" smtClean="0">
                <a:solidFill>
                  <a:schemeClr val="tx1"/>
                </a:solidFill>
              </a:rPr>
              <a:t>2</a:t>
            </a:fld>
            <a:endParaRPr kumimoji="1" lang="ja-JP" altLang="en-US" b="1" dirty="0">
              <a:solidFill>
                <a:schemeClr val="tx1"/>
              </a:solidFill>
            </a:endParaRPr>
          </a:p>
        </p:txBody>
      </p:sp>
    </p:spTree>
    <p:extLst>
      <p:ext uri="{BB962C8B-B14F-4D97-AF65-F5344CB8AC3E}">
        <p14:creationId xmlns:p14="http://schemas.microsoft.com/office/powerpoint/2010/main" val="244499728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表 2"/>
          <p:cNvGraphicFramePr>
            <a:graphicFrameLocks noGrp="1"/>
          </p:cNvGraphicFramePr>
          <p:nvPr>
            <p:extLst>
              <p:ext uri="{D42A27DB-BD31-4B8C-83A1-F6EECF244321}">
                <p14:modId xmlns:p14="http://schemas.microsoft.com/office/powerpoint/2010/main" val="3088251595"/>
              </p:ext>
            </p:extLst>
          </p:nvPr>
        </p:nvGraphicFramePr>
        <p:xfrm>
          <a:off x="70198" y="768151"/>
          <a:ext cx="12667306" cy="2808313"/>
        </p:xfrm>
        <a:graphic>
          <a:graphicData uri="http://schemas.openxmlformats.org/drawingml/2006/table">
            <a:tbl>
              <a:tblPr firstRow="1" bandRow="1">
                <a:tableStyleId>{616DA210-FB5B-4158-B5E0-FEB733F419BA}</a:tableStyleId>
              </a:tblPr>
              <a:tblGrid>
                <a:gridCol w="1601613">
                  <a:extLst>
                    <a:ext uri="{9D8B030D-6E8A-4147-A177-3AD203B41FA5}">
                      <a16:colId xmlns:a16="http://schemas.microsoft.com/office/drawing/2014/main" val="4282663604"/>
                    </a:ext>
                  </a:extLst>
                </a:gridCol>
                <a:gridCol w="11065693">
                  <a:extLst>
                    <a:ext uri="{9D8B030D-6E8A-4147-A177-3AD203B41FA5}">
                      <a16:colId xmlns:a16="http://schemas.microsoft.com/office/drawing/2014/main" val="795461187"/>
                    </a:ext>
                  </a:extLst>
                </a:gridCol>
              </a:tblGrid>
              <a:tr h="2808313">
                <a:tc>
                  <a:txBody>
                    <a:bodyPr/>
                    <a:lstStyle/>
                    <a:p>
                      <a:pPr algn="ctr"/>
                      <a:r>
                        <a:rPr kumimoji="1" lang="ja-JP" altLang="en-US" sz="1050" dirty="0" smtClean="0"/>
                        <a:t>数値目標</a:t>
                      </a:r>
                      <a:endParaRPr kumimoji="1" lang="en-US" altLang="ja-JP" sz="1050" dirty="0" smtClean="0"/>
                    </a:p>
                    <a:p>
                      <a:pPr algn="ctr"/>
                      <a:r>
                        <a:rPr kumimoji="1" lang="ja-JP" altLang="en-US" sz="1050" dirty="0" smtClean="0"/>
                        <a:t>（重点）</a:t>
                      </a:r>
                      <a:endParaRPr kumimoji="1" lang="en-US" altLang="ja-JP" sz="1050" dirty="0" smtClean="0"/>
                    </a:p>
                  </a:txBody>
                  <a:tcPr anchor="ctr" anchorCtr="1">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kumimoji="1" lang="zh-TW" altLang="en-US" sz="1050" b="0" dirty="0" smtClean="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33447124"/>
                  </a:ext>
                </a:extLst>
              </a:tr>
            </a:tbl>
          </a:graphicData>
        </a:graphic>
      </p:graphicFrame>
      <p:graphicFrame>
        <p:nvGraphicFramePr>
          <p:cNvPr id="8" name="表 7"/>
          <p:cNvGraphicFramePr>
            <a:graphicFrameLocks noGrp="1"/>
          </p:cNvGraphicFramePr>
          <p:nvPr>
            <p:extLst>
              <p:ext uri="{D42A27DB-BD31-4B8C-83A1-F6EECF244321}">
                <p14:modId xmlns:p14="http://schemas.microsoft.com/office/powerpoint/2010/main" val="2805465803"/>
              </p:ext>
            </p:extLst>
          </p:nvPr>
        </p:nvGraphicFramePr>
        <p:xfrm>
          <a:off x="70198" y="3646257"/>
          <a:ext cx="12667306" cy="4142674"/>
        </p:xfrm>
        <a:graphic>
          <a:graphicData uri="http://schemas.openxmlformats.org/drawingml/2006/table">
            <a:tbl>
              <a:tblPr firstRow="1" bandRow="1">
                <a:tableStyleId>{616DA210-FB5B-4158-B5E0-FEB733F419BA}</a:tableStyleId>
              </a:tblPr>
              <a:tblGrid>
                <a:gridCol w="1601613">
                  <a:extLst>
                    <a:ext uri="{9D8B030D-6E8A-4147-A177-3AD203B41FA5}">
                      <a16:colId xmlns:a16="http://schemas.microsoft.com/office/drawing/2014/main" val="4282663604"/>
                    </a:ext>
                  </a:extLst>
                </a:gridCol>
                <a:gridCol w="11065693">
                  <a:extLst>
                    <a:ext uri="{9D8B030D-6E8A-4147-A177-3AD203B41FA5}">
                      <a16:colId xmlns:a16="http://schemas.microsoft.com/office/drawing/2014/main" val="795461187"/>
                    </a:ext>
                  </a:extLst>
                </a:gridCol>
              </a:tblGrid>
              <a:tr h="4142674">
                <a:tc>
                  <a:txBody>
                    <a:bodyPr/>
                    <a:lstStyle/>
                    <a:p>
                      <a:pPr algn="ctr"/>
                      <a:r>
                        <a:rPr kumimoji="1" lang="ja-JP" altLang="en-US" sz="1050" dirty="0" smtClean="0"/>
                        <a:t>数値目標</a:t>
                      </a:r>
                      <a:endParaRPr kumimoji="1" lang="en-US" altLang="ja-JP" sz="1050" dirty="0" smtClean="0"/>
                    </a:p>
                  </a:txBody>
                  <a:tcPr anchor="ctr" anchorCtr="1">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kumimoji="1" lang="zh-TW" altLang="en-US" sz="1050" b="0" dirty="0" smtClean="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33447124"/>
                  </a:ext>
                </a:extLst>
              </a:tr>
            </a:tbl>
          </a:graphicData>
        </a:graphic>
      </p:graphicFrame>
      <p:sp>
        <p:nvSpPr>
          <p:cNvPr id="9" name="AutoShape 13"/>
          <p:cNvSpPr>
            <a:spLocks noChangeArrowheads="1"/>
          </p:cNvSpPr>
          <p:nvPr/>
        </p:nvSpPr>
        <p:spPr bwMode="auto">
          <a:xfrm>
            <a:off x="70198" y="59110"/>
            <a:ext cx="12667306" cy="639248"/>
          </a:xfrm>
          <a:prstGeom prst="flowChartProcess">
            <a:avLst/>
          </a:prstGeom>
          <a:gradFill flip="none" rotWithShape="1">
            <a:gsLst>
              <a:gs pos="81000">
                <a:schemeClr val="accent3">
                  <a:lumMod val="20000"/>
                  <a:lumOff val="80000"/>
                </a:schemeClr>
              </a:gs>
              <a:gs pos="22000">
                <a:schemeClr val="accent3">
                  <a:lumMod val="20000"/>
                  <a:lumOff val="80000"/>
                </a:schemeClr>
              </a:gs>
              <a:gs pos="0">
                <a:srgbClr val="558525"/>
              </a:gs>
              <a:gs pos="100000">
                <a:srgbClr val="558525"/>
              </a:gs>
            </a:gsLst>
            <a:path path="circle">
              <a:fillToRect l="100000" t="100000"/>
            </a:path>
            <a:tileRect r="-100000" b="-100000"/>
          </a:gradFill>
          <a:ln w="9525" algn="ctr">
            <a:solidFill>
              <a:srgbClr val="216930"/>
            </a:solidFill>
            <a:miter lim="800000"/>
            <a:headEnd/>
            <a:tailEnd/>
          </a:ln>
        </p:spPr>
        <p:txBody>
          <a:bodyPr lIns="91407" tIns="0" rIns="91407" bIns="0" anchor="ctr"/>
          <a:lstStyle>
            <a:lvl1pPr marL="1346200" eaLnBrk="0" hangingPunct="0">
              <a:spcBef>
                <a:spcPct val="20000"/>
              </a:spcBef>
              <a:buChar char="•"/>
              <a:defRPr kumimoji="1" sz="3200">
                <a:solidFill>
                  <a:schemeClr val="tx1"/>
                </a:solidFill>
                <a:latin typeface="Arial" charset="0"/>
                <a:ea typeface="ＭＳ Ｐゴシック" pitchFamily="50" charset="-128"/>
              </a:defRPr>
            </a:lvl1pPr>
            <a:lvl2pPr marL="742950" indent="-285750" eaLnBrk="0" hangingPunct="0">
              <a:spcBef>
                <a:spcPct val="20000"/>
              </a:spcBef>
              <a:buChar char="–"/>
              <a:defRPr kumimoji="1" sz="2800">
                <a:solidFill>
                  <a:schemeClr val="tx1"/>
                </a:solidFill>
                <a:latin typeface="Arial" charset="0"/>
                <a:ea typeface="ＭＳ Ｐゴシック" pitchFamily="50" charset="-128"/>
              </a:defRPr>
            </a:lvl2pPr>
            <a:lvl3pPr marL="1143000" indent="-228600" eaLnBrk="0" hangingPunct="0">
              <a:spcBef>
                <a:spcPct val="20000"/>
              </a:spcBef>
              <a:buChar char="•"/>
              <a:defRPr kumimoji="1" sz="2400">
                <a:solidFill>
                  <a:schemeClr val="tx1"/>
                </a:solidFill>
                <a:latin typeface="Arial" charset="0"/>
                <a:ea typeface="ＭＳ Ｐゴシック" pitchFamily="50" charset="-128"/>
              </a:defRPr>
            </a:lvl3pPr>
            <a:lvl4pPr marL="1600200" indent="-228600" eaLnBrk="0" hangingPunct="0">
              <a:spcBef>
                <a:spcPct val="20000"/>
              </a:spcBef>
              <a:buChar char="–"/>
              <a:defRPr kumimoji="1" sz="2000">
                <a:solidFill>
                  <a:schemeClr val="tx1"/>
                </a:solidFill>
                <a:latin typeface="Arial" charset="0"/>
                <a:ea typeface="ＭＳ Ｐゴシック" pitchFamily="50" charset="-128"/>
              </a:defRPr>
            </a:lvl4pPr>
            <a:lvl5pPr marL="2057400" indent="-228600" eaLnBrk="0" hangingPunct="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fontAlgn="ctr">
              <a:lnSpc>
                <a:spcPct val="115000"/>
              </a:lnSpc>
              <a:spcBef>
                <a:spcPct val="0"/>
              </a:spcBef>
              <a:buFontTx/>
              <a:buNone/>
            </a:pPr>
            <a:r>
              <a:rPr kumimoji="0" lang="ja-JP" altLang="en-US" sz="2400" b="1" dirty="0" smtClean="0">
                <a:latin typeface="HGPｺﾞｼｯｸE" panose="020B0900000000000000" pitchFamily="50" charset="-128"/>
                <a:ea typeface="HGPｺﾞｼｯｸE" panose="020B0900000000000000" pitchFamily="50" charset="-128"/>
              </a:rPr>
              <a:t>数値目標と業績の見通し</a:t>
            </a:r>
            <a:endParaRPr kumimoji="0" lang="ja-JP" altLang="en-US" sz="2400" dirty="0">
              <a:latin typeface="HGPｺﾞｼｯｸE" panose="020B0900000000000000" pitchFamily="50" charset="-128"/>
              <a:ea typeface="HGPｺﾞｼｯｸE" panose="020B0900000000000000" pitchFamily="50" charset="-128"/>
            </a:endParaRPr>
          </a:p>
        </p:txBody>
      </p:sp>
      <p:graphicFrame>
        <p:nvGraphicFramePr>
          <p:cNvPr id="11" name="表 10"/>
          <p:cNvGraphicFramePr>
            <a:graphicFrameLocks noGrp="1"/>
          </p:cNvGraphicFramePr>
          <p:nvPr>
            <p:extLst>
              <p:ext uri="{D42A27DB-BD31-4B8C-83A1-F6EECF244321}">
                <p14:modId xmlns:p14="http://schemas.microsoft.com/office/powerpoint/2010/main" val="3110872172"/>
              </p:ext>
            </p:extLst>
          </p:nvPr>
        </p:nvGraphicFramePr>
        <p:xfrm>
          <a:off x="1720280" y="822606"/>
          <a:ext cx="10878515" cy="2720237"/>
        </p:xfrm>
        <a:graphic>
          <a:graphicData uri="http://schemas.openxmlformats.org/drawingml/2006/table">
            <a:tbl>
              <a:tblPr firstRow="1" bandRow="1">
                <a:tableStyleId>{F5AB1C69-6EDB-4FF4-983F-18BD219EF322}</a:tableStyleId>
              </a:tblPr>
              <a:tblGrid>
                <a:gridCol w="469205">
                  <a:extLst>
                    <a:ext uri="{9D8B030D-6E8A-4147-A177-3AD203B41FA5}">
                      <a16:colId xmlns:a16="http://schemas.microsoft.com/office/drawing/2014/main" val="3952235011"/>
                    </a:ext>
                  </a:extLst>
                </a:gridCol>
                <a:gridCol w="2051075">
                  <a:extLst>
                    <a:ext uri="{9D8B030D-6E8A-4147-A177-3AD203B41FA5}">
                      <a16:colId xmlns:a16="http://schemas.microsoft.com/office/drawing/2014/main" val="3757413350"/>
                    </a:ext>
                  </a:extLst>
                </a:gridCol>
                <a:gridCol w="2160240">
                  <a:extLst>
                    <a:ext uri="{9D8B030D-6E8A-4147-A177-3AD203B41FA5}">
                      <a16:colId xmlns:a16="http://schemas.microsoft.com/office/drawing/2014/main" val="1304387414"/>
                    </a:ext>
                  </a:extLst>
                </a:gridCol>
                <a:gridCol w="2088232">
                  <a:extLst>
                    <a:ext uri="{9D8B030D-6E8A-4147-A177-3AD203B41FA5}">
                      <a16:colId xmlns:a16="http://schemas.microsoft.com/office/drawing/2014/main" val="1022447921"/>
                    </a:ext>
                  </a:extLst>
                </a:gridCol>
                <a:gridCol w="3240360">
                  <a:extLst>
                    <a:ext uri="{9D8B030D-6E8A-4147-A177-3AD203B41FA5}">
                      <a16:colId xmlns:a16="http://schemas.microsoft.com/office/drawing/2014/main" val="124050951"/>
                    </a:ext>
                  </a:extLst>
                </a:gridCol>
                <a:gridCol w="869403">
                  <a:extLst>
                    <a:ext uri="{9D8B030D-6E8A-4147-A177-3AD203B41FA5}">
                      <a16:colId xmlns:a16="http://schemas.microsoft.com/office/drawing/2014/main" val="3601769383"/>
                    </a:ext>
                  </a:extLst>
                </a:gridCol>
              </a:tblGrid>
              <a:tr h="239275">
                <a:tc gridSpan="2">
                  <a:txBody>
                    <a:bodyPr/>
                    <a:lstStyle/>
                    <a:p>
                      <a:pPr algn="ctr"/>
                      <a:r>
                        <a:rPr kumimoji="1" lang="ja-JP" altLang="en-US" sz="1000" dirty="0" smtClean="0"/>
                        <a:t>成 果 測 定 指 標</a:t>
                      </a:r>
                      <a:endParaRPr kumimoji="1" lang="ja-JP" altLang="en-US" sz="1000" dirty="0">
                        <a:solidFill>
                          <a:schemeClr val="tx1"/>
                        </a:solidFill>
                      </a:endParaRPr>
                    </a:p>
                  </a:txBody>
                  <a:tcPr anchor="ctr" anchorCtr="1"/>
                </a:tc>
                <a:tc hMerge="1">
                  <a:txBody>
                    <a:bodyPr/>
                    <a:lstStyle/>
                    <a:p>
                      <a:endParaRPr kumimoji="1" lang="ja-JP" altLang="en-US" dirty="0"/>
                    </a:p>
                  </a:txBody>
                  <a:tcPr/>
                </a:tc>
                <a:tc>
                  <a:txBody>
                    <a:bodyPr/>
                    <a:lstStyle/>
                    <a:p>
                      <a:pPr marL="0" marR="0" lvl="0" indent="0" algn="ctr" defTabSz="987425" rtl="0" eaLnBrk="0" fontAlgn="base" latinLnBrk="0" hangingPunct="0">
                        <a:lnSpc>
                          <a:spcPct val="100000"/>
                        </a:lnSpc>
                        <a:spcBef>
                          <a:spcPct val="20000"/>
                        </a:spcBef>
                        <a:spcAft>
                          <a:spcPct val="0"/>
                        </a:spcAft>
                        <a:buClr>
                          <a:schemeClr val="accent1"/>
                        </a:buClr>
                        <a:buSzTx/>
                        <a:buFont typeface="Wingdings" pitchFamily="2" charset="2"/>
                        <a:buNone/>
                        <a:tabLst/>
                      </a:pPr>
                      <a:r>
                        <a:rPr kumimoji="1" lang="ja-JP" altLang="en-US" sz="1000" u="none" strike="noStrike" cap="none" normalizeH="0" baseline="0" dirty="0" smtClean="0">
                          <a:ln>
                            <a:noFill/>
                          </a:ln>
                          <a:effectLst/>
                        </a:rPr>
                        <a:t>現状</a:t>
                      </a:r>
                      <a:endParaRPr kumimoji="1" lang="en-US" altLang="ja-JP" sz="1000" b="0" i="0" u="none" strike="noStrike" cap="none" normalizeH="0" baseline="0" dirty="0" smtClean="0">
                        <a:ln>
                          <a:noFill/>
                        </a:ln>
                        <a:solidFill>
                          <a:schemeClr val="tx1"/>
                        </a:solidFill>
                        <a:effectLst/>
                        <a:latin typeface="ＭＳ Ｐゴシック" panose="020B0600070205080204" pitchFamily="50" charset="-128"/>
                        <a:ea typeface="ＭＳ Ｐゴシック" panose="020B0600070205080204" pitchFamily="50" charset="-128"/>
                      </a:endParaRPr>
                    </a:p>
                  </a:txBody>
                  <a:tcPr marL="17995" marR="17995" marT="0" marB="0" anchor="ctr" horzOverflow="overflow"/>
                </a:tc>
                <a:tc>
                  <a:txBody>
                    <a:bodyPr/>
                    <a:lstStyle/>
                    <a:p>
                      <a:pPr marL="0" marR="0" lvl="0" indent="0" algn="ctr" defTabSz="987425" rtl="0" eaLnBrk="0" fontAlgn="base" latinLnBrk="0" hangingPunct="0">
                        <a:lnSpc>
                          <a:spcPct val="100000"/>
                        </a:lnSpc>
                        <a:spcBef>
                          <a:spcPct val="20000"/>
                        </a:spcBef>
                        <a:spcAft>
                          <a:spcPct val="0"/>
                        </a:spcAft>
                        <a:buClr>
                          <a:schemeClr val="accent1"/>
                        </a:buClr>
                        <a:buSzTx/>
                        <a:buFont typeface="Wingdings" pitchFamily="2" charset="2"/>
                        <a:buNone/>
                        <a:tabLst/>
                        <a:defRPr/>
                      </a:pPr>
                      <a:r>
                        <a:rPr kumimoji="1" lang="ja-JP" altLang="en-US" sz="1000" u="none" strike="noStrike" cap="none" normalizeH="0" baseline="0" dirty="0" smtClean="0">
                          <a:ln>
                            <a:noFill/>
                          </a:ln>
                          <a:effectLst/>
                        </a:rPr>
                        <a:t>目標</a:t>
                      </a:r>
                      <a:endParaRPr kumimoji="1" lang="en-US" altLang="ja-JP" sz="1000" b="0" i="0" u="none" strike="noStrike" cap="none" normalizeH="0" baseline="0" dirty="0" smtClean="0">
                        <a:ln>
                          <a:noFill/>
                        </a:ln>
                        <a:solidFill>
                          <a:schemeClr val="tx1"/>
                        </a:solidFill>
                        <a:effectLst/>
                        <a:latin typeface="ＭＳ Ｐゴシック" panose="020B0600070205080204" pitchFamily="50" charset="-128"/>
                        <a:ea typeface="ＭＳ Ｐゴシック" panose="020B0600070205080204" pitchFamily="50" charset="-128"/>
                      </a:endParaRPr>
                    </a:p>
                  </a:txBody>
                  <a:tcPr marL="17995" marR="17995" marT="0" marB="0" anchor="ctr" horzOverflow="overflow"/>
                </a:tc>
                <a:tc>
                  <a:txBody>
                    <a:bodyPr/>
                    <a:lstStyle/>
                    <a:p>
                      <a:pPr marL="0" marR="0" lvl="0" indent="0" algn="ctr" defTabSz="987425" rtl="0" eaLnBrk="0" fontAlgn="base" latinLnBrk="0" hangingPunct="0">
                        <a:lnSpc>
                          <a:spcPct val="100000"/>
                        </a:lnSpc>
                        <a:spcBef>
                          <a:spcPct val="20000"/>
                        </a:spcBef>
                        <a:spcAft>
                          <a:spcPct val="0"/>
                        </a:spcAft>
                        <a:buClr>
                          <a:schemeClr val="accent1"/>
                        </a:buClr>
                        <a:buSzTx/>
                        <a:buFont typeface="Wingdings" pitchFamily="2" charset="2"/>
                        <a:buNone/>
                        <a:tabLst/>
                        <a:defRPr/>
                      </a:pPr>
                      <a:r>
                        <a:rPr kumimoji="1" lang="ja-JP" altLang="en-US" sz="1000" u="none" strike="noStrike" cap="none" normalizeH="0" baseline="0" dirty="0" smtClean="0">
                          <a:ln>
                            <a:noFill/>
                          </a:ln>
                          <a:effectLst/>
                        </a:rPr>
                        <a:t>主な施策</a:t>
                      </a:r>
                      <a:endParaRPr kumimoji="1" lang="en-US" altLang="ja-JP" sz="1000" b="0" i="0" u="none" strike="noStrike" cap="none" normalizeH="0" baseline="0" dirty="0" smtClean="0">
                        <a:ln>
                          <a:noFill/>
                        </a:ln>
                        <a:solidFill>
                          <a:schemeClr val="tx1"/>
                        </a:solidFill>
                        <a:effectLst/>
                        <a:latin typeface="ＭＳ Ｐゴシック" panose="020B0600070205080204" pitchFamily="50" charset="-128"/>
                        <a:ea typeface="ＭＳ Ｐゴシック" panose="020B0600070205080204" pitchFamily="50" charset="-128"/>
                      </a:endParaRPr>
                    </a:p>
                  </a:txBody>
                  <a:tcPr marL="17995" marR="17995" marT="0" marB="0" anchor="ctr" horzOverflow="overflow"/>
                </a:tc>
                <a:tc>
                  <a:txBody>
                    <a:bodyPr/>
                    <a:lstStyle/>
                    <a:p>
                      <a:pPr marL="0" marR="0" lvl="0" indent="0" algn="ctr" defTabSz="987425" rtl="0" eaLnBrk="0" fontAlgn="base" latinLnBrk="0" hangingPunct="0">
                        <a:lnSpc>
                          <a:spcPct val="100000"/>
                        </a:lnSpc>
                        <a:spcBef>
                          <a:spcPct val="20000"/>
                        </a:spcBef>
                        <a:spcAft>
                          <a:spcPct val="0"/>
                        </a:spcAft>
                        <a:buClr>
                          <a:schemeClr val="accent1"/>
                        </a:buClr>
                        <a:buSzTx/>
                        <a:buFont typeface="Wingdings" pitchFamily="2" charset="2"/>
                        <a:buNone/>
                        <a:tabLst/>
                        <a:defRPr/>
                      </a:pPr>
                      <a:r>
                        <a:rPr kumimoji="1" lang="ja-JP" altLang="en-US" sz="1000" b="1" i="0" u="none" strike="noStrike" cap="none" normalizeH="0" baseline="0" dirty="0" smtClean="0">
                          <a:ln>
                            <a:noFill/>
                          </a:ln>
                          <a:solidFill>
                            <a:schemeClr val="bg1"/>
                          </a:solidFill>
                          <a:effectLst/>
                          <a:latin typeface="ＭＳ Ｐゴシック" panose="020B0600070205080204" pitchFamily="50" charset="-128"/>
                          <a:ea typeface="ＭＳ Ｐゴシック" panose="020B0600070205080204" pitchFamily="50" charset="-128"/>
                        </a:rPr>
                        <a:t>該当項目</a:t>
                      </a:r>
                      <a:endParaRPr kumimoji="1" lang="en-US" altLang="ja-JP" sz="1000" b="1" i="0" u="none" strike="noStrike" cap="none" normalizeH="0" baseline="0" dirty="0" smtClean="0">
                        <a:ln>
                          <a:noFill/>
                        </a:ln>
                        <a:solidFill>
                          <a:schemeClr val="bg1"/>
                        </a:solidFill>
                        <a:effectLst/>
                        <a:latin typeface="ＭＳ Ｐゴシック" panose="020B0600070205080204" pitchFamily="50" charset="-128"/>
                        <a:ea typeface="ＭＳ Ｐゴシック" panose="020B0600070205080204" pitchFamily="50" charset="-128"/>
                      </a:endParaRPr>
                    </a:p>
                  </a:txBody>
                  <a:tcPr marL="17995" marR="17995" marT="0" marB="0" anchor="ctr" horzOverflow="overflow"/>
                </a:tc>
                <a:extLst>
                  <a:ext uri="{0D108BD9-81ED-4DB2-BD59-A6C34878D82A}">
                    <a16:rowId xmlns:a16="http://schemas.microsoft.com/office/drawing/2014/main" val="4128296217"/>
                  </a:ext>
                </a:extLst>
              </a:tr>
              <a:tr h="334614">
                <a:tc>
                  <a:txBody>
                    <a:bodyPr/>
                    <a:lstStyle/>
                    <a:p>
                      <a:pPr marL="0" marR="0" lvl="0" indent="0" algn="ctr" defTabSz="987425" rtl="0" eaLnBrk="0" fontAlgn="base" latinLnBrk="0" hangingPunct="0">
                        <a:lnSpc>
                          <a:spcPct val="100000"/>
                        </a:lnSpc>
                        <a:spcBef>
                          <a:spcPct val="20000"/>
                        </a:spcBef>
                        <a:spcAft>
                          <a:spcPct val="0"/>
                        </a:spcAft>
                        <a:buClr>
                          <a:schemeClr val="accent1"/>
                        </a:buClr>
                        <a:buSzTx/>
                        <a:buFont typeface="Wingdings" pitchFamily="2" charset="2"/>
                        <a:buNone/>
                        <a:tabLst/>
                        <a:defRPr/>
                      </a:pPr>
                      <a:r>
                        <a:rPr kumimoji="0" lang="ja-JP" altLang="en-US" sz="1000" b="0" i="0" u="none" strike="noStrike" cap="none" normalizeH="0" baseline="0" dirty="0" smtClean="0">
                          <a:ln>
                            <a:noFill/>
                          </a:ln>
                          <a:solidFill>
                            <a:schemeClr val="tx1"/>
                          </a:solidFill>
                          <a:effectLst/>
                          <a:latin typeface="ＭＳ Ｐゴシック" panose="020B0600070205080204" pitchFamily="50" charset="-128"/>
                          <a:ea typeface="ＭＳ Ｐゴシック" panose="020B0600070205080204" pitchFamily="50" charset="-128"/>
                        </a:rPr>
                        <a:t>①</a:t>
                      </a:r>
                    </a:p>
                  </a:txBody>
                  <a:tcPr marL="10801" marR="18000" marT="0" marB="0" anchor="ctr" horzOverflow="overflow"/>
                </a:tc>
                <a:tc>
                  <a:txBody>
                    <a:bodyPr/>
                    <a:lstStyle/>
                    <a:p>
                      <a:pPr marL="0" marR="0" lvl="0" indent="0" algn="ctr" defTabSz="987425" rtl="0" eaLnBrk="0" fontAlgn="base" latinLnBrk="0" hangingPunct="0">
                        <a:lnSpc>
                          <a:spcPct val="100000"/>
                        </a:lnSpc>
                        <a:spcBef>
                          <a:spcPct val="20000"/>
                        </a:spcBef>
                        <a:spcAft>
                          <a:spcPct val="0"/>
                        </a:spcAft>
                        <a:buClr>
                          <a:schemeClr val="accent1"/>
                        </a:buClr>
                        <a:buSzTx/>
                        <a:buFont typeface="Wingdings" pitchFamily="2" charset="2"/>
                        <a:buNone/>
                        <a:tabLst/>
                        <a:defRPr/>
                      </a:pPr>
                      <a:r>
                        <a:rPr kumimoji="0" lang="ja-JP" altLang="en-US" sz="1000" u="none" strike="noStrike" cap="none" normalizeH="0" baseline="0" dirty="0" smtClean="0">
                          <a:ln>
                            <a:noFill/>
                          </a:ln>
                          <a:effectLst/>
                        </a:rPr>
                        <a:t>管理戸数</a:t>
                      </a:r>
                      <a:endParaRPr kumimoji="0" lang="ja-JP" altLang="en-US" sz="1000" b="0" i="0" u="none" strike="noStrike" cap="none" normalizeH="0" baseline="0" dirty="0" smtClean="0">
                        <a:ln>
                          <a:noFill/>
                        </a:ln>
                        <a:solidFill>
                          <a:schemeClr val="tx1"/>
                        </a:solidFill>
                        <a:effectLst/>
                        <a:latin typeface="ＭＳ Ｐゴシック" panose="020B0600070205080204" pitchFamily="50" charset="-128"/>
                        <a:ea typeface="ＭＳ Ｐゴシック" panose="020B0600070205080204" pitchFamily="50" charset="-128"/>
                      </a:endParaRPr>
                    </a:p>
                  </a:txBody>
                  <a:tcPr marL="10801" marR="18000" marT="0" marB="0" anchor="ctr" horzOverflow="overflow"/>
                </a:tc>
                <a:tc>
                  <a:txBody>
                    <a:bodyPr/>
                    <a:lstStyle/>
                    <a:p>
                      <a:pPr marL="0" marR="0" lvl="0" indent="0" algn="ctr" defTabSz="987425" rtl="0" eaLnBrk="0" fontAlgn="base" latinLnBrk="0" hangingPunct="0">
                        <a:lnSpc>
                          <a:spcPct val="100000"/>
                        </a:lnSpc>
                        <a:spcBef>
                          <a:spcPct val="20000"/>
                        </a:spcBef>
                        <a:spcAft>
                          <a:spcPct val="0"/>
                        </a:spcAft>
                        <a:buClr>
                          <a:schemeClr val="accent1"/>
                        </a:buClr>
                        <a:buSzTx/>
                        <a:buFont typeface="Wingdings" pitchFamily="2" charset="2"/>
                        <a:buNone/>
                        <a:tabLst/>
                        <a:defRPr/>
                      </a:pPr>
                      <a:r>
                        <a:rPr kumimoji="1" lang="en-US" altLang="ja-JP" sz="1000" u="none" strike="noStrike" cap="none" normalizeH="0" baseline="0" dirty="0" smtClean="0">
                          <a:ln>
                            <a:noFill/>
                          </a:ln>
                          <a:effectLst/>
                        </a:rPr>
                        <a:t>21,373</a:t>
                      </a:r>
                      <a:r>
                        <a:rPr kumimoji="1" lang="ja-JP" altLang="en-US" sz="1000" u="none" strike="noStrike" cap="none" normalizeH="0" baseline="0" dirty="0" smtClean="0">
                          <a:ln>
                            <a:noFill/>
                          </a:ln>
                          <a:effectLst/>
                        </a:rPr>
                        <a:t>戸（</a:t>
                      </a:r>
                      <a:r>
                        <a:rPr kumimoji="1" lang="en-US" altLang="ja-JP" sz="1000" u="none" strike="noStrike" cap="none" normalizeH="0" baseline="0" dirty="0" smtClean="0">
                          <a:ln>
                            <a:noFill/>
                          </a:ln>
                          <a:effectLst/>
                        </a:rPr>
                        <a:t>R2</a:t>
                      </a:r>
                      <a:r>
                        <a:rPr kumimoji="1" lang="ja-JP" altLang="en-US" sz="1000" u="none" strike="noStrike" cap="none" normalizeH="0" baseline="0" dirty="0" smtClean="0">
                          <a:ln>
                            <a:noFill/>
                          </a:ln>
                          <a:effectLst/>
                        </a:rPr>
                        <a:t>）</a:t>
                      </a:r>
                      <a:endParaRPr kumimoji="1" lang="en-US" altLang="ja-JP" sz="1000" b="0" i="0" u="none" strike="noStrike" cap="none" normalizeH="0" baseline="0" dirty="0" smtClean="0">
                        <a:ln>
                          <a:noFill/>
                        </a:ln>
                        <a:solidFill>
                          <a:schemeClr val="tx1"/>
                        </a:solidFill>
                        <a:effectLst/>
                        <a:latin typeface="ＭＳ Ｐゴシック" panose="020B0600070205080204" pitchFamily="50" charset="-128"/>
                        <a:ea typeface="ＭＳ Ｐゴシック" panose="020B0600070205080204" pitchFamily="50" charset="-128"/>
                      </a:endParaRPr>
                    </a:p>
                  </a:txBody>
                  <a:tcPr marL="17995" marR="17995" marT="0" marB="0" anchor="ctr" horzOverflow="overflow"/>
                </a:tc>
                <a:tc>
                  <a:txBody>
                    <a:bodyPr/>
                    <a:lstStyle/>
                    <a:p>
                      <a:pPr marL="0" marR="0" lvl="0" indent="0" algn="ctr" defTabSz="987425" rtl="0" eaLnBrk="0" fontAlgn="base" latinLnBrk="0" hangingPunct="0">
                        <a:lnSpc>
                          <a:spcPct val="100000"/>
                        </a:lnSpc>
                        <a:spcBef>
                          <a:spcPct val="20000"/>
                        </a:spcBef>
                        <a:spcAft>
                          <a:spcPct val="0"/>
                        </a:spcAft>
                        <a:buClr>
                          <a:schemeClr val="accent1"/>
                        </a:buClr>
                        <a:buSzTx/>
                        <a:buFont typeface="Wingdings" pitchFamily="2" charset="2"/>
                        <a:buNone/>
                        <a:tabLst/>
                        <a:defRPr/>
                      </a:pPr>
                      <a:r>
                        <a:rPr kumimoji="1" lang="en-US" altLang="ja-JP" sz="1000" u="none" strike="noStrike" cap="none" normalizeH="0" baseline="0" dirty="0" smtClean="0">
                          <a:ln>
                            <a:noFill/>
                          </a:ln>
                          <a:effectLst/>
                        </a:rPr>
                        <a:t>2</a:t>
                      </a:r>
                      <a:r>
                        <a:rPr kumimoji="1" lang="ja-JP" altLang="en-US" sz="1000" u="none" strike="noStrike" cap="none" normalizeH="0" baseline="0" dirty="0" smtClean="0">
                          <a:ln>
                            <a:noFill/>
                          </a:ln>
                          <a:effectLst/>
                        </a:rPr>
                        <a:t>万戸以下（</a:t>
                      </a:r>
                      <a:r>
                        <a:rPr kumimoji="1" lang="en-US" altLang="ja-JP" sz="1000" u="none" strike="noStrike" cap="none" normalizeH="0" baseline="0" dirty="0" smtClean="0">
                          <a:ln>
                            <a:noFill/>
                          </a:ln>
                          <a:effectLst/>
                        </a:rPr>
                        <a:t>R13</a:t>
                      </a:r>
                      <a:r>
                        <a:rPr kumimoji="1" lang="ja-JP" altLang="en-US" sz="1000" u="none" strike="noStrike" cap="none" normalizeH="0" baseline="0" dirty="0" smtClean="0">
                          <a:ln>
                            <a:noFill/>
                          </a:ln>
                          <a:effectLst/>
                        </a:rPr>
                        <a:t>）</a:t>
                      </a:r>
                      <a:endParaRPr kumimoji="1" lang="en-US" altLang="ja-JP" sz="1000" b="0" i="0" u="none" strike="noStrike" cap="none" normalizeH="0" baseline="0" dirty="0" smtClean="0">
                        <a:ln>
                          <a:noFill/>
                        </a:ln>
                        <a:solidFill>
                          <a:schemeClr val="tx1"/>
                        </a:solidFill>
                        <a:effectLst/>
                        <a:latin typeface="ＭＳ Ｐゴシック" panose="020B0600070205080204" pitchFamily="50" charset="-128"/>
                        <a:ea typeface="ＭＳ Ｐゴシック" panose="020B0600070205080204" pitchFamily="50" charset="-128"/>
                      </a:endParaRPr>
                    </a:p>
                  </a:txBody>
                  <a:tcPr marL="17995" marR="17995" marT="0" marB="0" anchor="ctr" horzOverflow="overflow"/>
                </a:tc>
                <a:tc>
                  <a:txBody>
                    <a:bodyPr/>
                    <a:lstStyle/>
                    <a:p>
                      <a:r>
                        <a:rPr kumimoji="1" lang="ja-JP" altLang="en-US" sz="1000" dirty="0" smtClean="0"/>
                        <a:t> ・ストック（団地）の再編等</a:t>
                      </a:r>
                      <a:endParaRPr kumimoji="1" lang="ja-JP" altLang="en-US" sz="1000" dirty="0">
                        <a:solidFill>
                          <a:schemeClr val="tx1"/>
                        </a:solidFill>
                        <a:latin typeface="ＭＳ Ｐゴシック" panose="020B0600070205080204" pitchFamily="50" charset="-128"/>
                        <a:ea typeface="ＭＳ Ｐゴシック" panose="020B0600070205080204" pitchFamily="50" charset="-128"/>
                      </a:endParaRPr>
                    </a:p>
                  </a:txBody>
                  <a:tcPr marL="17995" marR="17995" marT="0" marB="0" anchor="ctr" horzOverflow="overflow"/>
                </a:tc>
                <a:tc>
                  <a:txBody>
                    <a:bodyPr/>
                    <a:lstStyle/>
                    <a:p>
                      <a:pPr algn="l"/>
                      <a:r>
                        <a:rPr kumimoji="1" lang="ja-JP" altLang="en-US" sz="1000" dirty="0" smtClean="0">
                          <a:solidFill>
                            <a:schemeClr val="tx1"/>
                          </a:solidFill>
                          <a:latin typeface="ＭＳ Ｐゴシック" panose="020B0600070205080204" pitchFamily="50" charset="-128"/>
                          <a:ea typeface="+mn-ea"/>
                        </a:rPr>
                        <a:t>　</a:t>
                      </a:r>
                      <a:r>
                        <a:rPr kumimoji="1" lang="en-US" altLang="ja-JP" sz="1000" dirty="0" smtClean="0">
                          <a:solidFill>
                            <a:schemeClr val="tx1"/>
                          </a:solidFill>
                          <a:latin typeface="ＭＳ Ｐゴシック" panose="020B0600070205080204" pitchFamily="50" charset="-128"/>
                          <a:ea typeface="+mn-ea"/>
                        </a:rPr>
                        <a:t>Ⅰ-</a:t>
                      </a:r>
                      <a:r>
                        <a:rPr kumimoji="1" lang="ja-JP" altLang="en-US" sz="1000" dirty="0" smtClean="0">
                          <a:solidFill>
                            <a:schemeClr val="tx1"/>
                          </a:solidFill>
                          <a:latin typeface="ＭＳ Ｐゴシック" panose="020B0600070205080204" pitchFamily="50" charset="-128"/>
                          <a:ea typeface="+mn-ea"/>
                        </a:rPr>
                        <a:t>１</a:t>
                      </a:r>
                      <a:r>
                        <a:rPr kumimoji="1" lang="en-US" altLang="ja-JP" sz="1000" dirty="0" smtClean="0">
                          <a:solidFill>
                            <a:schemeClr val="tx1"/>
                          </a:solidFill>
                          <a:latin typeface="ＭＳ Ｐゴシック" panose="020B0600070205080204" pitchFamily="50" charset="-128"/>
                          <a:ea typeface="+mn-ea"/>
                        </a:rPr>
                        <a:t>-</a:t>
                      </a:r>
                      <a:r>
                        <a:rPr kumimoji="1" lang="ja-JP" altLang="en-US" sz="1000" dirty="0" smtClean="0">
                          <a:solidFill>
                            <a:schemeClr val="tx1"/>
                          </a:solidFill>
                          <a:latin typeface="ＭＳ Ｐゴシック" panose="020B0600070205080204" pitchFamily="50" charset="-128"/>
                          <a:ea typeface="+mn-ea"/>
                        </a:rPr>
                        <a:t>（３）</a:t>
                      </a:r>
                      <a:endParaRPr kumimoji="1" lang="ja-JP" altLang="en-US" sz="1000" dirty="0">
                        <a:solidFill>
                          <a:schemeClr val="tx1"/>
                        </a:solidFill>
                        <a:latin typeface="ＭＳ Ｐゴシック" panose="020B0600070205080204" pitchFamily="50" charset="-128"/>
                        <a:ea typeface="+mn-ea"/>
                      </a:endParaRPr>
                    </a:p>
                  </a:txBody>
                  <a:tcPr marL="17995" marR="17995" marT="0" marB="0" anchor="ctr" horzOverflow="overflow"/>
                </a:tc>
                <a:extLst>
                  <a:ext uri="{0D108BD9-81ED-4DB2-BD59-A6C34878D82A}">
                    <a16:rowId xmlns:a16="http://schemas.microsoft.com/office/drawing/2014/main" val="4116644384"/>
                  </a:ext>
                </a:extLst>
              </a:tr>
              <a:tr h="343515">
                <a:tc>
                  <a:txBody>
                    <a:bodyPr/>
                    <a:lstStyle/>
                    <a:p>
                      <a:pPr marL="0" marR="0" lvl="0" indent="0" algn="ctr" defTabSz="987425" rtl="0" eaLnBrk="0" fontAlgn="base" latinLnBrk="0" hangingPunct="0">
                        <a:lnSpc>
                          <a:spcPct val="100000"/>
                        </a:lnSpc>
                        <a:spcBef>
                          <a:spcPct val="20000"/>
                        </a:spcBef>
                        <a:spcAft>
                          <a:spcPct val="0"/>
                        </a:spcAft>
                        <a:buClr>
                          <a:schemeClr val="accent1"/>
                        </a:buClr>
                        <a:buSzTx/>
                        <a:buFont typeface="Wingdings" pitchFamily="2" charset="2"/>
                        <a:buNone/>
                        <a:tabLst/>
                        <a:defRPr/>
                      </a:pPr>
                      <a:r>
                        <a:rPr kumimoji="1" lang="ja-JP" altLang="en-US" sz="1000" b="0" i="0" u="none" strike="noStrike" cap="none" normalizeH="0" baseline="0" dirty="0" smtClean="0">
                          <a:ln>
                            <a:noFill/>
                          </a:ln>
                          <a:solidFill>
                            <a:schemeClr val="tx1"/>
                          </a:solidFill>
                          <a:effectLst/>
                          <a:latin typeface="ＭＳ Ｐゴシック" panose="020B0600070205080204" pitchFamily="50" charset="-128"/>
                          <a:ea typeface="ＭＳ Ｐゴシック" panose="020B0600070205080204" pitchFamily="50" charset="-128"/>
                        </a:rPr>
                        <a:t>②</a:t>
                      </a:r>
                    </a:p>
                  </a:txBody>
                  <a:tcPr marL="10801" marR="18000" marT="0" marB="0" anchor="ctr" horzOverflow="overflow"/>
                </a:tc>
                <a:tc>
                  <a:txBody>
                    <a:bodyPr/>
                    <a:lstStyle/>
                    <a:p>
                      <a:pPr marL="0" marR="0" lvl="0" indent="0" algn="ctr" defTabSz="987425" rtl="0" eaLnBrk="0" fontAlgn="base" latinLnBrk="0" hangingPunct="0">
                        <a:lnSpc>
                          <a:spcPct val="100000"/>
                        </a:lnSpc>
                        <a:spcBef>
                          <a:spcPct val="20000"/>
                        </a:spcBef>
                        <a:spcAft>
                          <a:spcPct val="0"/>
                        </a:spcAft>
                        <a:buClr>
                          <a:schemeClr val="accent1"/>
                        </a:buClr>
                        <a:buSzTx/>
                        <a:buFont typeface="Wingdings" pitchFamily="2" charset="2"/>
                        <a:buNone/>
                        <a:tabLst/>
                        <a:defRPr/>
                      </a:pPr>
                      <a:r>
                        <a:rPr kumimoji="0" lang="ja-JP" altLang="en-US" sz="1000" u="none" strike="noStrike" cap="none" normalizeH="0" baseline="0" dirty="0" smtClean="0">
                          <a:ln>
                            <a:noFill/>
                          </a:ln>
                          <a:effectLst/>
                        </a:rPr>
                        <a:t>耐震化率</a:t>
                      </a:r>
                      <a:endParaRPr kumimoji="1" lang="ja-JP" altLang="en-US" sz="1000" b="0" i="0" u="none" strike="noStrike" cap="none" normalizeH="0" baseline="0" dirty="0" smtClean="0">
                        <a:ln>
                          <a:noFill/>
                        </a:ln>
                        <a:solidFill>
                          <a:schemeClr val="tx1"/>
                        </a:solidFill>
                        <a:effectLst/>
                        <a:latin typeface="ＭＳ Ｐゴシック" panose="020B0600070205080204" pitchFamily="50" charset="-128"/>
                        <a:ea typeface="ＭＳ Ｐゴシック" panose="020B0600070205080204" pitchFamily="50" charset="-128"/>
                      </a:endParaRPr>
                    </a:p>
                  </a:txBody>
                  <a:tcPr marL="10801" marR="18000" marT="0" marB="0" anchor="ctr" horzOverflow="overflow"/>
                </a:tc>
                <a:tc>
                  <a:txBody>
                    <a:bodyPr/>
                    <a:lstStyle/>
                    <a:p>
                      <a:pPr marL="0" marR="0" lvl="0" indent="0" algn="ctr" defTabSz="914400" rtl="0" eaLnBrk="0" fontAlgn="ctr" latinLnBrk="0" hangingPunct="0">
                        <a:lnSpc>
                          <a:spcPct val="100000"/>
                        </a:lnSpc>
                        <a:spcBef>
                          <a:spcPct val="0"/>
                        </a:spcBef>
                        <a:spcAft>
                          <a:spcPct val="0"/>
                        </a:spcAft>
                        <a:buClr>
                          <a:srgbClr val="5BCC00"/>
                        </a:buClr>
                        <a:buSzTx/>
                        <a:buFont typeface="Wingdings" pitchFamily="2" charset="2"/>
                        <a:buNone/>
                        <a:tabLst/>
                      </a:pPr>
                      <a:r>
                        <a:rPr kumimoji="0" lang="en-US" altLang="ja-JP" sz="1000" u="none" strike="noStrike" cap="none" normalizeH="0" baseline="0" dirty="0" smtClean="0">
                          <a:ln>
                            <a:noFill/>
                          </a:ln>
                          <a:effectLst/>
                        </a:rPr>
                        <a:t> 93.8%</a:t>
                      </a:r>
                      <a:r>
                        <a:rPr kumimoji="0" lang="ja-JP" altLang="en-US" sz="1000" u="none" strike="noStrike" cap="none" normalizeH="0" baseline="0" dirty="0" smtClean="0">
                          <a:ln>
                            <a:noFill/>
                          </a:ln>
                          <a:effectLst/>
                        </a:rPr>
                        <a:t> （</a:t>
                      </a:r>
                      <a:r>
                        <a:rPr kumimoji="0" lang="en-US" altLang="ja-JP" sz="1000" u="none" strike="noStrike" cap="none" normalizeH="0" baseline="0" dirty="0" smtClean="0">
                          <a:ln>
                            <a:noFill/>
                          </a:ln>
                          <a:effectLst/>
                        </a:rPr>
                        <a:t>R3</a:t>
                      </a:r>
                      <a:r>
                        <a:rPr kumimoji="0" lang="ja-JP" altLang="en-US" sz="1000" u="none" strike="noStrike" cap="none" normalizeH="0" baseline="0" dirty="0" smtClean="0">
                          <a:ln>
                            <a:noFill/>
                          </a:ln>
                          <a:effectLst/>
                        </a:rPr>
                        <a:t>見込）</a:t>
                      </a:r>
                      <a:endParaRPr kumimoji="0" lang="en-US" altLang="ja-JP" sz="1000" b="0" i="0" u="none" strike="noStrike" cap="none" normalizeH="0" baseline="0" dirty="0" smtClean="0">
                        <a:ln>
                          <a:noFill/>
                        </a:ln>
                        <a:solidFill>
                          <a:schemeClr val="tx1"/>
                        </a:solidFill>
                        <a:effectLst/>
                        <a:latin typeface="ＭＳ Ｐゴシック" panose="020B0600070205080204" pitchFamily="50" charset="-128"/>
                        <a:ea typeface="ＭＳ Ｐゴシック" panose="020B0600070205080204" pitchFamily="50" charset="-128"/>
                      </a:endParaRPr>
                    </a:p>
                  </a:txBody>
                  <a:tcPr marL="0" marR="179962" marT="0" marB="0" anchor="ctr" horzOverflow="overflow"/>
                </a:tc>
                <a:tc>
                  <a:txBody>
                    <a:bodyPr/>
                    <a:lstStyle/>
                    <a:p>
                      <a:pPr marL="0" marR="0" lvl="0" indent="0" algn="ctr" defTabSz="914400" rtl="0" eaLnBrk="0" fontAlgn="ctr" latinLnBrk="0" hangingPunct="0">
                        <a:lnSpc>
                          <a:spcPct val="100000"/>
                        </a:lnSpc>
                        <a:spcBef>
                          <a:spcPct val="0"/>
                        </a:spcBef>
                        <a:spcAft>
                          <a:spcPct val="0"/>
                        </a:spcAft>
                        <a:buClr>
                          <a:srgbClr val="5BCC00"/>
                        </a:buClr>
                        <a:buSzTx/>
                        <a:buFont typeface="Wingdings" pitchFamily="2" charset="2"/>
                        <a:buNone/>
                        <a:tabLst/>
                      </a:pPr>
                      <a:r>
                        <a:rPr kumimoji="0" lang="en-US" altLang="ja-JP" sz="1000" u="none" strike="noStrike" cap="none" normalizeH="0" baseline="0" dirty="0" smtClean="0">
                          <a:ln>
                            <a:noFill/>
                          </a:ln>
                          <a:effectLst/>
                        </a:rPr>
                        <a:t>95%</a:t>
                      </a:r>
                      <a:r>
                        <a:rPr kumimoji="0" lang="ja-JP" altLang="en-US" sz="1000" u="none" strike="noStrike" cap="none" normalizeH="0" baseline="0" dirty="0" smtClean="0">
                          <a:ln>
                            <a:noFill/>
                          </a:ln>
                          <a:effectLst/>
                        </a:rPr>
                        <a:t>（</a:t>
                      </a:r>
                      <a:r>
                        <a:rPr kumimoji="0" lang="en-US" altLang="ja-JP" sz="1000" u="none" strike="noStrike" cap="none" normalizeH="0" baseline="0" dirty="0" smtClean="0">
                          <a:ln>
                            <a:noFill/>
                          </a:ln>
                          <a:effectLst/>
                        </a:rPr>
                        <a:t>R7</a:t>
                      </a:r>
                      <a:r>
                        <a:rPr kumimoji="0" lang="ja-JP" altLang="en-US" sz="1000" u="none" strike="noStrike" cap="none" normalizeH="0" baseline="0" dirty="0" smtClean="0">
                          <a:ln>
                            <a:noFill/>
                          </a:ln>
                          <a:effectLst/>
                        </a:rPr>
                        <a:t>） </a:t>
                      </a:r>
                      <a:endParaRPr kumimoji="0" lang="en-US" altLang="ja-JP" sz="1000" u="none" strike="noStrike" cap="none" normalizeH="0" baseline="0" dirty="0" smtClean="0">
                        <a:ln>
                          <a:noFill/>
                        </a:ln>
                        <a:effectLst/>
                      </a:endParaRPr>
                    </a:p>
                    <a:p>
                      <a:pPr marL="0" marR="0" lvl="0" indent="0" algn="ctr" defTabSz="914400" rtl="0" eaLnBrk="0" fontAlgn="ctr" latinLnBrk="0" hangingPunct="0">
                        <a:lnSpc>
                          <a:spcPct val="100000"/>
                        </a:lnSpc>
                        <a:spcBef>
                          <a:spcPct val="0"/>
                        </a:spcBef>
                        <a:spcAft>
                          <a:spcPct val="0"/>
                        </a:spcAft>
                        <a:buClr>
                          <a:srgbClr val="5BCC00"/>
                        </a:buClr>
                        <a:buSzTx/>
                        <a:buFont typeface="Wingdings" pitchFamily="2" charset="2"/>
                        <a:buNone/>
                        <a:tabLst/>
                      </a:pPr>
                      <a:r>
                        <a:rPr kumimoji="0" lang="en-US" altLang="ja-JP" sz="1000" u="none" strike="noStrike" cap="none" normalizeH="0" baseline="0" dirty="0" smtClean="0">
                          <a:ln>
                            <a:noFill/>
                          </a:ln>
                          <a:effectLst/>
                        </a:rPr>
                        <a:t>97%</a:t>
                      </a:r>
                      <a:r>
                        <a:rPr kumimoji="0" lang="ja-JP" altLang="en-US" sz="1000" u="none" strike="noStrike" cap="none" normalizeH="0" baseline="0" dirty="0" smtClean="0">
                          <a:ln>
                            <a:noFill/>
                          </a:ln>
                          <a:effectLst/>
                        </a:rPr>
                        <a:t>（</a:t>
                      </a:r>
                      <a:r>
                        <a:rPr kumimoji="0" lang="en-US" altLang="ja-JP" sz="1000" u="none" strike="noStrike" cap="none" normalizeH="0" baseline="0" dirty="0" smtClean="0">
                          <a:ln>
                            <a:noFill/>
                          </a:ln>
                          <a:effectLst/>
                        </a:rPr>
                        <a:t>R13</a:t>
                      </a:r>
                      <a:r>
                        <a:rPr kumimoji="0" lang="ja-JP" altLang="en-US" sz="1000" u="none" strike="noStrike" cap="none" normalizeH="0" baseline="0" dirty="0" smtClean="0">
                          <a:ln>
                            <a:noFill/>
                          </a:ln>
                          <a:effectLst/>
                        </a:rPr>
                        <a:t>）</a:t>
                      </a:r>
                      <a:endParaRPr kumimoji="0" lang="en-US" altLang="ja-JP" sz="1000" b="0" i="0" u="none" strike="noStrike" cap="none" normalizeH="0" baseline="0" dirty="0" smtClean="0">
                        <a:ln>
                          <a:noFill/>
                        </a:ln>
                        <a:solidFill>
                          <a:schemeClr val="tx1"/>
                        </a:solidFill>
                        <a:effectLst/>
                        <a:latin typeface="ＭＳ Ｐゴシック" panose="020B0600070205080204" pitchFamily="50" charset="-128"/>
                        <a:ea typeface="ＭＳ Ｐゴシック" panose="020B0600070205080204" pitchFamily="50" charset="-128"/>
                      </a:endParaRPr>
                    </a:p>
                  </a:txBody>
                  <a:tcPr marL="0" marR="179962" marT="0" marB="0" anchor="ctr" horzOverflow="overflow"/>
                </a:tc>
                <a:tc>
                  <a:txBody>
                    <a:bodyPr/>
                    <a:lstStyle/>
                    <a:p>
                      <a:r>
                        <a:rPr kumimoji="1" lang="ja-JP" altLang="en-US" sz="1000" dirty="0" smtClean="0"/>
                        <a:t> ・耐震改修</a:t>
                      </a:r>
                      <a:endParaRPr kumimoji="1" lang="ja-JP" altLang="en-US" sz="1000" dirty="0">
                        <a:solidFill>
                          <a:schemeClr val="tx1"/>
                        </a:solidFill>
                        <a:latin typeface="ＭＳ Ｐゴシック" panose="020B0600070205080204" pitchFamily="50" charset="-128"/>
                        <a:ea typeface="ＭＳ Ｐゴシック" panose="020B0600070205080204" pitchFamily="50" charset="-128"/>
                      </a:endParaRPr>
                    </a:p>
                  </a:txBody>
                  <a:tcPr marL="0" marR="179962" marT="0" marB="0" anchor="ctr" horzOverflow="overflow"/>
                </a:tc>
                <a:tc>
                  <a:txBody>
                    <a:bodyPr/>
                    <a:lstStyle/>
                    <a:p>
                      <a:pPr algn="l"/>
                      <a:r>
                        <a:rPr kumimoji="1" lang="ja-JP" altLang="en-US" sz="1000" dirty="0" smtClean="0">
                          <a:solidFill>
                            <a:schemeClr val="tx1"/>
                          </a:solidFill>
                          <a:latin typeface="ＭＳ Ｐゴシック" panose="020B0600070205080204" pitchFamily="50" charset="-128"/>
                          <a:ea typeface="ＭＳ Ｐゴシック" panose="020B0600070205080204" pitchFamily="50" charset="-128"/>
                        </a:rPr>
                        <a:t>　</a:t>
                      </a:r>
                      <a:r>
                        <a:rPr kumimoji="1" lang="en-US" altLang="ja-JP" sz="1000" dirty="0" smtClean="0">
                          <a:solidFill>
                            <a:schemeClr val="tx1"/>
                          </a:solidFill>
                          <a:latin typeface="ＭＳ Ｐゴシック" panose="020B0600070205080204" pitchFamily="50" charset="-128"/>
                          <a:ea typeface="ＭＳ Ｐゴシック" panose="020B0600070205080204" pitchFamily="50" charset="-128"/>
                        </a:rPr>
                        <a:t>Ⅰ-</a:t>
                      </a:r>
                      <a:r>
                        <a:rPr kumimoji="1" lang="ja-JP" altLang="en-US" sz="1000" dirty="0" smtClean="0">
                          <a:solidFill>
                            <a:schemeClr val="tx1"/>
                          </a:solidFill>
                          <a:latin typeface="ＭＳ Ｐゴシック" panose="020B0600070205080204" pitchFamily="50" charset="-128"/>
                          <a:ea typeface="ＭＳ Ｐゴシック" panose="020B0600070205080204" pitchFamily="50" charset="-128"/>
                        </a:rPr>
                        <a:t>１</a:t>
                      </a:r>
                      <a:r>
                        <a:rPr kumimoji="1" lang="en-US" altLang="ja-JP" sz="1000" dirty="0" smtClean="0">
                          <a:solidFill>
                            <a:schemeClr val="tx1"/>
                          </a:solidFill>
                          <a:latin typeface="ＭＳ Ｐゴシック" panose="020B0600070205080204" pitchFamily="50" charset="-128"/>
                          <a:ea typeface="ＭＳ Ｐゴシック" panose="020B0600070205080204" pitchFamily="50" charset="-128"/>
                        </a:rPr>
                        <a:t>-</a:t>
                      </a:r>
                      <a:r>
                        <a:rPr kumimoji="1" lang="ja-JP" altLang="en-US" sz="1000" dirty="0" smtClean="0">
                          <a:solidFill>
                            <a:schemeClr val="tx1"/>
                          </a:solidFill>
                          <a:latin typeface="ＭＳ Ｐゴシック" panose="020B0600070205080204" pitchFamily="50" charset="-128"/>
                          <a:ea typeface="ＭＳ Ｐゴシック" panose="020B0600070205080204" pitchFamily="50" charset="-128"/>
                        </a:rPr>
                        <a:t>（３）</a:t>
                      </a:r>
                      <a:endParaRPr kumimoji="1" lang="ja-JP" altLang="en-US" sz="1000" dirty="0">
                        <a:solidFill>
                          <a:schemeClr val="tx1"/>
                        </a:solidFill>
                        <a:latin typeface="ＭＳ Ｐゴシック" panose="020B0600070205080204" pitchFamily="50" charset="-128"/>
                        <a:ea typeface="ＭＳ Ｐゴシック" panose="020B0600070205080204" pitchFamily="50" charset="-128"/>
                      </a:endParaRPr>
                    </a:p>
                  </a:txBody>
                  <a:tcPr marL="0" marR="179962" marT="0" marB="0" anchor="ctr" horzOverflow="overflow"/>
                </a:tc>
                <a:extLst>
                  <a:ext uri="{0D108BD9-81ED-4DB2-BD59-A6C34878D82A}">
                    <a16:rowId xmlns:a16="http://schemas.microsoft.com/office/drawing/2014/main" val="2271032148"/>
                  </a:ext>
                </a:extLst>
              </a:tr>
              <a:tr h="598187">
                <a:tc>
                  <a:txBody>
                    <a:bodyPr/>
                    <a:lstStyle/>
                    <a:p>
                      <a:pPr marL="0" marR="0" lvl="0" indent="0" algn="ctr" defTabSz="987425" rtl="0" eaLnBrk="0" fontAlgn="base" latinLnBrk="0" hangingPunct="0">
                        <a:lnSpc>
                          <a:spcPct val="100000"/>
                        </a:lnSpc>
                        <a:spcBef>
                          <a:spcPct val="20000"/>
                        </a:spcBef>
                        <a:spcAft>
                          <a:spcPct val="0"/>
                        </a:spcAft>
                        <a:buClr>
                          <a:schemeClr val="accent1"/>
                        </a:buClr>
                        <a:buSzTx/>
                        <a:buFont typeface="Wingdings" pitchFamily="2" charset="2"/>
                        <a:buNone/>
                        <a:tabLst/>
                      </a:pPr>
                      <a:r>
                        <a:rPr kumimoji="0" lang="ja-JP" altLang="en-US" sz="1000" u="none" strike="noStrike" cap="none" normalizeH="0" baseline="0" dirty="0" smtClean="0">
                          <a:ln>
                            <a:noFill/>
                          </a:ln>
                          <a:solidFill>
                            <a:schemeClr val="tx1"/>
                          </a:solidFill>
                          <a:effectLst/>
                          <a:latin typeface="ＭＳ Ｐゴシック" panose="020B0600070205080204" pitchFamily="50" charset="-128"/>
                          <a:ea typeface="ＭＳ Ｐゴシック" panose="020B0600070205080204" pitchFamily="50" charset="-128"/>
                        </a:rPr>
                        <a:t>③</a:t>
                      </a:r>
                      <a:endParaRPr kumimoji="0" lang="en-US" altLang="ja-JP" sz="1000" u="none" strike="noStrike" cap="none" normalizeH="0" baseline="0" dirty="0" smtClean="0">
                        <a:ln>
                          <a:noFill/>
                        </a:ln>
                        <a:solidFill>
                          <a:schemeClr val="tx1"/>
                        </a:solidFill>
                        <a:effectLst/>
                        <a:latin typeface="ＭＳ Ｐゴシック" panose="020B0600070205080204" pitchFamily="50" charset="-128"/>
                        <a:ea typeface="ＭＳ Ｐゴシック" panose="020B0600070205080204" pitchFamily="50" charset="-128"/>
                      </a:endParaRPr>
                    </a:p>
                  </a:txBody>
                  <a:tcPr marL="10801" marR="18000" marT="0" marB="0" anchor="ctr" horzOverflow="overflow"/>
                </a:tc>
                <a:tc>
                  <a:txBody>
                    <a:bodyPr/>
                    <a:lstStyle/>
                    <a:p>
                      <a:pPr marL="0" marR="0" lvl="0" indent="0" algn="ctr" defTabSz="987425" rtl="0" eaLnBrk="0" fontAlgn="base" latinLnBrk="0" hangingPunct="0">
                        <a:lnSpc>
                          <a:spcPct val="100000"/>
                        </a:lnSpc>
                        <a:spcBef>
                          <a:spcPct val="20000"/>
                        </a:spcBef>
                        <a:spcAft>
                          <a:spcPct val="0"/>
                        </a:spcAft>
                        <a:buClr>
                          <a:schemeClr val="accent1"/>
                        </a:buClr>
                        <a:buSzTx/>
                        <a:buFont typeface="Wingdings" pitchFamily="2" charset="2"/>
                        <a:buNone/>
                        <a:tabLst/>
                        <a:defRPr/>
                      </a:pPr>
                      <a:r>
                        <a:rPr kumimoji="0" lang="ja-JP" altLang="en-US" sz="1000" u="none" strike="noStrike" cap="none" normalizeH="0" baseline="0" dirty="0" smtClean="0">
                          <a:ln>
                            <a:noFill/>
                          </a:ln>
                          <a:effectLst/>
                        </a:rPr>
                        <a:t>住宅稼働率</a:t>
                      </a:r>
                      <a:br>
                        <a:rPr kumimoji="0" lang="ja-JP" altLang="en-US" sz="1000" u="none" strike="noStrike" cap="none" normalizeH="0" baseline="0" dirty="0" smtClean="0">
                          <a:ln>
                            <a:noFill/>
                          </a:ln>
                          <a:effectLst/>
                        </a:rPr>
                      </a:br>
                      <a:r>
                        <a:rPr kumimoji="0" lang="ja-JP" altLang="en-US" sz="1000" u="none" strike="noStrike" cap="none" normalizeH="0" baseline="0" dirty="0" smtClean="0">
                          <a:ln>
                            <a:noFill/>
                          </a:ln>
                          <a:effectLst/>
                        </a:rPr>
                        <a:t>　 </a:t>
                      </a:r>
                      <a:r>
                        <a:rPr kumimoji="0" lang="en-US" altLang="ja-JP" sz="1000" u="none" strike="noStrike" cap="none" normalizeH="0" baseline="0" dirty="0" smtClean="0">
                          <a:ln>
                            <a:noFill/>
                          </a:ln>
                          <a:effectLst/>
                        </a:rPr>
                        <a:t>[</a:t>
                      </a:r>
                      <a:r>
                        <a:rPr kumimoji="0" lang="ja-JP" altLang="en-US" sz="1000" u="none" strike="noStrike" cap="none" normalizeH="0" baseline="0" dirty="0" smtClean="0">
                          <a:ln>
                            <a:noFill/>
                          </a:ln>
                          <a:effectLst/>
                        </a:rPr>
                        <a:t>契約家賃収入／満室時家賃</a:t>
                      </a:r>
                      <a:r>
                        <a:rPr kumimoji="0" lang="en-US" altLang="ja-JP" sz="1000" u="none" strike="noStrike" cap="none" normalizeH="0" baseline="0" dirty="0" smtClean="0">
                          <a:ln>
                            <a:noFill/>
                          </a:ln>
                          <a:effectLst/>
                        </a:rPr>
                        <a:t>]</a:t>
                      </a:r>
                      <a:endParaRPr kumimoji="1" lang="ja-JP" altLang="en-US" sz="1000" b="0" i="0" u="none" strike="noStrike" cap="none" normalizeH="0" baseline="0" dirty="0" smtClean="0">
                        <a:ln>
                          <a:noFill/>
                        </a:ln>
                        <a:solidFill>
                          <a:schemeClr val="tx1"/>
                        </a:solidFill>
                        <a:effectLst/>
                        <a:latin typeface="ＭＳ Ｐゴシック" panose="020B0600070205080204" pitchFamily="50" charset="-128"/>
                        <a:ea typeface="ＭＳ Ｐゴシック" panose="020B0600070205080204" pitchFamily="50" charset="-128"/>
                      </a:endParaRPr>
                    </a:p>
                  </a:txBody>
                  <a:tcPr marL="10801" marR="18000" marT="0" marB="0" anchor="ctr" horzOverflow="overflow"/>
                </a:tc>
                <a:tc>
                  <a:txBody>
                    <a:bodyPr/>
                    <a:lstStyle/>
                    <a:p>
                      <a:pPr marL="0" marR="0" lvl="0" indent="0" algn="ctr" defTabSz="914400" rtl="0" eaLnBrk="0" fontAlgn="ctr" latinLnBrk="0" hangingPunct="0">
                        <a:lnSpc>
                          <a:spcPct val="100000"/>
                        </a:lnSpc>
                        <a:spcBef>
                          <a:spcPct val="0"/>
                        </a:spcBef>
                        <a:spcAft>
                          <a:spcPct val="0"/>
                        </a:spcAft>
                        <a:buClr>
                          <a:srgbClr val="5BCC00"/>
                        </a:buClr>
                        <a:buSzTx/>
                        <a:buFont typeface="Wingdings" pitchFamily="2" charset="2"/>
                        <a:buNone/>
                        <a:tabLst/>
                      </a:pPr>
                      <a:r>
                        <a:rPr kumimoji="0" lang="en-US" altLang="ja-JP" sz="1000" u="none" strike="noStrike" cap="none" normalizeH="0" baseline="0" dirty="0" smtClean="0">
                          <a:ln>
                            <a:noFill/>
                          </a:ln>
                          <a:effectLst/>
                        </a:rPr>
                        <a:t> 93.1%</a:t>
                      </a:r>
                      <a:r>
                        <a:rPr kumimoji="0" lang="ja-JP" altLang="en-US" sz="1000" u="none" strike="noStrike" cap="none" normalizeH="0" baseline="0" dirty="0" smtClean="0">
                          <a:ln>
                            <a:noFill/>
                          </a:ln>
                          <a:effectLst/>
                        </a:rPr>
                        <a:t>（</a:t>
                      </a:r>
                      <a:r>
                        <a:rPr kumimoji="0" lang="en-US" altLang="ja-JP" sz="1000" u="none" strike="noStrike" cap="none" normalizeH="0" baseline="0" dirty="0" smtClean="0">
                          <a:ln>
                            <a:noFill/>
                          </a:ln>
                          <a:effectLst/>
                        </a:rPr>
                        <a:t>R3</a:t>
                      </a:r>
                      <a:r>
                        <a:rPr kumimoji="0" lang="ja-JP" altLang="en-US" sz="1000" u="none" strike="noStrike" cap="none" normalizeH="0" baseline="0" dirty="0" smtClean="0">
                          <a:ln>
                            <a:noFill/>
                          </a:ln>
                          <a:effectLst/>
                        </a:rPr>
                        <a:t>見込）</a:t>
                      </a:r>
                      <a:endParaRPr kumimoji="0" lang="en-US" altLang="ja-JP" sz="1000" b="0" i="0" u="none" strike="noStrike" cap="none" normalizeH="0" baseline="0" dirty="0" smtClean="0">
                        <a:ln>
                          <a:noFill/>
                        </a:ln>
                        <a:solidFill>
                          <a:schemeClr val="tx1"/>
                        </a:solidFill>
                        <a:effectLst/>
                        <a:latin typeface="ＭＳ Ｐゴシック" panose="020B0600070205080204" pitchFamily="50" charset="-128"/>
                        <a:ea typeface="ＭＳ Ｐゴシック" panose="020B0600070205080204" pitchFamily="50" charset="-128"/>
                      </a:endParaRPr>
                    </a:p>
                  </a:txBody>
                  <a:tcPr marL="0" marR="179962" marT="0" marB="0" anchor="ctr" horzOverflow="overflow"/>
                </a:tc>
                <a:tc>
                  <a:txBody>
                    <a:bodyPr/>
                    <a:lstStyle/>
                    <a:p>
                      <a:pPr marL="0" marR="0" lvl="0" indent="0" algn="ctr" defTabSz="914400" rtl="0" eaLnBrk="0" fontAlgn="ctr" latinLnBrk="0" hangingPunct="0">
                        <a:lnSpc>
                          <a:spcPct val="100000"/>
                        </a:lnSpc>
                        <a:spcBef>
                          <a:spcPct val="0"/>
                        </a:spcBef>
                        <a:spcAft>
                          <a:spcPct val="0"/>
                        </a:spcAft>
                        <a:buClr>
                          <a:srgbClr val="5BCC00"/>
                        </a:buClr>
                        <a:buSzTx/>
                        <a:buFont typeface="Wingdings" pitchFamily="2" charset="2"/>
                        <a:buNone/>
                        <a:tabLst/>
                      </a:pPr>
                      <a:r>
                        <a:rPr kumimoji="0" lang="en-US" altLang="ja-JP" sz="1000" u="none" strike="noStrike" cap="none" normalizeH="0" baseline="0" dirty="0" smtClean="0">
                          <a:ln>
                            <a:noFill/>
                          </a:ln>
                          <a:effectLst/>
                        </a:rPr>
                        <a:t>  92%</a:t>
                      </a:r>
                      <a:r>
                        <a:rPr kumimoji="0" lang="ja-JP" altLang="en-US" sz="1000" u="none" strike="noStrike" cap="none" normalizeH="0" baseline="0" dirty="0" smtClean="0">
                          <a:ln>
                            <a:noFill/>
                          </a:ln>
                          <a:effectLst/>
                        </a:rPr>
                        <a:t>以上（</a:t>
                      </a:r>
                      <a:r>
                        <a:rPr kumimoji="0" lang="en-US" altLang="ja-JP" sz="1000" u="none" strike="noStrike" cap="none" normalizeH="0" baseline="0" dirty="0" smtClean="0">
                          <a:ln>
                            <a:noFill/>
                          </a:ln>
                          <a:effectLst/>
                        </a:rPr>
                        <a:t>R13</a:t>
                      </a:r>
                      <a:r>
                        <a:rPr kumimoji="0" lang="ja-JP" altLang="en-US" sz="1000" u="none" strike="noStrike" cap="none" normalizeH="0" baseline="0" dirty="0" smtClean="0">
                          <a:ln>
                            <a:noFill/>
                          </a:ln>
                          <a:effectLst/>
                        </a:rPr>
                        <a:t>）</a:t>
                      </a:r>
                      <a:endParaRPr kumimoji="0" lang="en-US" altLang="ja-JP" sz="1000" b="0" i="0" u="none" strike="noStrike" cap="none" normalizeH="0" baseline="0" dirty="0" smtClean="0">
                        <a:ln>
                          <a:noFill/>
                        </a:ln>
                        <a:solidFill>
                          <a:schemeClr val="tx1"/>
                        </a:solidFill>
                        <a:effectLst/>
                        <a:latin typeface="ＭＳ Ｐゴシック" panose="020B0600070205080204" pitchFamily="50" charset="-128"/>
                        <a:ea typeface="ＭＳ Ｐゴシック" panose="020B0600070205080204" pitchFamily="50" charset="-128"/>
                      </a:endParaRPr>
                    </a:p>
                  </a:txBody>
                  <a:tcPr marL="0" marR="179962" marT="0" marB="0" anchor="ctr" horzOverflow="overflow"/>
                </a:tc>
                <a:tc>
                  <a:txBody>
                    <a:bodyPr/>
                    <a:lstStyle/>
                    <a:p>
                      <a:pPr marL="0" marR="0" lvl="0" indent="0" algn="l" defTabSz="914400" rtl="0" eaLnBrk="0" fontAlgn="ctr" latinLnBrk="0" hangingPunct="0">
                        <a:lnSpc>
                          <a:spcPct val="100000"/>
                        </a:lnSpc>
                        <a:spcBef>
                          <a:spcPct val="0"/>
                        </a:spcBef>
                        <a:spcAft>
                          <a:spcPct val="0"/>
                        </a:spcAft>
                        <a:buClr>
                          <a:srgbClr val="5BCC00"/>
                        </a:buClr>
                        <a:buSzTx/>
                        <a:buFont typeface="Wingdings" pitchFamily="2" charset="2"/>
                        <a:buNone/>
                        <a:tabLst/>
                        <a:defRPr/>
                      </a:pPr>
                      <a:r>
                        <a:rPr kumimoji="1" lang="ja-JP" altLang="en-US" sz="1000" dirty="0" smtClean="0"/>
                        <a:t>（入居促進） </a:t>
                      </a:r>
                      <a:endParaRPr kumimoji="1" lang="en-US" altLang="ja-JP" sz="1000" dirty="0" smtClean="0"/>
                    </a:p>
                    <a:p>
                      <a:pPr marL="0" marR="0" lvl="0" indent="0" algn="l" defTabSz="914400" rtl="0" eaLnBrk="0" fontAlgn="ctr" latinLnBrk="0" hangingPunct="0">
                        <a:lnSpc>
                          <a:spcPct val="100000"/>
                        </a:lnSpc>
                        <a:spcBef>
                          <a:spcPct val="0"/>
                        </a:spcBef>
                        <a:spcAft>
                          <a:spcPct val="0"/>
                        </a:spcAft>
                        <a:buClr>
                          <a:srgbClr val="5BCC00"/>
                        </a:buClr>
                        <a:buSzTx/>
                        <a:buFont typeface="Wingdings" pitchFamily="2" charset="2"/>
                        <a:buNone/>
                        <a:tabLst/>
                        <a:defRPr/>
                      </a:pPr>
                      <a:r>
                        <a:rPr kumimoji="1" lang="ja-JP" altLang="en-US" sz="1000" dirty="0" smtClean="0"/>
                        <a:t>・営業力の強化、効果的な広告</a:t>
                      </a:r>
                      <a:endParaRPr kumimoji="1" lang="en-US" altLang="ja-JP" sz="1000" dirty="0" smtClean="0"/>
                    </a:p>
                    <a:p>
                      <a:pPr marL="0" marR="0" lvl="0" indent="0" algn="l" defTabSz="914400" rtl="0" eaLnBrk="0" fontAlgn="ctr" latinLnBrk="0" hangingPunct="0">
                        <a:lnSpc>
                          <a:spcPct val="100000"/>
                        </a:lnSpc>
                        <a:spcBef>
                          <a:spcPct val="0"/>
                        </a:spcBef>
                        <a:spcAft>
                          <a:spcPct val="0"/>
                        </a:spcAft>
                        <a:buClr>
                          <a:srgbClr val="5BCC00"/>
                        </a:buClr>
                        <a:buSzTx/>
                        <a:buFont typeface="Wingdings" pitchFamily="2" charset="2"/>
                        <a:buNone/>
                        <a:tabLst/>
                        <a:defRPr/>
                      </a:pPr>
                      <a:r>
                        <a:rPr kumimoji="1" lang="ja-JP" altLang="en-US" sz="1000" dirty="0" smtClean="0"/>
                        <a:t>（退去抑制）</a:t>
                      </a:r>
                      <a:endParaRPr kumimoji="1" lang="en-US" altLang="ja-JP" sz="1000" dirty="0" smtClean="0"/>
                    </a:p>
                    <a:p>
                      <a:pPr marL="0" marR="0" lvl="0" indent="0" algn="l" defTabSz="914400" rtl="0" eaLnBrk="0" fontAlgn="ctr" latinLnBrk="0" hangingPunct="0">
                        <a:lnSpc>
                          <a:spcPct val="100000"/>
                        </a:lnSpc>
                        <a:spcBef>
                          <a:spcPct val="0"/>
                        </a:spcBef>
                        <a:spcAft>
                          <a:spcPct val="0"/>
                        </a:spcAft>
                        <a:buClr>
                          <a:srgbClr val="5BCC00"/>
                        </a:buClr>
                        <a:buSzTx/>
                        <a:buFont typeface="Wingdings" pitchFamily="2" charset="2"/>
                        <a:buNone/>
                        <a:tabLst/>
                        <a:defRPr/>
                      </a:pPr>
                      <a:r>
                        <a:rPr kumimoji="1" lang="ja-JP" altLang="en-US" sz="1000" dirty="0" smtClean="0"/>
                        <a:t> ・お客様満足度の向上</a:t>
                      </a:r>
                      <a:endParaRPr kumimoji="1" lang="ja-JP" altLang="en-US" sz="1000" dirty="0" smtClean="0">
                        <a:solidFill>
                          <a:schemeClr val="tx1"/>
                        </a:solidFill>
                        <a:latin typeface="ＭＳ Ｐゴシック" panose="020B0600070205080204" pitchFamily="50" charset="-128"/>
                        <a:ea typeface="ＭＳ Ｐゴシック" panose="020B0600070205080204" pitchFamily="50" charset="-128"/>
                      </a:endParaRPr>
                    </a:p>
                  </a:txBody>
                  <a:tcPr marL="0" marR="179962" marT="0" marB="0" anchor="ctr" horzOverflow="overflow"/>
                </a:tc>
                <a:tc>
                  <a:txBody>
                    <a:bodyPr/>
                    <a:lstStyle/>
                    <a:p>
                      <a:pPr marL="0" marR="0" lvl="0" indent="0" algn="l" defTabSz="914400" rtl="0" eaLnBrk="0" fontAlgn="ctr" latinLnBrk="0" hangingPunct="0">
                        <a:lnSpc>
                          <a:spcPct val="100000"/>
                        </a:lnSpc>
                        <a:spcBef>
                          <a:spcPct val="0"/>
                        </a:spcBef>
                        <a:spcAft>
                          <a:spcPct val="0"/>
                        </a:spcAft>
                        <a:buClr>
                          <a:srgbClr val="5BCC00"/>
                        </a:buClr>
                        <a:buSzTx/>
                        <a:buFont typeface="Wingdings" pitchFamily="2" charset="2"/>
                        <a:buNone/>
                        <a:tabLst/>
                        <a:defRPr/>
                      </a:pPr>
                      <a:r>
                        <a:rPr kumimoji="1" lang="ja-JP" altLang="en-US" sz="1000" dirty="0" smtClean="0">
                          <a:solidFill>
                            <a:schemeClr val="tx1"/>
                          </a:solidFill>
                          <a:latin typeface="ＭＳ Ｐゴシック" panose="020B0600070205080204" pitchFamily="50" charset="-128"/>
                          <a:ea typeface="ＭＳ Ｐゴシック" panose="020B0600070205080204" pitchFamily="50" charset="-128"/>
                        </a:rPr>
                        <a:t>　</a:t>
                      </a:r>
                      <a:r>
                        <a:rPr kumimoji="1" lang="en-US" altLang="ja-JP" sz="1000" dirty="0" smtClean="0">
                          <a:solidFill>
                            <a:schemeClr val="tx1"/>
                          </a:solidFill>
                          <a:latin typeface="ＭＳ Ｐゴシック" panose="020B0600070205080204" pitchFamily="50" charset="-128"/>
                          <a:ea typeface="ＭＳ Ｐゴシック" panose="020B0600070205080204" pitchFamily="50" charset="-128"/>
                        </a:rPr>
                        <a:t>Ⅱ-</a:t>
                      </a:r>
                      <a:r>
                        <a:rPr kumimoji="1" lang="ja-JP" altLang="en-US" sz="1000" dirty="0" smtClean="0">
                          <a:solidFill>
                            <a:schemeClr val="tx1"/>
                          </a:solidFill>
                          <a:latin typeface="ＭＳ Ｐゴシック" panose="020B0600070205080204" pitchFamily="50" charset="-128"/>
                          <a:ea typeface="ＭＳ Ｐゴシック" panose="020B0600070205080204" pitchFamily="50" charset="-128"/>
                        </a:rPr>
                        <a:t>１</a:t>
                      </a:r>
                      <a:r>
                        <a:rPr kumimoji="1" lang="en-US" altLang="ja-JP" sz="1000" dirty="0" smtClean="0">
                          <a:solidFill>
                            <a:schemeClr val="tx1"/>
                          </a:solidFill>
                          <a:latin typeface="ＭＳ Ｐゴシック" panose="020B0600070205080204" pitchFamily="50" charset="-128"/>
                          <a:ea typeface="ＭＳ Ｐゴシック" panose="020B0600070205080204" pitchFamily="50" charset="-128"/>
                        </a:rPr>
                        <a:t>-</a:t>
                      </a:r>
                      <a:r>
                        <a:rPr kumimoji="1" lang="ja-JP" altLang="en-US" sz="1000" dirty="0" smtClean="0">
                          <a:solidFill>
                            <a:schemeClr val="tx1"/>
                          </a:solidFill>
                          <a:latin typeface="ＭＳ Ｐゴシック" panose="020B0600070205080204" pitchFamily="50" charset="-128"/>
                          <a:ea typeface="ＭＳ Ｐゴシック" panose="020B0600070205080204" pitchFamily="50" charset="-128"/>
                        </a:rPr>
                        <a:t>（１）</a:t>
                      </a:r>
                    </a:p>
                  </a:txBody>
                  <a:tcPr marL="0" marR="179962" marT="0" marB="0" anchor="ctr" horzOverflow="overflow"/>
                </a:tc>
                <a:extLst>
                  <a:ext uri="{0D108BD9-81ED-4DB2-BD59-A6C34878D82A}">
                    <a16:rowId xmlns:a16="http://schemas.microsoft.com/office/drawing/2014/main" val="1183118381"/>
                  </a:ext>
                </a:extLst>
              </a:tr>
              <a:tr h="332486">
                <a:tc>
                  <a:txBody>
                    <a:bodyPr/>
                    <a:lstStyle/>
                    <a:p>
                      <a:pPr marL="0" marR="0" lvl="0" indent="0" algn="ctr" defTabSz="987425" rtl="0" eaLnBrk="0" fontAlgn="base" latinLnBrk="0" hangingPunct="0">
                        <a:lnSpc>
                          <a:spcPct val="100000"/>
                        </a:lnSpc>
                        <a:spcBef>
                          <a:spcPct val="20000"/>
                        </a:spcBef>
                        <a:spcAft>
                          <a:spcPct val="0"/>
                        </a:spcAft>
                        <a:buClr>
                          <a:schemeClr val="accent1"/>
                        </a:buClr>
                        <a:buSzTx/>
                        <a:buFont typeface="Wingdings" pitchFamily="2" charset="2"/>
                        <a:buNone/>
                        <a:tabLst/>
                        <a:defRPr/>
                      </a:pPr>
                      <a:r>
                        <a:rPr kumimoji="0" lang="ja-JP" altLang="en-US" sz="1000" b="0" i="0" u="none" strike="noStrike" cap="none" normalizeH="0" baseline="0" dirty="0" smtClean="0">
                          <a:ln>
                            <a:noFill/>
                          </a:ln>
                          <a:solidFill>
                            <a:schemeClr val="tx1"/>
                          </a:solidFill>
                          <a:effectLst/>
                          <a:latin typeface="ＭＳ Ｐゴシック" panose="020B0600070205080204" pitchFamily="50" charset="-128"/>
                          <a:ea typeface="ＭＳ Ｐゴシック" panose="020B0600070205080204" pitchFamily="50" charset="-128"/>
                        </a:rPr>
                        <a:t>④</a:t>
                      </a:r>
                    </a:p>
                  </a:txBody>
                  <a:tcPr marL="10801" marR="18000" marT="0" marB="0" anchor="ctr" horzOverflow="overflow"/>
                </a:tc>
                <a:tc>
                  <a:txBody>
                    <a:bodyPr/>
                    <a:lstStyle/>
                    <a:p>
                      <a:pPr marL="0" marR="0" lvl="0" indent="0" algn="ctr" defTabSz="987425" rtl="0" eaLnBrk="0" fontAlgn="base" latinLnBrk="0" hangingPunct="0">
                        <a:lnSpc>
                          <a:spcPct val="100000"/>
                        </a:lnSpc>
                        <a:spcBef>
                          <a:spcPct val="20000"/>
                        </a:spcBef>
                        <a:spcAft>
                          <a:spcPct val="0"/>
                        </a:spcAft>
                        <a:buClr>
                          <a:schemeClr val="accent1"/>
                        </a:buClr>
                        <a:buSzTx/>
                        <a:buFont typeface="Wingdings" pitchFamily="2" charset="2"/>
                        <a:buNone/>
                        <a:tabLst/>
                      </a:pPr>
                      <a:r>
                        <a:rPr kumimoji="0" lang="ja-JP" altLang="en-US" sz="1000" u="none" strike="noStrike" cap="none" normalizeH="0" baseline="0" dirty="0" smtClean="0">
                          <a:ln>
                            <a:noFill/>
                          </a:ln>
                          <a:effectLst/>
                        </a:rPr>
                        <a:t>経常損益</a:t>
                      </a:r>
                      <a:endParaRPr kumimoji="0" lang="en-US" altLang="ja-JP" sz="1000" u="none" strike="noStrike" cap="none" normalizeH="0" baseline="0" dirty="0" smtClean="0">
                        <a:ln>
                          <a:noFill/>
                        </a:ln>
                        <a:solidFill>
                          <a:schemeClr val="tx1"/>
                        </a:solidFill>
                        <a:effectLst/>
                        <a:latin typeface="ＭＳ Ｐゴシック" panose="020B0600070205080204" pitchFamily="50" charset="-128"/>
                        <a:ea typeface="ＭＳ Ｐゴシック" panose="020B0600070205080204" pitchFamily="50" charset="-128"/>
                      </a:endParaRPr>
                    </a:p>
                  </a:txBody>
                  <a:tcPr marL="10801" marR="18000" marT="0" marB="0" anchor="ctr" horzOverflow="overflow"/>
                </a:tc>
                <a:tc>
                  <a:txBody>
                    <a:bodyPr/>
                    <a:lstStyle/>
                    <a:p>
                      <a:pPr marL="0" marR="0" lvl="0" indent="0" algn="ctr" defTabSz="914400" rtl="0" eaLnBrk="0" fontAlgn="ctr" latinLnBrk="0" hangingPunct="0">
                        <a:lnSpc>
                          <a:spcPct val="100000"/>
                        </a:lnSpc>
                        <a:spcBef>
                          <a:spcPct val="0"/>
                        </a:spcBef>
                        <a:spcAft>
                          <a:spcPct val="0"/>
                        </a:spcAft>
                        <a:buClr>
                          <a:srgbClr val="5BCC00"/>
                        </a:buClr>
                        <a:buSzTx/>
                        <a:buFont typeface="Wingdings" pitchFamily="2" charset="2"/>
                        <a:buNone/>
                        <a:tabLst/>
                      </a:pPr>
                      <a:r>
                        <a:rPr kumimoji="0" lang="en-US" altLang="ja-JP" sz="1000" u="none" strike="noStrike" cap="none" normalizeH="0" baseline="0" dirty="0" smtClean="0">
                          <a:ln>
                            <a:noFill/>
                          </a:ln>
                          <a:effectLst/>
                        </a:rPr>
                        <a:t>  11.6</a:t>
                      </a:r>
                      <a:r>
                        <a:rPr kumimoji="0" lang="ja-JP" altLang="en-US" sz="1000" u="none" strike="noStrike" cap="none" normalizeH="0" baseline="0" dirty="0" smtClean="0">
                          <a:ln>
                            <a:noFill/>
                          </a:ln>
                          <a:effectLst/>
                        </a:rPr>
                        <a:t>億円（</a:t>
                      </a:r>
                      <a:r>
                        <a:rPr kumimoji="0" lang="en-US" altLang="ja-JP" sz="1000" u="none" strike="noStrike" cap="none" normalizeH="0" baseline="0" dirty="0" smtClean="0">
                          <a:ln>
                            <a:noFill/>
                          </a:ln>
                          <a:effectLst/>
                        </a:rPr>
                        <a:t>R3</a:t>
                      </a:r>
                      <a:r>
                        <a:rPr kumimoji="0" lang="ja-JP" altLang="en-US" sz="1000" u="none" strike="noStrike" cap="none" normalizeH="0" baseline="0" dirty="0" smtClean="0">
                          <a:ln>
                            <a:noFill/>
                          </a:ln>
                          <a:effectLst/>
                        </a:rPr>
                        <a:t>見込）</a:t>
                      </a:r>
                      <a:endParaRPr kumimoji="0" lang="en-US" altLang="ja-JP" sz="1000" b="0" i="0" u="none" strike="noStrike" cap="none" normalizeH="0" baseline="0" dirty="0" smtClean="0">
                        <a:ln>
                          <a:noFill/>
                        </a:ln>
                        <a:solidFill>
                          <a:schemeClr val="tx1"/>
                        </a:solidFill>
                        <a:effectLst/>
                        <a:latin typeface="ＭＳ Ｐゴシック" panose="020B0600070205080204" pitchFamily="50" charset="-128"/>
                        <a:ea typeface="ＭＳ Ｐゴシック" panose="020B0600070205080204" pitchFamily="50" charset="-128"/>
                      </a:endParaRPr>
                    </a:p>
                  </a:txBody>
                  <a:tcPr marL="0" marR="179962" marT="0" marB="0" anchor="ctr" horzOverflow="overflow"/>
                </a:tc>
                <a:tc>
                  <a:txBody>
                    <a:bodyPr/>
                    <a:lstStyle/>
                    <a:p>
                      <a:pPr marL="0" marR="0" lvl="0" indent="0" algn="ctr" defTabSz="914400" rtl="0" eaLnBrk="0" fontAlgn="ctr" latinLnBrk="0" hangingPunct="0">
                        <a:lnSpc>
                          <a:spcPct val="100000"/>
                        </a:lnSpc>
                        <a:spcBef>
                          <a:spcPct val="0"/>
                        </a:spcBef>
                        <a:spcAft>
                          <a:spcPct val="0"/>
                        </a:spcAft>
                        <a:buClr>
                          <a:srgbClr val="5BCC00"/>
                        </a:buClr>
                        <a:buSzTx/>
                        <a:buFont typeface="Wingdings" pitchFamily="2" charset="2"/>
                        <a:buNone/>
                        <a:tabLst/>
                      </a:pPr>
                      <a:r>
                        <a:rPr kumimoji="0" lang="ja-JP" altLang="en-US" sz="1000" u="none" strike="noStrike" cap="none" normalizeH="0" baseline="0" dirty="0" smtClean="0">
                          <a:ln>
                            <a:noFill/>
                          </a:ln>
                          <a:effectLst/>
                        </a:rPr>
                        <a:t>  黒字（利益）を確保</a:t>
                      </a:r>
                      <a:endParaRPr kumimoji="0" lang="zh-TW" altLang="en-US" sz="1000" b="0" i="0" u="none" strike="noStrike" cap="none" normalizeH="0" baseline="0" dirty="0" smtClean="0">
                        <a:ln>
                          <a:noFill/>
                        </a:ln>
                        <a:solidFill>
                          <a:schemeClr val="tx1"/>
                        </a:solidFill>
                        <a:effectLst/>
                        <a:latin typeface="ＭＳ Ｐゴシック" panose="020B0600070205080204" pitchFamily="50" charset="-128"/>
                        <a:ea typeface="ＭＳ Ｐゴシック" panose="020B0600070205080204" pitchFamily="50" charset="-128"/>
                      </a:endParaRPr>
                    </a:p>
                  </a:txBody>
                  <a:tcPr marL="0" marR="179962" marT="0" marB="0" anchor="ctr" horzOverflow="overflow"/>
                </a:tc>
                <a:tc>
                  <a:txBody>
                    <a:bodyPr/>
                    <a:lstStyle/>
                    <a:p>
                      <a:pPr marL="0" marR="0" lvl="0" indent="0" algn="l" defTabSz="503104" rtl="0" eaLnBrk="1" fontAlgn="auto" latinLnBrk="0" hangingPunct="1">
                        <a:lnSpc>
                          <a:spcPct val="100000"/>
                        </a:lnSpc>
                        <a:spcBef>
                          <a:spcPts val="0"/>
                        </a:spcBef>
                        <a:spcAft>
                          <a:spcPts val="0"/>
                        </a:spcAft>
                        <a:buClrTx/>
                        <a:buSzTx/>
                        <a:buFontTx/>
                        <a:buNone/>
                        <a:tabLst/>
                        <a:defRPr/>
                      </a:pPr>
                      <a:r>
                        <a:rPr kumimoji="1" lang="ja-JP" altLang="en-US" sz="1000" dirty="0" smtClean="0"/>
                        <a:t> ・賃貸住宅事業の収益向上</a:t>
                      </a:r>
                      <a:endParaRPr kumimoji="1" lang="en-US" altLang="ja-JP" sz="1000" dirty="0" smtClean="0"/>
                    </a:p>
                    <a:p>
                      <a:pPr marL="0" marR="0" lvl="0" indent="0" algn="l" defTabSz="503104" rtl="0" eaLnBrk="1" fontAlgn="auto" latinLnBrk="0" hangingPunct="1">
                        <a:lnSpc>
                          <a:spcPct val="100000"/>
                        </a:lnSpc>
                        <a:spcBef>
                          <a:spcPts val="0"/>
                        </a:spcBef>
                        <a:spcAft>
                          <a:spcPts val="0"/>
                        </a:spcAft>
                        <a:buClrTx/>
                        <a:buSzTx/>
                        <a:buFontTx/>
                        <a:buNone/>
                        <a:tabLst/>
                        <a:defRPr/>
                      </a:pPr>
                      <a:r>
                        <a:rPr kumimoji="1" lang="ja-JP" altLang="en-US" sz="1000" dirty="0" smtClean="0"/>
                        <a:t> ・新たな事業領域での活動</a:t>
                      </a:r>
                      <a:endParaRPr kumimoji="1" lang="ja-JP" altLang="en-US" sz="1000" dirty="0" smtClean="0">
                        <a:solidFill>
                          <a:schemeClr val="tx1"/>
                        </a:solidFill>
                        <a:latin typeface="ＭＳ Ｐゴシック" panose="020B0600070205080204" pitchFamily="50" charset="-128"/>
                        <a:ea typeface="ＭＳ Ｐゴシック" panose="020B0600070205080204" pitchFamily="50" charset="-128"/>
                      </a:endParaRPr>
                    </a:p>
                  </a:txBody>
                  <a:tcPr marL="0" marR="179962" marT="0" marB="0" anchor="ctr" horzOverflow="overflow"/>
                </a:tc>
                <a:tc>
                  <a:txBody>
                    <a:bodyPr/>
                    <a:lstStyle/>
                    <a:p>
                      <a:pPr marL="0" marR="0" lvl="0" indent="0" algn="l" defTabSz="503104" rtl="0" eaLnBrk="1" fontAlgn="auto" latinLnBrk="0" hangingPunct="1">
                        <a:lnSpc>
                          <a:spcPct val="100000"/>
                        </a:lnSpc>
                        <a:spcBef>
                          <a:spcPts val="0"/>
                        </a:spcBef>
                        <a:spcAft>
                          <a:spcPts val="0"/>
                        </a:spcAft>
                        <a:buClrTx/>
                        <a:buSzTx/>
                        <a:buFontTx/>
                        <a:buNone/>
                        <a:tabLst/>
                        <a:defRPr/>
                      </a:pPr>
                      <a:r>
                        <a:rPr kumimoji="1" lang="ja-JP" altLang="en-US" sz="1000" dirty="0" smtClean="0">
                          <a:solidFill>
                            <a:schemeClr val="tx1"/>
                          </a:solidFill>
                          <a:latin typeface="ＭＳ Ｐゴシック" panose="020B0600070205080204" pitchFamily="50" charset="-128"/>
                          <a:ea typeface="ＭＳ Ｐゴシック" panose="020B0600070205080204" pitchFamily="50" charset="-128"/>
                        </a:rPr>
                        <a:t>　</a:t>
                      </a:r>
                      <a:r>
                        <a:rPr kumimoji="1" lang="en-US" altLang="ja-JP" sz="1000" dirty="0" smtClean="0">
                          <a:solidFill>
                            <a:schemeClr val="tx1"/>
                          </a:solidFill>
                          <a:latin typeface="ＭＳ Ｐゴシック" panose="020B0600070205080204" pitchFamily="50" charset="-128"/>
                          <a:ea typeface="ＭＳ Ｐゴシック" panose="020B0600070205080204" pitchFamily="50" charset="-128"/>
                        </a:rPr>
                        <a:t>Ⅱ-</a:t>
                      </a:r>
                      <a:r>
                        <a:rPr kumimoji="1" lang="ja-JP" altLang="en-US" sz="1000" dirty="0" smtClean="0">
                          <a:solidFill>
                            <a:schemeClr val="tx1"/>
                          </a:solidFill>
                          <a:latin typeface="ＭＳ Ｐゴシック" panose="020B0600070205080204" pitchFamily="50" charset="-128"/>
                          <a:ea typeface="ＭＳ Ｐゴシック" panose="020B0600070205080204" pitchFamily="50" charset="-128"/>
                        </a:rPr>
                        <a:t>１</a:t>
                      </a:r>
                      <a:r>
                        <a:rPr kumimoji="1" lang="en-US" altLang="ja-JP" sz="1000" dirty="0" smtClean="0">
                          <a:solidFill>
                            <a:schemeClr val="tx1"/>
                          </a:solidFill>
                          <a:latin typeface="ＭＳ Ｐゴシック" panose="020B0600070205080204" pitchFamily="50" charset="-128"/>
                          <a:ea typeface="ＭＳ Ｐゴシック" panose="020B0600070205080204" pitchFamily="50" charset="-128"/>
                        </a:rPr>
                        <a:t>-</a:t>
                      </a:r>
                      <a:r>
                        <a:rPr kumimoji="1" lang="ja-JP" altLang="en-US" sz="1000" dirty="0" smtClean="0">
                          <a:solidFill>
                            <a:schemeClr val="tx1"/>
                          </a:solidFill>
                          <a:latin typeface="ＭＳ Ｐゴシック" panose="020B0600070205080204" pitchFamily="50" charset="-128"/>
                          <a:ea typeface="ＭＳ Ｐゴシック" panose="020B0600070205080204" pitchFamily="50" charset="-128"/>
                        </a:rPr>
                        <a:t>（１）</a:t>
                      </a:r>
                    </a:p>
                  </a:txBody>
                  <a:tcPr marL="0" marR="179962" marT="0" marB="0" anchor="ctr" horzOverflow="overflow"/>
                </a:tc>
                <a:extLst>
                  <a:ext uri="{0D108BD9-81ED-4DB2-BD59-A6C34878D82A}">
                    <a16:rowId xmlns:a16="http://schemas.microsoft.com/office/drawing/2014/main" val="2023125149"/>
                  </a:ext>
                </a:extLst>
              </a:tr>
              <a:tr h="359605">
                <a:tc>
                  <a:txBody>
                    <a:bodyPr/>
                    <a:lstStyle/>
                    <a:p>
                      <a:pPr marL="0" marR="0" lvl="0" indent="0" algn="ctr" defTabSz="987425" rtl="0" eaLnBrk="0" fontAlgn="base" latinLnBrk="0" hangingPunct="0">
                        <a:lnSpc>
                          <a:spcPct val="100000"/>
                        </a:lnSpc>
                        <a:spcBef>
                          <a:spcPct val="20000"/>
                        </a:spcBef>
                        <a:spcAft>
                          <a:spcPct val="0"/>
                        </a:spcAft>
                        <a:buClr>
                          <a:schemeClr val="accent1"/>
                        </a:buClr>
                        <a:buSzTx/>
                        <a:buFont typeface="Wingdings" pitchFamily="2" charset="2"/>
                        <a:buNone/>
                        <a:tabLst/>
                      </a:pPr>
                      <a:r>
                        <a:rPr kumimoji="1" lang="ja-JP" altLang="en-US" sz="1000" b="0" i="0" u="none" strike="noStrike" cap="none" normalizeH="0" baseline="0" dirty="0" smtClean="0">
                          <a:ln>
                            <a:noFill/>
                          </a:ln>
                          <a:solidFill>
                            <a:schemeClr val="tx1"/>
                          </a:solidFill>
                          <a:effectLst/>
                          <a:latin typeface="ＭＳ Ｐゴシック" panose="020B0600070205080204" pitchFamily="50" charset="-128"/>
                          <a:ea typeface="ＭＳ Ｐゴシック" panose="020B0600070205080204" pitchFamily="50" charset="-128"/>
                        </a:rPr>
                        <a:t>⑤</a:t>
                      </a:r>
                    </a:p>
                  </a:txBody>
                  <a:tcPr marL="10801" marR="18000" marT="0" marB="0" anchor="ctr" horzOverflow="overflow"/>
                </a:tc>
                <a:tc>
                  <a:txBody>
                    <a:bodyPr/>
                    <a:lstStyle/>
                    <a:p>
                      <a:pPr marL="0" marR="0" lvl="0" indent="0" algn="ctr" defTabSz="987425" rtl="0" eaLnBrk="0" fontAlgn="base" latinLnBrk="0" hangingPunct="0">
                        <a:lnSpc>
                          <a:spcPct val="100000"/>
                        </a:lnSpc>
                        <a:spcBef>
                          <a:spcPct val="20000"/>
                        </a:spcBef>
                        <a:spcAft>
                          <a:spcPct val="0"/>
                        </a:spcAft>
                        <a:buClr>
                          <a:schemeClr val="accent1"/>
                        </a:buClr>
                        <a:buSzTx/>
                        <a:buFont typeface="Wingdings" pitchFamily="2" charset="2"/>
                        <a:buNone/>
                        <a:tabLst/>
                        <a:defRPr/>
                      </a:pPr>
                      <a:r>
                        <a:rPr kumimoji="0" lang="ja-JP" altLang="en-US" sz="1000" u="none" strike="noStrike" cap="none" normalizeH="0" baseline="0" dirty="0" smtClean="0">
                          <a:ln>
                            <a:noFill/>
                          </a:ln>
                          <a:effectLst/>
                        </a:rPr>
                        <a:t>ストックへの投資</a:t>
                      </a:r>
                      <a:endParaRPr kumimoji="0" lang="ja-JP" altLang="en-US" sz="1000" b="0" i="0" u="none" strike="noStrike" cap="none" normalizeH="0" baseline="0" dirty="0" smtClean="0">
                        <a:ln>
                          <a:noFill/>
                        </a:ln>
                        <a:solidFill>
                          <a:schemeClr val="tx1"/>
                        </a:solidFill>
                        <a:effectLst/>
                        <a:latin typeface="ＭＳ Ｐゴシック" panose="020B0600070205080204" pitchFamily="50" charset="-128"/>
                        <a:ea typeface="ＭＳ Ｐゴシック" panose="020B0600070205080204" pitchFamily="50" charset="-128"/>
                      </a:endParaRPr>
                    </a:p>
                  </a:txBody>
                  <a:tcPr marL="10801" marR="18000" marT="0" marB="0" anchor="ctr" horzOverflow="overflow"/>
                </a:tc>
                <a:tc>
                  <a:txBody>
                    <a:bodyPr/>
                    <a:lstStyle/>
                    <a:p>
                      <a:pPr marL="0" marR="0" lvl="0" indent="0" algn="ctr" defTabSz="987425" rtl="0" eaLnBrk="0" fontAlgn="base" latinLnBrk="0" hangingPunct="0">
                        <a:lnSpc>
                          <a:spcPct val="100000"/>
                        </a:lnSpc>
                        <a:spcBef>
                          <a:spcPct val="20000"/>
                        </a:spcBef>
                        <a:spcAft>
                          <a:spcPct val="0"/>
                        </a:spcAft>
                        <a:buClr>
                          <a:schemeClr val="accent1"/>
                        </a:buClr>
                        <a:buSzTx/>
                        <a:buFont typeface="Wingdings" pitchFamily="2" charset="2"/>
                        <a:buNone/>
                        <a:tabLst/>
                      </a:pPr>
                      <a:r>
                        <a:rPr kumimoji="1" lang="ja-JP" altLang="en-US" sz="1000" u="none" strike="noStrike" cap="none" normalizeH="0" baseline="0" dirty="0" smtClean="0">
                          <a:ln>
                            <a:noFill/>
                          </a:ln>
                          <a:effectLst/>
                        </a:rPr>
                        <a:t>約</a:t>
                      </a:r>
                      <a:r>
                        <a:rPr kumimoji="1" lang="en-US" altLang="ja-JP" sz="1000" u="none" strike="noStrike" cap="none" normalizeH="0" baseline="0" dirty="0" smtClean="0">
                          <a:ln>
                            <a:noFill/>
                          </a:ln>
                          <a:effectLst/>
                        </a:rPr>
                        <a:t>125</a:t>
                      </a:r>
                      <a:r>
                        <a:rPr kumimoji="1" lang="ja-JP" altLang="en-US" sz="1000" u="none" strike="noStrike" cap="none" normalizeH="0" baseline="0" dirty="0" smtClean="0">
                          <a:ln>
                            <a:noFill/>
                          </a:ln>
                          <a:effectLst/>
                        </a:rPr>
                        <a:t>億円（</a:t>
                      </a:r>
                      <a:r>
                        <a:rPr kumimoji="1" lang="en-US" altLang="ja-JP" sz="1000" u="none" strike="noStrike" cap="none" normalizeH="0" baseline="0" dirty="0" smtClean="0">
                          <a:ln>
                            <a:noFill/>
                          </a:ln>
                          <a:effectLst/>
                        </a:rPr>
                        <a:t>H24</a:t>
                      </a:r>
                      <a:r>
                        <a:rPr kumimoji="1" lang="ja-JP" altLang="en-US" sz="1000" u="none" strike="noStrike" cap="none" normalizeH="0" baseline="0" dirty="0" smtClean="0">
                          <a:ln>
                            <a:noFill/>
                          </a:ln>
                          <a:effectLst/>
                        </a:rPr>
                        <a:t>～</a:t>
                      </a:r>
                      <a:r>
                        <a:rPr kumimoji="1" lang="en-US" altLang="ja-JP" sz="1000" u="none" strike="noStrike" cap="none" normalizeH="0" baseline="0" dirty="0" smtClean="0">
                          <a:ln>
                            <a:noFill/>
                          </a:ln>
                          <a:effectLst/>
                        </a:rPr>
                        <a:t>R3</a:t>
                      </a:r>
                      <a:r>
                        <a:rPr kumimoji="1" lang="ja-JP" altLang="en-US" sz="1000" u="none" strike="noStrike" cap="none" normalizeH="0" baseline="0" dirty="0" smtClean="0">
                          <a:ln>
                            <a:noFill/>
                          </a:ln>
                          <a:effectLst/>
                        </a:rPr>
                        <a:t>）</a:t>
                      </a:r>
                      <a:endParaRPr kumimoji="1" lang="en-US" altLang="ja-JP" sz="1000" u="none" strike="noStrike" cap="none" normalizeH="0" baseline="0" dirty="0" smtClean="0">
                        <a:ln>
                          <a:noFill/>
                        </a:ln>
                        <a:solidFill>
                          <a:schemeClr val="tx1"/>
                        </a:solidFill>
                        <a:effectLst/>
                        <a:latin typeface="ＭＳ Ｐゴシック" panose="020B0600070205080204" pitchFamily="50" charset="-128"/>
                        <a:ea typeface="ＭＳ Ｐゴシック" panose="020B0600070205080204" pitchFamily="50" charset="-128"/>
                      </a:endParaRPr>
                    </a:p>
                  </a:txBody>
                  <a:tcPr marL="0" marR="179962" marT="0" marB="0" anchor="ctr" horzOverflow="overflow"/>
                </a:tc>
                <a:tc>
                  <a:txBody>
                    <a:bodyPr/>
                    <a:lstStyle/>
                    <a:p>
                      <a:pPr marL="0" marR="0" lvl="0" indent="0" algn="ctr" defTabSz="987425" rtl="0" eaLnBrk="0" fontAlgn="base" latinLnBrk="0" hangingPunct="0">
                        <a:lnSpc>
                          <a:spcPct val="100000"/>
                        </a:lnSpc>
                        <a:spcBef>
                          <a:spcPct val="20000"/>
                        </a:spcBef>
                        <a:spcAft>
                          <a:spcPct val="0"/>
                        </a:spcAft>
                        <a:buClr>
                          <a:schemeClr val="accent1"/>
                        </a:buClr>
                        <a:buSzTx/>
                        <a:buFont typeface="Wingdings" pitchFamily="2" charset="2"/>
                        <a:buNone/>
                        <a:tabLst/>
                      </a:pPr>
                      <a:r>
                        <a:rPr kumimoji="1" lang="ja-JP" altLang="en-US" sz="1000" u="none" strike="noStrike" cap="none" normalizeH="0" baseline="0" dirty="0" smtClean="0">
                          <a:ln>
                            <a:noFill/>
                          </a:ln>
                          <a:effectLst/>
                        </a:rPr>
                        <a:t>約</a:t>
                      </a:r>
                      <a:r>
                        <a:rPr kumimoji="1" lang="en-US" altLang="ja-JP" sz="1000" u="none" strike="noStrike" cap="none" normalizeH="0" baseline="0" dirty="0" smtClean="0">
                          <a:ln>
                            <a:noFill/>
                          </a:ln>
                          <a:effectLst/>
                        </a:rPr>
                        <a:t>250</a:t>
                      </a:r>
                      <a:r>
                        <a:rPr kumimoji="1" lang="ja-JP" altLang="en-US" sz="1000" u="none" strike="noStrike" cap="none" normalizeH="0" baseline="0" dirty="0" smtClean="0">
                          <a:ln>
                            <a:noFill/>
                          </a:ln>
                          <a:effectLst/>
                        </a:rPr>
                        <a:t>億円（</a:t>
                      </a:r>
                      <a:r>
                        <a:rPr kumimoji="1" lang="en-US" altLang="ja-JP" sz="1000" u="none" strike="noStrike" cap="none" normalizeH="0" baseline="0" dirty="0" smtClean="0">
                          <a:ln>
                            <a:noFill/>
                          </a:ln>
                          <a:effectLst/>
                        </a:rPr>
                        <a:t>R4</a:t>
                      </a:r>
                      <a:r>
                        <a:rPr kumimoji="1" lang="ja-JP" altLang="en-US" sz="1000" u="none" strike="noStrike" cap="none" normalizeH="0" baseline="0" dirty="0" smtClean="0">
                          <a:ln>
                            <a:noFill/>
                          </a:ln>
                          <a:effectLst/>
                        </a:rPr>
                        <a:t>～</a:t>
                      </a:r>
                      <a:r>
                        <a:rPr kumimoji="1" lang="en-US" altLang="ja-JP" sz="1000" u="none" strike="noStrike" cap="none" normalizeH="0" baseline="0" dirty="0" smtClean="0">
                          <a:ln>
                            <a:noFill/>
                          </a:ln>
                          <a:effectLst/>
                        </a:rPr>
                        <a:t>R13</a:t>
                      </a:r>
                      <a:r>
                        <a:rPr kumimoji="1" lang="ja-JP" altLang="en-US" sz="1000" u="none" strike="noStrike" cap="none" normalizeH="0" baseline="0" dirty="0" smtClean="0">
                          <a:ln>
                            <a:noFill/>
                          </a:ln>
                          <a:effectLst/>
                        </a:rPr>
                        <a:t>）</a:t>
                      </a:r>
                      <a:endParaRPr kumimoji="1" lang="zh-TW" altLang="en-US" sz="1000" b="0" i="0" u="none" strike="noStrike" cap="none" normalizeH="0" baseline="0" dirty="0" smtClean="0">
                        <a:ln>
                          <a:noFill/>
                        </a:ln>
                        <a:solidFill>
                          <a:schemeClr val="tx1"/>
                        </a:solidFill>
                        <a:effectLst/>
                        <a:latin typeface="ＭＳ Ｐゴシック" panose="020B0600070205080204" pitchFamily="50" charset="-128"/>
                        <a:ea typeface="ＭＳ Ｐゴシック" panose="020B0600070205080204" pitchFamily="50" charset="-128"/>
                      </a:endParaRPr>
                    </a:p>
                  </a:txBody>
                  <a:tcPr marL="0" marR="179962" marT="0" marB="0" anchor="ctr" horzOverflow="overflow"/>
                </a:tc>
                <a:tc>
                  <a:txBody>
                    <a:bodyPr/>
                    <a:lstStyle/>
                    <a:p>
                      <a:pPr marL="0" marR="0" lvl="0" indent="0" algn="l" defTabSz="987425" rtl="0" eaLnBrk="0" fontAlgn="base" latinLnBrk="0" hangingPunct="0">
                        <a:lnSpc>
                          <a:spcPct val="100000"/>
                        </a:lnSpc>
                        <a:spcBef>
                          <a:spcPct val="20000"/>
                        </a:spcBef>
                        <a:spcAft>
                          <a:spcPct val="0"/>
                        </a:spcAft>
                        <a:buClr>
                          <a:schemeClr val="accent1"/>
                        </a:buClr>
                        <a:buSzTx/>
                        <a:buFont typeface="Wingdings" pitchFamily="2" charset="2"/>
                        <a:buNone/>
                        <a:tabLst/>
                        <a:defRPr/>
                      </a:pPr>
                      <a:r>
                        <a:rPr kumimoji="1" lang="ja-JP" altLang="en-US" sz="1000" dirty="0" smtClean="0"/>
                        <a:t> ・建替え、長期有効活用、耐震改修</a:t>
                      </a:r>
                      <a:endParaRPr kumimoji="1" lang="ja-JP" altLang="en-US" sz="1000" dirty="0" smtClean="0">
                        <a:solidFill>
                          <a:schemeClr val="tx1"/>
                        </a:solidFill>
                        <a:latin typeface="ＭＳ Ｐゴシック" panose="020B0600070205080204" pitchFamily="50" charset="-128"/>
                        <a:ea typeface="ＭＳ Ｐゴシック" panose="020B0600070205080204" pitchFamily="50" charset="-128"/>
                      </a:endParaRPr>
                    </a:p>
                  </a:txBody>
                  <a:tcPr marL="17995" marR="17995" marT="0" marB="0" anchor="ctr" horzOverflow="overflow"/>
                </a:tc>
                <a:tc>
                  <a:txBody>
                    <a:bodyPr/>
                    <a:lstStyle/>
                    <a:p>
                      <a:pPr marL="0" marR="0" lvl="0" indent="0" algn="l" defTabSz="987425" rtl="0" eaLnBrk="0" fontAlgn="base" latinLnBrk="0" hangingPunct="0">
                        <a:lnSpc>
                          <a:spcPct val="100000"/>
                        </a:lnSpc>
                        <a:spcBef>
                          <a:spcPct val="20000"/>
                        </a:spcBef>
                        <a:spcAft>
                          <a:spcPct val="0"/>
                        </a:spcAft>
                        <a:buClr>
                          <a:schemeClr val="accent1"/>
                        </a:buClr>
                        <a:buSzTx/>
                        <a:buFont typeface="Wingdings" pitchFamily="2" charset="2"/>
                        <a:buNone/>
                        <a:tabLst/>
                        <a:defRPr/>
                      </a:pPr>
                      <a:r>
                        <a:rPr kumimoji="1" lang="ja-JP" altLang="en-US" sz="1000" dirty="0" smtClean="0">
                          <a:solidFill>
                            <a:schemeClr val="tx1"/>
                          </a:solidFill>
                          <a:latin typeface="ＭＳ Ｐゴシック" panose="020B0600070205080204" pitchFamily="50" charset="-128"/>
                          <a:ea typeface="ＭＳ Ｐゴシック" panose="020B0600070205080204" pitchFamily="50" charset="-128"/>
                        </a:rPr>
                        <a:t>　</a:t>
                      </a:r>
                      <a:r>
                        <a:rPr kumimoji="1" lang="en-US" altLang="ja-JP" sz="1000" dirty="0" smtClean="0">
                          <a:solidFill>
                            <a:schemeClr val="tx1"/>
                          </a:solidFill>
                          <a:latin typeface="ＭＳ Ｐゴシック" panose="020B0600070205080204" pitchFamily="50" charset="-128"/>
                          <a:ea typeface="ＭＳ Ｐゴシック" panose="020B0600070205080204" pitchFamily="50" charset="-128"/>
                        </a:rPr>
                        <a:t>Ⅱ-</a:t>
                      </a:r>
                      <a:r>
                        <a:rPr kumimoji="1" lang="ja-JP" altLang="en-US" sz="1000" dirty="0" smtClean="0">
                          <a:solidFill>
                            <a:schemeClr val="tx1"/>
                          </a:solidFill>
                          <a:latin typeface="ＭＳ Ｐゴシック" panose="020B0600070205080204" pitchFamily="50" charset="-128"/>
                          <a:ea typeface="ＭＳ Ｐゴシック" panose="020B0600070205080204" pitchFamily="50" charset="-128"/>
                        </a:rPr>
                        <a:t>１</a:t>
                      </a:r>
                      <a:r>
                        <a:rPr kumimoji="1" lang="en-US" altLang="ja-JP" sz="1000" dirty="0" smtClean="0">
                          <a:solidFill>
                            <a:schemeClr val="tx1"/>
                          </a:solidFill>
                          <a:latin typeface="ＭＳ Ｐゴシック" panose="020B0600070205080204" pitchFamily="50" charset="-128"/>
                          <a:ea typeface="ＭＳ Ｐゴシック" panose="020B0600070205080204" pitchFamily="50" charset="-128"/>
                        </a:rPr>
                        <a:t>-</a:t>
                      </a:r>
                      <a:r>
                        <a:rPr kumimoji="1" lang="ja-JP" altLang="en-US" sz="1000" dirty="0" smtClean="0">
                          <a:solidFill>
                            <a:schemeClr val="tx1"/>
                          </a:solidFill>
                          <a:latin typeface="ＭＳ Ｐゴシック" panose="020B0600070205080204" pitchFamily="50" charset="-128"/>
                          <a:ea typeface="ＭＳ Ｐゴシック" panose="020B0600070205080204" pitchFamily="50" charset="-128"/>
                        </a:rPr>
                        <a:t>（１）</a:t>
                      </a:r>
                    </a:p>
                  </a:txBody>
                  <a:tcPr marL="17995" marR="17995" marT="0" marB="0" anchor="ctr" horzOverflow="overflow"/>
                </a:tc>
                <a:extLst>
                  <a:ext uri="{0D108BD9-81ED-4DB2-BD59-A6C34878D82A}">
                    <a16:rowId xmlns:a16="http://schemas.microsoft.com/office/drawing/2014/main" val="845502358"/>
                  </a:ext>
                </a:extLst>
              </a:tr>
              <a:tr h="496577">
                <a:tc>
                  <a:txBody>
                    <a:bodyPr/>
                    <a:lstStyle/>
                    <a:p>
                      <a:pPr marL="0" marR="0" lvl="0" indent="0" algn="ctr" defTabSz="987425" rtl="0" eaLnBrk="0" fontAlgn="base" latinLnBrk="0" hangingPunct="0">
                        <a:lnSpc>
                          <a:spcPct val="100000"/>
                        </a:lnSpc>
                        <a:spcBef>
                          <a:spcPct val="20000"/>
                        </a:spcBef>
                        <a:spcAft>
                          <a:spcPct val="0"/>
                        </a:spcAft>
                        <a:buClr>
                          <a:schemeClr val="accent1"/>
                        </a:buClr>
                        <a:buSzTx/>
                        <a:buFont typeface="Wingdings" pitchFamily="2" charset="2"/>
                        <a:buNone/>
                        <a:tabLst/>
                        <a:defRPr/>
                      </a:pPr>
                      <a:r>
                        <a:rPr kumimoji="0" lang="ja-JP" altLang="en-US" sz="1000" b="0" i="0" u="none" strike="noStrike" cap="none" normalizeH="0" baseline="0" dirty="0" smtClean="0">
                          <a:ln>
                            <a:noFill/>
                          </a:ln>
                          <a:solidFill>
                            <a:schemeClr val="tx1"/>
                          </a:solidFill>
                          <a:effectLst/>
                          <a:latin typeface="ＭＳ Ｐゴシック" panose="020B0600070205080204" pitchFamily="50" charset="-128"/>
                          <a:ea typeface="ＭＳ Ｐゴシック" panose="020B0600070205080204" pitchFamily="50" charset="-128"/>
                        </a:rPr>
                        <a:t>⑥</a:t>
                      </a:r>
                    </a:p>
                  </a:txBody>
                  <a:tcPr marL="10801" marR="18000" marT="0" marB="0" anchor="ctr" horzOverflow="overflow"/>
                </a:tc>
                <a:tc>
                  <a:txBody>
                    <a:bodyPr/>
                    <a:lstStyle/>
                    <a:p>
                      <a:pPr marL="0" marR="0" lvl="0" indent="0" algn="ctr" defTabSz="987425" rtl="0" eaLnBrk="0" fontAlgn="base" latinLnBrk="0" hangingPunct="0">
                        <a:lnSpc>
                          <a:spcPct val="100000"/>
                        </a:lnSpc>
                        <a:spcBef>
                          <a:spcPct val="20000"/>
                        </a:spcBef>
                        <a:spcAft>
                          <a:spcPct val="0"/>
                        </a:spcAft>
                        <a:buClr>
                          <a:schemeClr val="accent1"/>
                        </a:buClr>
                        <a:buSzTx/>
                        <a:buFont typeface="Wingdings" pitchFamily="2" charset="2"/>
                        <a:buNone/>
                        <a:tabLst/>
                        <a:defRPr/>
                      </a:pPr>
                      <a:r>
                        <a:rPr kumimoji="0" lang="ja-JP" altLang="en-US" sz="1000" u="none" strike="noStrike" cap="none" normalizeH="0" baseline="0" dirty="0" smtClean="0">
                          <a:ln>
                            <a:noFill/>
                          </a:ln>
                          <a:effectLst/>
                        </a:rPr>
                        <a:t>借入金残高</a:t>
                      </a:r>
                      <a:endParaRPr kumimoji="0" lang="en-US" altLang="ja-JP" sz="1000" u="none" strike="noStrike" cap="none" normalizeH="0" baseline="0" dirty="0" smtClean="0">
                        <a:ln>
                          <a:noFill/>
                        </a:ln>
                        <a:effectLst/>
                      </a:endParaRPr>
                    </a:p>
                    <a:p>
                      <a:pPr marL="0" marR="0" lvl="0" indent="0" algn="ctr" defTabSz="987425" rtl="0" eaLnBrk="0" fontAlgn="base" latinLnBrk="0" hangingPunct="0">
                        <a:lnSpc>
                          <a:spcPct val="100000"/>
                        </a:lnSpc>
                        <a:spcBef>
                          <a:spcPct val="20000"/>
                        </a:spcBef>
                        <a:spcAft>
                          <a:spcPct val="0"/>
                        </a:spcAft>
                        <a:buClr>
                          <a:schemeClr val="accent1"/>
                        </a:buClr>
                        <a:buSzTx/>
                        <a:buFont typeface="Wingdings" pitchFamily="2" charset="2"/>
                        <a:buNone/>
                        <a:tabLst/>
                        <a:defRPr/>
                      </a:pPr>
                      <a:r>
                        <a:rPr kumimoji="0" lang="en-US" altLang="ja-JP" sz="1000" u="none" strike="noStrike" cap="none" normalizeH="0" baseline="0" dirty="0" smtClean="0">
                          <a:ln>
                            <a:noFill/>
                          </a:ln>
                          <a:effectLst/>
                        </a:rPr>
                        <a:t>[</a:t>
                      </a:r>
                      <a:r>
                        <a:rPr kumimoji="0" lang="ja-JP" altLang="en-US" sz="1000" u="none" strike="noStrike" cap="none" normalizeH="0" baseline="0" dirty="0" smtClean="0">
                          <a:ln>
                            <a:noFill/>
                          </a:ln>
                          <a:effectLst/>
                        </a:rPr>
                        <a:t>実質残高</a:t>
                      </a:r>
                      <a:r>
                        <a:rPr kumimoji="0" lang="en-US" altLang="ja-JP" sz="1000" u="none" strike="noStrike" cap="none" normalizeH="0" baseline="0" dirty="0" smtClean="0">
                          <a:ln>
                            <a:noFill/>
                          </a:ln>
                          <a:effectLst/>
                        </a:rPr>
                        <a:t>]</a:t>
                      </a:r>
                      <a:endParaRPr kumimoji="0" lang="ja-JP" altLang="en-US" sz="1000" b="0" i="0" u="none" strike="noStrike" cap="none" normalizeH="0" baseline="0" dirty="0" smtClean="0">
                        <a:ln>
                          <a:noFill/>
                        </a:ln>
                        <a:solidFill>
                          <a:schemeClr val="tx1"/>
                        </a:solidFill>
                        <a:effectLst/>
                        <a:latin typeface="ＭＳ Ｐゴシック" panose="020B0600070205080204" pitchFamily="50" charset="-128"/>
                        <a:ea typeface="ＭＳ Ｐゴシック" panose="020B0600070205080204" pitchFamily="50" charset="-128"/>
                      </a:endParaRPr>
                    </a:p>
                  </a:txBody>
                  <a:tcPr marL="10801" marR="18000" marT="0" marB="0" anchor="ctr" horzOverflow="overflow"/>
                </a:tc>
                <a:tc>
                  <a:txBody>
                    <a:bodyPr/>
                    <a:lstStyle/>
                    <a:p>
                      <a:pPr marL="0" marR="0" lvl="0" indent="0" algn="ctr" defTabSz="987425" rtl="0" eaLnBrk="0" fontAlgn="base" latinLnBrk="0" hangingPunct="0">
                        <a:lnSpc>
                          <a:spcPct val="100000"/>
                        </a:lnSpc>
                        <a:spcBef>
                          <a:spcPct val="20000"/>
                        </a:spcBef>
                        <a:spcAft>
                          <a:spcPct val="0"/>
                        </a:spcAft>
                        <a:buClr>
                          <a:schemeClr val="accent1"/>
                        </a:buClr>
                        <a:buSzTx/>
                        <a:buFont typeface="Wingdings" pitchFamily="2" charset="2"/>
                        <a:buNone/>
                        <a:tabLst/>
                      </a:pPr>
                      <a:r>
                        <a:rPr kumimoji="1" lang="en-US" altLang="ja-JP" sz="1000" u="none" strike="noStrike" cap="none" normalizeH="0" baseline="0" dirty="0" smtClean="0">
                          <a:ln>
                            <a:noFill/>
                          </a:ln>
                          <a:effectLst/>
                        </a:rPr>
                        <a:t>   1,261</a:t>
                      </a:r>
                      <a:r>
                        <a:rPr kumimoji="1" lang="ja-JP" altLang="en-US" sz="1000" u="none" strike="noStrike" cap="none" normalizeH="0" baseline="0" dirty="0" smtClean="0">
                          <a:ln>
                            <a:noFill/>
                          </a:ln>
                          <a:effectLst/>
                        </a:rPr>
                        <a:t>億円（</a:t>
                      </a:r>
                      <a:r>
                        <a:rPr kumimoji="1" lang="en-US" altLang="ja-JP" sz="1000" u="none" strike="noStrike" cap="none" normalizeH="0" baseline="0" dirty="0" smtClean="0">
                          <a:ln>
                            <a:noFill/>
                          </a:ln>
                          <a:effectLst/>
                        </a:rPr>
                        <a:t>R3</a:t>
                      </a:r>
                      <a:r>
                        <a:rPr kumimoji="1" lang="ja-JP" altLang="en-US" sz="1000" u="none" strike="noStrike" cap="none" normalizeH="0" baseline="0" dirty="0" smtClean="0">
                          <a:ln>
                            <a:noFill/>
                          </a:ln>
                          <a:effectLst/>
                        </a:rPr>
                        <a:t>見込）</a:t>
                      </a:r>
                      <a:endParaRPr kumimoji="1" lang="en-US" altLang="ja-JP" sz="1000" b="0" i="0" u="none" strike="noStrike" cap="none" normalizeH="0" baseline="0" dirty="0" smtClean="0">
                        <a:ln>
                          <a:noFill/>
                        </a:ln>
                        <a:solidFill>
                          <a:schemeClr val="tx1"/>
                        </a:solidFill>
                        <a:effectLst/>
                        <a:latin typeface="ＭＳ Ｐゴシック" panose="020B0600070205080204" pitchFamily="50" charset="-128"/>
                        <a:ea typeface="ＭＳ Ｐゴシック" panose="020B0600070205080204" pitchFamily="50" charset="-128"/>
                      </a:endParaRPr>
                    </a:p>
                  </a:txBody>
                  <a:tcPr marL="0" marR="179962" marT="0" marB="0" anchor="ctr" horzOverflow="overflow"/>
                </a:tc>
                <a:tc>
                  <a:txBody>
                    <a:bodyPr/>
                    <a:lstStyle/>
                    <a:p>
                      <a:pPr marL="0" marR="0" lvl="0" indent="0" algn="ctr" defTabSz="987425" rtl="0" eaLnBrk="0" fontAlgn="base" latinLnBrk="0" hangingPunct="0">
                        <a:lnSpc>
                          <a:spcPct val="100000"/>
                        </a:lnSpc>
                        <a:spcBef>
                          <a:spcPct val="20000"/>
                        </a:spcBef>
                        <a:spcAft>
                          <a:spcPct val="0"/>
                        </a:spcAft>
                        <a:buClr>
                          <a:schemeClr val="accent1"/>
                        </a:buClr>
                        <a:buSzTx/>
                        <a:buFont typeface="Wingdings" pitchFamily="2" charset="2"/>
                        <a:buNone/>
                        <a:tabLst/>
                      </a:pPr>
                      <a:r>
                        <a:rPr kumimoji="1" lang="en-US" altLang="zh-TW" sz="1000" u="none" strike="noStrike" cap="none" normalizeH="0" baseline="0" dirty="0" smtClean="0">
                          <a:ln>
                            <a:noFill/>
                          </a:ln>
                          <a:effectLst/>
                        </a:rPr>
                        <a:t>1,200</a:t>
                      </a:r>
                      <a:r>
                        <a:rPr kumimoji="1" lang="zh-TW" altLang="en-US" sz="1000" u="none" strike="noStrike" cap="none" normalizeH="0" baseline="0" dirty="0" smtClean="0">
                          <a:ln>
                            <a:noFill/>
                          </a:ln>
                          <a:effectLst/>
                        </a:rPr>
                        <a:t>億円以下 （</a:t>
                      </a:r>
                      <a:r>
                        <a:rPr kumimoji="1" lang="en-US" altLang="zh-TW" sz="1000" u="none" strike="noStrike" cap="none" normalizeH="0" baseline="0" dirty="0" smtClean="0">
                          <a:ln>
                            <a:noFill/>
                          </a:ln>
                          <a:effectLst/>
                        </a:rPr>
                        <a:t>R8</a:t>
                      </a:r>
                      <a:r>
                        <a:rPr kumimoji="1" lang="zh-TW" altLang="en-US" sz="1000" u="none" strike="noStrike" cap="none" normalizeH="0" baseline="0" dirty="0" smtClean="0">
                          <a:ln>
                            <a:noFill/>
                          </a:ln>
                          <a:effectLst/>
                        </a:rPr>
                        <a:t>）</a:t>
                      </a:r>
                    </a:p>
                    <a:p>
                      <a:pPr marL="0" marR="0" lvl="0" indent="0" algn="ctr" defTabSz="987425" rtl="0" eaLnBrk="0" fontAlgn="base" latinLnBrk="0" hangingPunct="0">
                        <a:lnSpc>
                          <a:spcPct val="100000"/>
                        </a:lnSpc>
                        <a:spcBef>
                          <a:spcPct val="20000"/>
                        </a:spcBef>
                        <a:spcAft>
                          <a:spcPct val="0"/>
                        </a:spcAft>
                        <a:buClr>
                          <a:schemeClr val="accent1"/>
                        </a:buClr>
                        <a:buSzTx/>
                        <a:buFont typeface="Wingdings" pitchFamily="2" charset="2"/>
                        <a:buNone/>
                        <a:tabLst/>
                      </a:pPr>
                      <a:r>
                        <a:rPr kumimoji="1" lang="en-US" altLang="zh-TW" sz="1000" u="none" strike="noStrike" cap="none" normalizeH="0" baseline="0" dirty="0" smtClean="0">
                          <a:ln>
                            <a:noFill/>
                          </a:ln>
                          <a:effectLst/>
                        </a:rPr>
                        <a:t>1,100</a:t>
                      </a:r>
                      <a:r>
                        <a:rPr kumimoji="1" lang="zh-TW" altLang="en-US" sz="1000" u="none" strike="noStrike" cap="none" normalizeH="0" baseline="0" dirty="0" smtClean="0">
                          <a:ln>
                            <a:noFill/>
                          </a:ln>
                          <a:effectLst/>
                        </a:rPr>
                        <a:t>億円以下（</a:t>
                      </a:r>
                      <a:r>
                        <a:rPr kumimoji="1" lang="en-US" altLang="zh-TW" sz="1000" u="none" strike="noStrike" cap="none" normalizeH="0" baseline="0" dirty="0" smtClean="0">
                          <a:ln>
                            <a:noFill/>
                          </a:ln>
                          <a:effectLst/>
                        </a:rPr>
                        <a:t>R13</a:t>
                      </a:r>
                      <a:r>
                        <a:rPr kumimoji="1" lang="zh-TW" altLang="en-US" sz="1000" u="none" strike="noStrike" cap="none" normalizeH="0" baseline="0" dirty="0" smtClean="0">
                          <a:ln>
                            <a:noFill/>
                          </a:ln>
                          <a:effectLst/>
                        </a:rPr>
                        <a:t>）</a:t>
                      </a:r>
                      <a:endParaRPr kumimoji="1" lang="zh-TW" altLang="en-US" sz="1000" b="0" i="0" u="none" strike="noStrike" cap="none" normalizeH="0" baseline="0" dirty="0" smtClean="0">
                        <a:ln>
                          <a:noFill/>
                        </a:ln>
                        <a:solidFill>
                          <a:schemeClr val="tx1"/>
                        </a:solidFill>
                        <a:effectLst/>
                        <a:latin typeface="ＭＳ Ｐゴシック" panose="020B0600070205080204" pitchFamily="50" charset="-128"/>
                        <a:ea typeface="ＭＳ Ｐゴシック" panose="020B0600070205080204" pitchFamily="50" charset="-128"/>
                      </a:endParaRPr>
                    </a:p>
                  </a:txBody>
                  <a:tcPr marL="0" marR="179962" marT="0" marB="0" anchor="ctr" horzOverflow="overflow"/>
                </a:tc>
                <a:tc>
                  <a:txBody>
                    <a:bodyPr/>
                    <a:lstStyle/>
                    <a:p>
                      <a:pPr marL="0" marR="0" lvl="0" indent="0" algn="l" defTabSz="987425" rtl="0" eaLnBrk="0" fontAlgn="base" latinLnBrk="0" hangingPunct="0">
                        <a:lnSpc>
                          <a:spcPct val="100000"/>
                        </a:lnSpc>
                        <a:spcBef>
                          <a:spcPct val="20000"/>
                        </a:spcBef>
                        <a:spcAft>
                          <a:spcPct val="0"/>
                        </a:spcAft>
                        <a:buClr>
                          <a:schemeClr val="accent1"/>
                        </a:buClr>
                        <a:buSzTx/>
                        <a:buFont typeface="Wingdings" pitchFamily="2" charset="2"/>
                        <a:buNone/>
                        <a:tabLst/>
                        <a:defRPr/>
                      </a:pPr>
                      <a:r>
                        <a:rPr kumimoji="1" lang="ja-JP" altLang="en-US" sz="1000" dirty="0" smtClean="0"/>
                        <a:t> ・安定的で有利な資金の確保</a:t>
                      </a:r>
                      <a:endParaRPr kumimoji="1" lang="en-US" altLang="ja-JP" sz="1000" dirty="0" smtClean="0"/>
                    </a:p>
                    <a:p>
                      <a:pPr marL="0" marR="0" lvl="0" indent="0" algn="l" defTabSz="987425" rtl="0" eaLnBrk="0" fontAlgn="base" latinLnBrk="0" hangingPunct="0">
                        <a:lnSpc>
                          <a:spcPct val="100000"/>
                        </a:lnSpc>
                        <a:spcBef>
                          <a:spcPct val="20000"/>
                        </a:spcBef>
                        <a:spcAft>
                          <a:spcPct val="0"/>
                        </a:spcAft>
                        <a:buClr>
                          <a:schemeClr val="accent1"/>
                        </a:buClr>
                        <a:buSzTx/>
                        <a:buFont typeface="Wingdings" pitchFamily="2" charset="2"/>
                        <a:buNone/>
                        <a:tabLst/>
                        <a:defRPr/>
                      </a:pPr>
                      <a:r>
                        <a:rPr kumimoji="1" lang="ja-JP" altLang="en-US" sz="1000" dirty="0" smtClean="0"/>
                        <a:t> ・</a:t>
                      </a:r>
                      <a:r>
                        <a:rPr kumimoji="1" lang="en-US" altLang="ja-JP" sz="1000" dirty="0" smtClean="0"/>
                        <a:t>SDGs</a:t>
                      </a:r>
                      <a:r>
                        <a:rPr kumimoji="1" lang="ja-JP" altLang="en-US" sz="1000" dirty="0" smtClean="0"/>
                        <a:t>債による資金調達</a:t>
                      </a:r>
                      <a:endParaRPr kumimoji="1" lang="ja-JP" altLang="en-US" sz="1000" dirty="0" smtClean="0">
                        <a:solidFill>
                          <a:schemeClr val="tx1"/>
                        </a:solidFill>
                        <a:latin typeface="ＭＳ Ｐゴシック" panose="020B0600070205080204" pitchFamily="50" charset="-128"/>
                        <a:ea typeface="ＭＳ Ｐゴシック" panose="020B0600070205080204" pitchFamily="50" charset="-128"/>
                      </a:endParaRPr>
                    </a:p>
                  </a:txBody>
                  <a:tcPr marL="17995" marR="17995" marT="0" marB="0" anchor="ctr" horzOverflow="overflow"/>
                </a:tc>
                <a:tc>
                  <a:txBody>
                    <a:bodyPr/>
                    <a:lstStyle/>
                    <a:p>
                      <a:pPr marL="0" marR="0" lvl="0" indent="0" algn="l" defTabSz="987425" rtl="0" eaLnBrk="0" fontAlgn="base" latinLnBrk="0" hangingPunct="0">
                        <a:lnSpc>
                          <a:spcPct val="100000"/>
                        </a:lnSpc>
                        <a:spcBef>
                          <a:spcPct val="20000"/>
                        </a:spcBef>
                        <a:spcAft>
                          <a:spcPct val="0"/>
                        </a:spcAft>
                        <a:buClr>
                          <a:schemeClr val="accent1"/>
                        </a:buClr>
                        <a:buSzTx/>
                        <a:buFont typeface="Wingdings" pitchFamily="2" charset="2"/>
                        <a:buNone/>
                        <a:tabLst/>
                        <a:defRPr/>
                      </a:pPr>
                      <a:r>
                        <a:rPr kumimoji="1" lang="ja-JP" altLang="en-US" sz="1000" dirty="0" smtClean="0">
                          <a:solidFill>
                            <a:schemeClr val="tx1"/>
                          </a:solidFill>
                          <a:latin typeface="ＭＳ Ｐゴシック" panose="020B0600070205080204" pitchFamily="50" charset="-128"/>
                          <a:ea typeface="ＭＳ Ｐゴシック" panose="020B0600070205080204" pitchFamily="50" charset="-128"/>
                        </a:rPr>
                        <a:t>　</a:t>
                      </a:r>
                      <a:r>
                        <a:rPr kumimoji="1" lang="en-US" altLang="ja-JP" sz="1000" dirty="0" smtClean="0">
                          <a:solidFill>
                            <a:schemeClr val="tx1"/>
                          </a:solidFill>
                          <a:latin typeface="ＭＳ Ｐゴシック" panose="020B0600070205080204" pitchFamily="50" charset="-128"/>
                          <a:ea typeface="ＭＳ Ｐゴシック" panose="020B0600070205080204" pitchFamily="50" charset="-128"/>
                        </a:rPr>
                        <a:t>Ⅱ-</a:t>
                      </a:r>
                      <a:r>
                        <a:rPr kumimoji="1" lang="ja-JP" altLang="en-US" sz="1000" dirty="0" smtClean="0">
                          <a:solidFill>
                            <a:schemeClr val="tx1"/>
                          </a:solidFill>
                          <a:latin typeface="ＭＳ Ｐゴシック" panose="020B0600070205080204" pitchFamily="50" charset="-128"/>
                          <a:ea typeface="ＭＳ Ｐゴシック" panose="020B0600070205080204" pitchFamily="50" charset="-128"/>
                        </a:rPr>
                        <a:t>１</a:t>
                      </a:r>
                      <a:r>
                        <a:rPr kumimoji="1" lang="en-US" altLang="ja-JP" sz="1000" dirty="0" smtClean="0">
                          <a:solidFill>
                            <a:schemeClr val="tx1"/>
                          </a:solidFill>
                          <a:latin typeface="ＭＳ Ｐゴシック" panose="020B0600070205080204" pitchFamily="50" charset="-128"/>
                          <a:ea typeface="ＭＳ Ｐゴシック" panose="020B0600070205080204" pitchFamily="50" charset="-128"/>
                        </a:rPr>
                        <a:t>-</a:t>
                      </a:r>
                      <a:r>
                        <a:rPr kumimoji="1" lang="ja-JP" altLang="en-US" sz="1000" dirty="0" smtClean="0">
                          <a:solidFill>
                            <a:schemeClr val="tx1"/>
                          </a:solidFill>
                          <a:latin typeface="ＭＳ Ｐゴシック" panose="020B0600070205080204" pitchFamily="50" charset="-128"/>
                          <a:ea typeface="ＭＳ Ｐゴシック" panose="020B0600070205080204" pitchFamily="50" charset="-128"/>
                        </a:rPr>
                        <a:t>（２）</a:t>
                      </a:r>
                    </a:p>
                  </a:txBody>
                  <a:tcPr marL="17995" marR="17995" marT="0" marB="0" anchor="ctr" horzOverflow="overflow"/>
                </a:tc>
                <a:extLst>
                  <a:ext uri="{0D108BD9-81ED-4DB2-BD59-A6C34878D82A}">
                    <a16:rowId xmlns:a16="http://schemas.microsoft.com/office/drawing/2014/main" val="4060959752"/>
                  </a:ext>
                </a:extLst>
              </a:tr>
            </a:tbl>
          </a:graphicData>
        </a:graphic>
      </p:graphicFrame>
      <p:graphicFrame>
        <p:nvGraphicFramePr>
          <p:cNvPr id="12" name="表 11"/>
          <p:cNvGraphicFramePr>
            <a:graphicFrameLocks noGrp="1"/>
          </p:cNvGraphicFramePr>
          <p:nvPr>
            <p:extLst>
              <p:ext uri="{D42A27DB-BD31-4B8C-83A1-F6EECF244321}">
                <p14:modId xmlns:p14="http://schemas.microsoft.com/office/powerpoint/2010/main" val="2517080633"/>
              </p:ext>
            </p:extLst>
          </p:nvPr>
        </p:nvGraphicFramePr>
        <p:xfrm>
          <a:off x="1720280" y="8040960"/>
          <a:ext cx="10894143" cy="1296143"/>
        </p:xfrm>
        <a:graphic>
          <a:graphicData uri="http://schemas.openxmlformats.org/drawingml/2006/table">
            <a:tbl>
              <a:tblPr firstRow="1" bandRow="1">
                <a:tableStyleId>{5940675A-B579-460E-94D1-54222C63F5DA}</a:tableStyleId>
              </a:tblPr>
              <a:tblGrid>
                <a:gridCol w="3217533">
                  <a:extLst>
                    <a:ext uri="{9D8B030D-6E8A-4147-A177-3AD203B41FA5}">
                      <a16:colId xmlns:a16="http://schemas.microsoft.com/office/drawing/2014/main" val="1091797225"/>
                    </a:ext>
                  </a:extLst>
                </a:gridCol>
                <a:gridCol w="3804900">
                  <a:extLst>
                    <a:ext uri="{9D8B030D-6E8A-4147-A177-3AD203B41FA5}">
                      <a16:colId xmlns:a16="http://schemas.microsoft.com/office/drawing/2014/main" val="1921344714"/>
                    </a:ext>
                  </a:extLst>
                </a:gridCol>
                <a:gridCol w="3871710">
                  <a:extLst>
                    <a:ext uri="{9D8B030D-6E8A-4147-A177-3AD203B41FA5}">
                      <a16:colId xmlns:a16="http://schemas.microsoft.com/office/drawing/2014/main" val="2424420731"/>
                    </a:ext>
                  </a:extLst>
                </a:gridCol>
              </a:tblGrid>
              <a:tr h="259217">
                <a:tc>
                  <a:txBody>
                    <a:bodyPr/>
                    <a:lstStyle/>
                    <a:p>
                      <a:r>
                        <a:rPr kumimoji="1" lang="ja-JP" altLang="en-US" sz="1050" b="1" dirty="0" smtClean="0">
                          <a:solidFill>
                            <a:schemeClr val="bg1"/>
                          </a:solidFill>
                        </a:rPr>
                        <a:t>成果測定指標</a:t>
                      </a:r>
                      <a:endParaRPr kumimoji="1" lang="ja-JP" altLang="en-US" sz="1050" b="1" dirty="0">
                        <a:solidFill>
                          <a:schemeClr val="bg1"/>
                        </a:solidFill>
                      </a:endParaRPr>
                    </a:p>
                  </a:txBody>
                  <a:tcPr anchor="ctr" anchorCtr="1">
                    <a:solidFill>
                      <a:srgbClr val="558525"/>
                    </a:solidFill>
                  </a:tcPr>
                </a:tc>
                <a:tc>
                  <a:txBody>
                    <a:bodyPr/>
                    <a:lstStyle/>
                    <a:p>
                      <a:pPr marL="0" marR="0" lvl="0" indent="0" algn="l" defTabSz="1279698" rtl="0" eaLnBrk="1" fontAlgn="auto" latinLnBrk="0" hangingPunct="1">
                        <a:lnSpc>
                          <a:spcPct val="100000"/>
                        </a:lnSpc>
                        <a:spcBef>
                          <a:spcPts val="0"/>
                        </a:spcBef>
                        <a:spcAft>
                          <a:spcPts val="0"/>
                        </a:spcAft>
                        <a:buClrTx/>
                        <a:buSzTx/>
                        <a:buFontTx/>
                        <a:buNone/>
                        <a:tabLst/>
                        <a:defRPr/>
                      </a:pPr>
                      <a:r>
                        <a:rPr kumimoji="1" lang="ja-JP" altLang="en-US" sz="1050" b="1" dirty="0" smtClean="0">
                          <a:solidFill>
                            <a:schemeClr val="bg1"/>
                          </a:solidFill>
                        </a:rPr>
                        <a:t>前計画の目標</a:t>
                      </a:r>
                    </a:p>
                  </a:txBody>
                  <a:tcPr anchor="ctr" anchorCtr="1">
                    <a:solidFill>
                      <a:srgbClr val="558525"/>
                    </a:solidFill>
                  </a:tcPr>
                </a:tc>
                <a:tc>
                  <a:txBody>
                    <a:bodyPr/>
                    <a:lstStyle/>
                    <a:p>
                      <a:pPr marL="0" marR="0" lvl="0" indent="0" algn="l" defTabSz="1279698" rtl="0" eaLnBrk="1" fontAlgn="auto" latinLnBrk="0" hangingPunct="1">
                        <a:lnSpc>
                          <a:spcPct val="100000"/>
                        </a:lnSpc>
                        <a:spcBef>
                          <a:spcPts val="0"/>
                        </a:spcBef>
                        <a:spcAft>
                          <a:spcPts val="0"/>
                        </a:spcAft>
                        <a:buClrTx/>
                        <a:buSzTx/>
                        <a:buFontTx/>
                        <a:buNone/>
                        <a:tabLst/>
                        <a:defRPr/>
                      </a:pPr>
                      <a:r>
                        <a:rPr kumimoji="1" lang="en-US" altLang="ja-JP" sz="1050" b="1" dirty="0" smtClean="0">
                          <a:solidFill>
                            <a:schemeClr val="bg1"/>
                          </a:solidFill>
                        </a:rPr>
                        <a:t>R3</a:t>
                      </a:r>
                      <a:r>
                        <a:rPr kumimoji="1" lang="ja-JP" altLang="en-US" sz="1050" b="1" dirty="0" smtClean="0">
                          <a:solidFill>
                            <a:schemeClr val="bg1"/>
                          </a:solidFill>
                        </a:rPr>
                        <a:t>年度末達成の見込み</a:t>
                      </a:r>
                    </a:p>
                  </a:txBody>
                  <a:tcPr anchor="ctr" anchorCtr="1">
                    <a:solidFill>
                      <a:srgbClr val="558525"/>
                    </a:solidFill>
                  </a:tcPr>
                </a:tc>
                <a:extLst>
                  <a:ext uri="{0D108BD9-81ED-4DB2-BD59-A6C34878D82A}">
                    <a16:rowId xmlns:a16="http://schemas.microsoft.com/office/drawing/2014/main" val="633263958"/>
                  </a:ext>
                </a:extLst>
              </a:tr>
              <a:tr h="478666">
                <a:tc>
                  <a:txBody>
                    <a:bodyPr/>
                    <a:lstStyle/>
                    <a:p>
                      <a:r>
                        <a:rPr kumimoji="1" lang="ja-JP" altLang="en-US" sz="1100" dirty="0" smtClean="0"/>
                        <a:t>住宅稼働率</a:t>
                      </a:r>
                      <a:endParaRPr kumimoji="1" lang="ja-JP" altLang="en-US" sz="1100" dirty="0"/>
                    </a:p>
                  </a:txBody>
                  <a:tcPr anchor="ctr" anchorCtr="1"/>
                </a:tc>
                <a:tc>
                  <a:txBody>
                    <a:bodyPr/>
                    <a:lstStyle/>
                    <a:p>
                      <a:r>
                        <a:rPr kumimoji="1" lang="en-US" altLang="ja-JP" sz="1100" dirty="0" smtClean="0"/>
                        <a:t>90%</a:t>
                      </a:r>
                      <a:r>
                        <a:rPr kumimoji="1" lang="ja-JP" altLang="en-US" sz="1100" dirty="0" smtClean="0"/>
                        <a:t>以上</a:t>
                      </a:r>
                      <a:endParaRPr kumimoji="1" lang="ja-JP" altLang="en-US" sz="1100" dirty="0"/>
                    </a:p>
                  </a:txBody>
                  <a:tcPr anchor="ctr" anchorCtr="1"/>
                </a:tc>
                <a:tc>
                  <a:txBody>
                    <a:bodyPr/>
                    <a:lstStyle/>
                    <a:p>
                      <a:pPr marL="0" marR="0" lvl="0" indent="0" algn="l" defTabSz="1279698" rtl="0" eaLnBrk="1" fontAlgn="auto" latinLnBrk="0" hangingPunct="1">
                        <a:lnSpc>
                          <a:spcPct val="100000"/>
                        </a:lnSpc>
                        <a:spcBef>
                          <a:spcPts val="0"/>
                        </a:spcBef>
                        <a:spcAft>
                          <a:spcPts val="0"/>
                        </a:spcAft>
                        <a:buClrTx/>
                        <a:buSzTx/>
                        <a:buFontTx/>
                        <a:buNone/>
                        <a:tabLst/>
                        <a:defRPr/>
                      </a:pPr>
                      <a:r>
                        <a:rPr kumimoji="1" lang="en-US" altLang="ja-JP" sz="1100" dirty="0" smtClean="0"/>
                        <a:t>93.1%</a:t>
                      </a:r>
                      <a:r>
                        <a:rPr kumimoji="1" lang="ja-JP" altLang="en-US" sz="1100" dirty="0" smtClean="0"/>
                        <a:t>（達成）</a:t>
                      </a:r>
                    </a:p>
                  </a:txBody>
                  <a:tcPr anchor="ctr" anchorCtr="1"/>
                </a:tc>
                <a:extLst>
                  <a:ext uri="{0D108BD9-81ED-4DB2-BD59-A6C34878D82A}">
                    <a16:rowId xmlns:a16="http://schemas.microsoft.com/office/drawing/2014/main" val="229623853"/>
                  </a:ext>
                </a:extLst>
              </a:tr>
              <a:tr h="558260">
                <a:tc>
                  <a:txBody>
                    <a:bodyPr/>
                    <a:lstStyle/>
                    <a:p>
                      <a:pPr algn="ctr"/>
                      <a:r>
                        <a:rPr kumimoji="1" lang="ja-JP" altLang="en-US" sz="1100" dirty="0" smtClean="0"/>
                        <a:t>借入金残高</a:t>
                      </a:r>
                      <a:endParaRPr kumimoji="1" lang="en-US" altLang="ja-JP" sz="1100" dirty="0" smtClean="0"/>
                    </a:p>
                    <a:p>
                      <a:pPr algn="ctr"/>
                      <a:r>
                        <a:rPr kumimoji="1" lang="ja-JP" altLang="en-US" sz="1100" dirty="0" smtClean="0"/>
                        <a:t>（実質）</a:t>
                      </a:r>
                      <a:endParaRPr kumimoji="1" lang="en-US" altLang="ja-JP" sz="1100" dirty="0" smtClean="0"/>
                    </a:p>
                  </a:txBody>
                  <a:tcPr anchor="ctr" anchorCtr="1"/>
                </a:tc>
                <a:tc>
                  <a:txBody>
                    <a:bodyPr/>
                    <a:lstStyle/>
                    <a:p>
                      <a:pPr marL="0" marR="0" lvl="0" indent="0" algn="ctr" defTabSz="1279698" rtl="0" eaLnBrk="1" fontAlgn="auto" latinLnBrk="0" hangingPunct="1">
                        <a:lnSpc>
                          <a:spcPct val="100000"/>
                        </a:lnSpc>
                        <a:spcBef>
                          <a:spcPts val="0"/>
                        </a:spcBef>
                        <a:spcAft>
                          <a:spcPts val="0"/>
                        </a:spcAft>
                        <a:buClrTx/>
                        <a:buSzTx/>
                        <a:buFontTx/>
                        <a:buNone/>
                        <a:tabLst/>
                        <a:defRPr/>
                      </a:pPr>
                      <a:r>
                        <a:rPr kumimoji="1" lang="en-US" altLang="ja-JP" sz="1100" dirty="0" smtClean="0"/>
                        <a:t>1,400</a:t>
                      </a:r>
                      <a:r>
                        <a:rPr kumimoji="1" lang="ja-JP" altLang="en-US" sz="1100" dirty="0" smtClean="0"/>
                        <a:t>億円以下</a:t>
                      </a:r>
                      <a:endParaRPr kumimoji="1" lang="zh-TW" altLang="en-US" sz="1100" b="0" dirty="0" smtClean="0"/>
                    </a:p>
                  </a:txBody>
                  <a:tcPr anchor="ctr" anchorCtr="1"/>
                </a:tc>
                <a:tc>
                  <a:txBody>
                    <a:bodyPr/>
                    <a:lstStyle/>
                    <a:p>
                      <a:pPr marL="0" marR="0" lvl="0" indent="0" algn="ctr" defTabSz="1279698" rtl="0" eaLnBrk="1" fontAlgn="auto" latinLnBrk="0" hangingPunct="1">
                        <a:lnSpc>
                          <a:spcPct val="100000"/>
                        </a:lnSpc>
                        <a:spcBef>
                          <a:spcPts val="0"/>
                        </a:spcBef>
                        <a:spcAft>
                          <a:spcPts val="0"/>
                        </a:spcAft>
                        <a:buClrTx/>
                        <a:buSzTx/>
                        <a:buFontTx/>
                        <a:buNone/>
                        <a:tabLst/>
                        <a:defRPr/>
                      </a:pPr>
                      <a:r>
                        <a:rPr kumimoji="1" lang="en-US" altLang="zh-TW" sz="1100" dirty="0" smtClean="0"/>
                        <a:t>1,2</a:t>
                      </a:r>
                      <a:r>
                        <a:rPr kumimoji="1" lang="en-US" altLang="ja-JP" sz="1100" dirty="0" smtClean="0"/>
                        <a:t>61</a:t>
                      </a:r>
                      <a:r>
                        <a:rPr kumimoji="1" lang="zh-TW" altLang="en-US" sz="1100" dirty="0" smtClean="0"/>
                        <a:t>億円</a:t>
                      </a:r>
                      <a:r>
                        <a:rPr kumimoji="1" lang="ja-JP" altLang="en-US" sz="1100" dirty="0" smtClean="0"/>
                        <a:t>（達成）</a:t>
                      </a:r>
                      <a:endParaRPr kumimoji="1" lang="zh-TW" altLang="en-US" sz="1100" b="0" dirty="0" smtClean="0"/>
                    </a:p>
                  </a:txBody>
                  <a:tcPr anchor="ctr" anchorCtr="1"/>
                </a:tc>
                <a:extLst>
                  <a:ext uri="{0D108BD9-81ED-4DB2-BD59-A6C34878D82A}">
                    <a16:rowId xmlns:a16="http://schemas.microsoft.com/office/drawing/2014/main" val="3373067713"/>
                  </a:ext>
                </a:extLst>
              </a:tr>
            </a:tbl>
          </a:graphicData>
        </a:graphic>
      </p:graphicFrame>
      <p:graphicFrame>
        <p:nvGraphicFramePr>
          <p:cNvPr id="13" name="表 12"/>
          <p:cNvGraphicFramePr>
            <a:graphicFrameLocks noGrp="1"/>
          </p:cNvGraphicFramePr>
          <p:nvPr>
            <p:extLst>
              <p:ext uri="{D42A27DB-BD31-4B8C-83A1-F6EECF244321}">
                <p14:modId xmlns:p14="http://schemas.microsoft.com/office/powerpoint/2010/main" val="3243210154"/>
              </p:ext>
            </p:extLst>
          </p:nvPr>
        </p:nvGraphicFramePr>
        <p:xfrm>
          <a:off x="70198" y="7908325"/>
          <a:ext cx="12667306" cy="1561412"/>
        </p:xfrm>
        <a:graphic>
          <a:graphicData uri="http://schemas.openxmlformats.org/drawingml/2006/table">
            <a:tbl>
              <a:tblPr firstRow="1" bandRow="1">
                <a:tableStyleId>{616DA210-FB5B-4158-B5E0-FEB733F419BA}</a:tableStyleId>
              </a:tblPr>
              <a:tblGrid>
                <a:gridCol w="1601613">
                  <a:extLst>
                    <a:ext uri="{9D8B030D-6E8A-4147-A177-3AD203B41FA5}">
                      <a16:colId xmlns:a16="http://schemas.microsoft.com/office/drawing/2014/main" val="4282663604"/>
                    </a:ext>
                  </a:extLst>
                </a:gridCol>
                <a:gridCol w="11065693">
                  <a:extLst>
                    <a:ext uri="{9D8B030D-6E8A-4147-A177-3AD203B41FA5}">
                      <a16:colId xmlns:a16="http://schemas.microsoft.com/office/drawing/2014/main" val="795461187"/>
                    </a:ext>
                  </a:extLst>
                </a:gridCol>
              </a:tblGrid>
              <a:tr h="1561412">
                <a:tc>
                  <a:txBody>
                    <a:bodyPr/>
                    <a:lstStyle/>
                    <a:p>
                      <a:pPr algn="ctr"/>
                      <a:r>
                        <a:rPr kumimoji="1" lang="ja-JP" altLang="en-US" sz="1050" dirty="0" smtClean="0"/>
                        <a:t>前経営計画の</a:t>
                      </a:r>
                      <a:endParaRPr kumimoji="1" lang="en-US" altLang="ja-JP" sz="1050" dirty="0" smtClean="0"/>
                    </a:p>
                    <a:p>
                      <a:pPr algn="ctr"/>
                      <a:r>
                        <a:rPr kumimoji="1" lang="ja-JP" altLang="en-US" sz="1050" dirty="0" smtClean="0"/>
                        <a:t>数値目標</a:t>
                      </a:r>
                      <a:endParaRPr kumimoji="1" lang="en-US" altLang="ja-JP" sz="1050" dirty="0" smtClean="0"/>
                    </a:p>
                  </a:txBody>
                  <a:tcPr anchor="ctr" anchorCtr="1">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kumimoji="1" lang="zh-TW" altLang="en-US" sz="1050" b="0" dirty="0" smtClean="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33447124"/>
                  </a:ext>
                </a:extLst>
              </a:tr>
            </a:tbl>
          </a:graphicData>
        </a:graphic>
      </p:graphicFrame>
      <p:graphicFrame>
        <p:nvGraphicFramePr>
          <p:cNvPr id="14" name="表 13"/>
          <p:cNvGraphicFramePr>
            <a:graphicFrameLocks noGrp="1"/>
          </p:cNvGraphicFramePr>
          <p:nvPr>
            <p:extLst>
              <p:ext uri="{D42A27DB-BD31-4B8C-83A1-F6EECF244321}">
                <p14:modId xmlns:p14="http://schemas.microsoft.com/office/powerpoint/2010/main" val="1406466125"/>
              </p:ext>
            </p:extLst>
          </p:nvPr>
        </p:nvGraphicFramePr>
        <p:xfrm>
          <a:off x="1704654" y="3684475"/>
          <a:ext cx="10894144" cy="4061038"/>
        </p:xfrm>
        <a:graphic>
          <a:graphicData uri="http://schemas.openxmlformats.org/drawingml/2006/table">
            <a:tbl>
              <a:tblPr firstRow="1" bandRow="1">
                <a:tableStyleId>{F5AB1C69-6EDB-4FF4-983F-18BD219EF322}</a:tableStyleId>
              </a:tblPr>
              <a:tblGrid>
                <a:gridCol w="481812">
                  <a:extLst>
                    <a:ext uri="{9D8B030D-6E8A-4147-A177-3AD203B41FA5}">
                      <a16:colId xmlns:a16="http://schemas.microsoft.com/office/drawing/2014/main" val="3952235011"/>
                    </a:ext>
                  </a:extLst>
                </a:gridCol>
                <a:gridCol w="2054094">
                  <a:extLst>
                    <a:ext uri="{9D8B030D-6E8A-4147-A177-3AD203B41FA5}">
                      <a16:colId xmlns:a16="http://schemas.microsoft.com/office/drawing/2014/main" val="3757413350"/>
                    </a:ext>
                  </a:extLst>
                </a:gridCol>
                <a:gridCol w="2160240">
                  <a:extLst>
                    <a:ext uri="{9D8B030D-6E8A-4147-A177-3AD203B41FA5}">
                      <a16:colId xmlns:a16="http://schemas.microsoft.com/office/drawing/2014/main" val="1304387414"/>
                    </a:ext>
                  </a:extLst>
                </a:gridCol>
                <a:gridCol w="2088232">
                  <a:extLst>
                    <a:ext uri="{9D8B030D-6E8A-4147-A177-3AD203B41FA5}">
                      <a16:colId xmlns:a16="http://schemas.microsoft.com/office/drawing/2014/main" val="1022447921"/>
                    </a:ext>
                  </a:extLst>
                </a:gridCol>
                <a:gridCol w="3240360">
                  <a:extLst>
                    <a:ext uri="{9D8B030D-6E8A-4147-A177-3AD203B41FA5}">
                      <a16:colId xmlns:a16="http://schemas.microsoft.com/office/drawing/2014/main" val="124050951"/>
                    </a:ext>
                  </a:extLst>
                </a:gridCol>
                <a:gridCol w="869406">
                  <a:extLst>
                    <a:ext uri="{9D8B030D-6E8A-4147-A177-3AD203B41FA5}">
                      <a16:colId xmlns:a16="http://schemas.microsoft.com/office/drawing/2014/main" val="3532921094"/>
                    </a:ext>
                  </a:extLst>
                </a:gridCol>
              </a:tblGrid>
              <a:tr h="265996">
                <a:tc gridSpan="2">
                  <a:txBody>
                    <a:bodyPr/>
                    <a:lstStyle/>
                    <a:p>
                      <a:pPr algn="ctr"/>
                      <a:r>
                        <a:rPr kumimoji="1" lang="ja-JP" altLang="en-US" sz="1000" dirty="0" smtClean="0"/>
                        <a:t>成 果 測 定 指 標</a:t>
                      </a:r>
                      <a:endParaRPr kumimoji="1" lang="ja-JP" altLang="en-US" sz="1000" dirty="0">
                        <a:solidFill>
                          <a:schemeClr val="tx1"/>
                        </a:solidFill>
                      </a:endParaRPr>
                    </a:p>
                  </a:txBody>
                  <a:tcPr anchor="ctr" anchorCtr="1"/>
                </a:tc>
                <a:tc hMerge="1">
                  <a:txBody>
                    <a:bodyPr/>
                    <a:lstStyle/>
                    <a:p>
                      <a:endParaRPr kumimoji="1" lang="ja-JP" altLang="en-US" dirty="0"/>
                    </a:p>
                  </a:txBody>
                  <a:tcPr/>
                </a:tc>
                <a:tc>
                  <a:txBody>
                    <a:bodyPr/>
                    <a:lstStyle/>
                    <a:p>
                      <a:pPr marL="0" marR="0" lvl="0" indent="0" algn="ctr" defTabSz="987425" rtl="0" eaLnBrk="0" fontAlgn="base" latinLnBrk="0" hangingPunct="0">
                        <a:lnSpc>
                          <a:spcPct val="100000"/>
                        </a:lnSpc>
                        <a:spcBef>
                          <a:spcPct val="20000"/>
                        </a:spcBef>
                        <a:spcAft>
                          <a:spcPct val="0"/>
                        </a:spcAft>
                        <a:buClr>
                          <a:schemeClr val="accent1"/>
                        </a:buClr>
                        <a:buSzTx/>
                        <a:buFont typeface="Wingdings" pitchFamily="2" charset="2"/>
                        <a:buNone/>
                        <a:tabLst/>
                      </a:pPr>
                      <a:r>
                        <a:rPr kumimoji="1" lang="ja-JP" altLang="en-US" sz="1000" u="none" strike="noStrike" cap="none" normalizeH="0" baseline="0" dirty="0" smtClean="0">
                          <a:ln>
                            <a:noFill/>
                          </a:ln>
                          <a:effectLst/>
                        </a:rPr>
                        <a:t>現状</a:t>
                      </a:r>
                      <a:endParaRPr kumimoji="1" lang="en-US" altLang="ja-JP" sz="1000" b="0" i="0" u="none" strike="noStrike" cap="none" normalizeH="0" baseline="0" dirty="0" smtClean="0">
                        <a:ln>
                          <a:noFill/>
                        </a:ln>
                        <a:solidFill>
                          <a:schemeClr val="tx1"/>
                        </a:solidFill>
                        <a:effectLst/>
                        <a:latin typeface="ＭＳ Ｐゴシック" panose="020B0600070205080204" pitchFamily="50" charset="-128"/>
                        <a:ea typeface="ＭＳ Ｐゴシック" panose="020B0600070205080204" pitchFamily="50" charset="-128"/>
                      </a:endParaRPr>
                    </a:p>
                  </a:txBody>
                  <a:tcPr marL="17995" marR="17995" marT="0" marB="0" anchor="ctr" horzOverflow="overflow"/>
                </a:tc>
                <a:tc>
                  <a:txBody>
                    <a:bodyPr/>
                    <a:lstStyle/>
                    <a:p>
                      <a:pPr marL="0" marR="0" lvl="0" indent="0" algn="ctr" defTabSz="987425" rtl="0" eaLnBrk="0" fontAlgn="base" latinLnBrk="0" hangingPunct="0">
                        <a:lnSpc>
                          <a:spcPct val="100000"/>
                        </a:lnSpc>
                        <a:spcBef>
                          <a:spcPct val="20000"/>
                        </a:spcBef>
                        <a:spcAft>
                          <a:spcPct val="0"/>
                        </a:spcAft>
                        <a:buClr>
                          <a:schemeClr val="accent1"/>
                        </a:buClr>
                        <a:buSzTx/>
                        <a:buFont typeface="Wingdings" pitchFamily="2" charset="2"/>
                        <a:buNone/>
                        <a:tabLst/>
                        <a:defRPr/>
                      </a:pPr>
                      <a:r>
                        <a:rPr kumimoji="1" lang="ja-JP" altLang="en-US" sz="1000" u="none" strike="noStrike" cap="none" normalizeH="0" baseline="0" dirty="0" smtClean="0">
                          <a:ln>
                            <a:noFill/>
                          </a:ln>
                          <a:effectLst/>
                        </a:rPr>
                        <a:t>目標</a:t>
                      </a:r>
                      <a:endParaRPr kumimoji="1" lang="en-US" altLang="ja-JP" sz="1000" b="0" i="0" u="none" strike="noStrike" cap="none" normalizeH="0" baseline="0" dirty="0" smtClean="0">
                        <a:ln>
                          <a:noFill/>
                        </a:ln>
                        <a:solidFill>
                          <a:schemeClr val="tx1"/>
                        </a:solidFill>
                        <a:effectLst/>
                        <a:latin typeface="ＭＳ Ｐゴシック" panose="020B0600070205080204" pitchFamily="50" charset="-128"/>
                        <a:ea typeface="ＭＳ Ｐゴシック" panose="020B0600070205080204" pitchFamily="50" charset="-128"/>
                      </a:endParaRPr>
                    </a:p>
                  </a:txBody>
                  <a:tcPr marL="17995" marR="17995" marT="0" marB="0" anchor="ctr" horzOverflow="overflow"/>
                </a:tc>
                <a:tc>
                  <a:txBody>
                    <a:bodyPr/>
                    <a:lstStyle/>
                    <a:p>
                      <a:pPr marL="0" marR="0" lvl="0" indent="0" algn="ctr" defTabSz="987425" rtl="0" eaLnBrk="0" fontAlgn="base" latinLnBrk="0" hangingPunct="0">
                        <a:lnSpc>
                          <a:spcPct val="100000"/>
                        </a:lnSpc>
                        <a:spcBef>
                          <a:spcPct val="20000"/>
                        </a:spcBef>
                        <a:spcAft>
                          <a:spcPct val="0"/>
                        </a:spcAft>
                        <a:buClr>
                          <a:schemeClr val="accent1"/>
                        </a:buClr>
                        <a:buSzTx/>
                        <a:buFont typeface="Wingdings" pitchFamily="2" charset="2"/>
                        <a:buNone/>
                        <a:tabLst/>
                        <a:defRPr/>
                      </a:pPr>
                      <a:r>
                        <a:rPr kumimoji="1" lang="ja-JP" altLang="en-US" sz="1000" u="none" strike="noStrike" cap="none" normalizeH="0" baseline="0" dirty="0" smtClean="0">
                          <a:ln>
                            <a:noFill/>
                          </a:ln>
                          <a:effectLst/>
                        </a:rPr>
                        <a:t>主な施策</a:t>
                      </a:r>
                      <a:endParaRPr kumimoji="1" lang="en-US" altLang="ja-JP" sz="1000" b="0" i="0" u="none" strike="noStrike" cap="none" normalizeH="0" baseline="0" dirty="0" smtClean="0">
                        <a:ln>
                          <a:noFill/>
                        </a:ln>
                        <a:solidFill>
                          <a:schemeClr val="tx1"/>
                        </a:solidFill>
                        <a:effectLst/>
                        <a:latin typeface="ＭＳ Ｐゴシック" panose="020B0600070205080204" pitchFamily="50" charset="-128"/>
                        <a:ea typeface="ＭＳ Ｐゴシック" panose="020B0600070205080204" pitchFamily="50" charset="-128"/>
                      </a:endParaRPr>
                    </a:p>
                  </a:txBody>
                  <a:tcPr marL="17995" marR="17995" marT="0" marB="0" anchor="ctr" horzOverflow="overflow"/>
                </a:tc>
                <a:tc>
                  <a:txBody>
                    <a:bodyPr/>
                    <a:lstStyle/>
                    <a:p>
                      <a:pPr marL="0" marR="0" lvl="0" indent="0" algn="ctr" defTabSz="987425" rtl="0" eaLnBrk="0" fontAlgn="base" latinLnBrk="0" hangingPunct="0">
                        <a:lnSpc>
                          <a:spcPct val="100000"/>
                        </a:lnSpc>
                        <a:spcBef>
                          <a:spcPct val="20000"/>
                        </a:spcBef>
                        <a:spcAft>
                          <a:spcPct val="0"/>
                        </a:spcAft>
                        <a:buClr>
                          <a:schemeClr val="accent1"/>
                        </a:buClr>
                        <a:buSzTx/>
                        <a:buFont typeface="Wingdings" pitchFamily="2" charset="2"/>
                        <a:buNone/>
                        <a:tabLst/>
                        <a:defRPr/>
                      </a:pPr>
                      <a:r>
                        <a:rPr kumimoji="1" lang="ja-JP" altLang="en-US" sz="1000" b="1" i="0" u="none" strike="noStrike" cap="none" normalizeH="0" baseline="0" dirty="0" smtClean="0">
                          <a:ln>
                            <a:noFill/>
                          </a:ln>
                          <a:solidFill>
                            <a:schemeClr val="bg1"/>
                          </a:solidFill>
                          <a:effectLst/>
                          <a:latin typeface="ＭＳ Ｐゴシック" panose="020B0600070205080204" pitchFamily="50" charset="-128"/>
                          <a:ea typeface="ＭＳ Ｐゴシック" panose="020B0600070205080204" pitchFamily="50" charset="-128"/>
                        </a:rPr>
                        <a:t>該当項目</a:t>
                      </a:r>
                      <a:endParaRPr kumimoji="1" lang="en-US" altLang="ja-JP" sz="1000" b="1" i="0" u="none" strike="noStrike" cap="none" normalizeH="0" baseline="0" dirty="0" smtClean="0">
                        <a:ln>
                          <a:noFill/>
                        </a:ln>
                        <a:solidFill>
                          <a:schemeClr val="bg1"/>
                        </a:solidFill>
                        <a:effectLst/>
                        <a:latin typeface="ＭＳ Ｐゴシック" panose="020B0600070205080204" pitchFamily="50" charset="-128"/>
                        <a:ea typeface="ＭＳ Ｐゴシック" panose="020B0600070205080204" pitchFamily="50" charset="-128"/>
                      </a:endParaRPr>
                    </a:p>
                  </a:txBody>
                  <a:tcPr marL="17995" marR="17995" marT="0" marB="0" anchor="ctr" horzOverflow="overflow"/>
                </a:tc>
                <a:extLst>
                  <a:ext uri="{0D108BD9-81ED-4DB2-BD59-A6C34878D82A}">
                    <a16:rowId xmlns:a16="http://schemas.microsoft.com/office/drawing/2014/main" val="4128296217"/>
                  </a:ext>
                </a:extLst>
              </a:tr>
              <a:tr h="365744">
                <a:tc>
                  <a:txBody>
                    <a:bodyPr/>
                    <a:lstStyle/>
                    <a:p>
                      <a:pPr marL="0" marR="0" lvl="0" indent="0" algn="ctr" defTabSz="987425" rtl="0" eaLnBrk="0" fontAlgn="base" latinLnBrk="0" hangingPunct="0">
                        <a:lnSpc>
                          <a:spcPct val="100000"/>
                        </a:lnSpc>
                        <a:spcBef>
                          <a:spcPct val="20000"/>
                        </a:spcBef>
                        <a:spcAft>
                          <a:spcPct val="0"/>
                        </a:spcAft>
                        <a:buClr>
                          <a:schemeClr val="accent1"/>
                        </a:buClr>
                        <a:buSzTx/>
                        <a:buFont typeface="Wingdings" pitchFamily="2" charset="2"/>
                        <a:buNone/>
                        <a:tabLst/>
                      </a:pPr>
                      <a:r>
                        <a:rPr kumimoji="1" lang="ja-JP" altLang="en-US" sz="1000" b="0" i="0" u="none" strike="noStrike" cap="none" normalizeH="0" baseline="0" dirty="0" smtClean="0">
                          <a:ln>
                            <a:noFill/>
                          </a:ln>
                          <a:solidFill>
                            <a:schemeClr val="tx1"/>
                          </a:solidFill>
                          <a:effectLst/>
                          <a:latin typeface="ＭＳ Ｐゴシック" panose="020B0600070205080204" pitchFamily="50" charset="-128"/>
                          <a:ea typeface="ＭＳ Ｐゴシック" panose="020B0600070205080204" pitchFamily="50" charset="-128"/>
                        </a:rPr>
                        <a:t>①</a:t>
                      </a:r>
                    </a:p>
                  </a:txBody>
                  <a:tcPr marL="10801" marR="18000" marT="0" marB="0" anchor="ctr" horzOverflow="overflow"/>
                </a:tc>
                <a:tc>
                  <a:txBody>
                    <a:bodyPr/>
                    <a:lstStyle/>
                    <a:p>
                      <a:pPr marL="0" marR="0" lvl="0" indent="0" algn="ctr" defTabSz="987425" rtl="0" eaLnBrk="0" fontAlgn="base" latinLnBrk="0" hangingPunct="0">
                        <a:lnSpc>
                          <a:spcPct val="100000"/>
                        </a:lnSpc>
                        <a:spcBef>
                          <a:spcPct val="20000"/>
                        </a:spcBef>
                        <a:spcAft>
                          <a:spcPct val="0"/>
                        </a:spcAft>
                        <a:buClr>
                          <a:schemeClr val="accent1"/>
                        </a:buClr>
                        <a:buSzTx/>
                        <a:buFont typeface="Wingdings" pitchFamily="2" charset="2"/>
                        <a:buNone/>
                        <a:tabLst/>
                      </a:pPr>
                      <a:r>
                        <a:rPr kumimoji="1" lang="ja-JP" altLang="en-US" sz="1000" u="none" strike="noStrike" cap="none" normalizeH="0" baseline="0" dirty="0" smtClean="0">
                          <a:ln>
                            <a:noFill/>
                          </a:ln>
                          <a:effectLst/>
                        </a:rPr>
                        <a:t>子育て・高齢者世帯</a:t>
                      </a:r>
                      <a:endParaRPr kumimoji="1" lang="en-US" altLang="ja-JP" sz="1000" u="none" strike="noStrike" cap="none" normalizeH="0" baseline="0" dirty="0" smtClean="0">
                        <a:ln>
                          <a:noFill/>
                        </a:ln>
                        <a:effectLst/>
                      </a:endParaRPr>
                    </a:p>
                    <a:p>
                      <a:pPr marL="0" marR="0" lvl="0" indent="0" algn="ctr" defTabSz="987425" rtl="0" eaLnBrk="0" fontAlgn="base" latinLnBrk="0" hangingPunct="0">
                        <a:lnSpc>
                          <a:spcPct val="100000"/>
                        </a:lnSpc>
                        <a:spcBef>
                          <a:spcPct val="20000"/>
                        </a:spcBef>
                        <a:spcAft>
                          <a:spcPct val="0"/>
                        </a:spcAft>
                        <a:buClr>
                          <a:schemeClr val="accent1"/>
                        </a:buClr>
                        <a:buSzTx/>
                        <a:buFont typeface="Wingdings" pitchFamily="2" charset="2"/>
                        <a:buNone/>
                        <a:tabLst/>
                      </a:pPr>
                      <a:r>
                        <a:rPr kumimoji="1" lang="ja-JP" altLang="en-US" sz="1000" u="none" strike="noStrike" cap="none" normalizeH="0" baseline="0" dirty="0" smtClean="0">
                          <a:ln>
                            <a:noFill/>
                          </a:ln>
                          <a:effectLst/>
                        </a:rPr>
                        <a:t>入居件数</a:t>
                      </a:r>
                      <a:endParaRPr kumimoji="1" lang="ja-JP" altLang="en-US" sz="1000" b="0" i="0" u="none" strike="noStrike" cap="none" normalizeH="0" baseline="0" dirty="0" smtClean="0">
                        <a:ln>
                          <a:noFill/>
                        </a:ln>
                        <a:solidFill>
                          <a:srgbClr val="000000"/>
                        </a:solidFill>
                        <a:effectLst/>
                        <a:latin typeface="ＭＳ Ｐゴシック" panose="020B0600070205080204" pitchFamily="50" charset="-128"/>
                        <a:ea typeface="ＭＳ Ｐゴシック" panose="020B0600070205080204" pitchFamily="50" charset="-128"/>
                      </a:endParaRPr>
                    </a:p>
                  </a:txBody>
                  <a:tcPr marL="10801" marR="18000" marT="0" marB="0" anchor="ctr" horzOverflow="overflow"/>
                </a:tc>
                <a:tc>
                  <a:txBody>
                    <a:bodyPr/>
                    <a:lstStyle/>
                    <a:p>
                      <a:pPr marL="0" marR="0" lvl="0" indent="0" algn="ctr" defTabSz="900113" rtl="0" eaLnBrk="0" fontAlgn="ctr" latinLnBrk="0" hangingPunct="0">
                        <a:lnSpc>
                          <a:spcPct val="100000"/>
                        </a:lnSpc>
                        <a:spcBef>
                          <a:spcPct val="0"/>
                        </a:spcBef>
                        <a:spcAft>
                          <a:spcPct val="0"/>
                        </a:spcAft>
                        <a:buClr>
                          <a:srgbClr val="5BCC00"/>
                        </a:buClr>
                        <a:buSzTx/>
                        <a:buFont typeface="Wingdings" pitchFamily="2" charset="2"/>
                        <a:buNone/>
                        <a:tabLst/>
                      </a:pPr>
                      <a:r>
                        <a:rPr kumimoji="0" lang="en-US" altLang="ja-JP" sz="1000" u="none" strike="noStrike" cap="none" normalizeH="0" baseline="0" dirty="0" smtClean="0">
                          <a:ln>
                            <a:noFill/>
                          </a:ln>
                          <a:effectLst/>
                        </a:rPr>
                        <a:t>   574</a:t>
                      </a:r>
                      <a:r>
                        <a:rPr kumimoji="0" lang="ja-JP" altLang="en-US" sz="1000" u="none" strike="noStrike" cap="none" normalizeH="0" baseline="0" dirty="0" smtClean="0">
                          <a:ln>
                            <a:noFill/>
                          </a:ln>
                          <a:effectLst/>
                        </a:rPr>
                        <a:t>件</a:t>
                      </a:r>
                      <a:r>
                        <a:rPr kumimoji="0" lang="en-US" altLang="ja-JP" sz="1000" u="none" strike="noStrike" cap="none" normalizeH="0" baseline="0" dirty="0" smtClean="0">
                          <a:ln>
                            <a:noFill/>
                          </a:ln>
                          <a:effectLst/>
                        </a:rPr>
                        <a:t>/</a:t>
                      </a:r>
                      <a:r>
                        <a:rPr kumimoji="0" lang="ja-JP" altLang="en-US" sz="1000" u="none" strike="noStrike" cap="none" normalizeH="0" baseline="0" dirty="0" smtClean="0">
                          <a:ln>
                            <a:noFill/>
                          </a:ln>
                          <a:effectLst/>
                        </a:rPr>
                        <a:t>年（</a:t>
                      </a:r>
                      <a:r>
                        <a:rPr kumimoji="0" lang="en-US" altLang="ja-JP" sz="1000" u="none" strike="noStrike" cap="none" normalizeH="0" baseline="0" dirty="0" smtClean="0">
                          <a:ln>
                            <a:noFill/>
                          </a:ln>
                          <a:effectLst/>
                        </a:rPr>
                        <a:t>R3</a:t>
                      </a:r>
                      <a:r>
                        <a:rPr kumimoji="0" lang="ja-JP" altLang="en-US" sz="1000" u="none" strike="noStrike" cap="none" normalizeH="0" baseline="0" dirty="0" smtClean="0">
                          <a:ln>
                            <a:noFill/>
                          </a:ln>
                          <a:effectLst/>
                        </a:rPr>
                        <a:t>見込）</a:t>
                      </a:r>
                      <a:endParaRPr kumimoji="0" lang="en-US" altLang="ja-JP" sz="1000" b="0" i="0" u="none" strike="noStrike" cap="none" normalizeH="0" baseline="0" dirty="0" smtClean="0">
                        <a:ln>
                          <a:noFill/>
                        </a:ln>
                        <a:solidFill>
                          <a:schemeClr val="tx1"/>
                        </a:solidFill>
                        <a:effectLst/>
                        <a:latin typeface="ＭＳ Ｐゴシック" panose="020B0600070205080204" pitchFamily="50" charset="-128"/>
                        <a:ea typeface="ＭＳ Ｐゴシック" panose="020B0600070205080204" pitchFamily="50" charset="-128"/>
                      </a:endParaRPr>
                    </a:p>
                  </a:txBody>
                  <a:tcPr marL="0" marR="179962" marT="0" marB="0" anchor="ctr" horzOverflow="overflow"/>
                </a:tc>
                <a:tc>
                  <a:txBody>
                    <a:bodyPr/>
                    <a:lstStyle/>
                    <a:p>
                      <a:pPr marL="0" marR="0" lvl="0" indent="0" algn="ctr" defTabSz="914400" rtl="0" eaLnBrk="0" fontAlgn="ctr" latinLnBrk="0" hangingPunct="0">
                        <a:lnSpc>
                          <a:spcPct val="100000"/>
                        </a:lnSpc>
                        <a:spcBef>
                          <a:spcPct val="0"/>
                        </a:spcBef>
                        <a:spcAft>
                          <a:spcPct val="0"/>
                        </a:spcAft>
                        <a:buClr>
                          <a:srgbClr val="5BCC00"/>
                        </a:buClr>
                        <a:buSzTx/>
                        <a:buFont typeface="Wingdings" pitchFamily="2" charset="2"/>
                        <a:buNone/>
                        <a:tabLst/>
                        <a:defRPr/>
                      </a:pPr>
                      <a:r>
                        <a:rPr kumimoji="0" lang="en-US" altLang="ja-JP" sz="1000" u="none" strike="noStrike" cap="none" normalizeH="0" baseline="0" dirty="0" smtClean="0">
                          <a:ln>
                            <a:noFill/>
                          </a:ln>
                          <a:effectLst/>
                        </a:rPr>
                        <a:t>5,500</a:t>
                      </a:r>
                      <a:r>
                        <a:rPr kumimoji="0" lang="ja-JP" altLang="en-US" sz="1000" u="none" strike="noStrike" cap="none" normalizeH="0" baseline="0" dirty="0" smtClean="0">
                          <a:ln>
                            <a:noFill/>
                          </a:ln>
                          <a:effectLst/>
                        </a:rPr>
                        <a:t>件（～</a:t>
                      </a:r>
                      <a:r>
                        <a:rPr kumimoji="0" lang="en-US" altLang="ja-JP" sz="1000" u="none" strike="noStrike" cap="none" normalizeH="0" baseline="0" dirty="0" smtClean="0">
                          <a:ln>
                            <a:noFill/>
                          </a:ln>
                          <a:effectLst/>
                        </a:rPr>
                        <a:t>R13</a:t>
                      </a:r>
                      <a:r>
                        <a:rPr kumimoji="0" lang="ja-JP" altLang="en-US" sz="1000" u="none" strike="noStrike" cap="none" normalizeH="0" baseline="0" dirty="0" smtClean="0">
                          <a:ln>
                            <a:noFill/>
                          </a:ln>
                          <a:effectLst/>
                        </a:rPr>
                        <a:t>）</a:t>
                      </a:r>
                      <a:endParaRPr kumimoji="0" lang="en-US" altLang="ja-JP" sz="1000" u="none" strike="noStrike" cap="none" normalizeH="0" baseline="0" dirty="0" smtClean="0">
                        <a:ln>
                          <a:noFill/>
                        </a:ln>
                        <a:effectLst/>
                      </a:endParaRPr>
                    </a:p>
                    <a:p>
                      <a:pPr marL="0" marR="0" lvl="0" indent="0" algn="ctr" defTabSz="914400" rtl="0" eaLnBrk="0" fontAlgn="ctr" latinLnBrk="0" hangingPunct="0">
                        <a:lnSpc>
                          <a:spcPct val="100000"/>
                        </a:lnSpc>
                        <a:spcBef>
                          <a:spcPct val="0"/>
                        </a:spcBef>
                        <a:spcAft>
                          <a:spcPct val="0"/>
                        </a:spcAft>
                        <a:buClr>
                          <a:srgbClr val="5BCC00"/>
                        </a:buClr>
                        <a:buSzTx/>
                        <a:buFont typeface="Wingdings" pitchFamily="2" charset="2"/>
                        <a:buNone/>
                        <a:tabLst/>
                      </a:pPr>
                      <a:r>
                        <a:rPr kumimoji="0" lang="en-US" altLang="ja-JP" sz="1000" u="none" strike="noStrike" cap="none" normalizeH="0" baseline="0" dirty="0" smtClean="0">
                          <a:ln>
                            <a:noFill/>
                          </a:ln>
                          <a:effectLst/>
                        </a:rPr>
                        <a:t>550</a:t>
                      </a:r>
                      <a:r>
                        <a:rPr kumimoji="0" lang="ja-JP" altLang="en-US" sz="1000" u="none" strike="noStrike" cap="none" normalizeH="0" baseline="0" dirty="0" smtClean="0">
                          <a:ln>
                            <a:noFill/>
                          </a:ln>
                          <a:effectLst/>
                        </a:rPr>
                        <a:t>件</a:t>
                      </a:r>
                      <a:r>
                        <a:rPr kumimoji="0" lang="en-US" altLang="ja-JP" sz="1000" u="none" strike="noStrike" cap="none" normalizeH="0" baseline="0" dirty="0" smtClean="0">
                          <a:ln>
                            <a:noFill/>
                          </a:ln>
                          <a:effectLst/>
                        </a:rPr>
                        <a:t>/</a:t>
                      </a:r>
                      <a:r>
                        <a:rPr kumimoji="0" lang="ja-JP" altLang="en-US" sz="1000" u="none" strike="noStrike" cap="none" normalizeH="0" baseline="0" dirty="0" smtClean="0">
                          <a:ln>
                            <a:noFill/>
                          </a:ln>
                          <a:effectLst/>
                        </a:rPr>
                        <a:t>年</a:t>
                      </a:r>
                      <a:endParaRPr kumimoji="0" lang="ja-JP" altLang="en-US" sz="1000" b="0" i="0" u="none" strike="noStrike" cap="none" normalizeH="0" baseline="0" dirty="0" smtClean="0">
                        <a:ln>
                          <a:noFill/>
                        </a:ln>
                        <a:solidFill>
                          <a:schemeClr val="tx1"/>
                        </a:solidFill>
                        <a:effectLst/>
                        <a:latin typeface="ＭＳ Ｐゴシック" panose="020B0600070205080204" pitchFamily="50" charset="-128"/>
                        <a:ea typeface="ＭＳ Ｐゴシック" panose="020B0600070205080204" pitchFamily="50" charset="-128"/>
                      </a:endParaRPr>
                    </a:p>
                  </a:txBody>
                  <a:tcPr marL="0" marR="179962" marT="0" marB="0" anchor="ctr" horzOverflow="overflow"/>
                </a:tc>
                <a:tc>
                  <a:txBody>
                    <a:bodyPr/>
                    <a:lstStyle/>
                    <a:p>
                      <a:r>
                        <a:rPr kumimoji="1" lang="ja-JP" altLang="en-US" sz="1000" dirty="0" smtClean="0"/>
                        <a:t> ・セーフティネット機能の整備</a:t>
                      </a:r>
                      <a:endParaRPr kumimoji="1" lang="en-US" altLang="ja-JP" sz="1000" dirty="0" smtClean="0"/>
                    </a:p>
                    <a:p>
                      <a:r>
                        <a:rPr kumimoji="1" lang="ja-JP" altLang="en-US" sz="1000" dirty="0" smtClean="0"/>
                        <a:t> ・子育てしやすい居住環境の実現</a:t>
                      </a:r>
                      <a:endParaRPr kumimoji="1" lang="ja-JP" altLang="en-US" sz="1000" dirty="0">
                        <a:solidFill>
                          <a:schemeClr val="tx1"/>
                        </a:solidFill>
                        <a:latin typeface="ＭＳ Ｐゴシック" panose="020B0600070205080204" pitchFamily="50" charset="-128"/>
                        <a:ea typeface="ＭＳ Ｐゴシック" panose="020B0600070205080204" pitchFamily="50" charset="-128"/>
                      </a:endParaRPr>
                    </a:p>
                  </a:txBody>
                  <a:tcPr marL="0" marR="179962" marT="0" marB="0" anchor="ctr" horzOverflow="overflow"/>
                </a:tc>
                <a:tc>
                  <a:txBody>
                    <a:bodyPr/>
                    <a:lstStyle/>
                    <a:p>
                      <a:r>
                        <a:rPr kumimoji="1" lang="ja-JP" altLang="en-US" sz="1000" dirty="0" smtClean="0">
                          <a:solidFill>
                            <a:schemeClr val="tx1"/>
                          </a:solidFill>
                          <a:latin typeface="ＭＳ Ｐゴシック" panose="020B0600070205080204" pitchFamily="50" charset="-128"/>
                          <a:ea typeface="ＭＳ Ｐゴシック" panose="020B0600070205080204" pitchFamily="50" charset="-128"/>
                        </a:rPr>
                        <a:t>　</a:t>
                      </a:r>
                      <a:r>
                        <a:rPr kumimoji="1" lang="en-US" altLang="ja-JP" sz="1000" dirty="0" smtClean="0">
                          <a:solidFill>
                            <a:schemeClr val="tx1"/>
                          </a:solidFill>
                          <a:latin typeface="ＭＳ Ｐゴシック" panose="020B0600070205080204" pitchFamily="50" charset="-128"/>
                          <a:ea typeface="ＭＳ Ｐゴシック" panose="020B0600070205080204" pitchFamily="50" charset="-128"/>
                        </a:rPr>
                        <a:t>Ⅰ-</a:t>
                      </a:r>
                      <a:r>
                        <a:rPr kumimoji="1" lang="ja-JP" altLang="en-US" sz="1000" dirty="0" smtClean="0">
                          <a:solidFill>
                            <a:schemeClr val="tx1"/>
                          </a:solidFill>
                          <a:latin typeface="ＭＳ Ｐゴシック" panose="020B0600070205080204" pitchFamily="50" charset="-128"/>
                          <a:ea typeface="ＭＳ Ｐゴシック" panose="020B0600070205080204" pitchFamily="50" charset="-128"/>
                        </a:rPr>
                        <a:t>１</a:t>
                      </a:r>
                      <a:r>
                        <a:rPr kumimoji="1" lang="en-US" altLang="ja-JP" sz="1000" dirty="0" smtClean="0">
                          <a:solidFill>
                            <a:schemeClr val="tx1"/>
                          </a:solidFill>
                          <a:latin typeface="ＭＳ Ｐゴシック" panose="020B0600070205080204" pitchFamily="50" charset="-128"/>
                          <a:ea typeface="ＭＳ Ｐゴシック" panose="020B0600070205080204" pitchFamily="50" charset="-128"/>
                        </a:rPr>
                        <a:t>-</a:t>
                      </a:r>
                      <a:r>
                        <a:rPr kumimoji="1" lang="ja-JP" altLang="en-US" sz="1000" dirty="0" smtClean="0">
                          <a:solidFill>
                            <a:schemeClr val="tx1"/>
                          </a:solidFill>
                          <a:latin typeface="ＭＳ Ｐゴシック" panose="020B0600070205080204" pitchFamily="50" charset="-128"/>
                          <a:ea typeface="ＭＳ Ｐゴシック" panose="020B0600070205080204" pitchFamily="50" charset="-128"/>
                        </a:rPr>
                        <a:t>（１）</a:t>
                      </a:r>
                      <a:endParaRPr kumimoji="1" lang="ja-JP" altLang="en-US" sz="1000" dirty="0">
                        <a:solidFill>
                          <a:schemeClr val="tx1"/>
                        </a:solidFill>
                        <a:latin typeface="ＭＳ Ｐゴシック" panose="020B0600070205080204" pitchFamily="50" charset="-128"/>
                        <a:ea typeface="ＭＳ Ｐゴシック" panose="020B0600070205080204" pitchFamily="50" charset="-128"/>
                      </a:endParaRPr>
                    </a:p>
                  </a:txBody>
                  <a:tcPr marL="0" marR="179962" marT="0" marB="0" anchor="ctr" horzOverflow="overflow"/>
                </a:tc>
                <a:extLst>
                  <a:ext uri="{0D108BD9-81ED-4DB2-BD59-A6C34878D82A}">
                    <a16:rowId xmlns:a16="http://schemas.microsoft.com/office/drawing/2014/main" val="4116644384"/>
                  </a:ext>
                </a:extLst>
              </a:tr>
              <a:tr h="332494">
                <a:tc>
                  <a:txBody>
                    <a:bodyPr/>
                    <a:lstStyle/>
                    <a:p>
                      <a:pPr marL="0" marR="0" lvl="0" indent="0" algn="ctr" defTabSz="987425" rtl="0" eaLnBrk="0" fontAlgn="base" latinLnBrk="0" hangingPunct="0">
                        <a:lnSpc>
                          <a:spcPct val="100000"/>
                        </a:lnSpc>
                        <a:spcBef>
                          <a:spcPct val="20000"/>
                        </a:spcBef>
                        <a:spcAft>
                          <a:spcPct val="0"/>
                        </a:spcAft>
                        <a:buClr>
                          <a:schemeClr val="accent1"/>
                        </a:buClr>
                        <a:buSzTx/>
                        <a:buFont typeface="Wingdings" pitchFamily="2" charset="2"/>
                        <a:buNone/>
                        <a:tabLst/>
                        <a:defRPr/>
                      </a:pPr>
                      <a:r>
                        <a:rPr kumimoji="0" lang="ja-JP" altLang="en-US" sz="1000" b="0" i="0" u="none" strike="noStrike" cap="none" normalizeH="0" baseline="0" dirty="0" smtClean="0">
                          <a:ln>
                            <a:noFill/>
                          </a:ln>
                          <a:solidFill>
                            <a:schemeClr val="tx1"/>
                          </a:solidFill>
                          <a:effectLst/>
                          <a:latin typeface="ＭＳ Ｐゴシック" panose="020B0600070205080204" pitchFamily="50" charset="-128"/>
                          <a:ea typeface="ＭＳ Ｐゴシック" panose="020B0600070205080204" pitchFamily="50" charset="-128"/>
                        </a:rPr>
                        <a:t>②</a:t>
                      </a:r>
                    </a:p>
                  </a:txBody>
                  <a:tcPr marL="10801" marR="18000" marT="0" marB="0" anchor="ctr" horzOverflow="overflow"/>
                </a:tc>
                <a:tc>
                  <a:txBody>
                    <a:bodyPr/>
                    <a:lstStyle/>
                    <a:p>
                      <a:pPr marL="0" marR="0" lvl="0" indent="0" algn="ctr" defTabSz="987425" rtl="0" eaLnBrk="0" fontAlgn="base" latinLnBrk="0" hangingPunct="0">
                        <a:lnSpc>
                          <a:spcPct val="100000"/>
                        </a:lnSpc>
                        <a:spcBef>
                          <a:spcPct val="20000"/>
                        </a:spcBef>
                        <a:spcAft>
                          <a:spcPct val="0"/>
                        </a:spcAft>
                        <a:buClr>
                          <a:schemeClr val="accent1"/>
                        </a:buClr>
                        <a:buSzTx/>
                        <a:buFont typeface="Wingdings" pitchFamily="2" charset="2"/>
                        <a:buNone/>
                        <a:tabLst/>
                      </a:pPr>
                      <a:r>
                        <a:rPr kumimoji="1" lang="ja-JP" altLang="en-US" sz="1000" u="none" strike="noStrike" cap="none" normalizeH="0" baseline="0" dirty="0" smtClean="0">
                          <a:ln>
                            <a:noFill/>
                          </a:ln>
                          <a:effectLst/>
                        </a:rPr>
                        <a:t>コミュニティイベント回数</a:t>
                      </a:r>
                      <a:endParaRPr kumimoji="1" lang="ja-JP" altLang="en-US" sz="1000" b="0" i="0" u="none" strike="noStrike" cap="none" normalizeH="0" baseline="0" dirty="0" smtClean="0">
                        <a:ln>
                          <a:noFill/>
                        </a:ln>
                        <a:solidFill>
                          <a:srgbClr val="000000"/>
                        </a:solidFill>
                        <a:effectLst/>
                        <a:latin typeface="ＭＳ Ｐゴシック" panose="020B0600070205080204" pitchFamily="50" charset="-128"/>
                        <a:ea typeface="ＭＳ Ｐゴシック" panose="020B0600070205080204" pitchFamily="50" charset="-128"/>
                      </a:endParaRPr>
                    </a:p>
                  </a:txBody>
                  <a:tcPr marL="10801" marR="18000" marT="0" marB="0" anchor="ctr" horzOverflow="overflow"/>
                </a:tc>
                <a:tc>
                  <a:txBody>
                    <a:bodyPr/>
                    <a:lstStyle/>
                    <a:p>
                      <a:pPr marL="0" marR="0" lvl="0" indent="0" algn="ctr" defTabSz="914400" rtl="0" eaLnBrk="0" fontAlgn="ctr" latinLnBrk="0" hangingPunct="0">
                        <a:lnSpc>
                          <a:spcPct val="100000"/>
                        </a:lnSpc>
                        <a:spcBef>
                          <a:spcPct val="0"/>
                        </a:spcBef>
                        <a:spcAft>
                          <a:spcPct val="0"/>
                        </a:spcAft>
                        <a:buClr>
                          <a:srgbClr val="5BCC00"/>
                        </a:buClr>
                        <a:buSzTx/>
                        <a:buFont typeface="Wingdings" pitchFamily="2" charset="2"/>
                        <a:buNone/>
                        <a:tabLst/>
                      </a:pPr>
                      <a:r>
                        <a:rPr kumimoji="0" lang="ja-JP" altLang="en-US" sz="1000" u="none" strike="noStrike" cap="none" normalizeH="0" baseline="0" dirty="0" smtClean="0">
                          <a:ln>
                            <a:noFill/>
                          </a:ln>
                          <a:effectLst/>
                        </a:rPr>
                        <a:t>    </a:t>
                      </a:r>
                      <a:r>
                        <a:rPr kumimoji="0" lang="en-US" altLang="ja-JP" sz="1000" u="none" strike="noStrike" cap="none" normalizeH="0" baseline="0" dirty="0" smtClean="0">
                          <a:ln>
                            <a:noFill/>
                          </a:ln>
                          <a:effectLst/>
                        </a:rPr>
                        <a:t>9</a:t>
                      </a:r>
                      <a:r>
                        <a:rPr kumimoji="0" lang="ja-JP" altLang="en-US" sz="1000" u="none" strike="noStrike" cap="none" normalizeH="0" baseline="0" dirty="0" smtClean="0">
                          <a:ln>
                            <a:noFill/>
                          </a:ln>
                          <a:effectLst/>
                        </a:rPr>
                        <a:t>回（</a:t>
                      </a:r>
                      <a:r>
                        <a:rPr kumimoji="0" lang="en-US" altLang="ja-JP" sz="1000" u="none" strike="noStrike" cap="none" normalizeH="0" baseline="0" dirty="0" smtClean="0">
                          <a:ln>
                            <a:noFill/>
                          </a:ln>
                          <a:effectLst/>
                        </a:rPr>
                        <a:t>R3</a:t>
                      </a:r>
                      <a:r>
                        <a:rPr kumimoji="0" lang="ja-JP" altLang="en-US" sz="1000" u="none" strike="noStrike" cap="none" normalizeH="0" baseline="0" dirty="0" smtClean="0">
                          <a:ln>
                            <a:noFill/>
                          </a:ln>
                          <a:effectLst/>
                        </a:rPr>
                        <a:t>見込）</a:t>
                      </a:r>
                      <a:endParaRPr kumimoji="0" lang="en-US" altLang="ja-JP" sz="1000" b="0" i="0" u="none" strike="noStrike" cap="none" normalizeH="0" baseline="0" dirty="0" smtClean="0">
                        <a:ln>
                          <a:noFill/>
                        </a:ln>
                        <a:solidFill>
                          <a:schemeClr val="tx1"/>
                        </a:solidFill>
                        <a:effectLst/>
                        <a:latin typeface="ＭＳ Ｐゴシック" panose="020B0600070205080204" pitchFamily="50" charset="-128"/>
                        <a:ea typeface="ＭＳ Ｐゴシック" panose="020B0600070205080204" pitchFamily="50" charset="-128"/>
                      </a:endParaRPr>
                    </a:p>
                  </a:txBody>
                  <a:tcPr marL="0" marR="179962" marT="0" marB="0" anchor="ctr" horzOverflow="overflow"/>
                </a:tc>
                <a:tc>
                  <a:txBody>
                    <a:bodyPr/>
                    <a:lstStyle/>
                    <a:p>
                      <a:pPr marL="0" marR="0" lvl="0" indent="0" algn="ctr" defTabSz="914400" rtl="0" eaLnBrk="0" fontAlgn="ctr" latinLnBrk="0" hangingPunct="0">
                        <a:lnSpc>
                          <a:spcPct val="100000"/>
                        </a:lnSpc>
                        <a:spcBef>
                          <a:spcPct val="0"/>
                        </a:spcBef>
                        <a:spcAft>
                          <a:spcPct val="0"/>
                        </a:spcAft>
                        <a:buClr>
                          <a:srgbClr val="5BCC00"/>
                        </a:buClr>
                        <a:buSzTx/>
                        <a:buFont typeface="Wingdings" pitchFamily="2" charset="2"/>
                        <a:buNone/>
                        <a:tabLst/>
                      </a:pPr>
                      <a:r>
                        <a:rPr kumimoji="0" lang="en-US" altLang="ja-JP" sz="1000" u="none" strike="noStrike" cap="none" normalizeH="0" baseline="0" dirty="0" smtClean="0">
                          <a:ln>
                            <a:noFill/>
                          </a:ln>
                          <a:effectLst/>
                        </a:rPr>
                        <a:t>100</a:t>
                      </a:r>
                      <a:r>
                        <a:rPr kumimoji="0" lang="ja-JP" altLang="en-US" sz="1000" u="none" strike="noStrike" cap="none" normalizeH="0" baseline="0" dirty="0" smtClean="0">
                          <a:ln>
                            <a:noFill/>
                          </a:ln>
                          <a:effectLst/>
                        </a:rPr>
                        <a:t>回（～</a:t>
                      </a:r>
                      <a:r>
                        <a:rPr kumimoji="0" lang="en-US" altLang="ja-JP" sz="1000" u="none" strike="noStrike" cap="none" normalizeH="0" baseline="0" dirty="0" smtClean="0">
                          <a:ln>
                            <a:noFill/>
                          </a:ln>
                          <a:effectLst/>
                        </a:rPr>
                        <a:t>R13</a:t>
                      </a:r>
                      <a:r>
                        <a:rPr kumimoji="0" lang="ja-JP" altLang="en-US" sz="1000" u="none" strike="noStrike" cap="none" normalizeH="0" baseline="0" dirty="0" smtClean="0">
                          <a:ln>
                            <a:noFill/>
                          </a:ln>
                          <a:effectLst/>
                        </a:rPr>
                        <a:t>）    </a:t>
                      </a:r>
                      <a:endParaRPr kumimoji="0" lang="en-US" altLang="ja-JP" sz="1000" u="none" strike="noStrike" cap="none" normalizeH="0" baseline="0" dirty="0" smtClean="0">
                        <a:ln>
                          <a:noFill/>
                        </a:ln>
                        <a:effectLst/>
                      </a:endParaRPr>
                    </a:p>
                    <a:p>
                      <a:pPr marL="0" marR="0" lvl="0" indent="0" algn="ctr" defTabSz="914400" rtl="0" eaLnBrk="0" fontAlgn="ctr" latinLnBrk="0" hangingPunct="0">
                        <a:lnSpc>
                          <a:spcPct val="100000"/>
                        </a:lnSpc>
                        <a:spcBef>
                          <a:spcPct val="0"/>
                        </a:spcBef>
                        <a:spcAft>
                          <a:spcPct val="0"/>
                        </a:spcAft>
                        <a:buClr>
                          <a:srgbClr val="5BCC00"/>
                        </a:buClr>
                        <a:buSzTx/>
                        <a:buFont typeface="Wingdings" pitchFamily="2" charset="2"/>
                        <a:buNone/>
                        <a:tabLst/>
                      </a:pPr>
                      <a:r>
                        <a:rPr kumimoji="0" lang="en-US" altLang="ja-JP" sz="1000" u="none" strike="noStrike" cap="none" normalizeH="0" baseline="0" dirty="0" smtClean="0">
                          <a:ln>
                            <a:noFill/>
                          </a:ln>
                          <a:effectLst/>
                        </a:rPr>
                        <a:t>10</a:t>
                      </a:r>
                      <a:r>
                        <a:rPr kumimoji="0" lang="ja-JP" altLang="en-US" sz="1000" u="none" strike="noStrike" cap="none" normalizeH="0" baseline="0" dirty="0" smtClean="0">
                          <a:ln>
                            <a:noFill/>
                          </a:ln>
                          <a:effectLst/>
                        </a:rPr>
                        <a:t>回</a:t>
                      </a:r>
                      <a:r>
                        <a:rPr kumimoji="0" lang="en-US" altLang="ja-JP" sz="1000" u="none" strike="noStrike" cap="none" normalizeH="0" baseline="0" dirty="0" smtClean="0">
                          <a:ln>
                            <a:noFill/>
                          </a:ln>
                          <a:effectLst/>
                        </a:rPr>
                        <a:t>/</a:t>
                      </a:r>
                      <a:r>
                        <a:rPr kumimoji="0" lang="ja-JP" altLang="en-US" sz="1000" u="none" strike="noStrike" cap="none" normalizeH="0" baseline="0" dirty="0" smtClean="0">
                          <a:ln>
                            <a:noFill/>
                          </a:ln>
                          <a:effectLst/>
                        </a:rPr>
                        <a:t>年</a:t>
                      </a:r>
                      <a:endParaRPr kumimoji="0" lang="en-US" altLang="ja-JP" sz="1000" b="0" i="0" u="none" strike="noStrike" cap="none" normalizeH="0" baseline="0" dirty="0" smtClean="0">
                        <a:ln>
                          <a:noFill/>
                        </a:ln>
                        <a:solidFill>
                          <a:schemeClr val="tx1"/>
                        </a:solidFill>
                        <a:effectLst/>
                        <a:latin typeface="ＭＳ Ｐゴシック" panose="020B0600070205080204" pitchFamily="50" charset="-128"/>
                        <a:ea typeface="ＭＳ Ｐゴシック" panose="020B0600070205080204" pitchFamily="50" charset="-128"/>
                      </a:endParaRPr>
                    </a:p>
                  </a:txBody>
                  <a:tcPr marL="0" marR="179962" marT="0" marB="0" anchor="ctr" horzOverflow="overflow"/>
                </a:tc>
                <a:tc>
                  <a:txBody>
                    <a:bodyPr/>
                    <a:lstStyle/>
                    <a:p>
                      <a:r>
                        <a:rPr kumimoji="1" lang="ja-JP" altLang="en-US" sz="1000" dirty="0" smtClean="0"/>
                        <a:t> ・</a:t>
                      </a:r>
                      <a:r>
                        <a:rPr kumimoji="1" lang="en-US" altLang="ja-JP" sz="1000" dirty="0" smtClean="0"/>
                        <a:t>『</a:t>
                      </a:r>
                      <a:r>
                        <a:rPr kumimoji="1" lang="ja-JP" altLang="en-US" sz="1000" dirty="0" smtClean="0"/>
                        <a:t>きずなづくり応援プロジェクト</a:t>
                      </a:r>
                      <a:r>
                        <a:rPr kumimoji="1" lang="en-US" altLang="ja-JP" sz="1000" dirty="0" smtClean="0"/>
                        <a:t>』</a:t>
                      </a:r>
                      <a:r>
                        <a:rPr kumimoji="1" lang="ja-JP" altLang="en-US" sz="1000" dirty="0" smtClean="0"/>
                        <a:t>等</a:t>
                      </a:r>
                      <a:endParaRPr kumimoji="1" lang="ja-JP" altLang="en-US" sz="1000" dirty="0">
                        <a:solidFill>
                          <a:schemeClr val="tx1"/>
                        </a:solidFill>
                        <a:latin typeface="ＭＳ Ｐゴシック" panose="020B0600070205080204" pitchFamily="50" charset="-128"/>
                        <a:ea typeface="ＭＳ Ｐゴシック" panose="020B0600070205080204" pitchFamily="50" charset="-128"/>
                      </a:endParaRPr>
                    </a:p>
                  </a:txBody>
                  <a:tcPr marL="0" marR="179962" marT="0" marB="0" anchor="ctr" horzOverflow="overflow"/>
                </a:tc>
                <a:tc>
                  <a:txBody>
                    <a:bodyPr/>
                    <a:lstStyle/>
                    <a:p>
                      <a:r>
                        <a:rPr kumimoji="1" lang="ja-JP" altLang="en-US" sz="1000" dirty="0" smtClean="0">
                          <a:solidFill>
                            <a:schemeClr val="tx1"/>
                          </a:solidFill>
                          <a:latin typeface="ＭＳ Ｐゴシック" panose="020B0600070205080204" pitchFamily="50" charset="-128"/>
                          <a:ea typeface="ＭＳ Ｐゴシック" panose="020B0600070205080204" pitchFamily="50" charset="-128"/>
                        </a:rPr>
                        <a:t>　</a:t>
                      </a:r>
                      <a:r>
                        <a:rPr kumimoji="1" lang="en-US" altLang="ja-JP" sz="1000" dirty="0" smtClean="0">
                          <a:solidFill>
                            <a:schemeClr val="tx1"/>
                          </a:solidFill>
                          <a:latin typeface="ＭＳ Ｐゴシック" panose="020B0600070205080204" pitchFamily="50" charset="-128"/>
                          <a:ea typeface="ＭＳ Ｐゴシック" panose="020B0600070205080204" pitchFamily="50" charset="-128"/>
                        </a:rPr>
                        <a:t>Ⅰ-</a:t>
                      </a:r>
                      <a:r>
                        <a:rPr kumimoji="1" lang="ja-JP" altLang="en-US" sz="1000" dirty="0" smtClean="0">
                          <a:solidFill>
                            <a:schemeClr val="tx1"/>
                          </a:solidFill>
                          <a:latin typeface="ＭＳ Ｐゴシック" panose="020B0600070205080204" pitchFamily="50" charset="-128"/>
                          <a:ea typeface="ＭＳ Ｐゴシック" panose="020B0600070205080204" pitchFamily="50" charset="-128"/>
                        </a:rPr>
                        <a:t>１</a:t>
                      </a:r>
                      <a:r>
                        <a:rPr kumimoji="1" lang="en-US" altLang="ja-JP" sz="1000" dirty="0" smtClean="0">
                          <a:solidFill>
                            <a:schemeClr val="tx1"/>
                          </a:solidFill>
                          <a:latin typeface="ＭＳ Ｐゴシック" panose="020B0600070205080204" pitchFamily="50" charset="-128"/>
                          <a:ea typeface="ＭＳ Ｐゴシック" panose="020B0600070205080204" pitchFamily="50" charset="-128"/>
                        </a:rPr>
                        <a:t>-</a:t>
                      </a:r>
                      <a:r>
                        <a:rPr kumimoji="1" lang="ja-JP" altLang="en-US" sz="1000" dirty="0" smtClean="0">
                          <a:solidFill>
                            <a:schemeClr val="tx1"/>
                          </a:solidFill>
                          <a:latin typeface="ＭＳ Ｐゴシック" panose="020B0600070205080204" pitchFamily="50" charset="-128"/>
                          <a:ea typeface="ＭＳ Ｐゴシック" panose="020B0600070205080204" pitchFamily="50" charset="-128"/>
                        </a:rPr>
                        <a:t>（２）</a:t>
                      </a:r>
                      <a:endParaRPr kumimoji="1" lang="ja-JP" altLang="en-US" sz="1000" dirty="0">
                        <a:solidFill>
                          <a:schemeClr val="tx1"/>
                        </a:solidFill>
                        <a:latin typeface="ＭＳ Ｐゴシック" panose="020B0600070205080204" pitchFamily="50" charset="-128"/>
                        <a:ea typeface="ＭＳ Ｐゴシック" panose="020B0600070205080204" pitchFamily="50" charset="-128"/>
                      </a:endParaRPr>
                    </a:p>
                  </a:txBody>
                  <a:tcPr marL="0" marR="179962" marT="0" marB="0" anchor="ctr" horzOverflow="overflow"/>
                </a:tc>
                <a:extLst>
                  <a:ext uri="{0D108BD9-81ED-4DB2-BD59-A6C34878D82A}">
                    <a16:rowId xmlns:a16="http://schemas.microsoft.com/office/drawing/2014/main" val="2271032148"/>
                  </a:ext>
                </a:extLst>
              </a:tr>
              <a:tr h="182872">
                <a:tc>
                  <a:txBody>
                    <a:bodyPr/>
                    <a:lstStyle/>
                    <a:p>
                      <a:pPr marL="0" marR="0" lvl="0" indent="0" algn="ctr" defTabSz="987425" rtl="0" eaLnBrk="0" fontAlgn="base" latinLnBrk="0" hangingPunct="0">
                        <a:lnSpc>
                          <a:spcPct val="100000"/>
                        </a:lnSpc>
                        <a:spcBef>
                          <a:spcPct val="20000"/>
                        </a:spcBef>
                        <a:spcAft>
                          <a:spcPct val="0"/>
                        </a:spcAft>
                        <a:buClr>
                          <a:schemeClr val="accent1"/>
                        </a:buClr>
                        <a:buSzTx/>
                        <a:buFont typeface="Wingdings" pitchFamily="2" charset="2"/>
                        <a:buNone/>
                        <a:tabLst/>
                      </a:pPr>
                      <a:r>
                        <a:rPr kumimoji="0" lang="ja-JP" altLang="en-US" sz="1000" u="none" strike="noStrike" cap="none" normalizeH="0" baseline="0" dirty="0" smtClean="0">
                          <a:ln>
                            <a:noFill/>
                          </a:ln>
                          <a:solidFill>
                            <a:schemeClr val="tx1"/>
                          </a:solidFill>
                          <a:effectLst/>
                          <a:latin typeface="ＭＳ Ｐゴシック" panose="020B0600070205080204" pitchFamily="50" charset="-128"/>
                          <a:ea typeface="ＭＳ Ｐゴシック" panose="020B0600070205080204" pitchFamily="50" charset="-128"/>
                        </a:rPr>
                        <a:t>③</a:t>
                      </a:r>
                      <a:endParaRPr kumimoji="0" lang="en-US" altLang="ja-JP" sz="1000" u="none" strike="noStrike" cap="none" normalizeH="0" baseline="0" dirty="0" smtClean="0">
                        <a:ln>
                          <a:noFill/>
                        </a:ln>
                        <a:solidFill>
                          <a:schemeClr val="tx1"/>
                        </a:solidFill>
                        <a:effectLst/>
                        <a:latin typeface="ＭＳ Ｐゴシック" panose="020B0600070205080204" pitchFamily="50" charset="-128"/>
                        <a:ea typeface="ＭＳ Ｐゴシック" panose="020B0600070205080204" pitchFamily="50" charset="-128"/>
                      </a:endParaRPr>
                    </a:p>
                  </a:txBody>
                  <a:tcPr marL="10801" marR="18000" marT="0" marB="0" anchor="ctr" horzOverflow="overflow"/>
                </a:tc>
                <a:tc>
                  <a:txBody>
                    <a:bodyPr/>
                    <a:lstStyle/>
                    <a:p>
                      <a:pPr marL="0" marR="0" lvl="0" indent="0" algn="ctr" defTabSz="987425" rtl="0" eaLnBrk="0" fontAlgn="base" latinLnBrk="0" hangingPunct="0">
                        <a:lnSpc>
                          <a:spcPct val="100000"/>
                        </a:lnSpc>
                        <a:spcBef>
                          <a:spcPct val="20000"/>
                        </a:spcBef>
                        <a:spcAft>
                          <a:spcPct val="0"/>
                        </a:spcAft>
                        <a:buClr>
                          <a:schemeClr val="accent1"/>
                        </a:buClr>
                        <a:buSzTx/>
                        <a:buFont typeface="Wingdings" pitchFamily="2" charset="2"/>
                        <a:buNone/>
                        <a:tabLst/>
                      </a:pPr>
                      <a:r>
                        <a:rPr kumimoji="0" lang="ja-JP" altLang="en-US" sz="1000" u="none" strike="noStrike" cap="none" normalizeH="0" baseline="0" dirty="0" smtClean="0">
                          <a:ln>
                            <a:noFill/>
                          </a:ln>
                          <a:effectLst/>
                        </a:rPr>
                        <a:t>モニター付インターホン</a:t>
                      </a:r>
                      <a:endParaRPr kumimoji="0" lang="en-US" altLang="ja-JP" sz="1000" u="none" strike="noStrike" cap="none" normalizeH="0" baseline="0" dirty="0" smtClean="0">
                        <a:ln>
                          <a:noFill/>
                        </a:ln>
                        <a:effectLst/>
                      </a:endParaRPr>
                    </a:p>
                    <a:p>
                      <a:pPr marL="0" marR="0" lvl="0" indent="0" algn="ctr" defTabSz="987425" rtl="0" eaLnBrk="0" fontAlgn="base" latinLnBrk="0" hangingPunct="0">
                        <a:lnSpc>
                          <a:spcPct val="100000"/>
                        </a:lnSpc>
                        <a:spcBef>
                          <a:spcPct val="20000"/>
                        </a:spcBef>
                        <a:spcAft>
                          <a:spcPct val="0"/>
                        </a:spcAft>
                        <a:buClr>
                          <a:schemeClr val="accent1"/>
                        </a:buClr>
                        <a:buSzTx/>
                        <a:buFont typeface="Wingdings" pitchFamily="2" charset="2"/>
                        <a:buNone/>
                        <a:tabLst/>
                      </a:pPr>
                      <a:r>
                        <a:rPr kumimoji="0" lang="ja-JP" altLang="en-US" sz="1000" u="none" strike="noStrike" cap="none" normalizeH="0" baseline="0" dirty="0" smtClean="0">
                          <a:ln>
                            <a:noFill/>
                          </a:ln>
                          <a:effectLst/>
                        </a:rPr>
                        <a:t>設置戸数</a:t>
                      </a:r>
                      <a:endParaRPr kumimoji="0" lang="en-US" altLang="ja-JP" sz="1000" u="none" strike="noStrike" cap="none" normalizeH="0" baseline="0" dirty="0" smtClean="0">
                        <a:ln>
                          <a:noFill/>
                        </a:ln>
                        <a:solidFill>
                          <a:srgbClr val="000000"/>
                        </a:solidFill>
                        <a:effectLst/>
                        <a:latin typeface="ＭＳ Ｐゴシック" panose="020B0600070205080204" pitchFamily="50" charset="-128"/>
                        <a:ea typeface="ＭＳ Ｐゴシック" panose="020B0600070205080204" pitchFamily="50" charset="-128"/>
                      </a:endParaRPr>
                    </a:p>
                  </a:txBody>
                  <a:tcPr marL="10801" marR="18000" marT="0" marB="0" anchor="ctr" horzOverflow="overflow"/>
                </a:tc>
                <a:tc>
                  <a:txBody>
                    <a:bodyPr/>
                    <a:lstStyle/>
                    <a:p>
                      <a:pPr marL="0" marR="0" lvl="0" indent="0" algn="ctr" defTabSz="987425" rtl="0" eaLnBrk="0" fontAlgn="ctr" latinLnBrk="0" hangingPunct="0">
                        <a:lnSpc>
                          <a:spcPct val="100000"/>
                        </a:lnSpc>
                        <a:spcBef>
                          <a:spcPct val="0"/>
                        </a:spcBef>
                        <a:spcAft>
                          <a:spcPct val="0"/>
                        </a:spcAft>
                        <a:buClr>
                          <a:srgbClr val="5BCC00"/>
                        </a:buClr>
                        <a:buSzTx/>
                        <a:buFont typeface="Wingdings" pitchFamily="2" charset="2"/>
                        <a:buNone/>
                        <a:tabLst/>
                      </a:pPr>
                      <a:r>
                        <a:rPr kumimoji="0" lang="en-US" altLang="ja-JP" sz="1000" u="none" strike="noStrike" cap="none" normalizeH="0" baseline="0" dirty="0" smtClean="0">
                          <a:ln>
                            <a:noFill/>
                          </a:ln>
                          <a:effectLst/>
                        </a:rPr>
                        <a:t>   186</a:t>
                      </a:r>
                      <a:r>
                        <a:rPr kumimoji="0" lang="ja-JP" altLang="en-US" sz="1000" u="none" strike="noStrike" cap="none" normalizeH="0" baseline="0" dirty="0" smtClean="0">
                          <a:ln>
                            <a:noFill/>
                          </a:ln>
                          <a:effectLst/>
                        </a:rPr>
                        <a:t>戸（</a:t>
                      </a:r>
                      <a:r>
                        <a:rPr kumimoji="0" lang="en-US" altLang="ja-JP" sz="1000" u="none" strike="noStrike" cap="none" normalizeH="0" baseline="0" dirty="0" smtClean="0">
                          <a:ln>
                            <a:noFill/>
                          </a:ln>
                          <a:effectLst/>
                        </a:rPr>
                        <a:t>R3</a:t>
                      </a:r>
                      <a:r>
                        <a:rPr kumimoji="0" lang="ja-JP" altLang="en-US" sz="1000" u="none" strike="noStrike" cap="none" normalizeH="0" baseline="0" dirty="0" smtClean="0">
                          <a:ln>
                            <a:noFill/>
                          </a:ln>
                          <a:effectLst/>
                        </a:rPr>
                        <a:t>見込）</a:t>
                      </a:r>
                      <a:endParaRPr kumimoji="0" lang="en-US" altLang="ja-JP" sz="1000" b="0" i="0" u="none" strike="noStrike" cap="none" normalizeH="0" baseline="0" dirty="0" smtClean="0">
                        <a:ln>
                          <a:noFill/>
                        </a:ln>
                        <a:solidFill>
                          <a:schemeClr val="tx1"/>
                        </a:solidFill>
                        <a:effectLst/>
                        <a:latin typeface="ＭＳ Ｐゴシック" panose="020B0600070205080204" pitchFamily="50" charset="-128"/>
                        <a:ea typeface="ＭＳ Ｐゴシック" panose="020B0600070205080204" pitchFamily="50" charset="-128"/>
                      </a:endParaRPr>
                    </a:p>
                  </a:txBody>
                  <a:tcPr marL="0" marR="179962" marT="0" marB="0" anchor="ctr" horzOverflow="overflow"/>
                </a:tc>
                <a:tc>
                  <a:txBody>
                    <a:bodyPr/>
                    <a:lstStyle/>
                    <a:p>
                      <a:pPr marL="0" marR="0" lvl="0" indent="0" algn="ctr" defTabSz="914400" rtl="0" eaLnBrk="0" fontAlgn="ctr" latinLnBrk="0" hangingPunct="0">
                        <a:lnSpc>
                          <a:spcPct val="100000"/>
                        </a:lnSpc>
                        <a:spcBef>
                          <a:spcPct val="0"/>
                        </a:spcBef>
                        <a:spcAft>
                          <a:spcPct val="0"/>
                        </a:spcAft>
                        <a:buClr>
                          <a:srgbClr val="5BCC00"/>
                        </a:buClr>
                        <a:buSzTx/>
                        <a:buFont typeface="Wingdings" pitchFamily="2" charset="2"/>
                        <a:buNone/>
                        <a:tabLst/>
                      </a:pPr>
                      <a:r>
                        <a:rPr kumimoji="0" lang="en-US" altLang="ja-JP" sz="1000" u="none" strike="noStrike" cap="none" normalizeH="0" baseline="0" dirty="0" smtClean="0">
                          <a:ln>
                            <a:noFill/>
                          </a:ln>
                          <a:effectLst/>
                        </a:rPr>
                        <a:t>4,000</a:t>
                      </a:r>
                      <a:r>
                        <a:rPr kumimoji="0" lang="ja-JP" altLang="en-US" sz="1000" u="none" strike="noStrike" cap="none" normalizeH="0" baseline="0" dirty="0" smtClean="0">
                          <a:ln>
                            <a:noFill/>
                          </a:ln>
                          <a:effectLst/>
                        </a:rPr>
                        <a:t>戸（～</a:t>
                      </a:r>
                      <a:r>
                        <a:rPr kumimoji="0" lang="en-US" altLang="ja-JP" sz="1000" u="none" strike="noStrike" cap="none" normalizeH="0" baseline="0" dirty="0" smtClean="0">
                          <a:ln>
                            <a:noFill/>
                          </a:ln>
                          <a:effectLst/>
                        </a:rPr>
                        <a:t>R13</a:t>
                      </a:r>
                      <a:r>
                        <a:rPr kumimoji="0" lang="ja-JP" altLang="en-US" sz="1000" u="none" strike="noStrike" cap="none" normalizeH="0" baseline="0" dirty="0" smtClean="0">
                          <a:ln>
                            <a:noFill/>
                          </a:ln>
                          <a:effectLst/>
                        </a:rPr>
                        <a:t>）</a:t>
                      </a:r>
                      <a:endParaRPr kumimoji="0" lang="en-US" altLang="ja-JP" sz="1000" u="none" strike="noStrike" cap="none" normalizeH="0" baseline="0" dirty="0" smtClean="0">
                        <a:ln>
                          <a:noFill/>
                        </a:ln>
                        <a:effectLst/>
                      </a:endParaRPr>
                    </a:p>
                    <a:p>
                      <a:pPr marL="0" marR="0" lvl="0" indent="0" algn="ctr" defTabSz="914400" rtl="0" eaLnBrk="0" fontAlgn="ctr" latinLnBrk="0" hangingPunct="0">
                        <a:lnSpc>
                          <a:spcPct val="100000"/>
                        </a:lnSpc>
                        <a:spcBef>
                          <a:spcPct val="0"/>
                        </a:spcBef>
                        <a:spcAft>
                          <a:spcPct val="0"/>
                        </a:spcAft>
                        <a:buClr>
                          <a:srgbClr val="5BCC00"/>
                        </a:buClr>
                        <a:buSzTx/>
                        <a:buFont typeface="Wingdings" pitchFamily="2" charset="2"/>
                        <a:buNone/>
                        <a:tabLst/>
                      </a:pPr>
                      <a:r>
                        <a:rPr kumimoji="0" lang="en-US" altLang="ja-JP" sz="1000" u="none" strike="noStrike" cap="none" normalizeH="0" baseline="0" dirty="0" smtClean="0">
                          <a:ln>
                            <a:noFill/>
                          </a:ln>
                          <a:effectLst/>
                        </a:rPr>
                        <a:t>400</a:t>
                      </a:r>
                      <a:r>
                        <a:rPr kumimoji="0" lang="ja-JP" altLang="en-US" sz="1000" u="none" strike="noStrike" cap="none" normalizeH="0" baseline="0" dirty="0" smtClean="0">
                          <a:ln>
                            <a:noFill/>
                          </a:ln>
                          <a:effectLst/>
                        </a:rPr>
                        <a:t>戸</a:t>
                      </a:r>
                      <a:r>
                        <a:rPr kumimoji="0" lang="en-US" altLang="ja-JP" sz="1000" u="none" strike="noStrike" cap="none" normalizeH="0" baseline="0" dirty="0" smtClean="0">
                          <a:ln>
                            <a:noFill/>
                          </a:ln>
                          <a:effectLst/>
                        </a:rPr>
                        <a:t>/</a:t>
                      </a:r>
                      <a:r>
                        <a:rPr kumimoji="0" lang="ja-JP" altLang="en-US" sz="1000" u="none" strike="noStrike" cap="none" normalizeH="0" baseline="0" dirty="0" smtClean="0">
                          <a:ln>
                            <a:noFill/>
                          </a:ln>
                          <a:effectLst/>
                        </a:rPr>
                        <a:t>年</a:t>
                      </a:r>
                      <a:endParaRPr kumimoji="0" lang="en-US" altLang="ja-JP" sz="1000" b="0" i="0" u="none" strike="noStrike" cap="none" normalizeH="0" baseline="0" dirty="0" smtClean="0">
                        <a:ln>
                          <a:noFill/>
                        </a:ln>
                        <a:solidFill>
                          <a:schemeClr val="tx1"/>
                        </a:solidFill>
                        <a:effectLst/>
                        <a:latin typeface="ＭＳ Ｐゴシック" panose="020B0600070205080204" pitchFamily="50" charset="-128"/>
                        <a:ea typeface="ＭＳ Ｐゴシック" panose="020B0600070205080204" pitchFamily="50" charset="-128"/>
                      </a:endParaRPr>
                    </a:p>
                  </a:txBody>
                  <a:tcPr marL="0" marR="179962" marT="0" marB="0" anchor="ctr" horzOverflow="overflow"/>
                </a:tc>
                <a:tc>
                  <a:txBody>
                    <a:bodyPr/>
                    <a:lstStyle/>
                    <a:p>
                      <a:r>
                        <a:rPr kumimoji="1" lang="ja-JP" altLang="en-US" sz="1000" dirty="0" smtClean="0"/>
                        <a:t> ・住戸リノベーション、計画修繕</a:t>
                      </a:r>
                      <a:endParaRPr kumimoji="1" lang="ja-JP" altLang="en-US" sz="1000" dirty="0">
                        <a:solidFill>
                          <a:schemeClr val="tx1"/>
                        </a:solidFill>
                        <a:latin typeface="ＭＳ Ｐゴシック" panose="020B0600070205080204" pitchFamily="50" charset="-128"/>
                        <a:ea typeface="ＭＳ Ｐゴシック" panose="020B0600070205080204" pitchFamily="50" charset="-128"/>
                      </a:endParaRPr>
                    </a:p>
                  </a:txBody>
                  <a:tcPr marL="0" marR="179962" marT="0" marB="0" anchor="ctr" horzOverflow="overflow"/>
                </a:tc>
                <a:tc>
                  <a:txBody>
                    <a:bodyPr/>
                    <a:lstStyle/>
                    <a:p>
                      <a:r>
                        <a:rPr kumimoji="1" lang="ja-JP" altLang="en-US" sz="1000" dirty="0" smtClean="0">
                          <a:solidFill>
                            <a:schemeClr val="tx1"/>
                          </a:solidFill>
                          <a:latin typeface="ＭＳ Ｐゴシック" panose="020B0600070205080204" pitchFamily="50" charset="-128"/>
                          <a:ea typeface="ＭＳ Ｐゴシック" panose="020B0600070205080204" pitchFamily="50" charset="-128"/>
                        </a:rPr>
                        <a:t>　</a:t>
                      </a:r>
                      <a:r>
                        <a:rPr kumimoji="1" lang="en-US" altLang="ja-JP" sz="1000" dirty="0" smtClean="0">
                          <a:solidFill>
                            <a:schemeClr val="tx1"/>
                          </a:solidFill>
                          <a:latin typeface="ＭＳ Ｐゴシック" panose="020B0600070205080204" pitchFamily="50" charset="-128"/>
                          <a:ea typeface="ＭＳ Ｐゴシック" panose="020B0600070205080204" pitchFamily="50" charset="-128"/>
                        </a:rPr>
                        <a:t>Ⅰ-</a:t>
                      </a:r>
                      <a:r>
                        <a:rPr kumimoji="1" lang="ja-JP" altLang="en-US" sz="1000" dirty="0" smtClean="0">
                          <a:solidFill>
                            <a:schemeClr val="tx1"/>
                          </a:solidFill>
                          <a:latin typeface="ＭＳ Ｐゴシック" panose="020B0600070205080204" pitchFamily="50" charset="-128"/>
                          <a:ea typeface="ＭＳ Ｐゴシック" panose="020B0600070205080204" pitchFamily="50" charset="-128"/>
                        </a:rPr>
                        <a:t>１</a:t>
                      </a:r>
                      <a:r>
                        <a:rPr kumimoji="1" lang="en-US" altLang="ja-JP" sz="1000" dirty="0" smtClean="0">
                          <a:solidFill>
                            <a:schemeClr val="tx1"/>
                          </a:solidFill>
                          <a:latin typeface="ＭＳ Ｐゴシック" panose="020B0600070205080204" pitchFamily="50" charset="-128"/>
                          <a:ea typeface="ＭＳ Ｐゴシック" panose="020B0600070205080204" pitchFamily="50" charset="-128"/>
                        </a:rPr>
                        <a:t>-</a:t>
                      </a:r>
                      <a:r>
                        <a:rPr kumimoji="1" lang="ja-JP" altLang="en-US" sz="1000" dirty="0" smtClean="0">
                          <a:solidFill>
                            <a:schemeClr val="tx1"/>
                          </a:solidFill>
                          <a:latin typeface="ＭＳ Ｐゴシック" panose="020B0600070205080204" pitchFamily="50" charset="-128"/>
                          <a:ea typeface="ＭＳ Ｐゴシック" panose="020B0600070205080204" pitchFamily="50" charset="-128"/>
                        </a:rPr>
                        <a:t>（３）</a:t>
                      </a:r>
                      <a:endParaRPr kumimoji="1" lang="ja-JP" altLang="en-US" sz="1000" dirty="0">
                        <a:solidFill>
                          <a:schemeClr val="tx1"/>
                        </a:solidFill>
                        <a:latin typeface="ＭＳ Ｐゴシック" panose="020B0600070205080204" pitchFamily="50" charset="-128"/>
                        <a:ea typeface="ＭＳ Ｐゴシック" panose="020B0600070205080204" pitchFamily="50" charset="-128"/>
                      </a:endParaRPr>
                    </a:p>
                  </a:txBody>
                  <a:tcPr marL="0" marR="179962" marT="0" marB="0" anchor="ctr" horzOverflow="overflow"/>
                </a:tc>
                <a:extLst>
                  <a:ext uri="{0D108BD9-81ED-4DB2-BD59-A6C34878D82A}">
                    <a16:rowId xmlns:a16="http://schemas.microsoft.com/office/drawing/2014/main" val="845502358"/>
                  </a:ext>
                </a:extLst>
              </a:tr>
              <a:tr h="182872">
                <a:tc>
                  <a:txBody>
                    <a:bodyPr/>
                    <a:lstStyle/>
                    <a:p>
                      <a:pPr marL="0" marR="0" lvl="0" indent="0" algn="ctr" defTabSz="987425" rtl="0" eaLnBrk="0" fontAlgn="base" latinLnBrk="0" hangingPunct="0">
                        <a:lnSpc>
                          <a:spcPct val="100000"/>
                        </a:lnSpc>
                        <a:spcBef>
                          <a:spcPct val="20000"/>
                        </a:spcBef>
                        <a:spcAft>
                          <a:spcPct val="0"/>
                        </a:spcAft>
                        <a:buClr>
                          <a:schemeClr val="accent1"/>
                        </a:buClr>
                        <a:buSzTx/>
                        <a:buFont typeface="Wingdings" pitchFamily="2" charset="2"/>
                        <a:buNone/>
                        <a:tabLst/>
                        <a:defRPr/>
                      </a:pPr>
                      <a:r>
                        <a:rPr kumimoji="0" lang="ja-JP" altLang="en-US" sz="1000" b="0" i="0" u="none" strike="noStrike" cap="none" normalizeH="0" baseline="0" dirty="0" smtClean="0">
                          <a:ln>
                            <a:noFill/>
                          </a:ln>
                          <a:solidFill>
                            <a:schemeClr val="tx1"/>
                          </a:solidFill>
                          <a:effectLst/>
                          <a:latin typeface="ＭＳ Ｐゴシック" panose="020B0600070205080204" pitchFamily="50" charset="-128"/>
                          <a:ea typeface="ＭＳ Ｐゴシック" panose="020B0600070205080204" pitchFamily="50" charset="-128"/>
                        </a:rPr>
                        <a:t>④</a:t>
                      </a:r>
                    </a:p>
                  </a:txBody>
                  <a:tcPr marL="10801" marR="18000" marT="0" marB="0" anchor="ctr" horzOverflow="overflow"/>
                </a:tc>
                <a:tc>
                  <a:txBody>
                    <a:bodyPr/>
                    <a:lstStyle/>
                    <a:p>
                      <a:pPr marL="0" marR="0" lvl="0" indent="0" algn="ctr" defTabSz="987425" rtl="0" eaLnBrk="0" fontAlgn="base" latinLnBrk="0" hangingPunct="0">
                        <a:lnSpc>
                          <a:spcPct val="100000"/>
                        </a:lnSpc>
                        <a:spcBef>
                          <a:spcPct val="20000"/>
                        </a:spcBef>
                        <a:spcAft>
                          <a:spcPct val="0"/>
                        </a:spcAft>
                        <a:buClr>
                          <a:schemeClr val="accent1"/>
                        </a:buClr>
                        <a:buSzTx/>
                        <a:buFont typeface="Wingdings" pitchFamily="2" charset="2"/>
                        <a:buNone/>
                        <a:tabLst/>
                        <a:defRPr/>
                      </a:pPr>
                      <a:r>
                        <a:rPr kumimoji="0" lang="ja-JP" altLang="en-US" sz="1000" u="none" strike="noStrike" cap="none" normalizeH="0" baseline="0" dirty="0" smtClean="0">
                          <a:ln>
                            <a:noFill/>
                          </a:ln>
                          <a:effectLst/>
                        </a:rPr>
                        <a:t>住戸リノベーション</a:t>
                      </a:r>
                      <a:endParaRPr kumimoji="0" lang="en-US" altLang="ja-JP" sz="1000" u="none" strike="noStrike" cap="none" normalizeH="0" baseline="0" dirty="0" smtClean="0">
                        <a:ln>
                          <a:noFill/>
                        </a:ln>
                        <a:effectLst/>
                      </a:endParaRPr>
                    </a:p>
                    <a:p>
                      <a:pPr marL="0" marR="0" lvl="0" indent="0" algn="ctr" defTabSz="987425" rtl="0" eaLnBrk="0" fontAlgn="base" latinLnBrk="0" hangingPunct="0">
                        <a:lnSpc>
                          <a:spcPct val="100000"/>
                        </a:lnSpc>
                        <a:spcBef>
                          <a:spcPct val="20000"/>
                        </a:spcBef>
                        <a:spcAft>
                          <a:spcPct val="0"/>
                        </a:spcAft>
                        <a:buClr>
                          <a:schemeClr val="accent1"/>
                        </a:buClr>
                        <a:buSzTx/>
                        <a:buFont typeface="Wingdings" pitchFamily="2" charset="2"/>
                        <a:buNone/>
                        <a:tabLst/>
                        <a:defRPr/>
                      </a:pPr>
                      <a:r>
                        <a:rPr kumimoji="0" lang="ja-JP" altLang="en-US" sz="1000" u="none" strike="noStrike" cap="none" normalizeH="0" baseline="0" dirty="0" smtClean="0">
                          <a:ln>
                            <a:noFill/>
                          </a:ln>
                          <a:effectLst/>
                        </a:rPr>
                        <a:t>実施戸数</a:t>
                      </a:r>
                      <a:endParaRPr kumimoji="0" lang="ja-JP" altLang="en-US" sz="1000" b="0" i="0" u="none" strike="noStrike" cap="none" normalizeH="0" baseline="0" dirty="0" smtClean="0">
                        <a:ln>
                          <a:noFill/>
                        </a:ln>
                        <a:solidFill>
                          <a:srgbClr val="000000"/>
                        </a:solidFill>
                        <a:effectLst/>
                        <a:latin typeface="ＭＳ Ｐゴシック" panose="020B0600070205080204" pitchFamily="50" charset="-128"/>
                        <a:ea typeface="ＭＳ Ｐゴシック" panose="020B0600070205080204" pitchFamily="50" charset="-128"/>
                      </a:endParaRPr>
                    </a:p>
                  </a:txBody>
                  <a:tcPr marL="10801" marR="18000" marT="0" marB="0" anchor="ctr" horzOverflow="overflow"/>
                </a:tc>
                <a:tc>
                  <a:txBody>
                    <a:bodyPr/>
                    <a:lstStyle/>
                    <a:p>
                      <a:pPr marL="0" marR="0" lvl="0" indent="0" algn="ctr" defTabSz="987425" rtl="0" eaLnBrk="0" fontAlgn="ctr" latinLnBrk="0" hangingPunct="0">
                        <a:lnSpc>
                          <a:spcPct val="100000"/>
                        </a:lnSpc>
                        <a:spcBef>
                          <a:spcPct val="0"/>
                        </a:spcBef>
                        <a:spcAft>
                          <a:spcPct val="0"/>
                        </a:spcAft>
                        <a:buClr>
                          <a:srgbClr val="5BCC00"/>
                        </a:buClr>
                        <a:buSzTx/>
                        <a:buFont typeface="Wingdings" pitchFamily="2" charset="2"/>
                        <a:buNone/>
                        <a:tabLst/>
                      </a:pPr>
                      <a:r>
                        <a:rPr kumimoji="0" lang="en-US" altLang="ja-JP" sz="1000" u="none" strike="noStrike" cap="none" normalizeH="0" baseline="0" dirty="0" smtClean="0">
                          <a:ln>
                            <a:noFill/>
                          </a:ln>
                          <a:effectLst/>
                        </a:rPr>
                        <a:t>186</a:t>
                      </a:r>
                      <a:r>
                        <a:rPr kumimoji="0" lang="ja-JP" altLang="en-US" sz="1000" u="none" strike="noStrike" cap="none" normalizeH="0" baseline="0" dirty="0" smtClean="0">
                          <a:ln>
                            <a:noFill/>
                          </a:ln>
                          <a:effectLst/>
                        </a:rPr>
                        <a:t>戸（</a:t>
                      </a:r>
                      <a:r>
                        <a:rPr kumimoji="0" lang="en-US" altLang="ja-JP" sz="1000" u="none" strike="noStrike" cap="none" normalizeH="0" baseline="0" dirty="0" smtClean="0">
                          <a:ln>
                            <a:noFill/>
                          </a:ln>
                          <a:effectLst/>
                        </a:rPr>
                        <a:t>R3</a:t>
                      </a:r>
                      <a:r>
                        <a:rPr kumimoji="0" lang="ja-JP" altLang="en-US" sz="1000" u="none" strike="noStrike" cap="none" normalizeH="0" baseline="0" dirty="0" smtClean="0">
                          <a:ln>
                            <a:noFill/>
                          </a:ln>
                          <a:effectLst/>
                        </a:rPr>
                        <a:t>見込）</a:t>
                      </a:r>
                      <a:endParaRPr kumimoji="0" lang="en-US" altLang="ja-JP" sz="1000" b="0" i="0" u="none" strike="noStrike" cap="none" normalizeH="0" baseline="0" dirty="0" smtClean="0">
                        <a:ln>
                          <a:noFill/>
                        </a:ln>
                        <a:solidFill>
                          <a:schemeClr val="tx1"/>
                        </a:solidFill>
                        <a:effectLst/>
                        <a:latin typeface="ＭＳ Ｐゴシック" panose="020B0600070205080204" pitchFamily="50" charset="-128"/>
                        <a:ea typeface="ＭＳ Ｐゴシック" panose="020B0600070205080204" pitchFamily="50" charset="-128"/>
                      </a:endParaRPr>
                    </a:p>
                  </a:txBody>
                  <a:tcPr marL="17995" marR="17995" marT="0" marB="0" anchor="ctr" horzOverflow="overflow"/>
                </a:tc>
                <a:tc>
                  <a:txBody>
                    <a:bodyPr/>
                    <a:lstStyle/>
                    <a:p>
                      <a:pPr marL="0" marR="0" lvl="0" indent="0" algn="ctr" defTabSz="914400" rtl="0" eaLnBrk="0" fontAlgn="ctr" latinLnBrk="0" hangingPunct="0">
                        <a:lnSpc>
                          <a:spcPct val="100000"/>
                        </a:lnSpc>
                        <a:spcBef>
                          <a:spcPct val="0"/>
                        </a:spcBef>
                        <a:spcAft>
                          <a:spcPct val="0"/>
                        </a:spcAft>
                        <a:buClr>
                          <a:srgbClr val="5BCC00"/>
                        </a:buClr>
                        <a:buSzTx/>
                        <a:buFont typeface="Wingdings" pitchFamily="2" charset="2"/>
                        <a:buNone/>
                        <a:tabLst/>
                      </a:pPr>
                      <a:r>
                        <a:rPr kumimoji="0" lang="en-US" altLang="ja-JP" sz="1000" u="none" strike="noStrike" cap="none" normalizeH="0" baseline="0" dirty="0" smtClean="0">
                          <a:ln>
                            <a:noFill/>
                          </a:ln>
                          <a:effectLst/>
                        </a:rPr>
                        <a:t>2,500</a:t>
                      </a:r>
                      <a:r>
                        <a:rPr kumimoji="0" lang="ja-JP" altLang="en-US" sz="1000" u="none" strike="noStrike" cap="none" normalizeH="0" baseline="0" dirty="0" smtClean="0">
                          <a:ln>
                            <a:noFill/>
                          </a:ln>
                          <a:effectLst/>
                        </a:rPr>
                        <a:t>戸（～</a:t>
                      </a:r>
                      <a:r>
                        <a:rPr kumimoji="0" lang="en-US" altLang="ja-JP" sz="1000" u="none" strike="noStrike" cap="none" normalizeH="0" baseline="0" dirty="0" smtClean="0">
                          <a:ln>
                            <a:noFill/>
                          </a:ln>
                          <a:effectLst/>
                        </a:rPr>
                        <a:t>R13</a:t>
                      </a:r>
                      <a:r>
                        <a:rPr kumimoji="0" lang="ja-JP" altLang="en-US" sz="1000" u="none" strike="noStrike" cap="none" normalizeH="0" baseline="0" dirty="0" smtClean="0">
                          <a:ln>
                            <a:noFill/>
                          </a:ln>
                          <a:effectLst/>
                        </a:rPr>
                        <a:t>）</a:t>
                      </a:r>
                    </a:p>
                    <a:p>
                      <a:pPr marL="0" marR="0" lvl="0" indent="0" algn="ctr" defTabSz="914400" rtl="0" eaLnBrk="0" fontAlgn="ctr" latinLnBrk="0" hangingPunct="0">
                        <a:lnSpc>
                          <a:spcPct val="100000"/>
                        </a:lnSpc>
                        <a:spcBef>
                          <a:spcPct val="0"/>
                        </a:spcBef>
                        <a:spcAft>
                          <a:spcPct val="0"/>
                        </a:spcAft>
                        <a:buClr>
                          <a:srgbClr val="5BCC00"/>
                        </a:buClr>
                        <a:buSzTx/>
                        <a:buFont typeface="Wingdings" pitchFamily="2" charset="2"/>
                        <a:buNone/>
                        <a:tabLst/>
                      </a:pPr>
                      <a:r>
                        <a:rPr kumimoji="0" lang="en-US" altLang="ja-JP" sz="1000" u="none" strike="noStrike" cap="none" normalizeH="0" baseline="0" dirty="0" smtClean="0">
                          <a:ln>
                            <a:noFill/>
                          </a:ln>
                          <a:effectLst/>
                        </a:rPr>
                        <a:t>250</a:t>
                      </a:r>
                      <a:r>
                        <a:rPr kumimoji="0" lang="ja-JP" altLang="en-US" sz="1000" u="none" strike="noStrike" cap="none" normalizeH="0" baseline="0" dirty="0" smtClean="0">
                          <a:ln>
                            <a:noFill/>
                          </a:ln>
                          <a:effectLst/>
                        </a:rPr>
                        <a:t>戸</a:t>
                      </a:r>
                      <a:r>
                        <a:rPr kumimoji="0" lang="en-US" altLang="ja-JP" sz="1000" u="none" strike="noStrike" cap="none" normalizeH="0" baseline="0" dirty="0" smtClean="0">
                          <a:ln>
                            <a:noFill/>
                          </a:ln>
                          <a:effectLst/>
                        </a:rPr>
                        <a:t>/</a:t>
                      </a:r>
                      <a:r>
                        <a:rPr kumimoji="0" lang="ja-JP" altLang="en-US" sz="1000" u="none" strike="noStrike" cap="none" normalizeH="0" baseline="0" dirty="0" smtClean="0">
                          <a:ln>
                            <a:noFill/>
                          </a:ln>
                          <a:effectLst/>
                        </a:rPr>
                        <a:t>年</a:t>
                      </a:r>
                      <a:endParaRPr kumimoji="0" lang="en-US" altLang="ja-JP" sz="1000" b="0" i="0" u="none" strike="noStrike" cap="none" normalizeH="0" baseline="0" dirty="0" smtClean="0">
                        <a:ln>
                          <a:noFill/>
                        </a:ln>
                        <a:solidFill>
                          <a:srgbClr val="000000"/>
                        </a:solidFill>
                        <a:effectLst/>
                        <a:latin typeface="ＭＳ Ｐゴシック" panose="020B0600070205080204" pitchFamily="50" charset="-128"/>
                        <a:ea typeface="ＭＳ Ｐゴシック" panose="020B0600070205080204" pitchFamily="50" charset="-128"/>
                      </a:endParaRPr>
                    </a:p>
                  </a:txBody>
                  <a:tcPr marL="17995" marR="17995" marT="0" marB="0" anchor="ctr" horzOverflow="overflow"/>
                </a:tc>
                <a:tc>
                  <a:txBody>
                    <a:bodyPr/>
                    <a:lstStyle/>
                    <a:p>
                      <a:pPr marL="0" marR="0" lvl="0" indent="0" algn="l" defTabSz="914400" rtl="0" eaLnBrk="0" fontAlgn="ctr" latinLnBrk="0" hangingPunct="0">
                        <a:lnSpc>
                          <a:spcPct val="100000"/>
                        </a:lnSpc>
                        <a:spcBef>
                          <a:spcPct val="0"/>
                        </a:spcBef>
                        <a:spcAft>
                          <a:spcPct val="0"/>
                        </a:spcAft>
                        <a:buClr>
                          <a:srgbClr val="5BCC00"/>
                        </a:buClr>
                        <a:buSzTx/>
                        <a:buFont typeface="Wingdings" pitchFamily="2" charset="2"/>
                        <a:buNone/>
                        <a:tabLst/>
                        <a:defRPr/>
                      </a:pPr>
                      <a:r>
                        <a:rPr kumimoji="1" lang="ja-JP" altLang="en-US" sz="1000" dirty="0" smtClean="0"/>
                        <a:t> ・多様なニーズに対応した住まいの提供</a:t>
                      </a:r>
                      <a:endParaRPr kumimoji="1" lang="en-US" altLang="ja-JP" sz="1000" dirty="0" smtClean="0">
                        <a:solidFill>
                          <a:schemeClr val="tx1"/>
                        </a:solidFill>
                        <a:latin typeface="ＭＳ Ｐゴシック" panose="020B0600070205080204" pitchFamily="50" charset="-128"/>
                        <a:ea typeface="ＭＳ Ｐゴシック" panose="020B0600070205080204" pitchFamily="50" charset="-128"/>
                      </a:endParaRPr>
                    </a:p>
                  </a:txBody>
                  <a:tcPr marL="17995" marR="17995" marT="0" marB="0" anchor="ctr" horzOverflow="overflow"/>
                </a:tc>
                <a:tc>
                  <a:txBody>
                    <a:bodyPr/>
                    <a:lstStyle/>
                    <a:p>
                      <a:pPr marL="0" marR="0" lvl="0" indent="0" algn="l" defTabSz="914400" rtl="0" eaLnBrk="0" fontAlgn="ctr" latinLnBrk="0" hangingPunct="0">
                        <a:lnSpc>
                          <a:spcPct val="100000"/>
                        </a:lnSpc>
                        <a:spcBef>
                          <a:spcPct val="0"/>
                        </a:spcBef>
                        <a:spcAft>
                          <a:spcPct val="0"/>
                        </a:spcAft>
                        <a:buClr>
                          <a:srgbClr val="5BCC00"/>
                        </a:buClr>
                        <a:buSzTx/>
                        <a:buFont typeface="Wingdings" pitchFamily="2" charset="2"/>
                        <a:buNone/>
                        <a:tabLst/>
                        <a:defRPr/>
                      </a:pPr>
                      <a:r>
                        <a:rPr kumimoji="1" lang="ja-JP" altLang="en-US" sz="1000" dirty="0" smtClean="0">
                          <a:solidFill>
                            <a:schemeClr val="tx1"/>
                          </a:solidFill>
                          <a:latin typeface="ＭＳ Ｐゴシック" panose="020B0600070205080204" pitchFamily="50" charset="-128"/>
                          <a:ea typeface="+mn-ea"/>
                        </a:rPr>
                        <a:t>　</a:t>
                      </a:r>
                      <a:r>
                        <a:rPr kumimoji="1" lang="en-US" altLang="ja-JP" sz="1000" dirty="0" smtClean="0">
                          <a:solidFill>
                            <a:schemeClr val="tx1"/>
                          </a:solidFill>
                          <a:latin typeface="ＭＳ Ｐゴシック" panose="020B0600070205080204" pitchFamily="50" charset="-128"/>
                          <a:ea typeface="+mn-ea"/>
                        </a:rPr>
                        <a:t>Ⅰ-</a:t>
                      </a:r>
                      <a:r>
                        <a:rPr kumimoji="1" lang="ja-JP" altLang="en-US" sz="1000" dirty="0" smtClean="0">
                          <a:solidFill>
                            <a:schemeClr val="tx1"/>
                          </a:solidFill>
                          <a:latin typeface="ＭＳ Ｐゴシック" panose="020B0600070205080204" pitchFamily="50" charset="-128"/>
                          <a:ea typeface="+mn-ea"/>
                        </a:rPr>
                        <a:t>１</a:t>
                      </a:r>
                      <a:r>
                        <a:rPr kumimoji="1" lang="en-US" altLang="ja-JP" sz="1000" dirty="0" smtClean="0">
                          <a:solidFill>
                            <a:schemeClr val="tx1"/>
                          </a:solidFill>
                          <a:latin typeface="ＭＳ Ｐゴシック" panose="020B0600070205080204" pitchFamily="50" charset="-128"/>
                          <a:ea typeface="+mn-ea"/>
                        </a:rPr>
                        <a:t>-</a:t>
                      </a:r>
                      <a:r>
                        <a:rPr kumimoji="1" lang="ja-JP" altLang="en-US" sz="1000" dirty="0" smtClean="0">
                          <a:solidFill>
                            <a:schemeClr val="tx1"/>
                          </a:solidFill>
                          <a:latin typeface="ＭＳ Ｐゴシック" panose="020B0600070205080204" pitchFamily="50" charset="-128"/>
                          <a:ea typeface="+mn-ea"/>
                        </a:rPr>
                        <a:t>（３）</a:t>
                      </a:r>
                    </a:p>
                  </a:txBody>
                  <a:tcPr marL="17995" marR="17995" marT="0" marB="0" anchor="ctr" horzOverflow="overflow"/>
                </a:tc>
                <a:extLst>
                  <a:ext uri="{0D108BD9-81ED-4DB2-BD59-A6C34878D82A}">
                    <a16:rowId xmlns:a16="http://schemas.microsoft.com/office/drawing/2014/main" val="2871222947"/>
                  </a:ext>
                </a:extLst>
              </a:tr>
              <a:tr h="345427">
                <a:tc>
                  <a:txBody>
                    <a:bodyPr/>
                    <a:lstStyle/>
                    <a:p>
                      <a:pPr marL="0" marR="0" lvl="0" indent="0" algn="ctr" defTabSz="987425" rtl="0" eaLnBrk="0" fontAlgn="base" latinLnBrk="0" hangingPunct="0">
                        <a:lnSpc>
                          <a:spcPct val="100000"/>
                        </a:lnSpc>
                        <a:spcBef>
                          <a:spcPct val="20000"/>
                        </a:spcBef>
                        <a:spcAft>
                          <a:spcPct val="0"/>
                        </a:spcAft>
                        <a:buClr>
                          <a:schemeClr val="accent1"/>
                        </a:buClr>
                        <a:buSzTx/>
                        <a:buFont typeface="Wingdings" pitchFamily="2" charset="2"/>
                        <a:buNone/>
                        <a:tabLst/>
                        <a:defRPr/>
                      </a:pPr>
                      <a:r>
                        <a:rPr kumimoji="0" lang="ja-JP" altLang="en-US" sz="1000" b="0" i="0" u="none" strike="noStrike" cap="none" normalizeH="0" baseline="0" dirty="0" smtClean="0">
                          <a:ln>
                            <a:noFill/>
                          </a:ln>
                          <a:solidFill>
                            <a:schemeClr val="tx1"/>
                          </a:solidFill>
                          <a:effectLst/>
                          <a:latin typeface="ＭＳ Ｐゴシック" panose="020B0600070205080204" pitchFamily="50" charset="-128"/>
                          <a:ea typeface="ＭＳ Ｐゴシック" panose="020B0600070205080204" pitchFamily="50" charset="-128"/>
                        </a:rPr>
                        <a:t>⑤</a:t>
                      </a:r>
                    </a:p>
                  </a:txBody>
                  <a:tcPr marL="10801" marR="18000" marT="0" marB="0" anchor="ctr" horzOverflow="overflow"/>
                </a:tc>
                <a:tc>
                  <a:txBody>
                    <a:bodyPr/>
                    <a:lstStyle/>
                    <a:p>
                      <a:pPr marL="0" marR="0" lvl="0" indent="0" algn="ctr" defTabSz="987425" rtl="0" eaLnBrk="0" fontAlgn="base" latinLnBrk="0" hangingPunct="0">
                        <a:lnSpc>
                          <a:spcPct val="100000"/>
                        </a:lnSpc>
                        <a:spcBef>
                          <a:spcPct val="20000"/>
                        </a:spcBef>
                        <a:spcAft>
                          <a:spcPct val="0"/>
                        </a:spcAft>
                        <a:buClr>
                          <a:schemeClr val="accent1"/>
                        </a:buClr>
                        <a:buSzTx/>
                        <a:buFont typeface="Wingdings" pitchFamily="2" charset="2"/>
                        <a:buNone/>
                        <a:tabLst/>
                      </a:pPr>
                      <a:r>
                        <a:rPr kumimoji="0" lang="en-US" altLang="ja-JP" sz="1000" u="none" strike="noStrike" cap="none" normalizeH="0" baseline="0" dirty="0" smtClean="0">
                          <a:ln>
                            <a:noFill/>
                          </a:ln>
                          <a:effectLst/>
                        </a:rPr>
                        <a:t>ZEH-M Oriented</a:t>
                      </a:r>
                      <a:r>
                        <a:rPr kumimoji="0" lang="ja-JP" altLang="en-US" sz="1000" u="none" strike="noStrike" cap="none" normalizeH="0" baseline="0" dirty="0" smtClean="0">
                          <a:ln>
                            <a:noFill/>
                          </a:ln>
                          <a:effectLst/>
                        </a:rPr>
                        <a:t>供給</a:t>
                      </a:r>
                      <a:endParaRPr kumimoji="0" lang="en-US" altLang="ja-JP" sz="1000" u="none" strike="noStrike" cap="none" normalizeH="0" baseline="0" dirty="0" smtClean="0">
                        <a:ln>
                          <a:noFill/>
                        </a:ln>
                        <a:solidFill>
                          <a:srgbClr val="000000"/>
                        </a:solidFill>
                        <a:effectLst/>
                        <a:latin typeface="ＭＳ Ｐゴシック" panose="020B0600070205080204" pitchFamily="50" charset="-128"/>
                        <a:ea typeface="ＭＳ Ｐゴシック" panose="020B0600070205080204" pitchFamily="50" charset="-128"/>
                      </a:endParaRPr>
                    </a:p>
                  </a:txBody>
                  <a:tcPr marL="10801" marR="18000" marT="0" marB="0" anchor="ctr" horzOverflow="overflow"/>
                </a:tc>
                <a:tc>
                  <a:txBody>
                    <a:bodyPr/>
                    <a:lstStyle/>
                    <a:p>
                      <a:pPr marL="0" marR="0" lvl="0" indent="0" algn="ctr" defTabSz="914400" rtl="0" eaLnBrk="0" fontAlgn="ctr" latinLnBrk="0" hangingPunct="0">
                        <a:lnSpc>
                          <a:spcPct val="100000"/>
                        </a:lnSpc>
                        <a:spcBef>
                          <a:spcPct val="0"/>
                        </a:spcBef>
                        <a:spcAft>
                          <a:spcPct val="0"/>
                        </a:spcAft>
                        <a:buClr>
                          <a:srgbClr val="5BCC00"/>
                        </a:buClr>
                        <a:buSzTx/>
                        <a:buFont typeface="Wingdings" pitchFamily="2" charset="2"/>
                        <a:buNone/>
                        <a:tabLst/>
                        <a:defRPr/>
                      </a:pPr>
                      <a:r>
                        <a:rPr kumimoji="0" lang="en-US" altLang="ja-JP" sz="1000" u="none" strike="noStrike" cap="none" normalizeH="0" baseline="0" dirty="0" smtClean="0">
                          <a:ln>
                            <a:noFill/>
                          </a:ln>
                          <a:effectLst/>
                        </a:rPr>
                        <a:t>   ―</a:t>
                      </a:r>
                      <a:endParaRPr kumimoji="0" lang="en-US" altLang="ja-JP" sz="1000" b="0" i="0" u="none" strike="noStrike" cap="none" normalizeH="0" baseline="0" dirty="0" smtClean="0">
                        <a:ln>
                          <a:noFill/>
                        </a:ln>
                        <a:solidFill>
                          <a:schemeClr val="tx1"/>
                        </a:solidFill>
                        <a:effectLst/>
                        <a:latin typeface="ＭＳ Ｐゴシック" panose="020B0600070205080204" pitchFamily="50" charset="-128"/>
                        <a:ea typeface="ＭＳ Ｐゴシック" panose="020B0600070205080204" pitchFamily="50" charset="-128"/>
                      </a:endParaRPr>
                    </a:p>
                  </a:txBody>
                  <a:tcPr marL="0" marR="179962" marT="0" marB="0" anchor="ctr" horzOverflow="overflow"/>
                </a:tc>
                <a:tc>
                  <a:txBody>
                    <a:bodyPr/>
                    <a:lstStyle/>
                    <a:p>
                      <a:pPr marL="0" marR="0" lvl="0" indent="0" algn="ctr" defTabSz="914400" rtl="0" eaLnBrk="0" fontAlgn="ctr" latinLnBrk="0" hangingPunct="0">
                        <a:lnSpc>
                          <a:spcPct val="100000"/>
                        </a:lnSpc>
                        <a:spcBef>
                          <a:spcPct val="0"/>
                        </a:spcBef>
                        <a:spcAft>
                          <a:spcPct val="0"/>
                        </a:spcAft>
                        <a:buClr>
                          <a:srgbClr val="5BCC00"/>
                        </a:buClr>
                        <a:buSzTx/>
                        <a:buFont typeface="Wingdings" pitchFamily="2" charset="2"/>
                        <a:buNone/>
                        <a:tabLst/>
                        <a:defRPr/>
                      </a:pPr>
                      <a:r>
                        <a:rPr kumimoji="0" lang="en-US" altLang="ja-JP" sz="1000" u="none" strike="noStrike" cap="none" normalizeH="0" baseline="0" dirty="0" smtClean="0">
                          <a:ln>
                            <a:noFill/>
                          </a:ln>
                          <a:effectLst/>
                        </a:rPr>
                        <a:t>2</a:t>
                      </a:r>
                      <a:r>
                        <a:rPr kumimoji="0" lang="ja-JP" altLang="en-US" sz="1000" u="none" strike="noStrike" cap="none" normalizeH="0" baseline="0" dirty="0" smtClean="0">
                          <a:ln>
                            <a:noFill/>
                          </a:ln>
                          <a:effectLst/>
                        </a:rPr>
                        <a:t>団地（～</a:t>
                      </a:r>
                      <a:r>
                        <a:rPr kumimoji="0" lang="en-US" altLang="ja-JP" sz="1000" u="none" strike="noStrike" cap="none" normalizeH="0" baseline="0" dirty="0" smtClean="0">
                          <a:ln>
                            <a:noFill/>
                          </a:ln>
                          <a:effectLst/>
                        </a:rPr>
                        <a:t>R13</a:t>
                      </a:r>
                      <a:r>
                        <a:rPr kumimoji="0" lang="ja-JP" altLang="en-US" sz="1000" u="none" strike="noStrike" cap="none" normalizeH="0" baseline="0" dirty="0" smtClean="0">
                          <a:ln>
                            <a:noFill/>
                          </a:ln>
                          <a:effectLst/>
                        </a:rPr>
                        <a:t>）</a:t>
                      </a:r>
                      <a:endParaRPr kumimoji="0" lang="en-US" altLang="ja-JP" sz="1000" b="0" i="0" u="none" strike="noStrike" cap="none" normalizeH="0" baseline="0" dirty="0" smtClean="0">
                        <a:ln>
                          <a:noFill/>
                        </a:ln>
                        <a:solidFill>
                          <a:schemeClr val="tx1"/>
                        </a:solidFill>
                        <a:effectLst/>
                        <a:latin typeface="ＭＳ Ｐゴシック" panose="020B0600070205080204" pitchFamily="50" charset="-128"/>
                        <a:ea typeface="ＭＳ Ｐゴシック" panose="020B0600070205080204" pitchFamily="50" charset="-128"/>
                      </a:endParaRPr>
                    </a:p>
                  </a:txBody>
                  <a:tcPr marL="0" marR="179962" marT="0" marB="0" anchor="ctr" horzOverflow="overflow"/>
                </a:tc>
                <a:tc>
                  <a:txBody>
                    <a:bodyPr/>
                    <a:lstStyle/>
                    <a:p>
                      <a:r>
                        <a:rPr kumimoji="1" lang="ja-JP" altLang="en-US" sz="1000" dirty="0" smtClean="0"/>
                        <a:t> ・建替高層団地</a:t>
                      </a:r>
                      <a:endParaRPr kumimoji="1" lang="ja-JP" altLang="en-US" sz="1000" dirty="0">
                        <a:solidFill>
                          <a:schemeClr val="tx1"/>
                        </a:solidFill>
                        <a:latin typeface="ＭＳ Ｐゴシック" panose="020B0600070205080204" pitchFamily="50" charset="-128"/>
                        <a:ea typeface="ＭＳ Ｐゴシック" panose="020B0600070205080204" pitchFamily="50" charset="-128"/>
                      </a:endParaRPr>
                    </a:p>
                  </a:txBody>
                  <a:tcPr marL="0" marR="179962" marT="0" marB="0" anchor="ctr" horzOverflow="overflow"/>
                </a:tc>
                <a:tc>
                  <a:txBody>
                    <a:bodyPr/>
                    <a:lstStyle/>
                    <a:p>
                      <a:r>
                        <a:rPr kumimoji="1" lang="ja-JP" altLang="en-US" sz="1000" dirty="0" smtClean="0">
                          <a:solidFill>
                            <a:schemeClr val="tx1"/>
                          </a:solidFill>
                          <a:latin typeface="ＭＳ Ｐゴシック" panose="020B0600070205080204" pitchFamily="50" charset="-128"/>
                          <a:ea typeface="ＭＳ Ｐゴシック" panose="020B0600070205080204" pitchFamily="50" charset="-128"/>
                        </a:rPr>
                        <a:t>　</a:t>
                      </a:r>
                      <a:r>
                        <a:rPr kumimoji="1" lang="en-US" altLang="ja-JP" sz="1000" dirty="0" smtClean="0">
                          <a:solidFill>
                            <a:schemeClr val="tx1"/>
                          </a:solidFill>
                          <a:latin typeface="ＭＳ Ｐゴシック" panose="020B0600070205080204" pitchFamily="50" charset="-128"/>
                          <a:ea typeface="ＭＳ Ｐゴシック" panose="020B0600070205080204" pitchFamily="50" charset="-128"/>
                        </a:rPr>
                        <a:t>Ⅰ-</a:t>
                      </a:r>
                      <a:r>
                        <a:rPr kumimoji="1" lang="ja-JP" altLang="en-US" sz="1000" dirty="0" smtClean="0">
                          <a:solidFill>
                            <a:schemeClr val="tx1"/>
                          </a:solidFill>
                          <a:latin typeface="ＭＳ Ｐゴシック" panose="020B0600070205080204" pitchFamily="50" charset="-128"/>
                          <a:ea typeface="ＭＳ Ｐゴシック" panose="020B0600070205080204" pitchFamily="50" charset="-128"/>
                        </a:rPr>
                        <a:t>１</a:t>
                      </a:r>
                      <a:r>
                        <a:rPr kumimoji="1" lang="en-US" altLang="ja-JP" sz="1000" dirty="0" smtClean="0">
                          <a:solidFill>
                            <a:schemeClr val="tx1"/>
                          </a:solidFill>
                          <a:latin typeface="ＭＳ Ｐゴシック" panose="020B0600070205080204" pitchFamily="50" charset="-128"/>
                          <a:ea typeface="ＭＳ Ｐゴシック" panose="020B0600070205080204" pitchFamily="50" charset="-128"/>
                        </a:rPr>
                        <a:t>-</a:t>
                      </a:r>
                      <a:r>
                        <a:rPr kumimoji="1" lang="ja-JP" altLang="en-US" sz="1000" dirty="0" smtClean="0">
                          <a:solidFill>
                            <a:schemeClr val="tx1"/>
                          </a:solidFill>
                          <a:latin typeface="ＭＳ Ｐゴシック" panose="020B0600070205080204" pitchFamily="50" charset="-128"/>
                          <a:ea typeface="ＭＳ Ｐゴシック" panose="020B0600070205080204" pitchFamily="50" charset="-128"/>
                        </a:rPr>
                        <a:t>（３）</a:t>
                      </a:r>
                      <a:endParaRPr kumimoji="1" lang="ja-JP" altLang="en-US" sz="1000" dirty="0">
                        <a:solidFill>
                          <a:schemeClr val="tx1"/>
                        </a:solidFill>
                        <a:latin typeface="ＭＳ Ｐゴシック" panose="020B0600070205080204" pitchFamily="50" charset="-128"/>
                        <a:ea typeface="ＭＳ Ｐゴシック" panose="020B0600070205080204" pitchFamily="50" charset="-128"/>
                      </a:endParaRPr>
                    </a:p>
                  </a:txBody>
                  <a:tcPr marL="0" marR="179962" marT="0" marB="0" anchor="ctr" horzOverflow="overflow"/>
                </a:tc>
                <a:extLst>
                  <a:ext uri="{0D108BD9-81ED-4DB2-BD59-A6C34878D82A}">
                    <a16:rowId xmlns:a16="http://schemas.microsoft.com/office/drawing/2014/main" val="4060959752"/>
                  </a:ext>
                </a:extLst>
              </a:tr>
              <a:tr h="288032">
                <a:tc>
                  <a:txBody>
                    <a:bodyPr/>
                    <a:lstStyle/>
                    <a:p>
                      <a:pPr marL="0" marR="0" lvl="0" indent="0" algn="ctr" defTabSz="987425" rtl="0" eaLnBrk="0" fontAlgn="base" latinLnBrk="0" hangingPunct="0">
                        <a:lnSpc>
                          <a:spcPct val="100000"/>
                        </a:lnSpc>
                        <a:spcBef>
                          <a:spcPct val="20000"/>
                        </a:spcBef>
                        <a:spcAft>
                          <a:spcPct val="0"/>
                        </a:spcAft>
                        <a:buClr>
                          <a:schemeClr val="accent1"/>
                        </a:buClr>
                        <a:buSzTx/>
                        <a:buFont typeface="Wingdings" pitchFamily="2" charset="2"/>
                        <a:buNone/>
                        <a:tabLst/>
                        <a:defRPr/>
                      </a:pPr>
                      <a:r>
                        <a:rPr kumimoji="0" lang="ja-JP" altLang="en-US" sz="1000" b="0" i="0" u="none" strike="noStrike" cap="none" normalizeH="0" baseline="0" dirty="0" smtClean="0">
                          <a:ln>
                            <a:noFill/>
                          </a:ln>
                          <a:solidFill>
                            <a:schemeClr val="tx1"/>
                          </a:solidFill>
                          <a:effectLst/>
                          <a:latin typeface="ＭＳ Ｐゴシック" panose="020B0600070205080204" pitchFamily="50" charset="-128"/>
                          <a:ea typeface="ＭＳ Ｐゴシック" panose="020B0600070205080204" pitchFamily="50" charset="-128"/>
                        </a:rPr>
                        <a:t>⑥</a:t>
                      </a:r>
                    </a:p>
                  </a:txBody>
                  <a:tcPr marL="10801" marR="18000" marT="0" marB="0" anchor="ctr" horzOverflow="overflow"/>
                </a:tc>
                <a:tc>
                  <a:txBody>
                    <a:bodyPr/>
                    <a:lstStyle/>
                    <a:p>
                      <a:pPr marL="0" marR="0" lvl="0" indent="0" algn="ctr" defTabSz="987425" rtl="0" eaLnBrk="0" fontAlgn="base" latinLnBrk="0" hangingPunct="0">
                        <a:lnSpc>
                          <a:spcPct val="100000"/>
                        </a:lnSpc>
                        <a:spcBef>
                          <a:spcPct val="20000"/>
                        </a:spcBef>
                        <a:spcAft>
                          <a:spcPct val="0"/>
                        </a:spcAft>
                        <a:buClr>
                          <a:schemeClr val="accent1"/>
                        </a:buClr>
                        <a:buSzTx/>
                        <a:buFont typeface="Wingdings" pitchFamily="2" charset="2"/>
                        <a:buNone/>
                        <a:tabLst/>
                      </a:pPr>
                      <a:r>
                        <a:rPr kumimoji="0" lang="ja-JP" altLang="en-US" sz="1000" u="none" strike="noStrike" cap="none" normalizeH="0" baseline="0" dirty="0" smtClean="0">
                          <a:ln>
                            <a:noFill/>
                          </a:ln>
                          <a:effectLst/>
                        </a:rPr>
                        <a:t>共用部照明の</a:t>
                      </a:r>
                      <a:r>
                        <a:rPr kumimoji="0" lang="en-US" altLang="ja-JP" sz="1000" u="none" strike="noStrike" cap="none" normalizeH="0" baseline="0" dirty="0" smtClean="0">
                          <a:ln>
                            <a:noFill/>
                          </a:ln>
                          <a:effectLst/>
                        </a:rPr>
                        <a:t>LED</a:t>
                      </a:r>
                      <a:r>
                        <a:rPr kumimoji="0" lang="ja-JP" altLang="en-US" sz="1000" u="none" strike="noStrike" cap="none" normalizeH="0" baseline="0" dirty="0" smtClean="0">
                          <a:ln>
                            <a:noFill/>
                          </a:ln>
                          <a:effectLst/>
                        </a:rPr>
                        <a:t>化</a:t>
                      </a:r>
                      <a:endParaRPr kumimoji="0" lang="en-US" altLang="ja-JP" sz="1000" u="none" strike="noStrike" cap="none" normalizeH="0" baseline="0" dirty="0" smtClean="0">
                        <a:ln>
                          <a:noFill/>
                        </a:ln>
                        <a:solidFill>
                          <a:srgbClr val="000000"/>
                        </a:solidFill>
                        <a:effectLst/>
                        <a:latin typeface="ＭＳ Ｐゴシック" panose="020B0600070205080204" pitchFamily="50" charset="-128"/>
                        <a:ea typeface="ＭＳ Ｐゴシック" panose="020B0600070205080204" pitchFamily="50" charset="-128"/>
                      </a:endParaRPr>
                    </a:p>
                  </a:txBody>
                  <a:tcPr marL="10801" marR="18000" marT="0" marB="0" anchor="ctr" horzOverflow="overflow"/>
                </a:tc>
                <a:tc>
                  <a:txBody>
                    <a:bodyPr/>
                    <a:lstStyle/>
                    <a:p>
                      <a:pPr marL="0" marR="0" lvl="0" indent="0" algn="ctr" defTabSz="914400" rtl="0" eaLnBrk="0" fontAlgn="ctr" latinLnBrk="0" hangingPunct="0">
                        <a:lnSpc>
                          <a:spcPct val="100000"/>
                        </a:lnSpc>
                        <a:spcBef>
                          <a:spcPct val="0"/>
                        </a:spcBef>
                        <a:spcAft>
                          <a:spcPct val="0"/>
                        </a:spcAft>
                        <a:buClr>
                          <a:srgbClr val="5BCC00"/>
                        </a:buClr>
                        <a:buSzTx/>
                        <a:buFont typeface="Wingdings" pitchFamily="2" charset="2"/>
                        <a:buNone/>
                        <a:tabLst/>
                        <a:defRPr/>
                      </a:pPr>
                      <a:r>
                        <a:rPr kumimoji="0" lang="en-US" altLang="ja-JP" sz="1000" u="none" strike="noStrike" cap="none" normalizeH="0" baseline="0" dirty="0" smtClean="0">
                          <a:ln>
                            <a:noFill/>
                          </a:ln>
                          <a:effectLst/>
                        </a:rPr>
                        <a:t>53%</a:t>
                      </a:r>
                      <a:r>
                        <a:rPr kumimoji="0" lang="ja-JP" altLang="en-US" sz="1000" u="none" strike="noStrike" cap="none" normalizeH="0" baseline="0" dirty="0" smtClean="0">
                          <a:ln>
                            <a:noFill/>
                          </a:ln>
                          <a:effectLst/>
                        </a:rPr>
                        <a:t>（</a:t>
                      </a:r>
                      <a:r>
                        <a:rPr kumimoji="0" lang="en-US" altLang="ja-JP" sz="1000" u="none" strike="noStrike" cap="none" normalizeH="0" baseline="0" dirty="0" smtClean="0">
                          <a:ln>
                            <a:noFill/>
                          </a:ln>
                          <a:effectLst/>
                        </a:rPr>
                        <a:t>R3</a:t>
                      </a:r>
                      <a:r>
                        <a:rPr kumimoji="0" lang="ja-JP" altLang="en-US" sz="1000" u="none" strike="noStrike" cap="none" normalizeH="0" baseline="0" dirty="0" smtClean="0">
                          <a:ln>
                            <a:noFill/>
                          </a:ln>
                          <a:effectLst/>
                        </a:rPr>
                        <a:t>見込）</a:t>
                      </a:r>
                      <a:endParaRPr kumimoji="0" lang="en-US" altLang="ja-JP" sz="1000" b="0" i="0" u="none" strike="noStrike" cap="none" normalizeH="0" baseline="0" dirty="0" smtClean="0">
                        <a:ln>
                          <a:noFill/>
                        </a:ln>
                        <a:solidFill>
                          <a:schemeClr val="tx1"/>
                        </a:solidFill>
                        <a:effectLst/>
                        <a:latin typeface="ＭＳ Ｐゴシック" panose="020B0600070205080204" pitchFamily="50" charset="-128"/>
                        <a:ea typeface="ＭＳ Ｐゴシック" panose="020B0600070205080204" pitchFamily="50" charset="-128"/>
                      </a:endParaRPr>
                    </a:p>
                  </a:txBody>
                  <a:tcPr marL="0" marR="179962" marT="0" marB="0" anchor="ctr" horzOverflow="overflow"/>
                </a:tc>
                <a:tc>
                  <a:txBody>
                    <a:bodyPr/>
                    <a:lstStyle/>
                    <a:p>
                      <a:pPr marL="0" marR="0" lvl="0" indent="0" algn="ctr" defTabSz="914400" rtl="0" eaLnBrk="0" fontAlgn="ctr" latinLnBrk="0" hangingPunct="0">
                        <a:lnSpc>
                          <a:spcPct val="100000"/>
                        </a:lnSpc>
                        <a:spcBef>
                          <a:spcPct val="0"/>
                        </a:spcBef>
                        <a:spcAft>
                          <a:spcPct val="0"/>
                        </a:spcAft>
                        <a:buClr>
                          <a:srgbClr val="5BCC00"/>
                        </a:buClr>
                        <a:buSzTx/>
                        <a:buFont typeface="Wingdings" pitchFamily="2" charset="2"/>
                        <a:buNone/>
                        <a:tabLst/>
                        <a:defRPr/>
                      </a:pPr>
                      <a:r>
                        <a:rPr kumimoji="0" lang="en-US" altLang="ja-JP" sz="1000" u="none" strike="noStrike" cap="none" normalizeH="0" baseline="0" dirty="0" smtClean="0">
                          <a:ln>
                            <a:noFill/>
                          </a:ln>
                          <a:effectLst/>
                        </a:rPr>
                        <a:t>100%</a:t>
                      </a:r>
                      <a:r>
                        <a:rPr kumimoji="0" lang="ja-JP" altLang="en-US" sz="1000" u="none" strike="noStrike" cap="none" normalizeH="0" baseline="0" dirty="0" smtClean="0">
                          <a:ln>
                            <a:noFill/>
                          </a:ln>
                          <a:effectLst/>
                        </a:rPr>
                        <a:t>（</a:t>
                      </a:r>
                      <a:r>
                        <a:rPr kumimoji="0" lang="en-US" altLang="ja-JP" sz="1000" u="none" strike="noStrike" cap="none" normalizeH="0" baseline="0" dirty="0" smtClean="0">
                          <a:ln>
                            <a:noFill/>
                          </a:ln>
                          <a:effectLst/>
                        </a:rPr>
                        <a:t>R13</a:t>
                      </a:r>
                      <a:r>
                        <a:rPr kumimoji="0" lang="ja-JP" altLang="en-US" sz="1000" u="none" strike="noStrike" cap="none" normalizeH="0" baseline="0" dirty="0" smtClean="0">
                          <a:ln>
                            <a:noFill/>
                          </a:ln>
                          <a:effectLst/>
                        </a:rPr>
                        <a:t>）</a:t>
                      </a:r>
                      <a:endParaRPr kumimoji="0" lang="en-US" altLang="ja-JP" sz="1000" b="0" i="0" u="none" strike="noStrike" cap="none" normalizeH="0" baseline="0" dirty="0" smtClean="0">
                        <a:ln>
                          <a:noFill/>
                        </a:ln>
                        <a:solidFill>
                          <a:schemeClr val="tx1"/>
                        </a:solidFill>
                        <a:effectLst/>
                        <a:latin typeface="ＭＳ Ｐゴシック" panose="020B0600070205080204" pitchFamily="50" charset="-128"/>
                        <a:ea typeface="ＭＳ Ｐゴシック" panose="020B0600070205080204" pitchFamily="50" charset="-128"/>
                      </a:endParaRPr>
                    </a:p>
                  </a:txBody>
                  <a:tcPr marL="0" marR="179962" marT="0" marB="0" anchor="ctr" horzOverflow="overflow"/>
                </a:tc>
                <a:tc>
                  <a:txBody>
                    <a:bodyPr/>
                    <a:lstStyle/>
                    <a:p>
                      <a:r>
                        <a:rPr kumimoji="1" lang="ja-JP" altLang="en-US" sz="1000" dirty="0" smtClean="0"/>
                        <a:t> ・計画修繕</a:t>
                      </a:r>
                      <a:endParaRPr kumimoji="1" lang="ja-JP" altLang="en-US" sz="1000" dirty="0">
                        <a:solidFill>
                          <a:schemeClr val="tx1"/>
                        </a:solidFill>
                        <a:latin typeface="ＭＳ Ｐゴシック" panose="020B0600070205080204" pitchFamily="50" charset="-128"/>
                        <a:ea typeface="ＭＳ Ｐゴシック" panose="020B0600070205080204" pitchFamily="50" charset="-128"/>
                      </a:endParaRPr>
                    </a:p>
                  </a:txBody>
                  <a:tcPr marL="0" marR="179962" marT="0" marB="0" anchor="ctr" horzOverflow="overflow"/>
                </a:tc>
                <a:tc>
                  <a:txBody>
                    <a:bodyPr/>
                    <a:lstStyle/>
                    <a:p>
                      <a:r>
                        <a:rPr kumimoji="1" lang="ja-JP" altLang="en-US" sz="1000" dirty="0" smtClean="0">
                          <a:solidFill>
                            <a:schemeClr val="tx1"/>
                          </a:solidFill>
                          <a:latin typeface="ＭＳ Ｐゴシック" panose="020B0600070205080204" pitchFamily="50" charset="-128"/>
                          <a:ea typeface="ＭＳ Ｐゴシック" panose="020B0600070205080204" pitchFamily="50" charset="-128"/>
                        </a:rPr>
                        <a:t>　</a:t>
                      </a:r>
                      <a:r>
                        <a:rPr kumimoji="1" lang="en-US" altLang="ja-JP" sz="1000" dirty="0" smtClean="0">
                          <a:solidFill>
                            <a:schemeClr val="tx1"/>
                          </a:solidFill>
                          <a:latin typeface="ＭＳ Ｐゴシック" panose="020B0600070205080204" pitchFamily="50" charset="-128"/>
                          <a:ea typeface="ＭＳ Ｐゴシック" panose="020B0600070205080204" pitchFamily="50" charset="-128"/>
                        </a:rPr>
                        <a:t>Ⅰ-</a:t>
                      </a:r>
                      <a:r>
                        <a:rPr kumimoji="1" lang="ja-JP" altLang="en-US" sz="1000" dirty="0" smtClean="0">
                          <a:solidFill>
                            <a:schemeClr val="tx1"/>
                          </a:solidFill>
                          <a:latin typeface="ＭＳ Ｐゴシック" panose="020B0600070205080204" pitchFamily="50" charset="-128"/>
                          <a:ea typeface="ＭＳ Ｐゴシック" panose="020B0600070205080204" pitchFamily="50" charset="-128"/>
                        </a:rPr>
                        <a:t>１</a:t>
                      </a:r>
                      <a:r>
                        <a:rPr kumimoji="1" lang="en-US" altLang="ja-JP" sz="1000" dirty="0" smtClean="0">
                          <a:solidFill>
                            <a:schemeClr val="tx1"/>
                          </a:solidFill>
                          <a:latin typeface="ＭＳ Ｐゴシック" panose="020B0600070205080204" pitchFamily="50" charset="-128"/>
                          <a:ea typeface="ＭＳ Ｐゴシック" panose="020B0600070205080204" pitchFamily="50" charset="-128"/>
                        </a:rPr>
                        <a:t>-</a:t>
                      </a:r>
                      <a:r>
                        <a:rPr kumimoji="1" lang="ja-JP" altLang="en-US" sz="1000" dirty="0" smtClean="0">
                          <a:solidFill>
                            <a:schemeClr val="tx1"/>
                          </a:solidFill>
                          <a:latin typeface="ＭＳ Ｐゴシック" panose="020B0600070205080204" pitchFamily="50" charset="-128"/>
                          <a:ea typeface="ＭＳ Ｐゴシック" panose="020B0600070205080204" pitchFamily="50" charset="-128"/>
                        </a:rPr>
                        <a:t>（３）</a:t>
                      </a:r>
                      <a:endParaRPr kumimoji="1" lang="ja-JP" altLang="en-US" sz="1000" dirty="0">
                        <a:solidFill>
                          <a:schemeClr val="tx1"/>
                        </a:solidFill>
                        <a:latin typeface="ＭＳ Ｐゴシック" panose="020B0600070205080204" pitchFamily="50" charset="-128"/>
                        <a:ea typeface="ＭＳ Ｐゴシック" panose="020B0600070205080204" pitchFamily="50" charset="-128"/>
                      </a:endParaRPr>
                    </a:p>
                  </a:txBody>
                  <a:tcPr marL="0" marR="179962" marT="0" marB="0" anchor="ctr" horzOverflow="overflow"/>
                </a:tc>
                <a:extLst>
                  <a:ext uri="{0D108BD9-81ED-4DB2-BD59-A6C34878D82A}">
                    <a16:rowId xmlns:a16="http://schemas.microsoft.com/office/drawing/2014/main" val="2720838178"/>
                  </a:ext>
                </a:extLst>
              </a:tr>
              <a:tr h="288032">
                <a:tc>
                  <a:txBody>
                    <a:bodyPr/>
                    <a:lstStyle/>
                    <a:p>
                      <a:pPr marL="0" marR="0" lvl="0" indent="0" algn="ctr" defTabSz="987425" rtl="0" eaLnBrk="0" fontAlgn="base" latinLnBrk="0" hangingPunct="0">
                        <a:lnSpc>
                          <a:spcPct val="100000"/>
                        </a:lnSpc>
                        <a:spcBef>
                          <a:spcPct val="20000"/>
                        </a:spcBef>
                        <a:spcAft>
                          <a:spcPct val="0"/>
                        </a:spcAft>
                        <a:buClr>
                          <a:schemeClr val="accent1"/>
                        </a:buClr>
                        <a:buSzTx/>
                        <a:buFont typeface="Wingdings" pitchFamily="2" charset="2"/>
                        <a:buNone/>
                        <a:tabLst/>
                        <a:defRPr/>
                      </a:pPr>
                      <a:r>
                        <a:rPr kumimoji="0" lang="ja-JP" altLang="en-US" sz="1000" b="0" i="0" u="none" strike="noStrike" cap="none" normalizeH="0" baseline="0" dirty="0" smtClean="0">
                          <a:ln>
                            <a:noFill/>
                          </a:ln>
                          <a:solidFill>
                            <a:schemeClr val="tx1"/>
                          </a:solidFill>
                          <a:effectLst/>
                          <a:latin typeface="ＭＳ Ｐゴシック" panose="020B0600070205080204" pitchFamily="50" charset="-128"/>
                          <a:ea typeface="ＭＳ Ｐゴシック" panose="020B0600070205080204" pitchFamily="50" charset="-128"/>
                        </a:rPr>
                        <a:t>⑦</a:t>
                      </a:r>
                    </a:p>
                  </a:txBody>
                  <a:tcPr marL="10801" marR="18000" marT="0" marB="0" anchor="ctr" horzOverflow="overflow"/>
                </a:tc>
                <a:tc>
                  <a:txBody>
                    <a:bodyPr/>
                    <a:lstStyle/>
                    <a:p>
                      <a:pPr marL="0" marR="0" lvl="0" indent="0" algn="ctr" defTabSz="987425" rtl="0" eaLnBrk="0" fontAlgn="base" latinLnBrk="0" hangingPunct="0">
                        <a:lnSpc>
                          <a:spcPct val="100000"/>
                        </a:lnSpc>
                        <a:spcBef>
                          <a:spcPct val="20000"/>
                        </a:spcBef>
                        <a:spcAft>
                          <a:spcPct val="0"/>
                        </a:spcAft>
                        <a:buClr>
                          <a:schemeClr val="accent1"/>
                        </a:buClr>
                        <a:buSzTx/>
                        <a:buFont typeface="Wingdings" pitchFamily="2" charset="2"/>
                        <a:buNone/>
                        <a:tabLst/>
                      </a:pPr>
                      <a:r>
                        <a:rPr kumimoji="0" lang="ja-JP" altLang="en-US" sz="1000" u="none" strike="noStrike" cap="none" normalizeH="0" baseline="0" dirty="0" smtClean="0">
                          <a:ln>
                            <a:noFill/>
                          </a:ln>
                          <a:effectLst/>
                        </a:rPr>
                        <a:t>屋外環境整備</a:t>
                      </a:r>
                      <a:endParaRPr kumimoji="0" lang="en-US" altLang="ja-JP" sz="1000" u="none" strike="noStrike" cap="none" normalizeH="0" baseline="0" dirty="0" smtClean="0">
                        <a:ln>
                          <a:noFill/>
                        </a:ln>
                        <a:solidFill>
                          <a:schemeClr val="tx1"/>
                        </a:solidFill>
                        <a:effectLst/>
                        <a:latin typeface="ＭＳ Ｐゴシック" panose="020B0600070205080204" pitchFamily="50" charset="-128"/>
                        <a:ea typeface="ＭＳ Ｐゴシック" panose="020B0600070205080204" pitchFamily="50" charset="-128"/>
                      </a:endParaRPr>
                    </a:p>
                  </a:txBody>
                  <a:tcPr marL="10801" marR="18000" marT="0" marB="0" anchor="ctr" horzOverflow="overflow"/>
                </a:tc>
                <a:tc>
                  <a:txBody>
                    <a:bodyPr/>
                    <a:lstStyle/>
                    <a:p>
                      <a:pPr marL="0" marR="0" lvl="0" indent="0" algn="ctr" defTabSz="987425" rtl="0" eaLnBrk="0" fontAlgn="base" latinLnBrk="0" hangingPunct="0">
                        <a:lnSpc>
                          <a:spcPct val="100000"/>
                        </a:lnSpc>
                        <a:spcBef>
                          <a:spcPct val="20000"/>
                        </a:spcBef>
                        <a:spcAft>
                          <a:spcPct val="0"/>
                        </a:spcAft>
                        <a:buClr>
                          <a:schemeClr val="accent1"/>
                        </a:buClr>
                        <a:buSzTx/>
                        <a:buFont typeface="Wingdings" pitchFamily="2" charset="2"/>
                        <a:buNone/>
                        <a:tabLst/>
                      </a:pPr>
                      <a:r>
                        <a:rPr kumimoji="0" lang="en-US" altLang="ja-JP" sz="1000" u="none" strike="noStrike" cap="none" normalizeH="0" baseline="0" dirty="0" smtClean="0">
                          <a:ln>
                            <a:noFill/>
                          </a:ln>
                          <a:effectLst/>
                        </a:rPr>
                        <a:t>   ―</a:t>
                      </a:r>
                      <a:endParaRPr kumimoji="0" lang="en-US" altLang="ja-JP" sz="1000" u="none" strike="noStrike" cap="none" normalizeH="0" baseline="0" dirty="0" smtClean="0">
                        <a:ln>
                          <a:noFill/>
                        </a:ln>
                        <a:solidFill>
                          <a:schemeClr val="tx1"/>
                        </a:solidFill>
                        <a:effectLst/>
                        <a:latin typeface="ＭＳ Ｐゴシック" panose="020B0600070205080204" pitchFamily="50" charset="-128"/>
                        <a:ea typeface="ＭＳ Ｐゴシック" panose="020B0600070205080204" pitchFamily="50" charset="-128"/>
                      </a:endParaRPr>
                    </a:p>
                  </a:txBody>
                  <a:tcPr marL="0" marR="179962" marT="0" marB="0" anchor="ctr" horzOverflow="overflow"/>
                </a:tc>
                <a:tc>
                  <a:txBody>
                    <a:bodyPr/>
                    <a:lstStyle/>
                    <a:p>
                      <a:pPr marL="0" marR="0" lvl="0" indent="0" algn="ctr" defTabSz="914400" rtl="0" eaLnBrk="0" fontAlgn="ctr" latinLnBrk="0" hangingPunct="0">
                        <a:lnSpc>
                          <a:spcPct val="100000"/>
                        </a:lnSpc>
                        <a:spcBef>
                          <a:spcPct val="0"/>
                        </a:spcBef>
                        <a:spcAft>
                          <a:spcPct val="0"/>
                        </a:spcAft>
                        <a:buClr>
                          <a:srgbClr val="5BCC00"/>
                        </a:buClr>
                        <a:buSzTx/>
                        <a:buFont typeface="Wingdings" pitchFamily="2" charset="2"/>
                        <a:buNone/>
                        <a:tabLst/>
                        <a:defRPr/>
                      </a:pPr>
                      <a:r>
                        <a:rPr kumimoji="0" lang="en-US" altLang="ja-JP" sz="1000" u="none" strike="noStrike" cap="none" normalizeH="0" baseline="0" dirty="0" smtClean="0">
                          <a:ln>
                            <a:noFill/>
                          </a:ln>
                          <a:effectLst/>
                        </a:rPr>
                        <a:t>9</a:t>
                      </a:r>
                      <a:r>
                        <a:rPr kumimoji="0" lang="ja-JP" altLang="en-US" sz="1000" u="none" strike="noStrike" cap="none" normalizeH="0" baseline="0" dirty="0" smtClean="0">
                          <a:ln>
                            <a:noFill/>
                          </a:ln>
                          <a:effectLst/>
                        </a:rPr>
                        <a:t>団地（～</a:t>
                      </a:r>
                      <a:r>
                        <a:rPr kumimoji="0" lang="en-US" altLang="ja-JP" sz="1000" u="none" strike="noStrike" cap="none" normalizeH="0" baseline="0" dirty="0" smtClean="0">
                          <a:ln>
                            <a:noFill/>
                          </a:ln>
                          <a:effectLst/>
                        </a:rPr>
                        <a:t>R13</a:t>
                      </a:r>
                      <a:r>
                        <a:rPr kumimoji="0" lang="ja-JP" altLang="en-US" sz="1000" u="none" strike="noStrike" cap="none" normalizeH="0" baseline="0" dirty="0" smtClean="0">
                          <a:ln>
                            <a:noFill/>
                          </a:ln>
                          <a:effectLst/>
                        </a:rPr>
                        <a:t>）</a:t>
                      </a:r>
                      <a:endParaRPr kumimoji="0" lang="en-US" altLang="ja-JP" sz="1000" b="0" i="0" u="none" strike="noStrike" cap="none" normalizeH="0" baseline="0" dirty="0" smtClean="0">
                        <a:ln>
                          <a:noFill/>
                        </a:ln>
                        <a:solidFill>
                          <a:schemeClr val="tx1"/>
                        </a:solidFill>
                        <a:effectLst/>
                        <a:latin typeface="ＭＳ Ｐゴシック" panose="020B0600070205080204" pitchFamily="50" charset="-128"/>
                        <a:ea typeface="ＭＳ Ｐゴシック" panose="020B0600070205080204" pitchFamily="50" charset="-128"/>
                      </a:endParaRPr>
                    </a:p>
                  </a:txBody>
                  <a:tcPr marL="0" marR="179962" marT="0" marB="0" anchor="ctr" horzOverflow="overflow"/>
                </a:tc>
                <a:tc>
                  <a:txBody>
                    <a:bodyPr/>
                    <a:lstStyle/>
                    <a:p>
                      <a:r>
                        <a:rPr kumimoji="1" lang="ja-JP" altLang="en-US" sz="1000" dirty="0" smtClean="0"/>
                        <a:t> ・駐車場、プレイロット、オープン</a:t>
                      </a:r>
                      <a:r>
                        <a:rPr kumimoji="1" lang="ja-JP" altLang="en-US" sz="1000" baseline="0" dirty="0" smtClean="0"/>
                        <a:t> </a:t>
                      </a:r>
                      <a:r>
                        <a:rPr kumimoji="1" lang="ja-JP" altLang="en-US" sz="1000" dirty="0" smtClean="0"/>
                        <a:t>スペース等の整備</a:t>
                      </a:r>
                      <a:endParaRPr kumimoji="1" lang="ja-JP" altLang="en-US" sz="1000" dirty="0">
                        <a:solidFill>
                          <a:schemeClr val="tx1"/>
                        </a:solidFill>
                        <a:latin typeface="ＭＳ Ｐゴシック" panose="020B0600070205080204" pitchFamily="50" charset="-128"/>
                        <a:ea typeface="ＭＳ Ｐゴシック" panose="020B0600070205080204" pitchFamily="50" charset="-128"/>
                      </a:endParaRPr>
                    </a:p>
                  </a:txBody>
                  <a:tcPr marL="0" marR="179962" marT="0" marB="0" anchor="ctr" horzOverflow="overflow"/>
                </a:tc>
                <a:tc>
                  <a:txBody>
                    <a:bodyPr/>
                    <a:lstStyle/>
                    <a:p>
                      <a:r>
                        <a:rPr kumimoji="1" lang="ja-JP" altLang="en-US" sz="1000" dirty="0" smtClean="0">
                          <a:solidFill>
                            <a:schemeClr val="tx1"/>
                          </a:solidFill>
                          <a:latin typeface="ＭＳ Ｐゴシック" panose="020B0600070205080204" pitchFamily="50" charset="-128"/>
                          <a:ea typeface="ＭＳ Ｐゴシック" panose="020B0600070205080204" pitchFamily="50" charset="-128"/>
                        </a:rPr>
                        <a:t>　</a:t>
                      </a:r>
                      <a:r>
                        <a:rPr kumimoji="1" lang="en-US" altLang="ja-JP" sz="1000" dirty="0" smtClean="0">
                          <a:solidFill>
                            <a:schemeClr val="tx1"/>
                          </a:solidFill>
                          <a:latin typeface="ＭＳ Ｐゴシック" panose="020B0600070205080204" pitchFamily="50" charset="-128"/>
                          <a:ea typeface="ＭＳ Ｐゴシック" panose="020B0600070205080204" pitchFamily="50" charset="-128"/>
                        </a:rPr>
                        <a:t>Ⅰ-</a:t>
                      </a:r>
                      <a:r>
                        <a:rPr kumimoji="1" lang="ja-JP" altLang="en-US" sz="1000" dirty="0" smtClean="0">
                          <a:solidFill>
                            <a:schemeClr val="tx1"/>
                          </a:solidFill>
                          <a:latin typeface="ＭＳ Ｐゴシック" panose="020B0600070205080204" pitchFamily="50" charset="-128"/>
                          <a:ea typeface="ＭＳ Ｐゴシック" panose="020B0600070205080204" pitchFamily="50" charset="-128"/>
                        </a:rPr>
                        <a:t>１</a:t>
                      </a:r>
                      <a:r>
                        <a:rPr kumimoji="1" lang="en-US" altLang="ja-JP" sz="1000" dirty="0" smtClean="0">
                          <a:solidFill>
                            <a:schemeClr val="tx1"/>
                          </a:solidFill>
                          <a:latin typeface="ＭＳ Ｐゴシック" panose="020B0600070205080204" pitchFamily="50" charset="-128"/>
                          <a:ea typeface="ＭＳ Ｐゴシック" panose="020B0600070205080204" pitchFamily="50" charset="-128"/>
                        </a:rPr>
                        <a:t>-</a:t>
                      </a:r>
                      <a:r>
                        <a:rPr kumimoji="1" lang="ja-JP" altLang="en-US" sz="1000" dirty="0" smtClean="0">
                          <a:solidFill>
                            <a:schemeClr val="tx1"/>
                          </a:solidFill>
                          <a:latin typeface="ＭＳ Ｐゴシック" panose="020B0600070205080204" pitchFamily="50" charset="-128"/>
                          <a:ea typeface="ＭＳ Ｐゴシック" panose="020B0600070205080204" pitchFamily="50" charset="-128"/>
                        </a:rPr>
                        <a:t>（３）</a:t>
                      </a:r>
                      <a:endParaRPr kumimoji="1" lang="ja-JP" altLang="en-US" sz="1000" dirty="0">
                        <a:solidFill>
                          <a:schemeClr val="tx1"/>
                        </a:solidFill>
                        <a:latin typeface="ＭＳ Ｐゴシック" panose="020B0600070205080204" pitchFamily="50" charset="-128"/>
                        <a:ea typeface="ＭＳ Ｐゴシック" panose="020B0600070205080204" pitchFamily="50" charset="-128"/>
                      </a:endParaRPr>
                    </a:p>
                  </a:txBody>
                  <a:tcPr marL="0" marR="179962" marT="0" marB="0" anchor="ctr" horzOverflow="overflow"/>
                </a:tc>
                <a:extLst>
                  <a:ext uri="{0D108BD9-81ED-4DB2-BD59-A6C34878D82A}">
                    <a16:rowId xmlns:a16="http://schemas.microsoft.com/office/drawing/2014/main" val="4025549604"/>
                  </a:ext>
                </a:extLst>
              </a:tr>
              <a:tr h="315578">
                <a:tc>
                  <a:txBody>
                    <a:bodyPr/>
                    <a:lstStyle/>
                    <a:p>
                      <a:pPr marL="0" marR="0" lvl="0" indent="0" algn="ctr" defTabSz="987425" rtl="0" eaLnBrk="0" fontAlgn="base" latinLnBrk="0" hangingPunct="0">
                        <a:lnSpc>
                          <a:spcPct val="100000"/>
                        </a:lnSpc>
                        <a:spcBef>
                          <a:spcPct val="20000"/>
                        </a:spcBef>
                        <a:spcAft>
                          <a:spcPct val="0"/>
                        </a:spcAft>
                        <a:buClr>
                          <a:schemeClr val="accent1"/>
                        </a:buClr>
                        <a:buSzTx/>
                        <a:buFont typeface="Wingdings" pitchFamily="2" charset="2"/>
                        <a:buNone/>
                        <a:tabLst/>
                        <a:defRPr/>
                      </a:pPr>
                      <a:r>
                        <a:rPr kumimoji="0" lang="ja-JP" altLang="en-US" sz="1000" b="0" i="0" u="none" strike="noStrike" cap="none" normalizeH="0" baseline="0" dirty="0" smtClean="0">
                          <a:ln>
                            <a:noFill/>
                          </a:ln>
                          <a:solidFill>
                            <a:schemeClr val="tx1"/>
                          </a:solidFill>
                          <a:effectLst/>
                          <a:latin typeface="ＭＳ Ｐゴシック" panose="020B0600070205080204" pitchFamily="50" charset="-128"/>
                          <a:ea typeface="ＭＳ Ｐゴシック" panose="020B0600070205080204" pitchFamily="50" charset="-128"/>
                        </a:rPr>
                        <a:t>⑧</a:t>
                      </a:r>
                    </a:p>
                  </a:txBody>
                  <a:tcPr marL="10801" marR="18000" marT="0" marB="0" anchor="ctr" horzOverflow="overflow"/>
                </a:tc>
                <a:tc>
                  <a:txBody>
                    <a:bodyPr/>
                    <a:lstStyle/>
                    <a:p>
                      <a:pPr marL="0" marR="0" lvl="0" indent="0" algn="ctr" defTabSz="987425" rtl="0" eaLnBrk="0" fontAlgn="base" latinLnBrk="0" hangingPunct="0">
                        <a:lnSpc>
                          <a:spcPct val="100000"/>
                        </a:lnSpc>
                        <a:spcBef>
                          <a:spcPct val="20000"/>
                        </a:spcBef>
                        <a:spcAft>
                          <a:spcPct val="0"/>
                        </a:spcAft>
                        <a:buClr>
                          <a:schemeClr val="accent1"/>
                        </a:buClr>
                        <a:buSzTx/>
                        <a:buFont typeface="Wingdings" pitchFamily="2" charset="2"/>
                        <a:buNone/>
                        <a:tabLst/>
                      </a:pPr>
                      <a:r>
                        <a:rPr kumimoji="0" lang="ja-JP" altLang="en-US" sz="1000" u="none" strike="noStrike" cap="none" normalizeH="0" baseline="0" dirty="0" smtClean="0">
                          <a:ln>
                            <a:noFill/>
                          </a:ln>
                          <a:effectLst/>
                        </a:rPr>
                        <a:t>接遇・対応満足度</a:t>
                      </a:r>
                      <a:endParaRPr kumimoji="0" lang="en-US" altLang="ja-JP" sz="1000" u="none" strike="noStrike" cap="none" normalizeH="0" baseline="0" dirty="0" smtClean="0">
                        <a:ln>
                          <a:noFill/>
                        </a:ln>
                        <a:solidFill>
                          <a:schemeClr val="tx1"/>
                        </a:solidFill>
                        <a:effectLst/>
                        <a:latin typeface="ＭＳ Ｐゴシック" panose="020B0600070205080204" pitchFamily="50" charset="-128"/>
                        <a:ea typeface="ＭＳ Ｐゴシック" panose="020B0600070205080204" pitchFamily="50" charset="-128"/>
                      </a:endParaRPr>
                    </a:p>
                  </a:txBody>
                  <a:tcPr marL="10801" marR="18000" marT="0" marB="0" anchor="ctr" horzOverflow="overflow"/>
                </a:tc>
                <a:tc>
                  <a:txBody>
                    <a:bodyPr/>
                    <a:lstStyle/>
                    <a:p>
                      <a:pPr marL="0" marR="0" lvl="0" indent="0" algn="ctr" defTabSz="914400" rtl="0" eaLnBrk="0" fontAlgn="ctr" latinLnBrk="0" hangingPunct="0">
                        <a:lnSpc>
                          <a:spcPct val="100000"/>
                        </a:lnSpc>
                        <a:spcBef>
                          <a:spcPct val="0"/>
                        </a:spcBef>
                        <a:spcAft>
                          <a:spcPct val="0"/>
                        </a:spcAft>
                        <a:buClr>
                          <a:srgbClr val="5BCC00"/>
                        </a:buClr>
                        <a:buSzTx/>
                        <a:buFont typeface="Wingdings" pitchFamily="2" charset="2"/>
                        <a:buNone/>
                        <a:tabLst/>
                        <a:defRPr/>
                      </a:pPr>
                      <a:r>
                        <a:rPr kumimoji="0" lang="en-US" altLang="ja-JP" sz="1000" u="none" strike="noStrike" cap="none" normalizeH="0" baseline="0" dirty="0" smtClean="0">
                          <a:ln>
                            <a:noFill/>
                          </a:ln>
                          <a:effectLst/>
                        </a:rPr>
                        <a:t>96.2%</a:t>
                      </a:r>
                      <a:r>
                        <a:rPr kumimoji="0" lang="ja-JP" altLang="en-US" sz="1000" u="none" strike="noStrike" cap="none" normalizeH="0" baseline="0" dirty="0" smtClean="0">
                          <a:ln>
                            <a:noFill/>
                          </a:ln>
                          <a:effectLst/>
                        </a:rPr>
                        <a:t>（</a:t>
                      </a:r>
                      <a:r>
                        <a:rPr kumimoji="0" lang="en-US" altLang="ja-JP" sz="1000" u="none" strike="noStrike" cap="none" normalizeH="0" baseline="0" dirty="0" smtClean="0">
                          <a:ln>
                            <a:noFill/>
                          </a:ln>
                          <a:effectLst/>
                        </a:rPr>
                        <a:t>R2</a:t>
                      </a:r>
                      <a:r>
                        <a:rPr kumimoji="0" lang="ja-JP" altLang="en-US" sz="1000" u="none" strike="noStrike" cap="none" normalizeH="0" baseline="0" dirty="0" smtClean="0">
                          <a:ln>
                            <a:noFill/>
                          </a:ln>
                          <a:effectLst/>
                        </a:rPr>
                        <a:t>）</a:t>
                      </a:r>
                      <a:endParaRPr kumimoji="0" lang="en-US" altLang="ja-JP" sz="1000" b="0" i="0" u="none" strike="noStrike" cap="none" normalizeH="0" baseline="0" dirty="0" smtClean="0">
                        <a:ln>
                          <a:noFill/>
                        </a:ln>
                        <a:solidFill>
                          <a:schemeClr val="tx1"/>
                        </a:solidFill>
                        <a:effectLst/>
                        <a:latin typeface="ＭＳ Ｐゴシック" panose="020B0600070205080204" pitchFamily="50" charset="-128"/>
                        <a:ea typeface="ＭＳ Ｐゴシック" panose="020B0600070205080204" pitchFamily="50" charset="-128"/>
                      </a:endParaRPr>
                    </a:p>
                  </a:txBody>
                  <a:tcPr marL="0" marR="179962" marT="0" marB="0" anchor="ctr" horzOverflow="overflow"/>
                </a:tc>
                <a:tc>
                  <a:txBody>
                    <a:bodyPr/>
                    <a:lstStyle/>
                    <a:p>
                      <a:pPr marL="0" marR="0" lvl="0" indent="0" algn="ctr" defTabSz="914400" rtl="0" eaLnBrk="0" fontAlgn="ctr" latinLnBrk="0" hangingPunct="0">
                        <a:lnSpc>
                          <a:spcPct val="100000"/>
                        </a:lnSpc>
                        <a:spcBef>
                          <a:spcPct val="0"/>
                        </a:spcBef>
                        <a:spcAft>
                          <a:spcPct val="0"/>
                        </a:spcAft>
                        <a:buClr>
                          <a:srgbClr val="5BCC00"/>
                        </a:buClr>
                        <a:buSzTx/>
                        <a:buFont typeface="Wingdings" pitchFamily="2" charset="2"/>
                        <a:buNone/>
                        <a:tabLst/>
                        <a:defRPr/>
                      </a:pPr>
                      <a:r>
                        <a:rPr kumimoji="0" lang="en-US" altLang="ja-JP" sz="1000" u="none" strike="noStrike" cap="none" normalizeH="0" baseline="0" dirty="0" smtClean="0">
                          <a:ln>
                            <a:noFill/>
                          </a:ln>
                          <a:effectLst/>
                        </a:rPr>
                        <a:t>95%</a:t>
                      </a:r>
                      <a:r>
                        <a:rPr kumimoji="0" lang="ja-JP" altLang="en-US" sz="1000" u="none" strike="noStrike" cap="none" normalizeH="0" baseline="0" dirty="0" smtClean="0">
                          <a:ln>
                            <a:noFill/>
                          </a:ln>
                          <a:effectLst/>
                        </a:rPr>
                        <a:t>以上を維持</a:t>
                      </a:r>
                      <a:endParaRPr kumimoji="0" lang="en-US" altLang="ja-JP" sz="1000" b="0" i="0" u="none" strike="noStrike" cap="none" normalizeH="0" baseline="0" dirty="0" smtClean="0">
                        <a:ln>
                          <a:noFill/>
                        </a:ln>
                        <a:solidFill>
                          <a:schemeClr val="tx1"/>
                        </a:solidFill>
                        <a:effectLst/>
                        <a:latin typeface="ＭＳ Ｐゴシック" panose="020B0600070205080204" pitchFamily="50" charset="-128"/>
                        <a:ea typeface="ＭＳ Ｐゴシック" panose="020B0600070205080204" pitchFamily="50" charset="-128"/>
                      </a:endParaRPr>
                    </a:p>
                  </a:txBody>
                  <a:tcPr marL="0" marR="179962" marT="0" marB="0" anchor="ctr" horzOverflow="overflow"/>
                </a:tc>
                <a:tc>
                  <a:txBody>
                    <a:bodyPr/>
                    <a:lstStyle/>
                    <a:p>
                      <a:r>
                        <a:rPr kumimoji="1" lang="ja-JP" altLang="en-US" sz="1000" dirty="0" smtClean="0"/>
                        <a:t> ・接遇向上委員会等</a:t>
                      </a:r>
                      <a:endParaRPr kumimoji="1" lang="ja-JP" altLang="en-US" sz="1000" dirty="0">
                        <a:solidFill>
                          <a:schemeClr val="tx1"/>
                        </a:solidFill>
                        <a:latin typeface="ＭＳ Ｐゴシック" panose="020B0600070205080204" pitchFamily="50" charset="-128"/>
                        <a:ea typeface="ＭＳ Ｐゴシック" panose="020B0600070205080204" pitchFamily="50" charset="-128"/>
                      </a:endParaRPr>
                    </a:p>
                  </a:txBody>
                  <a:tcPr marL="0" marR="179962" marT="0" marB="0" anchor="ctr" horzOverflow="overflow"/>
                </a:tc>
                <a:tc>
                  <a:txBody>
                    <a:bodyPr/>
                    <a:lstStyle/>
                    <a:p>
                      <a:r>
                        <a:rPr kumimoji="1" lang="ja-JP" altLang="en-US" sz="1000" dirty="0" smtClean="0">
                          <a:solidFill>
                            <a:schemeClr val="tx1"/>
                          </a:solidFill>
                          <a:latin typeface="ＭＳ Ｐゴシック" panose="020B0600070205080204" pitchFamily="50" charset="-128"/>
                          <a:ea typeface="ＭＳ Ｐゴシック" panose="020B0600070205080204" pitchFamily="50" charset="-128"/>
                        </a:rPr>
                        <a:t>　</a:t>
                      </a:r>
                      <a:r>
                        <a:rPr kumimoji="1" lang="en-US" altLang="ja-JP" sz="1000" dirty="0" smtClean="0">
                          <a:solidFill>
                            <a:schemeClr val="tx1"/>
                          </a:solidFill>
                          <a:latin typeface="ＭＳ Ｐゴシック" panose="020B0600070205080204" pitchFamily="50" charset="-128"/>
                          <a:ea typeface="ＭＳ Ｐゴシック" panose="020B0600070205080204" pitchFamily="50" charset="-128"/>
                        </a:rPr>
                        <a:t>Ⅱ-</a:t>
                      </a:r>
                      <a:r>
                        <a:rPr kumimoji="1" lang="ja-JP" altLang="en-US" sz="1000" dirty="0" smtClean="0">
                          <a:solidFill>
                            <a:schemeClr val="tx1"/>
                          </a:solidFill>
                          <a:latin typeface="ＭＳ Ｐゴシック" panose="020B0600070205080204" pitchFamily="50" charset="-128"/>
                          <a:ea typeface="ＭＳ Ｐゴシック" panose="020B0600070205080204" pitchFamily="50" charset="-128"/>
                        </a:rPr>
                        <a:t>１</a:t>
                      </a:r>
                      <a:r>
                        <a:rPr kumimoji="1" lang="en-US" altLang="ja-JP" sz="1000" dirty="0" smtClean="0">
                          <a:solidFill>
                            <a:schemeClr val="tx1"/>
                          </a:solidFill>
                          <a:latin typeface="ＭＳ Ｐゴシック" panose="020B0600070205080204" pitchFamily="50" charset="-128"/>
                          <a:ea typeface="ＭＳ Ｐゴシック" panose="020B0600070205080204" pitchFamily="50" charset="-128"/>
                        </a:rPr>
                        <a:t>-</a:t>
                      </a:r>
                      <a:r>
                        <a:rPr kumimoji="1" lang="ja-JP" altLang="en-US" sz="1000" dirty="0" smtClean="0">
                          <a:solidFill>
                            <a:schemeClr val="tx1"/>
                          </a:solidFill>
                          <a:latin typeface="ＭＳ Ｐゴシック" panose="020B0600070205080204" pitchFamily="50" charset="-128"/>
                          <a:ea typeface="ＭＳ Ｐゴシック" panose="020B0600070205080204" pitchFamily="50" charset="-128"/>
                        </a:rPr>
                        <a:t>（１）</a:t>
                      </a:r>
                      <a:endParaRPr kumimoji="1" lang="ja-JP" altLang="en-US" sz="1000" dirty="0">
                        <a:solidFill>
                          <a:schemeClr val="tx1"/>
                        </a:solidFill>
                        <a:latin typeface="ＭＳ Ｐゴシック" panose="020B0600070205080204" pitchFamily="50" charset="-128"/>
                        <a:ea typeface="ＭＳ Ｐゴシック" panose="020B0600070205080204" pitchFamily="50" charset="-128"/>
                      </a:endParaRPr>
                    </a:p>
                  </a:txBody>
                  <a:tcPr marL="0" marR="179962" marT="0" marB="0" anchor="ctr" horzOverflow="overflow"/>
                </a:tc>
                <a:extLst>
                  <a:ext uri="{0D108BD9-81ED-4DB2-BD59-A6C34878D82A}">
                    <a16:rowId xmlns:a16="http://schemas.microsoft.com/office/drawing/2014/main" val="1526602605"/>
                  </a:ext>
                </a:extLst>
              </a:tr>
              <a:tr h="332494">
                <a:tc>
                  <a:txBody>
                    <a:bodyPr/>
                    <a:lstStyle/>
                    <a:p>
                      <a:pPr marL="0" marR="0" lvl="0" indent="0" algn="ctr" defTabSz="987425" rtl="0" eaLnBrk="0" fontAlgn="base" latinLnBrk="0" hangingPunct="0">
                        <a:lnSpc>
                          <a:spcPct val="100000"/>
                        </a:lnSpc>
                        <a:spcBef>
                          <a:spcPct val="20000"/>
                        </a:spcBef>
                        <a:spcAft>
                          <a:spcPct val="0"/>
                        </a:spcAft>
                        <a:buClr>
                          <a:schemeClr val="accent1"/>
                        </a:buClr>
                        <a:buSzTx/>
                        <a:buFont typeface="Wingdings" pitchFamily="2" charset="2"/>
                        <a:buNone/>
                        <a:tabLst/>
                        <a:defRPr/>
                      </a:pPr>
                      <a:r>
                        <a:rPr kumimoji="0" lang="ja-JP" altLang="en-US" sz="1000" b="0" i="0" u="none" strike="noStrike" cap="none" normalizeH="0" baseline="0" dirty="0" smtClean="0">
                          <a:ln>
                            <a:noFill/>
                          </a:ln>
                          <a:solidFill>
                            <a:schemeClr val="tx1"/>
                          </a:solidFill>
                          <a:effectLst/>
                          <a:latin typeface="ＭＳ Ｐゴシック" panose="020B0600070205080204" pitchFamily="50" charset="-128"/>
                          <a:ea typeface="ＭＳ Ｐゴシック" panose="020B0600070205080204" pitchFamily="50" charset="-128"/>
                        </a:rPr>
                        <a:t>⑨</a:t>
                      </a:r>
                    </a:p>
                  </a:txBody>
                  <a:tcPr marL="10801" marR="18000" marT="0" marB="0" anchor="ctr" horzOverflow="overflow"/>
                </a:tc>
                <a:tc>
                  <a:txBody>
                    <a:bodyPr/>
                    <a:lstStyle/>
                    <a:p>
                      <a:pPr marL="0" marR="0" lvl="0" indent="0" algn="ctr" defTabSz="987425" rtl="0" eaLnBrk="0" fontAlgn="base" latinLnBrk="0" hangingPunct="0">
                        <a:lnSpc>
                          <a:spcPct val="100000"/>
                        </a:lnSpc>
                        <a:spcBef>
                          <a:spcPct val="20000"/>
                        </a:spcBef>
                        <a:spcAft>
                          <a:spcPct val="0"/>
                        </a:spcAft>
                        <a:buClr>
                          <a:schemeClr val="accent1"/>
                        </a:buClr>
                        <a:buSzTx/>
                        <a:buFont typeface="Wingdings" pitchFamily="2" charset="2"/>
                        <a:buNone/>
                        <a:tabLst/>
                      </a:pPr>
                      <a:r>
                        <a:rPr kumimoji="0" lang="en-US" altLang="ja-JP" sz="1000" u="none" strike="noStrike" cap="none" normalizeH="0" baseline="0" dirty="0" smtClean="0">
                          <a:ln>
                            <a:noFill/>
                          </a:ln>
                          <a:effectLst/>
                        </a:rPr>
                        <a:t>CO2</a:t>
                      </a:r>
                      <a:r>
                        <a:rPr kumimoji="0" lang="ja-JP" altLang="en-US" sz="1000" u="none" strike="noStrike" cap="none" normalizeH="0" baseline="0" dirty="0" smtClean="0">
                          <a:ln>
                            <a:noFill/>
                          </a:ln>
                          <a:effectLst/>
                        </a:rPr>
                        <a:t>排出量</a:t>
                      </a:r>
                      <a:endParaRPr kumimoji="0" lang="en-US" altLang="ja-JP" sz="1000" u="none" strike="noStrike" cap="none" normalizeH="0" baseline="0" dirty="0" smtClean="0">
                        <a:ln>
                          <a:noFill/>
                        </a:ln>
                        <a:solidFill>
                          <a:srgbClr val="000000"/>
                        </a:solidFill>
                        <a:effectLst/>
                        <a:latin typeface="ＭＳ Ｐゴシック" panose="020B0600070205080204" pitchFamily="50" charset="-128"/>
                        <a:ea typeface="ＭＳ Ｐゴシック" panose="020B0600070205080204" pitchFamily="50" charset="-128"/>
                      </a:endParaRPr>
                    </a:p>
                  </a:txBody>
                  <a:tcPr marL="10801" marR="18000" marT="0" marB="0" anchor="ctr" horzOverflow="overflow"/>
                </a:tc>
                <a:tc>
                  <a:txBody>
                    <a:bodyPr/>
                    <a:lstStyle/>
                    <a:p>
                      <a:pPr marL="0" marR="0" lvl="0" indent="0" algn="ctr" defTabSz="987425" rtl="0" eaLnBrk="0" fontAlgn="base" latinLnBrk="0" hangingPunct="0">
                        <a:lnSpc>
                          <a:spcPct val="100000"/>
                        </a:lnSpc>
                        <a:spcBef>
                          <a:spcPct val="20000"/>
                        </a:spcBef>
                        <a:spcAft>
                          <a:spcPct val="0"/>
                        </a:spcAft>
                        <a:buClr>
                          <a:schemeClr val="accent1"/>
                        </a:buClr>
                        <a:buSzTx/>
                        <a:buFont typeface="Wingdings" pitchFamily="2" charset="2"/>
                        <a:buNone/>
                        <a:tabLst/>
                      </a:pPr>
                      <a:r>
                        <a:rPr kumimoji="0" lang="en-US" altLang="ja-JP" sz="1000" u="none" strike="noStrike" cap="none" normalizeH="0" baseline="0" dirty="0" smtClean="0">
                          <a:ln>
                            <a:noFill/>
                          </a:ln>
                          <a:effectLst/>
                        </a:rPr>
                        <a:t>―</a:t>
                      </a:r>
                      <a:endParaRPr kumimoji="0" lang="en-US" altLang="ja-JP" sz="1000" u="none" strike="noStrike" cap="none" normalizeH="0" baseline="0" dirty="0" smtClean="0">
                        <a:ln>
                          <a:noFill/>
                        </a:ln>
                        <a:solidFill>
                          <a:schemeClr val="tx1"/>
                        </a:solidFill>
                        <a:effectLst/>
                        <a:latin typeface="ＭＳ Ｐゴシック" panose="020B0600070205080204" pitchFamily="50" charset="-128"/>
                        <a:ea typeface="ＭＳ Ｐゴシック" panose="020B0600070205080204" pitchFamily="50" charset="-128"/>
                      </a:endParaRPr>
                    </a:p>
                  </a:txBody>
                  <a:tcPr marL="10801" marR="18000" marT="0" marB="0" anchor="ctr" horzOverflow="overflow"/>
                </a:tc>
                <a:tc>
                  <a:txBody>
                    <a:bodyPr/>
                    <a:lstStyle/>
                    <a:p>
                      <a:pPr marL="0" marR="0" lvl="0" indent="0" algn="ctr" defTabSz="914400" rtl="0" eaLnBrk="0" fontAlgn="ctr" latinLnBrk="0" hangingPunct="0">
                        <a:lnSpc>
                          <a:spcPct val="100000"/>
                        </a:lnSpc>
                        <a:spcBef>
                          <a:spcPct val="0"/>
                        </a:spcBef>
                        <a:spcAft>
                          <a:spcPct val="0"/>
                        </a:spcAft>
                        <a:buClr>
                          <a:srgbClr val="5BCC00"/>
                        </a:buClr>
                        <a:buSzTx/>
                        <a:buFont typeface="Wingdings" pitchFamily="2" charset="2"/>
                        <a:buNone/>
                        <a:tabLst/>
                      </a:pPr>
                      <a:r>
                        <a:rPr kumimoji="0" lang="en-US" altLang="ja-JP" sz="1000" u="none" strike="noStrike" cap="none" normalizeH="0" baseline="0" dirty="0" smtClean="0">
                          <a:ln>
                            <a:noFill/>
                          </a:ln>
                          <a:effectLst/>
                        </a:rPr>
                        <a:t>50%</a:t>
                      </a:r>
                      <a:r>
                        <a:rPr kumimoji="0" lang="ja-JP" altLang="en-US" sz="1000" u="none" strike="noStrike" cap="none" normalizeH="0" baseline="0" dirty="0" smtClean="0">
                          <a:ln>
                            <a:noFill/>
                          </a:ln>
                          <a:effectLst/>
                        </a:rPr>
                        <a:t>削減（</a:t>
                      </a:r>
                      <a:r>
                        <a:rPr kumimoji="0" lang="en-US" altLang="ja-JP" sz="1000" u="none" strike="noStrike" cap="none" normalizeH="0" baseline="0" dirty="0" smtClean="0">
                          <a:ln>
                            <a:noFill/>
                          </a:ln>
                          <a:effectLst/>
                        </a:rPr>
                        <a:t>R12</a:t>
                      </a:r>
                      <a:r>
                        <a:rPr kumimoji="0" lang="ja-JP" altLang="en-US" sz="1000" u="none" strike="noStrike" cap="none" normalizeH="0" baseline="0" dirty="0" smtClean="0">
                          <a:ln>
                            <a:noFill/>
                          </a:ln>
                          <a:effectLst/>
                        </a:rPr>
                        <a:t>）</a:t>
                      </a:r>
                      <a:endParaRPr kumimoji="0" lang="en-US" altLang="ja-JP" sz="1000" u="none" strike="noStrike" cap="none" normalizeH="0" baseline="0" dirty="0" smtClean="0">
                        <a:ln>
                          <a:noFill/>
                        </a:ln>
                        <a:effectLst/>
                      </a:endParaRPr>
                    </a:p>
                    <a:p>
                      <a:pPr marL="0" marR="0" lvl="0" indent="0" algn="ctr" defTabSz="914400" rtl="0" eaLnBrk="0" fontAlgn="ctr" latinLnBrk="0" hangingPunct="0">
                        <a:lnSpc>
                          <a:spcPct val="100000"/>
                        </a:lnSpc>
                        <a:spcBef>
                          <a:spcPct val="0"/>
                        </a:spcBef>
                        <a:spcAft>
                          <a:spcPct val="0"/>
                        </a:spcAft>
                        <a:buClr>
                          <a:srgbClr val="5BCC00"/>
                        </a:buClr>
                        <a:buSzTx/>
                        <a:buFont typeface="Wingdings" pitchFamily="2" charset="2"/>
                        <a:buNone/>
                        <a:tabLst/>
                      </a:pPr>
                      <a:r>
                        <a:rPr kumimoji="0" lang="ja-JP" altLang="en-US" sz="1000" u="none" strike="noStrike" cap="none" normalizeH="0" baseline="0" dirty="0" smtClean="0">
                          <a:ln>
                            <a:noFill/>
                          </a:ln>
                          <a:effectLst/>
                        </a:rPr>
                        <a:t>　</a:t>
                      </a:r>
                      <a:r>
                        <a:rPr kumimoji="0" lang="en-US" altLang="zh-TW" sz="1000" u="none" strike="noStrike" cap="none" normalizeH="0" baseline="0" dirty="0" smtClean="0">
                          <a:ln>
                            <a:noFill/>
                          </a:ln>
                          <a:effectLst/>
                        </a:rPr>
                        <a:t>4,244 </a:t>
                      </a:r>
                      <a:r>
                        <a:rPr kumimoji="0" lang="ja-JP" altLang="en-US" sz="1000" u="none" strike="noStrike" cap="none" normalizeH="0" baseline="0" dirty="0" smtClean="0">
                          <a:ln>
                            <a:noFill/>
                          </a:ln>
                          <a:effectLst/>
                        </a:rPr>
                        <a:t>⇒ </a:t>
                      </a:r>
                      <a:r>
                        <a:rPr kumimoji="0" lang="en-US" altLang="zh-TW" sz="1000" u="none" strike="noStrike" cap="none" normalizeH="0" baseline="0" dirty="0" smtClean="0">
                          <a:ln>
                            <a:noFill/>
                          </a:ln>
                          <a:effectLst/>
                        </a:rPr>
                        <a:t>2,122[t-CO2]</a:t>
                      </a:r>
                      <a:endParaRPr kumimoji="0" lang="zh-TW" altLang="en-US" sz="1000" b="0" i="0" u="none" strike="noStrike" cap="none" normalizeH="0" baseline="0" dirty="0" smtClean="0">
                        <a:ln>
                          <a:noFill/>
                        </a:ln>
                        <a:solidFill>
                          <a:schemeClr val="tx1"/>
                        </a:solidFill>
                        <a:effectLst/>
                        <a:latin typeface="ＭＳ Ｐゴシック" panose="020B0600070205080204" pitchFamily="50" charset="-128"/>
                        <a:ea typeface="ＭＳ Ｐゴシック" panose="020B0600070205080204" pitchFamily="50" charset="-128"/>
                      </a:endParaRPr>
                    </a:p>
                  </a:txBody>
                  <a:tcPr marL="0" marR="179962" marT="0" marB="0" anchor="ctr" horzOverflow="overflow"/>
                </a:tc>
                <a:tc rowSpan="2">
                  <a:txBody>
                    <a:bodyPr/>
                    <a:lstStyle/>
                    <a:p>
                      <a:r>
                        <a:rPr kumimoji="1" lang="ja-JP" altLang="en-US" sz="1000" dirty="0" smtClean="0"/>
                        <a:t> ・再生可能エネルギーの利用拡大</a:t>
                      </a:r>
                      <a:endParaRPr kumimoji="1" lang="en-US" altLang="ja-JP" sz="1000" dirty="0" smtClean="0"/>
                    </a:p>
                    <a:p>
                      <a:r>
                        <a:rPr kumimoji="1" lang="ja-JP" altLang="en-US" sz="1000" dirty="0" smtClean="0"/>
                        <a:t> ・省エネルギーの推進</a:t>
                      </a:r>
                      <a:endParaRPr kumimoji="1" lang="en-US" altLang="ja-JP" sz="1000" dirty="0" smtClean="0">
                        <a:solidFill>
                          <a:schemeClr val="tx1"/>
                        </a:solidFill>
                        <a:latin typeface="ＭＳ Ｐゴシック" panose="020B0600070205080204" pitchFamily="50" charset="-128"/>
                        <a:ea typeface="ＭＳ Ｐゴシック" panose="020B0600070205080204" pitchFamily="50" charset="-128"/>
                      </a:endParaRPr>
                    </a:p>
                  </a:txBody>
                  <a:tcPr marL="17995" marR="17995" marT="0" marB="0" anchor="ctr" horzOverflow="overflow"/>
                </a:tc>
                <a:tc rowSpan="2">
                  <a:txBody>
                    <a:bodyPr/>
                    <a:lstStyle/>
                    <a:p>
                      <a:r>
                        <a:rPr kumimoji="1" lang="ja-JP" altLang="en-US" sz="1000" dirty="0" smtClean="0">
                          <a:solidFill>
                            <a:schemeClr val="tx1"/>
                          </a:solidFill>
                          <a:latin typeface="ＭＳ Ｐゴシック" panose="020B0600070205080204" pitchFamily="50" charset="-128"/>
                          <a:ea typeface="ＭＳ Ｐゴシック" panose="020B0600070205080204" pitchFamily="50" charset="-128"/>
                        </a:rPr>
                        <a:t>　</a:t>
                      </a:r>
                      <a:r>
                        <a:rPr kumimoji="1" lang="en-US" altLang="ja-JP" sz="1000" dirty="0" smtClean="0">
                          <a:solidFill>
                            <a:schemeClr val="tx1"/>
                          </a:solidFill>
                          <a:latin typeface="ＭＳ Ｐゴシック" panose="020B0600070205080204" pitchFamily="50" charset="-128"/>
                          <a:ea typeface="ＭＳ Ｐゴシック" panose="020B0600070205080204" pitchFamily="50" charset="-128"/>
                        </a:rPr>
                        <a:t>Ⅱ-</a:t>
                      </a:r>
                      <a:r>
                        <a:rPr kumimoji="1" lang="ja-JP" altLang="en-US" sz="1000" dirty="0" smtClean="0">
                          <a:solidFill>
                            <a:schemeClr val="tx1"/>
                          </a:solidFill>
                          <a:latin typeface="ＭＳ Ｐゴシック" panose="020B0600070205080204" pitchFamily="50" charset="-128"/>
                          <a:ea typeface="ＭＳ Ｐゴシック" panose="020B0600070205080204" pitchFamily="50" charset="-128"/>
                        </a:rPr>
                        <a:t>３</a:t>
                      </a:r>
                      <a:r>
                        <a:rPr kumimoji="1" lang="en-US" altLang="ja-JP" sz="1000" dirty="0" smtClean="0">
                          <a:solidFill>
                            <a:schemeClr val="tx1"/>
                          </a:solidFill>
                          <a:latin typeface="ＭＳ Ｐゴシック" panose="020B0600070205080204" pitchFamily="50" charset="-128"/>
                          <a:ea typeface="ＭＳ Ｐゴシック" panose="020B0600070205080204" pitchFamily="50" charset="-128"/>
                        </a:rPr>
                        <a:t>-</a:t>
                      </a:r>
                      <a:r>
                        <a:rPr kumimoji="1" lang="ja-JP" altLang="en-US" sz="1000" dirty="0" smtClean="0">
                          <a:solidFill>
                            <a:schemeClr val="tx1"/>
                          </a:solidFill>
                          <a:latin typeface="ＭＳ Ｐゴシック" panose="020B0600070205080204" pitchFamily="50" charset="-128"/>
                          <a:ea typeface="ＭＳ Ｐゴシック" panose="020B0600070205080204" pitchFamily="50" charset="-128"/>
                        </a:rPr>
                        <a:t>（１）</a:t>
                      </a:r>
                      <a:endParaRPr kumimoji="1" lang="en-US" altLang="ja-JP" sz="1000" dirty="0" smtClean="0">
                        <a:solidFill>
                          <a:schemeClr val="tx1"/>
                        </a:solidFill>
                        <a:latin typeface="ＭＳ Ｐゴシック" panose="020B0600070205080204" pitchFamily="50" charset="-128"/>
                        <a:ea typeface="ＭＳ Ｐゴシック" panose="020B0600070205080204" pitchFamily="50" charset="-128"/>
                      </a:endParaRPr>
                    </a:p>
                  </a:txBody>
                  <a:tcPr marL="17995" marR="17995" marT="0" marB="0" anchor="ctr" horzOverflow="overflow"/>
                </a:tc>
                <a:extLst>
                  <a:ext uri="{0D108BD9-81ED-4DB2-BD59-A6C34878D82A}">
                    <a16:rowId xmlns:a16="http://schemas.microsoft.com/office/drawing/2014/main" val="2599327211"/>
                  </a:ext>
                </a:extLst>
              </a:tr>
              <a:tr h="260481">
                <a:tc>
                  <a:txBody>
                    <a:bodyPr/>
                    <a:lstStyle/>
                    <a:p>
                      <a:pPr marL="0" marR="0" lvl="0" indent="0" algn="ctr" defTabSz="987425" rtl="0" eaLnBrk="0" fontAlgn="base" latinLnBrk="0" hangingPunct="0">
                        <a:lnSpc>
                          <a:spcPct val="100000"/>
                        </a:lnSpc>
                        <a:spcBef>
                          <a:spcPct val="20000"/>
                        </a:spcBef>
                        <a:spcAft>
                          <a:spcPct val="0"/>
                        </a:spcAft>
                        <a:buClr>
                          <a:schemeClr val="accent1"/>
                        </a:buClr>
                        <a:buSzTx/>
                        <a:buFont typeface="Wingdings" pitchFamily="2" charset="2"/>
                        <a:buNone/>
                        <a:tabLst/>
                        <a:defRPr/>
                      </a:pPr>
                      <a:r>
                        <a:rPr kumimoji="0" lang="ja-JP" altLang="en-US" sz="1000" b="0" i="0" u="none" strike="noStrike" cap="none" normalizeH="0" baseline="0" dirty="0" smtClean="0">
                          <a:ln>
                            <a:noFill/>
                          </a:ln>
                          <a:solidFill>
                            <a:schemeClr val="tx1"/>
                          </a:solidFill>
                          <a:effectLst/>
                          <a:latin typeface="ＭＳ Ｐゴシック" panose="020B0600070205080204" pitchFamily="50" charset="-128"/>
                          <a:ea typeface="ＭＳ Ｐゴシック" panose="020B0600070205080204" pitchFamily="50" charset="-128"/>
                        </a:rPr>
                        <a:t>⑩</a:t>
                      </a:r>
                    </a:p>
                  </a:txBody>
                  <a:tcPr marL="10801" marR="18000" marT="0" marB="0" anchor="ctr" horzOverflow="overflow"/>
                </a:tc>
                <a:tc>
                  <a:txBody>
                    <a:bodyPr/>
                    <a:lstStyle/>
                    <a:p>
                      <a:pPr marL="0" marR="0" lvl="0" indent="0" algn="ctr" defTabSz="987425" rtl="0" eaLnBrk="0" fontAlgn="base" latinLnBrk="0" hangingPunct="0">
                        <a:lnSpc>
                          <a:spcPct val="100000"/>
                        </a:lnSpc>
                        <a:spcBef>
                          <a:spcPct val="20000"/>
                        </a:spcBef>
                        <a:spcAft>
                          <a:spcPct val="0"/>
                        </a:spcAft>
                        <a:buClr>
                          <a:schemeClr val="accent1"/>
                        </a:buClr>
                        <a:buSzTx/>
                        <a:buFont typeface="Wingdings" pitchFamily="2" charset="2"/>
                        <a:buNone/>
                        <a:tabLst/>
                      </a:pPr>
                      <a:r>
                        <a:rPr kumimoji="0" lang="ja-JP" altLang="en-US" sz="1000" u="none" strike="noStrike" cap="none" normalizeH="0" baseline="0" dirty="0" smtClean="0">
                          <a:ln>
                            <a:noFill/>
                          </a:ln>
                          <a:effectLst/>
                        </a:rPr>
                        <a:t>再エネ電力利用割合</a:t>
                      </a:r>
                      <a:endParaRPr kumimoji="0" lang="en-US" altLang="ja-JP" sz="1000" u="none" strike="noStrike" cap="none" normalizeH="0" baseline="0" dirty="0" smtClean="0">
                        <a:ln>
                          <a:noFill/>
                        </a:ln>
                        <a:solidFill>
                          <a:srgbClr val="000000"/>
                        </a:solidFill>
                        <a:effectLst/>
                        <a:latin typeface="ＭＳ Ｐゴシック" panose="020B0600070205080204" pitchFamily="50" charset="-128"/>
                        <a:ea typeface="ＭＳ Ｐゴシック" panose="020B0600070205080204" pitchFamily="50" charset="-128"/>
                      </a:endParaRPr>
                    </a:p>
                  </a:txBody>
                  <a:tcPr marL="10801" marR="18000" marT="0" marB="0" anchor="ctr" horzOverflow="overflow"/>
                </a:tc>
                <a:tc>
                  <a:txBody>
                    <a:bodyPr/>
                    <a:lstStyle/>
                    <a:p>
                      <a:pPr marL="0" marR="0" lvl="0" indent="0" algn="ctr" defTabSz="987425" rtl="0" eaLnBrk="0" fontAlgn="base" latinLnBrk="0" hangingPunct="0">
                        <a:lnSpc>
                          <a:spcPct val="100000"/>
                        </a:lnSpc>
                        <a:spcBef>
                          <a:spcPct val="20000"/>
                        </a:spcBef>
                        <a:spcAft>
                          <a:spcPct val="0"/>
                        </a:spcAft>
                        <a:buClr>
                          <a:schemeClr val="accent1"/>
                        </a:buClr>
                        <a:buSzTx/>
                        <a:buFont typeface="Wingdings" pitchFamily="2" charset="2"/>
                        <a:buNone/>
                        <a:tabLst/>
                      </a:pPr>
                      <a:r>
                        <a:rPr kumimoji="0" lang="en-US" altLang="ja-JP" sz="1000" u="none" strike="noStrike" cap="none" normalizeH="0" baseline="0" dirty="0" smtClean="0">
                          <a:ln>
                            <a:noFill/>
                          </a:ln>
                          <a:effectLst/>
                        </a:rPr>
                        <a:t>―</a:t>
                      </a:r>
                      <a:endParaRPr kumimoji="0" lang="en-US" altLang="ja-JP" sz="1000" u="none" strike="noStrike" cap="none" normalizeH="0" baseline="0" dirty="0" smtClean="0">
                        <a:ln>
                          <a:noFill/>
                        </a:ln>
                        <a:solidFill>
                          <a:schemeClr val="tx1"/>
                        </a:solidFill>
                        <a:effectLst/>
                        <a:latin typeface="ＭＳ Ｐゴシック" panose="020B0600070205080204" pitchFamily="50" charset="-128"/>
                        <a:ea typeface="ＭＳ Ｐゴシック" panose="020B0600070205080204" pitchFamily="50" charset="-128"/>
                      </a:endParaRPr>
                    </a:p>
                  </a:txBody>
                  <a:tcPr marL="10801" marR="18000" marT="0" marB="0" anchor="ctr" horzOverflow="overflow"/>
                </a:tc>
                <a:tc>
                  <a:txBody>
                    <a:bodyPr/>
                    <a:lstStyle/>
                    <a:p>
                      <a:pPr marL="0" marR="0" lvl="0" indent="0" algn="ctr" defTabSz="914400" rtl="0" eaLnBrk="0" fontAlgn="ctr" latinLnBrk="0" hangingPunct="0">
                        <a:lnSpc>
                          <a:spcPct val="100000"/>
                        </a:lnSpc>
                        <a:spcBef>
                          <a:spcPct val="0"/>
                        </a:spcBef>
                        <a:spcAft>
                          <a:spcPct val="0"/>
                        </a:spcAft>
                        <a:buClr>
                          <a:srgbClr val="5BCC00"/>
                        </a:buClr>
                        <a:buSzTx/>
                        <a:buFont typeface="Wingdings" pitchFamily="2" charset="2"/>
                        <a:buNone/>
                        <a:tabLst/>
                      </a:pPr>
                      <a:r>
                        <a:rPr kumimoji="0" lang="en-US" altLang="ja-JP" sz="1000" u="none" strike="noStrike" cap="none" normalizeH="0" baseline="0" dirty="0" smtClean="0">
                          <a:ln>
                            <a:noFill/>
                          </a:ln>
                          <a:effectLst/>
                        </a:rPr>
                        <a:t> 50%</a:t>
                      </a:r>
                      <a:r>
                        <a:rPr kumimoji="0" lang="ja-JP" altLang="en-US" sz="1000" u="none" strike="noStrike" cap="none" normalizeH="0" baseline="0" dirty="0" smtClean="0">
                          <a:ln>
                            <a:noFill/>
                          </a:ln>
                          <a:effectLst/>
                        </a:rPr>
                        <a:t>に高める（</a:t>
                      </a:r>
                      <a:r>
                        <a:rPr kumimoji="0" lang="en-US" altLang="ja-JP" sz="1000" u="none" strike="noStrike" cap="none" normalizeH="0" baseline="0" dirty="0" smtClean="0">
                          <a:ln>
                            <a:noFill/>
                          </a:ln>
                          <a:effectLst/>
                        </a:rPr>
                        <a:t>R12</a:t>
                      </a:r>
                      <a:r>
                        <a:rPr kumimoji="0" lang="ja-JP" altLang="en-US" sz="1000" u="none" strike="noStrike" cap="none" normalizeH="0" baseline="0" dirty="0" smtClean="0">
                          <a:ln>
                            <a:noFill/>
                          </a:ln>
                          <a:effectLst/>
                        </a:rPr>
                        <a:t>）</a:t>
                      </a:r>
                      <a:endParaRPr kumimoji="0" lang="en-US" altLang="ja-JP" sz="1000" b="0" i="0" u="none" strike="noStrike" cap="none" normalizeH="0" baseline="0" dirty="0" smtClean="0">
                        <a:ln>
                          <a:noFill/>
                        </a:ln>
                        <a:solidFill>
                          <a:schemeClr val="tx1"/>
                        </a:solidFill>
                        <a:effectLst/>
                        <a:latin typeface="ＭＳ Ｐゴシック" panose="020B0600070205080204" pitchFamily="50" charset="-128"/>
                        <a:ea typeface="ＭＳ Ｐゴシック" panose="020B0600070205080204" pitchFamily="50" charset="-128"/>
                      </a:endParaRPr>
                    </a:p>
                  </a:txBody>
                  <a:tcPr marL="0" marR="179962" marT="0" marB="0" anchor="ctr" horzOverflow="overflow"/>
                </a:tc>
                <a:tc vMerge="1">
                  <a:txBody>
                    <a:bodyPr/>
                    <a:lstStyle/>
                    <a:p>
                      <a:pPr marL="0" marR="0" lvl="0" indent="0" algn="l" defTabSz="987425" rtl="0" eaLnBrk="0" fontAlgn="base" latinLnBrk="0" hangingPunct="0">
                        <a:lnSpc>
                          <a:spcPct val="100000"/>
                        </a:lnSpc>
                        <a:spcBef>
                          <a:spcPct val="20000"/>
                        </a:spcBef>
                        <a:spcAft>
                          <a:spcPct val="0"/>
                        </a:spcAft>
                        <a:buClr>
                          <a:schemeClr val="accent1"/>
                        </a:buClr>
                        <a:buSzTx/>
                        <a:buFont typeface="Wingdings" pitchFamily="2" charset="2"/>
                        <a:buNone/>
                        <a:tabLst/>
                        <a:defRPr/>
                      </a:pPr>
                      <a:endParaRPr kumimoji="1" lang="ja-JP" altLang="en-US" sz="1400" dirty="0" smtClean="0">
                        <a:solidFill>
                          <a:schemeClr val="tx1"/>
                        </a:solidFill>
                        <a:latin typeface="ＭＳ Ｐゴシック" panose="020B0600070205080204" pitchFamily="50" charset="-128"/>
                        <a:ea typeface="ＭＳ Ｐゴシック" panose="020B0600070205080204" pitchFamily="50" charset="-128"/>
                      </a:endParaRPr>
                    </a:p>
                  </a:txBody>
                  <a:tcPr marL="17995" marR="17995" marT="0" marB="0" anchor="ctr" horzOverflow="overflow"/>
                </a:tc>
                <a:tc vMerge="1">
                  <a:txBody>
                    <a:bodyPr/>
                    <a:lstStyle/>
                    <a:p>
                      <a:endParaRPr kumimoji="1" lang="ja-JP" altLang="en-US"/>
                    </a:p>
                  </a:txBody>
                  <a:tcPr/>
                </a:tc>
                <a:extLst>
                  <a:ext uri="{0D108BD9-81ED-4DB2-BD59-A6C34878D82A}">
                    <a16:rowId xmlns:a16="http://schemas.microsoft.com/office/drawing/2014/main" val="3541297821"/>
                  </a:ext>
                </a:extLst>
              </a:tr>
              <a:tr h="262874">
                <a:tc>
                  <a:txBody>
                    <a:bodyPr/>
                    <a:lstStyle/>
                    <a:p>
                      <a:pPr marL="0" marR="0" lvl="0" indent="0" algn="ctr" defTabSz="987425" rtl="0" eaLnBrk="0" fontAlgn="base" latinLnBrk="0" hangingPunct="0">
                        <a:lnSpc>
                          <a:spcPct val="100000"/>
                        </a:lnSpc>
                        <a:spcBef>
                          <a:spcPct val="20000"/>
                        </a:spcBef>
                        <a:spcAft>
                          <a:spcPct val="0"/>
                        </a:spcAft>
                        <a:buClr>
                          <a:schemeClr val="accent1"/>
                        </a:buClr>
                        <a:buSzTx/>
                        <a:buFont typeface="Wingdings" pitchFamily="2" charset="2"/>
                        <a:buNone/>
                        <a:tabLst/>
                        <a:defRPr/>
                      </a:pPr>
                      <a:r>
                        <a:rPr kumimoji="1" lang="ja-JP" altLang="en-US" sz="1000" b="0" i="0" u="none" strike="noStrike" cap="none" normalizeH="0" baseline="0" dirty="0" smtClean="0">
                          <a:ln>
                            <a:noFill/>
                          </a:ln>
                          <a:solidFill>
                            <a:schemeClr val="tx1"/>
                          </a:solidFill>
                          <a:effectLst/>
                          <a:latin typeface="ＭＳ Ｐゴシック" panose="020B0600070205080204" pitchFamily="50" charset="-128"/>
                          <a:ea typeface="ＭＳ Ｐゴシック" panose="020B0600070205080204" pitchFamily="50" charset="-128"/>
                        </a:rPr>
                        <a:t>⑪</a:t>
                      </a:r>
                    </a:p>
                  </a:txBody>
                  <a:tcPr marL="10801" marR="18000" marT="0" marB="0" anchor="ctr" horzOverflow="overflow"/>
                </a:tc>
                <a:tc>
                  <a:txBody>
                    <a:bodyPr/>
                    <a:lstStyle/>
                    <a:p>
                      <a:pPr marL="0" marR="0" lvl="0" indent="0" algn="ctr" defTabSz="987425" rtl="0" eaLnBrk="0" fontAlgn="base" latinLnBrk="0" hangingPunct="0">
                        <a:lnSpc>
                          <a:spcPct val="100000"/>
                        </a:lnSpc>
                        <a:spcBef>
                          <a:spcPct val="20000"/>
                        </a:spcBef>
                        <a:spcAft>
                          <a:spcPct val="0"/>
                        </a:spcAft>
                        <a:buClr>
                          <a:schemeClr val="accent1"/>
                        </a:buClr>
                        <a:buSzTx/>
                        <a:buFont typeface="Wingdings" pitchFamily="2" charset="2"/>
                        <a:buNone/>
                        <a:tabLst/>
                        <a:defRPr/>
                      </a:pPr>
                      <a:r>
                        <a:rPr kumimoji="0" lang="ja-JP" altLang="en-US" sz="1000" u="none" strike="noStrike" cap="none" normalizeH="0" baseline="0" dirty="0" smtClean="0">
                          <a:ln>
                            <a:noFill/>
                          </a:ln>
                          <a:effectLst/>
                        </a:rPr>
                        <a:t>連携事業の新規取組</a:t>
                      </a:r>
                      <a:endParaRPr kumimoji="0" lang="ja-JP" altLang="en-US" sz="1000" b="0" i="0" u="none" strike="noStrike" cap="none" normalizeH="0" baseline="0" dirty="0" smtClean="0">
                        <a:ln>
                          <a:noFill/>
                        </a:ln>
                        <a:solidFill>
                          <a:srgbClr val="000000"/>
                        </a:solidFill>
                        <a:effectLst/>
                        <a:latin typeface="ＭＳ Ｐゴシック" panose="020B0600070205080204" pitchFamily="50" charset="-128"/>
                        <a:ea typeface="ＭＳ Ｐゴシック" panose="020B0600070205080204" pitchFamily="50" charset="-128"/>
                      </a:endParaRPr>
                    </a:p>
                  </a:txBody>
                  <a:tcPr marL="10801" marR="18000" marT="0" marB="0" anchor="ctr" horzOverflow="overflow"/>
                </a:tc>
                <a:tc>
                  <a:txBody>
                    <a:bodyPr/>
                    <a:lstStyle/>
                    <a:p>
                      <a:pPr marL="0" marR="0" lvl="0" indent="0" algn="ctr" defTabSz="987425" rtl="0" eaLnBrk="0" fontAlgn="base" latinLnBrk="0" hangingPunct="0">
                        <a:lnSpc>
                          <a:spcPct val="100000"/>
                        </a:lnSpc>
                        <a:spcBef>
                          <a:spcPct val="20000"/>
                        </a:spcBef>
                        <a:spcAft>
                          <a:spcPct val="0"/>
                        </a:spcAft>
                        <a:buClr>
                          <a:schemeClr val="accent1"/>
                        </a:buClr>
                        <a:buSzTx/>
                        <a:buFont typeface="Wingdings" pitchFamily="2" charset="2"/>
                        <a:buNone/>
                        <a:tabLst/>
                      </a:pPr>
                      <a:r>
                        <a:rPr kumimoji="0" lang="en-US" altLang="ja-JP" sz="1000" u="none" strike="noStrike" cap="none" normalizeH="0" baseline="0" dirty="0" smtClean="0">
                          <a:ln>
                            <a:noFill/>
                          </a:ln>
                          <a:effectLst/>
                        </a:rPr>
                        <a:t>   ―</a:t>
                      </a:r>
                      <a:endParaRPr kumimoji="0" lang="en-US" altLang="ja-JP" sz="1000" u="none" strike="noStrike" cap="none" normalizeH="0" baseline="0" dirty="0" smtClean="0">
                        <a:ln>
                          <a:noFill/>
                        </a:ln>
                        <a:solidFill>
                          <a:schemeClr val="tx1"/>
                        </a:solidFill>
                        <a:effectLst/>
                        <a:latin typeface="ＭＳ Ｐゴシック" panose="020B0600070205080204" pitchFamily="50" charset="-128"/>
                        <a:ea typeface="ＭＳ Ｐゴシック" panose="020B0600070205080204" pitchFamily="50" charset="-128"/>
                      </a:endParaRPr>
                    </a:p>
                  </a:txBody>
                  <a:tcPr marL="0" marR="179962" marT="0" marB="0" anchor="ctr" horzOverflow="overflow"/>
                </a:tc>
                <a:tc>
                  <a:txBody>
                    <a:bodyPr/>
                    <a:lstStyle/>
                    <a:p>
                      <a:pPr marL="0" marR="0" lvl="0" indent="0" algn="ctr" defTabSz="987425" rtl="0" eaLnBrk="0" fontAlgn="base" latinLnBrk="0" hangingPunct="0">
                        <a:lnSpc>
                          <a:spcPct val="100000"/>
                        </a:lnSpc>
                        <a:spcBef>
                          <a:spcPct val="20000"/>
                        </a:spcBef>
                        <a:spcAft>
                          <a:spcPct val="0"/>
                        </a:spcAft>
                        <a:buClr>
                          <a:schemeClr val="accent1"/>
                        </a:buClr>
                        <a:buSzTx/>
                        <a:buFont typeface="Wingdings" pitchFamily="2" charset="2"/>
                        <a:buNone/>
                        <a:tabLst/>
                      </a:pPr>
                      <a:r>
                        <a:rPr kumimoji="1" lang="en-US" altLang="ja-JP" sz="1000" u="none" strike="noStrike" cap="none" normalizeH="0" baseline="0" dirty="0" smtClean="0">
                          <a:ln>
                            <a:noFill/>
                          </a:ln>
                          <a:effectLst/>
                        </a:rPr>
                        <a:t>30</a:t>
                      </a:r>
                      <a:r>
                        <a:rPr kumimoji="1" lang="ja-JP" altLang="en-US" sz="1000" u="none" strike="noStrike" cap="none" normalizeH="0" baseline="0" dirty="0" smtClean="0">
                          <a:ln>
                            <a:noFill/>
                          </a:ln>
                          <a:effectLst/>
                        </a:rPr>
                        <a:t>件（～</a:t>
                      </a:r>
                      <a:r>
                        <a:rPr kumimoji="1" lang="en-US" altLang="ja-JP" sz="1000" u="none" strike="noStrike" cap="none" normalizeH="0" baseline="0" dirty="0" smtClean="0">
                          <a:ln>
                            <a:noFill/>
                          </a:ln>
                          <a:effectLst/>
                        </a:rPr>
                        <a:t>R13</a:t>
                      </a:r>
                      <a:r>
                        <a:rPr kumimoji="1" lang="ja-JP" altLang="en-US" sz="1000" u="none" strike="noStrike" cap="none" normalizeH="0" baseline="0" dirty="0" smtClean="0">
                          <a:ln>
                            <a:noFill/>
                          </a:ln>
                          <a:effectLst/>
                        </a:rPr>
                        <a:t>）</a:t>
                      </a:r>
                      <a:endParaRPr kumimoji="1" lang="en-US" altLang="ja-JP" sz="1000" u="none" strike="noStrike" cap="none" normalizeH="0" baseline="0" dirty="0" smtClean="0">
                        <a:ln>
                          <a:noFill/>
                        </a:ln>
                        <a:effectLst/>
                      </a:endParaRPr>
                    </a:p>
                    <a:p>
                      <a:pPr marL="0" marR="0" lvl="0" indent="0" algn="ctr" defTabSz="987425" rtl="0" eaLnBrk="0" fontAlgn="base" latinLnBrk="0" hangingPunct="0">
                        <a:lnSpc>
                          <a:spcPct val="100000"/>
                        </a:lnSpc>
                        <a:spcBef>
                          <a:spcPct val="20000"/>
                        </a:spcBef>
                        <a:spcAft>
                          <a:spcPct val="0"/>
                        </a:spcAft>
                        <a:buClr>
                          <a:schemeClr val="accent1"/>
                        </a:buClr>
                        <a:buSzTx/>
                        <a:buFont typeface="Wingdings" pitchFamily="2" charset="2"/>
                        <a:buNone/>
                        <a:tabLst/>
                      </a:pPr>
                      <a:r>
                        <a:rPr kumimoji="1" lang="en-US" altLang="ja-JP" sz="1000" u="none" strike="noStrike" cap="none" normalizeH="0" baseline="0" dirty="0" smtClean="0">
                          <a:ln>
                            <a:noFill/>
                          </a:ln>
                          <a:effectLst/>
                        </a:rPr>
                        <a:t>3</a:t>
                      </a:r>
                      <a:r>
                        <a:rPr kumimoji="1" lang="ja-JP" altLang="en-US" sz="1000" u="none" strike="noStrike" cap="none" normalizeH="0" baseline="0" dirty="0" smtClean="0">
                          <a:ln>
                            <a:noFill/>
                          </a:ln>
                          <a:effectLst/>
                        </a:rPr>
                        <a:t>件</a:t>
                      </a:r>
                      <a:r>
                        <a:rPr kumimoji="1" lang="en-US" altLang="ja-JP" sz="1000" u="none" strike="noStrike" cap="none" normalizeH="0" baseline="0" dirty="0" smtClean="0">
                          <a:ln>
                            <a:noFill/>
                          </a:ln>
                          <a:effectLst/>
                        </a:rPr>
                        <a:t>/</a:t>
                      </a:r>
                      <a:r>
                        <a:rPr kumimoji="1" lang="ja-JP" altLang="en-US" sz="1000" u="none" strike="noStrike" cap="none" normalizeH="0" baseline="0" dirty="0" smtClean="0">
                          <a:ln>
                            <a:noFill/>
                          </a:ln>
                          <a:effectLst/>
                        </a:rPr>
                        <a:t>年</a:t>
                      </a:r>
                      <a:endParaRPr kumimoji="1" lang="ja-JP" altLang="en-US" sz="1000" b="0" i="0" u="none" strike="noStrike" cap="none" normalizeH="0" baseline="0" dirty="0" smtClean="0">
                        <a:ln>
                          <a:noFill/>
                        </a:ln>
                        <a:solidFill>
                          <a:schemeClr val="tx1"/>
                        </a:solidFill>
                        <a:effectLst/>
                        <a:latin typeface="ＭＳ Ｐゴシック" panose="020B0600070205080204" pitchFamily="50" charset="-128"/>
                        <a:ea typeface="ＭＳ Ｐゴシック" panose="020B0600070205080204" pitchFamily="50" charset="-128"/>
                      </a:endParaRPr>
                    </a:p>
                  </a:txBody>
                  <a:tcPr marL="0" marR="179962" marT="0" marB="0" anchor="ctr" horzOverflow="overflow"/>
                </a:tc>
                <a:tc>
                  <a:txBody>
                    <a:bodyPr/>
                    <a:lstStyle/>
                    <a:p>
                      <a:r>
                        <a:rPr kumimoji="1" lang="ja-JP" altLang="en-US" sz="1000" dirty="0" smtClean="0"/>
                        <a:t> ・連携デスクの設置</a:t>
                      </a:r>
                      <a:endParaRPr kumimoji="1" lang="ja-JP" altLang="en-US" sz="1000" dirty="0">
                        <a:solidFill>
                          <a:schemeClr val="tx1"/>
                        </a:solidFill>
                        <a:latin typeface="ＭＳ Ｐゴシック" panose="020B0600070205080204" pitchFamily="50" charset="-128"/>
                        <a:ea typeface="ＭＳ Ｐゴシック" panose="020B0600070205080204" pitchFamily="50" charset="-128"/>
                      </a:endParaRPr>
                    </a:p>
                  </a:txBody>
                  <a:tcPr marL="0" marR="179962" marT="0" marB="0" anchor="ctr" horzOverflow="overflow"/>
                </a:tc>
                <a:tc>
                  <a:txBody>
                    <a:bodyPr/>
                    <a:lstStyle/>
                    <a:p>
                      <a:r>
                        <a:rPr kumimoji="1" lang="ja-JP" altLang="en-US" sz="1000" dirty="0" smtClean="0">
                          <a:solidFill>
                            <a:schemeClr val="tx1"/>
                          </a:solidFill>
                          <a:latin typeface="ＭＳ Ｐゴシック" panose="020B0600070205080204" pitchFamily="50" charset="-128"/>
                          <a:ea typeface="ＭＳ Ｐゴシック" panose="020B0600070205080204" pitchFamily="50" charset="-128"/>
                        </a:rPr>
                        <a:t>　</a:t>
                      </a:r>
                      <a:r>
                        <a:rPr kumimoji="1" lang="en-US" altLang="ja-JP" sz="1000" dirty="0" smtClean="0">
                          <a:solidFill>
                            <a:schemeClr val="tx1"/>
                          </a:solidFill>
                          <a:latin typeface="ＭＳ Ｐゴシック" panose="020B0600070205080204" pitchFamily="50" charset="-128"/>
                          <a:ea typeface="ＭＳ Ｐゴシック" panose="020B0600070205080204" pitchFamily="50" charset="-128"/>
                        </a:rPr>
                        <a:t>Ⅱ-</a:t>
                      </a:r>
                      <a:r>
                        <a:rPr kumimoji="1" lang="ja-JP" altLang="en-US" sz="1000" dirty="0" smtClean="0">
                          <a:solidFill>
                            <a:schemeClr val="tx1"/>
                          </a:solidFill>
                          <a:latin typeface="ＭＳ Ｐゴシック" panose="020B0600070205080204" pitchFamily="50" charset="-128"/>
                          <a:ea typeface="ＭＳ Ｐゴシック" panose="020B0600070205080204" pitchFamily="50" charset="-128"/>
                        </a:rPr>
                        <a:t>３</a:t>
                      </a:r>
                      <a:r>
                        <a:rPr kumimoji="1" lang="en-US" altLang="ja-JP" sz="1000" dirty="0" smtClean="0">
                          <a:solidFill>
                            <a:schemeClr val="tx1"/>
                          </a:solidFill>
                          <a:latin typeface="ＭＳ Ｐゴシック" panose="020B0600070205080204" pitchFamily="50" charset="-128"/>
                          <a:ea typeface="ＭＳ Ｐゴシック" panose="020B0600070205080204" pitchFamily="50" charset="-128"/>
                        </a:rPr>
                        <a:t>-</a:t>
                      </a:r>
                      <a:r>
                        <a:rPr kumimoji="1" lang="ja-JP" altLang="en-US" sz="1000" dirty="0" smtClean="0">
                          <a:solidFill>
                            <a:schemeClr val="tx1"/>
                          </a:solidFill>
                          <a:latin typeface="ＭＳ Ｐゴシック" panose="020B0600070205080204" pitchFamily="50" charset="-128"/>
                          <a:ea typeface="ＭＳ Ｐゴシック" panose="020B0600070205080204" pitchFamily="50" charset="-128"/>
                        </a:rPr>
                        <a:t>（２）</a:t>
                      </a:r>
                      <a:endParaRPr kumimoji="1" lang="ja-JP" altLang="en-US" sz="1000" dirty="0">
                        <a:solidFill>
                          <a:schemeClr val="tx1"/>
                        </a:solidFill>
                        <a:latin typeface="ＭＳ Ｐゴシック" panose="020B0600070205080204" pitchFamily="50" charset="-128"/>
                        <a:ea typeface="ＭＳ Ｐゴシック" panose="020B0600070205080204" pitchFamily="50" charset="-128"/>
                      </a:endParaRPr>
                    </a:p>
                  </a:txBody>
                  <a:tcPr marL="0" marR="179962" marT="0" marB="0" anchor="ctr" horzOverflow="overflow"/>
                </a:tc>
                <a:extLst>
                  <a:ext uri="{0D108BD9-81ED-4DB2-BD59-A6C34878D82A}">
                    <a16:rowId xmlns:a16="http://schemas.microsoft.com/office/drawing/2014/main" val="424996870"/>
                  </a:ext>
                </a:extLst>
              </a:tr>
              <a:tr h="260920">
                <a:tc>
                  <a:txBody>
                    <a:bodyPr/>
                    <a:lstStyle/>
                    <a:p>
                      <a:pPr marL="0" marR="0" lvl="0" indent="0" algn="ctr" defTabSz="987425" rtl="0" eaLnBrk="0" fontAlgn="base" latinLnBrk="0" hangingPunct="0">
                        <a:lnSpc>
                          <a:spcPct val="100000"/>
                        </a:lnSpc>
                        <a:spcBef>
                          <a:spcPct val="20000"/>
                        </a:spcBef>
                        <a:spcAft>
                          <a:spcPct val="0"/>
                        </a:spcAft>
                        <a:buClr>
                          <a:schemeClr val="accent1"/>
                        </a:buClr>
                        <a:buSzTx/>
                        <a:buFont typeface="Wingdings" pitchFamily="2" charset="2"/>
                        <a:buNone/>
                        <a:tabLst/>
                        <a:defRPr/>
                      </a:pPr>
                      <a:r>
                        <a:rPr kumimoji="0" lang="ja-JP" altLang="en-US" sz="1000" b="0" i="0" u="none" strike="noStrike" cap="none" normalizeH="0" baseline="0" dirty="0" smtClean="0">
                          <a:ln>
                            <a:noFill/>
                          </a:ln>
                          <a:solidFill>
                            <a:schemeClr val="tx1"/>
                          </a:solidFill>
                          <a:effectLst/>
                          <a:latin typeface="ＭＳ Ｐゴシック" panose="020B0600070205080204" pitchFamily="50" charset="-128"/>
                          <a:ea typeface="ＭＳ Ｐゴシック" panose="020B0600070205080204" pitchFamily="50" charset="-128"/>
                        </a:rPr>
                        <a:t>⑫</a:t>
                      </a:r>
                    </a:p>
                  </a:txBody>
                  <a:tcPr marL="10801" marR="18000" marT="0" marB="0" anchor="ctr" horzOverflow="overflow"/>
                </a:tc>
                <a:tc>
                  <a:txBody>
                    <a:bodyPr/>
                    <a:lstStyle/>
                    <a:p>
                      <a:pPr marL="0" marR="0" lvl="0" indent="0" algn="ctr" defTabSz="987425" rtl="0" eaLnBrk="0" fontAlgn="base" latinLnBrk="0" hangingPunct="0">
                        <a:lnSpc>
                          <a:spcPct val="100000"/>
                        </a:lnSpc>
                        <a:spcBef>
                          <a:spcPct val="20000"/>
                        </a:spcBef>
                        <a:spcAft>
                          <a:spcPct val="0"/>
                        </a:spcAft>
                        <a:buClr>
                          <a:schemeClr val="accent1"/>
                        </a:buClr>
                        <a:buSzTx/>
                        <a:buFont typeface="Wingdings" pitchFamily="2" charset="2"/>
                        <a:buNone/>
                        <a:tabLst/>
                        <a:defRPr/>
                      </a:pPr>
                      <a:r>
                        <a:rPr kumimoji="0" lang="ja-JP" altLang="en-US" sz="1000" u="none" strike="noStrike" cap="none" normalizeH="0" baseline="0" dirty="0" smtClean="0">
                          <a:ln>
                            <a:noFill/>
                          </a:ln>
                          <a:effectLst/>
                        </a:rPr>
                        <a:t>企業認知度</a:t>
                      </a:r>
                      <a:endParaRPr kumimoji="0" lang="ja-JP" altLang="en-US" sz="1000" b="0" i="0" u="none" strike="noStrike" cap="none" normalizeH="0" baseline="0" dirty="0" smtClean="0">
                        <a:ln>
                          <a:noFill/>
                        </a:ln>
                        <a:solidFill>
                          <a:srgbClr val="000000"/>
                        </a:solidFill>
                        <a:effectLst/>
                        <a:latin typeface="ＭＳ Ｐゴシック" panose="020B0600070205080204" pitchFamily="50" charset="-128"/>
                        <a:ea typeface="ＭＳ Ｐゴシック" panose="020B0600070205080204" pitchFamily="50" charset="-128"/>
                      </a:endParaRPr>
                    </a:p>
                  </a:txBody>
                  <a:tcPr marL="10801" marR="18000" marT="0" marB="0" anchor="ctr" horzOverflow="overflow"/>
                </a:tc>
                <a:tc>
                  <a:txBody>
                    <a:bodyPr/>
                    <a:lstStyle/>
                    <a:p>
                      <a:pPr marL="0" marR="0" lvl="0" indent="0" algn="ctr" defTabSz="987425" rtl="0" eaLnBrk="0" fontAlgn="base" latinLnBrk="0" hangingPunct="0">
                        <a:lnSpc>
                          <a:spcPct val="100000"/>
                        </a:lnSpc>
                        <a:spcBef>
                          <a:spcPct val="20000"/>
                        </a:spcBef>
                        <a:spcAft>
                          <a:spcPct val="0"/>
                        </a:spcAft>
                        <a:buClr>
                          <a:schemeClr val="accent1"/>
                        </a:buClr>
                        <a:buSzTx/>
                        <a:buFont typeface="Wingdings" pitchFamily="2" charset="2"/>
                        <a:buNone/>
                        <a:tabLst/>
                      </a:pPr>
                      <a:r>
                        <a:rPr kumimoji="1" lang="en-US" altLang="ja-JP" sz="1000" u="none" strike="noStrike" cap="none" normalizeH="0" baseline="0" dirty="0" smtClean="0">
                          <a:ln>
                            <a:noFill/>
                          </a:ln>
                          <a:effectLst/>
                        </a:rPr>
                        <a:t>28%</a:t>
                      </a:r>
                      <a:r>
                        <a:rPr kumimoji="1" lang="ja-JP" altLang="en-US" sz="1000" u="none" strike="noStrike" cap="none" normalizeH="0" baseline="0" dirty="0" smtClean="0">
                          <a:ln>
                            <a:noFill/>
                          </a:ln>
                          <a:effectLst/>
                        </a:rPr>
                        <a:t>（</a:t>
                      </a:r>
                      <a:r>
                        <a:rPr kumimoji="1" lang="en-US" altLang="ja-JP" sz="1000" u="none" strike="noStrike" cap="none" normalizeH="0" baseline="0" dirty="0" smtClean="0">
                          <a:ln>
                            <a:noFill/>
                          </a:ln>
                          <a:effectLst/>
                        </a:rPr>
                        <a:t>R2</a:t>
                      </a:r>
                      <a:r>
                        <a:rPr kumimoji="1" lang="ja-JP" altLang="en-US" sz="1000" u="none" strike="noStrike" cap="none" normalizeH="0" baseline="0" dirty="0" smtClean="0">
                          <a:ln>
                            <a:noFill/>
                          </a:ln>
                          <a:effectLst/>
                        </a:rPr>
                        <a:t>）</a:t>
                      </a:r>
                      <a:endParaRPr kumimoji="1" lang="en-US" altLang="ja-JP" sz="1000" b="0" i="0" u="none" strike="noStrike" cap="none" normalizeH="0" baseline="0" dirty="0" smtClean="0">
                        <a:ln>
                          <a:noFill/>
                        </a:ln>
                        <a:solidFill>
                          <a:schemeClr val="tx1"/>
                        </a:solidFill>
                        <a:effectLst/>
                        <a:latin typeface="ＭＳ Ｐゴシック" panose="020B0600070205080204" pitchFamily="50" charset="-128"/>
                        <a:ea typeface="ＭＳ Ｐゴシック" panose="020B0600070205080204" pitchFamily="50" charset="-128"/>
                      </a:endParaRPr>
                    </a:p>
                  </a:txBody>
                  <a:tcPr marL="0" marR="179962" marT="0" marB="0" anchor="ctr" horzOverflow="overflow"/>
                </a:tc>
                <a:tc>
                  <a:txBody>
                    <a:bodyPr/>
                    <a:lstStyle/>
                    <a:p>
                      <a:pPr marL="0" marR="0" lvl="0" indent="0" algn="ctr" defTabSz="987425" rtl="0" eaLnBrk="0" fontAlgn="base" latinLnBrk="0" hangingPunct="0">
                        <a:lnSpc>
                          <a:spcPct val="100000"/>
                        </a:lnSpc>
                        <a:spcBef>
                          <a:spcPct val="20000"/>
                        </a:spcBef>
                        <a:spcAft>
                          <a:spcPct val="0"/>
                        </a:spcAft>
                        <a:buClr>
                          <a:schemeClr val="accent1"/>
                        </a:buClr>
                        <a:buSzTx/>
                        <a:buFont typeface="Wingdings" pitchFamily="2" charset="2"/>
                        <a:buNone/>
                        <a:tabLst/>
                      </a:pPr>
                      <a:r>
                        <a:rPr kumimoji="1" lang="en-US" altLang="ja-JP" sz="1000" u="none" strike="noStrike" cap="none" normalizeH="0" baseline="0" dirty="0" smtClean="0">
                          <a:ln>
                            <a:noFill/>
                          </a:ln>
                          <a:effectLst/>
                        </a:rPr>
                        <a:t>50%</a:t>
                      </a:r>
                      <a:r>
                        <a:rPr kumimoji="1" lang="ja-JP" altLang="en-US" sz="1000" u="none" strike="noStrike" cap="none" normalizeH="0" baseline="0" dirty="0" smtClean="0">
                          <a:ln>
                            <a:noFill/>
                          </a:ln>
                          <a:effectLst/>
                        </a:rPr>
                        <a:t>以上（</a:t>
                      </a:r>
                      <a:r>
                        <a:rPr kumimoji="1" lang="en-US" altLang="ja-JP" sz="1000" u="none" strike="noStrike" cap="none" normalizeH="0" baseline="0" dirty="0" smtClean="0">
                          <a:ln>
                            <a:noFill/>
                          </a:ln>
                          <a:effectLst/>
                        </a:rPr>
                        <a:t>R13</a:t>
                      </a:r>
                      <a:r>
                        <a:rPr kumimoji="1" lang="ja-JP" altLang="en-US" sz="1000" u="none" strike="noStrike" cap="none" normalizeH="0" baseline="0" dirty="0" smtClean="0">
                          <a:ln>
                            <a:noFill/>
                          </a:ln>
                          <a:effectLst/>
                        </a:rPr>
                        <a:t>）</a:t>
                      </a:r>
                      <a:endParaRPr kumimoji="1" lang="en-US" altLang="ja-JP" sz="1000" b="0" i="0" u="none" strike="noStrike" cap="none" normalizeH="0" baseline="0" dirty="0" smtClean="0">
                        <a:ln>
                          <a:noFill/>
                        </a:ln>
                        <a:solidFill>
                          <a:schemeClr val="tx1"/>
                        </a:solidFill>
                        <a:effectLst/>
                        <a:latin typeface="ＭＳ Ｐゴシック" panose="020B0600070205080204" pitchFamily="50" charset="-128"/>
                        <a:ea typeface="ＭＳ Ｐゴシック" panose="020B0600070205080204" pitchFamily="50" charset="-128"/>
                      </a:endParaRPr>
                    </a:p>
                  </a:txBody>
                  <a:tcPr marL="0" marR="179962" marT="0" marB="0" anchor="ctr" horzOverflow="overflow"/>
                </a:tc>
                <a:tc>
                  <a:txBody>
                    <a:bodyPr/>
                    <a:lstStyle/>
                    <a:p>
                      <a:r>
                        <a:rPr kumimoji="1" lang="ja-JP" altLang="en-US" sz="1000" dirty="0" smtClean="0"/>
                        <a:t> ・メディアリレーション等</a:t>
                      </a:r>
                      <a:endParaRPr kumimoji="1" lang="ja-JP" altLang="en-US" sz="1000" dirty="0">
                        <a:solidFill>
                          <a:schemeClr val="tx1"/>
                        </a:solidFill>
                        <a:latin typeface="ＭＳ Ｐゴシック" panose="020B0600070205080204" pitchFamily="50" charset="-128"/>
                        <a:ea typeface="ＭＳ Ｐゴシック" panose="020B0600070205080204" pitchFamily="50" charset="-128"/>
                      </a:endParaRPr>
                    </a:p>
                  </a:txBody>
                  <a:tcPr marL="0" marR="179962" marT="0" marB="0" anchor="ctr" horzOverflow="overflow"/>
                </a:tc>
                <a:tc>
                  <a:txBody>
                    <a:bodyPr/>
                    <a:lstStyle/>
                    <a:p>
                      <a:r>
                        <a:rPr kumimoji="1" lang="ja-JP" altLang="en-US" sz="1000" dirty="0" smtClean="0">
                          <a:solidFill>
                            <a:schemeClr val="tx1"/>
                          </a:solidFill>
                          <a:latin typeface="ＭＳ Ｐゴシック" panose="020B0600070205080204" pitchFamily="50" charset="-128"/>
                          <a:ea typeface="ＭＳ Ｐゴシック" panose="020B0600070205080204" pitchFamily="50" charset="-128"/>
                        </a:rPr>
                        <a:t>　</a:t>
                      </a:r>
                      <a:r>
                        <a:rPr kumimoji="1" lang="en-US" altLang="ja-JP" sz="1000" dirty="0" smtClean="0">
                          <a:solidFill>
                            <a:schemeClr val="tx1"/>
                          </a:solidFill>
                          <a:latin typeface="ＭＳ Ｐゴシック" panose="020B0600070205080204" pitchFamily="50" charset="-128"/>
                          <a:ea typeface="ＭＳ Ｐゴシック" panose="020B0600070205080204" pitchFamily="50" charset="-128"/>
                        </a:rPr>
                        <a:t>Ⅱ-</a:t>
                      </a:r>
                      <a:r>
                        <a:rPr kumimoji="1" lang="ja-JP" altLang="en-US" sz="1000" dirty="0" smtClean="0">
                          <a:solidFill>
                            <a:schemeClr val="tx1"/>
                          </a:solidFill>
                          <a:latin typeface="ＭＳ Ｐゴシック" panose="020B0600070205080204" pitchFamily="50" charset="-128"/>
                          <a:ea typeface="ＭＳ Ｐゴシック" panose="020B0600070205080204" pitchFamily="50" charset="-128"/>
                        </a:rPr>
                        <a:t>３</a:t>
                      </a:r>
                      <a:r>
                        <a:rPr kumimoji="1" lang="en-US" altLang="ja-JP" sz="1000" dirty="0" smtClean="0">
                          <a:solidFill>
                            <a:schemeClr val="tx1"/>
                          </a:solidFill>
                          <a:latin typeface="ＭＳ Ｐゴシック" panose="020B0600070205080204" pitchFamily="50" charset="-128"/>
                          <a:ea typeface="ＭＳ Ｐゴシック" panose="020B0600070205080204" pitchFamily="50" charset="-128"/>
                        </a:rPr>
                        <a:t>-</a:t>
                      </a:r>
                      <a:r>
                        <a:rPr kumimoji="1" lang="ja-JP" altLang="en-US" sz="1000" dirty="0" smtClean="0">
                          <a:solidFill>
                            <a:schemeClr val="tx1"/>
                          </a:solidFill>
                          <a:latin typeface="ＭＳ Ｐゴシック" panose="020B0600070205080204" pitchFamily="50" charset="-128"/>
                          <a:ea typeface="ＭＳ Ｐゴシック" panose="020B0600070205080204" pitchFamily="50" charset="-128"/>
                        </a:rPr>
                        <a:t>（３）</a:t>
                      </a:r>
                      <a:endParaRPr kumimoji="1" lang="ja-JP" altLang="en-US" sz="1000" dirty="0">
                        <a:solidFill>
                          <a:schemeClr val="tx1"/>
                        </a:solidFill>
                        <a:latin typeface="ＭＳ Ｐゴシック" panose="020B0600070205080204" pitchFamily="50" charset="-128"/>
                        <a:ea typeface="ＭＳ Ｐゴシック" panose="020B0600070205080204" pitchFamily="50" charset="-128"/>
                      </a:endParaRPr>
                    </a:p>
                  </a:txBody>
                  <a:tcPr marL="0" marR="179962" marT="0" marB="0" anchor="ctr" horzOverflow="overflow"/>
                </a:tc>
                <a:extLst>
                  <a:ext uri="{0D108BD9-81ED-4DB2-BD59-A6C34878D82A}">
                    <a16:rowId xmlns:a16="http://schemas.microsoft.com/office/drawing/2014/main" val="3583304503"/>
                  </a:ext>
                </a:extLst>
              </a:tr>
            </a:tbl>
          </a:graphicData>
        </a:graphic>
      </p:graphicFrame>
      <p:sp>
        <p:nvSpPr>
          <p:cNvPr id="5" name="スライド番号プレースホルダー 4"/>
          <p:cNvSpPr>
            <a:spLocks noGrp="1"/>
          </p:cNvSpPr>
          <p:nvPr>
            <p:ph type="sldNum" sz="quarter" idx="12"/>
          </p:nvPr>
        </p:nvSpPr>
        <p:spPr>
          <a:xfrm>
            <a:off x="12402355" y="9147833"/>
            <a:ext cx="424136" cy="511175"/>
          </a:xfrm>
        </p:spPr>
        <p:txBody>
          <a:bodyPr/>
          <a:lstStyle/>
          <a:p>
            <a:fld id="{FC1E4CE7-0F54-4A2E-80C1-4CE00C72106E}" type="slidenum">
              <a:rPr kumimoji="1" lang="ja-JP" altLang="en-US" b="1" smtClean="0">
                <a:solidFill>
                  <a:schemeClr val="tx1"/>
                </a:solidFill>
              </a:rPr>
              <a:t>3</a:t>
            </a:fld>
            <a:endParaRPr kumimoji="1" lang="ja-JP" altLang="en-US" b="1" dirty="0">
              <a:solidFill>
                <a:schemeClr val="tx1"/>
              </a:solidFill>
            </a:endParaRPr>
          </a:p>
        </p:txBody>
      </p:sp>
    </p:spTree>
    <p:extLst>
      <p:ext uri="{BB962C8B-B14F-4D97-AF65-F5344CB8AC3E}">
        <p14:creationId xmlns:p14="http://schemas.microsoft.com/office/powerpoint/2010/main" val="398848156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2463</Words>
  <Application>Microsoft Office PowerPoint</Application>
  <PresentationFormat>A3 297x420 mm</PresentationFormat>
  <Paragraphs>284</Paragraphs>
  <Slides>3</Slides>
  <Notes>3</Notes>
  <HiddenSlides>0</HiddenSlides>
  <MMClips>0</MMClips>
  <ScaleCrop>false</ScaleCrop>
  <HeadingPairs>
    <vt:vector size="6" baseType="variant">
      <vt:variant>
        <vt:lpstr>使用されているフォント</vt:lpstr>
      </vt:variant>
      <vt:variant>
        <vt:i4>9</vt:i4>
      </vt:variant>
      <vt:variant>
        <vt:lpstr>テーマ</vt:lpstr>
      </vt:variant>
      <vt:variant>
        <vt:i4>1</vt:i4>
      </vt:variant>
      <vt:variant>
        <vt:lpstr>スライド タイトル</vt:lpstr>
      </vt:variant>
      <vt:variant>
        <vt:i4>3</vt:i4>
      </vt:variant>
    </vt:vector>
  </HeadingPairs>
  <TitlesOfParts>
    <vt:vector size="13" baseType="lpstr">
      <vt:lpstr>HGPｺﾞｼｯｸE</vt:lpstr>
      <vt:lpstr>HGSｺﾞｼｯｸE</vt:lpstr>
      <vt:lpstr>Meiryo UI</vt:lpstr>
      <vt:lpstr>ＭＳ Ｐゴシック</vt:lpstr>
      <vt:lpstr>新細明體</vt:lpstr>
      <vt:lpstr>メイリオ</vt:lpstr>
      <vt:lpstr>Arial</vt:lpstr>
      <vt:lpstr>Calibri</vt:lpstr>
      <vt:lpstr>Wingdings</vt:lpstr>
      <vt:lpstr>Office ​​テーマ</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2022-03-08T08:38:00Z</dcterms:created>
  <dcterms:modified xsi:type="dcterms:W3CDTF">2022-03-08T08:38:44Z</dcterms:modified>
</cp:coreProperties>
</file>