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76" r:id="rId2"/>
  </p:sldIdLst>
  <p:sldSz cx="10693400" cy="7562850"/>
  <p:notesSz cx="9777413" cy="66468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25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50" b="1" i="0">
                <a:solidFill>
                  <a:schemeClr val="tx1"/>
                </a:solidFill>
                <a:latin typeface="Kozuka Gothic Pro B"/>
                <a:cs typeface="Kozuka Gothic Pro B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50" b="1" i="0">
                <a:solidFill>
                  <a:schemeClr val="tx1"/>
                </a:solidFill>
                <a:latin typeface="Kozuka Gothic Pro B"/>
                <a:cs typeface="Kozuka Gothic Pro B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250" b="1" i="0">
                <a:solidFill>
                  <a:schemeClr val="tx1"/>
                </a:solidFill>
                <a:latin typeface="Kozuka Gothic Pro B"/>
                <a:cs typeface="Kozuka Gothic Pro B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19999" y="858004"/>
            <a:ext cx="9126220" cy="0"/>
          </a:xfrm>
          <a:custGeom>
            <a:avLst/>
            <a:gdLst/>
            <a:ahLst/>
            <a:cxnLst/>
            <a:rect l="l" t="t" r="r" b="b"/>
            <a:pathLst>
              <a:path w="9126220">
                <a:moveTo>
                  <a:pt x="0" y="0"/>
                </a:moveTo>
                <a:lnTo>
                  <a:pt x="9126004" y="0"/>
                </a:lnTo>
              </a:path>
            </a:pathLst>
          </a:custGeom>
          <a:ln w="360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19999" y="6516754"/>
            <a:ext cx="9126220" cy="0"/>
          </a:xfrm>
          <a:custGeom>
            <a:avLst/>
            <a:gdLst/>
            <a:ahLst/>
            <a:cxnLst/>
            <a:rect l="l" t="t" r="r" b="b"/>
            <a:pathLst>
              <a:path w="9126220">
                <a:moveTo>
                  <a:pt x="0" y="0"/>
                </a:moveTo>
                <a:lnTo>
                  <a:pt x="9126004" y="0"/>
                </a:lnTo>
              </a:path>
            </a:pathLst>
          </a:custGeom>
          <a:ln w="270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46000" y="1098005"/>
            <a:ext cx="9126220" cy="0"/>
          </a:xfrm>
          <a:custGeom>
            <a:avLst/>
            <a:gdLst/>
            <a:ahLst/>
            <a:cxnLst/>
            <a:rect l="l" t="t" r="r" b="b"/>
            <a:pathLst>
              <a:path w="9126220">
                <a:moveTo>
                  <a:pt x="0" y="0"/>
                </a:moveTo>
                <a:lnTo>
                  <a:pt x="9126004" y="0"/>
                </a:lnTo>
              </a:path>
            </a:pathLst>
          </a:custGeom>
          <a:ln w="3600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46000" y="6756755"/>
            <a:ext cx="9126220" cy="0"/>
          </a:xfrm>
          <a:custGeom>
            <a:avLst/>
            <a:gdLst/>
            <a:ahLst/>
            <a:cxnLst/>
            <a:rect l="l" t="t" r="r" b="b"/>
            <a:pathLst>
              <a:path w="9126220">
                <a:moveTo>
                  <a:pt x="0" y="0"/>
                </a:moveTo>
                <a:lnTo>
                  <a:pt x="9126004" y="0"/>
                </a:lnTo>
              </a:path>
            </a:pathLst>
          </a:custGeom>
          <a:ln w="270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60169" y="1427418"/>
            <a:ext cx="3973060" cy="12325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50" b="1" i="0">
                <a:solidFill>
                  <a:schemeClr val="tx1"/>
                </a:solidFill>
                <a:latin typeface="Kozuka Gothic Pro B"/>
                <a:cs typeface="Kozuka Gothic Pro B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39397" y="1387932"/>
            <a:ext cx="6009005" cy="31997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027" name="Picture 3" descr="C:\Users\honbu\Desktop\文書名 _中期経営計画ver最終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0" y="0"/>
            <a:ext cx="10691813" cy="7562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>
            <a:spLocks/>
          </p:cNvSpPr>
          <p:nvPr/>
        </p:nvSpPr>
        <p:spPr>
          <a:xfrm>
            <a:off x="8928100" y="428625"/>
            <a:ext cx="1038225" cy="476250"/>
          </a:xfrm>
          <a:prstGeom prst="rect">
            <a:avLst/>
          </a:prstGeom>
          <a:solidFill>
            <a:srgbClr val="00206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500"/>
              </a:lnSpc>
              <a:spcAft>
                <a:spcPts val="0"/>
              </a:spcAft>
            </a:pPr>
            <a:r>
              <a:rPr lang="ja-JP" altLang="en-US" sz="1400" b="1" kern="100" dirty="0" smtClean="0">
                <a:solidFill>
                  <a:srgbClr val="FFFFFF"/>
                </a:solidFill>
                <a:effectLst/>
                <a:latin typeface="Meiryo UI" panose="020B0604030504040204" pitchFamily="50" charset="-128"/>
                <a:ea typeface="游明朝" panose="02020400000000000000" pitchFamily="18" charset="-128"/>
                <a:cs typeface="Meiryo UI" panose="020B0604030504040204" pitchFamily="50" charset="-128"/>
              </a:rPr>
              <a:t>別紙１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624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</Words>
  <Application>Microsoft Office PowerPoint</Application>
  <PresentationFormat>ユーザー設定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Kozuka Gothic Pro B</vt:lpstr>
      <vt:lpstr>Meiryo UI</vt:lpstr>
      <vt:lpstr>ＭＳ Ｐゴシック</vt:lpstr>
      <vt:lpstr>游明朝</vt:lpstr>
      <vt:lpstr>Calibri</vt:lpstr>
      <vt:lpstr>Times New Roman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2022-03-09T01:09:55Z</dcterms:created>
  <dcterms:modified xsi:type="dcterms:W3CDTF">2022-03-09T01:10:20Z</dcterms:modified>
</cp:coreProperties>
</file>