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sldIdLst>
    <p:sldId id="256" r:id="rId2"/>
  </p:sldIdLst>
  <p:sldSz cx="12801600" cy="9601200" type="A3"/>
  <p:notesSz cx="9777413" cy="6646863"/>
  <p:defaultTextStyle>
    <a:defPPr>
      <a:defRPr lang="ja-JP"/>
    </a:defPPr>
    <a:lvl1pPr marL="0" algn="l" defTabSz="1122060" rtl="0" eaLnBrk="1" latinLnBrk="0" hangingPunct="1">
      <a:defRPr kumimoji="1" sz="2200" kern="1200">
        <a:solidFill>
          <a:schemeClr val="tx1"/>
        </a:solidFill>
        <a:latin typeface="+mn-lt"/>
        <a:ea typeface="+mn-ea"/>
        <a:cs typeface="+mn-cs"/>
      </a:defRPr>
    </a:lvl1pPr>
    <a:lvl2pPr marL="561030" algn="l" defTabSz="1122060" rtl="0" eaLnBrk="1" latinLnBrk="0" hangingPunct="1">
      <a:defRPr kumimoji="1" sz="2200" kern="1200">
        <a:solidFill>
          <a:schemeClr val="tx1"/>
        </a:solidFill>
        <a:latin typeface="+mn-lt"/>
        <a:ea typeface="+mn-ea"/>
        <a:cs typeface="+mn-cs"/>
      </a:defRPr>
    </a:lvl2pPr>
    <a:lvl3pPr marL="1122060" algn="l" defTabSz="1122060" rtl="0" eaLnBrk="1" latinLnBrk="0" hangingPunct="1">
      <a:defRPr kumimoji="1" sz="2200" kern="1200">
        <a:solidFill>
          <a:schemeClr val="tx1"/>
        </a:solidFill>
        <a:latin typeface="+mn-lt"/>
        <a:ea typeface="+mn-ea"/>
        <a:cs typeface="+mn-cs"/>
      </a:defRPr>
    </a:lvl3pPr>
    <a:lvl4pPr marL="1683090" algn="l" defTabSz="1122060" rtl="0" eaLnBrk="1" latinLnBrk="0" hangingPunct="1">
      <a:defRPr kumimoji="1" sz="2200" kern="1200">
        <a:solidFill>
          <a:schemeClr val="tx1"/>
        </a:solidFill>
        <a:latin typeface="+mn-lt"/>
        <a:ea typeface="+mn-ea"/>
        <a:cs typeface="+mn-cs"/>
      </a:defRPr>
    </a:lvl4pPr>
    <a:lvl5pPr marL="2244120" algn="l" defTabSz="1122060" rtl="0" eaLnBrk="1" latinLnBrk="0" hangingPunct="1">
      <a:defRPr kumimoji="1" sz="2200" kern="1200">
        <a:solidFill>
          <a:schemeClr val="tx1"/>
        </a:solidFill>
        <a:latin typeface="+mn-lt"/>
        <a:ea typeface="+mn-ea"/>
        <a:cs typeface="+mn-cs"/>
      </a:defRPr>
    </a:lvl5pPr>
    <a:lvl6pPr marL="2805151" algn="l" defTabSz="1122060" rtl="0" eaLnBrk="1" latinLnBrk="0" hangingPunct="1">
      <a:defRPr kumimoji="1" sz="2200" kern="1200">
        <a:solidFill>
          <a:schemeClr val="tx1"/>
        </a:solidFill>
        <a:latin typeface="+mn-lt"/>
        <a:ea typeface="+mn-ea"/>
        <a:cs typeface="+mn-cs"/>
      </a:defRPr>
    </a:lvl6pPr>
    <a:lvl7pPr marL="3366181" algn="l" defTabSz="1122060" rtl="0" eaLnBrk="1" latinLnBrk="0" hangingPunct="1">
      <a:defRPr kumimoji="1" sz="2200" kern="1200">
        <a:solidFill>
          <a:schemeClr val="tx1"/>
        </a:solidFill>
        <a:latin typeface="+mn-lt"/>
        <a:ea typeface="+mn-ea"/>
        <a:cs typeface="+mn-cs"/>
      </a:defRPr>
    </a:lvl7pPr>
    <a:lvl8pPr marL="3927211" algn="l" defTabSz="1122060" rtl="0" eaLnBrk="1" latinLnBrk="0" hangingPunct="1">
      <a:defRPr kumimoji="1" sz="2200" kern="1200">
        <a:solidFill>
          <a:schemeClr val="tx1"/>
        </a:solidFill>
        <a:latin typeface="+mn-lt"/>
        <a:ea typeface="+mn-ea"/>
        <a:cs typeface="+mn-cs"/>
      </a:defRPr>
    </a:lvl8pPr>
    <a:lvl9pPr marL="4488241" algn="l" defTabSz="1122060" rtl="0" eaLnBrk="1" latinLnBrk="0" hangingPunct="1">
      <a:defRPr kumimoji="1" sz="2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56">
          <p15:clr>
            <a:srgbClr val="A4A3A4"/>
          </p15:clr>
        </p15:guide>
        <p15:guide id="2" pos="258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750" y="168"/>
      </p:cViewPr>
      <p:guideLst>
        <p:guide orient="horz" pos="3656"/>
        <p:guide pos="258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0" y="2976372"/>
            <a:ext cx="10881360" cy="654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0" y="5376672"/>
            <a:ext cx="8961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22625" y="1812138"/>
            <a:ext cx="4756347" cy="800219"/>
          </a:xfrm>
        </p:spPr>
        <p:txBody>
          <a:bodyPr lIns="0" tIns="0" rIns="0" bIns="0"/>
          <a:lstStyle>
            <a:lvl1pPr>
              <a:defRPr sz="5200" b="1" i="0">
                <a:solidFill>
                  <a:schemeClr val="tx1"/>
                </a:solidFill>
                <a:latin typeface="Kozuka Gothic Pro B"/>
                <a:cs typeface="Kozuka Gothic Pro B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22625" y="1812138"/>
            <a:ext cx="4756347" cy="800219"/>
          </a:xfrm>
        </p:spPr>
        <p:txBody>
          <a:bodyPr lIns="0" tIns="0" rIns="0" bIns="0"/>
          <a:lstStyle>
            <a:lvl1pPr>
              <a:defRPr sz="5200" b="1" i="0">
                <a:solidFill>
                  <a:schemeClr val="tx1"/>
                </a:solidFill>
                <a:latin typeface="Kozuka Gothic Pro B"/>
                <a:cs typeface="Kozuka Gothic Pro B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40081" y="2208276"/>
            <a:ext cx="556869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2208276"/>
            <a:ext cx="556869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22625" y="1812138"/>
            <a:ext cx="4756347" cy="800219"/>
          </a:xfrm>
        </p:spPr>
        <p:txBody>
          <a:bodyPr lIns="0" tIns="0" rIns="0" bIns="0"/>
          <a:lstStyle>
            <a:lvl1pPr>
              <a:defRPr sz="5200" b="1" i="0">
                <a:solidFill>
                  <a:schemeClr val="tx1"/>
                </a:solidFill>
                <a:latin typeface="Kozuka Gothic Pro B"/>
                <a:cs typeface="Kozuka Gothic Pro B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61947" y="1089254"/>
            <a:ext cx="10925451" cy="0"/>
          </a:xfrm>
          <a:custGeom>
            <a:avLst/>
            <a:gdLst/>
            <a:ahLst/>
            <a:cxnLst/>
            <a:rect l="l" t="t" r="r" b="b"/>
            <a:pathLst>
              <a:path w="9126220">
                <a:moveTo>
                  <a:pt x="0" y="0"/>
                </a:moveTo>
                <a:lnTo>
                  <a:pt x="9126004" y="0"/>
                </a:lnTo>
              </a:path>
            </a:pathLst>
          </a:custGeom>
          <a:ln w="360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61947" y="8273159"/>
            <a:ext cx="10925451" cy="0"/>
          </a:xfrm>
          <a:custGeom>
            <a:avLst/>
            <a:gdLst/>
            <a:ahLst/>
            <a:cxnLst/>
            <a:rect l="l" t="t" r="r" b="b"/>
            <a:pathLst>
              <a:path w="9126220">
                <a:moveTo>
                  <a:pt x="0" y="0"/>
                </a:moveTo>
                <a:lnTo>
                  <a:pt x="9126004" y="0"/>
                </a:lnTo>
              </a:path>
            </a:pathLst>
          </a:custGeom>
          <a:ln w="270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12789" y="1393941"/>
            <a:ext cx="10925451" cy="0"/>
          </a:xfrm>
          <a:custGeom>
            <a:avLst/>
            <a:gdLst/>
            <a:ahLst/>
            <a:cxnLst/>
            <a:rect l="l" t="t" r="r" b="b"/>
            <a:pathLst>
              <a:path w="9126220">
                <a:moveTo>
                  <a:pt x="0" y="0"/>
                </a:moveTo>
                <a:lnTo>
                  <a:pt x="9126004" y="0"/>
                </a:lnTo>
              </a:path>
            </a:pathLst>
          </a:custGeom>
          <a:ln w="360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12789" y="8577845"/>
            <a:ext cx="10925451" cy="0"/>
          </a:xfrm>
          <a:custGeom>
            <a:avLst/>
            <a:gdLst/>
            <a:ahLst/>
            <a:cxnLst/>
            <a:rect l="l" t="t" r="r" b="b"/>
            <a:pathLst>
              <a:path w="9126220">
                <a:moveTo>
                  <a:pt x="0" y="0"/>
                </a:moveTo>
                <a:lnTo>
                  <a:pt x="9126004" y="0"/>
                </a:lnTo>
              </a:path>
            </a:pathLst>
          </a:custGeom>
          <a:ln w="270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22625" y="1812138"/>
            <a:ext cx="4756347" cy="654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250" b="1" i="0">
                <a:solidFill>
                  <a:schemeClr val="tx1"/>
                </a:solidFill>
                <a:latin typeface="Kozuka Gothic Pro B"/>
                <a:cs typeface="Kozuka Gothic Pro B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96333" y="1762010"/>
            <a:ext cx="719367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8929116"/>
            <a:ext cx="4096512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80" y="8929116"/>
            <a:ext cx="294436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8929116"/>
            <a:ext cx="294436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61030">
        <a:defRPr>
          <a:latin typeface="+mn-lt"/>
          <a:ea typeface="+mn-ea"/>
          <a:cs typeface="+mn-cs"/>
        </a:defRPr>
      </a:lvl2pPr>
      <a:lvl3pPr marL="1122060">
        <a:defRPr>
          <a:latin typeface="+mn-lt"/>
          <a:ea typeface="+mn-ea"/>
          <a:cs typeface="+mn-cs"/>
        </a:defRPr>
      </a:lvl3pPr>
      <a:lvl4pPr marL="1683090">
        <a:defRPr>
          <a:latin typeface="+mn-lt"/>
          <a:ea typeface="+mn-ea"/>
          <a:cs typeface="+mn-cs"/>
        </a:defRPr>
      </a:lvl4pPr>
      <a:lvl5pPr marL="2244120">
        <a:defRPr>
          <a:latin typeface="+mn-lt"/>
          <a:ea typeface="+mn-ea"/>
          <a:cs typeface="+mn-cs"/>
        </a:defRPr>
      </a:lvl5pPr>
      <a:lvl6pPr marL="2805151">
        <a:defRPr>
          <a:latin typeface="+mn-lt"/>
          <a:ea typeface="+mn-ea"/>
          <a:cs typeface="+mn-cs"/>
        </a:defRPr>
      </a:lvl6pPr>
      <a:lvl7pPr marL="3366181">
        <a:defRPr>
          <a:latin typeface="+mn-lt"/>
          <a:ea typeface="+mn-ea"/>
          <a:cs typeface="+mn-cs"/>
        </a:defRPr>
      </a:lvl7pPr>
      <a:lvl8pPr marL="3927211">
        <a:defRPr>
          <a:latin typeface="+mn-lt"/>
          <a:ea typeface="+mn-ea"/>
          <a:cs typeface="+mn-cs"/>
        </a:defRPr>
      </a:lvl8pPr>
      <a:lvl9pPr marL="4488241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61030">
        <a:defRPr>
          <a:latin typeface="+mn-lt"/>
          <a:ea typeface="+mn-ea"/>
          <a:cs typeface="+mn-cs"/>
        </a:defRPr>
      </a:lvl2pPr>
      <a:lvl3pPr marL="1122060">
        <a:defRPr>
          <a:latin typeface="+mn-lt"/>
          <a:ea typeface="+mn-ea"/>
          <a:cs typeface="+mn-cs"/>
        </a:defRPr>
      </a:lvl3pPr>
      <a:lvl4pPr marL="1683090">
        <a:defRPr>
          <a:latin typeface="+mn-lt"/>
          <a:ea typeface="+mn-ea"/>
          <a:cs typeface="+mn-cs"/>
        </a:defRPr>
      </a:lvl4pPr>
      <a:lvl5pPr marL="2244120">
        <a:defRPr>
          <a:latin typeface="+mn-lt"/>
          <a:ea typeface="+mn-ea"/>
          <a:cs typeface="+mn-cs"/>
        </a:defRPr>
      </a:lvl5pPr>
      <a:lvl6pPr marL="2805151">
        <a:defRPr>
          <a:latin typeface="+mn-lt"/>
          <a:ea typeface="+mn-ea"/>
          <a:cs typeface="+mn-cs"/>
        </a:defRPr>
      </a:lvl6pPr>
      <a:lvl7pPr marL="3366181">
        <a:defRPr>
          <a:latin typeface="+mn-lt"/>
          <a:ea typeface="+mn-ea"/>
          <a:cs typeface="+mn-cs"/>
        </a:defRPr>
      </a:lvl7pPr>
      <a:lvl8pPr marL="3927211">
        <a:defRPr>
          <a:latin typeface="+mn-lt"/>
          <a:ea typeface="+mn-ea"/>
          <a:cs typeface="+mn-cs"/>
        </a:defRPr>
      </a:lvl8pPr>
      <a:lvl9pPr marL="448824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2051" name="Picture 3" descr="C:\Users\honbu\Desktop\中期経営計画（R4-8）概要版220201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801600" cy="960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11125200" y="152400"/>
            <a:ext cx="1371600" cy="6858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  <a:spcAft>
                <a:spcPts val="0"/>
              </a:spcAft>
            </a:pPr>
            <a:r>
              <a:rPr lang="ja-JP" sz="2400" b="1" kern="100" dirty="0" smtClean="0">
                <a:effectLst/>
                <a:ea typeface="HGSｺﾞｼｯｸM" panose="020B0600000000000000" pitchFamily="50" charset="-128"/>
                <a:cs typeface="Times New Roman" panose="02020603050405020304" pitchFamily="18" charset="0"/>
              </a:rPr>
              <a:t>資料</a:t>
            </a:r>
            <a:r>
              <a:rPr lang="ja-JP" sz="2400" b="1" kern="100" dirty="0">
                <a:effectLst/>
                <a:ea typeface="HGSｺﾞｼｯｸM" panose="020B0600000000000000" pitchFamily="50" charset="-128"/>
                <a:cs typeface="Times New Roman" panose="02020603050405020304" pitchFamily="18" charset="0"/>
              </a:rPr>
              <a:t>１</a:t>
            </a:r>
            <a:endParaRPr lang="ja-JP" sz="160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</Words>
  <Application>Microsoft Office PowerPoint</Application>
  <PresentationFormat>A3 297x420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HGSｺﾞｼｯｸM</vt:lpstr>
      <vt:lpstr>Kozuka Gothic Pro B</vt:lpstr>
      <vt:lpstr>ＭＳ Ｐゴシック</vt:lpstr>
      <vt:lpstr>游明朝</vt:lpstr>
      <vt:lpstr>Calibri</vt:lpstr>
      <vt:lpstr>Times New Roman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2022-02-14T04:57:13Z</dcterms:created>
  <dcterms:modified xsi:type="dcterms:W3CDTF">2022-02-14T05:01:48Z</dcterms:modified>
</cp:coreProperties>
</file>