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removePersonalInfoOnSave="1" strictFirstAndLastChars="0" saveSubsetFonts="1">
  <p:sldMasterIdLst>
    <p:sldMasterId id="2147484931" r:id="rId1"/>
  </p:sldMasterIdLst>
  <p:notesMasterIdLst>
    <p:notesMasterId r:id="rId3"/>
  </p:notesMasterIdLst>
  <p:handoutMasterIdLst>
    <p:handoutMasterId r:id="rId4"/>
  </p:handoutMasterIdLst>
  <p:sldIdLst>
    <p:sldId id="741" r:id="rId2"/>
  </p:sldIdLst>
  <p:sldSz cx="9906000" cy="6858000" type="A4"/>
  <p:notesSz cx="6646863" cy="9777413"/>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120" userDrawn="1">
          <p15:clr>
            <a:srgbClr val="A4A3A4"/>
          </p15:clr>
        </p15:guide>
        <p15:guide id="3" orient="horz" pos="414" userDrawn="1">
          <p15:clr>
            <a:srgbClr val="A4A3A4"/>
          </p15:clr>
        </p15:guide>
        <p15:guide id="4" pos="81" userDrawn="1">
          <p15:clr>
            <a:srgbClr val="A4A3A4"/>
          </p15:clr>
        </p15:guide>
        <p15:guide id="5" pos="6159" userDrawn="1">
          <p15:clr>
            <a:srgbClr val="A4A3A4"/>
          </p15:clr>
        </p15:guide>
        <p15:guide id="6" pos="149" userDrawn="1">
          <p15:clr>
            <a:srgbClr val="A4A3A4"/>
          </p15:clr>
        </p15:guide>
        <p15:guide id="7" pos="217" userDrawn="1">
          <p15:clr>
            <a:srgbClr val="A4A3A4"/>
          </p15:clr>
        </p15:guide>
        <p15:guide id="8" orient="horz" pos="640" userDrawn="1">
          <p15:clr>
            <a:srgbClr val="A4A3A4"/>
          </p15:clr>
        </p15:guide>
        <p15:guide id="9" orient="horz" pos="822" userDrawn="1">
          <p15:clr>
            <a:srgbClr val="A4A3A4"/>
          </p15:clr>
        </p15:guide>
        <p15:guide id="10" orient="horz" pos="4247" userDrawn="1">
          <p15:clr>
            <a:srgbClr val="A4A3A4"/>
          </p15:clr>
        </p15:guide>
        <p15:guide id="11" orient="horz" pos="4020" userDrawn="1">
          <p15:clr>
            <a:srgbClr val="A4A3A4"/>
          </p15:clr>
        </p15:guide>
        <p15:guide id="12" pos="6114" userDrawn="1">
          <p15:clr>
            <a:srgbClr val="A4A3A4"/>
          </p15:clr>
        </p15:guide>
        <p15:guide id="13" pos="6046" userDrawn="1">
          <p15:clr>
            <a:srgbClr val="A4A3A4"/>
          </p15:clr>
        </p15:guide>
      </p15:sldGuideLst>
    </p:ext>
    <p:ext uri="{2D200454-40CA-4A62-9FC3-DE9A4176ACB9}">
      <p15:notesGuideLst xmlns:p15="http://schemas.microsoft.com/office/powerpoint/2012/main">
        <p15:guide id="1" orient="horz" pos="3079" userDrawn="1">
          <p15:clr>
            <a:srgbClr val="A4A3A4"/>
          </p15:clr>
        </p15:guide>
        <p15:guide id="2" pos="2094"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90BA"/>
    <a:srgbClr val="F1CF00"/>
    <a:srgbClr val="2C3792"/>
    <a:srgbClr val="50ADE5"/>
    <a:srgbClr val="3871C1"/>
    <a:srgbClr val="FFCC66"/>
    <a:srgbClr val="782F9A"/>
    <a:srgbClr val="DA1259"/>
    <a:srgbClr val="F14624"/>
    <a:srgbClr val="F9A72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BC89EF96-8CEA-46FF-86C4-4CE0E7609802}" styleName="淡色スタイル 3 - アクセント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69012ECD-51FC-41F1-AA8D-1B2483CD663E}" styleName="淡色スタイル 2 - アクセント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B301B821-A1FF-4177-AEE7-76D212191A09}" styleName="中間スタイル 1 - アクセント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2D5ABB26-0587-4C30-8999-92F81FD0307C}" styleName="スタイルなし、表のグリッド線なし">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D113A9D2-9D6B-4929-AA2D-F23B5EE8CBE7}" styleName="テーマ スタイル 2 - アクセント 1">
    <a:tblBg>
      <a:fillRef idx="3">
        <a:schemeClr val="accent1"/>
      </a:fillRef>
      <a:effectRef idx="3">
        <a:schemeClr val="accent1"/>
      </a:effectRef>
    </a:tblBg>
    <a:wholeTbl>
      <a:tcTxStyle>
        <a:fontRef idx="minor">
          <a:scrgbClr r="0" g="0" b="0"/>
        </a:fontRef>
        <a:schemeClr val="lt1"/>
      </a:tcTxStyle>
      <a:tcStyle>
        <a:tcBdr>
          <a:left>
            <a:lnRef idx="1">
              <a:schemeClr val="accent1">
                <a:tint val="50000"/>
              </a:schemeClr>
            </a:lnRef>
          </a:left>
          <a:right>
            <a:lnRef idx="1">
              <a:schemeClr val="accent1">
                <a:tint val="50000"/>
              </a:schemeClr>
            </a:lnRef>
          </a:right>
          <a:top>
            <a:lnRef idx="1">
              <a:schemeClr val="accent1">
                <a:tint val="50000"/>
              </a:schemeClr>
            </a:lnRef>
          </a:top>
          <a:bottom>
            <a:lnRef idx="1">
              <a:schemeClr val="accent1">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3C2FFA5D-87B4-456A-9821-1D502468CF0F}" styleName="テーマ スタイル 1 - アクセント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35758FB7-9AC5-4552-8A53-C91805E547FA}" styleName="テーマ スタイル 1 - アクセント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 styleId="{5940675A-B579-460E-94D1-54222C63F5DA}" styleName="スタイルなし、表のグリッド線あり">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912C8C85-51F0-491E-9774-3900AFEF0FD7}" styleName="淡色スタイル 2 - アクセント 6">
    <a:wholeTbl>
      <a:tcTxStyle>
        <a:fontRef idx="minor">
          <a:scrgbClr r="0" g="0" b="0"/>
        </a:fontRef>
        <a:schemeClr val="tx1"/>
      </a:tcTxStyle>
      <a:tcStyle>
        <a:tcBdr>
          <a:left>
            <a:lnRef idx="1">
              <a:schemeClr val="accent6"/>
            </a:lnRef>
          </a:left>
          <a:right>
            <a:lnRef idx="1">
              <a:schemeClr val="accent6"/>
            </a:lnRef>
          </a:right>
          <a:top>
            <a:lnRef idx="1">
              <a:schemeClr val="accent6"/>
            </a:lnRef>
          </a:top>
          <a:bottom>
            <a:lnRef idx="1">
              <a:schemeClr val="accent6"/>
            </a:lnRef>
          </a:bottom>
          <a:insideH>
            <a:ln>
              <a:noFill/>
            </a:ln>
          </a:insideH>
          <a:insideV>
            <a:ln>
              <a:noFill/>
            </a:ln>
          </a:insideV>
        </a:tcBdr>
        <a:fill>
          <a:noFill/>
        </a:fill>
      </a:tcStyle>
    </a:wholeTbl>
    <a:band1H>
      <a:tcStyle>
        <a:tcBdr>
          <a:top>
            <a:lnRef idx="1">
              <a:schemeClr val="accent6"/>
            </a:lnRef>
          </a:top>
          <a:bottom>
            <a:lnRef idx="1">
              <a:schemeClr val="accent6"/>
            </a:lnRef>
          </a:bottom>
        </a:tcBdr>
      </a:tcStyle>
    </a:band1H>
    <a:band1V>
      <a:tcStyle>
        <a:tcBdr>
          <a:left>
            <a:lnRef idx="1">
              <a:schemeClr val="accent6"/>
            </a:lnRef>
          </a:left>
          <a:right>
            <a:lnRef idx="1">
              <a:schemeClr val="accent6"/>
            </a:lnRef>
          </a:right>
        </a:tcBdr>
      </a:tcStyle>
    </a:band1V>
    <a:band2V>
      <a:tcStyle>
        <a:tcBdr>
          <a:left>
            <a:lnRef idx="1">
              <a:schemeClr val="accent6"/>
            </a:lnRef>
          </a:left>
          <a:right>
            <a:lnRef idx="1">
              <a:schemeClr val="accent6"/>
            </a:lnRef>
          </a:right>
        </a:tcBdr>
      </a:tcStyle>
    </a:band2V>
    <a:lastCol>
      <a:tcTxStyle b="on"/>
      <a:tcStyle>
        <a:tcBdr/>
      </a:tcStyle>
    </a:lastCol>
    <a:firstCol>
      <a:tcTxStyle b="on"/>
      <a:tcStyle>
        <a:tcBdr/>
      </a:tcStyle>
    </a:firstCol>
    <a:lastRow>
      <a:tcTxStyle b="on"/>
      <a:tcStyle>
        <a:tcBdr>
          <a:top>
            <a:ln w="50800" cmpd="dbl">
              <a:solidFill>
                <a:schemeClr val="accent6"/>
              </a:solidFill>
            </a:ln>
          </a:top>
        </a:tcBdr>
      </a:tcStyle>
    </a:lastRow>
    <a:firstRow>
      <a:tcTxStyle b="on">
        <a:fontRef idx="minor">
          <a:scrgbClr r="0" g="0" b="0"/>
        </a:fontRef>
        <a:schemeClr val="bg1"/>
      </a:tcTxStyle>
      <a:tcStyle>
        <a:tcBdr/>
        <a:fillRef idx="1">
          <a:schemeClr val="accent6"/>
        </a:fillRef>
      </a:tcStyle>
    </a:firstRow>
  </a:tblStyle>
  <a:tblStyle styleId="{1FECB4D8-DB02-4DC6-A0A2-4F2EBAE1DC90}" styleName="中間スタイル 1 - アクセント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a:noFill/>
            </a:ln>
          </a:insideV>
        </a:tcBdr>
        <a:fill>
          <a:solidFill>
            <a:schemeClr val="lt1"/>
          </a:solidFill>
        </a:fill>
      </a:tcStyle>
    </a:wholeTbl>
    <a:band1H>
      <a:tcStyle>
        <a:tcBdr/>
        <a:fill>
          <a:solidFill>
            <a:schemeClr val="accent3">
              <a:tint val="20000"/>
            </a:schemeClr>
          </a:solidFill>
        </a:fill>
      </a:tcStyle>
    </a:band1H>
    <a:band1V>
      <a:tcStyle>
        <a:tcBdr/>
        <a:fill>
          <a:solidFill>
            <a:schemeClr val="accent3">
              <a:tint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solidFill>
            <a:schemeClr val="lt1"/>
          </a:solidFill>
        </a:fill>
      </a:tcStyle>
    </a:lastRow>
    <a:firstRow>
      <a:tcTxStyle b="on">
        <a:fontRef idx="minor">
          <a:scrgbClr r="0" g="0" b="0"/>
        </a:fontRef>
        <a:schemeClr val="lt1"/>
      </a:tcTxStyle>
      <a:tcStyle>
        <a:tcBdr/>
        <a:fill>
          <a:solidFill>
            <a:schemeClr val="accent3"/>
          </a:solidFill>
        </a:fill>
      </a:tcStyle>
    </a:firstRow>
  </a:tblStyle>
  <a:tblStyle styleId="{7DF18680-E054-41AD-8BC1-D1AEF772440D}" styleName="中間スタイル 2 - アクセント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FABFCF23-3B69-468F-B69F-88F6DE6A72F2}" styleName="中間スタイル 1 - アクセント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 styleId="{5A111915-BE36-4E01-A7E5-04B1672EAD32}" styleName="淡色スタイル 2 - アクセント 5">
    <a:wholeTbl>
      <a:tcTxStyle>
        <a:fontRef idx="minor">
          <a:scrgbClr r="0" g="0" b="0"/>
        </a:fontRef>
        <a:schemeClr val="tx1"/>
      </a:tcTxStyle>
      <a:tcStyle>
        <a:tcBdr>
          <a:left>
            <a:lnRef idx="1">
              <a:schemeClr val="accent5"/>
            </a:lnRef>
          </a:left>
          <a:right>
            <a:lnRef idx="1">
              <a:schemeClr val="accent5"/>
            </a:lnRef>
          </a:right>
          <a:top>
            <a:lnRef idx="1">
              <a:schemeClr val="accent5"/>
            </a:lnRef>
          </a:top>
          <a:bottom>
            <a:lnRef idx="1">
              <a:schemeClr val="accent5"/>
            </a:lnRef>
          </a:bottom>
          <a:insideH>
            <a:ln>
              <a:noFill/>
            </a:ln>
          </a:insideH>
          <a:insideV>
            <a:ln>
              <a:noFill/>
            </a:ln>
          </a:insideV>
        </a:tcBdr>
        <a:fill>
          <a:noFill/>
        </a:fill>
      </a:tcStyle>
    </a:wholeTbl>
    <a:band1H>
      <a:tcStyle>
        <a:tcBdr>
          <a:top>
            <a:lnRef idx="1">
              <a:schemeClr val="accent5"/>
            </a:lnRef>
          </a:top>
          <a:bottom>
            <a:lnRef idx="1">
              <a:schemeClr val="accent5"/>
            </a:lnRef>
          </a:bottom>
        </a:tcBdr>
      </a:tcStyle>
    </a:band1H>
    <a:band1V>
      <a:tcStyle>
        <a:tcBdr>
          <a:left>
            <a:lnRef idx="1">
              <a:schemeClr val="accent5"/>
            </a:lnRef>
          </a:left>
          <a:right>
            <a:lnRef idx="1">
              <a:schemeClr val="accent5"/>
            </a:lnRef>
          </a:right>
        </a:tcBdr>
      </a:tcStyle>
    </a:band1V>
    <a:band2V>
      <a:tcStyle>
        <a:tcBdr>
          <a:left>
            <a:lnRef idx="1">
              <a:schemeClr val="accent5"/>
            </a:lnRef>
          </a:left>
          <a:right>
            <a:lnRef idx="1">
              <a:schemeClr val="accent5"/>
            </a:lnRef>
          </a:right>
        </a:tcBdr>
      </a:tcStyle>
    </a:band2V>
    <a:lastCol>
      <a:tcTxStyle b="on"/>
      <a:tcStyle>
        <a:tcBdr/>
      </a:tcStyle>
    </a:lastCol>
    <a:firstCol>
      <a:tcTxStyle b="on"/>
      <a:tcStyle>
        <a:tcBdr/>
      </a:tcStyle>
    </a:firstCol>
    <a:lastRow>
      <a:tcTxStyle b="on"/>
      <a:tcStyle>
        <a:tcBdr>
          <a:top>
            <a:ln w="50800" cmpd="dbl">
              <a:solidFill>
                <a:schemeClr val="accent5"/>
              </a:solidFill>
            </a:ln>
          </a:top>
        </a:tcBdr>
      </a:tcStyle>
    </a:lastRow>
    <a:firstRow>
      <a:tcTxStyle b="on">
        <a:fontRef idx="minor">
          <a:scrgbClr r="0" g="0" b="0"/>
        </a:fontRef>
        <a:schemeClr val="bg1"/>
      </a:tcTxStyle>
      <a:tcStyle>
        <a:tcBdr/>
        <a:fillRef idx="1">
          <a:schemeClr val="accent5"/>
        </a:fillRef>
      </a:tcStyle>
    </a:firstRow>
  </a:tblStyle>
  <a:tblStyle styleId="{F5AB1C69-6EDB-4FF4-983F-18BD219EF322}" styleName="中間スタイル 2 - アクセント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93296810-A885-4BE3-A3E7-6D5BEEA58F35}" styleName="中間スタイル 2 - アクセント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E8B1032C-EA38-4F05-BA0D-38AFFFC7BED3}" styleName="淡色スタイル 3 - アクセント 6">
    <a:wholeTbl>
      <a:tcTxStyle>
        <a:fontRef idx="minor">
          <a:scrgbClr r="0" g="0" b="0"/>
        </a:fontRef>
        <a:schemeClr val="tx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noFill/>
        </a:fill>
      </a:tcStyle>
    </a:wholeTbl>
    <a:band1H>
      <a:tcStyle>
        <a:tcBdr/>
        <a:fill>
          <a:solidFill>
            <a:schemeClr val="accent6">
              <a:alpha val="20000"/>
            </a:schemeClr>
          </a:solidFill>
        </a:fill>
      </a:tcStyle>
    </a:band1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noFill/>
        </a:fill>
      </a:tcStyle>
    </a:lastRow>
    <a:firstRow>
      <a:tcTxStyle b="on"/>
      <a:tcStyle>
        <a:tcBdr>
          <a:bottom>
            <a:ln w="25400" cmpd="sng">
              <a:solidFill>
                <a:schemeClr val="accent6"/>
              </a:solidFill>
            </a:ln>
          </a:bottom>
        </a:tcBdr>
        <a:fill>
          <a:noFill/>
        </a:fill>
      </a:tcStyle>
    </a:firstRow>
  </a:tblStyle>
  <a:tblStyle styleId="{BDBED569-4797-4DF1-A0F4-6AAB3CD982D8}" styleName="淡色スタイル 3 - アクセント 5">
    <a:wholeTbl>
      <a:tcTxStyle>
        <a:fontRef idx="minor">
          <a:scrgbClr r="0" g="0" b="0"/>
        </a:fontRef>
        <a:schemeClr val="tx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noFill/>
        </a:fill>
      </a:tcStyle>
    </a:wholeTbl>
    <a:band1H>
      <a:tcStyle>
        <a:tcBdr/>
        <a:fill>
          <a:solidFill>
            <a:schemeClr val="accent5">
              <a:alpha val="20000"/>
            </a:schemeClr>
          </a:solidFill>
        </a:fill>
      </a:tcStyle>
    </a:band1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noFill/>
        </a:fill>
      </a:tcStyle>
    </a:lastRow>
    <a:firstRow>
      <a:tcTxStyle b="on"/>
      <a:tcStyle>
        <a:tcBdr>
          <a:bottom>
            <a:ln w="25400" cmpd="sng">
              <a:solidFill>
                <a:schemeClr val="accent5"/>
              </a:solidFill>
            </a:ln>
          </a:bottom>
        </a:tcBdr>
        <a:fill>
          <a:noFill/>
        </a:fill>
      </a:tcStyle>
    </a:firstRow>
  </a:tblStyle>
  <a:tblStyle styleId="{8799B23B-EC83-4686-B30A-512413B5E67A}" styleName="淡色スタイル 3 - アクセント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 styleId="{ED083AE6-46FA-4A59-8FB0-9F97EB10719F}" styleName="淡色スタイル 3 - アクセント 4">
    <a:wholeTbl>
      <a:tcTxStyle>
        <a:fontRef idx="minor">
          <a:scrgbClr r="0" g="0" b="0"/>
        </a:fontRef>
        <a:schemeClr val="tx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noFill/>
        </a:fill>
      </a:tcStyle>
    </a:wholeTbl>
    <a:band1H>
      <a:tcStyle>
        <a:tcBdr/>
        <a:fill>
          <a:solidFill>
            <a:schemeClr val="accent4">
              <a:alpha val="20000"/>
            </a:schemeClr>
          </a:solidFill>
        </a:fill>
      </a:tcStyle>
    </a:band1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noFill/>
        </a:fill>
      </a:tcStyle>
    </a:lastRow>
    <a:firstRow>
      <a:tcTxStyle b="on"/>
      <a:tcStyle>
        <a:tcBdr>
          <a:bottom>
            <a:ln w="25400" cmpd="sng">
              <a:solidFill>
                <a:schemeClr val="accent4"/>
              </a:solidFill>
            </a:ln>
          </a:bottom>
        </a:tcBdr>
        <a:fill>
          <a:noFill/>
        </a:fill>
      </a:tcStyle>
    </a:firstRow>
  </a:tblStyle>
  <a:tblStyle styleId="{5DA37D80-6434-44D0-A028-1B22A696006F}" styleName="淡色スタイル 3 - アクセント 2">
    <a:wholeTbl>
      <a:tcTxStyle>
        <a:fontRef idx="minor">
          <a:scrgbClr r="0" g="0" b="0"/>
        </a:fontRef>
        <a:schemeClr val="tx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noFill/>
        </a:fill>
      </a:tcStyle>
    </a:wholeTbl>
    <a:band1H>
      <a:tcStyle>
        <a:tcBdr/>
        <a:fill>
          <a:solidFill>
            <a:schemeClr val="accent2">
              <a:alpha val="20000"/>
            </a:schemeClr>
          </a:solidFill>
        </a:fill>
      </a:tcStyle>
    </a:band1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noFill/>
        </a:fill>
      </a:tcStyle>
    </a:lastRow>
    <a:firstRow>
      <a:tcTxStyle b="on"/>
      <a:tcStyle>
        <a:tcBdr>
          <a:bottom>
            <a:ln w="25400" cmpd="sng">
              <a:solidFill>
                <a:schemeClr val="accent2"/>
              </a:solidFill>
            </a:ln>
          </a:bottom>
        </a:tcBdr>
        <a:fill>
          <a:noFill/>
        </a:fill>
      </a:tcStyle>
    </a:firstRow>
  </a:tblStyle>
  <a:tblStyle styleId="{5FD0F851-EC5A-4D38-B0AD-8093EC10F338}" styleName="淡色スタイル 1 - アクセント 5">
    <a:wholeTbl>
      <a:tcTxStyle>
        <a:fontRef idx="minor">
          <a:scrgbClr r="0" g="0" b="0"/>
        </a:fontRef>
        <a:schemeClr val="tx1"/>
      </a:tcTxStyle>
      <a:tcStyle>
        <a:tcBdr>
          <a:left>
            <a:ln>
              <a:noFill/>
            </a:ln>
          </a:left>
          <a:right>
            <a:ln>
              <a:noFill/>
            </a:ln>
          </a:right>
          <a:top>
            <a:ln w="12700" cmpd="sng">
              <a:solidFill>
                <a:schemeClr val="accent5"/>
              </a:solidFill>
            </a:ln>
          </a:top>
          <a:bottom>
            <a:ln w="12700" cmpd="sng">
              <a:solidFill>
                <a:schemeClr val="accent5"/>
              </a:solidFill>
            </a:ln>
          </a:bottom>
          <a:insideH>
            <a:ln>
              <a:noFill/>
            </a:ln>
          </a:insideH>
          <a:insideV>
            <a:ln>
              <a:noFill/>
            </a:ln>
          </a:insideV>
        </a:tcBdr>
        <a:fill>
          <a:noFill/>
        </a:fill>
      </a:tcStyle>
    </a:wholeTbl>
    <a:band1H>
      <a:tcStyle>
        <a:tcBdr/>
        <a:fill>
          <a:solidFill>
            <a:schemeClr val="accent5">
              <a:alpha val="20000"/>
            </a:schemeClr>
          </a:solidFill>
        </a:fill>
      </a:tcStyle>
    </a:band1H>
    <a:band2H>
      <a:tcStyle>
        <a:tcBdr/>
      </a:tcStyle>
    </a:band2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12700" cmpd="sng">
              <a:solidFill>
                <a:schemeClr val="accent5"/>
              </a:solidFill>
            </a:ln>
          </a:top>
        </a:tcBdr>
        <a:fill>
          <a:noFill/>
        </a:fill>
      </a:tcStyle>
    </a:lastRow>
    <a:firstRow>
      <a:tcTxStyle b="on"/>
      <a:tcStyle>
        <a:tcBdr>
          <a:bottom>
            <a:ln w="12700" cmpd="sng">
              <a:solidFill>
                <a:schemeClr val="accent5"/>
              </a:solidFill>
            </a:ln>
          </a:bottom>
        </a:tcBdr>
        <a:fill>
          <a:noFill/>
        </a:fill>
      </a:tcStyle>
    </a:firstRow>
  </a:tblStyle>
  <a:tblStyle styleId="{3B4B98B0-60AC-42C2-AFA5-B58CD77FA1E5}" styleName="淡色スタイル 1 - アクセント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8015" autoAdjust="0"/>
    <p:restoredTop sz="86396" autoAdjust="0"/>
  </p:normalViewPr>
  <p:slideViewPr>
    <p:cSldViewPr>
      <p:cViewPr varScale="1">
        <p:scale>
          <a:sx n="74" d="100"/>
          <a:sy n="74" d="100"/>
        </p:scale>
        <p:origin x="990" y="72"/>
      </p:cViewPr>
      <p:guideLst>
        <p:guide orient="horz" pos="2160"/>
        <p:guide pos="3120"/>
        <p:guide orient="horz" pos="414"/>
        <p:guide pos="81"/>
        <p:guide pos="6159"/>
        <p:guide pos="149"/>
        <p:guide pos="217"/>
        <p:guide orient="horz" pos="640"/>
        <p:guide orient="horz" pos="822"/>
        <p:guide orient="horz" pos="4247"/>
        <p:guide orient="horz" pos="4020"/>
        <p:guide pos="6114"/>
        <p:guide pos="6046"/>
      </p:guideLst>
    </p:cSldViewPr>
  </p:slideViewPr>
  <p:outlineViewPr>
    <p:cViewPr>
      <p:scale>
        <a:sx n="33" d="100"/>
        <a:sy n="33" d="100"/>
      </p:scale>
      <p:origin x="0" y="918"/>
    </p:cViewPr>
  </p:outlineViewPr>
  <p:notesTextViewPr>
    <p:cViewPr>
      <p:scale>
        <a:sx n="1" d="1"/>
        <a:sy n="1" d="1"/>
      </p:scale>
      <p:origin x="0" y="0"/>
    </p:cViewPr>
  </p:notesTextViewPr>
  <p:sorterViewPr>
    <p:cViewPr>
      <p:scale>
        <a:sx n="100" d="100"/>
        <a:sy n="100" d="100"/>
      </p:scale>
      <p:origin x="0" y="0"/>
    </p:cViewPr>
  </p:sorterViewPr>
  <p:notesViewPr>
    <p:cSldViewPr>
      <p:cViewPr varScale="1">
        <p:scale>
          <a:sx n="52" d="100"/>
          <a:sy n="52" d="100"/>
        </p:scale>
        <p:origin x="2952" y="90"/>
      </p:cViewPr>
      <p:guideLst>
        <p:guide orient="horz" pos="3079"/>
        <p:guide pos="2094"/>
      </p:guideLst>
    </p:cSldViewPr>
  </p:notesViewPr>
  <p:gridSpacing cx="36004" cy="36004"/>
</p:viewPr>
</file>

<file path=ppt/_rels/presentation.xml.rels><?xml version="1.0" encoding="UTF-8" standalone="yes"?>
<Relationships xmlns="http://schemas.openxmlformats.org/package/2006/relationships"><Relationship Id="rId8" Type="http://schemas.openxmlformats.org/officeDocument/2006/relationships/tableStyles" Target="tableStyles.xml"/><Relationship Id="rId3" Type="http://schemas.openxmlformats.org/officeDocument/2006/relationships/notesMaster" Target="notesMasters/notesMaster1.xml"/><Relationship Id="rId7"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viewProps" Target="viewProps.xml"/><Relationship Id="rId5" Type="http://schemas.openxmlformats.org/officeDocument/2006/relationships/presProps" Target="presProps.xml"/><Relationship Id="rId4"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1" y="2"/>
            <a:ext cx="2880101" cy="490354"/>
          </a:xfrm>
          <a:prstGeom prst="rect">
            <a:avLst/>
          </a:prstGeom>
        </p:spPr>
        <p:txBody>
          <a:bodyPr vert="horz" lIns="89668" tIns="44835" rIns="89668" bIns="44835" rtlCol="0"/>
          <a:lstStyle>
            <a:lvl1pPr algn="l">
              <a:defRPr sz="1200"/>
            </a:lvl1pPr>
          </a:lstStyle>
          <a:p>
            <a:endParaRPr kumimoji="1" lang="ja-JP" altLang="en-US"/>
          </a:p>
        </p:txBody>
      </p:sp>
      <p:sp>
        <p:nvSpPr>
          <p:cNvPr id="3" name="日付プレースホルダー 2"/>
          <p:cNvSpPr>
            <a:spLocks noGrp="1"/>
          </p:cNvSpPr>
          <p:nvPr>
            <p:ph type="dt" sz="quarter" idx="1"/>
          </p:nvPr>
        </p:nvSpPr>
        <p:spPr>
          <a:xfrm>
            <a:off x="3765214" y="2"/>
            <a:ext cx="2880101" cy="490354"/>
          </a:xfrm>
          <a:prstGeom prst="rect">
            <a:avLst/>
          </a:prstGeom>
        </p:spPr>
        <p:txBody>
          <a:bodyPr vert="horz" lIns="89668" tIns="44835" rIns="89668" bIns="44835" rtlCol="0"/>
          <a:lstStyle>
            <a:lvl1pPr algn="r">
              <a:defRPr sz="1200"/>
            </a:lvl1pPr>
          </a:lstStyle>
          <a:p>
            <a:fld id="{DA14A19B-F38C-4732-B464-A1B04D3B2AC0}" type="datetimeFigureOut">
              <a:rPr kumimoji="1" lang="ja-JP" altLang="en-US" smtClean="0"/>
              <a:t>2020/8/13</a:t>
            </a:fld>
            <a:endParaRPr kumimoji="1" lang="ja-JP" altLang="en-US"/>
          </a:p>
        </p:txBody>
      </p:sp>
      <p:sp>
        <p:nvSpPr>
          <p:cNvPr id="4" name="フッター プレースホルダー 3"/>
          <p:cNvSpPr>
            <a:spLocks noGrp="1"/>
          </p:cNvSpPr>
          <p:nvPr>
            <p:ph type="ftr" sz="quarter" idx="2"/>
          </p:nvPr>
        </p:nvSpPr>
        <p:spPr>
          <a:xfrm>
            <a:off x="1" y="9287059"/>
            <a:ext cx="2880101" cy="490354"/>
          </a:xfrm>
          <a:prstGeom prst="rect">
            <a:avLst/>
          </a:prstGeom>
        </p:spPr>
        <p:txBody>
          <a:bodyPr vert="horz" lIns="89668" tIns="44835" rIns="89668" bIns="44835" rtlCol="0" anchor="b"/>
          <a:lstStyle>
            <a:lvl1pPr algn="l">
              <a:defRPr sz="1200"/>
            </a:lvl1pPr>
          </a:lstStyle>
          <a:p>
            <a:endParaRPr kumimoji="1" lang="ja-JP" altLang="en-US"/>
          </a:p>
        </p:txBody>
      </p:sp>
      <p:sp>
        <p:nvSpPr>
          <p:cNvPr id="5" name="スライド番号プレースホルダー 4"/>
          <p:cNvSpPr>
            <a:spLocks noGrp="1"/>
          </p:cNvSpPr>
          <p:nvPr>
            <p:ph type="sldNum" sz="quarter" idx="3"/>
          </p:nvPr>
        </p:nvSpPr>
        <p:spPr>
          <a:xfrm>
            <a:off x="3765214" y="9287059"/>
            <a:ext cx="2880101" cy="490354"/>
          </a:xfrm>
          <a:prstGeom prst="rect">
            <a:avLst/>
          </a:prstGeom>
        </p:spPr>
        <p:txBody>
          <a:bodyPr vert="horz" lIns="89668" tIns="44835" rIns="89668" bIns="44835" rtlCol="0" anchor="b"/>
          <a:lstStyle>
            <a:lvl1pPr algn="r">
              <a:defRPr sz="1200"/>
            </a:lvl1pPr>
          </a:lstStyle>
          <a:p>
            <a:fld id="{86426332-852A-496F-9FC9-1979E098882E}" type="slidenum">
              <a:rPr kumimoji="1" lang="ja-JP" altLang="en-US" smtClean="0"/>
              <a:t>‹#›</a:t>
            </a:fld>
            <a:endParaRPr kumimoji="1" lang="ja-JP" altLang="en-US"/>
          </a:p>
        </p:txBody>
      </p:sp>
    </p:spTree>
    <p:extLst>
      <p:ext uri="{BB962C8B-B14F-4D97-AF65-F5344CB8AC3E}">
        <p14:creationId xmlns:p14="http://schemas.microsoft.com/office/powerpoint/2010/main" val="290961135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4" y="1"/>
            <a:ext cx="2880308" cy="488871"/>
          </a:xfrm>
          <a:prstGeom prst="rect">
            <a:avLst/>
          </a:prstGeom>
        </p:spPr>
        <p:txBody>
          <a:bodyPr vert="horz" lIns="90428" tIns="45215" rIns="90428" bIns="45215" rtlCol="0"/>
          <a:lstStyle>
            <a:lvl1pPr algn="l">
              <a:defRPr sz="1200"/>
            </a:lvl1pPr>
          </a:lstStyle>
          <a:p>
            <a:endParaRPr kumimoji="1" lang="ja-JP" altLang="en-US"/>
          </a:p>
        </p:txBody>
      </p:sp>
      <p:sp>
        <p:nvSpPr>
          <p:cNvPr id="3" name="日付プレースホルダー 2"/>
          <p:cNvSpPr>
            <a:spLocks noGrp="1"/>
          </p:cNvSpPr>
          <p:nvPr>
            <p:ph type="dt" idx="1"/>
          </p:nvPr>
        </p:nvSpPr>
        <p:spPr>
          <a:xfrm>
            <a:off x="3765022" y="1"/>
            <a:ext cx="2880308" cy="488871"/>
          </a:xfrm>
          <a:prstGeom prst="rect">
            <a:avLst/>
          </a:prstGeom>
        </p:spPr>
        <p:txBody>
          <a:bodyPr vert="horz" lIns="90428" tIns="45215" rIns="90428" bIns="45215" rtlCol="0"/>
          <a:lstStyle>
            <a:lvl1pPr algn="r">
              <a:defRPr sz="1200"/>
            </a:lvl1pPr>
          </a:lstStyle>
          <a:p>
            <a:fld id="{9B530CDD-FBFA-4D6C-B0F4-B771D92002ED}" type="datetimeFigureOut">
              <a:rPr kumimoji="1" lang="ja-JP" altLang="en-US" smtClean="0"/>
              <a:pPr/>
              <a:t>2020/8/13</a:t>
            </a:fld>
            <a:endParaRPr kumimoji="1" lang="ja-JP" altLang="en-US"/>
          </a:p>
        </p:txBody>
      </p:sp>
      <p:sp>
        <p:nvSpPr>
          <p:cNvPr id="4" name="スライド イメージ プレースホルダー 3"/>
          <p:cNvSpPr>
            <a:spLocks noGrp="1" noRot="1" noChangeAspect="1"/>
          </p:cNvSpPr>
          <p:nvPr>
            <p:ph type="sldImg" idx="2"/>
          </p:nvPr>
        </p:nvSpPr>
        <p:spPr>
          <a:xfrm>
            <a:off x="674688" y="731838"/>
            <a:ext cx="5297487" cy="3668712"/>
          </a:xfrm>
          <a:prstGeom prst="rect">
            <a:avLst/>
          </a:prstGeom>
          <a:noFill/>
          <a:ln w="12700">
            <a:solidFill>
              <a:prstClr val="black"/>
            </a:solidFill>
          </a:ln>
        </p:spPr>
        <p:txBody>
          <a:bodyPr vert="horz" lIns="90428" tIns="45215" rIns="90428" bIns="45215" rtlCol="0" anchor="ctr"/>
          <a:lstStyle/>
          <a:p>
            <a:endParaRPr lang="ja-JP" altLang="en-US"/>
          </a:p>
        </p:txBody>
      </p:sp>
      <p:sp>
        <p:nvSpPr>
          <p:cNvPr id="5" name="ノート プレースホルダー 4"/>
          <p:cNvSpPr>
            <a:spLocks noGrp="1"/>
          </p:cNvSpPr>
          <p:nvPr>
            <p:ph type="body" sz="quarter" idx="3"/>
          </p:nvPr>
        </p:nvSpPr>
        <p:spPr>
          <a:xfrm>
            <a:off x="664687" y="4644275"/>
            <a:ext cx="5317490" cy="4399836"/>
          </a:xfrm>
          <a:prstGeom prst="rect">
            <a:avLst/>
          </a:prstGeom>
        </p:spPr>
        <p:txBody>
          <a:bodyPr vert="horz" lIns="90428" tIns="45215" rIns="90428" bIns="45215"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4" y="9286847"/>
            <a:ext cx="2880308" cy="488871"/>
          </a:xfrm>
          <a:prstGeom prst="rect">
            <a:avLst/>
          </a:prstGeom>
        </p:spPr>
        <p:txBody>
          <a:bodyPr vert="horz" lIns="90428" tIns="45215" rIns="90428" bIns="45215"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765022" y="9286847"/>
            <a:ext cx="2880308" cy="488871"/>
          </a:xfrm>
          <a:prstGeom prst="rect">
            <a:avLst/>
          </a:prstGeom>
        </p:spPr>
        <p:txBody>
          <a:bodyPr vert="horz" lIns="90428" tIns="45215" rIns="90428" bIns="45215" rtlCol="0" anchor="b"/>
          <a:lstStyle>
            <a:lvl1pPr algn="r">
              <a:defRPr sz="1200"/>
            </a:lvl1pPr>
          </a:lstStyle>
          <a:p>
            <a:fld id="{B1A6CC34-1253-4B1A-8F00-50366A4C1923}" type="slidenum">
              <a:rPr kumimoji="1" lang="ja-JP" altLang="en-US" smtClean="0"/>
              <a:pPr/>
              <a:t>‹#›</a:t>
            </a:fld>
            <a:endParaRPr kumimoji="1" lang="ja-JP" altLang="en-US"/>
          </a:p>
        </p:txBody>
      </p:sp>
    </p:spTree>
    <p:extLst>
      <p:ext uri="{BB962C8B-B14F-4D97-AF65-F5344CB8AC3E}">
        <p14:creationId xmlns:p14="http://schemas.microsoft.com/office/powerpoint/2010/main" val="719184208"/>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表紙案1">
    <p:spTree>
      <p:nvGrpSpPr>
        <p:cNvPr id="1" name=""/>
        <p:cNvGrpSpPr/>
        <p:nvPr/>
      </p:nvGrpSpPr>
      <p:grpSpPr>
        <a:xfrm>
          <a:off x="0" y="0"/>
          <a:ext cx="0" cy="0"/>
          <a:chOff x="0" y="0"/>
          <a:chExt cx="0" cy="0"/>
        </a:xfrm>
      </p:grpSpPr>
      <p:sp>
        <p:nvSpPr>
          <p:cNvPr id="3" name="正方形/長方形 2"/>
          <p:cNvSpPr/>
          <p:nvPr userDrawn="1"/>
        </p:nvSpPr>
        <p:spPr>
          <a:xfrm>
            <a:off x="0" y="0"/>
            <a:ext cx="9906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 name="正方形/長方形 3"/>
          <p:cNvSpPr/>
          <p:nvPr userDrawn="1"/>
        </p:nvSpPr>
        <p:spPr>
          <a:xfrm>
            <a:off x="0" y="5937928"/>
            <a:ext cx="9906000" cy="920072"/>
          </a:xfrm>
          <a:prstGeom prst="rect">
            <a:avLst/>
          </a:prstGeom>
          <a:solidFill>
            <a:srgbClr val="00BC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 name="Rectangle 2"/>
          <p:cNvSpPr>
            <a:spLocks noGrp="1" noChangeArrowheads="1"/>
          </p:cNvSpPr>
          <p:nvPr>
            <p:ph type="ctrTitle"/>
          </p:nvPr>
        </p:nvSpPr>
        <p:spPr>
          <a:xfrm>
            <a:off x="452566" y="1498939"/>
            <a:ext cx="6156618" cy="1470025"/>
          </a:xfrm>
          <a:ln>
            <a:noFill/>
            <a:miter lim="800000"/>
            <a:headEnd/>
            <a:tailEnd/>
          </a:ln>
        </p:spPr>
        <p:txBody>
          <a:bodyPr anchor="t"/>
          <a:lstStyle>
            <a:lvl1pPr algn="ctr">
              <a:defRPr sz="3200">
                <a:latin typeface="メイリオ" pitchFamily="50" charset="-128"/>
                <a:ea typeface="メイリオ" pitchFamily="50" charset="-128"/>
                <a:cs typeface="メイリオ" pitchFamily="50" charset="-128"/>
              </a:defRPr>
            </a:lvl1pPr>
          </a:lstStyle>
          <a:p>
            <a:pPr lvl="0"/>
            <a:r>
              <a:rPr lang="ja-JP" altLang="en-US" noProof="0" dirty="0"/>
              <a:t>マスター タイトルの書式設定</a:t>
            </a:r>
          </a:p>
        </p:txBody>
      </p:sp>
      <p:sp>
        <p:nvSpPr>
          <p:cNvPr id="7" name="Rectangle 3"/>
          <p:cNvSpPr>
            <a:spLocks noGrp="1" noChangeArrowheads="1"/>
          </p:cNvSpPr>
          <p:nvPr>
            <p:ph type="subTitle" idx="1" hasCustomPrompt="1"/>
          </p:nvPr>
        </p:nvSpPr>
        <p:spPr>
          <a:xfrm>
            <a:off x="775401" y="3975452"/>
            <a:ext cx="5510949" cy="503238"/>
          </a:xfrm>
          <a:noFill/>
          <a:ln>
            <a:noFill/>
            <a:miter lim="800000"/>
            <a:headEnd/>
            <a:tailEnd/>
          </a:ln>
        </p:spPr>
        <p:txBody>
          <a:bodyPr anchor="t">
            <a:noAutofit/>
          </a:bodyPr>
          <a:lstStyle>
            <a:lvl1pPr marL="0" indent="0" algn="ctr">
              <a:buFont typeface="Wingdings" pitchFamily="2" charset="2"/>
              <a:buNone/>
              <a:defRPr sz="2400">
                <a:solidFill>
                  <a:srgbClr val="8A8A8A"/>
                </a:solidFill>
                <a:latin typeface="メイリオ" pitchFamily="50" charset="-128"/>
                <a:ea typeface="メイリオ" pitchFamily="50" charset="-128"/>
                <a:cs typeface="メイリオ" pitchFamily="50" charset="-128"/>
              </a:defRPr>
            </a:lvl1pPr>
          </a:lstStyle>
          <a:p>
            <a:pPr lvl="0"/>
            <a:r>
              <a:rPr lang="ja-JP" altLang="en-US" noProof="0" dirty="0"/>
              <a:t>～マスター サブタイトルの書式設定～</a:t>
            </a:r>
          </a:p>
        </p:txBody>
      </p:sp>
      <p:sp>
        <p:nvSpPr>
          <p:cNvPr id="12" name="正方形/長方形 11"/>
          <p:cNvSpPr/>
          <p:nvPr userDrawn="1"/>
        </p:nvSpPr>
        <p:spPr>
          <a:xfrm>
            <a:off x="0" y="0"/>
            <a:ext cx="9906000" cy="492451"/>
          </a:xfrm>
          <a:prstGeom prst="rect">
            <a:avLst/>
          </a:prstGeom>
          <a:solidFill>
            <a:srgbClr val="00BC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2" name="図 1"/>
          <p:cNvPicPr>
            <a:picLocks noChangeAspect="1"/>
          </p:cNvPicPr>
          <p:nvPr userDrawn="1"/>
        </p:nvPicPr>
        <p:blipFill rotWithShape="1">
          <a:blip r:embed="rId2" cstate="print">
            <a:extLst>
              <a:ext uri="{28A0092B-C50C-407E-A947-70E740481C1C}">
                <a14:useLocalDpi xmlns:a14="http://schemas.microsoft.com/office/drawing/2010/main"/>
              </a:ext>
            </a:extLst>
          </a:blip>
          <a:srcRect/>
          <a:stretch/>
        </p:blipFill>
        <p:spPr>
          <a:xfrm rot="5400000">
            <a:off x="3062790" y="-9382"/>
            <a:ext cx="7164796" cy="6912768"/>
          </a:xfrm>
          <a:prstGeom prst="rect">
            <a:avLst/>
          </a:prstGeom>
          <a:noFill/>
          <a:ln>
            <a:noFill/>
          </a:ln>
        </p:spPr>
      </p:pic>
      <p:sp>
        <p:nvSpPr>
          <p:cNvPr id="11" name="正方形/長方形 10"/>
          <p:cNvSpPr/>
          <p:nvPr userDrawn="1"/>
        </p:nvSpPr>
        <p:spPr>
          <a:xfrm>
            <a:off x="164468" y="113862"/>
            <a:ext cx="9577064" cy="6630276"/>
          </a:xfrm>
          <a:prstGeom prst="rect">
            <a:avLst/>
          </a:prstGeom>
          <a:no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69863130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白紙">
    <p:spTree>
      <p:nvGrpSpPr>
        <p:cNvPr id="1" name=""/>
        <p:cNvGrpSpPr/>
        <p:nvPr/>
      </p:nvGrpSpPr>
      <p:grpSpPr>
        <a:xfrm>
          <a:off x="0" y="0"/>
          <a:ext cx="0" cy="0"/>
          <a:chOff x="0" y="0"/>
          <a:chExt cx="0" cy="0"/>
        </a:xfrm>
      </p:grpSpPr>
      <p:sp>
        <p:nvSpPr>
          <p:cNvPr id="3" name="フッター プレースホルダー 2"/>
          <p:cNvSpPr>
            <a:spLocks noGrp="1"/>
          </p:cNvSpPr>
          <p:nvPr>
            <p:ph type="ftr" sz="quarter" idx="11"/>
          </p:nvPr>
        </p:nvSpPr>
        <p:spPr/>
        <p:txBody>
          <a:bodyPr/>
          <a:lstStyle/>
          <a:p>
            <a:endParaRPr kumimoji="1" lang="ja-JP" altLang="en-US"/>
          </a:p>
        </p:txBody>
      </p:sp>
      <p:sp>
        <p:nvSpPr>
          <p:cNvPr id="4" name="スライド番号プレースホルダー 3"/>
          <p:cNvSpPr>
            <a:spLocks noGrp="1"/>
          </p:cNvSpPr>
          <p:nvPr>
            <p:ph type="sldNum" sz="quarter" idx="12"/>
          </p:nvPr>
        </p:nvSpPr>
        <p:spPr/>
        <p:txBody>
          <a:bodyPr/>
          <a:lstStyle/>
          <a:p>
            <a:fld id="{F61ADCFA-BCA6-4759-AFB1-7CBA46529FC7}" type="slidenum">
              <a:rPr kumimoji="1" lang="ja-JP" altLang="en-US" smtClean="0"/>
              <a:pPr/>
              <a:t>‹#›</a:t>
            </a:fld>
            <a:endParaRPr kumimoji="1" lang="ja-JP" altLang="en-US" dirty="0"/>
          </a:p>
        </p:txBody>
      </p:sp>
      <p:sp>
        <p:nvSpPr>
          <p:cNvPr id="10" name="正方形/長方形 9"/>
          <p:cNvSpPr/>
          <p:nvPr userDrawn="1"/>
        </p:nvSpPr>
        <p:spPr>
          <a:xfrm>
            <a:off x="0" y="0"/>
            <a:ext cx="9906000" cy="548681"/>
          </a:xfrm>
          <a:prstGeom prst="rect">
            <a:avLst/>
          </a:prstGeom>
          <a:gradFill>
            <a:gsLst>
              <a:gs pos="100000">
                <a:srgbClr val="FFCB00"/>
              </a:gs>
              <a:gs pos="20000">
                <a:srgbClr val="0090BA"/>
              </a:gs>
              <a:gs pos="79000">
                <a:schemeClr val="bg1"/>
              </a:gs>
              <a:gs pos="0">
                <a:schemeClr val="bg1"/>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800"/>
          </a:p>
        </p:txBody>
      </p:sp>
      <p:sp>
        <p:nvSpPr>
          <p:cNvPr id="11" name="タイトル 1"/>
          <p:cNvSpPr>
            <a:spLocks noGrp="1"/>
          </p:cNvSpPr>
          <p:nvPr>
            <p:ph type="title"/>
          </p:nvPr>
        </p:nvSpPr>
        <p:spPr>
          <a:xfrm>
            <a:off x="562103" y="44624"/>
            <a:ext cx="8915400" cy="466297"/>
          </a:xfrm>
        </p:spPr>
        <p:txBody>
          <a:bodyPr vert="horz" lIns="91440" tIns="45720" rIns="91440" bIns="45720" rtlCol="0" anchor="ctr">
            <a:normAutofit fontScale="90000"/>
          </a:bodyPr>
          <a:lstStyle>
            <a:lvl1pPr>
              <a:defRPr lang="ja-JP" altLang="en-US" sz="2400" dirty="0">
                <a:solidFill>
                  <a:schemeClr val="bg1"/>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defRPr>
            </a:lvl1pPr>
          </a:lstStyle>
          <a:p>
            <a:pPr lvl="0"/>
            <a:r>
              <a:rPr kumimoji="1" lang="ja-JP" altLang="en-US"/>
              <a:t>マスター タイトルの書式設定</a:t>
            </a:r>
            <a:endParaRPr kumimoji="1" lang="ja-JP" altLang="en-US" dirty="0"/>
          </a:p>
        </p:txBody>
      </p:sp>
      <p:grpSp>
        <p:nvGrpSpPr>
          <p:cNvPr id="12" name="グループ化 11"/>
          <p:cNvGrpSpPr/>
          <p:nvPr userDrawn="1"/>
        </p:nvGrpSpPr>
        <p:grpSpPr>
          <a:xfrm>
            <a:off x="56508" y="44624"/>
            <a:ext cx="468000" cy="468000"/>
            <a:chOff x="-860785" y="680170"/>
            <a:chExt cx="532332" cy="532332"/>
          </a:xfrm>
        </p:grpSpPr>
        <p:sp>
          <p:nvSpPr>
            <p:cNvPr id="17" name="八角形 16"/>
            <p:cNvSpPr/>
            <p:nvPr userDrawn="1"/>
          </p:nvSpPr>
          <p:spPr>
            <a:xfrm>
              <a:off x="-860785" y="680170"/>
              <a:ext cx="532332" cy="532332"/>
            </a:xfrm>
            <a:prstGeom prst="octagon">
              <a:avLst>
                <a:gd name="adj" fmla="val 22132"/>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18" name="図 1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60785" y="680170"/>
              <a:ext cx="532332" cy="532332"/>
            </a:xfrm>
            <a:prstGeom prst="rect">
              <a:avLst/>
            </a:prstGeom>
          </p:spPr>
        </p:pic>
      </p:grpSp>
      <p:cxnSp>
        <p:nvCxnSpPr>
          <p:cNvPr id="19" name="直線コネクタ 18"/>
          <p:cNvCxnSpPr/>
          <p:nvPr userDrawn="1"/>
        </p:nvCxnSpPr>
        <p:spPr>
          <a:xfrm>
            <a:off x="0" y="584684"/>
            <a:ext cx="9906000" cy="0"/>
          </a:xfrm>
          <a:prstGeom prst="line">
            <a:avLst/>
          </a:prstGeom>
          <a:ln w="76200">
            <a:solidFill>
              <a:srgbClr val="0090BA"/>
            </a:solidFill>
          </a:ln>
        </p:spPr>
        <p:style>
          <a:lnRef idx="1">
            <a:schemeClr val="accent1"/>
          </a:lnRef>
          <a:fillRef idx="0">
            <a:schemeClr val="accent1"/>
          </a:fillRef>
          <a:effectRef idx="0">
            <a:schemeClr val="accent1"/>
          </a:effectRef>
          <a:fontRef idx="minor">
            <a:schemeClr val="tx1"/>
          </a:fontRef>
        </p:style>
      </p:cxnSp>
      <p:pic>
        <p:nvPicPr>
          <p:cNvPr id="2" name="図 1"/>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746524" y="177835"/>
            <a:ext cx="1945228" cy="256135"/>
          </a:xfrm>
          <a:prstGeom prst="rect">
            <a:avLst/>
          </a:prstGeom>
        </p:spPr>
      </p:pic>
    </p:spTree>
    <p:extLst>
      <p:ext uri="{BB962C8B-B14F-4D97-AF65-F5344CB8AC3E}">
        <p14:creationId xmlns:p14="http://schemas.microsoft.com/office/powerpoint/2010/main" val="89917993"/>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 name="テキスト プレースホルダー 2"/>
          <p:cNvSpPr>
            <a:spLocks noGrp="1"/>
          </p:cNvSpPr>
          <p:nvPr>
            <p:ph type="body" idx="1"/>
          </p:nvPr>
        </p:nvSpPr>
        <p:spPr>
          <a:xfrm>
            <a:off x="495300" y="1268761"/>
            <a:ext cx="8915400" cy="4641379"/>
          </a:xfrm>
          <a:prstGeom prst="rect">
            <a:avLst/>
          </a:prstGeom>
        </p:spPr>
        <p:txBody>
          <a:bodyPr vert="horz" lIns="91440" tIns="45720" rIns="91440" bIns="45720" rtlCol="0">
            <a:normAutofit/>
          </a:bodyPr>
          <a:lstStyle/>
          <a:p>
            <a:pPr lvl="0"/>
            <a:r>
              <a:rPr kumimoji="1" lang="ja-JP" altLang="en-US" dirty="0"/>
              <a:t>マスター テキストの書式設定</a:t>
            </a:r>
          </a:p>
          <a:p>
            <a:pPr lvl="1"/>
            <a:r>
              <a:rPr kumimoji="1" lang="ja-JP" altLang="en-US" dirty="0"/>
              <a:t>第 </a:t>
            </a:r>
            <a:r>
              <a:rPr kumimoji="1" lang="en-US" altLang="ja-JP" dirty="0"/>
              <a:t>2 </a:t>
            </a:r>
            <a:r>
              <a:rPr kumimoji="1" lang="ja-JP" altLang="en-US" dirty="0"/>
              <a:t>レベル</a:t>
            </a:r>
          </a:p>
          <a:p>
            <a:pPr lvl="2"/>
            <a:r>
              <a:rPr kumimoji="1" lang="ja-JP" altLang="en-US" dirty="0"/>
              <a:t>第 </a:t>
            </a:r>
            <a:r>
              <a:rPr kumimoji="1" lang="en-US" altLang="ja-JP" dirty="0"/>
              <a:t>3 </a:t>
            </a:r>
            <a:r>
              <a:rPr kumimoji="1" lang="ja-JP" altLang="en-US" dirty="0"/>
              <a:t>レベル</a:t>
            </a:r>
          </a:p>
          <a:p>
            <a:pPr lvl="3"/>
            <a:r>
              <a:rPr kumimoji="1" lang="ja-JP" altLang="en-US" dirty="0"/>
              <a:t>第 </a:t>
            </a:r>
            <a:r>
              <a:rPr kumimoji="1" lang="en-US" altLang="ja-JP" dirty="0"/>
              <a:t>4 </a:t>
            </a:r>
            <a:r>
              <a:rPr kumimoji="1" lang="ja-JP" altLang="en-US" dirty="0"/>
              <a:t>レベル</a:t>
            </a:r>
          </a:p>
          <a:p>
            <a:pPr lvl="4"/>
            <a:r>
              <a:rPr kumimoji="1" lang="ja-JP" altLang="en-US" dirty="0"/>
              <a:t>第 </a:t>
            </a:r>
            <a:r>
              <a:rPr kumimoji="1" lang="en-US" altLang="ja-JP" dirty="0"/>
              <a:t>5 </a:t>
            </a:r>
            <a:r>
              <a:rPr kumimoji="1" lang="ja-JP" altLang="en-US" dirty="0"/>
              <a:t>レベル</a:t>
            </a:r>
          </a:p>
        </p:txBody>
      </p:sp>
      <p:sp>
        <p:nvSpPr>
          <p:cNvPr id="5" name="フッター プレースホルダー 4"/>
          <p:cNvSpPr>
            <a:spLocks noGrp="1"/>
          </p:cNvSpPr>
          <p:nvPr>
            <p:ph type="ftr" sz="quarter" idx="3"/>
          </p:nvPr>
        </p:nvSpPr>
        <p:spPr>
          <a:xfrm>
            <a:off x="506506" y="6525344"/>
            <a:ext cx="2730303" cy="321940"/>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スライド番号プレースホルダー 5"/>
          <p:cNvSpPr>
            <a:spLocks noGrp="1"/>
          </p:cNvSpPr>
          <p:nvPr>
            <p:ph type="sldNum" sz="quarter" idx="4"/>
          </p:nvPr>
        </p:nvSpPr>
        <p:spPr>
          <a:xfrm>
            <a:off x="7293260" y="6543825"/>
            <a:ext cx="2311400" cy="274324"/>
          </a:xfrm>
          <a:prstGeom prst="rect">
            <a:avLst/>
          </a:prstGeom>
        </p:spPr>
        <p:txBody>
          <a:bodyPr vert="horz" lIns="91440" tIns="45720" rIns="91440" bIns="45720" rtlCol="0" anchor="ctr"/>
          <a:lstStyle>
            <a:lvl1pPr algn="r">
              <a:defRPr sz="1400">
                <a:solidFill>
                  <a:srgbClr val="00528A"/>
                </a:solidFill>
                <a:latin typeface="HG丸ｺﾞｼｯｸM-PRO" pitchFamily="50" charset="-128"/>
                <a:ea typeface="HG丸ｺﾞｼｯｸM-PRO" pitchFamily="50" charset="-128"/>
                <a:cs typeface="メイリオ" pitchFamily="50" charset="-128"/>
              </a:defRPr>
            </a:lvl1pPr>
          </a:lstStyle>
          <a:p>
            <a:fld id="{F61ADCFA-BCA6-4759-AFB1-7CBA46529FC7}" type="slidenum">
              <a:rPr kumimoji="1" lang="ja-JP" altLang="en-US" smtClean="0"/>
              <a:pPr/>
              <a:t>‹#›</a:t>
            </a:fld>
            <a:endParaRPr kumimoji="1" lang="ja-JP" altLang="en-US" dirty="0"/>
          </a:p>
        </p:txBody>
      </p:sp>
      <p:sp>
        <p:nvSpPr>
          <p:cNvPr id="8" name="正方形/長方形 7"/>
          <p:cNvSpPr/>
          <p:nvPr/>
        </p:nvSpPr>
        <p:spPr>
          <a:xfrm>
            <a:off x="1" y="6507344"/>
            <a:ext cx="9903598" cy="18000"/>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800"/>
          </a:p>
        </p:txBody>
      </p:sp>
      <p:sp>
        <p:nvSpPr>
          <p:cNvPr id="2" name="タイトル プレースホルダー 1"/>
          <p:cNvSpPr>
            <a:spLocks noGrp="1"/>
          </p:cNvSpPr>
          <p:nvPr>
            <p:ph type="title"/>
          </p:nvPr>
        </p:nvSpPr>
        <p:spPr>
          <a:xfrm>
            <a:off x="495300" y="-490"/>
            <a:ext cx="8915400" cy="576064"/>
          </a:xfrm>
          <a:prstGeom prst="rect">
            <a:avLst/>
          </a:prstGeom>
        </p:spPr>
        <p:txBody>
          <a:bodyPr vert="horz" lIns="91440" tIns="45720" rIns="91440" bIns="45720" rtlCol="0" anchor="b">
            <a:normAutofit/>
          </a:bodyPr>
          <a:lstStyle/>
          <a:p>
            <a:r>
              <a:rPr kumimoji="1" lang="ja-JP" altLang="en-US" dirty="0"/>
              <a:t>マスター タイトルの書式設定</a:t>
            </a:r>
          </a:p>
        </p:txBody>
      </p:sp>
      <p:pic>
        <p:nvPicPr>
          <p:cNvPr id="7" name="図 6"/>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3800872" y="6597352"/>
            <a:ext cx="2304256" cy="197850"/>
          </a:xfrm>
          <a:prstGeom prst="rect">
            <a:avLst/>
          </a:prstGeom>
        </p:spPr>
      </p:pic>
    </p:spTree>
    <p:extLst>
      <p:ext uri="{BB962C8B-B14F-4D97-AF65-F5344CB8AC3E}">
        <p14:creationId xmlns:p14="http://schemas.microsoft.com/office/powerpoint/2010/main" val="1350572646"/>
      </p:ext>
    </p:extLst>
  </p:cSld>
  <p:clrMap bg1="lt1" tx1="dk1" bg2="lt2" tx2="dk2" accent1="accent1" accent2="accent2" accent3="accent3" accent4="accent4" accent5="accent5" accent6="accent6" hlink="hlink" folHlink="folHlink"/>
  <p:sldLayoutIdLst>
    <p:sldLayoutId id="2147484932" r:id="rId1"/>
    <p:sldLayoutId id="2147484939" r:id="rId2"/>
  </p:sldLayoutIdLst>
  <p:hf hdr="0" ftr="0" dt="0"/>
  <p:txStyles>
    <p:titleStyle>
      <a:lvl1pPr algn="l" defTabSz="914400" rtl="0" eaLnBrk="1" latinLnBrk="0" hangingPunct="1">
        <a:spcBef>
          <a:spcPct val="0"/>
        </a:spcBef>
        <a:buNone/>
        <a:defRPr kumimoji="1" sz="2800" b="1" kern="1200">
          <a:solidFill>
            <a:schemeClr val="tx1"/>
          </a:solidFill>
          <a:latin typeface="メイリオ" pitchFamily="50" charset="-128"/>
          <a:ea typeface="メイリオ" pitchFamily="50" charset="-128"/>
          <a:cs typeface="メイリオ" pitchFamily="50" charset="-128"/>
        </a:defRPr>
      </a:lvl1pPr>
    </p:titleStyle>
    <p:bodyStyle>
      <a:lvl1pPr marL="342900" indent="-342900" algn="l" defTabSz="914400" rtl="0" eaLnBrk="1" latinLnBrk="0" hangingPunct="1">
        <a:spcBef>
          <a:spcPct val="20000"/>
        </a:spcBef>
        <a:buFont typeface="Arial" pitchFamily="34" charset="0"/>
        <a:buChar char="•"/>
        <a:defRPr kumimoji="1" sz="2400" kern="1200">
          <a:solidFill>
            <a:srgbClr val="0A0A0A"/>
          </a:solidFill>
          <a:latin typeface="メイリオ" pitchFamily="50" charset="-128"/>
          <a:ea typeface="メイリオ" pitchFamily="50" charset="-128"/>
          <a:cs typeface="メイリオ" pitchFamily="50" charset="-128"/>
        </a:defRPr>
      </a:lvl1pPr>
      <a:lvl2pPr marL="742950" indent="-285750" algn="l" defTabSz="914400" rtl="0" eaLnBrk="1" latinLnBrk="0" hangingPunct="1">
        <a:spcBef>
          <a:spcPct val="20000"/>
        </a:spcBef>
        <a:buFont typeface="Arial" pitchFamily="34" charset="0"/>
        <a:buChar char="–"/>
        <a:defRPr kumimoji="1" sz="2000" kern="1200">
          <a:solidFill>
            <a:srgbClr val="0A0A0A"/>
          </a:solidFill>
          <a:latin typeface="メイリオ" pitchFamily="50" charset="-128"/>
          <a:ea typeface="メイリオ" pitchFamily="50" charset="-128"/>
          <a:cs typeface="メイリオ" pitchFamily="50" charset="-128"/>
        </a:defRPr>
      </a:lvl2pPr>
      <a:lvl3pPr marL="1143000" indent="-228600" algn="l" defTabSz="914400" rtl="0" eaLnBrk="1" latinLnBrk="0" hangingPunct="1">
        <a:spcBef>
          <a:spcPct val="20000"/>
        </a:spcBef>
        <a:buFont typeface="Arial" pitchFamily="34" charset="0"/>
        <a:buChar char="•"/>
        <a:defRPr kumimoji="1" sz="1800" kern="1200">
          <a:solidFill>
            <a:srgbClr val="0A0A0A"/>
          </a:solidFill>
          <a:latin typeface="メイリオ" pitchFamily="50" charset="-128"/>
          <a:ea typeface="メイリオ" pitchFamily="50" charset="-128"/>
          <a:cs typeface="メイリオ" pitchFamily="50" charset="-128"/>
        </a:defRPr>
      </a:lvl3pPr>
      <a:lvl4pPr marL="1600200" indent="-228600" algn="l" defTabSz="914400" rtl="0" eaLnBrk="1" latinLnBrk="0" hangingPunct="1">
        <a:spcBef>
          <a:spcPct val="20000"/>
        </a:spcBef>
        <a:buFont typeface="Arial" pitchFamily="34" charset="0"/>
        <a:buChar char="–"/>
        <a:defRPr kumimoji="1" sz="1600" kern="1200">
          <a:solidFill>
            <a:srgbClr val="0A0A0A"/>
          </a:solidFill>
          <a:latin typeface="メイリオ" pitchFamily="50" charset="-128"/>
          <a:ea typeface="メイリオ" pitchFamily="50" charset="-128"/>
          <a:cs typeface="メイリオ" pitchFamily="50" charset="-128"/>
        </a:defRPr>
      </a:lvl4pPr>
      <a:lvl5pPr marL="2057400" indent="-228600" algn="l" defTabSz="914400" rtl="0" eaLnBrk="1" latinLnBrk="0" hangingPunct="1">
        <a:spcBef>
          <a:spcPct val="20000"/>
        </a:spcBef>
        <a:buFont typeface="Arial" pitchFamily="34" charset="0"/>
        <a:buChar char="»"/>
        <a:defRPr kumimoji="1" sz="1600" kern="1200">
          <a:solidFill>
            <a:srgbClr val="0A0A0A"/>
          </a:solidFill>
          <a:latin typeface="メイリオ" pitchFamily="50" charset="-128"/>
          <a:ea typeface="メイリオ" pitchFamily="50" charset="-128"/>
          <a:cs typeface="メイリオ" pitchFamily="50" charset="-128"/>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3120" userDrawn="1">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5"/>
          <p:cNvSpPr>
            <a:spLocks noGrp="1"/>
          </p:cNvSpPr>
          <p:nvPr>
            <p:ph type="title"/>
          </p:nvPr>
        </p:nvSpPr>
        <p:spPr>
          <a:xfrm>
            <a:off x="560512" y="116632"/>
            <a:ext cx="8444865" cy="373380"/>
          </a:xfrm>
        </p:spPr>
        <p:txBody>
          <a:bodyPr>
            <a:normAutofit fontScale="90000"/>
          </a:bodyPr>
          <a:lstStyle/>
          <a:p>
            <a:r>
              <a:rPr lang="ja-JP" altLang="en-US" sz="2400"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成果指標（目標一覧）</a:t>
            </a:r>
          </a:p>
        </p:txBody>
      </p:sp>
      <p:sp>
        <p:nvSpPr>
          <p:cNvPr id="2" name="スライド番号プレースホルダー 1"/>
          <p:cNvSpPr>
            <a:spLocks noGrp="1"/>
          </p:cNvSpPr>
          <p:nvPr>
            <p:ph type="sldNum" sz="quarter" idx="12"/>
          </p:nvPr>
        </p:nvSpPr>
        <p:spPr/>
        <p:txBody>
          <a:bodyPr/>
          <a:lstStyle/>
          <a:p>
            <a:fld id="{F61ADCFA-BCA6-4759-AFB1-7CBA46529FC7}" type="slidenum">
              <a:rPr kumimoji="1" lang="ja-JP" altLang="en-US" smtClean="0"/>
              <a:pPr/>
              <a:t>0</a:t>
            </a:fld>
            <a:endParaRPr kumimoji="1" lang="ja-JP" altLang="en-US" dirty="0"/>
          </a:p>
        </p:txBody>
      </p:sp>
      <p:sp>
        <p:nvSpPr>
          <p:cNvPr id="6" name="正方形/長方形 5"/>
          <p:cNvSpPr/>
          <p:nvPr/>
        </p:nvSpPr>
        <p:spPr>
          <a:xfrm>
            <a:off x="141028" y="656692"/>
            <a:ext cx="9463632" cy="369332"/>
          </a:xfrm>
          <a:prstGeom prst="rect">
            <a:avLst/>
          </a:prstGeom>
          <a:noFill/>
          <a:ln w="25400">
            <a:noFill/>
          </a:ln>
        </p:spPr>
        <p:txBody>
          <a:bodyPr wrap="square" anchor="b">
            <a:spAutoFit/>
          </a:bodyPr>
          <a:lstStyle/>
          <a:p>
            <a:r>
              <a:rPr lang="ja-JP" altLang="en-US" dirty="0">
                <a:solidFill>
                  <a:schemeClr val="tx1">
                    <a:lumMod val="75000"/>
                    <a:lumOff val="25000"/>
                  </a:schemeClr>
                </a:solidFill>
                <a:latin typeface="Meiryo UI" panose="020B0604030504040204" pitchFamily="50" charset="-128"/>
                <a:ea typeface="Meiryo UI" panose="020B0604030504040204" pitchFamily="50" charset="-128"/>
              </a:rPr>
              <a:t>最重点目標</a:t>
            </a:r>
            <a:r>
              <a:rPr lang="ja-JP" altLang="en-US" sz="1200" dirty="0">
                <a:solidFill>
                  <a:schemeClr val="tx1">
                    <a:lumMod val="75000"/>
                    <a:lumOff val="25000"/>
                  </a:schemeClr>
                </a:solidFill>
                <a:latin typeface="Meiryo UI" panose="020B0604030504040204" pitchFamily="50" charset="-128"/>
                <a:ea typeface="Meiryo UI" panose="020B0604030504040204" pitchFamily="50" charset="-128"/>
              </a:rPr>
              <a:t>（支援企業の成果に結びついたかを重視する意味で最重点目標として設定）</a:t>
            </a:r>
          </a:p>
        </p:txBody>
      </p:sp>
      <p:graphicFrame>
        <p:nvGraphicFramePr>
          <p:cNvPr id="7" name="表 4"/>
          <p:cNvGraphicFramePr>
            <a:graphicFrameLocks noGrp="1"/>
          </p:cNvGraphicFramePr>
          <p:nvPr>
            <p:extLst>
              <p:ext uri="{D42A27DB-BD31-4B8C-83A1-F6EECF244321}">
                <p14:modId xmlns:p14="http://schemas.microsoft.com/office/powerpoint/2010/main" val="2571449726"/>
              </p:ext>
            </p:extLst>
          </p:nvPr>
        </p:nvGraphicFramePr>
        <p:xfrm>
          <a:off x="344487" y="1160748"/>
          <a:ext cx="9360000" cy="1594615"/>
        </p:xfrm>
        <a:graphic>
          <a:graphicData uri="http://schemas.openxmlformats.org/drawingml/2006/table">
            <a:tbl>
              <a:tblPr firstRow="1">
                <a:effectLst/>
                <a:tableStyleId>{35758FB7-9AC5-4552-8A53-C91805E547FA}</a:tableStyleId>
              </a:tblPr>
              <a:tblGrid>
                <a:gridCol w="4500501">
                  <a:extLst>
                    <a:ext uri="{9D8B030D-6E8A-4147-A177-3AD203B41FA5}">
                      <a16:colId xmlns:a16="http://schemas.microsoft.com/office/drawing/2014/main" val="20000"/>
                    </a:ext>
                  </a:extLst>
                </a:gridCol>
                <a:gridCol w="4859499">
                  <a:extLst>
                    <a:ext uri="{9D8B030D-6E8A-4147-A177-3AD203B41FA5}">
                      <a16:colId xmlns:a16="http://schemas.microsoft.com/office/drawing/2014/main" val="20001"/>
                    </a:ext>
                  </a:extLst>
                </a:gridCol>
              </a:tblGrid>
              <a:tr h="407924">
                <a:tc>
                  <a:txBody>
                    <a:bodyPr/>
                    <a:lstStyle/>
                    <a:p>
                      <a:pPr lvl="1" algn="l" fontAlgn="ctr"/>
                      <a:r>
                        <a:rPr lang="ja-JP" altLang="en-US" sz="1400" u="none" strike="noStrike" dirty="0">
                          <a:effectLst/>
                          <a:latin typeface="Meiryo UI" panose="020B0604030504040204" pitchFamily="50" charset="-128"/>
                          <a:ea typeface="Meiryo UI" panose="020B0604030504040204" pitchFamily="50" charset="-128"/>
                        </a:rPr>
                        <a:t>成果指標</a:t>
                      </a:r>
                      <a:endParaRPr lang="ja-JP" altLang="en-US" sz="1400" b="1" i="0" u="none" strike="noStrike" dirty="0">
                        <a:solidFill>
                          <a:srgbClr val="000000"/>
                        </a:solidFill>
                        <a:effectLst/>
                        <a:latin typeface="Meiryo UI" panose="020B0604030504040204" pitchFamily="50" charset="-128"/>
                        <a:ea typeface="Meiryo UI" panose="020B0604030504040204" pitchFamily="50" charset="-128"/>
                      </a:endParaRPr>
                    </a:p>
                  </a:txBody>
                  <a:tcPr marL="9525" marR="9525" marT="9525" marB="0" anchor="ctr">
                    <a:lnL w="9525" cap="flat" cmpd="sng" algn="ctr">
                      <a:noFill/>
                      <a:prstDash val="solid"/>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solidFill>
                      <a:srgbClr val="50ADE5"/>
                    </a:solidFill>
                  </a:tcPr>
                </a:tc>
                <a:tc>
                  <a:txBody>
                    <a:bodyPr/>
                    <a:lstStyle/>
                    <a:p>
                      <a:pPr algn="ctr" fontAlgn="ctr"/>
                      <a:r>
                        <a:rPr lang="ja-JP" altLang="en-US" sz="1400" u="none" strike="noStrike" dirty="0">
                          <a:effectLst/>
                          <a:latin typeface="Meiryo UI" panose="020B0604030504040204" pitchFamily="50" charset="-128"/>
                          <a:ea typeface="Meiryo UI" panose="020B0604030504040204" pitchFamily="50" charset="-128"/>
                        </a:rPr>
                        <a:t>目標</a:t>
                      </a:r>
                      <a:endParaRPr lang="ja-JP" altLang="en-US" sz="1400" b="1" i="0" u="none" strike="noStrike" dirty="0">
                        <a:solidFill>
                          <a:srgbClr val="000000"/>
                        </a:solidFill>
                        <a:effectLst/>
                        <a:latin typeface="Meiryo UI" panose="020B0604030504040204" pitchFamily="50" charset="-128"/>
                        <a:ea typeface="Meiryo UI" panose="020B0604030504040204" pitchFamily="50" charset="-128"/>
                      </a:endParaRPr>
                    </a:p>
                  </a:txBody>
                  <a:tcPr marL="9525" marR="9525" marT="9525" marB="0" anchor="ctr">
                    <a:lnL w="9525" cap="flat" cmpd="sng" algn="ctr">
                      <a:noFill/>
                      <a:prstDash val="solid"/>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solidFill>
                      <a:srgbClr val="50ADE5"/>
                    </a:solidFill>
                  </a:tcPr>
                </a:tc>
                <a:extLst>
                  <a:ext uri="{0D108BD9-81ED-4DB2-BD59-A6C34878D82A}">
                    <a16:rowId xmlns:a16="http://schemas.microsoft.com/office/drawing/2014/main" val="10000"/>
                  </a:ext>
                </a:extLst>
              </a:tr>
              <a:tr h="1186691">
                <a:tc>
                  <a:txBody>
                    <a:bodyPr/>
                    <a:lstStyle/>
                    <a:p>
                      <a:pPr algn="l" fontAlgn="ctr"/>
                      <a:r>
                        <a:rPr lang="ja-JP" altLang="en-US" sz="1200" b="0" i="0" u="none" strike="noStrike" dirty="0" smtClean="0">
                          <a:solidFill>
                            <a:schemeClr val="tx1">
                              <a:lumMod val="85000"/>
                              <a:lumOff val="15000"/>
                            </a:schemeClr>
                          </a:solidFill>
                          <a:effectLst/>
                          <a:latin typeface="Meiryo UI" panose="020B0604030504040204" pitchFamily="50" charset="-128"/>
                          <a:ea typeface="Meiryo UI" panose="020B0604030504040204" pitchFamily="50" charset="-128"/>
                        </a:rPr>
                        <a:t>事業利用による支援企業の成果</a:t>
                      </a:r>
                    </a:p>
                    <a:p>
                      <a:pPr algn="l" fontAlgn="ctr"/>
                      <a:r>
                        <a:rPr lang="ja-JP" altLang="en-US" sz="1200" b="0" i="0" u="none" strike="noStrike" dirty="0" smtClean="0">
                          <a:solidFill>
                            <a:schemeClr val="tx1">
                              <a:lumMod val="85000"/>
                              <a:lumOff val="15000"/>
                            </a:schemeClr>
                          </a:solidFill>
                          <a:effectLst/>
                          <a:latin typeface="Meiryo UI" panose="020B0604030504040204" pitchFamily="50" charset="-128"/>
                          <a:ea typeface="Meiryo UI" panose="020B0604030504040204" pitchFamily="50" charset="-128"/>
                        </a:rPr>
                        <a:t>売上・営業利益・雇用者数の改善（ＤＩ）</a:t>
                      </a:r>
                    </a:p>
                    <a:p>
                      <a:pPr algn="l" fontAlgn="ctr"/>
                      <a:r>
                        <a:rPr lang="ja-JP" altLang="en-US" sz="1200" b="0" i="0" u="none" strike="noStrike" dirty="0" smtClean="0">
                          <a:solidFill>
                            <a:schemeClr val="tx1">
                              <a:lumMod val="85000"/>
                              <a:lumOff val="15000"/>
                            </a:schemeClr>
                          </a:solidFill>
                          <a:effectLst/>
                          <a:latin typeface="Meiryo UI" panose="020B0604030504040204" pitchFamily="50" charset="-128"/>
                          <a:ea typeface="Meiryo UI" panose="020B0604030504040204" pitchFamily="50" charset="-128"/>
                        </a:rPr>
                        <a:t>（改善したと回答した企業の割合－悪化したと回答した企業の割合）</a:t>
                      </a:r>
                      <a:endParaRPr lang="en-US" altLang="ja-JP" sz="1050" b="0" i="0" u="none" strike="noStrike" dirty="0">
                        <a:solidFill>
                          <a:schemeClr val="tx1">
                            <a:lumMod val="85000"/>
                            <a:lumOff val="15000"/>
                          </a:schemeClr>
                        </a:solidFill>
                        <a:effectLst/>
                        <a:latin typeface="Meiryo UI" panose="020B0604030504040204" pitchFamily="50" charset="-128"/>
                        <a:ea typeface="Meiryo UI" panose="020B0604030504040204" pitchFamily="50" charset="-128"/>
                      </a:endParaRPr>
                    </a:p>
                  </a:txBody>
                  <a:tcPr marL="72000" marR="9525" marT="9525" marB="0" anchor="ctr">
                    <a:lnL w="9525" cap="flat" cmpd="sng" algn="ctr">
                      <a:noFill/>
                      <a:prstDash val="solid"/>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tcPr>
                </a:tc>
                <a:tc>
                  <a:txBody>
                    <a:bodyPr/>
                    <a:lstStyle/>
                    <a:p>
                      <a:pPr algn="l" fontAlgn="ctr"/>
                      <a:r>
                        <a:rPr lang="ja-JP" altLang="en-US" sz="1400" b="1" u="none" strike="noStrike" dirty="0">
                          <a:solidFill>
                            <a:schemeClr val="tx1">
                              <a:lumMod val="75000"/>
                              <a:lumOff val="25000"/>
                            </a:schemeClr>
                          </a:solidFill>
                          <a:effectLst/>
                          <a:latin typeface="Meiryo UI" panose="020B0604030504040204" pitchFamily="50" charset="-128"/>
                          <a:ea typeface="Meiryo UI" panose="020B0604030504040204" pitchFamily="50" charset="-128"/>
                        </a:rPr>
                        <a:t>　</a:t>
                      </a:r>
                      <a:endParaRPr lang="en-US" altLang="ja-JP" sz="1400" b="1" u="none" strike="noStrike" dirty="0" smtClean="0">
                        <a:solidFill>
                          <a:schemeClr val="tx1">
                            <a:lumMod val="75000"/>
                            <a:lumOff val="25000"/>
                          </a:schemeClr>
                        </a:solidFill>
                        <a:effectLst/>
                        <a:latin typeface="Meiryo UI" panose="020B0604030504040204" pitchFamily="50" charset="-128"/>
                        <a:ea typeface="Meiryo UI" panose="020B0604030504040204" pitchFamily="50" charset="-128"/>
                      </a:endParaRPr>
                    </a:p>
                    <a:p>
                      <a:pPr algn="l" fontAlgn="ctr"/>
                      <a:endParaRPr lang="en-US" altLang="ja-JP" sz="1400" b="1" u="none" strike="noStrike" dirty="0" smtClean="0">
                        <a:solidFill>
                          <a:schemeClr val="tx1">
                            <a:lumMod val="75000"/>
                            <a:lumOff val="25000"/>
                          </a:schemeClr>
                        </a:solidFill>
                        <a:effectLst/>
                        <a:latin typeface="Meiryo UI" panose="020B0604030504040204" pitchFamily="50" charset="-128"/>
                        <a:ea typeface="Meiryo UI" panose="020B0604030504040204" pitchFamily="50" charset="-128"/>
                      </a:endParaRPr>
                    </a:p>
                    <a:p>
                      <a:pPr algn="l" fontAlgn="ctr"/>
                      <a:r>
                        <a:rPr lang="ja-JP" altLang="en-US" sz="1400" b="1" u="none" strike="noStrike" dirty="0" smtClean="0">
                          <a:solidFill>
                            <a:schemeClr val="tx1">
                              <a:lumMod val="75000"/>
                              <a:lumOff val="25000"/>
                            </a:schemeClr>
                          </a:solidFill>
                          <a:effectLst/>
                          <a:latin typeface="Meiryo UI" panose="020B0604030504040204" pitchFamily="50" charset="-128"/>
                          <a:ea typeface="Meiryo UI" panose="020B0604030504040204" pitchFamily="50" charset="-128"/>
                        </a:rPr>
                        <a:t>　　　　　　　　　　　　</a:t>
                      </a:r>
                      <a:r>
                        <a:rPr lang="zh-TW" altLang="en-US" sz="1400" b="1" u="none" strike="noStrike" dirty="0" smtClean="0">
                          <a:solidFill>
                            <a:schemeClr val="tx1">
                              <a:lumMod val="75000"/>
                              <a:lumOff val="25000"/>
                            </a:schemeClr>
                          </a:solidFill>
                          <a:effectLst/>
                          <a:latin typeface="Meiryo UI" panose="020B0604030504040204" pitchFamily="50" charset="-128"/>
                          <a:ea typeface="Meiryo UI" panose="020B0604030504040204" pitchFamily="50" charset="-128"/>
                        </a:rPr>
                        <a:t>売上高</a:t>
                      </a:r>
                      <a:r>
                        <a:rPr lang="zh-TW" altLang="en-US" sz="1400" b="1" u="none" strike="noStrike" dirty="0">
                          <a:solidFill>
                            <a:schemeClr val="tx1">
                              <a:lumMod val="75000"/>
                              <a:lumOff val="25000"/>
                            </a:schemeClr>
                          </a:solidFill>
                          <a:effectLst/>
                          <a:latin typeface="Meiryo UI" panose="020B0604030504040204" pitchFamily="50" charset="-128"/>
                          <a:ea typeface="Meiryo UI" panose="020B0604030504040204" pitchFamily="50" charset="-128"/>
                        </a:rPr>
                        <a:t>変化</a:t>
                      </a:r>
                      <a:r>
                        <a:rPr lang="en-US" altLang="zh-TW" sz="1400" b="1" u="none" strike="noStrike" dirty="0" smtClean="0">
                          <a:solidFill>
                            <a:schemeClr val="tx1">
                              <a:lumMod val="75000"/>
                              <a:lumOff val="25000"/>
                            </a:schemeClr>
                          </a:solidFill>
                          <a:effectLst/>
                          <a:latin typeface="Meiryo UI" panose="020B0604030504040204" pitchFamily="50" charset="-128"/>
                          <a:ea typeface="Meiryo UI" panose="020B0604030504040204" pitchFamily="50" charset="-128"/>
                        </a:rPr>
                        <a:t>DI</a:t>
                      </a:r>
                      <a:r>
                        <a:rPr lang="ja-JP" altLang="en-US" sz="1400" b="1" u="none" strike="noStrike" dirty="0">
                          <a:solidFill>
                            <a:schemeClr val="tx1">
                              <a:lumMod val="75000"/>
                              <a:lumOff val="25000"/>
                            </a:schemeClr>
                          </a:solidFill>
                          <a:effectLst/>
                          <a:latin typeface="Meiryo UI" panose="020B0604030504040204" pitchFamily="50" charset="-128"/>
                          <a:ea typeface="Meiryo UI" panose="020B0604030504040204" pitchFamily="50" charset="-128"/>
                        </a:rPr>
                        <a:t>　　</a:t>
                      </a:r>
                      <a:r>
                        <a:rPr lang="en-US" altLang="zh-TW" sz="1400" b="1" u="none" strike="noStrike" dirty="0">
                          <a:solidFill>
                            <a:schemeClr val="tx1">
                              <a:lumMod val="75000"/>
                              <a:lumOff val="25000"/>
                            </a:schemeClr>
                          </a:solidFill>
                          <a:effectLst/>
                          <a:latin typeface="Meiryo UI" panose="020B0604030504040204" pitchFamily="50" charset="-128"/>
                          <a:ea typeface="Meiryo UI" panose="020B0604030504040204" pitchFamily="50" charset="-128"/>
                        </a:rPr>
                        <a:t/>
                      </a:r>
                      <a:br>
                        <a:rPr lang="en-US" altLang="zh-TW" sz="1400" b="1" u="none" strike="noStrike" dirty="0">
                          <a:solidFill>
                            <a:schemeClr val="tx1">
                              <a:lumMod val="75000"/>
                              <a:lumOff val="25000"/>
                            </a:schemeClr>
                          </a:solidFill>
                          <a:effectLst/>
                          <a:latin typeface="Meiryo UI" panose="020B0604030504040204" pitchFamily="50" charset="-128"/>
                          <a:ea typeface="Meiryo UI" panose="020B0604030504040204" pitchFamily="50" charset="-128"/>
                        </a:rPr>
                      </a:br>
                      <a:r>
                        <a:rPr lang="ja-JP" altLang="en-US" sz="1400" b="1" u="none" strike="noStrike" dirty="0" smtClean="0">
                          <a:solidFill>
                            <a:schemeClr val="tx1">
                              <a:lumMod val="75000"/>
                              <a:lumOff val="25000"/>
                            </a:schemeClr>
                          </a:solidFill>
                          <a:effectLst/>
                          <a:latin typeface="Meiryo UI" panose="020B0604030504040204" pitchFamily="50" charset="-128"/>
                          <a:ea typeface="Meiryo UI" panose="020B0604030504040204" pitchFamily="50" charset="-128"/>
                        </a:rPr>
                        <a:t>　　　　　　　　　　　　</a:t>
                      </a:r>
                      <a:r>
                        <a:rPr lang="zh-TW" altLang="en-US" sz="1400" b="1" u="none" strike="noStrike" dirty="0" smtClean="0">
                          <a:solidFill>
                            <a:schemeClr val="tx1">
                              <a:lumMod val="75000"/>
                              <a:lumOff val="25000"/>
                            </a:schemeClr>
                          </a:solidFill>
                          <a:effectLst/>
                          <a:latin typeface="Meiryo UI" panose="020B0604030504040204" pitchFamily="50" charset="-128"/>
                          <a:ea typeface="Meiryo UI" panose="020B0604030504040204" pitchFamily="50" charset="-128"/>
                        </a:rPr>
                        <a:t>損益</a:t>
                      </a:r>
                      <a:r>
                        <a:rPr lang="zh-TW" altLang="en-US" sz="1400" b="1" u="none" strike="noStrike" dirty="0">
                          <a:solidFill>
                            <a:schemeClr val="tx1">
                              <a:lumMod val="75000"/>
                              <a:lumOff val="25000"/>
                            </a:schemeClr>
                          </a:solidFill>
                          <a:effectLst/>
                          <a:latin typeface="Meiryo UI" panose="020B0604030504040204" pitchFamily="50" charset="-128"/>
                          <a:ea typeface="Meiryo UI" panose="020B0604030504040204" pitchFamily="50" charset="-128"/>
                        </a:rPr>
                        <a:t>変化</a:t>
                      </a:r>
                      <a:r>
                        <a:rPr lang="en-US" altLang="zh-TW" sz="1400" b="1" u="none" strike="noStrike" dirty="0">
                          <a:solidFill>
                            <a:schemeClr val="tx1">
                              <a:lumMod val="75000"/>
                              <a:lumOff val="25000"/>
                            </a:schemeClr>
                          </a:solidFill>
                          <a:effectLst/>
                          <a:latin typeface="Meiryo UI" panose="020B0604030504040204" pitchFamily="50" charset="-128"/>
                          <a:ea typeface="Meiryo UI" panose="020B0604030504040204" pitchFamily="50" charset="-128"/>
                        </a:rPr>
                        <a:t>DI </a:t>
                      </a:r>
                      <a:r>
                        <a:rPr lang="ja-JP" altLang="en-US" sz="1400" b="1" u="none" strike="noStrike" dirty="0">
                          <a:solidFill>
                            <a:schemeClr val="tx1">
                              <a:lumMod val="75000"/>
                              <a:lumOff val="25000"/>
                            </a:schemeClr>
                          </a:solidFill>
                          <a:effectLst/>
                          <a:latin typeface="Meiryo UI" panose="020B0604030504040204" pitchFamily="50" charset="-128"/>
                          <a:ea typeface="Meiryo UI" panose="020B0604030504040204" pitchFamily="50" charset="-128"/>
                        </a:rPr>
                        <a:t>　　　　　</a:t>
                      </a:r>
                      <a:r>
                        <a:rPr lang="en-US" altLang="zh-TW" sz="1400" b="1" u="none" strike="noStrike" dirty="0">
                          <a:solidFill>
                            <a:schemeClr val="tx1">
                              <a:lumMod val="75000"/>
                              <a:lumOff val="25000"/>
                            </a:schemeClr>
                          </a:solidFill>
                          <a:effectLst/>
                          <a:latin typeface="Meiryo UI" panose="020B0604030504040204" pitchFamily="50" charset="-128"/>
                          <a:ea typeface="Meiryo UI" panose="020B0604030504040204" pitchFamily="50" charset="-128"/>
                        </a:rPr>
                        <a:t/>
                      </a:r>
                      <a:br>
                        <a:rPr lang="en-US" altLang="zh-TW" sz="1400" b="1" u="none" strike="noStrike" dirty="0">
                          <a:solidFill>
                            <a:schemeClr val="tx1">
                              <a:lumMod val="75000"/>
                              <a:lumOff val="25000"/>
                            </a:schemeClr>
                          </a:solidFill>
                          <a:effectLst/>
                          <a:latin typeface="Meiryo UI" panose="020B0604030504040204" pitchFamily="50" charset="-128"/>
                          <a:ea typeface="Meiryo UI" panose="020B0604030504040204" pitchFamily="50" charset="-128"/>
                        </a:rPr>
                      </a:br>
                      <a:r>
                        <a:rPr lang="ja-JP" altLang="en-US" sz="1400" b="1" u="none" strike="noStrike" dirty="0">
                          <a:solidFill>
                            <a:schemeClr val="tx1">
                              <a:lumMod val="75000"/>
                              <a:lumOff val="25000"/>
                            </a:schemeClr>
                          </a:solidFill>
                          <a:effectLst/>
                          <a:latin typeface="Meiryo UI" panose="020B0604030504040204" pitchFamily="50" charset="-128"/>
                          <a:ea typeface="Meiryo UI" panose="020B0604030504040204" pitchFamily="50" charset="-128"/>
                        </a:rPr>
                        <a:t>　</a:t>
                      </a:r>
                      <a:r>
                        <a:rPr lang="ja-JP" altLang="en-US" sz="1400" b="1" u="none" strike="noStrike" dirty="0" smtClean="0">
                          <a:solidFill>
                            <a:schemeClr val="tx1">
                              <a:lumMod val="75000"/>
                              <a:lumOff val="25000"/>
                            </a:schemeClr>
                          </a:solidFill>
                          <a:effectLst/>
                          <a:latin typeface="Meiryo UI" panose="020B0604030504040204" pitchFamily="50" charset="-128"/>
                          <a:ea typeface="Meiryo UI" panose="020B0604030504040204" pitchFamily="50" charset="-128"/>
                        </a:rPr>
                        <a:t>　　　　　　　　　　　</a:t>
                      </a:r>
                      <a:r>
                        <a:rPr lang="zh-TW" altLang="en-US" sz="1400" b="1" u="none" strike="noStrike" dirty="0" smtClean="0">
                          <a:solidFill>
                            <a:schemeClr val="tx1">
                              <a:lumMod val="75000"/>
                              <a:lumOff val="25000"/>
                            </a:schemeClr>
                          </a:solidFill>
                          <a:effectLst/>
                          <a:latin typeface="Meiryo UI" panose="020B0604030504040204" pitchFamily="50" charset="-128"/>
                          <a:ea typeface="Meiryo UI" panose="020B0604030504040204" pitchFamily="50" charset="-128"/>
                        </a:rPr>
                        <a:t>従業</a:t>
                      </a:r>
                      <a:r>
                        <a:rPr lang="zh-TW" altLang="en-US" sz="1400" b="1" u="none" strike="noStrike" dirty="0">
                          <a:solidFill>
                            <a:schemeClr val="tx1">
                              <a:lumMod val="75000"/>
                              <a:lumOff val="25000"/>
                            </a:schemeClr>
                          </a:solidFill>
                          <a:effectLst/>
                          <a:latin typeface="Meiryo UI" panose="020B0604030504040204" pitchFamily="50" charset="-128"/>
                          <a:ea typeface="Meiryo UI" panose="020B0604030504040204" pitchFamily="50" charset="-128"/>
                        </a:rPr>
                        <a:t>員数変化</a:t>
                      </a:r>
                      <a:r>
                        <a:rPr lang="en-US" altLang="zh-TW" sz="1400" b="1" u="none" strike="noStrike" dirty="0">
                          <a:solidFill>
                            <a:schemeClr val="tx1">
                              <a:lumMod val="75000"/>
                              <a:lumOff val="25000"/>
                            </a:schemeClr>
                          </a:solidFill>
                          <a:effectLst/>
                          <a:latin typeface="Meiryo UI" panose="020B0604030504040204" pitchFamily="50" charset="-128"/>
                          <a:ea typeface="Meiryo UI" panose="020B0604030504040204" pitchFamily="50" charset="-128"/>
                        </a:rPr>
                        <a:t>DI </a:t>
                      </a:r>
                      <a:r>
                        <a:rPr lang="ja-JP" altLang="en-US" sz="1400" b="1" u="none" strike="noStrike" dirty="0">
                          <a:solidFill>
                            <a:schemeClr val="tx1">
                              <a:lumMod val="75000"/>
                              <a:lumOff val="25000"/>
                            </a:schemeClr>
                          </a:solidFill>
                          <a:effectLst/>
                          <a:latin typeface="Meiryo UI" panose="020B0604030504040204" pitchFamily="50" charset="-128"/>
                          <a:ea typeface="Meiryo UI" panose="020B0604030504040204" pitchFamily="50" charset="-128"/>
                        </a:rPr>
                        <a:t>　　</a:t>
                      </a:r>
                      <a:endParaRPr lang="en-US" altLang="zh-TW" sz="1400" b="1" i="0" u="none" strike="noStrike" dirty="0">
                        <a:solidFill>
                          <a:schemeClr val="tx1">
                            <a:lumMod val="75000"/>
                            <a:lumOff val="25000"/>
                          </a:schemeClr>
                        </a:solidFill>
                        <a:effectLst/>
                        <a:latin typeface="Meiryo UI" panose="020B0604030504040204" pitchFamily="50" charset="-128"/>
                        <a:ea typeface="Meiryo UI" panose="020B0604030504040204" pitchFamily="50" charset="-128"/>
                      </a:endParaRPr>
                    </a:p>
                  </a:txBody>
                  <a:tcPr marL="9525" marR="9525" marT="9525" marB="0" anchor="ctr">
                    <a:lnL w="9525" cap="flat" cmpd="sng" algn="ctr">
                      <a:noFill/>
                      <a:prstDash val="solid"/>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tcPr>
                </a:tc>
                <a:extLst>
                  <a:ext uri="{0D108BD9-81ED-4DB2-BD59-A6C34878D82A}">
                    <a16:rowId xmlns:a16="http://schemas.microsoft.com/office/drawing/2014/main" val="10001"/>
                  </a:ext>
                </a:extLst>
              </a:tr>
            </a:tbl>
          </a:graphicData>
        </a:graphic>
      </p:graphicFrame>
      <p:graphicFrame>
        <p:nvGraphicFramePr>
          <p:cNvPr id="8" name="表 13"/>
          <p:cNvGraphicFramePr>
            <a:graphicFrameLocks noGrp="1"/>
          </p:cNvGraphicFramePr>
          <p:nvPr>
            <p:extLst>
              <p:ext uri="{D42A27DB-BD31-4B8C-83A1-F6EECF244321}">
                <p14:modId xmlns:p14="http://schemas.microsoft.com/office/powerpoint/2010/main" val="540738018"/>
              </p:ext>
            </p:extLst>
          </p:nvPr>
        </p:nvGraphicFramePr>
        <p:xfrm>
          <a:off x="380492" y="3322134"/>
          <a:ext cx="9323996" cy="2987186"/>
        </p:xfrm>
        <a:graphic>
          <a:graphicData uri="http://schemas.openxmlformats.org/drawingml/2006/table">
            <a:tbl>
              <a:tblPr firstRow="1">
                <a:effectLst/>
                <a:tableStyleId>{35758FB7-9AC5-4552-8A53-C91805E547FA}</a:tableStyleId>
              </a:tblPr>
              <a:tblGrid>
                <a:gridCol w="4788532">
                  <a:extLst>
                    <a:ext uri="{9D8B030D-6E8A-4147-A177-3AD203B41FA5}">
                      <a16:colId xmlns:a16="http://schemas.microsoft.com/office/drawing/2014/main" val="20000"/>
                    </a:ext>
                  </a:extLst>
                </a:gridCol>
                <a:gridCol w="1584176">
                  <a:extLst>
                    <a:ext uri="{9D8B030D-6E8A-4147-A177-3AD203B41FA5}">
                      <a16:colId xmlns:a16="http://schemas.microsoft.com/office/drawing/2014/main" val="20001"/>
                    </a:ext>
                  </a:extLst>
                </a:gridCol>
                <a:gridCol w="1476164">
                  <a:extLst>
                    <a:ext uri="{9D8B030D-6E8A-4147-A177-3AD203B41FA5}">
                      <a16:colId xmlns:a16="http://schemas.microsoft.com/office/drawing/2014/main" val="20002"/>
                    </a:ext>
                  </a:extLst>
                </a:gridCol>
                <a:gridCol w="1475124">
                  <a:extLst>
                    <a:ext uri="{9D8B030D-6E8A-4147-A177-3AD203B41FA5}">
                      <a16:colId xmlns:a16="http://schemas.microsoft.com/office/drawing/2014/main" val="20003"/>
                    </a:ext>
                  </a:extLst>
                </a:gridCol>
              </a:tblGrid>
              <a:tr h="396000">
                <a:tc>
                  <a:txBody>
                    <a:bodyPr/>
                    <a:lstStyle/>
                    <a:p>
                      <a:pPr lvl="1" algn="l" fontAlgn="ctr"/>
                      <a:r>
                        <a:rPr lang="ja-JP" altLang="en-US" sz="1400" u="none" strike="noStrike" dirty="0">
                          <a:effectLst/>
                          <a:latin typeface="Meiryo UI" panose="020B0604030504040204" pitchFamily="50" charset="-128"/>
                          <a:ea typeface="Meiryo UI" panose="020B0604030504040204" pitchFamily="50" charset="-128"/>
                        </a:rPr>
                        <a:t>成果指標</a:t>
                      </a:r>
                      <a:endParaRPr lang="ja-JP" altLang="en-US" sz="1400" b="1" i="0" u="none" strike="noStrike" dirty="0">
                        <a:effectLst/>
                        <a:latin typeface="Meiryo UI" panose="020B0604030504040204" pitchFamily="50" charset="-128"/>
                        <a:ea typeface="Meiryo UI" panose="020B0604030504040204" pitchFamily="50" charset="-128"/>
                      </a:endParaRPr>
                    </a:p>
                  </a:txBody>
                  <a:tcPr marL="9525" marR="9525" marT="9525" marB="0" anchor="ctr">
                    <a:lnL w="9525" cap="flat" cmpd="sng" algn="ctr">
                      <a:noFill/>
                      <a:prstDash val="solid"/>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solidFill>
                      <a:srgbClr val="50ADE5"/>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zh-TW" altLang="en-US" sz="1400" u="none" strike="noStrike" dirty="0">
                          <a:effectLst/>
                          <a:latin typeface="Meiryo UI" panose="020B0604030504040204" pitchFamily="50" charset="-128"/>
                          <a:ea typeface="Meiryo UI" panose="020B0604030504040204" pitchFamily="50" charset="-128"/>
                        </a:rPr>
                        <a:t>目標（</a:t>
                      </a:r>
                      <a:r>
                        <a:rPr lang="en-US" altLang="zh-TW" sz="1400" u="none" strike="noStrike" dirty="0">
                          <a:effectLst/>
                          <a:latin typeface="Meiryo UI" panose="020B0604030504040204" pitchFamily="50" charset="-128"/>
                          <a:ea typeface="Meiryo UI" panose="020B0604030504040204" pitchFamily="50" charset="-128"/>
                        </a:rPr>
                        <a:t>5</a:t>
                      </a:r>
                      <a:r>
                        <a:rPr lang="zh-TW" altLang="en-US" sz="1400" u="none" strike="noStrike" dirty="0">
                          <a:effectLst/>
                          <a:latin typeface="Meiryo UI" panose="020B0604030504040204" pitchFamily="50" charset="-128"/>
                          <a:ea typeface="Meiryo UI" panose="020B0604030504040204" pitchFamily="50" charset="-128"/>
                        </a:rPr>
                        <a:t>年累計）</a:t>
                      </a:r>
                      <a:r>
                        <a:rPr lang="ja-JP" altLang="en-US" sz="1400" u="none" strike="noStrike" dirty="0">
                          <a:effectLst/>
                          <a:latin typeface="Meiryo UI" panose="020B0604030504040204" pitchFamily="50" charset="-128"/>
                          <a:ea typeface="Meiryo UI" panose="020B0604030504040204" pitchFamily="50" charset="-128"/>
                        </a:rPr>
                        <a:t>　　</a:t>
                      </a:r>
                      <a:endParaRPr lang="zh-TW" altLang="en-US" sz="1400" b="1" i="0" u="none" strike="noStrike" dirty="0">
                        <a:effectLst/>
                        <a:latin typeface="Meiryo UI" panose="020B0604030504040204" pitchFamily="50" charset="-128"/>
                        <a:ea typeface="Meiryo UI" panose="020B0604030504040204" pitchFamily="50" charset="-128"/>
                      </a:endParaRPr>
                    </a:p>
                  </a:txBody>
                  <a:tcPr marL="9525" marR="9525" marT="9525" marB="0" anchor="ctr">
                    <a:lnL w="9525" cap="flat" cmpd="sng" algn="ctr">
                      <a:noFill/>
                      <a:prstDash val="solid"/>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solidFill>
                      <a:srgbClr val="50ADE5"/>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zh-TW" altLang="en-US" sz="1400" u="none" strike="noStrike" dirty="0">
                          <a:solidFill>
                            <a:schemeClr val="bg1"/>
                          </a:solidFill>
                          <a:effectLst/>
                          <a:latin typeface="Meiryo UI" panose="020B0604030504040204" pitchFamily="50" charset="-128"/>
                          <a:ea typeface="Meiryo UI" panose="020B0604030504040204" pitchFamily="50" charset="-128"/>
                        </a:rPr>
                        <a:t>（</a:t>
                      </a:r>
                      <a:r>
                        <a:rPr lang="ja-JP" altLang="en-US" sz="1400" u="none" strike="noStrike" dirty="0">
                          <a:solidFill>
                            <a:schemeClr val="bg1"/>
                          </a:solidFill>
                          <a:effectLst/>
                          <a:latin typeface="Meiryo UI" panose="020B0604030504040204" pitchFamily="50" charset="-128"/>
                          <a:ea typeface="Meiryo UI" panose="020B0604030504040204" pitchFamily="50" charset="-128"/>
                        </a:rPr>
                        <a:t>単年度ベース</a:t>
                      </a:r>
                      <a:r>
                        <a:rPr lang="zh-TW" altLang="en-US" sz="1400" u="none" strike="noStrike" dirty="0">
                          <a:solidFill>
                            <a:schemeClr val="bg1"/>
                          </a:solidFill>
                          <a:effectLst/>
                          <a:latin typeface="Meiryo UI" panose="020B0604030504040204" pitchFamily="50" charset="-128"/>
                          <a:ea typeface="Meiryo UI" panose="020B0604030504040204" pitchFamily="50" charset="-128"/>
                        </a:rPr>
                        <a:t>）</a:t>
                      </a:r>
                      <a:endParaRPr lang="zh-TW" altLang="en-US" sz="1400" b="1" i="0" u="none" strike="noStrike" dirty="0">
                        <a:solidFill>
                          <a:schemeClr val="bg1"/>
                        </a:solidFill>
                        <a:effectLst/>
                        <a:latin typeface="Meiryo UI" panose="020B0604030504040204" pitchFamily="50" charset="-128"/>
                        <a:ea typeface="Meiryo UI" panose="020B0604030504040204" pitchFamily="50" charset="-128"/>
                      </a:endParaRPr>
                    </a:p>
                  </a:txBody>
                  <a:tcPr marL="9525" marR="9525" marT="9525" marB="0" anchor="ctr">
                    <a:lnL w="9525" cap="flat" cmpd="sng" algn="ctr">
                      <a:noFill/>
                      <a:prstDash val="solid"/>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solidFill>
                      <a:srgbClr val="50ADE5"/>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ja-JP" altLang="en-US" sz="900" b="1" i="0" u="none" strike="noStrike" dirty="0" smtClean="0">
                          <a:solidFill>
                            <a:schemeClr val="bg1"/>
                          </a:solidFill>
                          <a:effectLst/>
                          <a:latin typeface="Meiryo UI" panose="020B0604030504040204" pitchFamily="50" charset="-128"/>
                          <a:ea typeface="Meiryo UI" panose="020B0604030504040204" pitchFamily="50" charset="-128"/>
                        </a:rPr>
                        <a:t>（参考）令和元年度</a:t>
                      </a:r>
                      <a:endParaRPr lang="en-US" altLang="ja-JP" sz="900" b="1" i="0" u="none" strike="noStrike" dirty="0" smtClean="0">
                        <a:solidFill>
                          <a:schemeClr val="bg1"/>
                        </a:solidFill>
                        <a:effectLst/>
                        <a:latin typeface="Meiryo UI" panose="020B0604030504040204" pitchFamily="50" charset="-128"/>
                        <a:ea typeface="Meiryo UI" panose="020B0604030504040204" pitchFamily="50" charset="-128"/>
                      </a:endParaRPr>
                    </a:p>
                    <a:p>
                      <a:pPr marL="0" marR="0" lvl="0" indent="0" algn="ctr" defTabSz="914400" rtl="0" eaLnBrk="1" fontAlgn="ctr" latinLnBrk="0" hangingPunct="1">
                        <a:lnSpc>
                          <a:spcPct val="100000"/>
                        </a:lnSpc>
                        <a:spcBef>
                          <a:spcPts val="0"/>
                        </a:spcBef>
                        <a:spcAft>
                          <a:spcPts val="0"/>
                        </a:spcAft>
                        <a:buClrTx/>
                        <a:buSzTx/>
                        <a:buFontTx/>
                        <a:buNone/>
                        <a:tabLst/>
                        <a:defRPr/>
                      </a:pPr>
                      <a:r>
                        <a:rPr lang="ja-JP" altLang="en-US" sz="900" b="1" i="0" u="none" strike="noStrike" dirty="0" smtClean="0">
                          <a:solidFill>
                            <a:schemeClr val="bg1"/>
                          </a:solidFill>
                          <a:effectLst/>
                          <a:latin typeface="Meiryo UI" panose="020B0604030504040204" pitchFamily="50" charset="-128"/>
                          <a:ea typeface="Meiryo UI" panose="020B0604030504040204" pitchFamily="50" charset="-128"/>
                        </a:rPr>
                        <a:t>         実績見込</a:t>
                      </a:r>
                      <a:endParaRPr lang="zh-TW" altLang="en-US" sz="900" b="1" i="0" u="none" strike="noStrike" dirty="0">
                        <a:solidFill>
                          <a:schemeClr val="bg1"/>
                        </a:solidFill>
                        <a:effectLst/>
                        <a:latin typeface="Meiryo UI" panose="020B0604030504040204" pitchFamily="50" charset="-128"/>
                        <a:ea typeface="Meiryo UI" panose="020B0604030504040204" pitchFamily="50" charset="-128"/>
                      </a:endParaRPr>
                    </a:p>
                  </a:txBody>
                  <a:tcPr marL="9525" marR="9525" marT="9525" marB="0" anchor="ctr">
                    <a:lnL w="9525" cap="flat" cmpd="sng" algn="ctr">
                      <a:noFill/>
                      <a:prstDash val="solid"/>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solidFill>
                      <a:srgbClr val="50ADE5"/>
                    </a:solidFill>
                  </a:tcPr>
                </a:tc>
                <a:extLst>
                  <a:ext uri="{0D108BD9-81ED-4DB2-BD59-A6C34878D82A}">
                    <a16:rowId xmlns:a16="http://schemas.microsoft.com/office/drawing/2014/main" val="10000"/>
                  </a:ext>
                </a:extLst>
              </a:tr>
              <a:tr h="396000">
                <a:tc>
                  <a:txBody>
                    <a:bodyPr/>
                    <a:lstStyle/>
                    <a:p>
                      <a:pPr algn="l" fontAlgn="ctr"/>
                      <a:r>
                        <a:rPr lang="ja-JP" altLang="en-US" sz="1200" u="none" strike="noStrike" dirty="0">
                          <a:solidFill>
                            <a:schemeClr val="tx1">
                              <a:lumMod val="75000"/>
                              <a:lumOff val="25000"/>
                            </a:schemeClr>
                          </a:solidFill>
                          <a:effectLst/>
                          <a:latin typeface="Meiryo UI" panose="020B0604030504040204" pitchFamily="50" charset="-128"/>
                          <a:ea typeface="Meiryo UI" panose="020B0604030504040204" pitchFamily="50" charset="-128"/>
                        </a:rPr>
                        <a:t>創業件数</a:t>
                      </a:r>
                      <a:endParaRPr lang="ja-JP" altLang="en-US" sz="1200" b="0" i="0" u="none" strike="noStrike" dirty="0">
                        <a:solidFill>
                          <a:schemeClr val="tx1">
                            <a:lumMod val="75000"/>
                            <a:lumOff val="25000"/>
                          </a:schemeClr>
                        </a:solidFill>
                        <a:effectLst/>
                        <a:latin typeface="Meiryo UI" panose="020B0604030504040204" pitchFamily="50" charset="-128"/>
                        <a:ea typeface="Meiryo UI" panose="020B0604030504040204" pitchFamily="50" charset="-128"/>
                      </a:endParaRPr>
                    </a:p>
                  </a:txBody>
                  <a:tcPr marL="72000" marR="9525" marT="9525" marB="0" anchor="ctr">
                    <a:lnL w="9525" cap="flat" cmpd="sng" algn="ctr">
                      <a:noFill/>
                      <a:prstDash val="solid"/>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tcPr>
                </a:tc>
                <a:tc>
                  <a:txBody>
                    <a:bodyPr/>
                    <a:lstStyle/>
                    <a:p>
                      <a:pPr algn="ctr" fontAlgn="ctr"/>
                      <a:r>
                        <a:rPr lang="en-US" altLang="ja-JP" sz="1600" u="none" strike="noStrike" dirty="0">
                          <a:solidFill>
                            <a:schemeClr val="tx1">
                              <a:lumMod val="75000"/>
                              <a:lumOff val="25000"/>
                            </a:schemeClr>
                          </a:solidFill>
                          <a:effectLst/>
                          <a:latin typeface="Meiryo UI" panose="020B0604030504040204" pitchFamily="50" charset="-128"/>
                          <a:ea typeface="Meiryo UI" panose="020B0604030504040204" pitchFamily="50" charset="-128"/>
                        </a:rPr>
                        <a:t>650</a:t>
                      </a:r>
                      <a:r>
                        <a:rPr lang="ja-JP" altLang="en-US" sz="1600" u="none" strike="noStrike" dirty="0">
                          <a:solidFill>
                            <a:schemeClr val="tx1">
                              <a:lumMod val="75000"/>
                              <a:lumOff val="25000"/>
                            </a:schemeClr>
                          </a:solidFill>
                          <a:effectLst/>
                          <a:latin typeface="Meiryo UI" panose="020B0604030504040204" pitchFamily="50" charset="-128"/>
                          <a:ea typeface="Meiryo UI" panose="020B0604030504040204" pitchFamily="50" charset="-128"/>
                        </a:rPr>
                        <a:t>社    　</a:t>
                      </a:r>
                      <a:endParaRPr lang="ja-JP" altLang="en-US" sz="1600" b="0" i="0" u="none" strike="noStrike" dirty="0">
                        <a:solidFill>
                          <a:schemeClr val="tx1">
                            <a:lumMod val="75000"/>
                            <a:lumOff val="25000"/>
                          </a:schemeClr>
                        </a:solidFill>
                        <a:effectLst/>
                        <a:latin typeface="Meiryo UI" panose="020B0604030504040204" pitchFamily="50" charset="-128"/>
                        <a:ea typeface="Meiryo UI" panose="020B0604030504040204" pitchFamily="50" charset="-128"/>
                      </a:endParaRPr>
                    </a:p>
                  </a:txBody>
                  <a:tcPr marL="9525" marR="9525" marT="9525" marB="0" anchor="ctr">
                    <a:lnL w="9525" cap="flat" cmpd="sng" algn="ctr">
                      <a:noFill/>
                      <a:prstDash val="solid"/>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tcPr>
                </a:tc>
                <a:tc>
                  <a:txBody>
                    <a:bodyPr/>
                    <a:lstStyle/>
                    <a:p>
                      <a:pPr algn="ctr" fontAlgn="ctr"/>
                      <a:r>
                        <a:rPr lang="en-US" altLang="ja-JP" sz="1600" u="none" strike="noStrike" dirty="0">
                          <a:solidFill>
                            <a:schemeClr val="tx1">
                              <a:lumMod val="75000"/>
                              <a:lumOff val="25000"/>
                            </a:schemeClr>
                          </a:solidFill>
                          <a:effectLst/>
                          <a:latin typeface="Meiryo UI" panose="020B0604030504040204" pitchFamily="50" charset="-128"/>
                          <a:ea typeface="Meiryo UI" panose="020B0604030504040204" pitchFamily="50" charset="-128"/>
                        </a:rPr>
                        <a:t>130</a:t>
                      </a:r>
                      <a:r>
                        <a:rPr lang="ja-JP" altLang="en-US" sz="1600" u="none" strike="noStrike" dirty="0">
                          <a:solidFill>
                            <a:schemeClr val="tx1">
                              <a:lumMod val="75000"/>
                              <a:lumOff val="25000"/>
                            </a:schemeClr>
                          </a:solidFill>
                          <a:effectLst/>
                          <a:latin typeface="Meiryo UI" panose="020B0604030504040204" pitchFamily="50" charset="-128"/>
                          <a:ea typeface="Meiryo UI" panose="020B0604030504040204" pitchFamily="50" charset="-128"/>
                        </a:rPr>
                        <a:t>社</a:t>
                      </a:r>
                      <a:endParaRPr lang="ja-JP" altLang="en-US" sz="1600" b="0" i="0" u="none" strike="noStrike" dirty="0">
                        <a:solidFill>
                          <a:schemeClr val="tx1">
                            <a:lumMod val="75000"/>
                            <a:lumOff val="25000"/>
                          </a:schemeClr>
                        </a:solidFill>
                        <a:effectLst/>
                        <a:latin typeface="Meiryo UI" panose="020B0604030504040204" pitchFamily="50" charset="-128"/>
                        <a:ea typeface="Meiryo UI" panose="020B0604030504040204" pitchFamily="50" charset="-128"/>
                      </a:endParaRPr>
                    </a:p>
                  </a:txBody>
                  <a:tcPr marL="9525" marR="9525" marT="9525" marB="0" anchor="ctr">
                    <a:lnL w="9525" cap="flat" cmpd="sng" algn="ctr">
                      <a:noFill/>
                      <a:prstDash val="solid"/>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tcPr>
                </a:tc>
                <a:tc>
                  <a:txBody>
                    <a:bodyPr/>
                    <a:lstStyle/>
                    <a:p>
                      <a:pPr algn="ctr" fontAlgn="ctr"/>
                      <a:r>
                        <a:rPr lang="en-US" altLang="ja-JP" sz="1400" u="none" strike="noStrike" dirty="0">
                          <a:solidFill>
                            <a:schemeClr val="tx1">
                              <a:lumMod val="75000"/>
                              <a:lumOff val="25000"/>
                            </a:schemeClr>
                          </a:solidFill>
                          <a:effectLst/>
                          <a:latin typeface="Meiryo UI" panose="020B0604030504040204" pitchFamily="50" charset="-128"/>
                          <a:ea typeface="Meiryo UI" panose="020B0604030504040204" pitchFamily="50" charset="-128"/>
                        </a:rPr>
                        <a:t>130</a:t>
                      </a:r>
                      <a:r>
                        <a:rPr lang="ja-JP" altLang="en-US" sz="1400" u="none" strike="noStrike" dirty="0">
                          <a:solidFill>
                            <a:schemeClr val="tx1">
                              <a:lumMod val="75000"/>
                              <a:lumOff val="25000"/>
                            </a:schemeClr>
                          </a:solidFill>
                          <a:effectLst/>
                          <a:latin typeface="Meiryo UI" panose="020B0604030504040204" pitchFamily="50" charset="-128"/>
                          <a:ea typeface="Meiryo UI" panose="020B0604030504040204" pitchFamily="50" charset="-128"/>
                        </a:rPr>
                        <a:t>社</a:t>
                      </a:r>
                      <a:endParaRPr lang="ja-JP" altLang="en-US" sz="1400" b="0" i="0" u="none" strike="noStrike" dirty="0">
                        <a:solidFill>
                          <a:schemeClr val="tx1">
                            <a:lumMod val="75000"/>
                            <a:lumOff val="25000"/>
                          </a:schemeClr>
                        </a:solidFill>
                        <a:effectLst/>
                        <a:latin typeface="Meiryo UI" panose="020B0604030504040204" pitchFamily="50" charset="-128"/>
                        <a:ea typeface="Meiryo UI" panose="020B0604030504040204" pitchFamily="50" charset="-128"/>
                      </a:endParaRPr>
                    </a:p>
                  </a:txBody>
                  <a:tcPr marL="9525" marR="9525" marT="9525" marB="0" anchor="ctr">
                    <a:lnL w="9525" cap="flat" cmpd="sng" algn="ctr">
                      <a:noFill/>
                      <a:prstDash val="solid"/>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tcPr>
                </a:tc>
                <a:extLst>
                  <a:ext uri="{0D108BD9-81ED-4DB2-BD59-A6C34878D82A}">
                    <a16:rowId xmlns:a16="http://schemas.microsoft.com/office/drawing/2014/main" val="10001"/>
                  </a:ext>
                </a:extLst>
              </a:tr>
              <a:tr h="396000">
                <a:tc>
                  <a:txBody>
                    <a:bodyPr/>
                    <a:lstStyle/>
                    <a:p>
                      <a:pPr algn="l" fontAlgn="ctr"/>
                      <a:r>
                        <a:rPr lang="ja-JP" altLang="en-US" sz="1200" u="none" strike="noStrike" dirty="0">
                          <a:solidFill>
                            <a:schemeClr val="tx1">
                              <a:lumMod val="75000"/>
                              <a:lumOff val="25000"/>
                            </a:schemeClr>
                          </a:solidFill>
                          <a:effectLst/>
                          <a:latin typeface="Meiryo UI" panose="020B0604030504040204" pitchFamily="50" charset="-128"/>
                          <a:ea typeface="Meiryo UI" panose="020B0604030504040204" pitchFamily="50" charset="-128"/>
                        </a:rPr>
                        <a:t>国際ビジネス支援（海外取引相談、商談等）件数</a:t>
                      </a:r>
                      <a:endParaRPr lang="ja-JP" altLang="en-US" sz="1200" b="0" i="0" u="none" strike="noStrike" dirty="0">
                        <a:solidFill>
                          <a:schemeClr val="tx1">
                            <a:lumMod val="75000"/>
                            <a:lumOff val="25000"/>
                          </a:schemeClr>
                        </a:solidFill>
                        <a:effectLst/>
                        <a:latin typeface="Meiryo UI" panose="020B0604030504040204" pitchFamily="50" charset="-128"/>
                        <a:ea typeface="Meiryo UI" panose="020B0604030504040204" pitchFamily="50" charset="-128"/>
                      </a:endParaRPr>
                    </a:p>
                  </a:txBody>
                  <a:tcPr marL="72000" marR="9525" marT="9525" marB="0" anchor="ctr">
                    <a:lnL w="9525" cap="flat" cmpd="sng" algn="ctr">
                      <a:noFill/>
                      <a:prstDash val="solid"/>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tcPr>
                </a:tc>
                <a:tc>
                  <a:txBody>
                    <a:bodyPr/>
                    <a:lstStyle/>
                    <a:p>
                      <a:pPr algn="ctr" fontAlgn="ctr"/>
                      <a:r>
                        <a:rPr lang="en-US" altLang="ja-JP" sz="1600" u="none" strike="noStrike" dirty="0">
                          <a:solidFill>
                            <a:schemeClr val="tx1">
                              <a:lumMod val="75000"/>
                              <a:lumOff val="25000"/>
                            </a:schemeClr>
                          </a:solidFill>
                          <a:effectLst/>
                          <a:latin typeface="Meiryo UI" panose="020B0604030504040204" pitchFamily="50" charset="-128"/>
                          <a:ea typeface="Meiryo UI" panose="020B0604030504040204" pitchFamily="50" charset="-128"/>
                        </a:rPr>
                        <a:t>8,500</a:t>
                      </a:r>
                      <a:r>
                        <a:rPr lang="ja-JP" altLang="en-US" sz="1600" u="none" strike="noStrike" dirty="0">
                          <a:solidFill>
                            <a:schemeClr val="tx1">
                              <a:lumMod val="75000"/>
                              <a:lumOff val="25000"/>
                            </a:schemeClr>
                          </a:solidFill>
                          <a:effectLst/>
                          <a:latin typeface="Meiryo UI" panose="020B0604030504040204" pitchFamily="50" charset="-128"/>
                          <a:ea typeface="Meiryo UI" panose="020B0604030504040204" pitchFamily="50" charset="-128"/>
                        </a:rPr>
                        <a:t>件</a:t>
                      </a:r>
                      <a:endParaRPr lang="ja-JP" altLang="en-US" sz="1600" b="0" i="0" u="none" strike="noStrike" dirty="0">
                        <a:solidFill>
                          <a:schemeClr val="tx1">
                            <a:lumMod val="75000"/>
                            <a:lumOff val="25000"/>
                          </a:schemeClr>
                        </a:solidFill>
                        <a:effectLst/>
                        <a:latin typeface="Meiryo UI" panose="020B0604030504040204" pitchFamily="50" charset="-128"/>
                        <a:ea typeface="Meiryo UI" panose="020B0604030504040204" pitchFamily="50" charset="-128"/>
                      </a:endParaRPr>
                    </a:p>
                  </a:txBody>
                  <a:tcPr marL="9525" marR="9525" marT="9525" marB="0" anchor="ctr">
                    <a:lnL w="9525" cap="flat" cmpd="sng" algn="ctr">
                      <a:noFill/>
                      <a:prstDash val="solid"/>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tcPr>
                </a:tc>
                <a:tc>
                  <a:txBody>
                    <a:bodyPr/>
                    <a:lstStyle/>
                    <a:p>
                      <a:pPr algn="ctr" fontAlgn="ctr"/>
                      <a:r>
                        <a:rPr lang="en-US" altLang="ja-JP" sz="1600" u="none" strike="noStrike" dirty="0">
                          <a:solidFill>
                            <a:schemeClr val="tx1">
                              <a:lumMod val="75000"/>
                              <a:lumOff val="25000"/>
                            </a:schemeClr>
                          </a:solidFill>
                          <a:effectLst/>
                          <a:latin typeface="Meiryo UI" panose="020B0604030504040204" pitchFamily="50" charset="-128"/>
                          <a:ea typeface="Meiryo UI" panose="020B0604030504040204" pitchFamily="50" charset="-128"/>
                        </a:rPr>
                        <a:t>1,700</a:t>
                      </a:r>
                      <a:r>
                        <a:rPr lang="ja-JP" altLang="en-US" sz="1600" u="none" strike="noStrike" dirty="0">
                          <a:solidFill>
                            <a:schemeClr val="tx1">
                              <a:lumMod val="75000"/>
                              <a:lumOff val="25000"/>
                            </a:schemeClr>
                          </a:solidFill>
                          <a:effectLst/>
                          <a:latin typeface="Meiryo UI" panose="020B0604030504040204" pitchFamily="50" charset="-128"/>
                          <a:ea typeface="Meiryo UI" panose="020B0604030504040204" pitchFamily="50" charset="-128"/>
                        </a:rPr>
                        <a:t>件</a:t>
                      </a:r>
                      <a:endParaRPr lang="ja-JP" altLang="en-US" sz="1600" b="0" i="0" u="none" strike="noStrike" dirty="0">
                        <a:solidFill>
                          <a:schemeClr val="tx1">
                            <a:lumMod val="75000"/>
                            <a:lumOff val="25000"/>
                          </a:schemeClr>
                        </a:solidFill>
                        <a:effectLst/>
                        <a:latin typeface="Meiryo UI" panose="020B0604030504040204" pitchFamily="50" charset="-128"/>
                        <a:ea typeface="Meiryo UI" panose="020B0604030504040204" pitchFamily="50" charset="-128"/>
                      </a:endParaRPr>
                    </a:p>
                  </a:txBody>
                  <a:tcPr marL="9525" marR="9525" marT="9525" marB="0" anchor="ctr">
                    <a:lnL w="9525" cap="flat" cmpd="sng" algn="ctr">
                      <a:noFill/>
                      <a:prstDash val="solid"/>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tcPr>
                </a:tc>
                <a:tc>
                  <a:txBody>
                    <a:bodyPr/>
                    <a:lstStyle/>
                    <a:p>
                      <a:pPr algn="ctr" fontAlgn="ctr"/>
                      <a:r>
                        <a:rPr lang="en-US" altLang="ja-JP" sz="1400" u="none" strike="noStrike" dirty="0" smtClean="0">
                          <a:solidFill>
                            <a:schemeClr val="tx1">
                              <a:lumMod val="75000"/>
                              <a:lumOff val="25000"/>
                            </a:schemeClr>
                          </a:solidFill>
                          <a:effectLst/>
                          <a:latin typeface="Meiryo UI" panose="020B0604030504040204" pitchFamily="50" charset="-128"/>
                          <a:ea typeface="Meiryo UI" panose="020B0604030504040204" pitchFamily="50" charset="-128"/>
                        </a:rPr>
                        <a:t>1,600</a:t>
                      </a:r>
                      <a:r>
                        <a:rPr lang="ja-JP" altLang="en-US" sz="1400" u="none" strike="noStrike" dirty="0">
                          <a:solidFill>
                            <a:schemeClr val="tx1">
                              <a:lumMod val="75000"/>
                              <a:lumOff val="25000"/>
                            </a:schemeClr>
                          </a:solidFill>
                          <a:effectLst/>
                          <a:latin typeface="Meiryo UI" panose="020B0604030504040204" pitchFamily="50" charset="-128"/>
                          <a:ea typeface="Meiryo UI" panose="020B0604030504040204" pitchFamily="50" charset="-128"/>
                        </a:rPr>
                        <a:t>件</a:t>
                      </a:r>
                      <a:endParaRPr lang="ja-JP" altLang="en-US" sz="1400" b="0" i="0" u="none" strike="noStrike" dirty="0">
                        <a:solidFill>
                          <a:schemeClr val="tx1">
                            <a:lumMod val="75000"/>
                            <a:lumOff val="25000"/>
                          </a:schemeClr>
                        </a:solidFill>
                        <a:effectLst/>
                        <a:latin typeface="Meiryo UI" panose="020B0604030504040204" pitchFamily="50" charset="-128"/>
                        <a:ea typeface="Meiryo UI" panose="020B0604030504040204" pitchFamily="50" charset="-128"/>
                      </a:endParaRPr>
                    </a:p>
                  </a:txBody>
                  <a:tcPr marL="9525" marR="9525" marT="9525" marB="0" anchor="ctr">
                    <a:lnL w="9525" cap="flat" cmpd="sng" algn="ctr">
                      <a:noFill/>
                      <a:prstDash val="solid"/>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tcPr>
                </a:tc>
                <a:extLst>
                  <a:ext uri="{0D108BD9-81ED-4DB2-BD59-A6C34878D82A}">
                    <a16:rowId xmlns:a16="http://schemas.microsoft.com/office/drawing/2014/main" val="10002"/>
                  </a:ext>
                </a:extLst>
              </a:tr>
              <a:tr h="396000">
                <a:tc>
                  <a:txBody>
                    <a:bodyPr/>
                    <a:lstStyle/>
                    <a:p>
                      <a:pPr algn="l" fontAlgn="ctr"/>
                      <a:r>
                        <a:rPr lang="ja-JP" altLang="en-US" sz="1200" u="none" strike="noStrike" dirty="0">
                          <a:solidFill>
                            <a:schemeClr val="tx1">
                              <a:lumMod val="75000"/>
                              <a:lumOff val="25000"/>
                            </a:schemeClr>
                          </a:solidFill>
                          <a:effectLst/>
                          <a:latin typeface="Meiryo UI" panose="020B0604030504040204" pitchFamily="50" charset="-128"/>
                          <a:ea typeface="Meiryo UI" panose="020B0604030504040204" pitchFamily="50" charset="-128"/>
                        </a:rPr>
                        <a:t>事業承継計画策定件数</a:t>
                      </a:r>
                      <a:endParaRPr lang="ja-JP" altLang="en-US" sz="1200" b="0" i="0" u="none" strike="noStrike" dirty="0">
                        <a:solidFill>
                          <a:schemeClr val="tx1">
                            <a:lumMod val="75000"/>
                            <a:lumOff val="25000"/>
                          </a:schemeClr>
                        </a:solidFill>
                        <a:effectLst/>
                        <a:latin typeface="Meiryo UI" panose="020B0604030504040204" pitchFamily="50" charset="-128"/>
                        <a:ea typeface="Meiryo UI" panose="020B0604030504040204" pitchFamily="50" charset="-128"/>
                      </a:endParaRPr>
                    </a:p>
                  </a:txBody>
                  <a:tcPr marL="72000" marR="9525" marT="9525" marB="0" anchor="ctr">
                    <a:lnL w="9525" cap="flat" cmpd="sng" algn="ctr">
                      <a:noFill/>
                      <a:prstDash val="solid"/>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tcPr>
                </a:tc>
                <a:tc>
                  <a:txBody>
                    <a:bodyPr/>
                    <a:lstStyle/>
                    <a:p>
                      <a:pPr algn="ctr" fontAlgn="ctr"/>
                      <a:r>
                        <a:rPr lang="en-US" altLang="ja-JP" sz="1600" u="none" strike="noStrike" dirty="0">
                          <a:solidFill>
                            <a:schemeClr val="tx1">
                              <a:lumMod val="75000"/>
                              <a:lumOff val="25000"/>
                            </a:schemeClr>
                          </a:solidFill>
                          <a:effectLst/>
                          <a:latin typeface="Meiryo UI" panose="020B0604030504040204" pitchFamily="50" charset="-128"/>
                          <a:ea typeface="Meiryo UI" panose="020B0604030504040204" pitchFamily="50" charset="-128"/>
                        </a:rPr>
                        <a:t>6,100</a:t>
                      </a:r>
                      <a:r>
                        <a:rPr lang="ja-JP" altLang="en-US" sz="1600" u="none" strike="noStrike" dirty="0">
                          <a:solidFill>
                            <a:schemeClr val="tx1">
                              <a:lumMod val="75000"/>
                              <a:lumOff val="25000"/>
                            </a:schemeClr>
                          </a:solidFill>
                          <a:effectLst/>
                          <a:latin typeface="Meiryo UI" panose="020B0604030504040204" pitchFamily="50" charset="-128"/>
                          <a:ea typeface="Meiryo UI" panose="020B0604030504040204" pitchFamily="50" charset="-128"/>
                        </a:rPr>
                        <a:t>件</a:t>
                      </a:r>
                      <a:endParaRPr lang="ja-JP" altLang="en-US" sz="1600" b="0" i="0" u="none" strike="noStrike" dirty="0">
                        <a:solidFill>
                          <a:schemeClr val="tx1">
                            <a:lumMod val="75000"/>
                            <a:lumOff val="25000"/>
                          </a:schemeClr>
                        </a:solidFill>
                        <a:effectLst/>
                        <a:latin typeface="Meiryo UI" panose="020B0604030504040204" pitchFamily="50" charset="-128"/>
                        <a:ea typeface="Meiryo UI" panose="020B0604030504040204" pitchFamily="50" charset="-128"/>
                      </a:endParaRPr>
                    </a:p>
                  </a:txBody>
                  <a:tcPr marL="9525" marR="9525" marT="9525" marB="0" anchor="ctr">
                    <a:lnL w="9525" cap="flat" cmpd="sng" algn="ctr">
                      <a:noFill/>
                      <a:prstDash val="solid"/>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tcPr>
                </a:tc>
                <a:tc>
                  <a:txBody>
                    <a:bodyPr/>
                    <a:lstStyle/>
                    <a:p>
                      <a:pPr algn="ctr" fontAlgn="ctr"/>
                      <a:r>
                        <a:rPr lang="en-US" altLang="ja-JP" sz="1600" u="none" strike="noStrike" dirty="0">
                          <a:solidFill>
                            <a:schemeClr val="tx1">
                              <a:lumMod val="75000"/>
                              <a:lumOff val="25000"/>
                            </a:schemeClr>
                          </a:solidFill>
                          <a:effectLst/>
                          <a:latin typeface="Meiryo UI" panose="020B0604030504040204" pitchFamily="50" charset="-128"/>
                          <a:ea typeface="Meiryo UI" panose="020B0604030504040204" pitchFamily="50" charset="-128"/>
                        </a:rPr>
                        <a:t>1,220</a:t>
                      </a:r>
                      <a:r>
                        <a:rPr lang="ja-JP" altLang="en-US" sz="1600" u="none" strike="noStrike" dirty="0">
                          <a:solidFill>
                            <a:schemeClr val="tx1">
                              <a:lumMod val="75000"/>
                              <a:lumOff val="25000"/>
                            </a:schemeClr>
                          </a:solidFill>
                          <a:effectLst/>
                          <a:latin typeface="Meiryo UI" panose="020B0604030504040204" pitchFamily="50" charset="-128"/>
                          <a:ea typeface="Meiryo UI" panose="020B0604030504040204" pitchFamily="50" charset="-128"/>
                        </a:rPr>
                        <a:t>件</a:t>
                      </a:r>
                      <a:endParaRPr lang="ja-JP" altLang="en-US" sz="1600" b="0" i="0" u="none" strike="noStrike" dirty="0">
                        <a:solidFill>
                          <a:schemeClr val="tx1">
                            <a:lumMod val="75000"/>
                            <a:lumOff val="25000"/>
                          </a:schemeClr>
                        </a:solidFill>
                        <a:effectLst/>
                        <a:latin typeface="Meiryo UI" panose="020B0604030504040204" pitchFamily="50" charset="-128"/>
                        <a:ea typeface="Meiryo UI" panose="020B0604030504040204" pitchFamily="50" charset="-128"/>
                      </a:endParaRPr>
                    </a:p>
                  </a:txBody>
                  <a:tcPr marL="9525" marR="9525" marT="9525" marB="0" anchor="ctr">
                    <a:lnL w="9525" cap="flat" cmpd="sng" algn="ctr">
                      <a:noFill/>
                      <a:prstDash val="solid"/>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tcPr>
                </a:tc>
                <a:tc>
                  <a:txBody>
                    <a:bodyPr/>
                    <a:lstStyle/>
                    <a:p>
                      <a:pPr algn="ctr" fontAlgn="ctr"/>
                      <a:r>
                        <a:rPr lang="en-US" altLang="ja-JP" sz="1400" u="none" strike="noStrike" dirty="0" smtClean="0">
                          <a:solidFill>
                            <a:schemeClr val="tx1">
                              <a:lumMod val="75000"/>
                              <a:lumOff val="25000"/>
                            </a:schemeClr>
                          </a:solidFill>
                          <a:effectLst/>
                          <a:latin typeface="Meiryo UI" panose="020B0604030504040204" pitchFamily="50" charset="-128"/>
                          <a:ea typeface="Meiryo UI" panose="020B0604030504040204" pitchFamily="50" charset="-128"/>
                        </a:rPr>
                        <a:t>1,250</a:t>
                      </a:r>
                      <a:r>
                        <a:rPr lang="ja-JP" altLang="en-US" sz="1400" u="none" strike="noStrike" dirty="0" smtClean="0">
                          <a:solidFill>
                            <a:schemeClr val="tx1">
                              <a:lumMod val="75000"/>
                              <a:lumOff val="25000"/>
                            </a:schemeClr>
                          </a:solidFill>
                          <a:effectLst/>
                          <a:latin typeface="Meiryo UI" panose="020B0604030504040204" pitchFamily="50" charset="-128"/>
                          <a:ea typeface="Meiryo UI" panose="020B0604030504040204" pitchFamily="50" charset="-128"/>
                        </a:rPr>
                        <a:t>件</a:t>
                      </a:r>
                      <a:endParaRPr lang="ja-JP" altLang="en-US" sz="1400" b="0" i="0" u="none" strike="noStrike" dirty="0">
                        <a:solidFill>
                          <a:schemeClr val="tx1">
                            <a:lumMod val="75000"/>
                            <a:lumOff val="25000"/>
                          </a:schemeClr>
                        </a:solidFill>
                        <a:effectLst/>
                        <a:latin typeface="Meiryo UI" panose="020B0604030504040204" pitchFamily="50" charset="-128"/>
                        <a:ea typeface="Meiryo UI" panose="020B0604030504040204" pitchFamily="50" charset="-128"/>
                      </a:endParaRPr>
                    </a:p>
                  </a:txBody>
                  <a:tcPr marL="9525" marR="9525" marT="9525" marB="0" anchor="ctr">
                    <a:lnL w="9525" cap="flat" cmpd="sng" algn="ctr">
                      <a:noFill/>
                      <a:prstDash val="solid"/>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tcPr>
                </a:tc>
                <a:extLst>
                  <a:ext uri="{0D108BD9-81ED-4DB2-BD59-A6C34878D82A}">
                    <a16:rowId xmlns:a16="http://schemas.microsoft.com/office/drawing/2014/main" val="10003"/>
                  </a:ext>
                </a:extLst>
              </a:tr>
              <a:tr h="396000">
                <a:tc>
                  <a:txBody>
                    <a:bodyPr/>
                    <a:lstStyle/>
                    <a:p>
                      <a:pPr algn="l" fontAlgn="ctr"/>
                      <a:r>
                        <a:rPr lang="zh-TW" altLang="en-US" sz="1200" u="none" strike="noStrike" dirty="0">
                          <a:solidFill>
                            <a:schemeClr val="tx1">
                              <a:lumMod val="75000"/>
                              <a:lumOff val="25000"/>
                            </a:schemeClr>
                          </a:solidFill>
                          <a:effectLst/>
                          <a:latin typeface="Meiryo UI" panose="020B0604030504040204" pitchFamily="50" charset="-128"/>
                          <a:ea typeface="Meiryo UI" panose="020B0604030504040204" pitchFamily="50" charset="-128"/>
                        </a:rPr>
                        <a:t>設備貸与事業額</a:t>
                      </a:r>
                      <a:endParaRPr lang="zh-TW" altLang="en-US" sz="1200" b="0" i="0" u="none" strike="noStrike" dirty="0">
                        <a:solidFill>
                          <a:schemeClr val="tx1">
                            <a:lumMod val="75000"/>
                            <a:lumOff val="25000"/>
                          </a:schemeClr>
                        </a:solidFill>
                        <a:effectLst/>
                        <a:latin typeface="Meiryo UI" panose="020B0604030504040204" pitchFamily="50" charset="-128"/>
                        <a:ea typeface="Meiryo UI" panose="020B0604030504040204" pitchFamily="50" charset="-128"/>
                      </a:endParaRPr>
                    </a:p>
                  </a:txBody>
                  <a:tcPr marL="72000" marR="9525" marT="9525" marB="0" anchor="ctr">
                    <a:lnL w="9525" cap="flat" cmpd="sng" algn="ctr">
                      <a:noFill/>
                      <a:prstDash val="solid"/>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tcPr>
                </a:tc>
                <a:tc>
                  <a:txBody>
                    <a:bodyPr/>
                    <a:lstStyle/>
                    <a:p>
                      <a:pPr algn="ctr" fontAlgn="ctr"/>
                      <a:r>
                        <a:rPr lang="en-US" altLang="ja-JP" sz="1600" u="none" strike="noStrike" dirty="0">
                          <a:solidFill>
                            <a:schemeClr val="tx1">
                              <a:lumMod val="75000"/>
                              <a:lumOff val="25000"/>
                            </a:schemeClr>
                          </a:solidFill>
                          <a:effectLst/>
                          <a:latin typeface="Meiryo UI" panose="020B0604030504040204" pitchFamily="50" charset="-128"/>
                          <a:ea typeface="Meiryo UI" panose="020B0604030504040204" pitchFamily="50" charset="-128"/>
                        </a:rPr>
                        <a:t>95</a:t>
                      </a:r>
                      <a:r>
                        <a:rPr lang="ja-JP" altLang="en-US" sz="1600" u="none" strike="noStrike" dirty="0">
                          <a:solidFill>
                            <a:schemeClr val="tx1">
                              <a:lumMod val="75000"/>
                              <a:lumOff val="25000"/>
                            </a:schemeClr>
                          </a:solidFill>
                          <a:effectLst/>
                          <a:latin typeface="Meiryo UI" panose="020B0604030504040204" pitchFamily="50" charset="-128"/>
                          <a:ea typeface="Meiryo UI" panose="020B0604030504040204" pitchFamily="50" charset="-128"/>
                        </a:rPr>
                        <a:t>億円</a:t>
                      </a:r>
                      <a:endParaRPr lang="ja-JP" altLang="en-US" sz="1600" b="0" i="0" u="none" strike="noStrike" dirty="0">
                        <a:solidFill>
                          <a:schemeClr val="tx1">
                            <a:lumMod val="75000"/>
                            <a:lumOff val="25000"/>
                          </a:schemeClr>
                        </a:solidFill>
                        <a:effectLst/>
                        <a:latin typeface="Meiryo UI" panose="020B0604030504040204" pitchFamily="50" charset="-128"/>
                        <a:ea typeface="Meiryo UI" panose="020B0604030504040204" pitchFamily="50" charset="-128"/>
                      </a:endParaRPr>
                    </a:p>
                  </a:txBody>
                  <a:tcPr marL="9525" marR="9525" marT="9525" marB="0" anchor="ctr">
                    <a:lnL w="9525" cap="flat" cmpd="sng" algn="ctr">
                      <a:noFill/>
                      <a:prstDash val="solid"/>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tcPr>
                </a:tc>
                <a:tc>
                  <a:txBody>
                    <a:bodyPr/>
                    <a:lstStyle/>
                    <a:p>
                      <a:pPr algn="ctr" fontAlgn="ctr"/>
                      <a:r>
                        <a:rPr lang="en-US" altLang="ja-JP" sz="1600" u="none" strike="noStrike" dirty="0">
                          <a:solidFill>
                            <a:schemeClr val="tx1">
                              <a:lumMod val="75000"/>
                              <a:lumOff val="25000"/>
                            </a:schemeClr>
                          </a:solidFill>
                          <a:effectLst/>
                          <a:latin typeface="Meiryo UI" panose="020B0604030504040204" pitchFamily="50" charset="-128"/>
                          <a:ea typeface="Meiryo UI" panose="020B0604030504040204" pitchFamily="50" charset="-128"/>
                        </a:rPr>
                        <a:t>19</a:t>
                      </a:r>
                      <a:r>
                        <a:rPr lang="ja-JP" altLang="en-US" sz="1600" u="none" strike="noStrike" dirty="0">
                          <a:solidFill>
                            <a:schemeClr val="tx1">
                              <a:lumMod val="75000"/>
                              <a:lumOff val="25000"/>
                            </a:schemeClr>
                          </a:solidFill>
                          <a:effectLst/>
                          <a:latin typeface="Meiryo UI" panose="020B0604030504040204" pitchFamily="50" charset="-128"/>
                          <a:ea typeface="Meiryo UI" panose="020B0604030504040204" pitchFamily="50" charset="-128"/>
                        </a:rPr>
                        <a:t>億円</a:t>
                      </a:r>
                      <a:endParaRPr lang="ja-JP" altLang="en-US" sz="1600" b="0" i="0" u="none" strike="noStrike" dirty="0">
                        <a:solidFill>
                          <a:schemeClr val="tx1">
                            <a:lumMod val="75000"/>
                            <a:lumOff val="25000"/>
                          </a:schemeClr>
                        </a:solidFill>
                        <a:effectLst/>
                        <a:latin typeface="Meiryo UI" panose="020B0604030504040204" pitchFamily="50" charset="-128"/>
                        <a:ea typeface="Meiryo UI" panose="020B0604030504040204" pitchFamily="50" charset="-128"/>
                      </a:endParaRPr>
                    </a:p>
                  </a:txBody>
                  <a:tcPr marL="9525" marR="9525" marT="9525" marB="0" anchor="ctr">
                    <a:lnL w="9525" cap="flat" cmpd="sng" algn="ctr">
                      <a:noFill/>
                      <a:prstDash val="solid"/>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tcPr>
                </a:tc>
                <a:tc>
                  <a:txBody>
                    <a:bodyPr/>
                    <a:lstStyle/>
                    <a:p>
                      <a:pPr algn="ctr" fontAlgn="ctr"/>
                      <a:r>
                        <a:rPr lang="en-US" altLang="ja-JP" sz="1400" u="none" strike="noStrike" dirty="0" smtClean="0">
                          <a:solidFill>
                            <a:schemeClr val="tx1">
                              <a:lumMod val="75000"/>
                              <a:lumOff val="25000"/>
                            </a:schemeClr>
                          </a:solidFill>
                          <a:effectLst/>
                          <a:latin typeface="Meiryo UI" panose="020B0604030504040204" pitchFamily="50" charset="-128"/>
                          <a:ea typeface="Meiryo UI" panose="020B0604030504040204" pitchFamily="50" charset="-128"/>
                        </a:rPr>
                        <a:t>19.4</a:t>
                      </a:r>
                      <a:r>
                        <a:rPr lang="ja-JP" altLang="en-US" sz="1400" u="none" strike="noStrike" dirty="0" smtClean="0">
                          <a:solidFill>
                            <a:schemeClr val="tx1">
                              <a:lumMod val="75000"/>
                              <a:lumOff val="25000"/>
                            </a:schemeClr>
                          </a:solidFill>
                          <a:effectLst/>
                          <a:latin typeface="Meiryo UI" panose="020B0604030504040204" pitchFamily="50" charset="-128"/>
                          <a:ea typeface="Meiryo UI" panose="020B0604030504040204" pitchFamily="50" charset="-128"/>
                        </a:rPr>
                        <a:t>億円</a:t>
                      </a:r>
                      <a:endParaRPr lang="ja-JP" altLang="en-US" sz="1400" b="0" i="0" u="none" strike="noStrike" dirty="0">
                        <a:solidFill>
                          <a:schemeClr val="tx1">
                            <a:lumMod val="75000"/>
                            <a:lumOff val="25000"/>
                          </a:schemeClr>
                        </a:solidFill>
                        <a:effectLst/>
                        <a:latin typeface="Meiryo UI" panose="020B0604030504040204" pitchFamily="50" charset="-128"/>
                        <a:ea typeface="Meiryo UI" panose="020B0604030504040204" pitchFamily="50" charset="-128"/>
                      </a:endParaRPr>
                    </a:p>
                  </a:txBody>
                  <a:tcPr marL="9525" marR="9525" marT="9525" marB="0" anchor="ctr">
                    <a:lnL w="9525" cap="flat" cmpd="sng" algn="ctr">
                      <a:noFill/>
                      <a:prstDash val="solid"/>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r h="396000">
                <a:tc>
                  <a:txBody>
                    <a:bodyPr/>
                    <a:lstStyle/>
                    <a:p>
                      <a:pPr algn="l" fontAlgn="ctr"/>
                      <a:r>
                        <a:rPr lang="ja-JP" altLang="en-US" sz="1200" u="none" strike="noStrike" dirty="0">
                          <a:solidFill>
                            <a:schemeClr val="tx1">
                              <a:lumMod val="75000"/>
                              <a:lumOff val="25000"/>
                            </a:schemeClr>
                          </a:solidFill>
                          <a:effectLst/>
                          <a:latin typeface="Meiryo UI" panose="020B0604030504040204" pitchFamily="50" charset="-128"/>
                          <a:ea typeface="Meiryo UI" panose="020B0604030504040204" pitchFamily="50" charset="-128"/>
                        </a:rPr>
                        <a:t>マスメディア掲載件数</a:t>
                      </a:r>
                      <a:endParaRPr lang="ja-JP" altLang="en-US" sz="1200" b="0" i="0" u="none" strike="noStrike" dirty="0">
                        <a:solidFill>
                          <a:schemeClr val="tx1">
                            <a:lumMod val="75000"/>
                            <a:lumOff val="25000"/>
                          </a:schemeClr>
                        </a:solidFill>
                        <a:effectLst/>
                        <a:latin typeface="Meiryo UI" panose="020B0604030504040204" pitchFamily="50" charset="-128"/>
                        <a:ea typeface="Meiryo UI" panose="020B0604030504040204" pitchFamily="50" charset="-128"/>
                      </a:endParaRPr>
                    </a:p>
                  </a:txBody>
                  <a:tcPr marL="72000" marR="9525" marT="9525" marB="0" anchor="ctr">
                    <a:lnL w="9525" cap="flat" cmpd="sng" algn="ctr">
                      <a:noFill/>
                      <a:prstDash val="solid"/>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tcPr>
                </a:tc>
                <a:tc>
                  <a:txBody>
                    <a:bodyPr/>
                    <a:lstStyle/>
                    <a:p>
                      <a:pPr algn="ctr" fontAlgn="ctr"/>
                      <a:r>
                        <a:rPr lang="en-US" altLang="ja-JP" sz="1600" u="none" strike="noStrike" dirty="0">
                          <a:solidFill>
                            <a:schemeClr val="tx1">
                              <a:lumMod val="75000"/>
                              <a:lumOff val="25000"/>
                            </a:schemeClr>
                          </a:solidFill>
                          <a:effectLst/>
                          <a:latin typeface="Meiryo UI" panose="020B0604030504040204" pitchFamily="50" charset="-128"/>
                          <a:ea typeface="Meiryo UI" panose="020B0604030504040204" pitchFamily="50" charset="-128"/>
                        </a:rPr>
                        <a:t>500</a:t>
                      </a:r>
                      <a:r>
                        <a:rPr lang="ja-JP" altLang="en-US" sz="1600" u="none" strike="noStrike" dirty="0">
                          <a:solidFill>
                            <a:schemeClr val="tx1">
                              <a:lumMod val="75000"/>
                              <a:lumOff val="25000"/>
                            </a:schemeClr>
                          </a:solidFill>
                          <a:effectLst/>
                          <a:latin typeface="Meiryo UI" panose="020B0604030504040204" pitchFamily="50" charset="-128"/>
                          <a:ea typeface="Meiryo UI" panose="020B0604030504040204" pitchFamily="50" charset="-128"/>
                        </a:rPr>
                        <a:t>件</a:t>
                      </a:r>
                      <a:endParaRPr lang="ja-JP" altLang="en-US" sz="1600" b="0" i="0" u="none" strike="noStrike" dirty="0">
                        <a:solidFill>
                          <a:schemeClr val="tx1">
                            <a:lumMod val="75000"/>
                            <a:lumOff val="25000"/>
                          </a:schemeClr>
                        </a:solidFill>
                        <a:effectLst/>
                        <a:latin typeface="Meiryo UI" panose="020B0604030504040204" pitchFamily="50" charset="-128"/>
                        <a:ea typeface="Meiryo UI" panose="020B0604030504040204" pitchFamily="50" charset="-128"/>
                      </a:endParaRPr>
                    </a:p>
                  </a:txBody>
                  <a:tcPr marL="9525" marR="9525" marT="9525" marB="0" anchor="ctr">
                    <a:lnL w="9525" cap="flat" cmpd="sng" algn="ctr">
                      <a:noFill/>
                      <a:prstDash val="solid"/>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tcPr>
                </a:tc>
                <a:tc>
                  <a:txBody>
                    <a:bodyPr/>
                    <a:lstStyle/>
                    <a:p>
                      <a:pPr algn="ctr" fontAlgn="ctr"/>
                      <a:r>
                        <a:rPr lang="en-US" altLang="ja-JP" sz="1600" u="none" strike="noStrike" dirty="0">
                          <a:solidFill>
                            <a:schemeClr val="tx1">
                              <a:lumMod val="75000"/>
                              <a:lumOff val="25000"/>
                            </a:schemeClr>
                          </a:solidFill>
                          <a:effectLst/>
                          <a:latin typeface="Meiryo UI" panose="020B0604030504040204" pitchFamily="50" charset="-128"/>
                          <a:ea typeface="Meiryo UI" panose="020B0604030504040204" pitchFamily="50" charset="-128"/>
                        </a:rPr>
                        <a:t>100</a:t>
                      </a:r>
                      <a:r>
                        <a:rPr lang="ja-JP" altLang="en-US" sz="1600" u="none" strike="noStrike" dirty="0">
                          <a:solidFill>
                            <a:schemeClr val="tx1">
                              <a:lumMod val="75000"/>
                              <a:lumOff val="25000"/>
                            </a:schemeClr>
                          </a:solidFill>
                          <a:effectLst/>
                          <a:latin typeface="Meiryo UI" panose="020B0604030504040204" pitchFamily="50" charset="-128"/>
                          <a:ea typeface="Meiryo UI" panose="020B0604030504040204" pitchFamily="50" charset="-128"/>
                        </a:rPr>
                        <a:t>件</a:t>
                      </a:r>
                      <a:endParaRPr lang="ja-JP" altLang="en-US" sz="1600" b="0" i="0" u="none" strike="noStrike" dirty="0">
                        <a:solidFill>
                          <a:schemeClr val="tx1">
                            <a:lumMod val="75000"/>
                            <a:lumOff val="25000"/>
                          </a:schemeClr>
                        </a:solidFill>
                        <a:effectLst/>
                        <a:latin typeface="Meiryo UI" panose="020B0604030504040204" pitchFamily="50" charset="-128"/>
                        <a:ea typeface="Meiryo UI" panose="020B0604030504040204" pitchFamily="50" charset="-128"/>
                      </a:endParaRPr>
                    </a:p>
                  </a:txBody>
                  <a:tcPr marL="9525" marR="9525" marT="9525" marB="0" anchor="ctr">
                    <a:lnL w="9525" cap="flat" cmpd="sng" algn="ctr">
                      <a:noFill/>
                      <a:prstDash val="solid"/>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tcPr>
                </a:tc>
                <a:tc>
                  <a:txBody>
                    <a:bodyPr/>
                    <a:lstStyle/>
                    <a:p>
                      <a:pPr algn="ctr" fontAlgn="ctr"/>
                      <a:r>
                        <a:rPr lang="en-US" altLang="ja-JP" sz="1400" u="none" strike="noStrike" dirty="0">
                          <a:solidFill>
                            <a:schemeClr val="tx1">
                              <a:lumMod val="75000"/>
                              <a:lumOff val="25000"/>
                            </a:schemeClr>
                          </a:solidFill>
                          <a:effectLst/>
                          <a:latin typeface="Meiryo UI" panose="020B0604030504040204" pitchFamily="50" charset="-128"/>
                          <a:ea typeface="Meiryo UI" panose="020B0604030504040204" pitchFamily="50" charset="-128"/>
                        </a:rPr>
                        <a:t>100</a:t>
                      </a:r>
                      <a:r>
                        <a:rPr lang="ja-JP" altLang="en-US" sz="1400" u="none" strike="noStrike" dirty="0">
                          <a:solidFill>
                            <a:schemeClr val="tx1">
                              <a:lumMod val="75000"/>
                              <a:lumOff val="25000"/>
                            </a:schemeClr>
                          </a:solidFill>
                          <a:effectLst/>
                          <a:latin typeface="Meiryo UI" panose="020B0604030504040204" pitchFamily="50" charset="-128"/>
                          <a:ea typeface="Meiryo UI" panose="020B0604030504040204" pitchFamily="50" charset="-128"/>
                        </a:rPr>
                        <a:t>件</a:t>
                      </a:r>
                      <a:endParaRPr lang="ja-JP" altLang="en-US" sz="1400" b="0" i="0" u="none" strike="noStrike" dirty="0">
                        <a:solidFill>
                          <a:schemeClr val="tx1">
                            <a:lumMod val="75000"/>
                            <a:lumOff val="25000"/>
                          </a:schemeClr>
                        </a:solidFill>
                        <a:effectLst/>
                        <a:latin typeface="Meiryo UI" panose="020B0604030504040204" pitchFamily="50" charset="-128"/>
                        <a:ea typeface="Meiryo UI" panose="020B0604030504040204" pitchFamily="50" charset="-128"/>
                      </a:endParaRPr>
                    </a:p>
                  </a:txBody>
                  <a:tcPr marL="9525" marR="9525" marT="9525" marB="0" anchor="ctr">
                    <a:lnL w="9525" cap="flat" cmpd="sng" algn="ctr">
                      <a:noFill/>
                      <a:prstDash val="solid"/>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tcPr>
                </a:tc>
                <a:extLst>
                  <a:ext uri="{0D108BD9-81ED-4DB2-BD59-A6C34878D82A}">
                    <a16:rowId xmlns:a16="http://schemas.microsoft.com/office/drawing/2014/main" val="10005"/>
                  </a:ext>
                </a:extLst>
              </a:tr>
              <a:tr h="611186">
                <a:tc>
                  <a:txBody>
                    <a:bodyPr/>
                    <a:lstStyle/>
                    <a:p>
                      <a:pPr algn="l" fontAlgn="ctr"/>
                      <a:r>
                        <a:rPr lang="ja-JP" altLang="en-US" sz="1200" u="none" strike="noStrike" dirty="0">
                          <a:solidFill>
                            <a:schemeClr val="tx1">
                              <a:lumMod val="75000"/>
                              <a:lumOff val="25000"/>
                            </a:schemeClr>
                          </a:solidFill>
                          <a:effectLst/>
                          <a:latin typeface="Meiryo UI" panose="020B0604030504040204" pitchFamily="50" charset="-128"/>
                          <a:ea typeface="Meiryo UI" panose="020B0604030504040204" pitchFamily="50" charset="-128"/>
                        </a:rPr>
                        <a:t>一般正味財産増減額</a:t>
                      </a:r>
                      <a:br>
                        <a:rPr lang="ja-JP" altLang="en-US" sz="1200" u="none" strike="noStrike" dirty="0">
                          <a:solidFill>
                            <a:schemeClr val="tx1">
                              <a:lumMod val="75000"/>
                              <a:lumOff val="25000"/>
                            </a:schemeClr>
                          </a:solidFill>
                          <a:effectLst/>
                          <a:latin typeface="Meiryo UI" panose="020B0604030504040204" pitchFamily="50" charset="-128"/>
                          <a:ea typeface="Meiryo UI" panose="020B0604030504040204" pitchFamily="50" charset="-128"/>
                        </a:rPr>
                      </a:br>
                      <a:r>
                        <a:rPr lang="ja-JP" altLang="en-US" sz="1100" u="none" strike="noStrike" dirty="0">
                          <a:solidFill>
                            <a:schemeClr val="tx1">
                              <a:lumMod val="75000"/>
                              <a:lumOff val="25000"/>
                            </a:schemeClr>
                          </a:solidFill>
                          <a:effectLst/>
                          <a:latin typeface="Meiryo UI" panose="020B0604030504040204" pitchFamily="50" charset="-128"/>
                          <a:ea typeface="Meiryo UI" panose="020B0604030504040204" pitchFamily="50" charset="-128"/>
                        </a:rPr>
                        <a:t>（事業実施用資産・納税準備積立資産・貸倒引当金の増減額を除く）</a:t>
                      </a:r>
                      <a:endParaRPr lang="ja-JP" altLang="en-US" sz="1200" b="0" i="0" u="none" strike="noStrike" dirty="0">
                        <a:solidFill>
                          <a:schemeClr val="tx1">
                            <a:lumMod val="75000"/>
                            <a:lumOff val="25000"/>
                          </a:schemeClr>
                        </a:solidFill>
                        <a:effectLst/>
                        <a:latin typeface="Meiryo UI" panose="020B0604030504040204" pitchFamily="50" charset="-128"/>
                        <a:ea typeface="Meiryo UI" panose="020B0604030504040204" pitchFamily="50" charset="-128"/>
                      </a:endParaRPr>
                    </a:p>
                  </a:txBody>
                  <a:tcPr marL="72000" marR="9525" marT="9525" marB="0" anchor="ctr">
                    <a:lnL w="9525" cap="flat" cmpd="sng" algn="ctr">
                      <a:noFill/>
                      <a:prstDash val="solid"/>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tcPr>
                </a:tc>
                <a:tc>
                  <a:txBody>
                    <a:bodyPr/>
                    <a:lstStyle/>
                    <a:p>
                      <a:pPr algn="ctr" fontAlgn="ctr"/>
                      <a:r>
                        <a:rPr lang="en-US" altLang="ja-JP" sz="1600" u="none" strike="noStrike" dirty="0">
                          <a:solidFill>
                            <a:schemeClr val="tx1">
                              <a:lumMod val="75000"/>
                              <a:lumOff val="25000"/>
                            </a:schemeClr>
                          </a:solidFill>
                          <a:effectLst/>
                          <a:latin typeface="Meiryo UI" panose="020B0604030504040204" pitchFamily="50" charset="-128"/>
                          <a:ea typeface="Meiryo UI" panose="020B0604030504040204" pitchFamily="50" charset="-128"/>
                        </a:rPr>
                        <a:t>±0</a:t>
                      </a:r>
                      <a:endParaRPr lang="en-US" altLang="ja-JP" sz="1600" b="1" i="0" u="none" strike="noStrike" dirty="0">
                        <a:solidFill>
                          <a:schemeClr val="tx1">
                            <a:lumMod val="75000"/>
                            <a:lumOff val="25000"/>
                          </a:schemeClr>
                        </a:solidFill>
                        <a:effectLst/>
                        <a:latin typeface="Meiryo UI" panose="020B0604030504040204" pitchFamily="50" charset="-128"/>
                        <a:ea typeface="Meiryo UI" panose="020B0604030504040204" pitchFamily="50" charset="-128"/>
                      </a:endParaRPr>
                    </a:p>
                  </a:txBody>
                  <a:tcPr marL="9525" marR="9525" marT="9525" marB="0" anchor="ctr">
                    <a:lnL w="9525" cap="flat" cmpd="sng" algn="ctr">
                      <a:noFill/>
                      <a:prstDash val="solid"/>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tcPr>
                </a:tc>
                <a:tc>
                  <a:txBody>
                    <a:bodyPr/>
                    <a:lstStyle/>
                    <a:p>
                      <a:pPr algn="ctr" fontAlgn="ctr"/>
                      <a:r>
                        <a:rPr lang="en-US" altLang="ja-JP" sz="1600" u="none" strike="noStrike" dirty="0">
                          <a:solidFill>
                            <a:schemeClr val="tx1">
                              <a:lumMod val="75000"/>
                              <a:lumOff val="25000"/>
                            </a:schemeClr>
                          </a:solidFill>
                          <a:effectLst/>
                          <a:latin typeface="Meiryo UI" panose="020B0604030504040204" pitchFamily="50" charset="-128"/>
                          <a:ea typeface="Meiryo UI" panose="020B0604030504040204" pitchFamily="50" charset="-128"/>
                        </a:rPr>
                        <a:t>±0</a:t>
                      </a:r>
                      <a:endParaRPr lang="en-US" altLang="ja-JP" sz="1600" b="1" i="0" u="none" strike="noStrike" dirty="0">
                        <a:solidFill>
                          <a:schemeClr val="tx1">
                            <a:lumMod val="75000"/>
                            <a:lumOff val="25000"/>
                          </a:schemeClr>
                        </a:solidFill>
                        <a:effectLst/>
                        <a:latin typeface="Meiryo UI" panose="020B0604030504040204" pitchFamily="50" charset="-128"/>
                        <a:ea typeface="Meiryo UI" panose="020B0604030504040204" pitchFamily="50" charset="-128"/>
                      </a:endParaRPr>
                    </a:p>
                  </a:txBody>
                  <a:tcPr marL="9525" marR="9525" marT="9525" marB="0" anchor="ctr">
                    <a:lnL w="9525" cap="flat" cmpd="sng" algn="ctr">
                      <a:noFill/>
                      <a:prstDash val="solid"/>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tcPr>
                </a:tc>
                <a:tc>
                  <a:txBody>
                    <a:bodyPr/>
                    <a:lstStyle/>
                    <a:p>
                      <a:pPr algn="ctr" fontAlgn="ctr"/>
                      <a:r>
                        <a:rPr lang="en-US" altLang="ja-JP" sz="1400" u="none" strike="noStrike" dirty="0">
                          <a:solidFill>
                            <a:schemeClr val="tx1">
                              <a:lumMod val="75000"/>
                              <a:lumOff val="25000"/>
                            </a:schemeClr>
                          </a:solidFill>
                          <a:effectLst/>
                          <a:latin typeface="Meiryo UI" panose="020B0604030504040204" pitchFamily="50" charset="-128"/>
                          <a:ea typeface="Meiryo UI" panose="020B0604030504040204" pitchFamily="50" charset="-128"/>
                        </a:rPr>
                        <a:t>±0</a:t>
                      </a:r>
                      <a:endParaRPr lang="en-US" altLang="ja-JP" sz="1400" b="1" i="0" u="none" strike="noStrike" dirty="0">
                        <a:solidFill>
                          <a:schemeClr val="tx1">
                            <a:lumMod val="75000"/>
                            <a:lumOff val="25000"/>
                          </a:schemeClr>
                        </a:solidFill>
                        <a:effectLst/>
                        <a:latin typeface="Meiryo UI" panose="020B0604030504040204" pitchFamily="50" charset="-128"/>
                        <a:ea typeface="Meiryo UI" panose="020B0604030504040204" pitchFamily="50" charset="-128"/>
                      </a:endParaRPr>
                    </a:p>
                  </a:txBody>
                  <a:tcPr marL="9525" marR="9525" marT="9525" marB="0" anchor="ctr">
                    <a:lnL w="9525" cap="flat" cmpd="sng" algn="ctr">
                      <a:noFill/>
                      <a:prstDash val="solid"/>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tcPr>
                </a:tc>
                <a:extLst>
                  <a:ext uri="{0D108BD9-81ED-4DB2-BD59-A6C34878D82A}">
                    <a16:rowId xmlns:a16="http://schemas.microsoft.com/office/drawing/2014/main" val="10006"/>
                  </a:ext>
                </a:extLst>
              </a:tr>
            </a:tbl>
          </a:graphicData>
        </a:graphic>
      </p:graphicFrame>
      <p:sp>
        <p:nvSpPr>
          <p:cNvPr id="16" name="正方形/長方形 15"/>
          <p:cNvSpPr/>
          <p:nvPr/>
        </p:nvSpPr>
        <p:spPr>
          <a:xfrm>
            <a:off x="141027" y="2854082"/>
            <a:ext cx="9563459" cy="369332"/>
          </a:xfrm>
          <a:prstGeom prst="rect">
            <a:avLst/>
          </a:prstGeom>
          <a:noFill/>
          <a:ln w="25400">
            <a:noFill/>
          </a:ln>
        </p:spPr>
        <p:txBody>
          <a:bodyPr wrap="square">
            <a:spAutoFit/>
          </a:bodyPr>
          <a:lstStyle/>
          <a:p>
            <a:r>
              <a:rPr lang="ja-JP" altLang="en-US" dirty="0">
                <a:solidFill>
                  <a:schemeClr val="tx1">
                    <a:lumMod val="75000"/>
                    <a:lumOff val="25000"/>
                  </a:schemeClr>
                </a:solidFill>
                <a:latin typeface="Meiryo UI" panose="020B0604030504040204" pitchFamily="50" charset="-128"/>
                <a:ea typeface="Meiryo UI" panose="020B0604030504040204" pitchFamily="50" charset="-128"/>
              </a:rPr>
              <a:t>重点目標</a:t>
            </a:r>
            <a:r>
              <a:rPr lang="ja-JP" altLang="en-US" sz="1200" dirty="0">
                <a:solidFill>
                  <a:schemeClr val="tx1">
                    <a:lumMod val="75000"/>
                    <a:lumOff val="25000"/>
                  </a:schemeClr>
                </a:solidFill>
                <a:latin typeface="Meiryo UI" panose="020B0604030504040204" pitchFamily="50" charset="-128"/>
                <a:ea typeface="Meiryo UI" panose="020B0604030504040204" pitchFamily="50" charset="-128"/>
              </a:rPr>
              <a:t>（重点３分野と事業規模の大きい設備貸与事業に加えて、サービスの利用促進に効果的な広報や財務の安定性に着目して設定</a:t>
            </a:r>
            <a:r>
              <a:rPr lang="ja-JP" altLang="en-US" sz="1200" dirty="0" smtClean="0">
                <a:solidFill>
                  <a:schemeClr val="tx1">
                    <a:lumMod val="75000"/>
                    <a:lumOff val="25000"/>
                  </a:schemeClr>
                </a:solidFill>
                <a:latin typeface="Meiryo UI" panose="020B0604030504040204" pitchFamily="50" charset="-128"/>
                <a:ea typeface="Meiryo UI" panose="020B0604030504040204" pitchFamily="50" charset="-128"/>
              </a:rPr>
              <a:t>）</a:t>
            </a:r>
            <a:endParaRPr lang="ja-JP" altLang="en-US" sz="1200" dirty="0">
              <a:solidFill>
                <a:schemeClr val="tx1">
                  <a:lumMod val="75000"/>
                  <a:lumOff val="25000"/>
                </a:schemeClr>
              </a:solidFill>
              <a:latin typeface="Meiryo UI" panose="020B0604030504040204" pitchFamily="50" charset="-128"/>
              <a:ea typeface="Meiryo UI" panose="020B0604030504040204" pitchFamily="50" charset="-128"/>
            </a:endParaRPr>
          </a:p>
        </p:txBody>
      </p:sp>
      <p:cxnSp>
        <p:nvCxnSpPr>
          <p:cNvPr id="9" name="直線コネクタ 8"/>
          <p:cNvCxnSpPr/>
          <p:nvPr/>
        </p:nvCxnSpPr>
        <p:spPr>
          <a:xfrm>
            <a:off x="141028" y="1023677"/>
            <a:ext cx="9636385" cy="0"/>
          </a:xfrm>
          <a:prstGeom prst="line">
            <a:avLst/>
          </a:prstGeom>
          <a:ln w="19050">
            <a:solidFill>
              <a:srgbClr val="0090BA"/>
            </a:solidFill>
          </a:ln>
        </p:spPr>
        <p:style>
          <a:lnRef idx="1">
            <a:schemeClr val="accent1"/>
          </a:lnRef>
          <a:fillRef idx="0">
            <a:schemeClr val="accent1"/>
          </a:fillRef>
          <a:effectRef idx="0">
            <a:schemeClr val="accent1"/>
          </a:effectRef>
          <a:fontRef idx="minor">
            <a:schemeClr val="tx1"/>
          </a:fontRef>
        </p:style>
      </p:cxnSp>
      <p:cxnSp>
        <p:nvCxnSpPr>
          <p:cNvPr id="12" name="直線コネクタ 11"/>
          <p:cNvCxnSpPr/>
          <p:nvPr/>
        </p:nvCxnSpPr>
        <p:spPr>
          <a:xfrm>
            <a:off x="141028" y="3223414"/>
            <a:ext cx="9636385" cy="0"/>
          </a:xfrm>
          <a:prstGeom prst="line">
            <a:avLst/>
          </a:prstGeom>
          <a:ln w="19050">
            <a:solidFill>
              <a:srgbClr val="0090BA"/>
            </a:solidFill>
          </a:ln>
        </p:spPr>
        <p:style>
          <a:lnRef idx="1">
            <a:schemeClr val="accent1"/>
          </a:lnRef>
          <a:fillRef idx="0">
            <a:schemeClr val="accent1"/>
          </a:fillRef>
          <a:effectRef idx="0">
            <a:schemeClr val="accent1"/>
          </a:effectRef>
          <a:fontRef idx="minor">
            <a:schemeClr val="tx1"/>
          </a:fontRef>
        </p:style>
      </p:cxnSp>
      <p:sp>
        <p:nvSpPr>
          <p:cNvPr id="11" name="正方形/長方形 10"/>
          <p:cNvSpPr/>
          <p:nvPr/>
        </p:nvSpPr>
        <p:spPr>
          <a:xfrm>
            <a:off x="7455278" y="1571178"/>
            <a:ext cx="1987364" cy="1184185"/>
          </a:xfrm>
          <a:prstGeom prst="rect">
            <a:avLst/>
          </a:prstGeom>
          <a:noFill/>
          <a:ln>
            <a:noFill/>
            <a:prstDash val="sysDot"/>
          </a:ln>
        </p:spPr>
        <p:style>
          <a:lnRef idx="2">
            <a:schemeClr val="accent6"/>
          </a:lnRef>
          <a:fillRef idx="1">
            <a:schemeClr val="lt1"/>
          </a:fillRef>
          <a:effectRef idx="0">
            <a:schemeClr val="accent6"/>
          </a:effectRef>
          <a:fontRef idx="minor">
            <a:schemeClr val="dk1"/>
          </a:fontRef>
        </p:style>
        <p:txBody>
          <a:bodyPr rtlCol="0" anchor="ctr"/>
          <a:lstStyle/>
          <a:p>
            <a:pPr algn="ctr" fontAlgn="ctr"/>
            <a:r>
              <a:rPr lang="en-US" altLang="ja-JP" sz="1400" b="1" dirty="0" smtClean="0">
                <a:solidFill>
                  <a:srgbClr val="FF0000"/>
                </a:solidFill>
                <a:latin typeface="Meiryo UI" panose="020B0604030504040204" pitchFamily="50" charset="-128"/>
                <a:ea typeface="Meiryo UI" panose="020B0604030504040204" pitchFamily="50" charset="-128"/>
              </a:rPr>
              <a:t>R2</a:t>
            </a:r>
            <a:r>
              <a:rPr lang="ja-JP" altLang="en-US" sz="1400" b="1" dirty="0" smtClean="0">
                <a:solidFill>
                  <a:srgbClr val="FF0000"/>
                </a:solidFill>
                <a:latin typeface="Meiryo UI" panose="020B0604030504040204" pitchFamily="50" charset="-128"/>
                <a:ea typeface="Meiryo UI" panose="020B0604030504040204" pitchFamily="50" charset="-128"/>
              </a:rPr>
              <a:t>～６年度</a:t>
            </a:r>
            <a:endParaRPr lang="en-US" altLang="ja-JP" sz="1400" b="1" dirty="0" smtClean="0">
              <a:solidFill>
                <a:srgbClr val="FF0000"/>
              </a:solidFill>
              <a:latin typeface="Meiryo UI" panose="020B0604030504040204" pitchFamily="50" charset="-128"/>
              <a:ea typeface="Meiryo UI" panose="020B0604030504040204" pitchFamily="50" charset="-128"/>
            </a:endParaRPr>
          </a:p>
          <a:p>
            <a:pPr algn="ctr" fontAlgn="ctr"/>
            <a:r>
              <a:rPr lang="ja-JP" altLang="en-US" sz="1200" b="1" dirty="0">
                <a:solidFill>
                  <a:srgbClr val="FF0000"/>
                </a:solidFill>
                <a:latin typeface="Meiryo UI" panose="020B0604030504040204" pitchFamily="50" charset="-128"/>
                <a:ea typeface="Meiryo UI" panose="020B0604030504040204" pitchFamily="50" charset="-128"/>
              </a:rPr>
              <a:t>府内</a:t>
            </a:r>
            <a:r>
              <a:rPr lang="en-US" altLang="ja-JP" sz="1200" b="1" dirty="0">
                <a:solidFill>
                  <a:srgbClr val="FF0000"/>
                </a:solidFill>
                <a:latin typeface="Meiryo UI" panose="020B0604030504040204" pitchFamily="50" charset="-128"/>
                <a:ea typeface="Meiryo UI" panose="020B0604030504040204" pitchFamily="50" charset="-128"/>
              </a:rPr>
              <a:t>DI</a:t>
            </a:r>
            <a:r>
              <a:rPr lang="ja-JP" altLang="en-US" sz="1200" b="1" dirty="0">
                <a:solidFill>
                  <a:srgbClr val="FF0000"/>
                </a:solidFill>
                <a:latin typeface="Meiryo UI" panose="020B0604030504040204" pitchFamily="50" charset="-128"/>
                <a:ea typeface="Meiryo UI" panose="020B0604030504040204" pitchFamily="50" charset="-128"/>
              </a:rPr>
              <a:t>値に上乗せする</a:t>
            </a:r>
            <a:endParaRPr lang="en-US" altLang="ja-JP" sz="1200" b="1" dirty="0" smtClean="0">
              <a:solidFill>
                <a:srgbClr val="FF0000"/>
              </a:solidFill>
              <a:latin typeface="Meiryo UI" panose="020B0604030504040204" pitchFamily="50" charset="-128"/>
              <a:ea typeface="Meiryo UI" panose="020B0604030504040204" pitchFamily="50" charset="-128"/>
            </a:endParaRPr>
          </a:p>
          <a:p>
            <a:pPr algn="ctr" fontAlgn="ctr"/>
            <a:r>
              <a:rPr lang="ja-JP" altLang="en-US" sz="1400" b="1" dirty="0">
                <a:solidFill>
                  <a:srgbClr val="FF0000"/>
                </a:solidFill>
                <a:latin typeface="Meiryo UI" panose="020B0604030504040204" pitchFamily="50" charset="-128"/>
                <a:ea typeface="Meiryo UI" panose="020B0604030504040204" pitchFamily="50" charset="-128"/>
              </a:rPr>
              <a:t>３</a:t>
            </a:r>
            <a:r>
              <a:rPr kumimoji="1" lang="ja-JP" altLang="en-US" sz="1400" b="1" dirty="0" smtClean="0">
                <a:solidFill>
                  <a:srgbClr val="FF0000"/>
                </a:solidFill>
                <a:latin typeface="Meiryo UI" panose="020B0604030504040204" pitchFamily="50" charset="-128"/>
                <a:ea typeface="Meiryo UI" panose="020B0604030504040204" pitchFamily="50" charset="-128"/>
              </a:rPr>
              <a:t>７</a:t>
            </a:r>
            <a:endParaRPr kumimoji="1" lang="en-US" altLang="ja-JP" sz="1400" b="1" dirty="0" smtClean="0">
              <a:solidFill>
                <a:srgbClr val="FF0000"/>
              </a:solidFill>
              <a:latin typeface="Meiryo UI" panose="020B0604030504040204" pitchFamily="50" charset="-128"/>
              <a:ea typeface="Meiryo UI" panose="020B0604030504040204" pitchFamily="50" charset="-128"/>
            </a:endParaRPr>
          </a:p>
          <a:p>
            <a:pPr algn="ctr" fontAlgn="ctr"/>
            <a:r>
              <a:rPr lang="ja-JP" altLang="en-US" sz="1400" b="1" dirty="0" smtClean="0">
                <a:solidFill>
                  <a:srgbClr val="FF0000"/>
                </a:solidFill>
                <a:latin typeface="Meiryo UI" panose="020B0604030504040204" pitchFamily="50" charset="-128"/>
                <a:ea typeface="Meiryo UI" panose="020B0604030504040204" pitchFamily="50" charset="-128"/>
              </a:rPr>
              <a:t>３２</a:t>
            </a:r>
            <a:endParaRPr lang="en-US" altLang="ja-JP" sz="1400" b="1" dirty="0" smtClean="0">
              <a:solidFill>
                <a:srgbClr val="FF0000"/>
              </a:solidFill>
              <a:latin typeface="Meiryo UI" panose="020B0604030504040204" pitchFamily="50" charset="-128"/>
              <a:ea typeface="Meiryo UI" panose="020B0604030504040204" pitchFamily="50" charset="-128"/>
            </a:endParaRPr>
          </a:p>
          <a:p>
            <a:pPr algn="ctr" fontAlgn="ctr"/>
            <a:r>
              <a:rPr lang="ja-JP" altLang="en-US" sz="1400" b="1" dirty="0" smtClean="0">
                <a:solidFill>
                  <a:srgbClr val="FF0000"/>
                </a:solidFill>
                <a:latin typeface="Meiryo UI" panose="020B0604030504040204" pitchFamily="50" charset="-128"/>
                <a:ea typeface="Meiryo UI" panose="020B0604030504040204" pitchFamily="50" charset="-128"/>
              </a:rPr>
              <a:t>１</a:t>
            </a:r>
            <a:r>
              <a:rPr lang="ja-JP" altLang="en-US" sz="1400" b="1" dirty="0">
                <a:solidFill>
                  <a:srgbClr val="FF0000"/>
                </a:solidFill>
                <a:latin typeface="Meiryo UI" panose="020B0604030504040204" pitchFamily="50" charset="-128"/>
                <a:ea typeface="Meiryo UI" panose="020B0604030504040204" pitchFamily="50" charset="-128"/>
              </a:rPr>
              <a:t>７</a:t>
            </a:r>
            <a:endParaRPr kumimoji="1" lang="ja-JP" altLang="en-US" sz="1400" b="1" dirty="0">
              <a:solidFill>
                <a:srgbClr val="FF0000"/>
              </a:solidFill>
            </a:endParaRPr>
          </a:p>
        </p:txBody>
      </p:sp>
    </p:spTree>
    <p:extLst>
      <p:ext uri="{BB962C8B-B14F-4D97-AF65-F5344CB8AC3E}">
        <p14:creationId xmlns:p14="http://schemas.microsoft.com/office/powerpoint/2010/main" val="4047452374"/>
      </p:ext>
    </p:extLst>
  </p:cSld>
  <p:clrMapOvr>
    <a:masterClrMapping/>
  </p:clrMapOvr>
</p:sld>
</file>

<file path=ppt/theme/theme1.xml><?xml version="1.0" encoding="utf-8"?>
<a:theme xmlns:a="http://schemas.openxmlformats.org/drawingml/2006/main" name="プレゼンテーション_機構中期経営計画1">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solidFill>
          <a:schemeClr val="bg1"/>
        </a:solidFill>
        <a:ln>
          <a:solidFill>
            <a:schemeClr val="tx1">
              <a:lumMod val="85000"/>
              <a:lumOff val="15000"/>
            </a:schemeClr>
          </a:solidFill>
        </a:ln>
      </a:spPr>
      <a:bodyPr wrap="none" lIns="72000" tIns="72000" rIns="72000" bIns="72000" rtlCol="0" anchor="ctr">
        <a:noAutofit/>
      </a:bodyPr>
      <a:lstStyle>
        <a:defPPr algn="ctr">
          <a:lnSpc>
            <a:spcPct val="105000"/>
          </a:lnSpc>
          <a:spcBef>
            <a:spcPts val="0"/>
          </a:spcBef>
          <a:defRPr dirty="0"/>
        </a:defPPr>
      </a:lstStyle>
    </a:txDef>
  </a:objectDefaults>
  <a:extraClrScheme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プレゼンテーション_機構中期経営計画1</Template>
  <TotalTime>0</TotalTime>
  <Words>282</Words>
  <Application>Microsoft Office PowerPoint</Application>
  <PresentationFormat>A4 210 x 297 mm</PresentationFormat>
  <Paragraphs>46</Paragraphs>
  <Slides>1</Slides>
  <Notes>0</Notes>
  <HiddenSlides>0</HiddenSlides>
  <MMClips>0</MMClips>
  <ScaleCrop>false</ScaleCrop>
  <HeadingPairs>
    <vt:vector size="6" baseType="variant">
      <vt:variant>
        <vt:lpstr>使用されているフォント</vt:lpstr>
      </vt:variant>
      <vt:variant>
        <vt:i4>7</vt:i4>
      </vt:variant>
      <vt:variant>
        <vt:lpstr>テーマ</vt:lpstr>
      </vt:variant>
      <vt:variant>
        <vt:i4>1</vt:i4>
      </vt:variant>
      <vt:variant>
        <vt:lpstr>スライド タイトル</vt:lpstr>
      </vt:variant>
      <vt:variant>
        <vt:i4>1</vt:i4>
      </vt:variant>
    </vt:vector>
  </HeadingPairs>
  <TitlesOfParts>
    <vt:vector size="9" baseType="lpstr">
      <vt:lpstr>HG丸ｺﾞｼｯｸM-PRO</vt:lpstr>
      <vt:lpstr>Meiryo UI</vt:lpstr>
      <vt:lpstr>ＭＳ Ｐゴシック</vt:lpstr>
      <vt:lpstr>メイリオ</vt:lpstr>
      <vt:lpstr>Arial</vt:lpstr>
      <vt:lpstr>Calibri</vt:lpstr>
      <vt:lpstr>Wingdings</vt:lpstr>
      <vt:lpstr>プレゼンテーション_機構中期経営計画1</vt:lpstr>
      <vt:lpstr>成果指標（目標一覧）</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2020-02-25T02:42:09Z</dcterms:created>
  <dcterms:modified xsi:type="dcterms:W3CDTF">2020-08-13T02:07:40Z</dcterms:modified>
</cp:coreProperties>
</file>