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8" autoAdjust="0"/>
    <p:restoredTop sz="94802" autoAdjust="0"/>
  </p:normalViewPr>
  <p:slideViewPr>
    <p:cSldViewPr>
      <p:cViewPr>
        <p:scale>
          <a:sx n="90" d="100"/>
          <a:sy n="90" d="100"/>
        </p:scale>
        <p:origin x="1488" y="6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BDBBA56-D06D-40C3-9F89-885C8AFB6C41}" type="datetimeFigureOut">
              <a:rPr kumimoji="1" lang="ja-JP" altLang="en-US" smtClean="0"/>
              <a:t>2020/9/28</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B9274038-33B6-4AA5-8F36-95E00B61971E}" type="slidenum">
              <a:rPr kumimoji="1" lang="ja-JP" altLang="en-US" smtClean="0"/>
              <a:t>‹#›</a:t>
            </a:fld>
            <a:endParaRPr kumimoji="1" lang="ja-JP" altLang="en-US"/>
          </a:p>
        </p:txBody>
      </p:sp>
    </p:spTree>
    <p:extLst>
      <p:ext uri="{BB962C8B-B14F-4D97-AF65-F5344CB8AC3E}">
        <p14:creationId xmlns:p14="http://schemas.microsoft.com/office/powerpoint/2010/main" val="123899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9274038-33B6-4AA5-8F36-95E00B61971E}" type="slidenum">
              <a:rPr kumimoji="1" lang="ja-JP" altLang="en-US" smtClean="0"/>
              <a:t>1</a:t>
            </a:fld>
            <a:endParaRPr kumimoji="1" lang="ja-JP" altLang="en-US"/>
          </a:p>
        </p:txBody>
      </p:sp>
    </p:spTree>
    <p:extLst>
      <p:ext uri="{BB962C8B-B14F-4D97-AF65-F5344CB8AC3E}">
        <p14:creationId xmlns:p14="http://schemas.microsoft.com/office/powerpoint/2010/main" val="1069031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2630004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0297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4084330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340543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95708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8188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65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225970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2753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3669267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2020/9/28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3063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2141A48-9C6F-45D4-92D9-0C4A089F63B6}" type="datetimeFigureOut">
              <a:rPr kumimoji="1" lang="ja-JP" altLang="en-US" smtClean="0"/>
              <a:t>2020/9/28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255993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05597" y="2411760"/>
            <a:ext cx="6192688" cy="2627071"/>
          </a:xfrm>
          <a:prstGeom prst="rect">
            <a:avLst/>
          </a:prstGeom>
          <a:ln w="9525">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 name="タイトル 1"/>
          <p:cNvSpPr txBox="1">
            <a:spLocks/>
          </p:cNvSpPr>
          <p:nvPr/>
        </p:nvSpPr>
        <p:spPr>
          <a:xfrm>
            <a:off x="67354" y="908655"/>
            <a:ext cx="6660740"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指定出資法人への人的関与の</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報告</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67354" y="1776960"/>
            <a:ext cx="3390023" cy="307777"/>
          </a:xfrm>
          <a:prstGeom prst="rect">
            <a:avLst/>
          </a:prstGeom>
          <a:solidFill>
            <a:schemeClr val="accent1">
              <a:alpha val="49000"/>
            </a:schemeClr>
          </a:solidFill>
        </p:spPr>
        <p:txBody>
          <a:bodyPr wrap="square" rtlCol="0">
            <a:spAutoFit/>
          </a:bodyPr>
          <a:lstStyle/>
          <a:p>
            <a:pPr lvl="0"/>
            <a:r>
              <a:rPr kumimoji="1" lang="ja-JP" altLang="en-US" sz="1400" dirty="0" smtClean="0"/>
              <a:t>今回の</a:t>
            </a:r>
            <a:r>
              <a:rPr lang="ja-JP" altLang="en-US" sz="1400" dirty="0" smtClean="0"/>
              <a:t>報告対象（１法人２ポスト）</a:t>
            </a:r>
            <a:endParaRPr lang="en-US" altLang="ja-JP" sz="11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05597" y="2542923"/>
            <a:ext cx="6151956" cy="2431435"/>
          </a:xfrm>
          <a:prstGeom prst="rect">
            <a:avLst/>
          </a:prstGeom>
          <a:noFill/>
        </p:spPr>
        <p:txBody>
          <a:bodyPr wrap="square" rtlCol="0">
            <a:spAutoFit/>
          </a:bodyPr>
          <a:lstStyle/>
          <a:p>
            <a:pPr>
              <a:lnSpc>
                <a:spcPts val="18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大阪外環状鉄道　株式会社</a:t>
            </a:r>
            <a:r>
              <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人的関与ポスト：</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代表取締役</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社長</a:t>
            </a: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（常勤）</a:t>
            </a: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常務取締役</a:t>
            </a: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（常勤）</a:t>
            </a: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（理由）</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JR</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おおさか東線が全線開業した平成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年度実施の指定出資法人評価等審議会（</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H30.10</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において、残事業が完了するまでの２年間に限り、府の人的関与の必要性が認められたところであり、今年度末の残事業完了により、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輸送の安全管理と借入金の着実な返済を目的とする管理会社に移行するため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、人的関与ポストとして、府関係者を就任させる必要性は薄まると見込まれるため、報告を行う。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5840115" y="40350"/>
            <a:ext cx="946863" cy="360040"/>
          </a:xfrm>
          <a:prstGeom prst="rect">
            <a:avLst/>
          </a:prstGeom>
          <a:solidFill>
            <a:schemeClr val="accent1">
              <a:alpha val="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a:t>
            </a:r>
            <a:r>
              <a:rPr lang="ja-JP" altLang="en-US" dirty="0">
                <a:solidFill>
                  <a:schemeClr val="tx1"/>
                </a:solidFill>
              </a:rPr>
              <a:t>１</a:t>
            </a:r>
            <a:endParaRPr kumimoji="1" lang="ja-JP" altLang="en-US" dirty="0">
              <a:solidFill>
                <a:schemeClr val="tx1"/>
              </a:solidFill>
            </a:endParaRPr>
          </a:p>
        </p:txBody>
      </p:sp>
      <p:sp>
        <p:nvSpPr>
          <p:cNvPr id="17" name="テキスト ボックス 16"/>
          <p:cNvSpPr txBox="1"/>
          <p:nvPr/>
        </p:nvSpPr>
        <p:spPr>
          <a:xfrm>
            <a:off x="305597" y="5524023"/>
            <a:ext cx="5904656" cy="1315745"/>
          </a:xfrm>
          <a:prstGeom prst="rect">
            <a:avLst/>
          </a:prstGeom>
          <a:noFill/>
        </p:spPr>
        <p:txBody>
          <a:bodyPr wrap="square" rtlCol="0">
            <a:spAutoFit/>
          </a:bodyPr>
          <a:lstStyle/>
          <a:p>
            <a:r>
              <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「人的関与の再点検に関する意見書（大阪外環状鉄道株式会社）」（</a:t>
            </a:r>
            <a:r>
              <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H30.10</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6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同社は、沿線住民の利便性向上、都心ターミナルの混雑緩和及び沿線地域のまちづくりへの貢献等に向け、既存の城東貨物線を活用して、おおさか東線を整備するために、大阪府・大阪市・</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JR</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西日本が中心となって設立した法人であり、平成</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年度末に全線開業した。</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全線開業後は、残事業として家屋補償及び環境アセス対応の遂行に２年を要する見込みであり、設立経緯などを踏まえると、少なくとも残事業完了までの間は、大阪府・大阪市・</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JR</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西日本の３大株主が責任をもって対応するとしたスキームが維持される必要があることから、府の関与の必要性が認められる。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690634" y="2777752"/>
            <a:ext cx="3096344" cy="50405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rPr>
              <a:t>令和３年度以降、</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r>
              <a:rPr kumimoji="1" lang="ja-JP" altLang="en-US" sz="1200" b="1" dirty="0" smtClean="0">
                <a:solidFill>
                  <a:schemeClr val="tx1"/>
                </a:solidFill>
                <a:latin typeface="Meiryo UI" panose="020B0604030504040204" pitchFamily="50" charset="-128"/>
                <a:ea typeface="Meiryo UI" panose="020B0604030504040204" pitchFamily="50" charset="-128"/>
              </a:rPr>
              <a:t>法人への人的関与を行わない</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 name="右中かっこ 2"/>
          <p:cNvSpPr/>
          <p:nvPr/>
        </p:nvSpPr>
        <p:spPr>
          <a:xfrm>
            <a:off x="3457377" y="2831758"/>
            <a:ext cx="115639" cy="39604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167356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2020-09-28T00:23:13Z</dcterms:created>
  <dcterms:modified xsi:type="dcterms:W3CDTF">2020-09-28T00:23:17Z</dcterms:modified>
</cp:coreProperties>
</file>