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1"/>
  </p:sldMasterIdLst>
  <p:notesMasterIdLst>
    <p:notesMasterId r:id="rId9"/>
  </p:notesMasterIdLst>
  <p:handoutMasterIdLst>
    <p:handoutMasterId r:id="rId10"/>
  </p:handoutMasterIdLst>
  <p:sldIdLst>
    <p:sldId id="280" r:id="rId2"/>
    <p:sldId id="257" r:id="rId3"/>
    <p:sldId id="274" r:id="rId4"/>
    <p:sldId id="281" r:id="rId5"/>
    <p:sldId id="275" r:id="rId6"/>
    <p:sldId id="277" r:id="rId7"/>
    <p:sldId id="269" r:id="rId8"/>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588" autoAdjust="0"/>
    <p:restoredTop sz="87809" autoAdjust="0"/>
  </p:normalViewPr>
  <p:slideViewPr>
    <p:cSldViewPr>
      <p:cViewPr varScale="1">
        <p:scale>
          <a:sx n="74" d="100"/>
          <a:sy n="74" d="100"/>
        </p:scale>
        <p:origin x="-1266" y="-102"/>
      </p:cViewPr>
      <p:guideLst>
        <p:guide orient="horz" pos="2160"/>
        <p:guide pos="2880"/>
      </p:guideLst>
    </p:cSldViewPr>
  </p:slideViewPr>
  <p:outlineViewPr>
    <p:cViewPr>
      <p:scale>
        <a:sx n="33" d="100"/>
        <a:sy n="33" d="100"/>
      </p:scale>
      <p:origin x="0" y="249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68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6038" y="0"/>
            <a:ext cx="2949575" cy="496888"/>
          </a:xfrm>
          <a:prstGeom prst="rect">
            <a:avLst/>
          </a:prstGeom>
        </p:spPr>
        <p:txBody>
          <a:bodyPr vert="horz" lIns="91440" tIns="45720" rIns="91440" bIns="45720" rtlCol="0"/>
          <a:lstStyle>
            <a:lvl1pPr algn="r">
              <a:defRPr sz="1200"/>
            </a:lvl1pPr>
          </a:lstStyle>
          <a:p>
            <a:fld id="{B62A7D41-8073-4149-AD5D-D08CE439DFBE}" type="datetimeFigureOut">
              <a:rPr kumimoji="1" lang="ja-JP" altLang="en-US" smtClean="0"/>
              <a:t>2014/9/8</a:t>
            </a:fld>
            <a:endParaRPr kumimoji="1" lang="ja-JP" altLang="en-US"/>
          </a:p>
        </p:txBody>
      </p:sp>
      <p:sp>
        <p:nvSpPr>
          <p:cNvPr id="4" name="フッター プレースホルダー 3"/>
          <p:cNvSpPr>
            <a:spLocks noGrp="1"/>
          </p:cNvSpPr>
          <p:nvPr>
            <p:ph type="ftr" sz="quarter" idx="2"/>
          </p:nvPr>
        </p:nvSpPr>
        <p:spPr>
          <a:xfrm>
            <a:off x="0" y="9440863"/>
            <a:ext cx="2949575" cy="496887"/>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6038" y="9440863"/>
            <a:ext cx="2949575" cy="496887"/>
          </a:xfrm>
          <a:prstGeom prst="rect">
            <a:avLst/>
          </a:prstGeom>
        </p:spPr>
        <p:txBody>
          <a:bodyPr vert="horz" lIns="91440" tIns="45720" rIns="91440" bIns="45720" rtlCol="0" anchor="b"/>
          <a:lstStyle>
            <a:lvl1pPr algn="r">
              <a:defRPr sz="1200"/>
            </a:lvl1pPr>
          </a:lstStyle>
          <a:p>
            <a:fld id="{781316A4-102A-42D9-8763-6BC22824004D}" type="slidenum">
              <a:rPr kumimoji="1" lang="ja-JP" altLang="en-US" smtClean="0"/>
              <a:t>‹#›</a:t>
            </a:fld>
            <a:endParaRPr kumimoji="1" lang="ja-JP" altLang="en-US"/>
          </a:p>
        </p:txBody>
      </p:sp>
    </p:spTree>
    <p:extLst>
      <p:ext uri="{BB962C8B-B14F-4D97-AF65-F5344CB8AC3E}">
        <p14:creationId xmlns:p14="http://schemas.microsoft.com/office/powerpoint/2010/main" val="4228854654"/>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1" y="5"/>
            <a:ext cx="2949466" cy="497287"/>
          </a:xfrm>
          <a:prstGeom prst="rect">
            <a:avLst/>
          </a:prstGeom>
        </p:spPr>
        <p:txBody>
          <a:bodyPr vert="horz" lIns="92202" tIns="46102" rIns="92202" bIns="46102" rtlCol="0"/>
          <a:lstStyle>
            <a:lvl1pPr algn="l">
              <a:defRPr sz="1200"/>
            </a:lvl1pPr>
          </a:lstStyle>
          <a:p>
            <a:endParaRPr kumimoji="1" lang="ja-JP" altLang="en-US"/>
          </a:p>
        </p:txBody>
      </p:sp>
      <p:sp>
        <p:nvSpPr>
          <p:cNvPr id="3" name="日付プレースホルダ 2"/>
          <p:cNvSpPr>
            <a:spLocks noGrp="1"/>
          </p:cNvSpPr>
          <p:nvPr>
            <p:ph type="dt" idx="1"/>
          </p:nvPr>
        </p:nvSpPr>
        <p:spPr>
          <a:xfrm>
            <a:off x="3856131" y="5"/>
            <a:ext cx="2949466" cy="497287"/>
          </a:xfrm>
          <a:prstGeom prst="rect">
            <a:avLst/>
          </a:prstGeom>
        </p:spPr>
        <p:txBody>
          <a:bodyPr vert="horz" lIns="92202" tIns="46102" rIns="92202" bIns="46102" rtlCol="0"/>
          <a:lstStyle>
            <a:lvl1pPr algn="r">
              <a:defRPr sz="1200"/>
            </a:lvl1pPr>
          </a:lstStyle>
          <a:p>
            <a:fld id="{893DD84E-724B-47D1-8623-95BA6EA1B819}" type="datetimeFigureOut">
              <a:rPr kumimoji="1" lang="ja-JP" altLang="en-US" smtClean="0"/>
              <a:pPr/>
              <a:t>2014/9/8</a:t>
            </a:fld>
            <a:endParaRPr kumimoji="1" lang="ja-JP" altLang="en-US"/>
          </a:p>
        </p:txBody>
      </p:sp>
      <p:sp>
        <p:nvSpPr>
          <p:cNvPr id="4" name="スライド イメージ プレースホルダ 3"/>
          <p:cNvSpPr>
            <a:spLocks noGrp="1" noRot="1" noChangeAspect="1"/>
          </p:cNvSpPr>
          <p:nvPr>
            <p:ph type="sldImg" idx="2"/>
          </p:nvPr>
        </p:nvSpPr>
        <p:spPr>
          <a:xfrm>
            <a:off x="919163" y="744538"/>
            <a:ext cx="4968875" cy="3727450"/>
          </a:xfrm>
          <a:prstGeom prst="rect">
            <a:avLst/>
          </a:prstGeom>
          <a:noFill/>
          <a:ln w="12700">
            <a:solidFill>
              <a:prstClr val="black"/>
            </a:solidFill>
          </a:ln>
        </p:spPr>
        <p:txBody>
          <a:bodyPr vert="horz" lIns="92202" tIns="46102" rIns="92202" bIns="46102" rtlCol="0" anchor="ctr"/>
          <a:lstStyle/>
          <a:p>
            <a:endParaRPr lang="ja-JP" altLang="en-US"/>
          </a:p>
        </p:txBody>
      </p:sp>
      <p:sp>
        <p:nvSpPr>
          <p:cNvPr id="5" name="ノート プレースホルダ 4"/>
          <p:cNvSpPr>
            <a:spLocks noGrp="1"/>
          </p:cNvSpPr>
          <p:nvPr>
            <p:ph type="body" sz="quarter" idx="3"/>
          </p:nvPr>
        </p:nvSpPr>
        <p:spPr>
          <a:xfrm>
            <a:off x="680400" y="4721827"/>
            <a:ext cx="5446402" cy="4472382"/>
          </a:xfrm>
          <a:prstGeom prst="rect">
            <a:avLst/>
          </a:prstGeom>
        </p:spPr>
        <p:txBody>
          <a:bodyPr vert="horz" lIns="92202" tIns="46102" rIns="92202" bIns="46102"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 5"/>
          <p:cNvSpPr>
            <a:spLocks noGrp="1"/>
          </p:cNvSpPr>
          <p:nvPr>
            <p:ph type="ftr" sz="quarter" idx="4"/>
          </p:nvPr>
        </p:nvSpPr>
        <p:spPr>
          <a:xfrm>
            <a:off x="1" y="9440456"/>
            <a:ext cx="2949466" cy="497287"/>
          </a:xfrm>
          <a:prstGeom prst="rect">
            <a:avLst/>
          </a:prstGeom>
        </p:spPr>
        <p:txBody>
          <a:bodyPr vert="horz" lIns="92202" tIns="46102" rIns="92202" bIns="46102" rtlCol="0" anchor="b"/>
          <a:lstStyle>
            <a:lvl1pPr algn="l">
              <a:defRPr sz="1200"/>
            </a:lvl1pPr>
          </a:lstStyle>
          <a:p>
            <a:endParaRPr kumimoji="1" lang="ja-JP" altLang="en-US"/>
          </a:p>
        </p:txBody>
      </p:sp>
      <p:sp>
        <p:nvSpPr>
          <p:cNvPr id="7" name="スライド番号プレースホルダ 6"/>
          <p:cNvSpPr>
            <a:spLocks noGrp="1"/>
          </p:cNvSpPr>
          <p:nvPr>
            <p:ph type="sldNum" sz="quarter" idx="5"/>
          </p:nvPr>
        </p:nvSpPr>
        <p:spPr>
          <a:xfrm>
            <a:off x="3856131" y="9440456"/>
            <a:ext cx="2949466" cy="497287"/>
          </a:xfrm>
          <a:prstGeom prst="rect">
            <a:avLst/>
          </a:prstGeom>
        </p:spPr>
        <p:txBody>
          <a:bodyPr vert="horz" lIns="92202" tIns="46102" rIns="92202" bIns="46102" rtlCol="0" anchor="b"/>
          <a:lstStyle>
            <a:lvl1pPr algn="r">
              <a:defRPr sz="1200"/>
            </a:lvl1pPr>
          </a:lstStyle>
          <a:p>
            <a:fld id="{74B7F1DC-37BE-42DA-B9D6-94E3BEFD0CFA}" type="slidenum">
              <a:rPr kumimoji="1" lang="ja-JP" altLang="en-US" smtClean="0"/>
              <a:pPr/>
              <a:t>‹#›</a:t>
            </a:fld>
            <a:endParaRPr kumimoji="1" lang="ja-JP" altLang="en-US"/>
          </a:p>
        </p:txBody>
      </p:sp>
    </p:spTree>
    <p:extLst>
      <p:ext uri="{BB962C8B-B14F-4D97-AF65-F5344CB8AC3E}">
        <p14:creationId xmlns:p14="http://schemas.microsoft.com/office/powerpoint/2010/main" val="2300690771"/>
      </p:ext>
    </p:extLst>
  </p:cSld>
  <p:clrMap bg1="lt1" tx1="dk1" bg2="lt2" tx2="dk2" accent1="accent1" accent2="accent2" accent3="accent3" accent4="accent4" accent5="accent5" accent6="accent6" hlink="hlink" folHlink="folHlink"/>
  <p:hf sldNum="0"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Tree>
    <p:extLst>
      <p:ext uri="{BB962C8B-B14F-4D97-AF65-F5344CB8AC3E}">
        <p14:creationId xmlns:p14="http://schemas.microsoft.com/office/powerpoint/2010/main" val="403176976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Tree>
    <p:extLst>
      <p:ext uri="{BB962C8B-B14F-4D97-AF65-F5344CB8AC3E}">
        <p14:creationId xmlns:p14="http://schemas.microsoft.com/office/powerpoint/2010/main" val="7849849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Tree>
    <p:extLst>
      <p:ext uri="{BB962C8B-B14F-4D97-AF65-F5344CB8AC3E}">
        <p14:creationId xmlns:p14="http://schemas.microsoft.com/office/powerpoint/2010/main" val="7849849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Tree>
    <p:extLst>
      <p:ext uri="{BB962C8B-B14F-4D97-AF65-F5344CB8AC3E}">
        <p14:creationId xmlns:p14="http://schemas.microsoft.com/office/powerpoint/2010/main" val="416090722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bg>
      <p:bgRef idx="1003">
        <a:schemeClr val="bg1"/>
      </p:bgRef>
    </p:bg>
    <p:spTree>
      <p:nvGrpSpPr>
        <p:cNvPr id="1" name=""/>
        <p:cNvGrpSpPr/>
        <p:nvPr/>
      </p:nvGrpSpPr>
      <p:grpSpPr>
        <a:xfrm>
          <a:off x="0" y="0"/>
          <a:ext cx="0" cy="0"/>
          <a:chOff x="0" y="0"/>
          <a:chExt cx="0" cy="0"/>
        </a:xfrm>
      </p:grpSpPr>
      <p:sp>
        <p:nvSpPr>
          <p:cNvPr id="12" name="正方形/長方形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角丸四角形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サブタイトル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ja-JP" altLang="en-US" smtClean="0"/>
              <a:t>マスタ サブタイトルの書式設定</a:t>
            </a:r>
            <a:endParaRPr kumimoji="0" lang="en-US"/>
          </a:p>
        </p:txBody>
      </p:sp>
      <p:sp>
        <p:nvSpPr>
          <p:cNvPr id="28" name="日付プレースホルダ 27"/>
          <p:cNvSpPr>
            <a:spLocks noGrp="1"/>
          </p:cNvSpPr>
          <p:nvPr>
            <p:ph type="dt" sz="half" idx="10"/>
          </p:nvPr>
        </p:nvSpPr>
        <p:spPr/>
        <p:txBody>
          <a:bodyPr/>
          <a:lstStyle/>
          <a:p>
            <a:fld id="{3E91A207-9DEC-428B-8AC0-CB783FFD73CA}" type="datetime1">
              <a:rPr kumimoji="1" lang="ja-JP" altLang="en-US" smtClean="0"/>
              <a:pPr/>
              <a:t>2014/9/8</a:t>
            </a:fld>
            <a:endParaRPr kumimoji="1" lang="ja-JP" altLang="en-US"/>
          </a:p>
        </p:txBody>
      </p:sp>
      <p:sp>
        <p:nvSpPr>
          <p:cNvPr id="17" name="フッター プレースホルダ 16"/>
          <p:cNvSpPr>
            <a:spLocks noGrp="1"/>
          </p:cNvSpPr>
          <p:nvPr>
            <p:ph type="ftr" sz="quarter" idx="11"/>
          </p:nvPr>
        </p:nvSpPr>
        <p:spPr/>
        <p:txBody>
          <a:bodyPr/>
          <a:lstStyle/>
          <a:p>
            <a:endParaRPr kumimoji="1" lang="ja-JP" altLang="en-US"/>
          </a:p>
        </p:txBody>
      </p:sp>
      <p:sp>
        <p:nvSpPr>
          <p:cNvPr id="29" name="スライド番号プレースホルダ 28"/>
          <p:cNvSpPr>
            <a:spLocks noGrp="1"/>
          </p:cNvSpPr>
          <p:nvPr>
            <p:ph type="sldNum" sz="quarter" idx="12"/>
          </p:nvPr>
        </p:nvSpPr>
        <p:spPr/>
        <p:txBody>
          <a:bodyPr lIns="0" tIns="0" rIns="0" bIns="0">
            <a:noAutofit/>
          </a:bodyPr>
          <a:lstStyle>
            <a:lvl1pPr>
              <a:defRPr sz="1400">
                <a:solidFill>
                  <a:srgbClr val="FFFFFF"/>
                </a:solidFill>
              </a:defRPr>
            </a:lvl1pPr>
          </a:lstStyle>
          <a:p>
            <a:fld id="{FA3C7B9C-158C-46A5-A10F-F9CEB55DD83D}" type="slidenum">
              <a:rPr kumimoji="1" lang="ja-JP" altLang="en-US" smtClean="0"/>
              <a:pPr/>
              <a:t>‹#›</a:t>
            </a:fld>
            <a:endParaRPr kumimoji="1" lang="ja-JP" altLang="en-US"/>
          </a:p>
        </p:txBody>
      </p:sp>
      <p:sp>
        <p:nvSpPr>
          <p:cNvPr id="7" name="正方形/長方形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正方形/長方形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正方形/長方形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タイトル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ja-JP" altLang="en-US" smtClean="0"/>
              <a:t>マスタ タイトルの書式設定</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0" lang="ja-JP" altLang="en-US" smtClean="0"/>
              <a:t>マスタ タイトルの書式設定</a:t>
            </a:r>
            <a:endParaRPr kumimoji="0" lang="en-US"/>
          </a:p>
        </p:txBody>
      </p:sp>
      <p:sp>
        <p:nvSpPr>
          <p:cNvPr id="3" name="縦書きテキスト プレースホルダ 2"/>
          <p:cNvSpPr>
            <a:spLocks noGrp="1"/>
          </p:cNvSpPr>
          <p:nvPr>
            <p:ph type="body" orient="vert" idx="1"/>
          </p:nvPr>
        </p:nvSpPr>
        <p:spPr/>
        <p:txBody>
          <a:bodyPr vert="eaVert"/>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4" name="日付プレースホルダ 3"/>
          <p:cNvSpPr>
            <a:spLocks noGrp="1"/>
          </p:cNvSpPr>
          <p:nvPr>
            <p:ph type="dt" sz="half" idx="10"/>
          </p:nvPr>
        </p:nvSpPr>
        <p:spPr/>
        <p:txBody>
          <a:bodyPr/>
          <a:lstStyle/>
          <a:p>
            <a:fld id="{E3C87C8C-77F5-4B00-865C-CEE9A9645615}" type="datetime1">
              <a:rPr kumimoji="1" lang="ja-JP" altLang="en-US" smtClean="0"/>
              <a:pPr/>
              <a:t>2014/9/8</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FA3C7B9C-158C-46A5-A10F-F9CEB55DD83D}" type="slidenum">
              <a:rPr kumimoji="1" lang="ja-JP" altLang="en-US" smtClean="0"/>
              <a:pPr/>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41"/>
            <a:ext cx="2011680" cy="5851525"/>
          </a:xfrm>
        </p:spPr>
        <p:txBody>
          <a:bodyPr vert="eaVert"/>
          <a:lstStyle/>
          <a:p>
            <a:r>
              <a:rPr kumimoji="0" lang="ja-JP" altLang="en-US" smtClean="0"/>
              <a:t>マスタ タイトルの書式設定</a:t>
            </a:r>
            <a:endParaRPr kumimoji="0" lang="en-US"/>
          </a:p>
        </p:txBody>
      </p:sp>
      <p:sp>
        <p:nvSpPr>
          <p:cNvPr id="3" name="縦書きテキスト プレースホルダ 2"/>
          <p:cNvSpPr>
            <a:spLocks noGrp="1"/>
          </p:cNvSpPr>
          <p:nvPr>
            <p:ph type="body" orient="vert" idx="1"/>
          </p:nvPr>
        </p:nvSpPr>
        <p:spPr>
          <a:xfrm>
            <a:off x="914400" y="274640"/>
            <a:ext cx="5562600" cy="5851525"/>
          </a:xfrm>
        </p:spPr>
        <p:txBody>
          <a:bodyPr vert="eaVert"/>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4" name="日付プレースホルダ 3"/>
          <p:cNvSpPr>
            <a:spLocks noGrp="1"/>
          </p:cNvSpPr>
          <p:nvPr>
            <p:ph type="dt" sz="half" idx="10"/>
          </p:nvPr>
        </p:nvSpPr>
        <p:spPr/>
        <p:txBody>
          <a:bodyPr/>
          <a:lstStyle/>
          <a:p>
            <a:fld id="{86FD3935-6F17-462C-B370-02C7055DB7A0}" type="datetime1">
              <a:rPr kumimoji="1" lang="ja-JP" altLang="en-US" smtClean="0"/>
              <a:pPr/>
              <a:t>2014/9/8</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FA3C7B9C-158C-46A5-A10F-F9CEB55DD83D}" type="slidenum">
              <a:rPr kumimoji="1" lang="ja-JP" altLang="en-US" smtClean="0"/>
              <a:pPr/>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0" lang="ja-JP" altLang="en-US" smtClean="0"/>
              <a:t>マスタ タイトルの書式設定</a:t>
            </a:r>
            <a:endParaRPr kumimoji="0" lang="en-US"/>
          </a:p>
        </p:txBody>
      </p:sp>
      <p:sp>
        <p:nvSpPr>
          <p:cNvPr id="4" name="日付プレースホルダ 3"/>
          <p:cNvSpPr>
            <a:spLocks noGrp="1"/>
          </p:cNvSpPr>
          <p:nvPr>
            <p:ph type="dt" sz="half" idx="10"/>
          </p:nvPr>
        </p:nvSpPr>
        <p:spPr/>
        <p:txBody>
          <a:bodyPr/>
          <a:lstStyle/>
          <a:p>
            <a:fld id="{E1B9A970-249D-4816-B7FD-EE1EC90FD315}" type="datetime1">
              <a:rPr kumimoji="1" lang="ja-JP" altLang="en-US" smtClean="0"/>
              <a:pPr/>
              <a:t>2014/9/8</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FA3C7B9C-158C-46A5-A10F-F9CEB55DD83D}" type="slidenum">
              <a:rPr kumimoji="1" lang="ja-JP" altLang="en-US" smtClean="0"/>
              <a:pPr/>
              <a:t>‹#›</a:t>
            </a:fld>
            <a:endParaRPr kumimoji="1" lang="ja-JP" altLang="en-US"/>
          </a:p>
        </p:txBody>
      </p:sp>
      <p:sp>
        <p:nvSpPr>
          <p:cNvPr id="8" name="コンテンツ プレースホルダ 7"/>
          <p:cNvSpPr>
            <a:spLocks noGrp="1"/>
          </p:cNvSpPr>
          <p:nvPr>
            <p:ph sz="quarter" idx="1"/>
          </p:nvPr>
        </p:nvSpPr>
        <p:spPr>
          <a:xfrm>
            <a:off x="914400" y="1447800"/>
            <a:ext cx="7772400" cy="4572000"/>
          </a:xfrm>
        </p:spPr>
        <p:txBody>
          <a:bodyPr vert="horz"/>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セクション見出し">
    <p:bg>
      <p:bgRef idx="1003">
        <a:schemeClr val="bg1"/>
      </p:bgRef>
    </p:bg>
    <p:spTree>
      <p:nvGrpSpPr>
        <p:cNvPr id="1" name=""/>
        <p:cNvGrpSpPr/>
        <p:nvPr/>
      </p:nvGrpSpPr>
      <p:grpSpPr>
        <a:xfrm>
          <a:off x="0" y="0"/>
          <a:ext cx="0" cy="0"/>
          <a:chOff x="0" y="0"/>
          <a:chExt cx="0" cy="0"/>
        </a:xfrm>
      </p:grpSpPr>
      <p:sp>
        <p:nvSpPr>
          <p:cNvPr id="11" name="正方形/長方形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角丸四角形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タイトル 1"/>
          <p:cNvSpPr>
            <a:spLocks noGrp="1"/>
          </p:cNvSpPr>
          <p:nvPr>
            <p:ph type="title"/>
          </p:nvPr>
        </p:nvSpPr>
        <p:spPr>
          <a:xfrm>
            <a:off x="722313" y="952500"/>
            <a:ext cx="7772400" cy="1362075"/>
          </a:xfrm>
        </p:spPr>
        <p:txBody>
          <a:bodyPr anchor="b" anchorCtr="0"/>
          <a:lstStyle>
            <a:lvl1pPr algn="l">
              <a:buNone/>
              <a:defRPr sz="4000" b="0" cap="none"/>
            </a:lvl1pPr>
          </a:lstStyle>
          <a:p>
            <a:r>
              <a:rPr kumimoji="0" lang="ja-JP" altLang="en-US" smtClean="0"/>
              <a:t>マスタ タイトルの書式設定</a:t>
            </a:r>
            <a:endParaRPr kumimoji="0" lang="en-US"/>
          </a:p>
        </p:txBody>
      </p:sp>
      <p:sp>
        <p:nvSpPr>
          <p:cNvPr id="3" name="テキスト プレースホルダ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ja-JP" altLang="en-US" smtClean="0"/>
              <a:t>マスタ テキストの書式設定</a:t>
            </a:r>
          </a:p>
        </p:txBody>
      </p:sp>
      <p:sp>
        <p:nvSpPr>
          <p:cNvPr id="4" name="日付プレースホルダ 3"/>
          <p:cNvSpPr>
            <a:spLocks noGrp="1"/>
          </p:cNvSpPr>
          <p:nvPr>
            <p:ph type="dt" sz="half" idx="10"/>
          </p:nvPr>
        </p:nvSpPr>
        <p:spPr/>
        <p:txBody>
          <a:bodyPr/>
          <a:lstStyle/>
          <a:p>
            <a:fld id="{56C69FB8-0F68-480A-A1E0-8662202C9226}" type="datetime1">
              <a:rPr kumimoji="1" lang="ja-JP" altLang="en-US" smtClean="0"/>
              <a:pPr/>
              <a:t>2014/9/8</a:t>
            </a:fld>
            <a:endParaRPr kumimoji="1" lang="ja-JP" altLang="en-US"/>
          </a:p>
        </p:txBody>
      </p:sp>
      <p:sp>
        <p:nvSpPr>
          <p:cNvPr id="5" name="フッター プレースホルダ 4"/>
          <p:cNvSpPr>
            <a:spLocks noGrp="1"/>
          </p:cNvSpPr>
          <p:nvPr>
            <p:ph type="ftr" sz="quarter" idx="11"/>
          </p:nvPr>
        </p:nvSpPr>
        <p:spPr>
          <a:xfrm>
            <a:off x="800100" y="6172200"/>
            <a:ext cx="4000500" cy="457200"/>
          </a:xfrm>
        </p:spPr>
        <p:txBody>
          <a:bodyPr/>
          <a:lstStyle/>
          <a:p>
            <a:endParaRPr kumimoji="1" lang="ja-JP" altLang="en-US"/>
          </a:p>
        </p:txBody>
      </p:sp>
      <p:sp>
        <p:nvSpPr>
          <p:cNvPr id="7" name="正方形/長方形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正方形/長方形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正方形/長方形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スライド番号プレースホルダ 5"/>
          <p:cNvSpPr>
            <a:spLocks noGrp="1"/>
          </p:cNvSpPr>
          <p:nvPr>
            <p:ph type="sldNum" sz="quarter" idx="12"/>
          </p:nvPr>
        </p:nvSpPr>
        <p:spPr>
          <a:xfrm>
            <a:off x="146304" y="6208776"/>
            <a:ext cx="457200" cy="457200"/>
          </a:xfrm>
        </p:spPr>
        <p:txBody>
          <a:bodyPr/>
          <a:lstStyle/>
          <a:p>
            <a:fld id="{FA3C7B9C-158C-46A5-A10F-F9CEB55DD83D}" type="slidenum">
              <a:rPr kumimoji="1" lang="ja-JP" altLang="en-US" smtClean="0"/>
              <a:pPr/>
              <a:t>‹#›</a:t>
            </a:fld>
            <a:endParaRPr kumimoji="1" lang="ja-JP" alt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0" lang="ja-JP" altLang="en-US" smtClean="0"/>
              <a:t>マスタ タイトルの書式設定</a:t>
            </a:r>
            <a:endParaRPr kumimoji="0" lang="en-US"/>
          </a:p>
        </p:txBody>
      </p:sp>
      <p:sp>
        <p:nvSpPr>
          <p:cNvPr id="5" name="日付プレースホルダ 4"/>
          <p:cNvSpPr>
            <a:spLocks noGrp="1"/>
          </p:cNvSpPr>
          <p:nvPr>
            <p:ph type="dt" sz="half" idx="10"/>
          </p:nvPr>
        </p:nvSpPr>
        <p:spPr/>
        <p:txBody>
          <a:bodyPr/>
          <a:lstStyle/>
          <a:p>
            <a:fld id="{CCA748C6-5925-43C8-92BC-C4285DF846F3}" type="datetime1">
              <a:rPr kumimoji="1" lang="ja-JP" altLang="en-US" smtClean="0"/>
              <a:pPr/>
              <a:t>2014/9/8</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FA3C7B9C-158C-46A5-A10F-F9CEB55DD83D}" type="slidenum">
              <a:rPr kumimoji="1" lang="ja-JP" altLang="en-US" smtClean="0"/>
              <a:pPr/>
              <a:t>‹#›</a:t>
            </a:fld>
            <a:endParaRPr kumimoji="1" lang="ja-JP" altLang="en-US"/>
          </a:p>
        </p:txBody>
      </p:sp>
      <p:sp>
        <p:nvSpPr>
          <p:cNvPr id="9" name="コンテンツ プレースホルダ 8"/>
          <p:cNvSpPr>
            <a:spLocks noGrp="1"/>
          </p:cNvSpPr>
          <p:nvPr>
            <p:ph sz="quarter" idx="1"/>
          </p:nvPr>
        </p:nvSpPr>
        <p:spPr>
          <a:xfrm>
            <a:off x="914400" y="1447800"/>
            <a:ext cx="3749040" cy="4572000"/>
          </a:xfrm>
        </p:spPr>
        <p:txBody>
          <a:bodyPr vert="horz"/>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11" name="コンテンツ プレースホルダ 10"/>
          <p:cNvSpPr>
            <a:spLocks noGrp="1"/>
          </p:cNvSpPr>
          <p:nvPr>
            <p:ph sz="quarter" idx="2"/>
          </p:nvPr>
        </p:nvSpPr>
        <p:spPr>
          <a:xfrm>
            <a:off x="4933950" y="1447800"/>
            <a:ext cx="3749040" cy="4572000"/>
          </a:xfrm>
        </p:spPr>
        <p:txBody>
          <a:bodyPr vert="horz"/>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914400" y="273050"/>
            <a:ext cx="7772400" cy="1143000"/>
          </a:xfrm>
        </p:spPr>
        <p:txBody>
          <a:bodyPr anchor="b" anchorCtr="0"/>
          <a:lstStyle>
            <a:lvl1pPr>
              <a:defRPr/>
            </a:lvl1pPr>
          </a:lstStyle>
          <a:p>
            <a:r>
              <a:rPr kumimoji="0" lang="ja-JP" altLang="en-US" smtClean="0"/>
              <a:t>マスタ タイトルの書式設定</a:t>
            </a:r>
            <a:endParaRPr kumimoji="0" lang="en-US"/>
          </a:p>
        </p:txBody>
      </p:sp>
      <p:sp>
        <p:nvSpPr>
          <p:cNvPr id="3" name="テキスト プレースホルダ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ja-JP" altLang="en-US" smtClean="0"/>
              <a:t>マスタ テキストの書式設定</a:t>
            </a:r>
          </a:p>
        </p:txBody>
      </p:sp>
      <p:sp>
        <p:nvSpPr>
          <p:cNvPr id="4" name="テキスト プレースホルダ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ja-JP" altLang="en-US" smtClean="0"/>
              <a:t>マスタ テキストの書式設定</a:t>
            </a:r>
          </a:p>
        </p:txBody>
      </p:sp>
      <p:sp>
        <p:nvSpPr>
          <p:cNvPr id="7" name="日付プレースホルダ 6"/>
          <p:cNvSpPr>
            <a:spLocks noGrp="1"/>
          </p:cNvSpPr>
          <p:nvPr>
            <p:ph type="dt" sz="half" idx="10"/>
          </p:nvPr>
        </p:nvSpPr>
        <p:spPr/>
        <p:txBody>
          <a:bodyPr/>
          <a:lstStyle/>
          <a:p>
            <a:fld id="{F0CEA0F5-60ED-4C2C-A7BA-D77380E0FEFD}" type="datetime1">
              <a:rPr kumimoji="1" lang="ja-JP" altLang="en-US" smtClean="0"/>
              <a:pPr/>
              <a:t>2014/9/8</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FA3C7B9C-158C-46A5-A10F-F9CEB55DD83D}" type="slidenum">
              <a:rPr kumimoji="1" lang="ja-JP" altLang="en-US" smtClean="0"/>
              <a:pPr/>
              <a:t>‹#›</a:t>
            </a:fld>
            <a:endParaRPr kumimoji="1" lang="ja-JP" altLang="en-US"/>
          </a:p>
        </p:txBody>
      </p:sp>
      <p:sp>
        <p:nvSpPr>
          <p:cNvPr id="11" name="コンテンツ プレースホルダ 10"/>
          <p:cNvSpPr>
            <a:spLocks noGrp="1"/>
          </p:cNvSpPr>
          <p:nvPr>
            <p:ph sz="half" idx="2"/>
          </p:nvPr>
        </p:nvSpPr>
        <p:spPr>
          <a:xfrm>
            <a:off x="914400" y="2247900"/>
            <a:ext cx="3733800" cy="3886200"/>
          </a:xfrm>
        </p:spPr>
        <p:txBody>
          <a:bodyPr vert="horz"/>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13" name="コンテンツ プレースホルダ 12"/>
          <p:cNvSpPr>
            <a:spLocks noGrp="1"/>
          </p:cNvSpPr>
          <p:nvPr>
            <p:ph sz="half" idx="4"/>
          </p:nvPr>
        </p:nvSpPr>
        <p:spPr>
          <a:xfrm>
            <a:off x="4953000" y="2247900"/>
            <a:ext cx="3733800" cy="3886200"/>
          </a:xfrm>
        </p:spPr>
        <p:txBody>
          <a:bodyPr vert="horz"/>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0" lang="ja-JP" altLang="en-US" smtClean="0"/>
              <a:t>マスタ タイトルの書式設定</a:t>
            </a:r>
            <a:endParaRPr kumimoji="0" lang="en-US"/>
          </a:p>
        </p:txBody>
      </p:sp>
      <p:sp>
        <p:nvSpPr>
          <p:cNvPr id="3" name="日付プレースホルダ 2"/>
          <p:cNvSpPr>
            <a:spLocks noGrp="1"/>
          </p:cNvSpPr>
          <p:nvPr>
            <p:ph type="dt" sz="half" idx="10"/>
          </p:nvPr>
        </p:nvSpPr>
        <p:spPr/>
        <p:txBody>
          <a:bodyPr/>
          <a:lstStyle/>
          <a:p>
            <a:fld id="{6264333B-45D5-4D4B-8FFE-83525D103ECB}" type="datetime1">
              <a:rPr kumimoji="1" lang="ja-JP" altLang="en-US" smtClean="0"/>
              <a:pPr/>
              <a:t>2014/9/8</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FA3C7B9C-158C-46A5-A10F-F9CEB55DD83D}" type="slidenum">
              <a:rPr kumimoji="1" lang="ja-JP" altLang="en-US" smtClean="0"/>
              <a:pPr/>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2A17DC7D-042C-484F-ADC9-4E2C6C3285F3}" type="datetime1">
              <a:rPr kumimoji="1" lang="ja-JP" altLang="en-US" smtClean="0"/>
              <a:pPr/>
              <a:t>2014/9/8</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FA3C7B9C-158C-46A5-A10F-F9CEB55DD83D}" type="slidenum">
              <a:rPr kumimoji="1" lang="ja-JP" altLang="en-US" smtClean="0"/>
              <a:pPr/>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8" name="正方形/長方形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角丸四角形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タイトル 1"/>
          <p:cNvSpPr>
            <a:spLocks noGrp="1"/>
          </p:cNvSpPr>
          <p:nvPr>
            <p:ph type="title"/>
          </p:nvPr>
        </p:nvSpPr>
        <p:spPr>
          <a:xfrm>
            <a:off x="914400" y="273050"/>
            <a:ext cx="7772400" cy="1143000"/>
          </a:xfrm>
        </p:spPr>
        <p:txBody>
          <a:bodyPr anchor="b" anchorCtr="0"/>
          <a:lstStyle>
            <a:lvl1pPr algn="l">
              <a:buNone/>
              <a:defRPr sz="4000" b="0"/>
            </a:lvl1pPr>
          </a:lstStyle>
          <a:p>
            <a:r>
              <a:rPr kumimoji="0" lang="ja-JP" altLang="en-US" smtClean="0"/>
              <a:t>マスタ タイトルの書式設定</a:t>
            </a:r>
            <a:endParaRPr kumimoji="0" lang="en-US"/>
          </a:p>
        </p:txBody>
      </p:sp>
      <p:sp>
        <p:nvSpPr>
          <p:cNvPr id="3" name="テキスト プレースホルダ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ja-JP" altLang="en-US" smtClean="0"/>
              <a:t>マスタ テキストの書式設定</a:t>
            </a:r>
          </a:p>
        </p:txBody>
      </p:sp>
      <p:sp>
        <p:nvSpPr>
          <p:cNvPr id="5" name="日付プレースホルダ 4"/>
          <p:cNvSpPr>
            <a:spLocks noGrp="1"/>
          </p:cNvSpPr>
          <p:nvPr>
            <p:ph type="dt" sz="half" idx="10"/>
          </p:nvPr>
        </p:nvSpPr>
        <p:spPr/>
        <p:txBody>
          <a:bodyPr/>
          <a:lstStyle/>
          <a:p>
            <a:fld id="{9B31A5D0-88AD-49A4-85B0-3C12B4A6FF2A}" type="datetime1">
              <a:rPr kumimoji="1" lang="ja-JP" altLang="en-US" smtClean="0"/>
              <a:pPr/>
              <a:t>2014/9/8</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FA3C7B9C-158C-46A5-A10F-F9CEB55DD83D}" type="slidenum">
              <a:rPr kumimoji="1" lang="ja-JP" altLang="en-US" smtClean="0"/>
              <a:pPr/>
              <a:t>‹#›</a:t>
            </a:fld>
            <a:endParaRPr kumimoji="1" lang="ja-JP" altLang="en-US"/>
          </a:p>
        </p:txBody>
      </p:sp>
      <p:sp>
        <p:nvSpPr>
          <p:cNvPr id="11" name="コンテンツ プレースホルダ 10"/>
          <p:cNvSpPr>
            <a:spLocks noGrp="1"/>
          </p:cNvSpPr>
          <p:nvPr>
            <p:ph sz="quarter" idx="1"/>
          </p:nvPr>
        </p:nvSpPr>
        <p:spPr>
          <a:xfrm>
            <a:off x="2971800" y="1600200"/>
            <a:ext cx="5715000" cy="4495800"/>
          </a:xfrm>
        </p:spPr>
        <p:txBody>
          <a:bodyPr vert="horz"/>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ja-JP" altLang="en-US" smtClean="0"/>
              <a:t>マスタ タイトルの書式設定</a:t>
            </a:r>
            <a:endParaRPr kumimoji="0" lang="en-US"/>
          </a:p>
        </p:txBody>
      </p:sp>
      <p:sp>
        <p:nvSpPr>
          <p:cNvPr id="4" name="テキスト プレースホルダ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ja-JP" altLang="en-US" smtClean="0"/>
              <a:t>マスタ テキストの書式設定</a:t>
            </a:r>
          </a:p>
        </p:txBody>
      </p:sp>
      <p:sp>
        <p:nvSpPr>
          <p:cNvPr id="5" name="日付プレースホルダ 4"/>
          <p:cNvSpPr>
            <a:spLocks noGrp="1"/>
          </p:cNvSpPr>
          <p:nvPr>
            <p:ph type="dt" sz="half" idx="10"/>
          </p:nvPr>
        </p:nvSpPr>
        <p:spPr/>
        <p:txBody>
          <a:bodyPr/>
          <a:lstStyle/>
          <a:p>
            <a:fld id="{C9EA594B-58D5-4780-8D19-2BC6F88CCF4A}" type="datetime1">
              <a:rPr kumimoji="1" lang="ja-JP" altLang="en-US" smtClean="0"/>
              <a:pPr/>
              <a:t>2014/9/8</a:t>
            </a:fld>
            <a:endParaRPr kumimoji="1" lang="ja-JP" altLang="en-US"/>
          </a:p>
        </p:txBody>
      </p:sp>
      <p:sp>
        <p:nvSpPr>
          <p:cNvPr id="6" name="フッター プレースホルダ 5"/>
          <p:cNvSpPr>
            <a:spLocks noGrp="1"/>
          </p:cNvSpPr>
          <p:nvPr>
            <p:ph type="ftr" sz="quarter" idx="11"/>
          </p:nvPr>
        </p:nvSpPr>
        <p:spPr>
          <a:xfrm>
            <a:off x="914400" y="6172200"/>
            <a:ext cx="3886200" cy="457200"/>
          </a:xfrm>
        </p:spPr>
        <p:txBody>
          <a:bodyPr/>
          <a:lstStyle/>
          <a:p>
            <a:endParaRPr kumimoji="1" lang="ja-JP" altLang="en-US"/>
          </a:p>
        </p:txBody>
      </p:sp>
      <p:sp>
        <p:nvSpPr>
          <p:cNvPr id="7" name="スライド番号プレースホルダ 6"/>
          <p:cNvSpPr>
            <a:spLocks noGrp="1"/>
          </p:cNvSpPr>
          <p:nvPr>
            <p:ph type="sldNum" sz="quarter" idx="12"/>
          </p:nvPr>
        </p:nvSpPr>
        <p:spPr>
          <a:xfrm>
            <a:off x="146304" y="6208776"/>
            <a:ext cx="457200" cy="457200"/>
          </a:xfrm>
        </p:spPr>
        <p:txBody>
          <a:bodyPr/>
          <a:lstStyle/>
          <a:p>
            <a:fld id="{FA3C7B9C-158C-46A5-A10F-F9CEB55DD83D}" type="slidenum">
              <a:rPr kumimoji="1" lang="ja-JP" altLang="en-US" smtClean="0"/>
              <a:pPr/>
              <a:t>‹#›</a:t>
            </a:fld>
            <a:endParaRPr kumimoji="1" lang="ja-JP" altLang="en-US"/>
          </a:p>
        </p:txBody>
      </p:sp>
      <p:sp>
        <p:nvSpPr>
          <p:cNvPr id="11" name="正方形/長方形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正方形/長方形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正方形/長方形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図プレースホルダ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ja-JP" altLang="en-US" smtClean="0"/>
              <a:t>アイコンをクリックして図を追加</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正方形/長方形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角丸四角形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タイトル プレースホルダ 21"/>
          <p:cNvSpPr>
            <a:spLocks noGrp="1"/>
          </p:cNvSpPr>
          <p:nvPr>
            <p:ph type="title"/>
          </p:nvPr>
        </p:nvSpPr>
        <p:spPr>
          <a:xfrm>
            <a:off x="914400" y="274638"/>
            <a:ext cx="7772400" cy="1143000"/>
          </a:xfrm>
          <a:prstGeom prst="rect">
            <a:avLst/>
          </a:prstGeom>
        </p:spPr>
        <p:txBody>
          <a:bodyPr bIns="91440" anchor="b" anchorCtr="0">
            <a:normAutofit/>
          </a:bodyPr>
          <a:lstStyle/>
          <a:p>
            <a:r>
              <a:rPr kumimoji="0" lang="ja-JP" altLang="en-US" smtClean="0"/>
              <a:t>マスタ タイトルの書式設定</a:t>
            </a:r>
            <a:endParaRPr kumimoji="0" lang="en-US"/>
          </a:p>
        </p:txBody>
      </p:sp>
      <p:sp>
        <p:nvSpPr>
          <p:cNvPr id="13" name="テキスト プレースホルダ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ja-JP" altLang="en-US" smtClean="0"/>
              <a:t>マスタ テキストの書式設定</a:t>
            </a:r>
          </a:p>
          <a:p>
            <a:pPr lvl="1" eaLnBrk="1" latinLnBrk="0" hangingPunct="1"/>
            <a:r>
              <a:rPr kumimoji="0" lang="ja-JP" altLang="en-US" smtClean="0"/>
              <a:t>第 </a:t>
            </a:r>
            <a:r>
              <a:rPr kumimoji="0" lang="en-US" altLang="ja-JP" smtClean="0"/>
              <a:t>2 </a:t>
            </a:r>
            <a:r>
              <a:rPr kumimoji="0" lang="ja-JP" altLang="en-US" smtClean="0"/>
              <a:t>レベル</a:t>
            </a:r>
          </a:p>
          <a:p>
            <a:pPr lvl="2" eaLnBrk="1" latinLnBrk="0" hangingPunct="1"/>
            <a:r>
              <a:rPr kumimoji="0" lang="ja-JP" altLang="en-US" smtClean="0"/>
              <a:t>第 </a:t>
            </a:r>
            <a:r>
              <a:rPr kumimoji="0" lang="en-US" altLang="ja-JP" smtClean="0"/>
              <a:t>3 </a:t>
            </a:r>
            <a:r>
              <a:rPr kumimoji="0" lang="ja-JP" altLang="en-US" smtClean="0"/>
              <a:t>レベル</a:t>
            </a:r>
          </a:p>
          <a:p>
            <a:pPr lvl="3" eaLnBrk="1" latinLnBrk="0" hangingPunct="1"/>
            <a:r>
              <a:rPr kumimoji="0" lang="ja-JP" altLang="en-US" smtClean="0"/>
              <a:t>第 </a:t>
            </a:r>
            <a:r>
              <a:rPr kumimoji="0" lang="en-US" altLang="ja-JP" smtClean="0"/>
              <a:t>4 </a:t>
            </a:r>
            <a:r>
              <a:rPr kumimoji="0" lang="ja-JP" altLang="en-US" smtClean="0"/>
              <a:t>レベル</a:t>
            </a:r>
          </a:p>
          <a:p>
            <a:pPr lvl="4" eaLnBrk="1" latinLnBrk="0" hangingPunct="1"/>
            <a:r>
              <a:rPr kumimoji="0" lang="ja-JP" altLang="en-US" smtClean="0"/>
              <a:t>第 </a:t>
            </a:r>
            <a:r>
              <a:rPr kumimoji="0" lang="en-US" altLang="ja-JP" smtClean="0"/>
              <a:t>5 </a:t>
            </a:r>
            <a:r>
              <a:rPr kumimoji="0" lang="ja-JP" altLang="en-US" smtClean="0"/>
              <a:t>レベル</a:t>
            </a:r>
            <a:endParaRPr kumimoji="0" lang="en-US"/>
          </a:p>
        </p:txBody>
      </p:sp>
      <p:sp>
        <p:nvSpPr>
          <p:cNvPr id="14" name="日付プレースホルダ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B8B45E23-FF8D-49BE-A518-9C711D6B224A}" type="datetime1">
              <a:rPr kumimoji="1" lang="ja-JP" altLang="en-US" smtClean="0"/>
              <a:pPr/>
              <a:t>2014/9/8</a:t>
            </a:fld>
            <a:endParaRPr kumimoji="1" lang="ja-JP" altLang="en-US"/>
          </a:p>
        </p:txBody>
      </p:sp>
      <p:sp>
        <p:nvSpPr>
          <p:cNvPr id="3" name="フッター プレースホルダ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kumimoji="1" lang="ja-JP" altLang="en-US"/>
          </a:p>
        </p:txBody>
      </p:sp>
      <p:sp>
        <p:nvSpPr>
          <p:cNvPr id="23" name="スライド番号プレースホルダ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FA3C7B9C-158C-46A5-A10F-F9CEB55DD83D}" type="slidenum">
              <a:rPr kumimoji="1" lang="ja-JP" altLang="en-US" smtClean="0"/>
              <a:pPr/>
              <a:t>‹#›</a:t>
            </a:fld>
            <a:endParaRPr kumimoji="1" lang="ja-JP" altLang="en-US"/>
          </a:p>
        </p:txBody>
      </p:sp>
    </p:spTree>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hf hdr="0" ftr="0" dt="0"/>
  <p:txStyles>
    <p:titleStyle>
      <a:lvl1pPr algn="l" rtl="0" eaLnBrk="1" latinLnBrk="0" hangingPunct="1">
        <a:spcBef>
          <a:spcPct val="0"/>
        </a:spcBef>
        <a:buNone/>
        <a:defRPr kumimoji="1"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1"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1"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1"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1"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1"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1"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1"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1"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1" sz="1800" kern="1200">
          <a:solidFill>
            <a:schemeClr val="tx1"/>
          </a:solidFill>
          <a:latin typeface="+mn-lt"/>
          <a:ea typeface="+mn-ea"/>
          <a:cs typeface="+mn-cs"/>
        </a:defRPr>
      </a:lvl9pPr>
    </p:bodyStyle>
    <p:otherStyle>
      <a:lvl1pPr marL="0" algn="l" rtl="0" eaLnBrk="1" latinLnBrk="0" hangingPunct="1">
        <a:defRPr kumimoji="1" kern="1200">
          <a:solidFill>
            <a:schemeClr val="tx1"/>
          </a:solidFill>
          <a:latin typeface="+mn-lt"/>
          <a:ea typeface="+mn-ea"/>
          <a:cs typeface="+mn-cs"/>
        </a:defRPr>
      </a:lvl1pPr>
      <a:lvl2pPr marL="457200" algn="l" rtl="0" eaLnBrk="1" latinLnBrk="0" hangingPunct="1">
        <a:defRPr kumimoji="1" kern="1200">
          <a:solidFill>
            <a:schemeClr val="tx1"/>
          </a:solidFill>
          <a:latin typeface="+mn-lt"/>
          <a:ea typeface="+mn-ea"/>
          <a:cs typeface="+mn-cs"/>
        </a:defRPr>
      </a:lvl2pPr>
      <a:lvl3pPr marL="914400" algn="l" rtl="0" eaLnBrk="1" latinLnBrk="0" hangingPunct="1">
        <a:defRPr kumimoji="1" kern="1200">
          <a:solidFill>
            <a:schemeClr val="tx1"/>
          </a:solidFill>
          <a:latin typeface="+mn-lt"/>
          <a:ea typeface="+mn-ea"/>
          <a:cs typeface="+mn-cs"/>
        </a:defRPr>
      </a:lvl3pPr>
      <a:lvl4pPr marL="1371600" algn="l" rtl="0" eaLnBrk="1" latinLnBrk="0" hangingPunct="1">
        <a:defRPr kumimoji="1" kern="1200">
          <a:solidFill>
            <a:schemeClr val="tx1"/>
          </a:solidFill>
          <a:latin typeface="+mn-lt"/>
          <a:ea typeface="+mn-ea"/>
          <a:cs typeface="+mn-cs"/>
        </a:defRPr>
      </a:lvl4pPr>
      <a:lvl5pPr marL="1828800" algn="l" rtl="0" eaLnBrk="1" latinLnBrk="0" hangingPunct="1">
        <a:defRPr kumimoji="1" kern="1200">
          <a:solidFill>
            <a:schemeClr val="tx1"/>
          </a:solidFill>
          <a:latin typeface="+mn-lt"/>
          <a:ea typeface="+mn-ea"/>
          <a:cs typeface="+mn-cs"/>
        </a:defRPr>
      </a:lvl5pPr>
      <a:lvl6pPr marL="2286000" algn="l" rtl="0" eaLnBrk="1" latinLnBrk="0" hangingPunct="1">
        <a:defRPr kumimoji="1" kern="1200">
          <a:solidFill>
            <a:schemeClr val="tx1"/>
          </a:solidFill>
          <a:latin typeface="+mn-lt"/>
          <a:ea typeface="+mn-ea"/>
          <a:cs typeface="+mn-cs"/>
        </a:defRPr>
      </a:lvl6pPr>
      <a:lvl7pPr marL="2743200" algn="l" rtl="0" eaLnBrk="1" latinLnBrk="0" hangingPunct="1">
        <a:defRPr kumimoji="1" kern="1200">
          <a:solidFill>
            <a:schemeClr val="tx1"/>
          </a:solidFill>
          <a:latin typeface="+mn-lt"/>
          <a:ea typeface="+mn-ea"/>
          <a:cs typeface="+mn-cs"/>
        </a:defRPr>
      </a:lvl7pPr>
      <a:lvl8pPr marL="3200400" algn="l" rtl="0" eaLnBrk="1" latinLnBrk="0" hangingPunct="1">
        <a:defRPr kumimoji="1" kern="1200">
          <a:solidFill>
            <a:schemeClr val="tx1"/>
          </a:solidFill>
          <a:latin typeface="+mn-lt"/>
          <a:ea typeface="+mn-ea"/>
          <a:cs typeface="+mn-cs"/>
        </a:defRPr>
      </a:lvl8pPr>
      <a:lvl9pPr marL="3657600" algn="l" rtl="0" eaLnBrk="1" latinLnBrk="0" hangingPunct="1">
        <a:defRPr kumimoji="1"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正方形/長方形 3"/>
          <p:cNvSpPr/>
          <p:nvPr/>
        </p:nvSpPr>
        <p:spPr>
          <a:xfrm>
            <a:off x="486445" y="1484784"/>
            <a:ext cx="8280920" cy="1944216"/>
          </a:xfrm>
          <a:prstGeom prst="rect">
            <a:avLst/>
          </a:prstGeom>
          <a:noFill/>
          <a:ln>
            <a:noFill/>
          </a:ln>
        </p:spPr>
        <p:style>
          <a:lnRef idx="2">
            <a:schemeClr val="dk1"/>
          </a:lnRef>
          <a:fillRef idx="1">
            <a:schemeClr val="lt1"/>
          </a:fillRef>
          <a:effectRef idx="0">
            <a:schemeClr val="dk1"/>
          </a:effectRef>
          <a:fontRef idx="minor">
            <a:schemeClr val="dk1"/>
          </a:fontRef>
        </p:style>
        <p:txBody>
          <a:bodyPr rtlCol="0" anchor="ctr"/>
          <a:lstStyle/>
          <a:p>
            <a:pPr algn="ctr">
              <a:lnSpc>
                <a:spcPct val="200000"/>
              </a:lnSpc>
            </a:pPr>
            <a:endParaRPr kumimoji="1" lang="en-US" altLang="ja-JP" sz="3200" dirty="0" smtClean="0">
              <a:latin typeface="HGｺﾞｼｯｸE" pitchFamily="49" charset="-128"/>
              <a:ea typeface="HGｺﾞｼｯｸE" pitchFamily="49" charset="-128"/>
            </a:endParaRPr>
          </a:p>
          <a:p>
            <a:pPr algn="ctr">
              <a:lnSpc>
                <a:spcPct val="200000"/>
              </a:lnSpc>
            </a:pPr>
            <a:r>
              <a:rPr kumimoji="1" lang="ja-JP" altLang="en-US" sz="3200" dirty="0" smtClean="0">
                <a:latin typeface="HGｺﾞｼｯｸE" pitchFamily="49" charset="-128"/>
                <a:ea typeface="HGｺﾞｼｯｸE" pitchFamily="49" charset="-128"/>
              </a:rPr>
              <a:t>公募制度の</a:t>
            </a:r>
            <a:r>
              <a:rPr lang="ja-JP" altLang="en-US" sz="3200" dirty="0" smtClean="0">
                <a:latin typeface="HGｺﾞｼｯｸE" pitchFamily="49" charset="-128"/>
                <a:ea typeface="HGｺﾞｼｯｸE" pitchFamily="49" charset="-128"/>
              </a:rPr>
              <a:t>今後の方向性</a:t>
            </a:r>
            <a:r>
              <a:rPr kumimoji="1" lang="ja-JP" altLang="en-US" sz="3200" dirty="0" smtClean="0">
                <a:latin typeface="HGｺﾞｼｯｸE" pitchFamily="49" charset="-128"/>
                <a:ea typeface="HGｺﾞｼｯｸE" pitchFamily="49" charset="-128"/>
              </a:rPr>
              <a:t>について</a:t>
            </a:r>
            <a:r>
              <a:rPr kumimoji="1" lang="en-US" altLang="ja-JP" sz="3200" dirty="0" smtClean="0">
                <a:latin typeface="HGｺﾞｼｯｸE" pitchFamily="49" charset="-128"/>
                <a:ea typeface="HGｺﾞｼｯｸE" pitchFamily="49" charset="-128"/>
              </a:rPr>
              <a:t>(</a:t>
            </a:r>
            <a:r>
              <a:rPr lang="ja-JP" altLang="en-US" sz="3200" dirty="0" smtClean="0">
                <a:latin typeface="HGｺﾞｼｯｸE" pitchFamily="49" charset="-128"/>
                <a:ea typeface="HGｺﾞｼｯｸE" pitchFamily="49" charset="-128"/>
              </a:rPr>
              <a:t>概要</a:t>
            </a:r>
            <a:r>
              <a:rPr kumimoji="1" lang="en-US" altLang="ja-JP" sz="3200" dirty="0" smtClean="0">
                <a:latin typeface="HGｺﾞｼｯｸE" pitchFamily="49" charset="-128"/>
                <a:ea typeface="HGｺﾞｼｯｸE" pitchFamily="49" charset="-128"/>
              </a:rPr>
              <a:t>)</a:t>
            </a:r>
          </a:p>
          <a:p>
            <a:pPr algn="ctr">
              <a:lnSpc>
                <a:spcPct val="200000"/>
              </a:lnSpc>
            </a:pPr>
            <a:r>
              <a:rPr lang="ja-JP" altLang="en-US" sz="3200" dirty="0" smtClean="0">
                <a:latin typeface="HGｺﾞｼｯｸE" pitchFamily="49" charset="-128"/>
                <a:ea typeface="HGｺﾞｼｯｸE" pitchFamily="49" charset="-128"/>
              </a:rPr>
              <a:t>（案）</a:t>
            </a:r>
            <a:endParaRPr lang="ja-JP" altLang="en-US" sz="3200" dirty="0" smtClean="0">
              <a:solidFill>
                <a:schemeClr val="bg1"/>
              </a:solidFill>
              <a:latin typeface="ＭＳ ゴシック" panose="020B0609070205080204" pitchFamily="49" charset="-128"/>
              <a:ea typeface="ＭＳ ゴシック" panose="020B0609070205080204" pitchFamily="49" charset="-128"/>
            </a:endParaRPr>
          </a:p>
          <a:p>
            <a:pPr algn="ctr">
              <a:lnSpc>
                <a:spcPct val="200000"/>
              </a:lnSpc>
            </a:pPr>
            <a:endParaRPr kumimoji="1" lang="ja-JP" altLang="en-US" sz="3200" dirty="0" smtClean="0">
              <a:latin typeface="HGｺﾞｼｯｸE" pitchFamily="49" charset="-128"/>
              <a:ea typeface="HGｺﾞｼｯｸE" pitchFamily="49" charset="-128"/>
            </a:endParaRPr>
          </a:p>
          <a:p>
            <a:pPr algn="ctr"/>
            <a:r>
              <a:rPr lang="ja-JP" altLang="en-US" sz="3200" dirty="0" smtClean="0"/>
              <a:t>　　　</a:t>
            </a:r>
            <a:endParaRPr kumimoji="1" lang="ja-JP" altLang="en-US" sz="3200" dirty="0"/>
          </a:p>
        </p:txBody>
      </p:sp>
      <p:sp>
        <p:nvSpPr>
          <p:cNvPr id="5" name="正方形/長方形 4"/>
          <p:cNvSpPr/>
          <p:nvPr/>
        </p:nvSpPr>
        <p:spPr>
          <a:xfrm>
            <a:off x="3059832" y="4443216"/>
            <a:ext cx="3015262" cy="504056"/>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pPr lvl="0" algn="ctr"/>
            <a:r>
              <a:rPr lang="ja-JP" altLang="en-US" sz="2400" b="1" dirty="0" smtClean="0">
                <a:solidFill>
                  <a:schemeClr val="tx1"/>
                </a:solidFill>
                <a:latin typeface="ＭＳ ゴシック" panose="020B0609070205080204" pitchFamily="49" charset="-128"/>
                <a:ea typeface="ＭＳ ゴシック" panose="020B0609070205080204" pitchFamily="49" charset="-128"/>
              </a:rPr>
              <a:t>平成</a:t>
            </a:r>
            <a:r>
              <a:rPr lang="en-US" altLang="ja-JP" sz="2400" b="1" dirty="0" smtClean="0">
                <a:solidFill>
                  <a:schemeClr val="tx1"/>
                </a:solidFill>
                <a:latin typeface="ＭＳ ゴシック" panose="020B0609070205080204" pitchFamily="49" charset="-128"/>
                <a:ea typeface="ＭＳ ゴシック" panose="020B0609070205080204" pitchFamily="49" charset="-128"/>
              </a:rPr>
              <a:t>26</a:t>
            </a:r>
            <a:r>
              <a:rPr lang="ja-JP" altLang="en-US" sz="2400" b="1" dirty="0" smtClean="0">
                <a:solidFill>
                  <a:schemeClr val="tx1"/>
                </a:solidFill>
                <a:latin typeface="ＭＳ ゴシック" panose="020B0609070205080204" pitchFamily="49" charset="-128"/>
                <a:ea typeface="ＭＳ ゴシック" panose="020B0609070205080204" pitchFamily="49" charset="-128"/>
              </a:rPr>
              <a:t>年</a:t>
            </a:r>
            <a:r>
              <a:rPr lang="en-US" altLang="ja-JP" sz="2400" b="1" dirty="0" smtClean="0">
                <a:solidFill>
                  <a:schemeClr val="tx1"/>
                </a:solidFill>
                <a:latin typeface="ＭＳ ゴシック" panose="020B0609070205080204" pitchFamily="49" charset="-128"/>
                <a:ea typeface="ＭＳ ゴシック" panose="020B0609070205080204" pitchFamily="49" charset="-128"/>
              </a:rPr>
              <a:t>9</a:t>
            </a:r>
            <a:r>
              <a:rPr lang="ja-JP" altLang="en-US" sz="2400" b="1" dirty="0" smtClean="0">
                <a:solidFill>
                  <a:schemeClr val="tx1"/>
                </a:solidFill>
                <a:latin typeface="ＭＳ ゴシック" panose="020B0609070205080204" pitchFamily="49" charset="-128"/>
                <a:ea typeface="ＭＳ ゴシック" panose="020B0609070205080204" pitchFamily="49" charset="-128"/>
              </a:rPr>
              <a:t>月</a:t>
            </a:r>
            <a:r>
              <a:rPr lang="ja-JP" altLang="en-US" sz="2400" b="1" dirty="0" smtClean="0">
                <a:solidFill>
                  <a:schemeClr val="tx1"/>
                </a:solidFill>
              </a:rPr>
              <a:t>　　　</a:t>
            </a:r>
            <a:endParaRPr kumimoji="1" lang="ja-JP" altLang="en-US" sz="2400" b="1" dirty="0">
              <a:solidFill>
                <a:schemeClr val="tx1"/>
              </a:solidFill>
            </a:endParaRPr>
          </a:p>
        </p:txBody>
      </p:sp>
      <p:sp>
        <p:nvSpPr>
          <p:cNvPr id="6" name="正方形/長方形 5"/>
          <p:cNvSpPr/>
          <p:nvPr/>
        </p:nvSpPr>
        <p:spPr>
          <a:xfrm>
            <a:off x="1278533" y="5301208"/>
            <a:ext cx="6696744" cy="792088"/>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pPr lvl="0" algn="ctr"/>
            <a:r>
              <a:rPr lang="ja-JP" altLang="en-US" sz="2800" b="1" dirty="0" smtClean="0">
                <a:solidFill>
                  <a:schemeClr val="tx1"/>
                </a:solidFill>
                <a:latin typeface="ＭＳ ゴシック" panose="020B0609070205080204" pitchFamily="49" charset="-128"/>
                <a:ea typeface="ＭＳ ゴシック" panose="020B0609070205080204" pitchFamily="49" charset="-128"/>
              </a:rPr>
              <a:t>大阪府</a:t>
            </a:r>
            <a:r>
              <a:rPr lang="ja-JP" altLang="en-US" sz="2800" b="1" dirty="0">
                <a:solidFill>
                  <a:schemeClr val="tx1"/>
                </a:solidFill>
                <a:latin typeface="ＭＳ ゴシック" panose="020B0609070205080204" pitchFamily="49" charset="-128"/>
                <a:ea typeface="ＭＳ ゴシック" panose="020B0609070205080204" pitchFamily="49" charset="-128"/>
              </a:rPr>
              <a:t>公募制度のあり方検討</a:t>
            </a:r>
            <a:r>
              <a:rPr lang="ja-JP" altLang="en-US" sz="2800" b="1" dirty="0" smtClean="0">
                <a:solidFill>
                  <a:schemeClr val="tx1"/>
                </a:solidFill>
                <a:latin typeface="ＭＳ ゴシック" panose="020B0609070205080204" pitchFamily="49" charset="-128"/>
                <a:ea typeface="ＭＳ ゴシック" panose="020B0609070205080204" pitchFamily="49" charset="-128"/>
              </a:rPr>
              <a:t>チーム</a:t>
            </a:r>
            <a:r>
              <a:rPr lang="ja-JP" altLang="en-US" sz="2800" b="1" dirty="0" smtClean="0">
                <a:solidFill>
                  <a:schemeClr val="tx1"/>
                </a:solidFill>
              </a:rPr>
              <a:t>　　　</a:t>
            </a:r>
            <a:endParaRPr kumimoji="1" lang="ja-JP" altLang="en-US" sz="2800" b="1" dirty="0">
              <a:solidFill>
                <a:schemeClr val="tx1"/>
              </a:solidFill>
            </a:endParaRPr>
          </a:p>
        </p:txBody>
      </p:sp>
    </p:spTree>
    <p:extLst>
      <p:ext uri="{BB962C8B-B14F-4D97-AF65-F5344CB8AC3E}">
        <p14:creationId xmlns:p14="http://schemas.microsoft.com/office/powerpoint/2010/main" val="99296164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45620" y="116632"/>
            <a:ext cx="8820000" cy="540000"/>
          </a:xfrm>
        </p:spPr>
        <p:style>
          <a:lnRef idx="2">
            <a:schemeClr val="dk1">
              <a:shade val="50000"/>
            </a:schemeClr>
          </a:lnRef>
          <a:fillRef idx="1">
            <a:schemeClr val="dk1"/>
          </a:fillRef>
          <a:effectRef idx="0">
            <a:schemeClr val="dk1"/>
          </a:effectRef>
          <a:fontRef idx="minor">
            <a:schemeClr val="lt1"/>
          </a:fontRef>
        </p:style>
        <p:txBody>
          <a:bodyPr>
            <a:noAutofit/>
          </a:bodyPr>
          <a:lstStyle/>
          <a:p>
            <a:r>
              <a:rPr lang="ja-JP" altLang="en-US" sz="2400" dirty="0" smtClean="0">
                <a:solidFill>
                  <a:schemeClr val="bg1"/>
                </a:solidFill>
              </a:rPr>
              <a:t>１ はじめに</a:t>
            </a:r>
            <a:endParaRPr kumimoji="1" lang="ja-JP" altLang="en-US" sz="2400" dirty="0">
              <a:solidFill>
                <a:schemeClr val="bg1"/>
              </a:solidFill>
            </a:endParaRPr>
          </a:p>
        </p:txBody>
      </p:sp>
      <p:sp>
        <p:nvSpPr>
          <p:cNvPr id="7" name="角丸四角形 6"/>
          <p:cNvSpPr/>
          <p:nvPr/>
        </p:nvSpPr>
        <p:spPr>
          <a:xfrm>
            <a:off x="179512" y="908721"/>
            <a:ext cx="8784976" cy="5553016"/>
          </a:xfrm>
          <a:prstGeom prst="roundRect">
            <a:avLst>
              <a:gd name="adj" fmla="val 4546"/>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lvl="0">
              <a:buFont typeface="Wingdings" pitchFamily="2" charset="2"/>
              <a:buChar char="Ø"/>
            </a:pPr>
            <a:endParaRPr lang="en-US" altLang="ja-JP" sz="1800" dirty="0" smtClean="0">
              <a:solidFill>
                <a:schemeClr val="tx1"/>
              </a:solidFill>
              <a:latin typeface="HG丸ｺﾞｼｯｸM-PRO" panose="020F0600000000000000" pitchFamily="50" charset="-128"/>
              <a:ea typeface="HG丸ｺﾞｼｯｸM-PRO" panose="020F0600000000000000" pitchFamily="50" charset="-128"/>
            </a:endParaRPr>
          </a:p>
          <a:p>
            <a:pPr lvl="0"/>
            <a:endParaRPr lang="en-US" altLang="ja-JP" sz="1800" dirty="0" smtClean="0">
              <a:solidFill>
                <a:schemeClr val="tx1"/>
              </a:solidFill>
              <a:latin typeface="HG丸ｺﾞｼｯｸM-PRO" panose="020F0600000000000000" pitchFamily="50" charset="-128"/>
              <a:ea typeface="HG丸ｺﾞｼｯｸM-PRO" panose="020F0600000000000000" pitchFamily="50" charset="-128"/>
            </a:endParaRPr>
          </a:p>
          <a:p>
            <a:pPr lvl="0">
              <a:buFont typeface="Wingdings" pitchFamily="2" charset="2"/>
              <a:buChar char="Ø"/>
            </a:pPr>
            <a:r>
              <a:rPr lang="ja-JP" altLang="en-US" sz="1800" dirty="0">
                <a:solidFill>
                  <a:schemeClr val="tx1"/>
                </a:solidFill>
                <a:latin typeface="HG丸ｺﾞｼｯｸM-PRO" panose="020F0600000000000000" pitchFamily="50" charset="-128"/>
                <a:ea typeface="HG丸ｺﾞｼｯｸM-PRO" panose="020F0600000000000000" pitchFamily="50" charset="-128"/>
              </a:rPr>
              <a:t> </a:t>
            </a:r>
            <a:r>
              <a:rPr lang="ja-JP" altLang="en-US" sz="1800" dirty="0" smtClean="0">
                <a:solidFill>
                  <a:schemeClr val="tx1"/>
                </a:solidFill>
                <a:latin typeface="HG丸ｺﾞｼｯｸM-PRO" panose="020F0600000000000000" pitchFamily="50" charset="-128"/>
                <a:ea typeface="HG丸ｺﾞｼｯｸM-PRO" panose="020F0600000000000000" pitchFamily="50" charset="-128"/>
              </a:rPr>
              <a:t>行政の高度化、多様化、グローバル化などが進展していく中、これらの時代の</a:t>
            </a:r>
            <a:endParaRPr lang="en-US" altLang="ja-JP" sz="1800" dirty="0" smtClean="0">
              <a:solidFill>
                <a:schemeClr val="tx1"/>
              </a:solidFill>
              <a:latin typeface="HG丸ｺﾞｼｯｸM-PRO" panose="020F0600000000000000" pitchFamily="50" charset="-128"/>
              <a:ea typeface="HG丸ｺﾞｼｯｸM-PRO" panose="020F0600000000000000" pitchFamily="50" charset="-128"/>
            </a:endParaRPr>
          </a:p>
          <a:p>
            <a:pPr lvl="0"/>
            <a:r>
              <a:rPr lang="ja-JP" altLang="en-US" sz="1800" dirty="0" smtClean="0">
                <a:solidFill>
                  <a:schemeClr val="tx1"/>
                </a:solidFill>
                <a:latin typeface="HG丸ｺﾞｼｯｸM-PRO" panose="020F0600000000000000" pitchFamily="50" charset="-128"/>
                <a:ea typeface="HG丸ｺﾞｼｯｸM-PRO" panose="020F0600000000000000" pitchFamily="50" charset="-128"/>
              </a:rPr>
              <a:t>  変化に的確に対応し、府民が期待する行政を遂行していく必要があること</a:t>
            </a:r>
            <a:r>
              <a:rPr lang="ja-JP" altLang="en-US" sz="1800" dirty="0">
                <a:solidFill>
                  <a:schemeClr val="tx1"/>
                </a:solidFill>
                <a:latin typeface="HG丸ｺﾞｼｯｸM-PRO" panose="020F0600000000000000" pitchFamily="50" charset="-128"/>
                <a:ea typeface="HG丸ｺﾞｼｯｸM-PRO" panose="020F0600000000000000" pitchFamily="50" charset="-128"/>
              </a:rPr>
              <a:t>から</a:t>
            </a:r>
            <a:r>
              <a:rPr lang="ja-JP" altLang="en-US" sz="1800" dirty="0" smtClean="0">
                <a:solidFill>
                  <a:schemeClr val="tx1"/>
                </a:solidFill>
                <a:latin typeface="HG丸ｺﾞｼｯｸM-PRO" panose="020F0600000000000000" pitchFamily="50" charset="-128"/>
                <a:ea typeface="HG丸ｺﾞｼｯｸM-PRO" panose="020F0600000000000000" pitchFamily="50" charset="-128"/>
              </a:rPr>
              <a:t>、 </a:t>
            </a:r>
            <a:endParaRPr lang="en-US" altLang="ja-JP" sz="1800" dirty="0" smtClean="0">
              <a:solidFill>
                <a:schemeClr val="tx1"/>
              </a:solidFill>
              <a:latin typeface="HG丸ｺﾞｼｯｸM-PRO" panose="020F0600000000000000" pitchFamily="50" charset="-128"/>
              <a:ea typeface="HG丸ｺﾞｼｯｸM-PRO" panose="020F0600000000000000" pitchFamily="50" charset="-128"/>
            </a:endParaRPr>
          </a:p>
          <a:p>
            <a:pPr lvl="0"/>
            <a:r>
              <a:rPr lang="en-US" altLang="ja-JP" sz="1800" dirty="0">
                <a:solidFill>
                  <a:schemeClr val="tx1"/>
                </a:solidFill>
                <a:latin typeface="HG丸ｺﾞｼｯｸM-PRO" panose="020F0600000000000000" pitchFamily="50" charset="-128"/>
                <a:ea typeface="HG丸ｺﾞｼｯｸM-PRO" panose="020F0600000000000000" pitchFamily="50" charset="-128"/>
              </a:rPr>
              <a:t> </a:t>
            </a:r>
            <a:r>
              <a:rPr lang="en-US" altLang="ja-JP" sz="1800" dirty="0" smtClean="0">
                <a:solidFill>
                  <a:schemeClr val="tx1"/>
                </a:solidFill>
                <a:latin typeface="HG丸ｺﾞｼｯｸM-PRO" panose="020F0600000000000000" pitchFamily="50" charset="-128"/>
                <a:ea typeface="HG丸ｺﾞｼｯｸM-PRO" panose="020F0600000000000000" pitchFamily="50" charset="-128"/>
              </a:rPr>
              <a:t> </a:t>
            </a:r>
            <a:r>
              <a:rPr lang="ja-JP" altLang="en-US" sz="1800" dirty="0" smtClean="0">
                <a:solidFill>
                  <a:schemeClr val="tx1"/>
                </a:solidFill>
                <a:latin typeface="HG丸ｺﾞｼｯｸM-PRO" panose="020F0600000000000000" pitchFamily="50" charset="-128"/>
                <a:ea typeface="HG丸ｺﾞｼｯｸM-PRO" panose="020F0600000000000000" pitchFamily="50" charset="-128"/>
              </a:rPr>
              <a:t>府</a:t>
            </a:r>
            <a:r>
              <a:rPr lang="ja-JP" altLang="en-US" sz="1800" dirty="0">
                <a:solidFill>
                  <a:schemeClr val="tx1"/>
                </a:solidFill>
                <a:latin typeface="HG丸ｺﾞｼｯｸM-PRO" panose="020F0600000000000000" pitchFamily="50" charset="-128"/>
                <a:ea typeface="HG丸ｺﾞｼｯｸM-PRO" panose="020F0600000000000000" pitchFamily="50" charset="-128"/>
              </a:rPr>
              <a:t>で</a:t>
            </a:r>
            <a:r>
              <a:rPr lang="ja-JP" altLang="en-US" sz="1800" dirty="0" smtClean="0">
                <a:solidFill>
                  <a:schemeClr val="tx1"/>
                </a:solidFill>
                <a:latin typeface="HG丸ｺﾞｼｯｸM-PRO" panose="020F0600000000000000" pitchFamily="50" charset="-128"/>
                <a:ea typeface="HG丸ｺﾞｼｯｸM-PRO" panose="020F0600000000000000" pitchFamily="50" charset="-128"/>
              </a:rPr>
              <a:t>は、任期付</a:t>
            </a:r>
            <a:r>
              <a:rPr lang="ja-JP" altLang="en-US" sz="1800" dirty="0">
                <a:solidFill>
                  <a:schemeClr val="tx1"/>
                </a:solidFill>
                <a:latin typeface="HG丸ｺﾞｼｯｸM-PRO" panose="020F0600000000000000" pitchFamily="50" charset="-128"/>
                <a:ea typeface="HG丸ｺﾞｼｯｸM-PRO" panose="020F0600000000000000" pitchFamily="50" charset="-128"/>
              </a:rPr>
              <a:t>職員、民間</a:t>
            </a:r>
            <a:r>
              <a:rPr lang="ja-JP" altLang="en-US" sz="1800" dirty="0" smtClean="0">
                <a:solidFill>
                  <a:schemeClr val="tx1"/>
                </a:solidFill>
                <a:latin typeface="HG丸ｺﾞｼｯｸM-PRO" panose="020F0600000000000000" pitchFamily="50" charset="-128"/>
                <a:ea typeface="HG丸ｺﾞｼｯｸM-PRO" panose="020F0600000000000000" pitchFamily="50" charset="-128"/>
              </a:rPr>
              <a:t>交流員、社会人採用（</a:t>
            </a:r>
            <a:r>
              <a:rPr lang="en-US" altLang="ja-JP" sz="1800" dirty="0" smtClean="0">
                <a:solidFill>
                  <a:schemeClr val="tx1"/>
                </a:solidFill>
                <a:latin typeface="HG丸ｺﾞｼｯｸM-PRO" panose="020F0600000000000000" pitchFamily="50" charset="-128"/>
                <a:ea typeface="HG丸ｺﾞｼｯｸM-PRO" panose="020F0600000000000000" pitchFamily="50" charset="-128"/>
              </a:rPr>
              <a:t>26</a:t>
            </a:r>
            <a:r>
              <a:rPr lang="ja-JP" altLang="en-US" sz="1800" dirty="0" smtClean="0">
                <a:solidFill>
                  <a:schemeClr val="tx1"/>
                </a:solidFill>
                <a:latin typeface="HG丸ｺﾞｼｯｸM-PRO" panose="020F0600000000000000" pitchFamily="50" charset="-128"/>
                <a:ea typeface="HG丸ｺﾞｼｯｸM-PRO" panose="020F0600000000000000" pitchFamily="50" charset="-128"/>
              </a:rPr>
              <a:t>－</a:t>
            </a:r>
            <a:r>
              <a:rPr lang="en-US" altLang="ja-JP" sz="1800" dirty="0" smtClean="0">
                <a:solidFill>
                  <a:schemeClr val="tx1"/>
                </a:solidFill>
                <a:latin typeface="HG丸ｺﾞｼｯｸM-PRO" panose="020F0600000000000000" pitchFamily="50" charset="-128"/>
                <a:ea typeface="HG丸ｺﾞｼｯｸM-PRO" panose="020F0600000000000000" pitchFamily="50" charset="-128"/>
              </a:rPr>
              <a:t>34</a:t>
            </a:r>
            <a:r>
              <a:rPr lang="ja-JP" altLang="en-US" sz="1800" dirty="0" smtClean="0">
                <a:solidFill>
                  <a:schemeClr val="tx1"/>
                </a:solidFill>
                <a:latin typeface="HG丸ｺﾞｼｯｸM-PRO" panose="020F0600000000000000" pitchFamily="50" charset="-128"/>
                <a:ea typeface="HG丸ｺﾞｼｯｸM-PRO" panose="020F0600000000000000" pitchFamily="50" charset="-128"/>
              </a:rPr>
              <a:t>採用）</a:t>
            </a:r>
            <a:r>
              <a:rPr lang="ja-JP" altLang="en-US" sz="1800" dirty="0">
                <a:solidFill>
                  <a:schemeClr val="tx1"/>
                </a:solidFill>
                <a:latin typeface="HG丸ｺﾞｼｯｸM-PRO" panose="020F0600000000000000" pitchFamily="50" charset="-128"/>
                <a:ea typeface="HG丸ｺﾞｼｯｸM-PRO" panose="020F0600000000000000" pitchFamily="50" charset="-128"/>
              </a:rPr>
              <a:t>などに</a:t>
            </a:r>
            <a:r>
              <a:rPr lang="ja-JP" altLang="en-US" sz="1800" dirty="0" smtClean="0">
                <a:solidFill>
                  <a:schemeClr val="tx1"/>
                </a:solidFill>
                <a:latin typeface="HG丸ｺﾞｼｯｸM-PRO" panose="020F0600000000000000" pitchFamily="50" charset="-128"/>
                <a:ea typeface="HG丸ｺﾞｼｯｸM-PRO" panose="020F0600000000000000" pitchFamily="50" charset="-128"/>
              </a:rPr>
              <a:t>より、</a:t>
            </a:r>
            <a:endParaRPr lang="en-US" altLang="ja-JP" sz="1800" dirty="0" smtClean="0">
              <a:solidFill>
                <a:schemeClr val="tx1"/>
              </a:solidFill>
              <a:latin typeface="HG丸ｺﾞｼｯｸM-PRO" panose="020F0600000000000000" pitchFamily="50" charset="-128"/>
              <a:ea typeface="HG丸ｺﾞｼｯｸM-PRO" panose="020F0600000000000000" pitchFamily="50" charset="-128"/>
            </a:endParaRPr>
          </a:p>
          <a:p>
            <a:pPr lvl="0"/>
            <a:r>
              <a:rPr lang="ja-JP" altLang="en-US" sz="1800" dirty="0" smtClean="0">
                <a:solidFill>
                  <a:schemeClr val="tx1"/>
                </a:solidFill>
                <a:latin typeface="HG丸ｺﾞｼｯｸM-PRO" panose="020F0600000000000000" pitchFamily="50" charset="-128"/>
                <a:ea typeface="HG丸ｺﾞｼｯｸM-PRO" panose="020F0600000000000000" pitchFamily="50" charset="-128"/>
              </a:rPr>
              <a:t>  外部人材の任用を実施してきた。</a:t>
            </a:r>
            <a:endParaRPr lang="en-US" altLang="ja-JP" sz="1800" dirty="0" smtClean="0">
              <a:solidFill>
                <a:schemeClr val="tx1"/>
              </a:solidFill>
              <a:latin typeface="HG丸ｺﾞｼｯｸM-PRO" panose="020F0600000000000000" pitchFamily="50" charset="-128"/>
              <a:ea typeface="HG丸ｺﾞｼｯｸM-PRO" panose="020F0600000000000000" pitchFamily="50" charset="-128"/>
            </a:endParaRPr>
          </a:p>
          <a:p>
            <a:pPr lvl="0"/>
            <a:endParaRPr lang="en-US" altLang="ja-JP" sz="1800" dirty="0" smtClean="0">
              <a:solidFill>
                <a:schemeClr val="tx1"/>
              </a:solidFill>
              <a:latin typeface="HG丸ｺﾞｼｯｸM-PRO" panose="020F0600000000000000" pitchFamily="50" charset="-128"/>
              <a:ea typeface="HG丸ｺﾞｼｯｸM-PRO" panose="020F0600000000000000" pitchFamily="50" charset="-128"/>
            </a:endParaRPr>
          </a:p>
          <a:p>
            <a:endParaRPr lang="en-US" altLang="ja-JP" sz="1800" dirty="0">
              <a:solidFill>
                <a:schemeClr val="tx1"/>
              </a:solidFill>
              <a:latin typeface="HG丸ｺﾞｼｯｸM-PRO" panose="020F0600000000000000" pitchFamily="50" charset="-128"/>
              <a:ea typeface="HG丸ｺﾞｼｯｸM-PRO" panose="020F0600000000000000" pitchFamily="50" charset="-128"/>
            </a:endParaRPr>
          </a:p>
          <a:p>
            <a:endParaRPr lang="en-US" altLang="ja-JP" sz="1800" dirty="0" smtClean="0">
              <a:solidFill>
                <a:schemeClr val="tx1"/>
              </a:solidFill>
              <a:latin typeface="HG丸ｺﾞｼｯｸM-PRO" panose="020F0600000000000000" pitchFamily="50" charset="-128"/>
              <a:ea typeface="HG丸ｺﾞｼｯｸM-PRO" panose="020F0600000000000000" pitchFamily="50" charset="-128"/>
            </a:endParaRPr>
          </a:p>
          <a:p>
            <a:pPr lvl="0">
              <a:buFont typeface="Wingdings" pitchFamily="2" charset="2"/>
              <a:buChar char="Ø"/>
            </a:pPr>
            <a:r>
              <a:rPr lang="ja-JP" altLang="en-US" sz="1800" dirty="0" smtClean="0">
                <a:solidFill>
                  <a:prstClr val="black"/>
                </a:solidFill>
                <a:latin typeface="HG丸ｺﾞｼｯｸM-PRO" panose="020F0600000000000000" pitchFamily="50" charset="-128"/>
                <a:ea typeface="HG丸ｺﾞｼｯｸM-PRO" panose="020F0600000000000000" pitchFamily="50" charset="-128"/>
              </a:rPr>
              <a:t> 平成</a:t>
            </a:r>
            <a:r>
              <a:rPr lang="en-US" altLang="ja-JP" sz="1800" dirty="0" smtClean="0">
                <a:solidFill>
                  <a:prstClr val="black"/>
                </a:solidFill>
                <a:latin typeface="HG丸ｺﾞｼｯｸM-PRO" panose="020F0600000000000000" pitchFamily="50" charset="-128"/>
                <a:ea typeface="HG丸ｺﾞｼｯｸM-PRO" panose="020F0600000000000000" pitchFamily="50" charset="-128"/>
              </a:rPr>
              <a:t>24</a:t>
            </a:r>
            <a:r>
              <a:rPr lang="ja-JP" altLang="en-US" sz="1800" dirty="0" smtClean="0">
                <a:solidFill>
                  <a:prstClr val="black"/>
                </a:solidFill>
                <a:latin typeface="HG丸ｺﾞｼｯｸM-PRO" panose="020F0600000000000000" pitchFamily="50" charset="-128"/>
                <a:ea typeface="HG丸ｺﾞｼｯｸM-PRO" panose="020F0600000000000000" pitchFamily="50" charset="-128"/>
              </a:rPr>
              <a:t>年度からは、職員基本条例に基づき</a:t>
            </a:r>
            <a:r>
              <a:rPr lang="ja-JP" altLang="en-US" sz="1800" dirty="0">
                <a:solidFill>
                  <a:prstClr val="black"/>
                </a:solidFill>
                <a:latin typeface="HG丸ｺﾞｼｯｸM-PRO" panose="020F0600000000000000" pitchFamily="50" charset="-128"/>
                <a:ea typeface="HG丸ｺﾞｼｯｸM-PRO" panose="020F0600000000000000" pitchFamily="50" charset="-128"/>
              </a:rPr>
              <a:t>、より優秀な人材を確保すること</a:t>
            </a:r>
            <a:r>
              <a:rPr lang="ja-JP" altLang="en-US" sz="1800" dirty="0" smtClean="0">
                <a:solidFill>
                  <a:prstClr val="black"/>
                </a:solidFill>
                <a:latin typeface="HG丸ｺﾞｼｯｸM-PRO" panose="020F0600000000000000" pitchFamily="50" charset="-128"/>
                <a:ea typeface="HG丸ｺﾞｼｯｸM-PRO" panose="020F0600000000000000" pitchFamily="50" charset="-128"/>
              </a:rPr>
              <a:t>を</a:t>
            </a:r>
            <a:endParaRPr lang="en-US" altLang="ja-JP" sz="1800" dirty="0" smtClean="0">
              <a:solidFill>
                <a:prstClr val="black"/>
              </a:solidFill>
              <a:latin typeface="HG丸ｺﾞｼｯｸM-PRO" panose="020F0600000000000000" pitchFamily="50" charset="-128"/>
              <a:ea typeface="HG丸ｺﾞｼｯｸM-PRO" panose="020F0600000000000000" pitchFamily="50" charset="-128"/>
            </a:endParaRPr>
          </a:p>
          <a:p>
            <a:pPr lvl="0"/>
            <a:r>
              <a:rPr lang="en-US" altLang="ja-JP" sz="1800" dirty="0" smtClean="0">
                <a:solidFill>
                  <a:prstClr val="black"/>
                </a:solidFill>
                <a:latin typeface="HG丸ｺﾞｼｯｸM-PRO" panose="020F0600000000000000" pitchFamily="50" charset="-128"/>
                <a:ea typeface="HG丸ｺﾞｼｯｸM-PRO" panose="020F0600000000000000" pitchFamily="50" charset="-128"/>
              </a:rPr>
              <a:t>  </a:t>
            </a:r>
            <a:r>
              <a:rPr lang="ja-JP" altLang="en-US" sz="1800" dirty="0" smtClean="0">
                <a:solidFill>
                  <a:prstClr val="black"/>
                </a:solidFill>
                <a:latin typeface="HG丸ｺﾞｼｯｸM-PRO" panose="020F0600000000000000" pitchFamily="50" charset="-128"/>
                <a:ea typeface="HG丸ｺﾞｼｯｸM-PRO" panose="020F0600000000000000" pitchFamily="50" charset="-128"/>
              </a:rPr>
              <a:t>目的</a:t>
            </a:r>
            <a:r>
              <a:rPr lang="ja-JP" altLang="en-US" sz="1800" dirty="0">
                <a:solidFill>
                  <a:prstClr val="black"/>
                </a:solidFill>
                <a:latin typeface="HG丸ｺﾞｼｯｸM-PRO" panose="020F0600000000000000" pitchFamily="50" charset="-128"/>
                <a:ea typeface="HG丸ｺﾞｼｯｸM-PRO" panose="020F0600000000000000" pitchFamily="50" charset="-128"/>
              </a:rPr>
              <a:t>と</a:t>
            </a:r>
            <a:r>
              <a:rPr lang="ja-JP" altLang="en-US" sz="1800" dirty="0" smtClean="0">
                <a:solidFill>
                  <a:prstClr val="black"/>
                </a:solidFill>
                <a:latin typeface="HG丸ｺﾞｼｯｸM-PRO" panose="020F0600000000000000" pitchFamily="50" charset="-128"/>
                <a:ea typeface="HG丸ｺﾞｼｯｸM-PRO" panose="020F0600000000000000" pitchFamily="50" charset="-128"/>
              </a:rPr>
              <a:t>して</a:t>
            </a:r>
            <a:r>
              <a:rPr lang="ja-JP" altLang="en-US" sz="1800" dirty="0">
                <a:solidFill>
                  <a:prstClr val="black"/>
                </a:solidFill>
                <a:latin typeface="HG丸ｺﾞｼｯｸM-PRO" panose="020F0600000000000000" pitchFamily="50" charset="-128"/>
                <a:ea typeface="HG丸ｺﾞｼｯｸM-PRO" panose="020F0600000000000000" pitchFamily="50" charset="-128"/>
              </a:rPr>
              <a:t>、</a:t>
            </a:r>
            <a:r>
              <a:rPr lang="ja-JP" altLang="en-US" sz="1800" dirty="0" smtClean="0">
                <a:solidFill>
                  <a:prstClr val="black"/>
                </a:solidFill>
                <a:latin typeface="HG丸ｺﾞｼｯｸM-PRO" panose="020F0600000000000000" pitchFamily="50" charset="-128"/>
                <a:ea typeface="HG丸ｺﾞｼｯｸM-PRO" panose="020F0600000000000000" pitchFamily="50" charset="-128"/>
              </a:rPr>
              <a:t>福祉部長、健康医療部長、住宅まちづくり部長について庁内外の</a:t>
            </a:r>
            <a:endParaRPr lang="en-US" altLang="ja-JP" sz="1800" dirty="0" smtClean="0">
              <a:solidFill>
                <a:prstClr val="black"/>
              </a:solidFill>
              <a:latin typeface="HG丸ｺﾞｼｯｸM-PRO" panose="020F0600000000000000" pitchFamily="50" charset="-128"/>
              <a:ea typeface="HG丸ｺﾞｼｯｸM-PRO" panose="020F0600000000000000" pitchFamily="50" charset="-128"/>
            </a:endParaRPr>
          </a:p>
          <a:p>
            <a:pPr lvl="0"/>
            <a:r>
              <a:rPr lang="ja-JP" altLang="en-US" sz="1800" dirty="0" smtClean="0">
                <a:solidFill>
                  <a:prstClr val="black"/>
                </a:solidFill>
                <a:latin typeface="HG丸ｺﾞｼｯｸM-PRO" panose="020F0600000000000000" pitchFamily="50" charset="-128"/>
                <a:ea typeface="HG丸ｺﾞｼｯｸM-PRO" panose="020F0600000000000000" pitchFamily="50" charset="-128"/>
              </a:rPr>
              <a:t>  人材を対象に公募を実施した。</a:t>
            </a:r>
            <a:endParaRPr lang="en-US" altLang="ja-JP" sz="1800" dirty="0" smtClean="0">
              <a:solidFill>
                <a:prstClr val="black"/>
              </a:solidFill>
              <a:latin typeface="HG丸ｺﾞｼｯｸM-PRO" panose="020F0600000000000000" pitchFamily="50" charset="-128"/>
              <a:ea typeface="HG丸ｺﾞｼｯｸM-PRO" panose="020F0600000000000000" pitchFamily="50" charset="-128"/>
            </a:endParaRPr>
          </a:p>
          <a:p>
            <a:pPr lvl="0">
              <a:buFont typeface="Wingdings" pitchFamily="2" charset="2"/>
              <a:buChar char="Ø"/>
            </a:pPr>
            <a:endParaRPr lang="en-US" altLang="ja-JP" sz="1800" dirty="0">
              <a:solidFill>
                <a:prstClr val="black"/>
              </a:solidFill>
              <a:latin typeface="HG丸ｺﾞｼｯｸM-PRO" panose="020F0600000000000000" pitchFamily="50" charset="-128"/>
              <a:ea typeface="HG丸ｺﾞｼｯｸM-PRO" panose="020F0600000000000000" pitchFamily="50" charset="-128"/>
            </a:endParaRPr>
          </a:p>
          <a:p>
            <a:pPr lvl="0"/>
            <a:endParaRPr lang="en-US" altLang="ja-JP" sz="1800" dirty="0" smtClean="0">
              <a:solidFill>
                <a:prstClr val="black"/>
              </a:solidFill>
              <a:latin typeface="HG丸ｺﾞｼｯｸM-PRO" panose="020F0600000000000000" pitchFamily="50" charset="-128"/>
              <a:ea typeface="HG丸ｺﾞｼｯｸM-PRO" panose="020F0600000000000000" pitchFamily="50" charset="-128"/>
            </a:endParaRPr>
          </a:p>
          <a:p>
            <a:pPr lvl="0"/>
            <a:endParaRPr lang="en-US" altLang="ja-JP" sz="1800" dirty="0">
              <a:solidFill>
                <a:prstClr val="black"/>
              </a:solidFill>
              <a:latin typeface="HG丸ｺﾞｼｯｸM-PRO" panose="020F0600000000000000" pitchFamily="50" charset="-128"/>
              <a:ea typeface="HG丸ｺﾞｼｯｸM-PRO" panose="020F0600000000000000" pitchFamily="50" charset="-128"/>
            </a:endParaRPr>
          </a:p>
          <a:p>
            <a:pPr lvl="0">
              <a:buFont typeface="Wingdings" pitchFamily="2" charset="2"/>
              <a:buChar char="Ø"/>
            </a:pPr>
            <a:r>
              <a:rPr lang="ja-JP" altLang="en-US" sz="1800" dirty="0" smtClean="0">
                <a:solidFill>
                  <a:srgbClr val="000000"/>
                </a:solidFill>
                <a:latin typeface="HG丸ｺﾞｼｯｸM-PRO" panose="020F0600000000000000" pitchFamily="50" charset="-128"/>
                <a:ea typeface="HG丸ｺﾞｼｯｸM-PRO" panose="020F0600000000000000" pitchFamily="50" charset="-128"/>
                <a:cs typeface="Times New Roman"/>
              </a:rPr>
              <a:t> 平成</a:t>
            </a:r>
            <a:r>
              <a:rPr lang="en-US" altLang="ja-JP" sz="1800" dirty="0">
                <a:solidFill>
                  <a:srgbClr val="000000"/>
                </a:solidFill>
                <a:latin typeface="HG丸ｺﾞｼｯｸM-PRO" panose="020F0600000000000000" pitchFamily="50" charset="-128"/>
                <a:ea typeface="HG丸ｺﾞｼｯｸM-PRO" panose="020F0600000000000000" pitchFamily="50" charset="-128"/>
                <a:cs typeface="Times New Roman"/>
              </a:rPr>
              <a:t>25</a:t>
            </a:r>
            <a:r>
              <a:rPr lang="ja-JP" altLang="en-US" sz="1800" dirty="0">
                <a:solidFill>
                  <a:srgbClr val="000000"/>
                </a:solidFill>
                <a:latin typeface="HG丸ｺﾞｼｯｸM-PRO" panose="020F0600000000000000" pitchFamily="50" charset="-128"/>
                <a:ea typeface="HG丸ｺﾞｼｯｸM-PRO" panose="020F0600000000000000" pitchFamily="50" charset="-128"/>
                <a:cs typeface="Times New Roman"/>
              </a:rPr>
              <a:t>年</a:t>
            </a:r>
            <a:r>
              <a:rPr lang="en-US" altLang="ja-JP" sz="1800" dirty="0">
                <a:solidFill>
                  <a:srgbClr val="000000"/>
                </a:solidFill>
                <a:latin typeface="HG丸ｺﾞｼｯｸM-PRO" panose="020F0600000000000000" pitchFamily="50" charset="-128"/>
                <a:ea typeface="HG丸ｺﾞｼｯｸM-PRO" panose="020F0600000000000000" pitchFamily="50" charset="-128"/>
                <a:cs typeface="Times New Roman"/>
              </a:rPr>
              <a:t>12</a:t>
            </a:r>
            <a:r>
              <a:rPr lang="ja-JP" altLang="en-US" sz="1800" dirty="0">
                <a:solidFill>
                  <a:srgbClr val="000000"/>
                </a:solidFill>
                <a:latin typeface="HG丸ｺﾞｼｯｸM-PRO" panose="020F0600000000000000" pitchFamily="50" charset="-128"/>
                <a:ea typeface="HG丸ｺﾞｼｯｸM-PRO" panose="020F0600000000000000" pitchFamily="50" charset="-128"/>
                <a:cs typeface="Times New Roman"/>
              </a:rPr>
              <a:t>月に、公募</a:t>
            </a:r>
            <a:r>
              <a:rPr lang="ja-JP" altLang="en-US" sz="1800" dirty="0" smtClean="0">
                <a:solidFill>
                  <a:srgbClr val="000000"/>
                </a:solidFill>
                <a:latin typeface="HG丸ｺﾞｼｯｸM-PRO" panose="020F0600000000000000" pitchFamily="50" charset="-128"/>
                <a:ea typeface="HG丸ｺﾞｼｯｸM-PRO" panose="020F0600000000000000" pitchFamily="50" charset="-128"/>
                <a:cs typeface="Times New Roman"/>
              </a:rPr>
              <a:t>により任用</a:t>
            </a:r>
            <a:r>
              <a:rPr lang="ja-JP" altLang="en-US" sz="1800" dirty="0">
                <a:solidFill>
                  <a:srgbClr val="000000"/>
                </a:solidFill>
                <a:latin typeface="HG丸ｺﾞｼｯｸM-PRO" panose="020F0600000000000000" pitchFamily="50" charset="-128"/>
                <a:ea typeface="HG丸ｺﾞｼｯｸM-PRO" panose="020F0600000000000000" pitchFamily="50" charset="-128"/>
                <a:cs typeface="Times New Roman"/>
              </a:rPr>
              <a:t>された商工労働部長が不祥事を</a:t>
            </a:r>
            <a:r>
              <a:rPr lang="ja-JP" altLang="en-US" sz="1800" dirty="0" smtClean="0">
                <a:solidFill>
                  <a:srgbClr val="000000"/>
                </a:solidFill>
                <a:latin typeface="HG丸ｺﾞｼｯｸM-PRO" panose="020F0600000000000000" pitchFamily="50" charset="-128"/>
                <a:ea typeface="HG丸ｺﾞｼｯｸM-PRO" panose="020F0600000000000000" pitchFamily="50" charset="-128"/>
                <a:cs typeface="Times New Roman"/>
              </a:rPr>
              <a:t>起こした</a:t>
            </a:r>
            <a:endParaRPr lang="en-US" altLang="ja-JP" sz="1800" dirty="0" smtClean="0">
              <a:solidFill>
                <a:srgbClr val="000000"/>
              </a:solidFill>
              <a:latin typeface="HG丸ｺﾞｼｯｸM-PRO" panose="020F0600000000000000" pitchFamily="50" charset="-128"/>
              <a:ea typeface="HG丸ｺﾞｼｯｸM-PRO" panose="020F0600000000000000" pitchFamily="50" charset="-128"/>
              <a:cs typeface="Times New Roman"/>
            </a:endParaRPr>
          </a:p>
          <a:p>
            <a:pPr lvl="0"/>
            <a:r>
              <a:rPr lang="ja-JP" altLang="en-US" sz="1800" dirty="0" smtClean="0">
                <a:solidFill>
                  <a:srgbClr val="000000"/>
                </a:solidFill>
                <a:latin typeface="HG丸ｺﾞｼｯｸM-PRO" panose="020F0600000000000000" pitchFamily="50" charset="-128"/>
                <a:ea typeface="HG丸ｺﾞｼｯｸM-PRO" panose="020F0600000000000000" pitchFamily="50" charset="-128"/>
                <a:cs typeface="Times New Roman"/>
              </a:rPr>
              <a:t>  </a:t>
            </a:r>
            <a:r>
              <a:rPr lang="ja-JP" altLang="en-US" sz="1800" dirty="0">
                <a:solidFill>
                  <a:srgbClr val="000000"/>
                </a:solidFill>
                <a:latin typeface="HG丸ｺﾞｼｯｸM-PRO" panose="020F0600000000000000" pitchFamily="50" charset="-128"/>
                <a:ea typeface="HG丸ｺﾞｼｯｸM-PRO" panose="020F0600000000000000" pitchFamily="50" charset="-128"/>
                <a:cs typeface="Times New Roman"/>
              </a:rPr>
              <a:t>こ</a:t>
            </a:r>
            <a:r>
              <a:rPr lang="ja-JP" altLang="en-US" sz="1800" dirty="0" smtClean="0">
                <a:solidFill>
                  <a:srgbClr val="000000"/>
                </a:solidFill>
                <a:latin typeface="HG丸ｺﾞｼｯｸM-PRO" panose="020F0600000000000000" pitchFamily="50" charset="-128"/>
                <a:ea typeface="HG丸ｺﾞｼｯｸM-PRO" panose="020F0600000000000000" pitchFamily="50" charset="-128"/>
                <a:cs typeface="Times New Roman"/>
              </a:rPr>
              <a:t>とから、「</a:t>
            </a:r>
            <a:r>
              <a:rPr lang="ja-JP" altLang="en-US" sz="1800" dirty="0">
                <a:solidFill>
                  <a:srgbClr val="000000"/>
                </a:solidFill>
                <a:latin typeface="HG丸ｺﾞｼｯｸM-PRO" panose="020F0600000000000000" pitchFamily="50" charset="-128"/>
                <a:ea typeface="HG丸ｺﾞｼｯｸM-PRO" panose="020F0600000000000000" pitchFamily="50" charset="-128"/>
                <a:cs typeface="Times New Roman"/>
              </a:rPr>
              <a:t>大阪市公募制度のあり方検討プロジェクトチーム</a:t>
            </a:r>
            <a:r>
              <a:rPr lang="ja-JP" altLang="en-US" sz="1800" dirty="0" smtClean="0">
                <a:solidFill>
                  <a:srgbClr val="000000"/>
                </a:solidFill>
                <a:latin typeface="HG丸ｺﾞｼｯｸM-PRO" panose="020F0600000000000000" pitchFamily="50" charset="-128"/>
                <a:ea typeface="HG丸ｺﾞｼｯｸM-PRO" panose="020F0600000000000000" pitchFamily="50" charset="-128"/>
                <a:cs typeface="Times New Roman"/>
              </a:rPr>
              <a:t>」に参画すると</a:t>
            </a:r>
            <a:endParaRPr lang="en-US" altLang="ja-JP" sz="1800" dirty="0" smtClean="0">
              <a:solidFill>
                <a:srgbClr val="000000"/>
              </a:solidFill>
              <a:latin typeface="HG丸ｺﾞｼｯｸM-PRO" panose="020F0600000000000000" pitchFamily="50" charset="-128"/>
              <a:ea typeface="HG丸ｺﾞｼｯｸM-PRO" panose="020F0600000000000000" pitchFamily="50" charset="-128"/>
              <a:cs typeface="Times New Roman"/>
            </a:endParaRPr>
          </a:p>
          <a:p>
            <a:pPr lvl="0"/>
            <a:r>
              <a:rPr lang="ja-JP" altLang="en-US" sz="1800" dirty="0" smtClean="0">
                <a:solidFill>
                  <a:srgbClr val="000000"/>
                </a:solidFill>
                <a:latin typeface="HG丸ｺﾞｼｯｸM-PRO" panose="020F0600000000000000" pitchFamily="50" charset="-128"/>
                <a:ea typeface="HG丸ｺﾞｼｯｸM-PRO" panose="020F0600000000000000" pitchFamily="50" charset="-128"/>
                <a:cs typeface="Times New Roman"/>
              </a:rPr>
              <a:t>  ともに、府</a:t>
            </a:r>
            <a:r>
              <a:rPr lang="ja-JP" altLang="en-US" sz="1800" dirty="0">
                <a:solidFill>
                  <a:srgbClr val="000000"/>
                </a:solidFill>
                <a:latin typeface="HG丸ｺﾞｼｯｸM-PRO" panose="020F0600000000000000" pitchFamily="50" charset="-128"/>
                <a:ea typeface="HG丸ｺﾞｼｯｸM-PRO" panose="020F0600000000000000" pitchFamily="50" charset="-128"/>
                <a:cs typeface="Times New Roman"/>
              </a:rPr>
              <a:t>においても「公募制度のあり方検討チーム」を立ち上げ</a:t>
            </a:r>
            <a:r>
              <a:rPr lang="ja-JP" altLang="en-US" sz="1800" dirty="0" smtClean="0">
                <a:solidFill>
                  <a:srgbClr val="000000"/>
                </a:solidFill>
                <a:latin typeface="HG丸ｺﾞｼｯｸM-PRO" panose="020F0600000000000000" pitchFamily="50" charset="-128"/>
                <a:ea typeface="HG丸ｺﾞｼｯｸM-PRO" panose="020F0600000000000000" pitchFamily="50" charset="-128"/>
                <a:cs typeface="Times New Roman"/>
              </a:rPr>
              <a:t>、今後、</a:t>
            </a:r>
            <a:endParaRPr lang="en-US" altLang="ja-JP" sz="1800" dirty="0" smtClean="0">
              <a:solidFill>
                <a:srgbClr val="000000"/>
              </a:solidFill>
              <a:latin typeface="HG丸ｺﾞｼｯｸM-PRO" panose="020F0600000000000000" pitchFamily="50" charset="-128"/>
              <a:ea typeface="HG丸ｺﾞｼｯｸM-PRO" panose="020F0600000000000000" pitchFamily="50" charset="-128"/>
              <a:cs typeface="Times New Roman"/>
            </a:endParaRPr>
          </a:p>
          <a:p>
            <a:pPr lvl="0"/>
            <a:r>
              <a:rPr lang="ja-JP" altLang="en-US" sz="1800" dirty="0" smtClean="0">
                <a:solidFill>
                  <a:srgbClr val="000000"/>
                </a:solidFill>
                <a:latin typeface="HG丸ｺﾞｼｯｸM-PRO" panose="020F0600000000000000" pitchFamily="50" charset="-128"/>
                <a:ea typeface="HG丸ｺﾞｼｯｸM-PRO" panose="020F0600000000000000" pitchFamily="50" charset="-128"/>
                <a:cs typeface="Times New Roman"/>
              </a:rPr>
              <a:t> </a:t>
            </a:r>
            <a:r>
              <a:rPr lang="ja-JP" altLang="en-US" sz="1800" dirty="0">
                <a:solidFill>
                  <a:srgbClr val="000000"/>
                </a:solidFill>
                <a:latin typeface="HG丸ｺﾞｼｯｸM-PRO" panose="020F0600000000000000" pitchFamily="50" charset="-128"/>
                <a:ea typeface="HG丸ｺﾞｼｯｸM-PRO" panose="020F0600000000000000" pitchFamily="50" charset="-128"/>
                <a:cs typeface="Times New Roman"/>
              </a:rPr>
              <a:t>「府で実施</a:t>
            </a:r>
            <a:r>
              <a:rPr lang="ja-JP" altLang="en-US" sz="1800" dirty="0" smtClean="0">
                <a:solidFill>
                  <a:srgbClr val="000000"/>
                </a:solidFill>
                <a:latin typeface="HG丸ｺﾞｼｯｸM-PRO" panose="020F0600000000000000" pitchFamily="50" charset="-128"/>
                <a:ea typeface="HG丸ｺﾞｼｯｸM-PRO" panose="020F0600000000000000" pitchFamily="50" charset="-128"/>
                <a:cs typeface="Times New Roman"/>
              </a:rPr>
              <a:t>する</a:t>
            </a:r>
            <a:r>
              <a:rPr lang="ja-JP" altLang="en-US" sz="1800" dirty="0">
                <a:solidFill>
                  <a:srgbClr val="000000"/>
                </a:solidFill>
                <a:latin typeface="HG丸ｺﾞｼｯｸM-PRO" panose="020F0600000000000000" pitchFamily="50" charset="-128"/>
                <a:ea typeface="HG丸ｺﾞｼｯｸM-PRO" panose="020F0600000000000000" pitchFamily="50" charset="-128"/>
                <a:cs typeface="Times New Roman"/>
              </a:rPr>
              <a:t>公募</a:t>
            </a:r>
            <a:r>
              <a:rPr lang="ja-JP" altLang="en-US" sz="1800" dirty="0" smtClean="0">
                <a:solidFill>
                  <a:srgbClr val="000000"/>
                </a:solidFill>
                <a:latin typeface="HG丸ｺﾞｼｯｸM-PRO" panose="020F0600000000000000" pitchFamily="50" charset="-128"/>
                <a:ea typeface="HG丸ｺﾞｼｯｸM-PRO" panose="020F0600000000000000" pitchFamily="50" charset="-128"/>
                <a:cs typeface="Times New Roman"/>
              </a:rPr>
              <a:t>の方向性</a:t>
            </a:r>
            <a:r>
              <a:rPr lang="ja-JP" altLang="en-US" sz="1800" dirty="0">
                <a:solidFill>
                  <a:srgbClr val="000000"/>
                </a:solidFill>
                <a:latin typeface="HG丸ｺﾞｼｯｸM-PRO" panose="020F0600000000000000" pitchFamily="50" charset="-128"/>
                <a:ea typeface="HG丸ｺﾞｼｯｸM-PRO" panose="020F0600000000000000" pitchFamily="50" charset="-128"/>
                <a:cs typeface="Times New Roman"/>
              </a:rPr>
              <a:t>」について検討することとした。</a:t>
            </a:r>
            <a:endParaRPr lang="en-US" altLang="ja-JP" sz="1800" dirty="0" smtClean="0">
              <a:solidFill>
                <a:schemeClr val="tx1"/>
              </a:solidFill>
              <a:latin typeface="HG丸ｺﾞｼｯｸM-PRO" panose="020F0600000000000000" pitchFamily="50" charset="-128"/>
              <a:ea typeface="HG丸ｺﾞｼｯｸM-PRO" panose="020F0600000000000000" pitchFamily="50" charset="-128"/>
            </a:endParaRPr>
          </a:p>
          <a:p>
            <a:endParaRPr lang="en-US" altLang="ja-JP" sz="1800" dirty="0">
              <a:solidFill>
                <a:schemeClr val="tx1"/>
              </a:solidFill>
              <a:latin typeface="HG丸ｺﾞｼｯｸM-PRO" panose="020F0600000000000000" pitchFamily="50" charset="-128"/>
              <a:ea typeface="HG丸ｺﾞｼｯｸM-PRO" panose="020F0600000000000000" pitchFamily="50" charset="-128"/>
            </a:endParaRPr>
          </a:p>
          <a:p>
            <a:endParaRPr lang="en-US" altLang="ja-JP" sz="1800" dirty="0" smtClean="0">
              <a:solidFill>
                <a:schemeClr val="tx1"/>
              </a:solidFill>
              <a:latin typeface="HG丸ｺﾞｼｯｸM-PRO" panose="020F0600000000000000" pitchFamily="50" charset="-128"/>
              <a:ea typeface="HG丸ｺﾞｼｯｸM-PRO" panose="020F0600000000000000" pitchFamily="50" charset="-128"/>
            </a:endParaRPr>
          </a:p>
          <a:p>
            <a:r>
              <a:rPr lang="ja-JP" altLang="en-US" sz="1800" dirty="0">
                <a:solidFill>
                  <a:schemeClr val="tx1"/>
                </a:solidFill>
                <a:latin typeface="HG丸ｺﾞｼｯｸM-PRO" panose="020F0600000000000000" pitchFamily="50" charset="-128"/>
                <a:ea typeface="HG丸ｺﾞｼｯｸM-PRO" panose="020F0600000000000000" pitchFamily="50" charset="-128"/>
              </a:rPr>
              <a:t>　</a:t>
            </a:r>
          </a:p>
        </p:txBody>
      </p:sp>
      <p:sp>
        <p:nvSpPr>
          <p:cNvPr id="11" name="スライド番号プレースホルダー 8"/>
          <p:cNvSpPr txBox="1">
            <a:spLocks/>
          </p:cNvSpPr>
          <p:nvPr/>
        </p:nvSpPr>
        <p:spPr bwMode="auto">
          <a:xfrm>
            <a:off x="4283151" y="6461736"/>
            <a:ext cx="762000" cy="365125"/>
          </a:xfrm>
          <a:prstGeom prst="ellipse">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 anchorCtr="0" compatLnSpc="1">
            <a:prstTxWarp prst="textNoShape">
              <a:avLst/>
            </a:prstTxWarp>
            <a:noAutofit/>
          </a:bodyPr>
          <a:lstStyle>
            <a:defPPr>
              <a:defRPr lang="ja-JP"/>
            </a:defPPr>
            <a:lvl1pPr marL="0" algn="ctr" defTabSz="914400" rtl="0" eaLnBrk="1" latinLnBrk="0" hangingPunct="1">
              <a:defRPr kumimoji="1" sz="1400" kern="1200">
                <a:solidFill>
                  <a:schemeClr val="tx1"/>
                </a:solidFill>
                <a:latin typeface="Georgia" pitchFamily="18" charset="0"/>
                <a:ea typeface="HG明朝B" pitchFamily="17" charset="-128"/>
                <a:cs typeface="+mj-cs"/>
              </a:defRPr>
            </a:lvl1pPr>
            <a:lvl2pPr marL="742950" indent="-285750" algn="l" defTabSz="914400" rtl="0" eaLnBrk="1" latinLnBrk="0" hangingPunct="1">
              <a:defRPr kumimoji="1" sz="1800" kern="1200">
                <a:solidFill>
                  <a:schemeClr val="tx1"/>
                </a:solidFill>
                <a:latin typeface="Georgia" pitchFamily="18" charset="0"/>
                <a:ea typeface="HG明朝B" pitchFamily="17" charset="-128"/>
                <a:cs typeface="+mn-cs"/>
              </a:defRPr>
            </a:lvl2pPr>
            <a:lvl3pPr marL="1143000" indent="-228600" algn="l" defTabSz="914400" rtl="0" eaLnBrk="1" latinLnBrk="0" hangingPunct="1">
              <a:defRPr kumimoji="1" sz="1800" kern="1200">
                <a:solidFill>
                  <a:schemeClr val="tx1"/>
                </a:solidFill>
                <a:latin typeface="Georgia" pitchFamily="18" charset="0"/>
                <a:ea typeface="HG明朝B" pitchFamily="17" charset="-128"/>
                <a:cs typeface="+mn-cs"/>
              </a:defRPr>
            </a:lvl3pPr>
            <a:lvl4pPr marL="1600200" indent="-228600" algn="l" defTabSz="914400" rtl="0" eaLnBrk="1" latinLnBrk="0" hangingPunct="1">
              <a:defRPr kumimoji="1" sz="1800" kern="1200">
                <a:solidFill>
                  <a:schemeClr val="tx1"/>
                </a:solidFill>
                <a:latin typeface="Georgia" pitchFamily="18" charset="0"/>
                <a:ea typeface="HG明朝B" pitchFamily="17" charset="-128"/>
                <a:cs typeface="+mn-cs"/>
              </a:defRPr>
            </a:lvl4pPr>
            <a:lvl5pPr marL="2057400" indent="-228600" algn="l" defTabSz="914400" rtl="0" eaLnBrk="1" latinLnBrk="0" hangingPunct="1">
              <a:defRPr kumimoji="1" sz="1800" kern="1200">
                <a:solidFill>
                  <a:schemeClr val="tx1"/>
                </a:solidFill>
                <a:latin typeface="Georgia" pitchFamily="18" charset="0"/>
                <a:ea typeface="HG明朝B" pitchFamily="17" charset="-128"/>
                <a:cs typeface="+mn-cs"/>
              </a:defRPr>
            </a:lvl5pPr>
            <a:lvl6pPr marL="2514600" indent="-228600" algn="l" defTabSz="914400" rtl="0" eaLnBrk="1" fontAlgn="base" latinLnBrk="0" hangingPunct="1">
              <a:spcBef>
                <a:spcPct val="0"/>
              </a:spcBef>
              <a:spcAft>
                <a:spcPct val="0"/>
              </a:spcAft>
              <a:defRPr kumimoji="1" sz="1800" kern="1200">
                <a:solidFill>
                  <a:schemeClr val="tx1"/>
                </a:solidFill>
                <a:latin typeface="Georgia" pitchFamily="18" charset="0"/>
                <a:ea typeface="HG明朝B" pitchFamily="17" charset="-128"/>
                <a:cs typeface="+mn-cs"/>
              </a:defRPr>
            </a:lvl6pPr>
            <a:lvl7pPr marL="2971800" indent="-228600" algn="l" defTabSz="914400" rtl="0" eaLnBrk="1" fontAlgn="base" latinLnBrk="0" hangingPunct="1">
              <a:spcBef>
                <a:spcPct val="0"/>
              </a:spcBef>
              <a:spcAft>
                <a:spcPct val="0"/>
              </a:spcAft>
              <a:defRPr kumimoji="1" sz="1800" kern="1200">
                <a:solidFill>
                  <a:schemeClr val="tx1"/>
                </a:solidFill>
                <a:latin typeface="Georgia" pitchFamily="18" charset="0"/>
                <a:ea typeface="HG明朝B" pitchFamily="17" charset="-128"/>
                <a:cs typeface="+mn-cs"/>
              </a:defRPr>
            </a:lvl7pPr>
            <a:lvl8pPr marL="3429000" indent="-228600" algn="l" defTabSz="914400" rtl="0" eaLnBrk="1" fontAlgn="base" latinLnBrk="0" hangingPunct="1">
              <a:spcBef>
                <a:spcPct val="0"/>
              </a:spcBef>
              <a:spcAft>
                <a:spcPct val="0"/>
              </a:spcAft>
              <a:defRPr kumimoji="1" sz="1800" kern="1200">
                <a:solidFill>
                  <a:schemeClr val="tx1"/>
                </a:solidFill>
                <a:latin typeface="Georgia" pitchFamily="18" charset="0"/>
                <a:ea typeface="HG明朝B" pitchFamily="17" charset="-128"/>
                <a:cs typeface="+mn-cs"/>
              </a:defRPr>
            </a:lvl8pPr>
            <a:lvl9pPr marL="3886200" indent="-228600" algn="l" defTabSz="914400" rtl="0" eaLnBrk="1" fontAlgn="base" latinLnBrk="0" hangingPunct="1">
              <a:spcBef>
                <a:spcPct val="0"/>
              </a:spcBef>
              <a:spcAft>
                <a:spcPct val="0"/>
              </a:spcAft>
              <a:defRPr kumimoji="1" sz="1800" kern="1200">
                <a:solidFill>
                  <a:schemeClr val="tx1"/>
                </a:solidFill>
                <a:latin typeface="Georgia" pitchFamily="18" charset="0"/>
                <a:ea typeface="HG明朝B" pitchFamily="17" charset="-128"/>
                <a:cs typeface="+mn-cs"/>
              </a:defRPr>
            </a:lvl9pPr>
          </a:lstStyle>
          <a:p>
            <a:pPr fontAlgn="base">
              <a:spcBef>
                <a:spcPct val="0"/>
              </a:spcBef>
              <a:spcAft>
                <a:spcPct val="0"/>
              </a:spcAft>
            </a:pPr>
            <a:r>
              <a:rPr lang="ja-JP" altLang="en-US" dirty="0">
                <a:latin typeface="HG丸ｺﾞｼｯｸM-PRO" pitchFamily="50" charset="-128"/>
                <a:ea typeface="HG丸ｺﾞｼｯｸM-PRO" pitchFamily="50" charset="-128"/>
              </a:rPr>
              <a:t>１</a:t>
            </a:r>
          </a:p>
        </p:txBody>
      </p:sp>
      <p:sp>
        <p:nvSpPr>
          <p:cNvPr id="15" name="角丸四角形 14"/>
          <p:cNvSpPr/>
          <p:nvPr/>
        </p:nvSpPr>
        <p:spPr>
          <a:xfrm>
            <a:off x="323528" y="1052908"/>
            <a:ext cx="3412129" cy="432047"/>
          </a:xfrm>
          <a:prstGeom prst="round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r>
              <a:rPr lang="ja-JP" altLang="en-US" sz="2000" b="1" dirty="0" smtClean="0">
                <a:solidFill>
                  <a:schemeClr val="bg1"/>
                </a:solidFill>
                <a:latin typeface="ＭＳ ゴシック" panose="020B0609070205080204" pitchFamily="49" charset="-128"/>
                <a:ea typeface="ＭＳ ゴシック" panose="020B0609070205080204" pitchFamily="49" charset="-128"/>
              </a:rPr>
              <a:t>外部人材</a:t>
            </a:r>
            <a:r>
              <a:rPr lang="ja-JP" altLang="en-US" sz="2000" b="1" dirty="0">
                <a:solidFill>
                  <a:schemeClr val="bg1"/>
                </a:solidFill>
                <a:latin typeface="ＭＳ ゴシック" panose="020B0609070205080204" pitchFamily="49" charset="-128"/>
                <a:ea typeface="ＭＳ ゴシック" panose="020B0609070205080204" pitchFamily="49" charset="-128"/>
              </a:rPr>
              <a:t>登用</a:t>
            </a:r>
            <a:r>
              <a:rPr lang="ja-JP" altLang="en-US" sz="2000" b="1" dirty="0" smtClean="0">
                <a:solidFill>
                  <a:schemeClr val="bg1"/>
                </a:solidFill>
                <a:latin typeface="ＭＳ ゴシック" panose="020B0609070205080204" pitchFamily="49" charset="-128"/>
                <a:ea typeface="ＭＳ ゴシック" panose="020B0609070205080204" pitchFamily="49" charset="-128"/>
              </a:rPr>
              <a:t>の意義・経過</a:t>
            </a:r>
            <a:endParaRPr lang="en-US" altLang="ja-JP" sz="2000" b="1" dirty="0">
              <a:solidFill>
                <a:schemeClr val="bg1"/>
              </a:solidFill>
              <a:latin typeface="ＭＳ ゴシック" panose="020B0609070205080204" pitchFamily="49" charset="-128"/>
              <a:ea typeface="ＭＳ ゴシック" panose="020B0609070205080204" pitchFamily="49" charset="-128"/>
            </a:endParaRPr>
          </a:p>
        </p:txBody>
      </p:sp>
      <p:sp>
        <p:nvSpPr>
          <p:cNvPr id="17" name="角丸四角形 16"/>
          <p:cNvSpPr/>
          <p:nvPr/>
        </p:nvSpPr>
        <p:spPr>
          <a:xfrm>
            <a:off x="298877" y="3001946"/>
            <a:ext cx="2187993" cy="407150"/>
          </a:xfrm>
          <a:prstGeom prst="round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r>
              <a:rPr lang="ja-JP" altLang="en-US" sz="2000" b="1" dirty="0" smtClean="0">
                <a:solidFill>
                  <a:schemeClr val="bg1"/>
                </a:solidFill>
                <a:latin typeface="ＭＳ ゴシック" panose="020B0609070205080204" pitchFamily="49" charset="-128"/>
                <a:ea typeface="ＭＳ ゴシック" panose="020B0609070205080204" pitchFamily="49" charset="-128"/>
              </a:rPr>
              <a:t>部長公募の導入</a:t>
            </a:r>
            <a:endParaRPr lang="en-US" altLang="ja-JP" sz="2000" b="1" dirty="0">
              <a:solidFill>
                <a:schemeClr val="bg1"/>
              </a:solidFill>
              <a:latin typeface="ＭＳ ゴシック" panose="020B0609070205080204" pitchFamily="49" charset="-128"/>
              <a:ea typeface="ＭＳ ゴシック" panose="020B0609070205080204" pitchFamily="49" charset="-128"/>
            </a:endParaRPr>
          </a:p>
        </p:txBody>
      </p:sp>
      <p:sp>
        <p:nvSpPr>
          <p:cNvPr id="14" name="角丸四角形 13"/>
          <p:cNvSpPr/>
          <p:nvPr/>
        </p:nvSpPr>
        <p:spPr>
          <a:xfrm>
            <a:off x="283955" y="4642702"/>
            <a:ext cx="3999196" cy="407150"/>
          </a:xfrm>
          <a:prstGeom prst="round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r>
              <a:rPr lang="ja-JP" altLang="en-US" sz="2000" b="1" dirty="0" smtClean="0">
                <a:solidFill>
                  <a:schemeClr val="bg1"/>
                </a:solidFill>
                <a:latin typeface="ＭＳ ゴシック" panose="020B0609070205080204" pitchFamily="49" charset="-128"/>
                <a:ea typeface="ＭＳ ゴシック" panose="020B0609070205080204" pitchFamily="49" charset="-128"/>
              </a:rPr>
              <a:t>公募</a:t>
            </a:r>
            <a:r>
              <a:rPr lang="ja-JP" altLang="en-US" sz="2000" b="1" dirty="0">
                <a:solidFill>
                  <a:schemeClr val="bg1"/>
                </a:solidFill>
                <a:latin typeface="ＭＳ ゴシック" panose="020B0609070205080204" pitchFamily="49" charset="-128"/>
                <a:ea typeface="ＭＳ ゴシック" panose="020B0609070205080204" pitchFamily="49" charset="-128"/>
              </a:rPr>
              <a:t>制度のあり方検討の必要性</a:t>
            </a:r>
            <a:endParaRPr lang="en-US" altLang="ja-JP" sz="2000" b="1" dirty="0">
              <a:solidFill>
                <a:schemeClr val="bg1"/>
              </a:solidFill>
              <a:latin typeface="ＭＳ ゴシック" panose="020B0609070205080204" pitchFamily="49" charset="-128"/>
              <a:ea typeface="ＭＳ ゴシック" panose="020B0609070205080204" pitchFamily="49" charset="-128"/>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コンテンツ プレースホルダ 2"/>
          <p:cNvSpPr>
            <a:spLocks noGrp="1"/>
          </p:cNvSpPr>
          <p:nvPr>
            <p:ph sz="quarter" idx="1"/>
          </p:nvPr>
        </p:nvSpPr>
        <p:spPr>
          <a:xfrm>
            <a:off x="13933040" y="2269094"/>
            <a:ext cx="360040" cy="843478"/>
          </a:xfrm>
        </p:spPr>
        <p:txBody>
          <a:bodyPr vert="eaVert">
            <a:normAutofit/>
          </a:bodyPr>
          <a:lstStyle/>
          <a:p>
            <a:pPr>
              <a:buNone/>
            </a:pPr>
            <a:endParaRPr kumimoji="1" lang="ja-JP" altLang="en-US" sz="1050" dirty="0">
              <a:latin typeface="ＭＳ ゴシック" panose="020B0609070205080204" pitchFamily="49" charset="-128"/>
              <a:ea typeface="ＭＳ ゴシック" panose="020B0609070205080204" pitchFamily="49" charset="-128"/>
            </a:endParaRPr>
          </a:p>
        </p:txBody>
      </p:sp>
      <p:sp>
        <p:nvSpPr>
          <p:cNvPr id="8" name="角丸四角形 7"/>
          <p:cNvSpPr/>
          <p:nvPr/>
        </p:nvSpPr>
        <p:spPr>
          <a:xfrm>
            <a:off x="377044" y="1297969"/>
            <a:ext cx="8424936" cy="5085132"/>
          </a:xfrm>
          <a:prstGeom prst="roundRect">
            <a:avLst>
              <a:gd name="adj" fmla="val 4546"/>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r>
              <a:rPr lang="ja-JP" altLang="en-US" sz="2000" dirty="0" smtClean="0">
                <a:solidFill>
                  <a:schemeClr val="tx1"/>
                </a:solidFill>
                <a:latin typeface="HGP創英角ｺﾞｼｯｸUB" panose="020B0900000000000000" pitchFamily="50" charset="-128"/>
                <a:ea typeface="HGP創英角ｺﾞｼｯｸUB" panose="020B0900000000000000" pitchFamily="50" charset="-128"/>
              </a:rPr>
              <a:t>◆ 任期付職員</a:t>
            </a:r>
            <a:endParaRPr lang="en-US" altLang="ja-JP" sz="2000" dirty="0" smtClean="0">
              <a:solidFill>
                <a:schemeClr val="tx1"/>
              </a:solidFill>
              <a:latin typeface="HG丸ｺﾞｼｯｸM-PRO" panose="020F0600000000000000" pitchFamily="50" charset="-128"/>
              <a:ea typeface="HG丸ｺﾞｼｯｸM-PRO" panose="020F0600000000000000" pitchFamily="50" charset="-128"/>
            </a:endParaRPr>
          </a:p>
          <a:p>
            <a:r>
              <a:rPr lang="ja-JP" altLang="en-US" sz="2000" dirty="0" smtClean="0">
                <a:solidFill>
                  <a:schemeClr val="tx1"/>
                </a:solidFill>
                <a:latin typeface="HGP創英角ｺﾞｼｯｸUB" panose="020B0900000000000000" pitchFamily="50" charset="-128"/>
                <a:ea typeface="HGP創英角ｺﾞｼｯｸUB" panose="020B0900000000000000" pitchFamily="50" charset="-128"/>
              </a:rPr>
              <a:t> ① ライン管理職</a:t>
            </a:r>
            <a:endParaRPr lang="en-US" altLang="ja-JP" sz="2000" dirty="0">
              <a:solidFill>
                <a:schemeClr val="tx1"/>
              </a:solidFill>
              <a:latin typeface="ＭＳ ゴシック" panose="020B0609070205080204" pitchFamily="49" charset="-128"/>
              <a:ea typeface="ＭＳ ゴシック" panose="020B0609070205080204" pitchFamily="49" charset="-128"/>
            </a:endParaRPr>
          </a:p>
          <a:p>
            <a:pPr lvl="0">
              <a:buFont typeface="Wingdings" pitchFamily="2" charset="2"/>
              <a:buChar char="Ø"/>
            </a:pPr>
            <a:r>
              <a:rPr lang="ja-JP" altLang="en-US" sz="1800" dirty="0">
                <a:solidFill>
                  <a:schemeClr val="tx1"/>
                </a:solidFill>
                <a:latin typeface="HG丸ｺﾞｼｯｸM-PRO" panose="020F0600000000000000" pitchFamily="50" charset="-128"/>
                <a:ea typeface="HG丸ｺﾞｼｯｸM-PRO" panose="020F0600000000000000" pitchFamily="50" charset="-128"/>
              </a:rPr>
              <a:t> </a:t>
            </a:r>
            <a:r>
              <a:rPr lang="ja-JP" altLang="en-US" sz="1800" kern="100" dirty="0" smtClean="0">
                <a:solidFill>
                  <a:srgbClr val="000000"/>
                </a:solidFill>
                <a:latin typeface="HG丸ｺﾞｼｯｸM-PRO" panose="020F0600000000000000" pitchFamily="50" charset="-128"/>
                <a:ea typeface="HG丸ｺﾞｼｯｸM-PRO" panose="020F0600000000000000" pitchFamily="50" charset="-128"/>
                <a:cs typeface="Times New Roman"/>
              </a:rPr>
              <a:t>民間経験を活かし、民間</a:t>
            </a:r>
            <a:r>
              <a:rPr lang="ja-JP" altLang="en-US" sz="1800" kern="100" dirty="0">
                <a:solidFill>
                  <a:srgbClr val="000000"/>
                </a:solidFill>
                <a:latin typeface="HG丸ｺﾞｼｯｸM-PRO" panose="020F0600000000000000" pitchFamily="50" charset="-128"/>
                <a:ea typeface="HG丸ｺﾞｼｯｸM-PRO" panose="020F0600000000000000" pitchFamily="50" charset="-128"/>
                <a:cs typeface="Times New Roman"/>
              </a:rPr>
              <a:t>企業の経営手法等</a:t>
            </a:r>
            <a:r>
              <a:rPr lang="ja-JP" altLang="en-US" sz="1800" kern="100" dirty="0" smtClean="0">
                <a:solidFill>
                  <a:srgbClr val="000000"/>
                </a:solidFill>
                <a:latin typeface="HG丸ｺﾞｼｯｸM-PRO" panose="020F0600000000000000" pitchFamily="50" charset="-128"/>
                <a:ea typeface="HG丸ｺﾞｼｯｸM-PRO" panose="020F0600000000000000" pitchFamily="50" charset="-128"/>
                <a:cs typeface="Times New Roman"/>
              </a:rPr>
              <a:t>をベース</a:t>
            </a:r>
            <a:r>
              <a:rPr lang="ja-JP" altLang="en-US" sz="1800" kern="100" dirty="0">
                <a:solidFill>
                  <a:srgbClr val="000000"/>
                </a:solidFill>
                <a:latin typeface="HG丸ｺﾞｼｯｸM-PRO" panose="020F0600000000000000" pitchFamily="50" charset="-128"/>
                <a:ea typeface="HG丸ｺﾞｼｯｸM-PRO" panose="020F0600000000000000" pitchFamily="50" charset="-128"/>
                <a:cs typeface="Times New Roman"/>
              </a:rPr>
              <a:t>にした仕事の仕組みを</a:t>
            </a:r>
            <a:r>
              <a:rPr lang="ja-JP" altLang="en-US" sz="1800" kern="100" dirty="0" smtClean="0">
                <a:solidFill>
                  <a:srgbClr val="000000"/>
                </a:solidFill>
                <a:latin typeface="HG丸ｺﾞｼｯｸM-PRO" panose="020F0600000000000000" pitchFamily="50" charset="-128"/>
                <a:ea typeface="HG丸ｺﾞｼｯｸM-PRO" panose="020F0600000000000000" pitchFamily="50" charset="-128"/>
                <a:cs typeface="Times New Roman"/>
              </a:rPr>
              <a:t>導</a:t>
            </a:r>
            <a:endParaRPr lang="en-US" altLang="ja-JP" sz="1800" kern="100" dirty="0" smtClean="0">
              <a:solidFill>
                <a:srgbClr val="000000"/>
              </a:solidFill>
              <a:latin typeface="HG丸ｺﾞｼｯｸM-PRO" panose="020F0600000000000000" pitchFamily="50" charset="-128"/>
              <a:ea typeface="HG丸ｺﾞｼｯｸM-PRO" panose="020F0600000000000000" pitchFamily="50" charset="-128"/>
              <a:cs typeface="Times New Roman"/>
            </a:endParaRPr>
          </a:p>
          <a:p>
            <a:pPr lvl="0"/>
            <a:r>
              <a:rPr lang="ja-JP" altLang="en-US" sz="1800" kern="100" dirty="0">
                <a:solidFill>
                  <a:srgbClr val="000000"/>
                </a:solidFill>
                <a:latin typeface="HG丸ｺﾞｼｯｸM-PRO" panose="020F0600000000000000" pitchFamily="50" charset="-128"/>
                <a:ea typeface="HG丸ｺﾞｼｯｸM-PRO" panose="020F0600000000000000" pitchFamily="50" charset="-128"/>
                <a:cs typeface="Times New Roman"/>
              </a:rPr>
              <a:t> </a:t>
            </a:r>
            <a:r>
              <a:rPr lang="ja-JP" altLang="en-US" sz="1800" kern="100" dirty="0" smtClean="0">
                <a:solidFill>
                  <a:srgbClr val="000000"/>
                </a:solidFill>
                <a:latin typeface="HG丸ｺﾞｼｯｸM-PRO" panose="020F0600000000000000" pitchFamily="50" charset="-128"/>
                <a:ea typeface="HG丸ｺﾞｼｯｸM-PRO" panose="020F0600000000000000" pitchFamily="50" charset="-128"/>
                <a:cs typeface="Times New Roman"/>
              </a:rPr>
              <a:t> </a:t>
            </a:r>
            <a:r>
              <a:rPr lang="ja-JP" altLang="en-US" sz="1800" kern="100" dirty="0" err="1" smtClean="0">
                <a:solidFill>
                  <a:srgbClr val="000000"/>
                </a:solidFill>
                <a:latin typeface="HG丸ｺﾞｼｯｸM-PRO" panose="020F0600000000000000" pitchFamily="50" charset="-128"/>
                <a:ea typeface="HG丸ｺﾞｼｯｸM-PRO" panose="020F0600000000000000" pitchFamily="50" charset="-128"/>
                <a:cs typeface="Times New Roman"/>
              </a:rPr>
              <a:t>入</a:t>
            </a:r>
            <a:r>
              <a:rPr lang="ja-JP" altLang="en-US" sz="1800" kern="100" dirty="0" err="1">
                <a:solidFill>
                  <a:srgbClr val="000000"/>
                </a:solidFill>
                <a:latin typeface="HG丸ｺﾞｼｯｸM-PRO" panose="020F0600000000000000" pitchFamily="50" charset="-128"/>
                <a:ea typeface="HG丸ｺﾞｼｯｸM-PRO" panose="020F0600000000000000" pitchFamily="50" charset="-128"/>
                <a:cs typeface="Times New Roman"/>
              </a:rPr>
              <a:t>するなど</a:t>
            </a:r>
            <a:r>
              <a:rPr lang="ja-JP" altLang="en-US" sz="1800" kern="100" dirty="0" smtClean="0">
                <a:solidFill>
                  <a:srgbClr val="000000"/>
                </a:solidFill>
                <a:latin typeface="HG丸ｺﾞｼｯｸM-PRO" panose="020F0600000000000000" pitchFamily="50" charset="-128"/>
                <a:ea typeface="HG丸ｺﾞｼｯｸM-PRO" panose="020F0600000000000000" pitchFamily="50" charset="-128"/>
                <a:cs typeface="Times New Roman"/>
              </a:rPr>
              <a:t>、</a:t>
            </a:r>
            <a:r>
              <a:rPr lang="ja-JP" altLang="en-US" sz="1800" kern="100" dirty="0">
                <a:solidFill>
                  <a:srgbClr val="000000"/>
                </a:solidFill>
                <a:latin typeface="HG丸ｺﾞｼｯｸM-PRO" panose="020F0600000000000000" pitchFamily="50" charset="-128"/>
                <a:ea typeface="HG丸ｺﾞｼｯｸM-PRO" panose="020F0600000000000000" pitchFamily="50" charset="-128"/>
                <a:cs typeface="Times New Roman"/>
              </a:rPr>
              <a:t>職員の意識改革に影響を</a:t>
            </a:r>
            <a:r>
              <a:rPr lang="ja-JP" altLang="en-US" sz="1800" kern="100" dirty="0" smtClean="0">
                <a:solidFill>
                  <a:srgbClr val="000000"/>
                </a:solidFill>
                <a:latin typeface="HG丸ｺﾞｼｯｸM-PRO" panose="020F0600000000000000" pitchFamily="50" charset="-128"/>
                <a:ea typeface="HG丸ｺﾞｼｯｸM-PRO" panose="020F0600000000000000" pitchFamily="50" charset="-128"/>
                <a:cs typeface="Times New Roman"/>
              </a:rPr>
              <a:t>与えた。</a:t>
            </a:r>
            <a:endParaRPr lang="en-US" altLang="ja-JP" sz="1800" dirty="0">
              <a:solidFill>
                <a:prstClr val="black"/>
              </a:solidFill>
              <a:latin typeface="ＭＳ ゴシック" panose="020B0609070205080204" pitchFamily="49" charset="-128"/>
              <a:ea typeface="ＭＳ ゴシック" panose="020B0609070205080204" pitchFamily="49" charset="-128"/>
            </a:endParaRPr>
          </a:p>
          <a:p>
            <a:pPr lvl="0">
              <a:buFont typeface="Wingdings" pitchFamily="2" charset="2"/>
              <a:buChar char="Ø"/>
            </a:pPr>
            <a:r>
              <a:rPr lang="ja-JP" altLang="en-US" sz="1800" dirty="0">
                <a:solidFill>
                  <a:prstClr val="black"/>
                </a:solidFill>
                <a:latin typeface="HG丸ｺﾞｼｯｸM-PRO" panose="020F0600000000000000" pitchFamily="50" charset="-128"/>
                <a:ea typeface="HG丸ｺﾞｼｯｸM-PRO" panose="020F0600000000000000" pitchFamily="50" charset="-128"/>
              </a:rPr>
              <a:t> </a:t>
            </a:r>
            <a:r>
              <a:rPr lang="ja-JP" altLang="ja-JP" sz="1800" kern="100" dirty="0" smtClean="0">
                <a:solidFill>
                  <a:srgbClr val="000000"/>
                </a:solidFill>
                <a:latin typeface="HG丸ｺﾞｼｯｸM-PRO" panose="020F0600000000000000" pitchFamily="50" charset="-128"/>
                <a:ea typeface="HG丸ｺﾞｼｯｸM-PRO" panose="020F0600000000000000" pitchFamily="50" charset="-128"/>
                <a:cs typeface="Times New Roman"/>
              </a:rPr>
              <a:t>職務</a:t>
            </a:r>
            <a:r>
              <a:rPr lang="ja-JP" altLang="ja-JP" sz="1800" kern="100" dirty="0">
                <a:solidFill>
                  <a:srgbClr val="000000"/>
                </a:solidFill>
                <a:latin typeface="HG丸ｺﾞｼｯｸM-PRO" panose="020F0600000000000000" pitchFamily="50" charset="-128"/>
                <a:ea typeface="HG丸ｺﾞｼｯｸM-PRO" panose="020F0600000000000000" pitchFamily="50" charset="-128"/>
                <a:cs typeface="Times New Roman"/>
              </a:rPr>
              <a:t>経験による習熟度が求められる議会</a:t>
            </a:r>
            <a:r>
              <a:rPr lang="ja-JP" altLang="ja-JP" sz="1800" kern="100" dirty="0" smtClean="0">
                <a:solidFill>
                  <a:srgbClr val="000000"/>
                </a:solidFill>
                <a:latin typeface="HG丸ｺﾞｼｯｸM-PRO" panose="020F0600000000000000" pitchFamily="50" charset="-128"/>
                <a:ea typeface="HG丸ｺﾞｼｯｸM-PRO" panose="020F0600000000000000" pitchFamily="50" charset="-128"/>
                <a:cs typeface="Times New Roman"/>
              </a:rPr>
              <a:t>、</a:t>
            </a:r>
            <a:r>
              <a:rPr lang="ja-JP" altLang="ja-JP" sz="1800" dirty="0" smtClean="0">
                <a:solidFill>
                  <a:srgbClr val="000000"/>
                </a:solidFill>
                <a:latin typeface="HG丸ｺﾞｼｯｸM-PRO" panose="020F0600000000000000" pitchFamily="50" charset="-128"/>
                <a:ea typeface="HG丸ｺﾞｼｯｸM-PRO" panose="020F0600000000000000" pitchFamily="50" charset="-128"/>
                <a:cs typeface="Times New Roman"/>
              </a:rPr>
              <a:t>予算</a:t>
            </a:r>
            <a:r>
              <a:rPr lang="ja-JP" altLang="ja-JP" sz="1800" dirty="0">
                <a:solidFill>
                  <a:srgbClr val="000000"/>
                </a:solidFill>
                <a:latin typeface="HG丸ｺﾞｼｯｸM-PRO" panose="020F0600000000000000" pitchFamily="50" charset="-128"/>
                <a:ea typeface="HG丸ｺﾞｼｯｸM-PRO" panose="020F0600000000000000" pitchFamily="50" charset="-128"/>
                <a:cs typeface="Times New Roman"/>
              </a:rPr>
              <a:t>業務等をマネジメントする</a:t>
            </a:r>
            <a:r>
              <a:rPr lang="ja-JP" altLang="ja-JP" sz="1800" dirty="0" smtClean="0">
                <a:solidFill>
                  <a:srgbClr val="000000"/>
                </a:solidFill>
                <a:latin typeface="HG丸ｺﾞｼｯｸM-PRO" panose="020F0600000000000000" pitchFamily="50" charset="-128"/>
                <a:ea typeface="HG丸ｺﾞｼｯｸM-PRO" panose="020F0600000000000000" pitchFamily="50" charset="-128"/>
                <a:cs typeface="Times New Roman"/>
              </a:rPr>
              <a:t>必</a:t>
            </a:r>
            <a:r>
              <a:rPr lang="en-US" altLang="ja-JP" sz="1800" dirty="0" smtClean="0">
                <a:solidFill>
                  <a:srgbClr val="000000"/>
                </a:solidFill>
                <a:latin typeface="HG丸ｺﾞｼｯｸM-PRO" panose="020F0600000000000000" pitchFamily="50" charset="-128"/>
                <a:ea typeface="HG丸ｺﾞｼｯｸM-PRO" panose="020F0600000000000000" pitchFamily="50" charset="-128"/>
                <a:cs typeface="Times New Roman"/>
              </a:rPr>
              <a:t> </a:t>
            </a:r>
          </a:p>
          <a:p>
            <a:r>
              <a:rPr lang="en-US" altLang="ja-JP" sz="1800" dirty="0" smtClean="0">
                <a:solidFill>
                  <a:srgbClr val="000000"/>
                </a:solidFill>
                <a:latin typeface="HG丸ｺﾞｼｯｸM-PRO" panose="020F0600000000000000" pitchFamily="50" charset="-128"/>
                <a:ea typeface="HG丸ｺﾞｼｯｸM-PRO" panose="020F0600000000000000" pitchFamily="50" charset="-128"/>
                <a:cs typeface="Times New Roman"/>
              </a:rPr>
              <a:t>  </a:t>
            </a:r>
            <a:r>
              <a:rPr lang="ja-JP" altLang="ja-JP" sz="1800" dirty="0" smtClean="0">
                <a:solidFill>
                  <a:srgbClr val="000000"/>
                </a:solidFill>
                <a:latin typeface="HG丸ｺﾞｼｯｸM-PRO" panose="020F0600000000000000" pitchFamily="50" charset="-128"/>
                <a:ea typeface="HG丸ｺﾞｼｯｸM-PRO" panose="020F0600000000000000" pitchFamily="50" charset="-128"/>
                <a:cs typeface="Times New Roman"/>
              </a:rPr>
              <a:t>要</a:t>
            </a:r>
            <a:r>
              <a:rPr lang="ja-JP" altLang="ja-JP" sz="1800" dirty="0">
                <a:solidFill>
                  <a:srgbClr val="000000"/>
                </a:solidFill>
                <a:latin typeface="HG丸ｺﾞｼｯｸM-PRO" panose="020F0600000000000000" pitchFamily="50" charset="-128"/>
                <a:ea typeface="HG丸ｺﾞｼｯｸM-PRO" panose="020F0600000000000000" pitchFamily="50" charset="-128"/>
                <a:cs typeface="Times New Roman"/>
              </a:rPr>
              <a:t>があることから、外部人材としての能力を十分に発揮しにくい面がある</a:t>
            </a:r>
            <a:r>
              <a:rPr lang="ja-JP" altLang="ja-JP" sz="1800" dirty="0" smtClean="0">
                <a:solidFill>
                  <a:srgbClr val="000000"/>
                </a:solidFill>
                <a:latin typeface="HG丸ｺﾞｼｯｸM-PRO" panose="020F0600000000000000" pitchFamily="50" charset="-128"/>
                <a:ea typeface="HG丸ｺﾞｼｯｸM-PRO" panose="020F0600000000000000" pitchFamily="50" charset="-128"/>
                <a:cs typeface="Times New Roman"/>
              </a:rPr>
              <a:t>。</a:t>
            </a:r>
            <a:endParaRPr lang="en-US" altLang="ja-JP" sz="1800" dirty="0" smtClean="0">
              <a:solidFill>
                <a:schemeClr val="tx1"/>
              </a:solidFill>
              <a:latin typeface="HGP創英角ｺﾞｼｯｸUB" panose="020B0900000000000000" pitchFamily="50" charset="-128"/>
              <a:ea typeface="HGP創英角ｺﾞｼｯｸUB" panose="020B0900000000000000" pitchFamily="50" charset="-128"/>
            </a:endParaRPr>
          </a:p>
          <a:p>
            <a:r>
              <a:rPr lang="ja-JP" altLang="en-US" sz="2000" dirty="0" smtClean="0">
                <a:solidFill>
                  <a:schemeClr val="tx1"/>
                </a:solidFill>
                <a:latin typeface="HGP創英角ｺﾞｼｯｸUB" panose="020B0900000000000000" pitchFamily="50" charset="-128"/>
                <a:ea typeface="HGP創英角ｺﾞｼｯｸUB" panose="020B0900000000000000" pitchFamily="50" charset="-128"/>
              </a:rPr>
              <a:t> ② スタッフ管理職</a:t>
            </a:r>
            <a:endParaRPr lang="en-US" altLang="ja-JP" sz="2000" dirty="0">
              <a:solidFill>
                <a:schemeClr val="tx1"/>
              </a:solidFill>
              <a:latin typeface="ＭＳ ゴシック" panose="020B0609070205080204" pitchFamily="49" charset="-128"/>
              <a:ea typeface="ＭＳ ゴシック" panose="020B0609070205080204" pitchFamily="49" charset="-128"/>
            </a:endParaRPr>
          </a:p>
          <a:p>
            <a:pPr lvl="0">
              <a:buFont typeface="Wingdings" pitchFamily="2" charset="2"/>
              <a:buChar char="Ø"/>
            </a:pPr>
            <a:r>
              <a:rPr lang="ja-JP" altLang="en-US" sz="1800" dirty="0" smtClean="0">
                <a:solidFill>
                  <a:schemeClr val="tx1"/>
                </a:solidFill>
                <a:latin typeface="HG丸ｺﾞｼｯｸM-PRO" panose="020F0600000000000000" pitchFamily="50" charset="-128"/>
                <a:ea typeface="HG丸ｺﾞｼｯｸM-PRO" panose="020F0600000000000000" pitchFamily="50" charset="-128"/>
              </a:rPr>
              <a:t> </a:t>
            </a:r>
            <a:r>
              <a:rPr lang="ja-JP" altLang="en-US" sz="1800" kern="100" dirty="0" smtClean="0">
                <a:solidFill>
                  <a:srgbClr val="000000"/>
                </a:solidFill>
                <a:latin typeface="HG丸ｺﾞｼｯｸM-PRO" panose="020F0600000000000000" pitchFamily="50" charset="-128"/>
                <a:ea typeface="HG丸ｺﾞｼｯｸM-PRO" panose="020F0600000000000000" pitchFamily="50" charset="-128"/>
                <a:cs typeface="Times New Roman"/>
              </a:rPr>
              <a:t>民間企業における海外駐在経験や市場開拓経験を活かし、担当分野において、 </a:t>
            </a:r>
            <a:endParaRPr lang="en-US" altLang="ja-JP" sz="1800" kern="100" dirty="0" smtClean="0">
              <a:solidFill>
                <a:srgbClr val="000000"/>
              </a:solidFill>
              <a:latin typeface="HG丸ｺﾞｼｯｸM-PRO" panose="020F0600000000000000" pitchFamily="50" charset="-128"/>
              <a:ea typeface="HG丸ｺﾞｼｯｸM-PRO" panose="020F0600000000000000" pitchFamily="50" charset="-128"/>
              <a:cs typeface="Times New Roman"/>
            </a:endParaRPr>
          </a:p>
          <a:p>
            <a:pPr lvl="0"/>
            <a:r>
              <a:rPr lang="en-US" altLang="ja-JP" sz="1800" kern="100" dirty="0" smtClean="0">
                <a:solidFill>
                  <a:srgbClr val="000000"/>
                </a:solidFill>
                <a:latin typeface="HG丸ｺﾞｼｯｸM-PRO" panose="020F0600000000000000" pitchFamily="50" charset="-128"/>
                <a:ea typeface="HG丸ｺﾞｼｯｸM-PRO" panose="020F0600000000000000" pitchFamily="50" charset="-128"/>
                <a:cs typeface="Times New Roman"/>
              </a:rPr>
              <a:t>  </a:t>
            </a:r>
            <a:r>
              <a:rPr lang="ja-JP" altLang="en-US" sz="1800" kern="100" dirty="0" smtClean="0">
                <a:solidFill>
                  <a:srgbClr val="000000"/>
                </a:solidFill>
                <a:latin typeface="HG丸ｺﾞｼｯｸM-PRO" panose="020F0600000000000000" pitchFamily="50" charset="-128"/>
                <a:ea typeface="HG丸ｺﾞｼｯｸM-PRO" panose="020F0600000000000000" pitchFamily="50" charset="-128"/>
                <a:cs typeface="Times New Roman"/>
              </a:rPr>
              <a:t>スキームを企画・立案し、事業の円滑な推進に貢献するなど、知事をサポー  </a:t>
            </a:r>
            <a:endParaRPr lang="en-US" altLang="ja-JP" sz="1800" kern="100" dirty="0" smtClean="0">
              <a:solidFill>
                <a:srgbClr val="000000"/>
              </a:solidFill>
              <a:latin typeface="HG丸ｺﾞｼｯｸM-PRO" panose="020F0600000000000000" pitchFamily="50" charset="-128"/>
              <a:ea typeface="HG丸ｺﾞｼｯｸM-PRO" panose="020F0600000000000000" pitchFamily="50" charset="-128"/>
              <a:cs typeface="Times New Roman"/>
            </a:endParaRPr>
          </a:p>
          <a:p>
            <a:pPr lvl="0"/>
            <a:r>
              <a:rPr lang="en-US" altLang="ja-JP" sz="1800" kern="100" dirty="0" smtClean="0">
                <a:solidFill>
                  <a:srgbClr val="000000"/>
                </a:solidFill>
                <a:latin typeface="HG丸ｺﾞｼｯｸM-PRO" panose="020F0600000000000000" pitchFamily="50" charset="-128"/>
                <a:ea typeface="HG丸ｺﾞｼｯｸM-PRO" panose="020F0600000000000000" pitchFamily="50" charset="-128"/>
                <a:cs typeface="Times New Roman"/>
              </a:rPr>
              <a:t>  </a:t>
            </a:r>
            <a:r>
              <a:rPr lang="ja-JP" altLang="en-US" sz="1800" kern="100" dirty="0" smtClean="0">
                <a:solidFill>
                  <a:srgbClr val="000000"/>
                </a:solidFill>
                <a:latin typeface="HG丸ｺﾞｼｯｸM-PRO" panose="020F0600000000000000" pitchFamily="50" charset="-128"/>
                <a:ea typeface="HG丸ｺﾞｼｯｸM-PRO" panose="020F0600000000000000" pitchFamily="50" charset="-128"/>
                <a:cs typeface="Times New Roman"/>
              </a:rPr>
              <a:t>トし、担当分野の責任者としての役割を十分果たした。</a:t>
            </a:r>
            <a:endParaRPr lang="en-US" altLang="ja-JP" sz="1800" kern="100" dirty="0" smtClean="0">
              <a:solidFill>
                <a:srgbClr val="000000"/>
              </a:solidFill>
              <a:latin typeface="HG丸ｺﾞｼｯｸM-PRO" panose="020F0600000000000000" pitchFamily="50" charset="-128"/>
              <a:ea typeface="HG丸ｺﾞｼｯｸM-PRO" panose="020F0600000000000000" pitchFamily="50" charset="-128"/>
              <a:cs typeface="Times New Roman"/>
            </a:endParaRPr>
          </a:p>
          <a:p>
            <a:pPr lvl="0">
              <a:buFont typeface="Wingdings" pitchFamily="2" charset="2"/>
              <a:buChar char="Ø"/>
            </a:pPr>
            <a:r>
              <a:rPr lang="ja-JP" altLang="en-US" sz="1800" dirty="0" smtClean="0">
                <a:solidFill>
                  <a:schemeClr val="tx1"/>
                </a:solidFill>
                <a:latin typeface="HG丸ｺﾞｼｯｸM-PRO" panose="020F0600000000000000" pitchFamily="50" charset="-128"/>
                <a:ea typeface="HG丸ｺﾞｼｯｸM-PRO" panose="020F0600000000000000" pitchFamily="50" charset="-128"/>
              </a:rPr>
              <a:t> 民間</a:t>
            </a:r>
            <a:r>
              <a:rPr lang="ja-JP" altLang="en-US" sz="1800" dirty="0">
                <a:solidFill>
                  <a:schemeClr val="tx1"/>
                </a:solidFill>
                <a:latin typeface="HG丸ｺﾞｼｯｸM-PRO" panose="020F0600000000000000" pitchFamily="50" charset="-128"/>
                <a:ea typeface="HG丸ｺﾞｼｯｸM-PRO" panose="020F0600000000000000" pitchFamily="50" charset="-128"/>
              </a:rPr>
              <a:t>企業での経験、人脈を活かし</a:t>
            </a:r>
            <a:r>
              <a:rPr lang="ja-JP" altLang="en-US" sz="1800" dirty="0" smtClean="0">
                <a:solidFill>
                  <a:schemeClr val="tx1"/>
                </a:solidFill>
                <a:latin typeface="HG丸ｺﾞｼｯｸM-PRO" panose="020F0600000000000000" pitchFamily="50" charset="-128"/>
                <a:ea typeface="HG丸ｺﾞｼｯｸM-PRO" panose="020F0600000000000000" pitchFamily="50" charset="-128"/>
              </a:rPr>
              <a:t>、</a:t>
            </a:r>
            <a:r>
              <a:rPr lang="ja-JP" altLang="en-US" sz="1800" dirty="0">
                <a:solidFill>
                  <a:schemeClr val="tx1"/>
                </a:solidFill>
                <a:latin typeface="HG丸ｺﾞｼｯｸM-PRO" panose="020F0600000000000000" pitchFamily="50" charset="-128"/>
                <a:ea typeface="HG丸ｺﾞｼｯｸM-PRO" panose="020F0600000000000000" pitchFamily="50" charset="-128"/>
              </a:rPr>
              <a:t>海外</a:t>
            </a:r>
            <a:r>
              <a:rPr lang="ja-JP" altLang="en-US" sz="1800" dirty="0" smtClean="0">
                <a:solidFill>
                  <a:schemeClr val="tx1"/>
                </a:solidFill>
                <a:latin typeface="HG丸ｺﾞｼｯｸM-PRO" panose="020F0600000000000000" pitchFamily="50" charset="-128"/>
                <a:ea typeface="HG丸ｺﾞｼｯｸM-PRO" panose="020F0600000000000000" pitchFamily="50" charset="-128"/>
              </a:rPr>
              <a:t>の</a:t>
            </a:r>
            <a:r>
              <a:rPr lang="ja-JP" altLang="en-US" sz="1800" dirty="0">
                <a:solidFill>
                  <a:schemeClr val="tx1"/>
                </a:solidFill>
                <a:latin typeface="HG丸ｺﾞｼｯｸM-PRO" panose="020F0600000000000000" pitchFamily="50" charset="-128"/>
                <a:ea typeface="HG丸ｺﾞｼｯｸM-PRO" panose="020F0600000000000000" pitchFamily="50" charset="-128"/>
              </a:rPr>
              <a:t>現地関係機関との関係構築など</a:t>
            </a:r>
            <a:r>
              <a:rPr lang="ja-JP" altLang="en-US" sz="1800" dirty="0" smtClean="0">
                <a:solidFill>
                  <a:schemeClr val="tx1"/>
                </a:solidFill>
                <a:latin typeface="HG丸ｺﾞｼｯｸM-PRO" panose="020F0600000000000000" pitchFamily="50" charset="-128"/>
                <a:ea typeface="HG丸ｺﾞｼｯｸM-PRO" panose="020F0600000000000000" pitchFamily="50" charset="-128"/>
              </a:rPr>
              <a:t>に</a:t>
            </a:r>
            <a:endParaRPr lang="en-US" altLang="ja-JP" sz="1800" dirty="0" smtClean="0">
              <a:solidFill>
                <a:schemeClr val="tx1"/>
              </a:solidFill>
              <a:latin typeface="HG丸ｺﾞｼｯｸM-PRO" panose="020F0600000000000000" pitchFamily="50" charset="-128"/>
              <a:ea typeface="HG丸ｺﾞｼｯｸM-PRO" panose="020F0600000000000000" pitchFamily="50" charset="-128"/>
            </a:endParaRPr>
          </a:p>
          <a:p>
            <a:pPr lvl="0"/>
            <a:r>
              <a:rPr lang="en-US" altLang="ja-JP" sz="1800" dirty="0" smtClean="0">
                <a:solidFill>
                  <a:schemeClr val="tx1"/>
                </a:solidFill>
                <a:latin typeface="HG丸ｺﾞｼｯｸM-PRO" panose="020F0600000000000000" pitchFamily="50" charset="-128"/>
                <a:ea typeface="HG丸ｺﾞｼｯｸM-PRO" panose="020F0600000000000000" pitchFamily="50" charset="-128"/>
              </a:rPr>
              <a:t>   </a:t>
            </a:r>
            <a:r>
              <a:rPr lang="ja-JP" altLang="en-US" sz="1800" dirty="0" smtClean="0">
                <a:solidFill>
                  <a:schemeClr val="tx1"/>
                </a:solidFill>
                <a:latin typeface="HG丸ｺﾞｼｯｸM-PRO" panose="020F0600000000000000" pitchFamily="50" charset="-128"/>
                <a:ea typeface="HG丸ｺﾞｼｯｸM-PRO" panose="020F0600000000000000" pitchFamily="50" charset="-128"/>
              </a:rPr>
              <a:t>貢献</a:t>
            </a:r>
            <a:r>
              <a:rPr lang="ja-JP" altLang="en-US" sz="1800" dirty="0">
                <a:solidFill>
                  <a:schemeClr val="tx1"/>
                </a:solidFill>
                <a:latin typeface="HG丸ｺﾞｼｯｸM-PRO" panose="020F0600000000000000" pitchFamily="50" charset="-128"/>
                <a:ea typeface="HG丸ｺﾞｼｯｸM-PRO" panose="020F0600000000000000" pitchFamily="50" charset="-128"/>
              </a:rPr>
              <a:t>した。</a:t>
            </a:r>
            <a:endParaRPr lang="en-US" altLang="ja-JP" sz="1800" kern="100" dirty="0">
              <a:solidFill>
                <a:srgbClr val="000000"/>
              </a:solidFill>
              <a:latin typeface="HG丸ｺﾞｼｯｸM-PRO" panose="020F0600000000000000" pitchFamily="50" charset="-128"/>
              <a:ea typeface="HG丸ｺﾞｼｯｸM-PRO" panose="020F0600000000000000" pitchFamily="50" charset="-128"/>
              <a:cs typeface="Times New Roman"/>
            </a:endParaRPr>
          </a:p>
          <a:p>
            <a:r>
              <a:rPr lang="ja-JP" altLang="en-US" sz="2000" dirty="0">
                <a:solidFill>
                  <a:schemeClr val="tx1"/>
                </a:solidFill>
                <a:latin typeface="HGP創英角ｺﾞｼｯｸUB" panose="020B0900000000000000" pitchFamily="50" charset="-128"/>
                <a:ea typeface="HGP創英角ｺﾞｼｯｸUB" panose="020B0900000000000000" pitchFamily="50" charset="-128"/>
              </a:rPr>
              <a:t>◆ 民間交流員</a:t>
            </a:r>
            <a:endParaRPr lang="en-US" altLang="ja-JP" sz="2000" dirty="0">
              <a:solidFill>
                <a:schemeClr val="tx1"/>
              </a:solidFill>
              <a:latin typeface="ＭＳ ゴシック" panose="020B0609070205080204" pitchFamily="49" charset="-128"/>
              <a:ea typeface="ＭＳ ゴシック" panose="020B0609070205080204" pitchFamily="49" charset="-128"/>
            </a:endParaRPr>
          </a:p>
          <a:p>
            <a:pPr lvl="0">
              <a:buFont typeface="Wingdings" pitchFamily="2" charset="2"/>
              <a:buChar char="Ø"/>
            </a:pPr>
            <a:r>
              <a:rPr lang="ja-JP" altLang="en-US" sz="1800" dirty="0">
                <a:solidFill>
                  <a:prstClr val="black"/>
                </a:solidFill>
                <a:latin typeface="HG丸ｺﾞｼｯｸM-PRO" panose="020F0600000000000000" pitchFamily="50" charset="-128"/>
                <a:ea typeface="HG丸ｺﾞｼｯｸM-PRO" panose="020F0600000000000000" pitchFamily="50" charset="-128"/>
              </a:rPr>
              <a:t> </a:t>
            </a:r>
            <a:r>
              <a:rPr lang="ja-JP" altLang="en-US" sz="1800" dirty="0" smtClean="0">
                <a:solidFill>
                  <a:prstClr val="black"/>
                </a:solidFill>
                <a:latin typeface="HG丸ｺﾞｼｯｸM-PRO" panose="020F0600000000000000" pitchFamily="50" charset="-128"/>
                <a:ea typeface="HG丸ｺﾞｼｯｸM-PRO" panose="020F0600000000000000" pitchFamily="50" charset="-128"/>
              </a:rPr>
              <a:t>民間</a:t>
            </a:r>
            <a:r>
              <a:rPr lang="ja-JP" altLang="en-US" sz="1800" dirty="0">
                <a:solidFill>
                  <a:prstClr val="black"/>
                </a:solidFill>
                <a:latin typeface="HG丸ｺﾞｼｯｸM-PRO" panose="020F0600000000000000" pitchFamily="50" charset="-128"/>
                <a:ea typeface="HG丸ｺﾞｼｯｸM-PRO" panose="020F0600000000000000" pitchFamily="50" charset="-128"/>
              </a:rPr>
              <a:t>ならではの知識・ノウハウは有効であり、公務員には無い人脈をフルに</a:t>
            </a:r>
            <a:endParaRPr lang="en-US" altLang="ja-JP" sz="1800" dirty="0">
              <a:solidFill>
                <a:prstClr val="black"/>
              </a:solidFill>
              <a:latin typeface="HG丸ｺﾞｼｯｸM-PRO" panose="020F0600000000000000" pitchFamily="50" charset="-128"/>
              <a:ea typeface="HG丸ｺﾞｼｯｸM-PRO" panose="020F0600000000000000" pitchFamily="50" charset="-128"/>
            </a:endParaRPr>
          </a:p>
          <a:p>
            <a:pPr lvl="0"/>
            <a:r>
              <a:rPr lang="en-US" altLang="ja-JP" sz="1800" dirty="0">
                <a:solidFill>
                  <a:prstClr val="black"/>
                </a:solidFill>
                <a:latin typeface="HG丸ｺﾞｼｯｸM-PRO" panose="020F0600000000000000" pitchFamily="50" charset="-128"/>
                <a:ea typeface="HG丸ｺﾞｼｯｸM-PRO" panose="020F0600000000000000" pitchFamily="50" charset="-128"/>
              </a:rPr>
              <a:t>  </a:t>
            </a:r>
            <a:r>
              <a:rPr lang="ja-JP" altLang="en-US" sz="1800" dirty="0">
                <a:solidFill>
                  <a:prstClr val="black"/>
                </a:solidFill>
                <a:latin typeface="HG丸ｺﾞｼｯｸM-PRO" panose="020F0600000000000000" pitchFamily="50" charset="-128"/>
                <a:ea typeface="HG丸ｺﾞｼｯｸM-PRO" panose="020F0600000000000000" pitchFamily="50" charset="-128"/>
              </a:rPr>
              <a:t>活用し、貢献した。</a:t>
            </a:r>
            <a:endParaRPr lang="en-US" altLang="ja-JP" sz="2000" dirty="0">
              <a:solidFill>
                <a:prstClr val="black"/>
              </a:solidFill>
              <a:latin typeface="ＭＳ ゴシック" panose="020B0609070205080204" pitchFamily="49" charset="-128"/>
              <a:ea typeface="ＭＳ ゴシック" panose="020B0609070205080204" pitchFamily="49" charset="-128"/>
            </a:endParaRPr>
          </a:p>
          <a:p>
            <a:pPr lvl="0">
              <a:buFont typeface="Wingdings" pitchFamily="2" charset="2"/>
              <a:buChar char="Ø"/>
            </a:pPr>
            <a:r>
              <a:rPr lang="ja-JP" altLang="en-US" sz="1800" dirty="0" smtClean="0">
                <a:solidFill>
                  <a:prstClr val="black"/>
                </a:solidFill>
                <a:latin typeface="HG丸ｺﾞｼｯｸM-PRO" panose="020F0600000000000000" pitchFamily="50" charset="-128"/>
                <a:ea typeface="HG丸ｺﾞｼｯｸM-PRO" panose="020F0600000000000000" pitchFamily="50" charset="-128"/>
              </a:rPr>
              <a:t> 現行法</a:t>
            </a:r>
            <a:r>
              <a:rPr lang="ja-JP" altLang="en-US" sz="1800" dirty="0">
                <a:solidFill>
                  <a:prstClr val="black"/>
                </a:solidFill>
                <a:latin typeface="HG丸ｺﾞｼｯｸM-PRO" panose="020F0600000000000000" pitchFamily="50" charset="-128"/>
                <a:ea typeface="HG丸ｺﾞｼｯｸM-PRO" panose="020F0600000000000000" pitchFamily="50" charset="-128"/>
              </a:rPr>
              <a:t>制度上、非常勤職員としての身分であることから、意思形成過程に関</a:t>
            </a:r>
            <a:endParaRPr lang="en-US" altLang="ja-JP" sz="1800" dirty="0">
              <a:solidFill>
                <a:prstClr val="black"/>
              </a:solidFill>
              <a:latin typeface="HG丸ｺﾞｼｯｸM-PRO" panose="020F0600000000000000" pitchFamily="50" charset="-128"/>
              <a:ea typeface="HG丸ｺﾞｼｯｸM-PRO" panose="020F0600000000000000" pitchFamily="50" charset="-128"/>
            </a:endParaRPr>
          </a:p>
          <a:p>
            <a:pPr lvl="0"/>
            <a:r>
              <a:rPr lang="en-US" altLang="ja-JP" sz="1800" dirty="0">
                <a:solidFill>
                  <a:prstClr val="black"/>
                </a:solidFill>
                <a:latin typeface="HG丸ｺﾞｼｯｸM-PRO" panose="020F0600000000000000" pitchFamily="50" charset="-128"/>
                <a:ea typeface="HG丸ｺﾞｼｯｸM-PRO" panose="020F0600000000000000" pitchFamily="50" charset="-128"/>
              </a:rPr>
              <a:t>  </a:t>
            </a:r>
            <a:r>
              <a:rPr lang="ja-JP" altLang="en-US" sz="1800" dirty="0">
                <a:solidFill>
                  <a:prstClr val="black"/>
                </a:solidFill>
                <a:latin typeface="HG丸ｺﾞｼｯｸM-PRO" panose="020F0600000000000000" pitchFamily="50" charset="-128"/>
                <a:ea typeface="HG丸ｺﾞｼｯｸM-PRO" panose="020F0600000000000000" pitchFamily="50" charset="-128"/>
              </a:rPr>
              <a:t>与できず、責任と権限を与えることに限界がある。</a:t>
            </a:r>
          </a:p>
          <a:p>
            <a:pPr lvl="0"/>
            <a:endParaRPr lang="en-US" altLang="ja-JP" sz="1800" kern="100" dirty="0" smtClean="0">
              <a:solidFill>
                <a:srgbClr val="000000"/>
              </a:solidFill>
              <a:latin typeface="HG丸ｺﾞｼｯｸM-PRO" panose="020F0600000000000000" pitchFamily="50" charset="-128"/>
              <a:ea typeface="HG丸ｺﾞｼｯｸM-PRO" panose="020F0600000000000000" pitchFamily="50" charset="-128"/>
              <a:cs typeface="Times New Roman"/>
            </a:endParaRPr>
          </a:p>
          <a:p>
            <a:pPr lvl="0"/>
            <a:endParaRPr lang="en-US" altLang="ja-JP" sz="1800" kern="100" dirty="0" smtClean="0">
              <a:solidFill>
                <a:srgbClr val="000000"/>
              </a:solidFill>
              <a:latin typeface="HG丸ｺﾞｼｯｸM-PRO" panose="020F0600000000000000" pitchFamily="50" charset="-128"/>
              <a:ea typeface="HG丸ｺﾞｼｯｸM-PRO" panose="020F0600000000000000" pitchFamily="50" charset="-128"/>
              <a:cs typeface="Times New Roman"/>
            </a:endParaRPr>
          </a:p>
          <a:p>
            <a:pPr algn="just">
              <a:spcAft>
                <a:spcPts val="0"/>
              </a:spcAft>
            </a:pPr>
            <a:endParaRPr lang="en-US" altLang="ja-JP" sz="1800" dirty="0" smtClean="0">
              <a:solidFill>
                <a:schemeClr val="tx1"/>
              </a:solidFill>
              <a:latin typeface="HG丸ｺﾞｼｯｸM-PRO" panose="020F0600000000000000" pitchFamily="50" charset="-128"/>
              <a:ea typeface="HG丸ｺﾞｼｯｸM-PRO" panose="020F0600000000000000" pitchFamily="50" charset="-128"/>
            </a:endParaRPr>
          </a:p>
          <a:p>
            <a:r>
              <a:rPr lang="ja-JP" altLang="en-US" sz="1800" dirty="0" smtClean="0">
                <a:solidFill>
                  <a:schemeClr val="tx1"/>
                </a:solidFill>
                <a:latin typeface="HGP創英角ｺﾞｼｯｸUB" panose="020B0900000000000000" pitchFamily="50" charset="-128"/>
                <a:ea typeface="HGP創英角ｺﾞｼｯｸUB" panose="020B0900000000000000" pitchFamily="50" charset="-128"/>
              </a:rPr>
              <a:t> </a:t>
            </a:r>
            <a:endParaRPr lang="en-US" altLang="ja-JP" sz="1600" dirty="0">
              <a:solidFill>
                <a:schemeClr val="tx1"/>
              </a:solidFill>
              <a:latin typeface="ＭＳ ゴシック" panose="020B0609070205080204" pitchFamily="49" charset="-128"/>
              <a:ea typeface="ＭＳ ゴシック" panose="020B0609070205080204" pitchFamily="49" charset="-128"/>
            </a:endParaRPr>
          </a:p>
          <a:p>
            <a:pPr algn="just">
              <a:spcAft>
                <a:spcPts val="0"/>
              </a:spcAft>
            </a:pPr>
            <a:endParaRPr lang="ja-JP" altLang="ja-JP" sz="1600" kern="100" dirty="0">
              <a:latin typeface="Century"/>
              <a:ea typeface="ＭＳ 明朝"/>
              <a:cs typeface="Times New Roman"/>
            </a:endParaRPr>
          </a:p>
          <a:p>
            <a:endParaRPr lang="en-US" altLang="ja-JP" sz="1800" dirty="0" smtClean="0">
              <a:solidFill>
                <a:schemeClr val="tx1"/>
              </a:solidFill>
              <a:latin typeface="HGP創英角ｺﾞｼｯｸUB" panose="020B0900000000000000" pitchFamily="50" charset="-128"/>
              <a:ea typeface="HGP創英角ｺﾞｼｯｸUB" panose="020B0900000000000000" pitchFamily="50" charset="-128"/>
            </a:endParaRPr>
          </a:p>
          <a:p>
            <a:endParaRPr lang="en-US" altLang="ja-JP" sz="1800" dirty="0">
              <a:solidFill>
                <a:schemeClr val="tx1"/>
              </a:solidFill>
              <a:latin typeface="HGP創英角ｺﾞｼｯｸUB" panose="020B0900000000000000" pitchFamily="50" charset="-128"/>
              <a:ea typeface="HGP創英角ｺﾞｼｯｸUB" panose="020B0900000000000000" pitchFamily="50" charset="-128"/>
            </a:endParaRPr>
          </a:p>
          <a:p>
            <a:endParaRPr kumimoji="1" lang="en-US" altLang="ja-JP" sz="1800" dirty="0">
              <a:solidFill>
                <a:schemeClr val="tx1"/>
              </a:solidFill>
              <a:latin typeface="HGP創英角ｺﾞｼｯｸUB" panose="020B0900000000000000" pitchFamily="50" charset="-128"/>
              <a:ea typeface="HGP創英角ｺﾞｼｯｸUB" panose="020B0900000000000000" pitchFamily="50" charset="-128"/>
            </a:endParaRPr>
          </a:p>
        </p:txBody>
      </p:sp>
      <p:sp>
        <p:nvSpPr>
          <p:cNvPr id="10" name="タイトル 1"/>
          <p:cNvSpPr txBox="1">
            <a:spLocks/>
          </p:cNvSpPr>
          <p:nvPr/>
        </p:nvSpPr>
        <p:spPr>
          <a:xfrm>
            <a:off x="179512" y="175399"/>
            <a:ext cx="8820000" cy="540000"/>
          </a:xfrm>
          <a:prstGeom prst="rect">
            <a:avLst/>
          </a:prstGeom>
        </p:spPr>
        <p:style>
          <a:lnRef idx="2">
            <a:schemeClr val="dk1">
              <a:shade val="50000"/>
            </a:schemeClr>
          </a:lnRef>
          <a:fillRef idx="1">
            <a:schemeClr val="dk1"/>
          </a:fillRef>
          <a:effectRef idx="0">
            <a:schemeClr val="dk1"/>
          </a:effectRef>
          <a:fontRef idx="minor">
            <a:schemeClr val="lt1"/>
          </a:fontRef>
        </p:style>
        <p:txBody>
          <a:bodyPr bIns="91440" anchor="b" anchorCtr="0">
            <a:noAutofit/>
          </a:bodyPr>
          <a:lstStyle>
            <a:lvl1pPr algn="l" rtl="0" eaLnBrk="1" latinLnBrk="0" hangingPunct="1">
              <a:spcBef>
                <a:spcPct val="0"/>
              </a:spcBef>
              <a:buNone/>
              <a:defRPr kumimoji="1" sz="4000" kern="1200">
                <a:solidFill>
                  <a:schemeClr val="tx2"/>
                </a:solidFill>
                <a:latin typeface="+mj-lt"/>
                <a:ea typeface="+mj-ea"/>
                <a:cs typeface="+mj-cs"/>
              </a:defRPr>
            </a:lvl1pPr>
          </a:lstStyle>
          <a:p>
            <a:r>
              <a:rPr lang="ja-JP" altLang="en-US" sz="2400" dirty="0" smtClean="0">
                <a:solidFill>
                  <a:schemeClr val="bg1"/>
                </a:solidFill>
              </a:rPr>
              <a:t>２</a:t>
            </a:r>
            <a:r>
              <a:rPr lang="ja-JP" altLang="en-US" sz="2400" dirty="0">
                <a:solidFill>
                  <a:schemeClr val="bg1"/>
                </a:solidFill>
              </a:rPr>
              <a:t> </a:t>
            </a:r>
            <a:r>
              <a:rPr lang="ja-JP" altLang="en-US" sz="2400" dirty="0" smtClean="0">
                <a:solidFill>
                  <a:schemeClr val="bg1"/>
                </a:solidFill>
              </a:rPr>
              <a:t>外部人材登用の実績・検証</a:t>
            </a:r>
            <a:endParaRPr lang="ja-JP" altLang="en-US" sz="2400" dirty="0">
              <a:solidFill>
                <a:schemeClr val="bg1"/>
              </a:solidFill>
            </a:endParaRPr>
          </a:p>
        </p:txBody>
      </p:sp>
      <p:sp>
        <p:nvSpPr>
          <p:cNvPr id="17" name="Rectangle 5"/>
          <p:cNvSpPr>
            <a:spLocks noChangeArrowheads="1"/>
          </p:cNvSpPr>
          <p:nvPr/>
        </p:nvSpPr>
        <p:spPr bwMode="auto">
          <a:xfrm>
            <a:off x="2059219" y="2040494"/>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ja-JP" altLang="en-US"/>
          </a:p>
        </p:txBody>
      </p:sp>
      <p:sp>
        <p:nvSpPr>
          <p:cNvPr id="20" name="スライド番号プレースホルダー 8"/>
          <p:cNvSpPr txBox="1">
            <a:spLocks/>
          </p:cNvSpPr>
          <p:nvPr/>
        </p:nvSpPr>
        <p:spPr bwMode="auto">
          <a:xfrm>
            <a:off x="4284663" y="6383101"/>
            <a:ext cx="762000" cy="365125"/>
          </a:xfrm>
          <a:prstGeom prst="ellipse">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 anchorCtr="0" compatLnSpc="1">
            <a:prstTxWarp prst="textNoShape">
              <a:avLst/>
            </a:prstTxWarp>
            <a:noAutofit/>
          </a:bodyPr>
          <a:lstStyle>
            <a:defPPr>
              <a:defRPr lang="ja-JP"/>
            </a:defPPr>
            <a:lvl1pPr marL="0" algn="ctr" defTabSz="914400" rtl="0" eaLnBrk="1" latinLnBrk="0" hangingPunct="1">
              <a:defRPr kumimoji="1" sz="1400" kern="1200">
                <a:solidFill>
                  <a:schemeClr val="tx1"/>
                </a:solidFill>
                <a:latin typeface="Georgia" pitchFamily="18" charset="0"/>
                <a:ea typeface="HG明朝B" pitchFamily="17" charset="-128"/>
                <a:cs typeface="+mj-cs"/>
              </a:defRPr>
            </a:lvl1pPr>
            <a:lvl2pPr marL="742950" indent="-285750" algn="l" defTabSz="914400" rtl="0" eaLnBrk="1" latinLnBrk="0" hangingPunct="1">
              <a:defRPr kumimoji="1" sz="1800" kern="1200">
                <a:solidFill>
                  <a:schemeClr val="tx1"/>
                </a:solidFill>
                <a:latin typeface="Georgia" pitchFamily="18" charset="0"/>
                <a:ea typeface="HG明朝B" pitchFamily="17" charset="-128"/>
                <a:cs typeface="+mn-cs"/>
              </a:defRPr>
            </a:lvl2pPr>
            <a:lvl3pPr marL="1143000" indent="-228600" algn="l" defTabSz="914400" rtl="0" eaLnBrk="1" latinLnBrk="0" hangingPunct="1">
              <a:defRPr kumimoji="1" sz="1800" kern="1200">
                <a:solidFill>
                  <a:schemeClr val="tx1"/>
                </a:solidFill>
                <a:latin typeface="Georgia" pitchFamily="18" charset="0"/>
                <a:ea typeface="HG明朝B" pitchFamily="17" charset="-128"/>
                <a:cs typeface="+mn-cs"/>
              </a:defRPr>
            </a:lvl3pPr>
            <a:lvl4pPr marL="1600200" indent="-228600" algn="l" defTabSz="914400" rtl="0" eaLnBrk="1" latinLnBrk="0" hangingPunct="1">
              <a:defRPr kumimoji="1" sz="1800" kern="1200">
                <a:solidFill>
                  <a:schemeClr val="tx1"/>
                </a:solidFill>
                <a:latin typeface="Georgia" pitchFamily="18" charset="0"/>
                <a:ea typeface="HG明朝B" pitchFamily="17" charset="-128"/>
                <a:cs typeface="+mn-cs"/>
              </a:defRPr>
            </a:lvl4pPr>
            <a:lvl5pPr marL="2057400" indent="-228600" algn="l" defTabSz="914400" rtl="0" eaLnBrk="1" latinLnBrk="0" hangingPunct="1">
              <a:defRPr kumimoji="1" sz="1800" kern="1200">
                <a:solidFill>
                  <a:schemeClr val="tx1"/>
                </a:solidFill>
                <a:latin typeface="Georgia" pitchFamily="18" charset="0"/>
                <a:ea typeface="HG明朝B" pitchFamily="17" charset="-128"/>
                <a:cs typeface="+mn-cs"/>
              </a:defRPr>
            </a:lvl5pPr>
            <a:lvl6pPr marL="2514600" indent="-228600" algn="l" defTabSz="914400" rtl="0" eaLnBrk="1" fontAlgn="base" latinLnBrk="0" hangingPunct="1">
              <a:spcBef>
                <a:spcPct val="0"/>
              </a:spcBef>
              <a:spcAft>
                <a:spcPct val="0"/>
              </a:spcAft>
              <a:defRPr kumimoji="1" sz="1800" kern="1200">
                <a:solidFill>
                  <a:schemeClr val="tx1"/>
                </a:solidFill>
                <a:latin typeface="Georgia" pitchFamily="18" charset="0"/>
                <a:ea typeface="HG明朝B" pitchFamily="17" charset="-128"/>
                <a:cs typeface="+mn-cs"/>
              </a:defRPr>
            </a:lvl6pPr>
            <a:lvl7pPr marL="2971800" indent="-228600" algn="l" defTabSz="914400" rtl="0" eaLnBrk="1" fontAlgn="base" latinLnBrk="0" hangingPunct="1">
              <a:spcBef>
                <a:spcPct val="0"/>
              </a:spcBef>
              <a:spcAft>
                <a:spcPct val="0"/>
              </a:spcAft>
              <a:defRPr kumimoji="1" sz="1800" kern="1200">
                <a:solidFill>
                  <a:schemeClr val="tx1"/>
                </a:solidFill>
                <a:latin typeface="Georgia" pitchFamily="18" charset="0"/>
                <a:ea typeface="HG明朝B" pitchFamily="17" charset="-128"/>
                <a:cs typeface="+mn-cs"/>
              </a:defRPr>
            </a:lvl7pPr>
            <a:lvl8pPr marL="3429000" indent="-228600" algn="l" defTabSz="914400" rtl="0" eaLnBrk="1" fontAlgn="base" latinLnBrk="0" hangingPunct="1">
              <a:spcBef>
                <a:spcPct val="0"/>
              </a:spcBef>
              <a:spcAft>
                <a:spcPct val="0"/>
              </a:spcAft>
              <a:defRPr kumimoji="1" sz="1800" kern="1200">
                <a:solidFill>
                  <a:schemeClr val="tx1"/>
                </a:solidFill>
                <a:latin typeface="Georgia" pitchFamily="18" charset="0"/>
                <a:ea typeface="HG明朝B" pitchFamily="17" charset="-128"/>
                <a:cs typeface="+mn-cs"/>
              </a:defRPr>
            </a:lvl8pPr>
            <a:lvl9pPr marL="3886200" indent="-228600" algn="l" defTabSz="914400" rtl="0" eaLnBrk="1" fontAlgn="base" latinLnBrk="0" hangingPunct="1">
              <a:spcBef>
                <a:spcPct val="0"/>
              </a:spcBef>
              <a:spcAft>
                <a:spcPct val="0"/>
              </a:spcAft>
              <a:defRPr kumimoji="1" sz="1800" kern="1200">
                <a:solidFill>
                  <a:schemeClr val="tx1"/>
                </a:solidFill>
                <a:latin typeface="Georgia" pitchFamily="18" charset="0"/>
                <a:ea typeface="HG明朝B" pitchFamily="17" charset="-128"/>
                <a:cs typeface="+mn-cs"/>
              </a:defRPr>
            </a:lvl9pPr>
          </a:lstStyle>
          <a:p>
            <a:pPr fontAlgn="base">
              <a:spcBef>
                <a:spcPct val="0"/>
              </a:spcBef>
              <a:spcAft>
                <a:spcPct val="0"/>
              </a:spcAft>
            </a:pPr>
            <a:r>
              <a:rPr lang="en-US" altLang="ja-JP" dirty="0">
                <a:latin typeface="HG丸ｺﾞｼｯｸM-PRO" pitchFamily="50" charset="-128"/>
                <a:ea typeface="HG丸ｺﾞｼｯｸM-PRO" pitchFamily="50" charset="-128"/>
              </a:rPr>
              <a:t>2</a:t>
            </a:r>
            <a:endParaRPr lang="ja-JP" altLang="en-US" dirty="0">
              <a:latin typeface="HG丸ｺﾞｼｯｸM-PRO" pitchFamily="50" charset="-128"/>
              <a:ea typeface="HG丸ｺﾞｼｯｸM-PRO" pitchFamily="50" charset="-128"/>
            </a:endParaRPr>
          </a:p>
        </p:txBody>
      </p:sp>
      <p:sp>
        <p:nvSpPr>
          <p:cNvPr id="14" name="角丸四角形 13"/>
          <p:cNvSpPr/>
          <p:nvPr/>
        </p:nvSpPr>
        <p:spPr>
          <a:xfrm>
            <a:off x="377044" y="858017"/>
            <a:ext cx="2898812" cy="407150"/>
          </a:xfrm>
          <a:prstGeom prst="round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r>
              <a:rPr lang="ja-JP" altLang="en-US" sz="2200" b="1" dirty="0" smtClean="0">
                <a:solidFill>
                  <a:schemeClr val="bg1"/>
                </a:solidFill>
                <a:latin typeface="ＭＳ ゴシック" panose="020B0609070205080204" pitchFamily="49" charset="-128"/>
                <a:ea typeface="ＭＳ ゴシック" panose="020B0609070205080204" pitchFamily="49" charset="-128"/>
              </a:rPr>
              <a:t>外部人材登用の実績</a:t>
            </a:r>
            <a:endParaRPr lang="en-US" altLang="ja-JP" sz="2200" b="1" dirty="0">
              <a:solidFill>
                <a:schemeClr val="bg1"/>
              </a:solidFill>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363344765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0" name="タイトル 1"/>
          <p:cNvSpPr txBox="1">
            <a:spLocks/>
          </p:cNvSpPr>
          <p:nvPr/>
        </p:nvSpPr>
        <p:spPr>
          <a:xfrm>
            <a:off x="179512" y="175399"/>
            <a:ext cx="8820000" cy="540000"/>
          </a:xfrm>
          <a:prstGeom prst="rect">
            <a:avLst/>
          </a:prstGeom>
        </p:spPr>
        <p:style>
          <a:lnRef idx="2">
            <a:schemeClr val="dk1">
              <a:shade val="50000"/>
            </a:schemeClr>
          </a:lnRef>
          <a:fillRef idx="1">
            <a:schemeClr val="dk1"/>
          </a:fillRef>
          <a:effectRef idx="0">
            <a:schemeClr val="dk1"/>
          </a:effectRef>
          <a:fontRef idx="minor">
            <a:schemeClr val="lt1"/>
          </a:fontRef>
        </p:style>
        <p:txBody>
          <a:bodyPr bIns="91440" anchor="b" anchorCtr="0">
            <a:noAutofit/>
          </a:bodyPr>
          <a:lstStyle>
            <a:lvl1pPr algn="l" rtl="0" eaLnBrk="1" latinLnBrk="0" hangingPunct="1">
              <a:spcBef>
                <a:spcPct val="0"/>
              </a:spcBef>
              <a:buNone/>
              <a:defRPr kumimoji="1" sz="4000" kern="1200">
                <a:solidFill>
                  <a:schemeClr val="tx2"/>
                </a:solidFill>
                <a:latin typeface="+mj-lt"/>
                <a:ea typeface="+mj-ea"/>
                <a:cs typeface="+mj-cs"/>
              </a:defRPr>
            </a:lvl1pPr>
          </a:lstStyle>
          <a:p>
            <a:r>
              <a:rPr lang="ja-JP" altLang="en-US" sz="2400" dirty="0" smtClean="0">
                <a:solidFill>
                  <a:schemeClr val="bg1"/>
                </a:solidFill>
              </a:rPr>
              <a:t>２ 外部人材登用の実績・検証</a:t>
            </a:r>
            <a:endParaRPr lang="ja-JP" altLang="en-US" sz="2400" dirty="0">
              <a:solidFill>
                <a:schemeClr val="bg1"/>
              </a:solidFill>
            </a:endParaRPr>
          </a:p>
        </p:txBody>
      </p:sp>
      <p:sp>
        <p:nvSpPr>
          <p:cNvPr id="17" name="Rectangle 5"/>
          <p:cNvSpPr>
            <a:spLocks noChangeArrowheads="1"/>
          </p:cNvSpPr>
          <p:nvPr/>
        </p:nvSpPr>
        <p:spPr bwMode="auto">
          <a:xfrm>
            <a:off x="2059219" y="2040494"/>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ja-JP" altLang="en-US"/>
          </a:p>
        </p:txBody>
      </p:sp>
      <p:sp>
        <p:nvSpPr>
          <p:cNvPr id="20" name="スライド番号プレースホルダー 8"/>
          <p:cNvSpPr txBox="1">
            <a:spLocks/>
          </p:cNvSpPr>
          <p:nvPr/>
        </p:nvSpPr>
        <p:spPr bwMode="auto">
          <a:xfrm>
            <a:off x="4284663" y="6383101"/>
            <a:ext cx="762000" cy="365125"/>
          </a:xfrm>
          <a:prstGeom prst="ellipse">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 anchorCtr="0" compatLnSpc="1">
            <a:prstTxWarp prst="textNoShape">
              <a:avLst/>
            </a:prstTxWarp>
            <a:noAutofit/>
          </a:bodyPr>
          <a:lstStyle>
            <a:defPPr>
              <a:defRPr lang="ja-JP"/>
            </a:defPPr>
            <a:lvl1pPr marL="0" algn="ctr" defTabSz="914400" rtl="0" eaLnBrk="1" latinLnBrk="0" hangingPunct="1">
              <a:defRPr kumimoji="1" sz="1400" kern="1200">
                <a:solidFill>
                  <a:schemeClr val="tx1"/>
                </a:solidFill>
                <a:latin typeface="Georgia" pitchFamily="18" charset="0"/>
                <a:ea typeface="HG明朝B" pitchFamily="17" charset="-128"/>
                <a:cs typeface="+mj-cs"/>
              </a:defRPr>
            </a:lvl1pPr>
            <a:lvl2pPr marL="742950" indent="-285750" algn="l" defTabSz="914400" rtl="0" eaLnBrk="1" latinLnBrk="0" hangingPunct="1">
              <a:defRPr kumimoji="1" sz="1800" kern="1200">
                <a:solidFill>
                  <a:schemeClr val="tx1"/>
                </a:solidFill>
                <a:latin typeface="Georgia" pitchFamily="18" charset="0"/>
                <a:ea typeface="HG明朝B" pitchFamily="17" charset="-128"/>
                <a:cs typeface="+mn-cs"/>
              </a:defRPr>
            </a:lvl2pPr>
            <a:lvl3pPr marL="1143000" indent="-228600" algn="l" defTabSz="914400" rtl="0" eaLnBrk="1" latinLnBrk="0" hangingPunct="1">
              <a:defRPr kumimoji="1" sz="1800" kern="1200">
                <a:solidFill>
                  <a:schemeClr val="tx1"/>
                </a:solidFill>
                <a:latin typeface="Georgia" pitchFamily="18" charset="0"/>
                <a:ea typeface="HG明朝B" pitchFamily="17" charset="-128"/>
                <a:cs typeface="+mn-cs"/>
              </a:defRPr>
            </a:lvl3pPr>
            <a:lvl4pPr marL="1600200" indent="-228600" algn="l" defTabSz="914400" rtl="0" eaLnBrk="1" latinLnBrk="0" hangingPunct="1">
              <a:defRPr kumimoji="1" sz="1800" kern="1200">
                <a:solidFill>
                  <a:schemeClr val="tx1"/>
                </a:solidFill>
                <a:latin typeface="Georgia" pitchFamily="18" charset="0"/>
                <a:ea typeface="HG明朝B" pitchFamily="17" charset="-128"/>
                <a:cs typeface="+mn-cs"/>
              </a:defRPr>
            </a:lvl4pPr>
            <a:lvl5pPr marL="2057400" indent="-228600" algn="l" defTabSz="914400" rtl="0" eaLnBrk="1" latinLnBrk="0" hangingPunct="1">
              <a:defRPr kumimoji="1" sz="1800" kern="1200">
                <a:solidFill>
                  <a:schemeClr val="tx1"/>
                </a:solidFill>
                <a:latin typeface="Georgia" pitchFamily="18" charset="0"/>
                <a:ea typeface="HG明朝B" pitchFamily="17" charset="-128"/>
                <a:cs typeface="+mn-cs"/>
              </a:defRPr>
            </a:lvl5pPr>
            <a:lvl6pPr marL="2514600" indent="-228600" algn="l" defTabSz="914400" rtl="0" eaLnBrk="1" fontAlgn="base" latinLnBrk="0" hangingPunct="1">
              <a:spcBef>
                <a:spcPct val="0"/>
              </a:spcBef>
              <a:spcAft>
                <a:spcPct val="0"/>
              </a:spcAft>
              <a:defRPr kumimoji="1" sz="1800" kern="1200">
                <a:solidFill>
                  <a:schemeClr val="tx1"/>
                </a:solidFill>
                <a:latin typeface="Georgia" pitchFamily="18" charset="0"/>
                <a:ea typeface="HG明朝B" pitchFamily="17" charset="-128"/>
                <a:cs typeface="+mn-cs"/>
              </a:defRPr>
            </a:lvl6pPr>
            <a:lvl7pPr marL="2971800" indent="-228600" algn="l" defTabSz="914400" rtl="0" eaLnBrk="1" fontAlgn="base" latinLnBrk="0" hangingPunct="1">
              <a:spcBef>
                <a:spcPct val="0"/>
              </a:spcBef>
              <a:spcAft>
                <a:spcPct val="0"/>
              </a:spcAft>
              <a:defRPr kumimoji="1" sz="1800" kern="1200">
                <a:solidFill>
                  <a:schemeClr val="tx1"/>
                </a:solidFill>
                <a:latin typeface="Georgia" pitchFamily="18" charset="0"/>
                <a:ea typeface="HG明朝B" pitchFamily="17" charset="-128"/>
                <a:cs typeface="+mn-cs"/>
              </a:defRPr>
            </a:lvl7pPr>
            <a:lvl8pPr marL="3429000" indent="-228600" algn="l" defTabSz="914400" rtl="0" eaLnBrk="1" fontAlgn="base" latinLnBrk="0" hangingPunct="1">
              <a:spcBef>
                <a:spcPct val="0"/>
              </a:spcBef>
              <a:spcAft>
                <a:spcPct val="0"/>
              </a:spcAft>
              <a:defRPr kumimoji="1" sz="1800" kern="1200">
                <a:solidFill>
                  <a:schemeClr val="tx1"/>
                </a:solidFill>
                <a:latin typeface="Georgia" pitchFamily="18" charset="0"/>
                <a:ea typeface="HG明朝B" pitchFamily="17" charset="-128"/>
                <a:cs typeface="+mn-cs"/>
              </a:defRPr>
            </a:lvl8pPr>
            <a:lvl9pPr marL="3886200" indent="-228600" algn="l" defTabSz="914400" rtl="0" eaLnBrk="1" fontAlgn="base" latinLnBrk="0" hangingPunct="1">
              <a:spcBef>
                <a:spcPct val="0"/>
              </a:spcBef>
              <a:spcAft>
                <a:spcPct val="0"/>
              </a:spcAft>
              <a:defRPr kumimoji="1" sz="1800" kern="1200">
                <a:solidFill>
                  <a:schemeClr val="tx1"/>
                </a:solidFill>
                <a:latin typeface="Georgia" pitchFamily="18" charset="0"/>
                <a:ea typeface="HG明朝B" pitchFamily="17" charset="-128"/>
                <a:cs typeface="+mn-cs"/>
              </a:defRPr>
            </a:lvl9pPr>
          </a:lstStyle>
          <a:p>
            <a:pPr fontAlgn="base">
              <a:spcBef>
                <a:spcPct val="0"/>
              </a:spcBef>
              <a:spcAft>
                <a:spcPct val="0"/>
              </a:spcAft>
            </a:pPr>
            <a:r>
              <a:rPr lang="en-US" altLang="ja-JP" dirty="0">
                <a:latin typeface="HG丸ｺﾞｼｯｸM-PRO" pitchFamily="50" charset="-128"/>
                <a:ea typeface="HG丸ｺﾞｼｯｸM-PRO" pitchFamily="50" charset="-128"/>
              </a:rPr>
              <a:t>3</a:t>
            </a:r>
            <a:endParaRPr lang="ja-JP" altLang="en-US" dirty="0">
              <a:latin typeface="HG丸ｺﾞｼｯｸM-PRO" pitchFamily="50" charset="-128"/>
              <a:ea typeface="HG丸ｺﾞｼｯｸM-PRO" pitchFamily="50" charset="-128"/>
            </a:endParaRPr>
          </a:p>
        </p:txBody>
      </p:sp>
      <p:sp>
        <p:nvSpPr>
          <p:cNvPr id="22" name="角丸四角形 21"/>
          <p:cNvSpPr/>
          <p:nvPr/>
        </p:nvSpPr>
        <p:spPr>
          <a:xfrm>
            <a:off x="323528" y="1628800"/>
            <a:ext cx="8686937" cy="2880320"/>
          </a:xfrm>
          <a:prstGeom prst="roundRect">
            <a:avLst>
              <a:gd name="adj" fmla="val 4546"/>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r>
              <a:rPr lang="ja-JP" altLang="en-US" sz="1900" dirty="0" smtClean="0">
                <a:solidFill>
                  <a:schemeClr val="tx1"/>
                </a:solidFill>
                <a:latin typeface="HG丸ｺﾞｼｯｸM-PRO" panose="020F0600000000000000" pitchFamily="50" charset="-128"/>
                <a:ea typeface="HG丸ｺﾞｼｯｸM-PRO" panose="020F0600000000000000" pitchFamily="50" charset="-128"/>
              </a:rPr>
              <a:t>〇外部人材の登用</a:t>
            </a:r>
            <a:r>
              <a:rPr lang="ja-JP" altLang="en-US" sz="1900" dirty="0">
                <a:solidFill>
                  <a:schemeClr val="tx1"/>
                </a:solidFill>
                <a:latin typeface="HG丸ｺﾞｼｯｸM-PRO" panose="020F0600000000000000" pitchFamily="50" charset="-128"/>
                <a:ea typeface="HG丸ｺﾞｼｯｸM-PRO" panose="020F0600000000000000" pitchFamily="50" charset="-128"/>
              </a:rPr>
              <a:t>により</a:t>
            </a:r>
            <a:r>
              <a:rPr lang="ja-JP" altLang="en-US" sz="1900" dirty="0" smtClean="0">
                <a:solidFill>
                  <a:schemeClr val="tx1"/>
                </a:solidFill>
                <a:latin typeface="HG丸ｺﾞｼｯｸM-PRO" panose="020F0600000000000000" pitchFamily="50" charset="-128"/>
                <a:ea typeface="HG丸ｺﾞｼｯｸM-PRO" panose="020F0600000000000000" pitchFamily="50" charset="-128"/>
              </a:rPr>
              <a:t>、求められるミッションと本人のスキルが合致する</a:t>
            </a:r>
            <a:endParaRPr lang="en-US" altLang="ja-JP" sz="1900" dirty="0" smtClean="0">
              <a:solidFill>
                <a:schemeClr val="tx1"/>
              </a:solidFill>
              <a:latin typeface="HG丸ｺﾞｼｯｸM-PRO" panose="020F0600000000000000" pitchFamily="50" charset="-128"/>
              <a:ea typeface="HG丸ｺﾞｼｯｸM-PRO" panose="020F0600000000000000" pitchFamily="50" charset="-128"/>
            </a:endParaRPr>
          </a:p>
          <a:p>
            <a:r>
              <a:rPr lang="ja-JP" altLang="en-US" sz="1900" dirty="0" smtClean="0">
                <a:solidFill>
                  <a:schemeClr val="tx1"/>
                </a:solidFill>
                <a:latin typeface="HG丸ｺﾞｼｯｸM-PRO" panose="020F0600000000000000" pitchFamily="50" charset="-128"/>
                <a:ea typeface="HG丸ｺﾞｼｯｸM-PRO" panose="020F0600000000000000" pitchFamily="50" charset="-128"/>
              </a:rPr>
              <a:t>　場合には、事業推進効果が大きく、基本的</a:t>
            </a:r>
            <a:r>
              <a:rPr lang="ja-JP" altLang="en-US" sz="1900" dirty="0">
                <a:solidFill>
                  <a:schemeClr val="tx1"/>
                </a:solidFill>
                <a:latin typeface="HG丸ｺﾞｼｯｸM-PRO" panose="020F0600000000000000" pitchFamily="50" charset="-128"/>
                <a:ea typeface="HG丸ｺﾞｼｯｸM-PRO" panose="020F0600000000000000" pitchFamily="50" charset="-128"/>
              </a:rPr>
              <a:t>には</a:t>
            </a:r>
            <a:r>
              <a:rPr lang="ja-JP" altLang="en-US" sz="1900" dirty="0" smtClean="0">
                <a:solidFill>
                  <a:schemeClr val="tx1"/>
                </a:solidFill>
                <a:latin typeface="HG丸ｺﾞｼｯｸM-PRO" panose="020F0600000000000000" pitchFamily="50" charset="-128"/>
                <a:ea typeface="HG丸ｺﾞｼｯｸM-PRO" panose="020F0600000000000000" pitchFamily="50" charset="-128"/>
              </a:rPr>
              <a:t>、府組織</a:t>
            </a:r>
            <a:r>
              <a:rPr lang="ja-JP" altLang="en-US" sz="1900" dirty="0">
                <a:solidFill>
                  <a:schemeClr val="tx1"/>
                </a:solidFill>
                <a:latin typeface="HG丸ｺﾞｼｯｸM-PRO" panose="020F0600000000000000" pitchFamily="50" charset="-128"/>
                <a:ea typeface="HG丸ｺﾞｼｯｸM-PRO" panose="020F0600000000000000" pitchFamily="50" charset="-128"/>
              </a:rPr>
              <a:t>の</a:t>
            </a:r>
            <a:r>
              <a:rPr lang="ja-JP" altLang="en-US" sz="1900" dirty="0" smtClean="0">
                <a:solidFill>
                  <a:schemeClr val="tx1"/>
                </a:solidFill>
                <a:latin typeface="HG丸ｺﾞｼｯｸM-PRO" panose="020F0600000000000000" pitchFamily="50" charset="-128"/>
                <a:ea typeface="HG丸ｺﾞｼｯｸM-PRO" panose="020F0600000000000000" pitchFamily="50" charset="-128"/>
              </a:rPr>
              <a:t>活性化等に繋</a:t>
            </a:r>
            <a:endParaRPr lang="en-US" altLang="ja-JP" sz="1900" dirty="0" smtClean="0">
              <a:solidFill>
                <a:schemeClr val="tx1"/>
              </a:solidFill>
              <a:latin typeface="HG丸ｺﾞｼｯｸM-PRO" panose="020F0600000000000000" pitchFamily="50" charset="-128"/>
              <a:ea typeface="HG丸ｺﾞｼｯｸM-PRO" panose="020F0600000000000000" pitchFamily="50" charset="-128"/>
            </a:endParaRPr>
          </a:p>
          <a:p>
            <a:r>
              <a:rPr lang="ja-JP" altLang="en-US" sz="1900" dirty="0" smtClean="0">
                <a:solidFill>
                  <a:schemeClr val="tx1"/>
                </a:solidFill>
                <a:latin typeface="HG丸ｺﾞｼｯｸM-PRO" panose="020F0600000000000000" pitchFamily="50" charset="-128"/>
                <a:ea typeface="HG丸ｺﾞｼｯｸM-PRO" panose="020F0600000000000000" pitchFamily="50" charset="-128"/>
              </a:rPr>
              <a:t>　</a:t>
            </a:r>
            <a:r>
              <a:rPr lang="ja-JP" altLang="en-US" sz="1900" dirty="0" err="1" smtClean="0">
                <a:solidFill>
                  <a:schemeClr val="tx1"/>
                </a:solidFill>
                <a:latin typeface="HG丸ｺﾞｼｯｸM-PRO" panose="020F0600000000000000" pitchFamily="50" charset="-128"/>
                <a:ea typeface="HG丸ｺﾞｼｯｸM-PRO" panose="020F0600000000000000" pitchFamily="50" charset="-128"/>
              </a:rPr>
              <a:t>がって</a:t>
            </a:r>
            <a:r>
              <a:rPr lang="ja-JP" altLang="en-US" sz="1900" dirty="0" smtClean="0">
                <a:solidFill>
                  <a:schemeClr val="tx1"/>
                </a:solidFill>
                <a:latin typeface="HG丸ｺﾞｼｯｸM-PRO" panose="020F0600000000000000" pitchFamily="50" charset="-128"/>
                <a:ea typeface="HG丸ｺﾞｼｯｸM-PRO" panose="020F0600000000000000" pitchFamily="50" charset="-128"/>
              </a:rPr>
              <a:t>いる。</a:t>
            </a:r>
            <a:endParaRPr lang="en-US" altLang="ja-JP" sz="1900" dirty="0" smtClean="0">
              <a:solidFill>
                <a:schemeClr val="tx1"/>
              </a:solidFill>
              <a:latin typeface="HG丸ｺﾞｼｯｸM-PRO" panose="020F0600000000000000" pitchFamily="50" charset="-128"/>
              <a:ea typeface="HG丸ｺﾞｼｯｸM-PRO" panose="020F0600000000000000" pitchFamily="50" charset="-128"/>
            </a:endParaRPr>
          </a:p>
          <a:p>
            <a:endParaRPr lang="en-US" altLang="ja-JP" sz="1900" dirty="0" smtClean="0">
              <a:solidFill>
                <a:schemeClr val="tx1"/>
              </a:solidFill>
              <a:latin typeface="HG丸ｺﾞｼｯｸM-PRO" panose="020F0600000000000000" pitchFamily="50" charset="-128"/>
              <a:ea typeface="HG丸ｺﾞｼｯｸM-PRO" panose="020F0600000000000000" pitchFamily="50" charset="-128"/>
            </a:endParaRPr>
          </a:p>
          <a:p>
            <a:r>
              <a:rPr lang="ja-JP" altLang="en-US" sz="1900" dirty="0" smtClean="0">
                <a:solidFill>
                  <a:schemeClr val="tx1"/>
                </a:solidFill>
                <a:latin typeface="HG丸ｺﾞｼｯｸM-PRO" panose="020F0600000000000000" pitchFamily="50" charset="-128"/>
                <a:ea typeface="HG丸ｺﾞｼｯｸM-PRO" panose="020F0600000000000000" pitchFamily="50" charset="-128"/>
              </a:rPr>
              <a:t>〇ただし、ライン</a:t>
            </a:r>
            <a:r>
              <a:rPr lang="ja-JP" altLang="en-US" sz="1900" dirty="0">
                <a:solidFill>
                  <a:schemeClr val="tx1"/>
                </a:solidFill>
                <a:latin typeface="HG丸ｺﾞｼｯｸM-PRO" panose="020F0600000000000000" pitchFamily="50" charset="-128"/>
                <a:ea typeface="HG丸ｺﾞｼｯｸM-PRO" panose="020F0600000000000000" pitchFamily="50" charset="-128"/>
              </a:rPr>
              <a:t>管理職では能力を充分に発揮しにくい面や、</a:t>
            </a:r>
            <a:r>
              <a:rPr lang="ja-JP" altLang="en-US" sz="1900" dirty="0" smtClean="0">
                <a:solidFill>
                  <a:schemeClr val="tx1"/>
                </a:solidFill>
                <a:latin typeface="HG丸ｺﾞｼｯｸM-PRO" panose="020F0600000000000000" pitchFamily="50" charset="-128"/>
                <a:ea typeface="HG丸ｺﾞｼｯｸM-PRO" panose="020F0600000000000000" pitchFamily="50" charset="-128"/>
              </a:rPr>
              <a:t>ミスマッチを</a:t>
            </a:r>
            <a:endParaRPr lang="en-US" altLang="ja-JP" sz="1900" dirty="0" smtClean="0">
              <a:solidFill>
                <a:schemeClr val="tx1"/>
              </a:solidFill>
              <a:latin typeface="HG丸ｺﾞｼｯｸM-PRO" panose="020F0600000000000000" pitchFamily="50" charset="-128"/>
              <a:ea typeface="HG丸ｺﾞｼｯｸM-PRO" panose="020F0600000000000000" pitchFamily="50" charset="-128"/>
            </a:endParaRPr>
          </a:p>
          <a:p>
            <a:r>
              <a:rPr lang="ja-JP" altLang="en-US" sz="1900" dirty="0" smtClean="0">
                <a:solidFill>
                  <a:schemeClr val="tx1"/>
                </a:solidFill>
                <a:latin typeface="HG丸ｺﾞｼｯｸM-PRO" panose="020F0600000000000000" pitchFamily="50" charset="-128"/>
                <a:ea typeface="HG丸ｺﾞｼｯｸM-PRO" panose="020F0600000000000000" pitchFamily="50" charset="-128"/>
              </a:rPr>
              <a:t>　起こしている</a:t>
            </a:r>
            <a:r>
              <a:rPr lang="ja-JP" altLang="en-US" sz="1900" dirty="0">
                <a:solidFill>
                  <a:schemeClr val="tx1"/>
                </a:solidFill>
                <a:latin typeface="HG丸ｺﾞｼｯｸM-PRO" panose="020F0600000000000000" pitchFamily="50" charset="-128"/>
                <a:ea typeface="HG丸ｺﾞｼｯｸM-PRO" panose="020F0600000000000000" pitchFamily="50" charset="-128"/>
              </a:rPr>
              <a:t>事例も見受けられる。</a:t>
            </a:r>
          </a:p>
          <a:p>
            <a:endParaRPr lang="en-US" altLang="ja-JP" sz="1900" dirty="0" smtClean="0">
              <a:solidFill>
                <a:schemeClr val="tx1"/>
              </a:solidFill>
              <a:latin typeface="HG丸ｺﾞｼｯｸM-PRO" panose="020F0600000000000000" pitchFamily="50" charset="-128"/>
              <a:ea typeface="HG丸ｺﾞｼｯｸM-PRO" panose="020F0600000000000000" pitchFamily="50" charset="-128"/>
            </a:endParaRPr>
          </a:p>
          <a:p>
            <a:r>
              <a:rPr lang="ja-JP" altLang="en-US" sz="1900" dirty="0" smtClean="0">
                <a:solidFill>
                  <a:schemeClr val="tx1"/>
                </a:solidFill>
                <a:latin typeface="HG丸ｺﾞｼｯｸM-PRO" panose="020F0600000000000000" pitchFamily="50" charset="-128"/>
                <a:ea typeface="HG丸ｺﾞｼｯｸM-PRO" panose="020F0600000000000000" pitchFamily="50" charset="-128"/>
              </a:rPr>
              <a:t>〇今後の外部人材登用に</a:t>
            </a:r>
            <a:r>
              <a:rPr lang="ja-JP" altLang="en-US" sz="1900" dirty="0">
                <a:solidFill>
                  <a:schemeClr val="tx1"/>
                </a:solidFill>
                <a:latin typeface="HG丸ｺﾞｼｯｸM-PRO" panose="020F0600000000000000" pitchFamily="50" charset="-128"/>
                <a:ea typeface="HG丸ｺﾞｼｯｸM-PRO" panose="020F0600000000000000" pitchFamily="50" charset="-128"/>
              </a:rPr>
              <a:t>あたっては、これらの点に留意し、実施する</a:t>
            </a:r>
            <a:r>
              <a:rPr lang="ja-JP" altLang="en-US" sz="1900" dirty="0" smtClean="0">
                <a:solidFill>
                  <a:schemeClr val="tx1"/>
                </a:solidFill>
                <a:latin typeface="HG丸ｺﾞｼｯｸM-PRO" panose="020F0600000000000000" pitchFamily="50" charset="-128"/>
                <a:ea typeface="HG丸ｺﾞｼｯｸM-PRO" panose="020F0600000000000000" pitchFamily="50" charset="-128"/>
              </a:rPr>
              <a:t>必要が</a:t>
            </a:r>
            <a:endParaRPr lang="en-US" altLang="ja-JP" sz="1900" dirty="0" smtClean="0">
              <a:solidFill>
                <a:schemeClr val="tx1"/>
              </a:solidFill>
              <a:latin typeface="HG丸ｺﾞｼｯｸM-PRO" panose="020F0600000000000000" pitchFamily="50" charset="-128"/>
              <a:ea typeface="HG丸ｺﾞｼｯｸM-PRO" panose="020F0600000000000000" pitchFamily="50" charset="-128"/>
            </a:endParaRPr>
          </a:p>
          <a:p>
            <a:r>
              <a:rPr lang="ja-JP" altLang="en-US" sz="1900" dirty="0" smtClean="0">
                <a:solidFill>
                  <a:schemeClr val="tx1"/>
                </a:solidFill>
                <a:latin typeface="HG丸ｺﾞｼｯｸM-PRO" panose="020F0600000000000000" pitchFamily="50" charset="-128"/>
                <a:ea typeface="HG丸ｺﾞｼｯｸM-PRO" panose="020F0600000000000000" pitchFamily="50" charset="-128"/>
              </a:rPr>
              <a:t>　ある</a:t>
            </a:r>
            <a:r>
              <a:rPr lang="ja-JP" altLang="en-US" sz="1900" dirty="0">
                <a:solidFill>
                  <a:schemeClr val="tx1"/>
                </a:solidFill>
                <a:latin typeface="HG丸ｺﾞｼｯｸM-PRO" panose="020F0600000000000000" pitchFamily="50" charset="-128"/>
                <a:ea typeface="HG丸ｺﾞｼｯｸM-PRO" panose="020F0600000000000000" pitchFamily="50" charset="-128"/>
              </a:rPr>
              <a:t>。</a:t>
            </a:r>
          </a:p>
          <a:p>
            <a:endParaRPr lang="en-US" altLang="ja-JP" sz="1600" dirty="0">
              <a:solidFill>
                <a:schemeClr val="tx1"/>
              </a:solidFill>
              <a:latin typeface="ＭＳ ゴシック" panose="020B0609070205080204" pitchFamily="49" charset="-128"/>
              <a:ea typeface="ＭＳ ゴシック" panose="020B0609070205080204" pitchFamily="49" charset="-128"/>
            </a:endParaRPr>
          </a:p>
          <a:p>
            <a:pPr algn="just">
              <a:spcAft>
                <a:spcPts val="0"/>
              </a:spcAft>
            </a:pPr>
            <a:r>
              <a:rPr lang="ja-JP" altLang="en-US" sz="1600" kern="100" dirty="0" smtClean="0">
                <a:latin typeface="Century"/>
                <a:ea typeface="ＭＳ 明朝"/>
                <a:cs typeface="Times New Roman"/>
              </a:rPr>
              <a:t>　　　　　　　　　　　　　　　　　　　　　</a:t>
            </a:r>
            <a:endParaRPr lang="ja-JP" altLang="ja-JP" sz="1600" kern="100" dirty="0">
              <a:latin typeface="Century"/>
              <a:ea typeface="ＭＳ 明朝"/>
              <a:cs typeface="Times New Roman"/>
            </a:endParaRPr>
          </a:p>
        </p:txBody>
      </p:sp>
      <p:sp>
        <p:nvSpPr>
          <p:cNvPr id="14" name="角丸四角形 13"/>
          <p:cNvSpPr/>
          <p:nvPr/>
        </p:nvSpPr>
        <p:spPr>
          <a:xfrm>
            <a:off x="323528" y="860204"/>
            <a:ext cx="2896344" cy="622289"/>
          </a:xfrm>
          <a:prstGeom prst="round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r>
              <a:rPr lang="ja-JP" altLang="en-US" sz="2200" b="1" dirty="0" smtClean="0">
                <a:solidFill>
                  <a:schemeClr val="bg1"/>
                </a:solidFill>
                <a:latin typeface="ＭＳ ゴシック" panose="020B0609070205080204" pitchFamily="49" charset="-128"/>
                <a:ea typeface="ＭＳ ゴシック" panose="020B0609070205080204" pitchFamily="49" charset="-128"/>
              </a:rPr>
              <a:t>外部人材登用の検証</a:t>
            </a:r>
            <a:endParaRPr lang="en-US" altLang="ja-JP" sz="2200" b="1" dirty="0">
              <a:solidFill>
                <a:schemeClr val="bg1"/>
              </a:solidFill>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263671852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 name="角丸四角形 7"/>
          <p:cNvSpPr/>
          <p:nvPr/>
        </p:nvSpPr>
        <p:spPr>
          <a:xfrm>
            <a:off x="172278" y="1412776"/>
            <a:ext cx="8792209" cy="2232248"/>
          </a:xfrm>
          <a:prstGeom prst="roundRect">
            <a:avLst>
              <a:gd name="adj" fmla="val 4546"/>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r>
              <a:rPr lang="ja-JP" altLang="en-US" sz="1800" dirty="0" smtClean="0">
                <a:solidFill>
                  <a:schemeClr val="tx1"/>
                </a:solidFill>
                <a:latin typeface="HG丸ｺﾞｼｯｸM-PRO" panose="020F0600000000000000" pitchFamily="50" charset="-128"/>
                <a:ea typeface="HG丸ｺﾞｼｯｸM-PRO" panose="020F0600000000000000" pitchFamily="50" charset="-128"/>
              </a:rPr>
              <a:t>○ 部長等</a:t>
            </a:r>
            <a:r>
              <a:rPr lang="ja-JP" altLang="en-US" sz="1800" dirty="0">
                <a:solidFill>
                  <a:schemeClr val="tx1"/>
                </a:solidFill>
                <a:latin typeface="HG丸ｺﾞｼｯｸM-PRO" panose="020F0600000000000000" pitchFamily="50" charset="-128"/>
                <a:ea typeface="HG丸ｺﾞｼｯｸM-PRO" panose="020F0600000000000000" pitchFamily="50" charset="-128"/>
              </a:rPr>
              <a:t>へ</a:t>
            </a:r>
            <a:r>
              <a:rPr lang="ja-JP" altLang="en-US" sz="1800" dirty="0" smtClean="0">
                <a:solidFill>
                  <a:schemeClr val="tx1"/>
                </a:solidFill>
                <a:latin typeface="HG丸ｺﾞｼｯｸM-PRO" panose="020F0600000000000000" pitchFamily="50" charset="-128"/>
                <a:ea typeface="HG丸ｺﾞｼｯｸM-PRO" panose="020F0600000000000000" pitchFamily="50" charset="-128"/>
              </a:rPr>
              <a:t>の外部人材（任期付）登用の基本的な手法である公募については、優秀</a:t>
            </a:r>
            <a:endParaRPr lang="en-US" altLang="ja-JP" sz="1800" dirty="0" smtClean="0">
              <a:solidFill>
                <a:schemeClr val="tx1"/>
              </a:solidFill>
              <a:latin typeface="HG丸ｺﾞｼｯｸM-PRO" panose="020F0600000000000000" pitchFamily="50" charset="-128"/>
              <a:ea typeface="HG丸ｺﾞｼｯｸM-PRO" panose="020F0600000000000000" pitchFamily="50" charset="-128"/>
            </a:endParaRPr>
          </a:p>
          <a:p>
            <a:r>
              <a:rPr lang="ja-JP" altLang="en-US" sz="1800" dirty="0" smtClean="0">
                <a:solidFill>
                  <a:schemeClr val="tx1"/>
                </a:solidFill>
                <a:latin typeface="HG丸ｺﾞｼｯｸM-PRO" panose="020F0600000000000000" pitchFamily="50" charset="-128"/>
                <a:ea typeface="HG丸ｺﾞｼｯｸM-PRO" panose="020F0600000000000000" pitchFamily="50" charset="-128"/>
              </a:rPr>
              <a:t>　な人材確保を目的として、幅広く募集しているが、選考</a:t>
            </a:r>
            <a:r>
              <a:rPr lang="ja-JP" altLang="en-US" sz="1800" dirty="0">
                <a:solidFill>
                  <a:schemeClr val="tx1"/>
                </a:solidFill>
                <a:latin typeface="HG丸ｺﾞｼｯｸM-PRO" panose="020F0600000000000000" pitchFamily="50" charset="-128"/>
                <a:ea typeface="HG丸ｺﾞｼｯｸM-PRO" panose="020F0600000000000000" pitchFamily="50" charset="-128"/>
              </a:rPr>
              <a:t>においては</a:t>
            </a:r>
            <a:r>
              <a:rPr lang="ja-JP" altLang="en-US" sz="1800" dirty="0" smtClean="0">
                <a:solidFill>
                  <a:schemeClr val="tx1"/>
                </a:solidFill>
                <a:latin typeface="HG丸ｺﾞｼｯｸM-PRO" panose="020F0600000000000000" pitchFamily="50" charset="-128"/>
                <a:ea typeface="HG丸ｺﾞｼｯｸM-PRO" panose="020F0600000000000000" pitchFamily="50" charset="-128"/>
              </a:rPr>
              <a:t>、長い</a:t>
            </a:r>
            <a:r>
              <a:rPr lang="ja-JP" altLang="en-US" sz="1800" dirty="0">
                <a:solidFill>
                  <a:schemeClr val="tx1"/>
                </a:solidFill>
                <a:latin typeface="HG丸ｺﾞｼｯｸM-PRO" panose="020F0600000000000000" pitchFamily="50" charset="-128"/>
                <a:ea typeface="HG丸ｺﾞｼｯｸM-PRO" panose="020F0600000000000000" pitchFamily="50" charset="-128"/>
              </a:rPr>
              <a:t>職務</a:t>
            </a:r>
            <a:r>
              <a:rPr lang="ja-JP" altLang="en-US" sz="1800" dirty="0" smtClean="0">
                <a:solidFill>
                  <a:schemeClr val="tx1"/>
                </a:solidFill>
                <a:latin typeface="HG丸ｺﾞｼｯｸM-PRO" panose="020F0600000000000000" pitchFamily="50" charset="-128"/>
                <a:ea typeface="HG丸ｺﾞｼｯｸM-PRO" panose="020F0600000000000000" pitchFamily="50" charset="-128"/>
              </a:rPr>
              <a:t>経</a:t>
            </a:r>
            <a:endParaRPr lang="en-US" altLang="ja-JP" sz="1800" dirty="0" smtClean="0">
              <a:solidFill>
                <a:schemeClr val="tx1"/>
              </a:solidFill>
              <a:latin typeface="HG丸ｺﾞｼｯｸM-PRO" panose="020F0600000000000000" pitchFamily="50" charset="-128"/>
              <a:ea typeface="HG丸ｺﾞｼｯｸM-PRO" panose="020F0600000000000000" pitchFamily="50" charset="-128"/>
            </a:endParaRPr>
          </a:p>
          <a:p>
            <a:r>
              <a:rPr lang="ja-JP" altLang="en-US" sz="1800" dirty="0" smtClean="0">
                <a:solidFill>
                  <a:schemeClr val="tx1"/>
                </a:solidFill>
                <a:latin typeface="HG丸ｺﾞｼｯｸM-PRO" panose="020F0600000000000000" pitchFamily="50" charset="-128"/>
                <a:ea typeface="HG丸ｺﾞｼｯｸM-PRO" panose="020F0600000000000000" pitchFamily="50" charset="-128"/>
              </a:rPr>
              <a:t>　験</a:t>
            </a:r>
            <a:r>
              <a:rPr lang="ja-JP" altLang="en-US" sz="1800" dirty="0">
                <a:solidFill>
                  <a:schemeClr val="tx1"/>
                </a:solidFill>
                <a:latin typeface="HG丸ｺﾞｼｯｸM-PRO" panose="020F0600000000000000" pitchFamily="50" charset="-128"/>
                <a:ea typeface="HG丸ｺﾞｼｯｸM-PRO" panose="020F0600000000000000" pitchFamily="50" charset="-128"/>
              </a:rPr>
              <a:t>を通じた多面的な評価</a:t>
            </a:r>
            <a:r>
              <a:rPr lang="ja-JP" altLang="en-US" sz="1800" dirty="0" smtClean="0">
                <a:solidFill>
                  <a:schemeClr val="tx1"/>
                </a:solidFill>
                <a:latin typeface="HG丸ｺﾞｼｯｸM-PRO" panose="020F0600000000000000" pitchFamily="50" charset="-128"/>
                <a:ea typeface="HG丸ｺﾞｼｯｸM-PRO" panose="020F0600000000000000" pitchFamily="50" charset="-128"/>
              </a:rPr>
              <a:t>により選抜</a:t>
            </a:r>
            <a:r>
              <a:rPr lang="ja-JP" altLang="en-US" sz="1800" dirty="0">
                <a:solidFill>
                  <a:schemeClr val="tx1"/>
                </a:solidFill>
                <a:latin typeface="HG丸ｺﾞｼｯｸM-PRO" panose="020F0600000000000000" pitchFamily="50" charset="-128"/>
                <a:ea typeface="HG丸ｺﾞｼｯｸM-PRO" panose="020F0600000000000000" pitchFamily="50" charset="-128"/>
              </a:rPr>
              <a:t>すること</a:t>
            </a:r>
            <a:r>
              <a:rPr lang="ja-JP" altLang="en-US" sz="1800" dirty="0" smtClean="0">
                <a:solidFill>
                  <a:schemeClr val="tx1"/>
                </a:solidFill>
                <a:latin typeface="HG丸ｺﾞｼｯｸM-PRO" panose="020F0600000000000000" pitchFamily="50" charset="-128"/>
                <a:ea typeface="HG丸ｺﾞｼｯｸM-PRO" panose="020F0600000000000000" pitchFamily="50" charset="-128"/>
              </a:rPr>
              <a:t>が困難であり、限られた</a:t>
            </a:r>
            <a:r>
              <a:rPr lang="ja-JP" altLang="en-US" sz="1800" dirty="0">
                <a:solidFill>
                  <a:schemeClr val="tx1"/>
                </a:solidFill>
                <a:latin typeface="HG丸ｺﾞｼｯｸM-PRO" panose="020F0600000000000000" pitchFamily="50" charset="-128"/>
                <a:ea typeface="HG丸ｺﾞｼｯｸM-PRO" panose="020F0600000000000000" pitchFamily="50" charset="-128"/>
              </a:rPr>
              <a:t>時間内で</a:t>
            </a:r>
            <a:r>
              <a:rPr lang="ja-JP" altLang="en-US" sz="1800" dirty="0" smtClean="0">
                <a:solidFill>
                  <a:schemeClr val="tx1"/>
                </a:solidFill>
                <a:latin typeface="HG丸ｺﾞｼｯｸM-PRO" panose="020F0600000000000000" pitchFamily="50" charset="-128"/>
                <a:ea typeface="HG丸ｺﾞｼｯｸM-PRO" panose="020F0600000000000000" pitchFamily="50" charset="-128"/>
              </a:rPr>
              <a:t>の　</a:t>
            </a:r>
            <a:endParaRPr lang="en-US" altLang="ja-JP" sz="1800" dirty="0" smtClean="0">
              <a:solidFill>
                <a:schemeClr val="tx1"/>
              </a:solidFill>
              <a:latin typeface="HG丸ｺﾞｼｯｸM-PRO" panose="020F0600000000000000" pitchFamily="50" charset="-128"/>
              <a:ea typeface="HG丸ｺﾞｼｯｸM-PRO" panose="020F0600000000000000" pitchFamily="50" charset="-128"/>
            </a:endParaRPr>
          </a:p>
          <a:p>
            <a:r>
              <a:rPr lang="ja-JP" altLang="en-US" sz="1800" dirty="0" smtClean="0">
                <a:solidFill>
                  <a:schemeClr val="tx1"/>
                </a:solidFill>
                <a:latin typeface="HG丸ｺﾞｼｯｸM-PRO" panose="020F0600000000000000" pitchFamily="50" charset="-128"/>
                <a:ea typeface="HG丸ｺﾞｼｯｸM-PRO" panose="020F0600000000000000" pitchFamily="50" charset="-128"/>
              </a:rPr>
              <a:t>　書類</a:t>
            </a:r>
            <a:r>
              <a:rPr lang="ja-JP" altLang="en-US" sz="1800" dirty="0">
                <a:solidFill>
                  <a:schemeClr val="tx1"/>
                </a:solidFill>
                <a:latin typeface="HG丸ｺﾞｼｯｸM-PRO" panose="020F0600000000000000" pitchFamily="50" charset="-128"/>
                <a:ea typeface="HG丸ｺﾞｼｯｸM-PRO" panose="020F0600000000000000" pitchFamily="50" charset="-128"/>
              </a:rPr>
              <a:t>審査や</a:t>
            </a:r>
            <a:r>
              <a:rPr lang="ja-JP" altLang="en-US" sz="1800" dirty="0" smtClean="0">
                <a:solidFill>
                  <a:schemeClr val="tx1"/>
                </a:solidFill>
                <a:latin typeface="HG丸ｺﾞｼｯｸM-PRO" panose="020F0600000000000000" pitchFamily="50" charset="-128"/>
                <a:ea typeface="HG丸ｺﾞｼｯｸM-PRO" panose="020F0600000000000000" pitchFamily="50" charset="-128"/>
              </a:rPr>
              <a:t>面接となるため、</a:t>
            </a:r>
            <a:r>
              <a:rPr lang="ja-JP" altLang="en-US" sz="1800" dirty="0">
                <a:solidFill>
                  <a:schemeClr val="tx1"/>
                </a:solidFill>
                <a:latin typeface="HG丸ｺﾞｼｯｸM-PRO" panose="020F0600000000000000" pitchFamily="50" charset="-128"/>
                <a:ea typeface="HG丸ｺﾞｼｯｸM-PRO" panose="020F0600000000000000" pitchFamily="50" charset="-128"/>
              </a:rPr>
              <a:t>人物を十分</a:t>
            </a:r>
            <a:r>
              <a:rPr lang="ja-JP" altLang="en-US" sz="1800" dirty="0" smtClean="0">
                <a:solidFill>
                  <a:schemeClr val="tx1"/>
                </a:solidFill>
                <a:latin typeface="HG丸ｺﾞｼｯｸM-PRO" panose="020F0600000000000000" pitchFamily="50" charset="-128"/>
                <a:ea typeface="HG丸ｺﾞｼｯｸM-PRO" panose="020F0600000000000000" pitchFamily="50" charset="-128"/>
              </a:rPr>
              <a:t>見極める観点からは</a:t>
            </a:r>
            <a:r>
              <a:rPr lang="ja-JP" altLang="en-US" sz="1800" dirty="0">
                <a:solidFill>
                  <a:schemeClr val="tx1"/>
                </a:solidFill>
                <a:latin typeface="HG丸ｺﾞｼｯｸM-PRO" panose="020F0600000000000000" pitchFamily="50" charset="-128"/>
                <a:ea typeface="HG丸ｺﾞｼｯｸM-PRO" panose="020F0600000000000000" pitchFamily="50" charset="-128"/>
              </a:rPr>
              <a:t>、</a:t>
            </a:r>
            <a:r>
              <a:rPr lang="ja-JP" altLang="en-US" sz="1800" dirty="0" smtClean="0">
                <a:solidFill>
                  <a:schemeClr val="tx1"/>
                </a:solidFill>
                <a:latin typeface="HG丸ｺﾞｼｯｸM-PRO" panose="020F0600000000000000" pitchFamily="50" charset="-128"/>
                <a:ea typeface="HG丸ｺﾞｼｯｸM-PRO" panose="020F0600000000000000" pitchFamily="50" charset="-128"/>
              </a:rPr>
              <a:t>一定の限界が</a:t>
            </a:r>
            <a:r>
              <a:rPr lang="ja-JP" altLang="en-US" sz="1800" dirty="0">
                <a:solidFill>
                  <a:schemeClr val="tx1"/>
                </a:solidFill>
                <a:latin typeface="HG丸ｺﾞｼｯｸM-PRO" panose="020F0600000000000000" pitchFamily="50" charset="-128"/>
                <a:ea typeface="HG丸ｺﾞｼｯｸM-PRO" panose="020F0600000000000000" pitchFamily="50" charset="-128"/>
              </a:rPr>
              <a:t>ある。</a:t>
            </a:r>
          </a:p>
          <a:p>
            <a:r>
              <a:rPr lang="ja-JP" altLang="en-US" sz="1800" dirty="0" smtClean="0">
                <a:solidFill>
                  <a:schemeClr val="tx1"/>
                </a:solidFill>
                <a:latin typeface="HG丸ｺﾞｼｯｸM-PRO" panose="020F0600000000000000" pitchFamily="50" charset="-128"/>
                <a:ea typeface="HG丸ｺﾞｼｯｸM-PRO" panose="020F0600000000000000" pitchFamily="50" charset="-128"/>
              </a:rPr>
              <a:t>○ 地方</a:t>
            </a:r>
            <a:r>
              <a:rPr lang="ja-JP" altLang="en-US" sz="1800" dirty="0">
                <a:solidFill>
                  <a:schemeClr val="tx1"/>
                </a:solidFill>
                <a:latin typeface="HG丸ｺﾞｼｯｸM-PRO" panose="020F0600000000000000" pitchFamily="50" charset="-128"/>
                <a:ea typeface="HG丸ｺﾞｼｯｸM-PRO" panose="020F0600000000000000" pitchFamily="50" charset="-128"/>
              </a:rPr>
              <a:t>公務員法や任期付法の規定により、ポストに適格性</a:t>
            </a:r>
            <a:r>
              <a:rPr lang="ja-JP" altLang="en-US" sz="1800" dirty="0" smtClean="0">
                <a:solidFill>
                  <a:schemeClr val="tx1"/>
                </a:solidFill>
                <a:latin typeface="HG丸ｺﾞｼｯｸM-PRO" panose="020F0600000000000000" pitchFamily="50" charset="-128"/>
                <a:ea typeface="HG丸ｺﾞｼｯｸM-PRO" panose="020F0600000000000000" pitchFamily="50" charset="-128"/>
              </a:rPr>
              <a:t>を欠く人材を任用した場</a:t>
            </a:r>
            <a:endParaRPr lang="en-US" altLang="ja-JP" sz="1800" dirty="0" smtClean="0">
              <a:solidFill>
                <a:schemeClr val="tx1"/>
              </a:solidFill>
              <a:latin typeface="HG丸ｺﾞｼｯｸM-PRO" panose="020F0600000000000000" pitchFamily="50" charset="-128"/>
              <a:ea typeface="HG丸ｺﾞｼｯｸM-PRO" panose="020F0600000000000000" pitchFamily="50" charset="-128"/>
            </a:endParaRPr>
          </a:p>
          <a:p>
            <a:r>
              <a:rPr lang="ja-JP" altLang="en-US" sz="1800" dirty="0" smtClean="0">
                <a:solidFill>
                  <a:schemeClr val="tx1"/>
                </a:solidFill>
                <a:latin typeface="HG丸ｺﾞｼｯｸM-PRO" panose="020F0600000000000000" pitchFamily="50" charset="-128"/>
                <a:ea typeface="HG丸ｺﾞｼｯｸM-PRO" panose="020F0600000000000000" pitchFamily="50" charset="-128"/>
              </a:rPr>
              <a:t>　合、</a:t>
            </a:r>
            <a:r>
              <a:rPr lang="ja-JP" altLang="en-US" sz="1800" dirty="0">
                <a:solidFill>
                  <a:schemeClr val="tx1"/>
                </a:solidFill>
                <a:latin typeface="HG丸ｺﾞｼｯｸM-PRO" panose="020F0600000000000000" pitchFamily="50" charset="-128"/>
                <a:ea typeface="HG丸ｺﾞｼｯｸM-PRO" panose="020F0600000000000000" pitchFamily="50" charset="-128"/>
              </a:rPr>
              <a:t>分限処分（免職・降任）の弾力的な</a:t>
            </a:r>
            <a:r>
              <a:rPr lang="ja-JP" altLang="en-US" sz="1800" dirty="0" smtClean="0">
                <a:solidFill>
                  <a:schemeClr val="tx1"/>
                </a:solidFill>
                <a:latin typeface="HG丸ｺﾞｼｯｸM-PRO" panose="020F0600000000000000" pitchFamily="50" charset="-128"/>
                <a:ea typeface="HG丸ｺﾞｼｯｸM-PRO" panose="020F0600000000000000" pitchFamily="50" charset="-128"/>
              </a:rPr>
              <a:t>運用</a:t>
            </a:r>
            <a:r>
              <a:rPr lang="ja-JP" altLang="en-US" sz="1800" dirty="0">
                <a:solidFill>
                  <a:schemeClr val="tx1"/>
                </a:solidFill>
                <a:latin typeface="HG丸ｺﾞｼｯｸM-PRO" panose="020F0600000000000000" pitchFamily="50" charset="-128"/>
                <a:ea typeface="HG丸ｺﾞｼｯｸM-PRO" panose="020F0600000000000000" pitchFamily="50" charset="-128"/>
              </a:rPr>
              <a:t>や</a:t>
            </a:r>
            <a:r>
              <a:rPr lang="ja-JP" altLang="en-US" sz="1800" dirty="0" smtClean="0">
                <a:solidFill>
                  <a:schemeClr val="tx1"/>
                </a:solidFill>
                <a:latin typeface="HG丸ｺﾞｼｯｸM-PRO" panose="020F0600000000000000" pitchFamily="50" charset="-128"/>
                <a:ea typeface="HG丸ｺﾞｼｯｸM-PRO" panose="020F0600000000000000" pitchFamily="50" charset="-128"/>
              </a:rPr>
              <a:t>通常の異動</a:t>
            </a:r>
            <a:r>
              <a:rPr lang="ja-JP" altLang="en-US" sz="1800" dirty="0">
                <a:solidFill>
                  <a:schemeClr val="tx1"/>
                </a:solidFill>
                <a:latin typeface="HG丸ｺﾞｼｯｸM-PRO" panose="020F0600000000000000" pitchFamily="50" charset="-128"/>
                <a:ea typeface="HG丸ｺﾞｼｯｸM-PRO" panose="020F0600000000000000" pitchFamily="50" charset="-128"/>
              </a:rPr>
              <a:t>が困難、</a:t>
            </a:r>
            <a:r>
              <a:rPr lang="ja-JP" altLang="en-US" sz="1800" dirty="0" smtClean="0">
                <a:solidFill>
                  <a:schemeClr val="tx1"/>
                </a:solidFill>
                <a:latin typeface="HG丸ｺﾞｼｯｸM-PRO" panose="020F0600000000000000" pitchFamily="50" charset="-128"/>
                <a:ea typeface="HG丸ｺﾞｼｯｸM-PRO" panose="020F0600000000000000" pitchFamily="50" charset="-128"/>
              </a:rPr>
              <a:t>といった制約</a:t>
            </a:r>
            <a:endParaRPr lang="en-US" altLang="ja-JP" sz="1800" dirty="0" smtClean="0">
              <a:solidFill>
                <a:schemeClr val="tx1"/>
              </a:solidFill>
              <a:latin typeface="HG丸ｺﾞｼｯｸM-PRO" panose="020F0600000000000000" pitchFamily="50" charset="-128"/>
              <a:ea typeface="HG丸ｺﾞｼｯｸM-PRO" panose="020F0600000000000000" pitchFamily="50" charset="-128"/>
            </a:endParaRPr>
          </a:p>
          <a:p>
            <a:r>
              <a:rPr lang="ja-JP" altLang="en-US" sz="1800" dirty="0" smtClean="0">
                <a:solidFill>
                  <a:schemeClr val="tx1"/>
                </a:solidFill>
                <a:latin typeface="HG丸ｺﾞｼｯｸM-PRO" panose="020F0600000000000000" pitchFamily="50" charset="-128"/>
                <a:ea typeface="HG丸ｺﾞｼｯｸM-PRO" panose="020F0600000000000000" pitchFamily="50" charset="-128"/>
              </a:rPr>
              <a:t>　が</a:t>
            </a:r>
            <a:r>
              <a:rPr lang="ja-JP" altLang="en-US" sz="1800" dirty="0">
                <a:solidFill>
                  <a:schemeClr val="tx1"/>
                </a:solidFill>
                <a:latin typeface="HG丸ｺﾞｼｯｸM-PRO" panose="020F0600000000000000" pitchFamily="50" charset="-128"/>
                <a:ea typeface="HG丸ｺﾞｼｯｸM-PRO" panose="020F0600000000000000" pitchFamily="50" charset="-128"/>
              </a:rPr>
              <a:t>ある。</a:t>
            </a:r>
          </a:p>
          <a:p>
            <a:pPr>
              <a:buFont typeface="Wingdings" pitchFamily="2" charset="2"/>
              <a:buChar char="Ø"/>
            </a:pPr>
            <a:endParaRPr lang="en-US" altLang="ja-JP" sz="1800" dirty="0" smtClean="0">
              <a:solidFill>
                <a:schemeClr val="tx1"/>
              </a:solidFill>
              <a:latin typeface="ＭＳ ゴシック" panose="020B0609070205080204" pitchFamily="49" charset="-128"/>
              <a:ea typeface="ＭＳ ゴシック" panose="020B0609070205080204" pitchFamily="49" charset="-128"/>
            </a:endParaRPr>
          </a:p>
          <a:p>
            <a:endParaRPr lang="en-US" altLang="ja-JP" sz="1800" dirty="0" smtClean="0">
              <a:solidFill>
                <a:schemeClr val="tx1"/>
              </a:solidFill>
              <a:latin typeface="ＭＳ ゴシック" panose="020B0609070205080204" pitchFamily="49" charset="-128"/>
              <a:ea typeface="ＭＳ ゴシック" panose="020B0609070205080204" pitchFamily="49" charset="-128"/>
            </a:endParaRPr>
          </a:p>
          <a:p>
            <a:endParaRPr lang="ja-JP" altLang="en-US" sz="1800" dirty="0">
              <a:solidFill>
                <a:schemeClr val="tx1"/>
              </a:solidFill>
              <a:latin typeface="ＭＳ ゴシック" panose="020B0609070205080204" pitchFamily="49" charset="-128"/>
              <a:ea typeface="ＭＳ ゴシック" panose="020B0609070205080204" pitchFamily="49" charset="-128"/>
            </a:endParaRPr>
          </a:p>
          <a:p>
            <a:pPr>
              <a:buFont typeface="Wingdings" pitchFamily="2" charset="2"/>
              <a:buChar char="Ø"/>
            </a:pPr>
            <a:endParaRPr kumimoji="1" lang="en-US" altLang="ja-JP" sz="1800" dirty="0">
              <a:solidFill>
                <a:schemeClr val="tx1"/>
              </a:solidFill>
              <a:latin typeface="ＭＳ 明朝" pitchFamily="17" charset="-128"/>
              <a:ea typeface="ＭＳ 明朝" pitchFamily="17" charset="-128"/>
            </a:endParaRPr>
          </a:p>
        </p:txBody>
      </p:sp>
      <p:sp>
        <p:nvSpPr>
          <p:cNvPr id="9" name="上矢印 8"/>
          <p:cNvSpPr/>
          <p:nvPr/>
        </p:nvSpPr>
        <p:spPr>
          <a:xfrm rot="10800000">
            <a:off x="3342243" y="3773582"/>
            <a:ext cx="2424490" cy="341801"/>
          </a:xfrm>
          <a:prstGeom prst="upArrow">
            <a:avLst>
              <a:gd name="adj1" fmla="val 50000"/>
              <a:gd name="adj2" fmla="val 99581"/>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nchor="t">
            <a:noAutofit/>
          </a:bodyPr>
          <a:lstStyle/>
          <a:p>
            <a:endParaRPr lang="ja-JP" altLang="en-US"/>
          </a:p>
        </p:txBody>
      </p:sp>
      <p:sp>
        <p:nvSpPr>
          <p:cNvPr id="10" name="タイトル 1"/>
          <p:cNvSpPr txBox="1">
            <a:spLocks/>
          </p:cNvSpPr>
          <p:nvPr/>
        </p:nvSpPr>
        <p:spPr>
          <a:xfrm>
            <a:off x="144488" y="116632"/>
            <a:ext cx="8820000" cy="540000"/>
          </a:xfrm>
          <a:prstGeom prst="rect">
            <a:avLst/>
          </a:prstGeom>
        </p:spPr>
        <p:style>
          <a:lnRef idx="2">
            <a:schemeClr val="dk1">
              <a:shade val="50000"/>
            </a:schemeClr>
          </a:lnRef>
          <a:fillRef idx="1">
            <a:schemeClr val="dk1"/>
          </a:fillRef>
          <a:effectRef idx="0">
            <a:schemeClr val="dk1"/>
          </a:effectRef>
          <a:fontRef idx="minor">
            <a:schemeClr val="lt1"/>
          </a:fontRef>
        </p:style>
        <p:txBody>
          <a:bodyPr bIns="91440" anchor="b" anchorCtr="0">
            <a:noAutofit/>
          </a:bodyPr>
          <a:lstStyle>
            <a:lvl1pPr algn="l" rtl="0" eaLnBrk="1" latinLnBrk="0" hangingPunct="1">
              <a:spcBef>
                <a:spcPct val="0"/>
              </a:spcBef>
              <a:buNone/>
              <a:defRPr kumimoji="1" sz="4000" kern="1200">
                <a:solidFill>
                  <a:schemeClr val="tx2"/>
                </a:solidFill>
                <a:latin typeface="+mj-lt"/>
                <a:ea typeface="+mj-ea"/>
                <a:cs typeface="+mj-cs"/>
              </a:defRPr>
            </a:lvl1pPr>
          </a:lstStyle>
          <a:p>
            <a:r>
              <a:rPr lang="ja-JP" altLang="en-US" sz="2400" dirty="0" smtClean="0">
                <a:solidFill>
                  <a:schemeClr val="bg1"/>
                </a:solidFill>
              </a:rPr>
              <a:t>３ 公募制度の課題と課題に対する考え方</a:t>
            </a:r>
            <a:endParaRPr lang="ja-JP" altLang="en-US" sz="2400" dirty="0">
              <a:solidFill>
                <a:schemeClr val="bg1"/>
              </a:solidFill>
            </a:endParaRPr>
          </a:p>
        </p:txBody>
      </p:sp>
      <p:sp>
        <p:nvSpPr>
          <p:cNvPr id="20" name="スライド番号プレースホルダー 8"/>
          <p:cNvSpPr txBox="1">
            <a:spLocks/>
          </p:cNvSpPr>
          <p:nvPr/>
        </p:nvSpPr>
        <p:spPr bwMode="auto">
          <a:xfrm>
            <a:off x="4284663" y="6383101"/>
            <a:ext cx="762000" cy="365125"/>
          </a:xfrm>
          <a:prstGeom prst="ellipse">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 anchorCtr="0" compatLnSpc="1">
            <a:prstTxWarp prst="textNoShape">
              <a:avLst/>
            </a:prstTxWarp>
            <a:noAutofit/>
          </a:bodyPr>
          <a:lstStyle>
            <a:defPPr>
              <a:defRPr lang="ja-JP"/>
            </a:defPPr>
            <a:lvl1pPr marL="0" algn="ctr" defTabSz="914400" rtl="0" eaLnBrk="1" latinLnBrk="0" hangingPunct="1">
              <a:defRPr kumimoji="1" sz="1400" kern="1200">
                <a:solidFill>
                  <a:schemeClr val="tx1"/>
                </a:solidFill>
                <a:latin typeface="Georgia" pitchFamily="18" charset="0"/>
                <a:ea typeface="HG明朝B" pitchFamily="17" charset="-128"/>
                <a:cs typeface="+mj-cs"/>
              </a:defRPr>
            </a:lvl1pPr>
            <a:lvl2pPr marL="742950" indent="-285750" algn="l" defTabSz="914400" rtl="0" eaLnBrk="1" latinLnBrk="0" hangingPunct="1">
              <a:defRPr kumimoji="1" sz="1800" kern="1200">
                <a:solidFill>
                  <a:schemeClr val="tx1"/>
                </a:solidFill>
                <a:latin typeface="Georgia" pitchFamily="18" charset="0"/>
                <a:ea typeface="HG明朝B" pitchFamily="17" charset="-128"/>
                <a:cs typeface="+mn-cs"/>
              </a:defRPr>
            </a:lvl2pPr>
            <a:lvl3pPr marL="1143000" indent="-228600" algn="l" defTabSz="914400" rtl="0" eaLnBrk="1" latinLnBrk="0" hangingPunct="1">
              <a:defRPr kumimoji="1" sz="1800" kern="1200">
                <a:solidFill>
                  <a:schemeClr val="tx1"/>
                </a:solidFill>
                <a:latin typeface="Georgia" pitchFamily="18" charset="0"/>
                <a:ea typeface="HG明朝B" pitchFamily="17" charset="-128"/>
                <a:cs typeface="+mn-cs"/>
              </a:defRPr>
            </a:lvl3pPr>
            <a:lvl4pPr marL="1600200" indent="-228600" algn="l" defTabSz="914400" rtl="0" eaLnBrk="1" latinLnBrk="0" hangingPunct="1">
              <a:defRPr kumimoji="1" sz="1800" kern="1200">
                <a:solidFill>
                  <a:schemeClr val="tx1"/>
                </a:solidFill>
                <a:latin typeface="Georgia" pitchFamily="18" charset="0"/>
                <a:ea typeface="HG明朝B" pitchFamily="17" charset="-128"/>
                <a:cs typeface="+mn-cs"/>
              </a:defRPr>
            </a:lvl4pPr>
            <a:lvl5pPr marL="2057400" indent="-228600" algn="l" defTabSz="914400" rtl="0" eaLnBrk="1" latinLnBrk="0" hangingPunct="1">
              <a:defRPr kumimoji="1" sz="1800" kern="1200">
                <a:solidFill>
                  <a:schemeClr val="tx1"/>
                </a:solidFill>
                <a:latin typeface="Georgia" pitchFamily="18" charset="0"/>
                <a:ea typeface="HG明朝B" pitchFamily="17" charset="-128"/>
                <a:cs typeface="+mn-cs"/>
              </a:defRPr>
            </a:lvl5pPr>
            <a:lvl6pPr marL="2514600" indent="-228600" algn="l" defTabSz="914400" rtl="0" eaLnBrk="1" fontAlgn="base" latinLnBrk="0" hangingPunct="1">
              <a:spcBef>
                <a:spcPct val="0"/>
              </a:spcBef>
              <a:spcAft>
                <a:spcPct val="0"/>
              </a:spcAft>
              <a:defRPr kumimoji="1" sz="1800" kern="1200">
                <a:solidFill>
                  <a:schemeClr val="tx1"/>
                </a:solidFill>
                <a:latin typeface="Georgia" pitchFamily="18" charset="0"/>
                <a:ea typeface="HG明朝B" pitchFamily="17" charset="-128"/>
                <a:cs typeface="+mn-cs"/>
              </a:defRPr>
            </a:lvl6pPr>
            <a:lvl7pPr marL="2971800" indent="-228600" algn="l" defTabSz="914400" rtl="0" eaLnBrk="1" fontAlgn="base" latinLnBrk="0" hangingPunct="1">
              <a:spcBef>
                <a:spcPct val="0"/>
              </a:spcBef>
              <a:spcAft>
                <a:spcPct val="0"/>
              </a:spcAft>
              <a:defRPr kumimoji="1" sz="1800" kern="1200">
                <a:solidFill>
                  <a:schemeClr val="tx1"/>
                </a:solidFill>
                <a:latin typeface="Georgia" pitchFamily="18" charset="0"/>
                <a:ea typeface="HG明朝B" pitchFamily="17" charset="-128"/>
                <a:cs typeface="+mn-cs"/>
              </a:defRPr>
            </a:lvl7pPr>
            <a:lvl8pPr marL="3429000" indent="-228600" algn="l" defTabSz="914400" rtl="0" eaLnBrk="1" fontAlgn="base" latinLnBrk="0" hangingPunct="1">
              <a:spcBef>
                <a:spcPct val="0"/>
              </a:spcBef>
              <a:spcAft>
                <a:spcPct val="0"/>
              </a:spcAft>
              <a:defRPr kumimoji="1" sz="1800" kern="1200">
                <a:solidFill>
                  <a:schemeClr val="tx1"/>
                </a:solidFill>
                <a:latin typeface="Georgia" pitchFamily="18" charset="0"/>
                <a:ea typeface="HG明朝B" pitchFamily="17" charset="-128"/>
                <a:cs typeface="+mn-cs"/>
              </a:defRPr>
            </a:lvl8pPr>
            <a:lvl9pPr marL="3886200" indent="-228600" algn="l" defTabSz="914400" rtl="0" eaLnBrk="1" fontAlgn="base" latinLnBrk="0" hangingPunct="1">
              <a:spcBef>
                <a:spcPct val="0"/>
              </a:spcBef>
              <a:spcAft>
                <a:spcPct val="0"/>
              </a:spcAft>
              <a:defRPr kumimoji="1" sz="1800" kern="1200">
                <a:solidFill>
                  <a:schemeClr val="tx1"/>
                </a:solidFill>
                <a:latin typeface="Georgia" pitchFamily="18" charset="0"/>
                <a:ea typeface="HG明朝B" pitchFamily="17" charset="-128"/>
                <a:cs typeface="+mn-cs"/>
              </a:defRPr>
            </a:lvl9pPr>
          </a:lstStyle>
          <a:p>
            <a:pPr fontAlgn="base">
              <a:spcBef>
                <a:spcPct val="0"/>
              </a:spcBef>
              <a:spcAft>
                <a:spcPct val="0"/>
              </a:spcAft>
            </a:pPr>
            <a:r>
              <a:rPr lang="en-US" altLang="ja-JP" dirty="0">
                <a:latin typeface="HG丸ｺﾞｼｯｸM-PRO" pitchFamily="50" charset="-128"/>
                <a:ea typeface="HG丸ｺﾞｼｯｸM-PRO" pitchFamily="50" charset="-128"/>
              </a:rPr>
              <a:t>4</a:t>
            </a:r>
            <a:endParaRPr lang="ja-JP" altLang="en-US" dirty="0">
              <a:latin typeface="HG丸ｺﾞｼｯｸM-PRO" pitchFamily="50" charset="-128"/>
              <a:ea typeface="HG丸ｺﾞｼｯｸM-PRO" pitchFamily="50" charset="-128"/>
            </a:endParaRPr>
          </a:p>
        </p:txBody>
      </p:sp>
      <p:sp>
        <p:nvSpPr>
          <p:cNvPr id="15" name="角丸四角形 14"/>
          <p:cNvSpPr/>
          <p:nvPr/>
        </p:nvSpPr>
        <p:spPr>
          <a:xfrm>
            <a:off x="144488" y="836712"/>
            <a:ext cx="3017441" cy="468000"/>
          </a:xfrm>
          <a:prstGeom prst="round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nSpc>
                <a:spcPct val="250000"/>
              </a:lnSpc>
            </a:pPr>
            <a:r>
              <a:rPr lang="en-US" altLang="ja-JP" sz="2400" dirty="0" smtClean="0">
                <a:latin typeface="ＭＳ ゴシック" panose="020B0609070205080204" pitchFamily="49" charset="-128"/>
                <a:ea typeface="ＭＳ ゴシック" panose="020B0609070205080204" pitchFamily="49" charset="-128"/>
              </a:rPr>
              <a:t>【</a:t>
            </a:r>
            <a:r>
              <a:rPr lang="ja-JP" altLang="en-US" sz="2400" dirty="0">
                <a:latin typeface="ＭＳ ゴシック" panose="020B0609070205080204" pitchFamily="49" charset="-128"/>
                <a:ea typeface="ＭＳ ゴシック" panose="020B0609070205080204" pitchFamily="49" charset="-128"/>
              </a:rPr>
              <a:t>公募制度の</a:t>
            </a:r>
            <a:r>
              <a:rPr lang="ja-JP" altLang="en-US" sz="2400" dirty="0" smtClean="0">
                <a:latin typeface="ＭＳ ゴシック" panose="020B0609070205080204" pitchFamily="49" charset="-128"/>
                <a:ea typeface="ＭＳ ゴシック" panose="020B0609070205080204" pitchFamily="49" charset="-128"/>
              </a:rPr>
              <a:t>課題</a:t>
            </a:r>
            <a:r>
              <a:rPr lang="en-US" altLang="ja-JP" sz="2400" dirty="0" smtClean="0">
                <a:latin typeface="ＭＳ ゴシック" panose="020B0609070205080204" pitchFamily="49" charset="-128"/>
                <a:ea typeface="ＭＳ ゴシック" panose="020B0609070205080204" pitchFamily="49" charset="-128"/>
              </a:rPr>
              <a:t>】</a:t>
            </a:r>
          </a:p>
          <a:p>
            <a:endParaRPr lang="ja-JP" altLang="en-US" sz="1800" dirty="0">
              <a:solidFill>
                <a:schemeClr val="tx1"/>
              </a:solidFill>
              <a:latin typeface="ＭＳ ゴシック" panose="020B0609070205080204" pitchFamily="49" charset="-128"/>
              <a:ea typeface="ＭＳ ゴシック" panose="020B0609070205080204" pitchFamily="49" charset="-128"/>
            </a:endParaRPr>
          </a:p>
        </p:txBody>
      </p:sp>
      <p:sp>
        <p:nvSpPr>
          <p:cNvPr id="19" name="角丸四角形 18"/>
          <p:cNvSpPr/>
          <p:nvPr/>
        </p:nvSpPr>
        <p:spPr>
          <a:xfrm>
            <a:off x="251520" y="4334570"/>
            <a:ext cx="4938076" cy="468000"/>
          </a:xfrm>
          <a:prstGeom prst="round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r>
              <a:rPr lang="en-US" altLang="ja-JP" sz="2400" dirty="0" smtClean="0">
                <a:latin typeface="ＭＳ ゴシック" panose="020B0609070205080204" pitchFamily="49" charset="-128"/>
                <a:ea typeface="ＭＳ ゴシック" panose="020B0609070205080204" pitchFamily="49" charset="-128"/>
              </a:rPr>
              <a:t>【</a:t>
            </a:r>
            <a:r>
              <a:rPr lang="ja-JP" altLang="en-US" sz="2400" dirty="0" smtClean="0">
                <a:latin typeface="ＭＳ ゴシック" panose="020B0609070205080204" pitchFamily="49" charset="-128"/>
                <a:ea typeface="ＭＳ ゴシック" panose="020B0609070205080204" pitchFamily="49" charset="-128"/>
              </a:rPr>
              <a:t>課題に対する</a:t>
            </a:r>
            <a:r>
              <a:rPr lang="ja-JP" altLang="en-US" sz="2400" dirty="0">
                <a:latin typeface="ＭＳ ゴシック" panose="020B0609070205080204" pitchFamily="49" charset="-128"/>
                <a:ea typeface="ＭＳ ゴシック" panose="020B0609070205080204" pitchFamily="49" charset="-128"/>
              </a:rPr>
              <a:t>基本</a:t>
            </a:r>
            <a:r>
              <a:rPr lang="ja-JP" altLang="en-US" sz="2400" dirty="0" smtClean="0">
                <a:latin typeface="ＭＳ ゴシック" panose="020B0609070205080204" pitchFamily="49" charset="-128"/>
                <a:ea typeface="ＭＳ ゴシック" panose="020B0609070205080204" pitchFamily="49" charset="-128"/>
              </a:rPr>
              <a:t>的な考え方</a:t>
            </a:r>
            <a:r>
              <a:rPr lang="en-US" altLang="ja-JP" sz="2400" dirty="0" smtClean="0">
                <a:latin typeface="ＭＳ ゴシック" panose="020B0609070205080204" pitchFamily="49" charset="-128"/>
                <a:ea typeface="ＭＳ ゴシック" panose="020B0609070205080204" pitchFamily="49" charset="-128"/>
              </a:rPr>
              <a:t>】</a:t>
            </a:r>
            <a:endParaRPr lang="ja-JP" altLang="en-US" sz="2400" dirty="0">
              <a:solidFill>
                <a:schemeClr val="tx1"/>
              </a:solidFill>
              <a:latin typeface="ＭＳ ゴシック" panose="020B0609070205080204" pitchFamily="49" charset="-128"/>
              <a:ea typeface="ＭＳ ゴシック" panose="020B0609070205080204" pitchFamily="49" charset="-128"/>
            </a:endParaRPr>
          </a:p>
        </p:txBody>
      </p:sp>
      <p:sp>
        <p:nvSpPr>
          <p:cNvPr id="22" name="角丸四角形 21"/>
          <p:cNvSpPr/>
          <p:nvPr/>
        </p:nvSpPr>
        <p:spPr>
          <a:xfrm>
            <a:off x="251521" y="5013176"/>
            <a:ext cx="8712966" cy="1340873"/>
          </a:xfrm>
          <a:prstGeom prst="roundRect">
            <a:avLst>
              <a:gd name="adj" fmla="val 4546"/>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buFont typeface="Wingdings" pitchFamily="2" charset="2"/>
              <a:buChar char="Ø"/>
            </a:pPr>
            <a:r>
              <a:rPr lang="ja-JP" altLang="en-US" sz="1800" dirty="0" smtClean="0">
                <a:solidFill>
                  <a:schemeClr val="tx1"/>
                </a:solidFill>
                <a:latin typeface="HG丸ｺﾞｼｯｸM-PRO" panose="020F0600000000000000" pitchFamily="50" charset="-128"/>
                <a:ea typeface="HG丸ｺﾞｼｯｸM-PRO" panose="020F0600000000000000" pitchFamily="50" charset="-128"/>
              </a:rPr>
              <a:t> 現行制度下で可能な限り優秀</a:t>
            </a:r>
            <a:r>
              <a:rPr lang="ja-JP" altLang="en-US" sz="1800" dirty="0">
                <a:solidFill>
                  <a:schemeClr val="tx1"/>
                </a:solidFill>
                <a:latin typeface="HG丸ｺﾞｼｯｸM-PRO" panose="020F0600000000000000" pitchFamily="50" charset="-128"/>
                <a:ea typeface="HG丸ｺﾞｼｯｸM-PRO" panose="020F0600000000000000" pitchFamily="50" charset="-128"/>
              </a:rPr>
              <a:t>な人材を</a:t>
            </a:r>
            <a:r>
              <a:rPr lang="ja-JP" altLang="en-US" sz="1800" dirty="0" smtClean="0">
                <a:solidFill>
                  <a:schemeClr val="tx1"/>
                </a:solidFill>
                <a:latin typeface="HG丸ｺﾞｼｯｸM-PRO" panose="020F0600000000000000" pitchFamily="50" charset="-128"/>
                <a:ea typeface="HG丸ｺﾞｼｯｸM-PRO" panose="020F0600000000000000" pitchFamily="50" charset="-128"/>
              </a:rPr>
              <a:t>見極めるため、選考方法をはじめとする採</a:t>
            </a:r>
            <a:endParaRPr lang="en-US" altLang="ja-JP" sz="1800" dirty="0" smtClean="0">
              <a:solidFill>
                <a:schemeClr val="tx1"/>
              </a:solidFill>
              <a:latin typeface="HG丸ｺﾞｼｯｸM-PRO" panose="020F0600000000000000" pitchFamily="50" charset="-128"/>
              <a:ea typeface="HG丸ｺﾞｼｯｸM-PRO" panose="020F0600000000000000" pitchFamily="50" charset="-128"/>
            </a:endParaRPr>
          </a:p>
          <a:p>
            <a:r>
              <a:rPr lang="ja-JP" altLang="en-US" sz="1800" dirty="0">
                <a:solidFill>
                  <a:schemeClr val="tx1"/>
                </a:solidFill>
                <a:latin typeface="HG丸ｺﾞｼｯｸM-PRO" panose="020F0600000000000000" pitchFamily="50" charset="-128"/>
                <a:ea typeface="HG丸ｺﾞｼｯｸM-PRO" panose="020F0600000000000000" pitchFamily="50" charset="-128"/>
              </a:rPr>
              <a:t>　</a:t>
            </a:r>
            <a:r>
              <a:rPr lang="ja-JP" altLang="en-US" sz="1800" dirty="0" smtClean="0">
                <a:solidFill>
                  <a:schemeClr val="tx1"/>
                </a:solidFill>
                <a:latin typeface="HG丸ｺﾞｼｯｸM-PRO" panose="020F0600000000000000" pitchFamily="50" charset="-128"/>
                <a:ea typeface="HG丸ｺﾞｼｯｸM-PRO" panose="020F0600000000000000" pitchFamily="50" charset="-128"/>
              </a:rPr>
              <a:t>用プロセスの改善に取組む。</a:t>
            </a:r>
            <a:endParaRPr lang="en-US" altLang="ja-JP" sz="1800" dirty="0" smtClean="0">
              <a:solidFill>
                <a:schemeClr val="tx1"/>
              </a:solidFill>
              <a:latin typeface="HG丸ｺﾞｼｯｸM-PRO" panose="020F0600000000000000" pitchFamily="50" charset="-128"/>
              <a:ea typeface="HG丸ｺﾞｼｯｸM-PRO" panose="020F0600000000000000" pitchFamily="50" charset="-128"/>
            </a:endParaRPr>
          </a:p>
          <a:p>
            <a:pPr lvl="0">
              <a:buFont typeface="Wingdings" pitchFamily="2" charset="2"/>
              <a:buChar char="Ø"/>
            </a:pPr>
            <a:r>
              <a:rPr lang="ja-JP" altLang="en-US" sz="1800" dirty="0" smtClean="0">
                <a:solidFill>
                  <a:prstClr val="black"/>
                </a:solidFill>
                <a:latin typeface="HG丸ｺﾞｼｯｸM-PRO" panose="020F0600000000000000" pitchFamily="50" charset="-128"/>
                <a:ea typeface="HG丸ｺﾞｼｯｸM-PRO" panose="020F0600000000000000" pitchFamily="50" charset="-128"/>
              </a:rPr>
              <a:t> 採用後、当該ポスト</a:t>
            </a:r>
            <a:r>
              <a:rPr lang="ja-JP" altLang="en-US" sz="1800" dirty="0">
                <a:solidFill>
                  <a:prstClr val="black"/>
                </a:solidFill>
                <a:latin typeface="HG丸ｺﾞｼｯｸM-PRO" panose="020F0600000000000000" pitchFamily="50" charset="-128"/>
                <a:ea typeface="HG丸ｺﾞｼｯｸM-PRO" panose="020F0600000000000000" pitchFamily="50" charset="-128"/>
              </a:rPr>
              <a:t>への適格性を</a:t>
            </a:r>
            <a:r>
              <a:rPr lang="ja-JP" altLang="en-US" sz="1800" dirty="0" smtClean="0">
                <a:solidFill>
                  <a:prstClr val="black"/>
                </a:solidFill>
                <a:latin typeface="HG丸ｺﾞｼｯｸM-PRO" panose="020F0600000000000000" pitchFamily="50" charset="-128"/>
                <a:ea typeface="HG丸ｺﾞｼｯｸM-PRO" panose="020F0600000000000000" pitchFamily="50" charset="-128"/>
              </a:rPr>
              <a:t>欠くことが明らかとなった場合</a:t>
            </a:r>
            <a:r>
              <a:rPr lang="ja-JP" altLang="en-US" sz="1800" dirty="0">
                <a:solidFill>
                  <a:prstClr val="black"/>
                </a:solidFill>
                <a:latin typeface="HG丸ｺﾞｼｯｸM-PRO" panose="020F0600000000000000" pitchFamily="50" charset="-128"/>
                <a:ea typeface="HG丸ｺﾞｼｯｸM-PRO" panose="020F0600000000000000" pitchFamily="50" charset="-128"/>
              </a:rPr>
              <a:t>の対応</a:t>
            </a:r>
            <a:r>
              <a:rPr lang="ja-JP" altLang="en-US" sz="1800" dirty="0" smtClean="0">
                <a:solidFill>
                  <a:prstClr val="black"/>
                </a:solidFill>
                <a:latin typeface="HG丸ｺﾞｼｯｸM-PRO" panose="020F0600000000000000" pitchFamily="50" charset="-128"/>
                <a:ea typeface="HG丸ｺﾞｼｯｸM-PRO" panose="020F0600000000000000" pitchFamily="50" charset="-128"/>
              </a:rPr>
              <a:t>策につい</a:t>
            </a:r>
            <a:endParaRPr lang="en-US" altLang="ja-JP" sz="1800" dirty="0" smtClean="0">
              <a:solidFill>
                <a:prstClr val="black"/>
              </a:solidFill>
              <a:latin typeface="HG丸ｺﾞｼｯｸM-PRO" panose="020F0600000000000000" pitchFamily="50" charset="-128"/>
              <a:ea typeface="HG丸ｺﾞｼｯｸM-PRO" panose="020F0600000000000000" pitchFamily="50" charset="-128"/>
            </a:endParaRPr>
          </a:p>
          <a:p>
            <a:pPr lvl="0"/>
            <a:r>
              <a:rPr lang="ja-JP" altLang="en-US" sz="1800" dirty="0" smtClean="0">
                <a:solidFill>
                  <a:prstClr val="black"/>
                </a:solidFill>
                <a:latin typeface="HG丸ｺﾞｼｯｸM-PRO" panose="020F0600000000000000" pitchFamily="50" charset="-128"/>
                <a:ea typeface="HG丸ｺﾞｼｯｸM-PRO" panose="020F0600000000000000" pitchFamily="50" charset="-128"/>
              </a:rPr>
              <a:t>　</a:t>
            </a:r>
            <a:r>
              <a:rPr lang="ja-JP" altLang="en-US" sz="1800" dirty="0" err="1" smtClean="0">
                <a:solidFill>
                  <a:prstClr val="black"/>
                </a:solidFill>
                <a:latin typeface="HG丸ｺﾞｼｯｸM-PRO" panose="020F0600000000000000" pitchFamily="50" charset="-128"/>
                <a:ea typeface="HG丸ｺﾞｼｯｸM-PRO" panose="020F0600000000000000" pitchFamily="50" charset="-128"/>
              </a:rPr>
              <a:t>て</a:t>
            </a:r>
            <a:r>
              <a:rPr lang="ja-JP" altLang="en-US" sz="1800" dirty="0" smtClean="0">
                <a:solidFill>
                  <a:prstClr val="black"/>
                </a:solidFill>
                <a:latin typeface="HG丸ｺﾞｼｯｸM-PRO" panose="020F0600000000000000" pitchFamily="50" charset="-128"/>
                <a:ea typeface="HG丸ｺﾞｼｯｸM-PRO" panose="020F0600000000000000" pitchFamily="50" charset="-128"/>
              </a:rPr>
              <a:t>検討する。</a:t>
            </a:r>
            <a:endParaRPr lang="en-US" altLang="ja-JP" sz="1800" dirty="0" smtClean="0">
              <a:solidFill>
                <a:prstClr val="black"/>
              </a:solidFill>
              <a:latin typeface="HG丸ｺﾞｼｯｸM-PRO" panose="020F0600000000000000" pitchFamily="50" charset="-128"/>
              <a:ea typeface="HG丸ｺﾞｼｯｸM-PRO" panose="020F0600000000000000" pitchFamily="50" charset="-128"/>
            </a:endParaRPr>
          </a:p>
          <a:p>
            <a:endParaRPr lang="ja-JP" altLang="en-US" sz="1800" dirty="0">
              <a:solidFill>
                <a:schemeClr val="tx1"/>
              </a:solidFill>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374795227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9" name="角丸四角形 18"/>
          <p:cNvSpPr/>
          <p:nvPr/>
        </p:nvSpPr>
        <p:spPr>
          <a:xfrm>
            <a:off x="143776" y="1228790"/>
            <a:ext cx="8820712" cy="468000"/>
          </a:xfrm>
          <a:prstGeom prst="round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r>
              <a:rPr lang="en-US" altLang="ja-JP" sz="2000" dirty="0" smtClean="0">
                <a:latin typeface="ＭＳ ゴシック" panose="020B0609070205080204" pitchFamily="49" charset="-128"/>
                <a:ea typeface="ＭＳ ゴシック" panose="020B0609070205080204" pitchFamily="49" charset="-128"/>
              </a:rPr>
              <a:t>【</a:t>
            </a:r>
            <a:r>
              <a:rPr lang="ja-JP" altLang="en-US" sz="2000" dirty="0" smtClean="0">
                <a:latin typeface="ＭＳ ゴシック" panose="020B0609070205080204" pitchFamily="49" charset="-128"/>
                <a:ea typeface="ＭＳ ゴシック" panose="020B0609070205080204" pitchFamily="49" charset="-128"/>
              </a:rPr>
              <a:t>今後の府の対応策（主なもの）</a:t>
            </a:r>
            <a:r>
              <a:rPr lang="en-US" altLang="ja-JP" sz="2000" dirty="0" smtClean="0">
                <a:latin typeface="ＭＳ ゴシック" panose="020B0609070205080204" pitchFamily="49" charset="-128"/>
                <a:ea typeface="ＭＳ ゴシック" panose="020B0609070205080204" pitchFamily="49" charset="-128"/>
              </a:rPr>
              <a:t>】</a:t>
            </a:r>
            <a:endParaRPr lang="ja-JP" altLang="en-US" sz="2000" dirty="0">
              <a:solidFill>
                <a:schemeClr val="tx1"/>
              </a:solidFill>
              <a:latin typeface="ＭＳ ゴシック" panose="020B0609070205080204" pitchFamily="49" charset="-128"/>
              <a:ea typeface="ＭＳ ゴシック" panose="020B0609070205080204" pitchFamily="49" charset="-128"/>
            </a:endParaRPr>
          </a:p>
        </p:txBody>
      </p:sp>
      <p:sp>
        <p:nvSpPr>
          <p:cNvPr id="14" name="角丸四角形 13"/>
          <p:cNvSpPr/>
          <p:nvPr/>
        </p:nvSpPr>
        <p:spPr>
          <a:xfrm>
            <a:off x="151413" y="1732845"/>
            <a:ext cx="8820000" cy="4832470"/>
          </a:xfrm>
          <a:prstGeom prst="roundRect">
            <a:avLst>
              <a:gd name="adj" fmla="val 4546"/>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r>
              <a:rPr lang="ja-JP" altLang="en-US" sz="2000" dirty="0" smtClean="0">
                <a:solidFill>
                  <a:schemeClr val="tx1"/>
                </a:solidFill>
                <a:latin typeface="HGP創英角ｺﾞｼｯｸUB" panose="020B0900000000000000" pitchFamily="50" charset="-128"/>
                <a:ea typeface="HGP創英角ｺﾞｼｯｸUB" panose="020B0900000000000000" pitchFamily="50" charset="-128"/>
              </a:rPr>
              <a:t>＜採用</a:t>
            </a:r>
            <a:r>
              <a:rPr lang="ja-JP" altLang="en-US" sz="2000" dirty="0">
                <a:solidFill>
                  <a:schemeClr val="tx1"/>
                </a:solidFill>
                <a:latin typeface="HGP創英角ｺﾞｼｯｸUB" panose="020B0900000000000000" pitchFamily="50" charset="-128"/>
                <a:ea typeface="HGP創英角ｺﾞｼｯｸUB" panose="020B0900000000000000" pitchFamily="50" charset="-128"/>
              </a:rPr>
              <a:t>プロセスの改善</a:t>
            </a:r>
            <a:r>
              <a:rPr lang="ja-JP" altLang="en-US" sz="2000" dirty="0" smtClean="0">
                <a:solidFill>
                  <a:schemeClr val="tx1"/>
                </a:solidFill>
                <a:latin typeface="HGP創英角ｺﾞｼｯｸUB" panose="020B0900000000000000" pitchFamily="50" charset="-128"/>
                <a:ea typeface="HGP創英角ｺﾞｼｯｸUB" panose="020B0900000000000000" pitchFamily="50" charset="-128"/>
              </a:rPr>
              <a:t>策＞</a:t>
            </a:r>
            <a:endParaRPr lang="en-US" altLang="ja-JP" sz="1800" dirty="0" smtClean="0">
              <a:solidFill>
                <a:schemeClr val="tx1"/>
              </a:solidFill>
              <a:latin typeface="HG丸ｺﾞｼｯｸM-PRO" panose="020F0600000000000000" pitchFamily="50" charset="-128"/>
              <a:ea typeface="HG丸ｺﾞｼｯｸM-PRO" panose="020F0600000000000000" pitchFamily="50" charset="-128"/>
            </a:endParaRPr>
          </a:p>
          <a:p>
            <a:r>
              <a:rPr lang="ja-JP" altLang="en-US" sz="1800" dirty="0" smtClean="0">
                <a:solidFill>
                  <a:schemeClr val="tx1"/>
                </a:solidFill>
                <a:latin typeface="HG丸ｺﾞｼｯｸM-PRO" panose="020F0600000000000000" pitchFamily="50" charset="-128"/>
                <a:ea typeface="HG丸ｺﾞｼｯｸM-PRO" panose="020F0600000000000000" pitchFamily="50" charset="-128"/>
              </a:rPr>
              <a:t>　〇 採用</a:t>
            </a:r>
            <a:r>
              <a:rPr lang="ja-JP" altLang="en-US" sz="1800" dirty="0">
                <a:solidFill>
                  <a:schemeClr val="tx1"/>
                </a:solidFill>
                <a:latin typeface="HG丸ｺﾞｼｯｸM-PRO" panose="020F0600000000000000" pitchFamily="50" charset="-128"/>
                <a:ea typeface="HG丸ｺﾞｼｯｸM-PRO" panose="020F0600000000000000" pitchFamily="50" charset="-128"/>
              </a:rPr>
              <a:t>基準の明確化と人事異動や分限処分</a:t>
            </a:r>
            <a:r>
              <a:rPr lang="ja-JP" altLang="en-US" sz="1800" dirty="0" smtClean="0">
                <a:solidFill>
                  <a:schemeClr val="tx1"/>
                </a:solidFill>
                <a:latin typeface="HG丸ｺﾞｼｯｸM-PRO" panose="020F0600000000000000" pitchFamily="50" charset="-128"/>
                <a:ea typeface="HG丸ｺﾞｼｯｸM-PRO" panose="020F0600000000000000" pitchFamily="50" charset="-128"/>
              </a:rPr>
              <a:t>の選考案内へ</a:t>
            </a:r>
            <a:r>
              <a:rPr lang="ja-JP" altLang="en-US" sz="1800" dirty="0">
                <a:solidFill>
                  <a:schemeClr val="tx1"/>
                </a:solidFill>
                <a:latin typeface="HG丸ｺﾞｼｯｸM-PRO" panose="020F0600000000000000" pitchFamily="50" charset="-128"/>
                <a:ea typeface="HG丸ｺﾞｼｯｸM-PRO" panose="020F0600000000000000" pitchFamily="50" charset="-128"/>
              </a:rPr>
              <a:t>の明示</a:t>
            </a:r>
            <a:endParaRPr lang="en-US" altLang="ja-JP" sz="1800" dirty="0" smtClean="0">
              <a:solidFill>
                <a:schemeClr val="tx1"/>
              </a:solidFill>
              <a:latin typeface="HG丸ｺﾞｼｯｸM-PRO" panose="020F0600000000000000" pitchFamily="50" charset="-128"/>
              <a:ea typeface="HG丸ｺﾞｼｯｸM-PRO" panose="020F0600000000000000" pitchFamily="50" charset="-128"/>
            </a:endParaRPr>
          </a:p>
          <a:p>
            <a:r>
              <a:rPr lang="ja-JP" altLang="en-US" sz="1800" dirty="0" smtClean="0">
                <a:solidFill>
                  <a:schemeClr val="tx1"/>
                </a:solidFill>
                <a:latin typeface="HG丸ｺﾞｼｯｸM-PRO" panose="020F0600000000000000" pitchFamily="50" charset="-128"/>
                <a:ea typeface="HG丸ｺﾞｼｯｸM-PRO" panose="020F0600000000000000" pitchFamily="50" charset="-128"/>
              </a:rPr>
              <a:t>　〇 実績調書の提出による過去の経歴等の確認</a:t>
            </a:r>
            <a:endParaRPr lang="en-US" altLang="ja-JP" sz="1800" dirty="0" smtClean="0">
              <a:solidFill>
                <a:schemeClr val="tx1"/>
              </a:solidFill>
              <a:latin typeface="HG丸ｺﾞｼｯｸM-PRO" panose="020F0600000000000000" pitchFamily="50" charset="-128"/>
              <a:ea typeface="HG丸ｺﾞｼｯｸM-PRO" panose="020F0600000000000000" pitchFamily="50" charset="-128"/>
            </a:endParaRPr>
          </a:p>
          <a:p>
            <a:endParaRPr lang="en-US" altLang="ja-JP" sz="1800" dirty="0" smtClean="0">
              <a:solidFill>
                <a:schemeClr val="tx1"/>
              </a:solidFill>
              <a:latin typeface="HGP創英角ｺﾞｼｯｸUB" panose="020B0900000000000000" pitchFamily="50" charset="-128"/>
              <a:ea typeface="HGP創英角ｺﾞｼｯｸUB" panose="020B0900000000000000" pitchFamily="50" charset="-128"/>
            </a:endParaRPr>
          </a:p>
          <a:p>
            <a:r>
              <a:rPr lang="ja-JP" altLang="en-US" sz="2000" dirty="0" smtClean="0">
                <a:solidFill>
                  <a:schemeClr val="tx1"/>
                </a:solidFill>
                <a:latin typeface="HGP創英角ｺﾞｼｯｸUB" panose="020B0900000000000000" pitchFamily="50" charset="-128"/>
                <a:ea typeface="HGP創英角ｺﾞｼｯｸUB" panose="020B0900000000000000" pitchFamily="50" charset="-128"/>
              </a:rPr>
              <a:t>＜適格性</a:t>
            </a:r>
            <a:r>
              <a:rPr lang="ja-JP" altLang="en-US" sz="2000" dirty="0">
                <a:solidFill>
                  <a:schemeClr val="tx1"/>
                </a:solidFill>
                <a:latin typeface="HGP創英角ｺﾞｼｯｸUB" panose="020B0900000000000000" pitchFamily="50" charset="-128"/>
                <a:ea typeface="HGP創英角ｺﾞｼｯｸUB" panose="020B0900000000000000" pitchFamily="50" charset="-128"/>
              </a:rPr>
              <a:t>を欠く場合の対応</a:t>
            </a:r>
            <a:r>
              <a:rPr lang="ja-JP" altLang="en-US" sz="2000" dirty="0" smtClean="0">
                <a:solidFill>
                  <a:schemeClr val="tx1"/>
                </a:solidFill>
                <a:latin typeface="HGP創英角ｺﾞｼｯｸUB" panose="020B0900000000000000" pitchFamily="50" charset="-128"/>
                <a:ea typeface="HGP創英角ｺﾞｼｯｸUB" panose="020B0900000000000000" pitchFamily="50" charset="-128"/>
              </a:rPr>
              <a:t>策＞</a:t>
            </a:r>
            <a:endParaRPr lang="en-US" altLang="ja-JP" sz="2000" dirty="0" smtClean="0">
              <a:solidFill>
                <a:schemeClr val="tx1"/>
              </a:solidFill>
              <a:latin typeface="HGP創英角ｺﾞｼｯｸUB" panose="020B0900000000000000" pitchFamily="50" charset="-128"/>
              <a:ea typeface="HGP創英角ｺﾞｼｯｸUB" panose="020B0900000000000000" pitchFamily="50" charset="-128"/>
            </a:endParaRPr>
          </a:p>
          <a:p>
            <a:pPr lvl="0"/>
            <a:r>
              <a:rPr lang="ja-JP" altLang="en-US" sz="1800" dirty="0" smtClean="0">
                <a:solidFill>
                  <a:schemeClr val="tx1"/>
                </a:solidFill>
                <a:latin typeface="HG丸ｺﾞｼｯｸM-PRO" panose="020F0600000000000000" pitchFamily="50" charset="-128"/>
                <a:ea typeface="HG丸ｺﾞｼｯｸM-PRO" panose="020F0600000000000000" pitchFamily="50" charset="-128"/>
              </a:rPr>
              <a:t>　〇 </a:t>
            </a:r>
            <a:r>
              <a:rPr lang="ja-JP" altLang="en-US" sz="1800" dirty="0">
                <a:solidFill>
                  <a:schemeClr val="tx1"/>
                </a:solidFill>
                <a:latin typeface="HG丸ｺﾞｼｯｸM-PRO" panose="020F0600000000000000" pitchFamily="50" charset="-128"/>
                <a:ea typeface="HG丸ｺﾞｼｯｸM-PRO" panose="020F0600000000000000" pitchFamily="50" charset="-128"/>
              </a:rPr>
              <a:t>任期付職員の任用期間については、</a:t>
            </a:r>
            <a:r>
              <a:rPr lang="en-US" altLang="ja-JP" sz="1800" dirty="0">
                <a:solidFill>
                  <a:schemeClr val="tx1"/>
                </a:solidFill>
                <a:latin typeface="HG丸ｺﾞｼｯｸM-PRO" panose="020F0600000000000000" pitchFamily="50" charset="-128"/>
                <a:ea typeface="HG丸ｺﾞｼｯｸM-PRO" panose="020F0600000000000000" pitchFamily="50" charset="-128"/>
              </a:rPr>
              <a:t>1</a:t>
            </a:r>
            <a:r>
              <a:rPr lang="ja-JP" altLang="en-US" sz="1800" dirty="0">
                <a:solidFill>
                  <a:schemeClr val="tx1"/>
                </a:solidFill>
                <a:latin typeface="HG丸ｺﾞｼｯｸM-PRO" panose="020F0600000000000000" pitchFamily="50" charset="-128"/>
                <a:ea typeface="HG丸ｺﾞｼｯｸM-PRO" panose="020F0600000000000000" pitchFamily="50" charset="-128"/>
              </a:rPr>
              <a:t>年とし、勤務実績により、</a:t>
            </a:r>
            <a:r>
              <a:rPr lang="ja-JP" altLang="en-US" sz="1800" dirty="0" smtClean="0">
                <a:solidFill>
                  <a:schemeClr val="tx1"/>
                </a:solidFill>
                <a:latin typeface="HG丸ｺﾞｼｯｸM-PRO" panose="020F0600000000000000" pitchFamily="50" charset="-128"/>
                <a:ea typeface="HG丸ｺﾞｼｯｸM-PRO" panose="020F0600000000000000" pitchFamily="50" charset="-128"/>
              </a:rPr>
              <a:t>最長</a:t>
            </a:r>
            <a:endParaRPr lang="en-US" altLang="ja-JP" sz="1800" dirty="0" smtClean="0">
              <a:solidFill>
                <a:schemeClr val="tx1"/>
              </a:solidFill>
              <a:latin typeface="HG丸ｺﾞｼｯｸM-PRO" panose="020F0600000000000000" pitchFamily="50" charset="-128"/>
              <a:ea typeface="HG丸ｺﾞｼｯｸM-PRO" panose="020F0600000000000000" pitchFamily="50" charset="-128"/>
            </a:endParaRPr>
          </a:p>
          <a:p>
            <a:pPr lvl="0"/>
            <a:r>
              <a:rPr lang="ja-JP" altLang="en-US" sz="1800" dirty="0">
                <a:solidFill>
                  <a:schemeClr val="tx1"/>
                </a:solidFill>
                <a:latin typeface="HG丸ｺﾞｼｯｸM-PRO" panose="020F0600000000000000" pitchFamily="50" charset="-128"/>
                <a:ea typeface="HG丸ｺﾞｼｯｸM-PRO" panose="020F0600000000000000" pitchFamily="50" charset="-128"/>
              </a:rPr>
              <a:t>　</a:t>
            </a:r>
            <a:r>
              <a:rPr lang="ja-JP" altLang="en-US" sz="1800" dirty="0" smtClean="0">
                <a:solidFill>
                  <a:schemeClr val="tx1"/>
                </a:solidFill>
                <a:latin typeface="HG丸ｺﾞｼｯｸM-PRO" panose="020F0600000000000000" pitchFamily="50" charset="-128"/>
                <a:ea typeface="HG丸ｺﾞｼｯｸM-PRO" panose="020F0600000000000000" pitchFamily="50" charset="-128"/>
              </a:rPr>
              <a:t>　</a:t>
            </a:r>
            <a:r>
              <a:rPr lang="en-US" altLang="ja-JP" sz="1800" dirty="0" smtClean="0">
                <a:solidFill>
                  <a:schemeClr val="tx1"/>
                </a:solidFill>
                <a:latin typeface="HG丸ｺﾞｼｯｸM-PRO" panose="020F0600000000000000" pitchFamily="50" charset="-128"/>
                <a:ea typeface="HG丸ｺﾞｼｯｸM-PRO" panose="020F0600000000000000" pitchFamily="50" charset="-128"/>
              </a:rPr>
              <a:t>3</a:t>
            </a:r>
            <a:r>
              <a:rPr lang="ja-JP" altLang="en-US" sz="1800" dirty="0" smtClean="0">
                <a:solidFill>
                  <a:schemeClr val="tx1"/>
                </a:solidFill>
                <a:latin typeface="HG丸ｺﾞｼｯｸM-PRO" panose="020F0600000000000000" pitchFamily="50" charset="-128"/>
                <a:ea typeface="HG丸ｺﾞｼｯｸM-PRO" panose="020F0600000000000000" pitchFamily="50" charset="-128"/>
              </a:rPr>
              <a:t>年間</a:t>
            </a:r>
            <a:r>
              <a:rPr lang="en-US" altLang="ja-JP" sz="1800" dirty="0">
                <a:solidFill>
                  <a:schemeClr val="tx1"/>
                </a:solidFill>
                <a:latin typeface="HG丸ｺﾞｼｯｸM-PRO" panose="020F0600000000000000" pitchFamily="50" charset="-128"/>
                <a:ea typeface="HG丸ｺﾞｼｯｸM-PRO" panose="020F0600000000000000" pitchFamily="50" charset="-128"/>
              </a:rPr>
              <a:t>(1</a:t>
            </a:r>
            <a:r>
              <a:rPr lang="ja-JP" altLang="en-US" sz="1800" dirty="0" smtClean="0">
                <a:solidFill>
                  <a:schemeClr val="tx1"/>
                </a:solidFill>
                <a:latin typeface="HG丸ｺﾞｼｯｸM-PRO" panose="020F0600000000000000" pitchFamily="50" charset="-128"/>
                <a:ea typeface="HG丸ｺﾞｼｯｸM-PRO" panose="020F0600000000000000" pitchFamily="50" charset="-128"/>
              </a:rPr>
              <a:t>年毎に</a:t>
            </a:r>
            <a:r>
              <a:rPr lang="ja-JP" altLang="en-US" sz="1800" dirty="0">
                <a:solidFill>
                  <a:schemeClr val="tx1"/>
                </a:solidFill>
                <a:latin typeface="HG丸ｺﾞｼｯｸM-PRO" panose="020F0600000000000000" pitchFamily="50" charset="-128"/>
                <a:ea typeface="HG丸ｺﾞｼｯｸM-PRO" panose="020F0600000000000000" pitchFamily="50" charset="-128"/>
              </a:rPr>
              <a:t>任期更新</a:t>
            </a:r>
            <a:r>
              <a:rPr lang="en-US" altLang="ja-JP" sz="1800" dirty="0">
                <a:solidFill>
                  <a:schemeClr val="tx1"/>
                </a:solidFill>
                <a:latin typeface="HG丸ｺﾞｼｯｸM-PRO" panose="020F0600000000000000" pitchFamily="50" charset="-128"/>
                <a:ea typeface="HG丸ｺﾞｼｯｸM-PRO" panose="020F0600000000000000" pitchFamily="50" charset="-128"/>
              </a:rPr>
              <a:t>)</a:t>
            </a:r>
            <a:r>
              <a:rPr lang="ja-JP" altLang="en-US" sz="1800" dirty="0">
                <a:solidFill>
                  <a:schemeClr val="tx1"/>
                </a:solidFill>
                <a:latin typeface="HG丸ｺﾞｼｯｸM-PRO" panose="020F0600000000000000" pitchFamily="50" charset="-128"/>
                <a:ea typeface="HG丸ｺﾞｼｯｸM-PRO" panose="020F0600000000000000" pitchFamily="50" charset="-128"/>
              </a:rPr>
              <a:t>と</a:t>
            </a:r>
            <a:r>
              <a:rPr lang="ja-JP" altLang="en-US" sz="1800" dirty="0" smtClean="0">
                <a:solidFill>
                  <a:schemeClr val="tx1"/>
                </a:solidFill>
                <a:latin typeface="HG丸ｺﾞｼｯｸM-PRO" panose="020F0600000000000000" pitchFamily="50" charset="-128"/>
                <a:ea typeface="HG丸ｺﾞｼｯｸM-PRO" panose="020F0600000000000000" pitchFamily="50" charset="-128"/>
              </a:rPr>
              <a:t>する</a:t>
            </a:r>
            <a:endParaRPr lang="en-US" altLang="ja-JP" sz="1800" dirty="0" smtClean="0">
              <a:solidFill>
                <a:schemeClr val="tx1"/>
              </a:solidFill>
              <a:latin typeface="HGP創英角ｺﾞｼｯｸUB" panose="020B0900000000000000" pitchFamily="50" charset="-128"/>
              <a:ea typeface="HGP創英角ｺﾞｼｯｸUB" panose="020B0900000000000000" pitchFamily="50" charset="-128"/>
            </a:endParaRPr>
          </a:p>
          <a:p>
            <a:r>
              <a:rPr lang="ja-JP" altLang="en-US" sz="1800" dirty="0" smtClean="0">
                <a:solidFill>
                  <a:schemeClr val="tx1"/>
                </a:solidFill>
                <a:latin typeface="HG丸ｺﾞｼｯｸM-PRO" panose="020F0600000000000000" pitchFamily="50" charset="-128"/>
                <a:ea typeface="HG丸ｺﾞｼｯｸM-PRO" panose="020F0600000000000000" pitchFamily="50" charset="-128"/>
              </a:rPr>
              <a:t>　〇 現</a:t>
            </a:r>
            <a:r>
              <a:rPr lang="ja-JP" altLang="en-US" sz="1800" dirty="0">
                <a:solidFill>
                  <a:schemeClr val="tx1"/>
                </a:solidFill>
                <a:latin typeface="HG丸ｺﾞｼｯｸM-PRO" panose="020F0600000000000000" pitchFamily="50" charset="-128"/>
                <a:ea typeface="HG丸ｺﾞｼｯｸM-PRO" panose="020F0600000000000000" pitchFamily="50" charset="-128"/>
              </a:rPr>
              <a:t>に就いている職</a:t>
            </a:r>
            <a:r>
              <a:rPr lang="en-US" altLang="ja-JP" sz="1800" dirty="0">
                <a:solidFill>
                  <a:schemeClr val="tx1"/>
                </a:solidFill>
                <a:latin typeface="HG丸ｺﾞｼｯｸM-PRO" panose="020F0600000000000000" pitchFamily="50" charset="-128"/>
                <a:ea typeface="HG丸ｺﾞｼｯｸM-PRO" panose="020F0600000000000000" pitchFamily="50" charset="-128"/>
              </a:rPr>
              <a:t>(</a:t>
            </a:r>
            <a:r>
              <a:rPr lang="ja-JP" altLang="en-US" sz="1800" dirty="0">
                <a:solidFill>
                  <a:schemeClr val="tx1"/>
                </a:solidFill>
                <a:latin typeface="HG丸ｺﾞｼｯｸM-PRO" panose="020F0600000000000000" pitchFamily="50" charset="-128"/>
                <a:ea typeface="HG丸ｺﾞｼｯｸM-PRO" panose="020F0600000000000000" pitchFamily="50" charset="-128"/>
              </a:rPr>
              <a:t>ポスト</a:t>
            </a:r>
            <a:r>
              <a:rPr lang="en-US" altLang="ja-JP" sz="1800" dirty="0">
                <a:solidFill>
                  <a:schemeClr val="tx1"/>
                </a:solidFill>
                <a:latin typeface="HG丸ｺﾞｼｯｸM-PRO" panose="020F0600000000000000" pitchFamily="50" charset="-128"/>
                <a:ea typeface="HG丸ｺﾞｼｯｸM-PRO" panose="020F0600000000000000" pitchFamily="50" charset="-128"/>
              </a:rPr>
              <a:t>)</a:t>
            </a:r>
            <a:r>
              <a:rPr lang="ja-JP" altLang="en-US" sz="1800" dirty="0">
                <a:solidFill>
                  <a:schemeClr val="tx1"/>
                </a:solidFill>
                <a:latin typeface="HG丸ｺﾞｼｯｸM-PRO" panose="020F0600000000000000" pitchFamily="50" charset="-128"/>
                <a:ea typeface="HG丸ｺﾞｼｯｸM-PRO" panose="020F0600000000000000" pitchFamily="50" charset="-128"/>
              </a:rPr>
              <a:t>にふさわしくない場合の人事異動</a:t>
            </a:r>
            <a:r>
              <a:rPr lang="ja-JP" altLang="en-US" sz="1800" dirty="0" smtClean="0">
                <a:solidFill>
                  <a:schemeClr val="tx1"/>
                </a:solidFill>
                <a:latin typeface="HG丸ｺﾞｼｯｸM-PRO" panose="020F0600000000000000" pitchFamily="50" charset="-128"/>
                <a:ea typeface="HG丸ｺﾞｼｯｸM-PRO" panose="020F0600000000000000" pitchFamily="50" charset="-128"/>
              </a:rPr>
              <a:t>・降任・免職</a:t>
            </a:r>
            <a:endParaRPr lang="en-US" altLang="ja-JP" sz="1800" dirty="0" smtClean="0">
              <a:solidFill>
                <a:schemeClr val="tx1"/>
              </a:solidFill>
              <a:latin typeface="HG丸ｺﾞｼｯｸM-PRO" panose="020F0600000000000000" pitchFamily="50" charset="-128"/>
              <a:ea typeface="HG丸ｺﾞｼｯｸM-PRO" panose="020F0600000000000000" pitchFamily="50" charset="-128"/>
            </a:endParaRPr>
          </a:p>
          <a:p>
            <a:r>
              <a:rPr lang="ja-JP" altLang="en-US" sz="1800" dirty="0" smtClean="0">
                <a:solidFill>
                  <a:schemeClr val="tx1"/>
                </a:solidFill>
                <a:latin typeface="HG丸ｺﾞｼｯｸM-PRO" panose="020F0600000000000000" pitchFamily="50" charset="-128"/>
                <a:ea typeface="HG丸ｺﾞｼｯｸM-PRO" panose="020F0600000000000000" pitchFamily="50" charset="-128"/>
              </a:rPr>
              <a:t> </a:t>
            </a:r>
            <a:endParaRPr lang="en-US" altLang="ja-JP" sz="1800" dirty="0" smtClean="0">
              <a:solidFill>
                <a:schemeClr val="tx1"/>
              </a:solidFill>
              <a:latin typeface="HG丸ｺﾞｼｯｸM-PRO" panose="020F0600000000000000" pitchFamily="50" charset="-128"/>
              <a:ea typeface="HG丸ｺﾞｼｯｸM-PRO" panose="020F0600000000000000" pitchFamily="50" charset="-128"/>
            </a:endParaRPr>
          </a:p>
          <a:p>
            <a:r>
              <a:rPr lang="ja-JP" altLang="en-US" sz="2000" dirty="0" smtClean="0">
                <a:solidFill>
                  <a:schemeClr val="tx1"/>
                </a:solidFill>
                <a:latin typeface="HGP創英角ｺﾞｼｯｸUB" panose="020B0900000000000000" pitchFamily="50" charset="-128"/>
                <a:ea typeface="HGP創英角ｺﾞｼｯｸUB" panose="020B0900000000000000" pitchFamily="50" charset="-128"/>
              </a:rPr>
              <a:t>＜優秀な人材確保に向けた対応策＞</a:t>
            </a:r>
            <a:endParaRPr lang="en-US" altLang="ja-JP" sz="2000" dirty="0">
              <a:solidFill>
                <a:schemeClr val="tx1"/>
              </a:solidFill>
              <a:latin typeface="HGP創英角ｺﾞｼｯｸUB" panose="020B0900000000000000" pitchFamily="50" charset="-128"/>
              <a:ea typeface="HGP創英角ｺﾞｼｯｸUB" panose="020B0900000000000000" pitchFamily="50" charset="-128"/>
            </a:endParaRPr>
          </a:p>
          <a:p>
            <a:r>
              <a:rPr lang="ja-JP" altLang="en-US" sz="1800" dirty="0" smtClean="0">
                <a:solidFill>
                  <a:schemeClr val="tx1"/>
                </a:solidFill>
                <a:latin typeface="HG丸ｺﾞｼｯｸM-PRO" panose="020F0600000000000000" pitchFamily="50" charset="-128"/>
                <a:ea typeface="HG丸ｺﾞｼｯｸM-PRO" panose="020F0600000000000000" pitchFamily="50" charset="-128"/>
              </a:rPr>
              <a:t>　〇 特に優秀な人材については、任期延長を検討</a:t>
            </a:r>
            <a:endParaRPr lang="en-US" altLang="ja-JP" sz="1800" dirty="0">
              <a:solidFill>
                <a:schemeClr val="tx1"/>
              </a:solidFill>
              <a:latin typeface="HG丸ｺﾞｼｯｸM-PRO" panose="020F0600000000000000" pitchFamily="50" charset="-128"/>
              <a:ea typeface="HG丸ｺﾞｼｯｸM-PRO" panose="020F0600000000000000" pitchFamily="50" charset="-128"/>
            </a:endParaRPr>
          </a:p>
          <a:p>
            <a:r>
              <a:rPr lang="ja-JP" altLang="en-US" sz="1800" dirty="0">
                <a:solidFill>
                  <a:schemeClr val="tx1"/>
                </a:solidFill>
                <a:latin typeface="HG丸ｺﾞｼｯｸM-PRO" panose="020F0600000000000000" pitchFamily="50" charset="-128"/>
                <a:ea typeface="HG丸ｺﾞｼｯｸM-PRO" panose="020F0600000000000000" pitchFamily="50" charset="-128"/>
              </a:rPr>
              <a:t> </a:t>
            </a:r>
            <a:endParaRPr lang="en-US" altLang="ja-JP" sz="1800" dirty="0">
              <a:solidFill>
                <a:schemeClr val="tx1"/>
              </a:solidFill>
              <a:latin typeface="HG丸ｺﾞｼｯｸM-PRO" panose="020F0600000000000000" pitchFamily="50" charset="-128"/>
              <a:ea typeface="HG丸ｺﾞｼｯｸM-PRO" panose="020F0600000000000000" pitchFamily="50" charset="-128"/>
            </a:endParaRPr>
          </a:p>
          <a:p>
            <a:r>
              <a:rPr lang="ja-JP" altLang="en-US" sz="2000" dirty="0" smtClean="0">
                <a:solidFill>
                  <a:schemeClr val="tx1"/>
                </a:solidFill>
                <a:latin typeface="HGP創英角ｺﾞｼｯｸUB" panose="020B0900000000000000" pitchFamily="50" charset="-128"/>
                <a:ea typeface="HGP創英角ｺﾞｼｯｸUB" panose="020B0900000000000000" pitchFamily="50" charset="-128"/>
              </a:rPr>
              <a:t>＜その他（給与関係）＞</a:t>
            </a:r>
            <a:endParaRPr lang="en-US" altLang="ja-JP" sz="2000" dirty="0">
              <a:solidFill>
                <a:schemeClr val="tx1"/>
              </a:solidFill>
              <a:latin typeface="HGP創英角ｺﾞｼｯｸUB" panose="020B0900000000000000" pitchFamily="50" charset="-128"/>
              <a:ea typeface="HGP創英角ｺﾞｼｯｸUB" panose="020B0900000000000000" pitchFamily="50" charset="-128"/>
            </a:endParaRPr>
          </a:p>
          <a:p>
            <a:pPr>
              <a:lnSpc>
                <a:spcPts val="2600"/>
              </a:lnSpc>
            </a:pPr>
            <a:r>
              <a:rPr lang="ja-JP" altLang="en-US" sz="1800" dirty="0" smtClean="0">
                <a:solidFill>
                  <a:schemeClr val="tx1"/>
                </a:solidFill>
                <a:latin typeface="HG丸ｺﾞｼｯｸM-PRO" panose="020F0600000000000000" pitchFamily="50" charset="-128"/>
                <a:ea typeface="HG丸ｺﾞｼｯｸM-PRO" panose="020F0600000000000000" pitchFamily="50" charset="-128"/>
              </a:rPr>
              <a:t>　○ 顕著</a:t>
            </a:r>
            <a:r>
              <a:rPr lang="ja-JP" altLang="en-US" sz="1800" dirty="0">
                <a:solidFill>
                  <a:schemeClr val="tx1"/>
                </a:solidFill>
                <a:latin typeface="HG丸ｺﾞｼｯｸM-PRO" panose="020F0600000000000000" pitchFamily="50" charset="-128"/>
                <a:ea typeface="HG丸ｺﾞｼｯｸM-PRO" panose="020F0600000000000000" pitchFamily="50" charset="-128"/>
              </a:rPr>
              <a:t>な業績をあげた人材に対して給与等の任意加算を行うことについては、</a:t>
            </a:r>
            <a:endParaRPr lang="en-US" altLang="ja-JP" sz="1800" dirty="0">
              <a:solidFill>
                <a:schemeClr val="tx1"/>
              </a:solidFill>
              <a:latin typeface="HG丸ｺﾞｼｯｸM-PRO" panose="020F0600000000000000" pitchFamily="50" charset="-128"/>
              <a:ea typeface="HG丸ｺﾞｼｯｸM-PRO" panose="020F0600000000000000" pitchFamily="50" charset="-128"/>
            </a:endParaRPr>
          </a:p>
          <a:p>
            <a:pPr>
              <a:lnSpc>
                <a:spcPts val="2600"/>
              </a:lnSpc>
            </a:pPr>
            <a:r>
              <a:rPr lang="en-US" altLang="ja-JP" sz="1800" dirty="0">
                <a:solidFill>
                  <a:schemeClr val="tx1"/>
                </a:solidFill>
                <a:latin typeface="HG丸ｺﾞｼｯｸM-PRO" panose="020F0600000000000000" pitchFamily="50" charset="-128"/>
                <a:ea typeface="HG丸ｺﾞｼｯｸM-PRO" panose="020F0600000000000000" pitchFamily="50" charset="-128"/>
              </a:rPr>
              <a:t>  </a:t>
            </a:r>
            <a:r>
              <a:rPr lang="ja-JP" altLang="en-US" sz="1800" dirty="0" smtClean="0">
                <a:solidFill>
                  <a:schemeClr val="tx1"/>
                </a:solidFill>
                <a:latin typeface="HG丸ｺﾞｼｯｸM-PRO" panose="020F0600000000000000" pitchFamily="50" charset="-128"/>
                <a:ea typeface="HG丸ｺﾞｼｯｸM-PRO" panose="020F0600000000000000" pitchFamily="50" charset="-128"/>
              </a:rPr>
              <a:t>　地方</a:t>
            </a:r>
            <a:r>
              <a:rPr lang="ja-JP" altLang="en-US" sz="1800" dirty="0">
                <a:solidFill>
                  <a:schemeClr val="tx1"/>
                </a:solidFill>
                <a:latin typeface="HG丸ｺﾞｼｯｸM-PRO" panose="020F0600000000000000" pitchFamily="50" charset="-128"/>
                <a:ea typeface="HG丸ｺﾞｼｯｸM-PRO" panose="020F0600000000000000" pitchFamily="50" charset="-128"/>
              </a:rPr>
              <a:t>自治法の規定の趣旨から困難であり、将来の検討課題と</a:t>
            </a:r>
            <a:r>
              <a:rPr lang="ja-JP" altLang="en-US" sz="1800" dirty="0" smtClean="0">
                <a:solidFill>
                  <a:schemeClr val="tx1"/>
                </a:solidFill>
                <a:latin typeface="HG丸ｺﾞｼｯｸM-PRO" panose="020F0600000000000000" pitchFamily="50" charset="-128"/>
                <a:ea typeface="HG丸ｺﾞｼｯｸM-PRO" panose="020F0600000000000000" pitchFamily="50" charset="-128"/>
              </a:rPr>
              <a:t>する</a:t>
            </a:r>
            <a:endParaRPr lang="en-US" altLang="ja-JP" sz="1800" dirty="0" smtClean="0">
              <a:solidFill>
                <a:schemeClr val="tx1"/>
              </a:solidFill>
              <a:latin typeface="HG丸ｺﾞｼｯｸM-PRO" panose="020F0600000000000000" pitchFamily="50" charset="-128"/>
              <a:ea typeface="HG丸ｺﾞｼｯｸM-PRO" panose="020F0600000000000000" pitchFamily="50" charset="-128"/>
            </a:endParaRPr>
          </a:p>
          <a:p>
            <a:pPr>
              <a:lnSpc>
                <a:spcPts val="2600"/>
              </a:lnSpc>
            </a:pPr>
            <a:r>
              <a:rPr lang="ja-JP" altLang="en-US" sz="1800" dirty="0">
                <a:solidFill>
                  <a:schemeClr val="tx1"/>
                </a:solidFill>
                <a:latin typeface="HG丸ｺﾞｼｯｸM-PRO" panose="020F0600000000000000" pitchFamily="50" charset="-128"/>
                <a:ea typeface="HG丸ｺﾞｼｯｸM-PRO" panose="020F0600000000000000" pitchFamily="50" charset="-128"/>
              </a:rPr>
              <a:t>　</a:t>
            </a:r>
            <a:r>
              <a:rPr lang="ja-JP" altLang="en-US" sz="1800" dirty="0" smtClean="0">
                <a:solidFill>
                  <a:schemeClr val="tx1"/>
                </a:solidFill>
                <a:latin typeface="HG丸ｺﾞｼｯｸM-PRO" panose="020F0600000000000000" pitchFamily="50" charset="-128"/>
                <a:ea typeface="HG丸ｺﾞｼｯｸM-PRO" panose="020F0600000000000000" pitchFamily="50" charset="-128"/>
              </a:rPr>
              <a:t>　（引き続き適切に勤勉手当に反映）</a:t>
            </a:r>
            <a:endParaRPr lang="en-US" altLang="ja-JP" sz="1800" dirty="0" smtClean="0">
              <a:solidFill>
                <a:schemeClr val="tx1"/>
              </a:solidFill>
              <a:latin typeface="HG丸ｺﾞｼｯｸM-PRO" panose="020F0600000000000000" pitchFamily="50" charset="-128"/>
              <a:ea typeface="HG丸ｺﾞｼｯｸM-PRO" panose="020F0600000000000000" pitchFamily="50" charset="-128"/>
            </a:endParaRPr>
          </a:p>
        </p:txBody>
      </p:sp>
      <p:sp>
        <p:nvSpPr>
          <p:cNvPr id="12" name="タイトル 1"/>
          <p:cNvSpPr txBox="1">
            <a:spLocks/>
          </p:cNvSpPr>
          <p:nvPr/>
        </p:nvSpPr>
        <p:spPr>
          <a:xfrm>
            <a:off x="144488" y="116632"/>
            <a:ext cx="8820000" cy="540000"/>
          </a:xfrm>
          <a:prstGeom prst="rect">
            <a:avLst/>
          </a:prstGeom>
        </p:spPr>
        <p:style>
          <a:lnRef idx="2">
            <a:schemeClr val="dk1">
              <a:shade val="50000"/>
            </a:schemeClr>
          </a:lnRef>
          <a:fillRef idx="1">
            <a:schemeClr val="dk1"/>
          </a:fillRef>
          <a:effectRef idx="0">
            <a:schemeClr val="dk1"/>
          </a:effectRef>
          <a:fontRef idx="minor">
            <a:schemeClr val="lt1"/>
          </a:fontRef>
        </p:style>
        <p:txBody>
          <a:bodyPr bIns="91440" anchor="b" anchorCtr="0">
            <a:noAutofit/>
          </a:bodyPr>
          <a:lstStyle>
            <a:lvl1pPr algn="l" rtl="0" eaLnBrk="1" latinLnBrk="0" hangingPunct="1">
              <a:spcBef>
                <a:spcPct val="0"/>
              </a:spcBef>
              <a:buNone/>
              <a:defRPr kumimoji="1" sz="4000" kern="1200">
                <a:solidFill>
                  <a:schemeClr val="tx2"/>
                </a:solidFill>
                <a:latin typeface="+mj-lt"/>
                <a:ea typeface="+mj-ea"/>
                <a:cs typeface="+mj-cs"/>
              </a:defRPr>
            </a:lvl1pPr>
          </a:lstStyle>
          <a:p>
            <a:r>
              <a:rPr lang="ja-JP" altLang="en-US" sz="2400" dirty="0">
                <a:solidFill>
                  <a:schemeClr val="bg1"/>
                </a:solidFill>
              </a:rPr>
              <a:t>４</a:t>
            </a:r>
            <a:r>
              <a:rPr lang="ja-JP" altLang="en-US" sz="2400" dirty="0" smtClean="0">
                <a:solidFill>
                  <a:schemeClr val="bg1"/>
                </a:solidFill>
              </a:rPr>
              <a:t> 具体的な対応策（部長公募）</a:t>
            </a:r>
            <a:endParaRPr lang="ja-JP" altLang="en-US" sz="2400" dirty="0">
              <a:solidFill>
                <a:schemeClr val="bg1"/>
              </a:solidFill>
            </a:endParaRPr>
          </a:p>
        </p:txBody>
      </p:sp>
      <p:sp>
        <p:nvSpPr>
          <p:cNvPr id="17" name="角丸四角形 16"/>
          <p:cNvSpPr/>
          <p:nvPr/>
        </p:nvSpPr>
        <p:spPr>
          <a:xfrm>
            <a:off x="143777" y="695443"/>
            <a:ext cx="8827636" cy="468000"/>
          </a:xfrm>
          <a:prstGeom prst="round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r>
              <a:rPr lang="en-US" altLang="ja-JP" sz="2000" dirty="0" smtClean="0">
                <a:latin typeface="ＭＳ ゴシック" panose="020B0609070205080204" pitchFamily="49" charset="-128"/>
                <a:ea typeface="ＭＳ ゴシック" panose="020B0609070205080204" pitchFamily="49" charset="-128"/>
              </a:rPr>
              <a:t>【</a:t>
            </a:r>
            <a:r>
              <a:rPr lang="ja-JP" altLang="en-US" sz="2000" dirty="0" smtClean="0">
                <a:latin typeface="ＭＳ ゴシック" panose="020B0609070205080204" pitchFamily="49" charset="-128"/>
                <a:ea typeface="ＭＳ ゴシック" panose="020B0609070205080204" pitchFamily="49" charset="-128"/>
              </a:rPr>
              <a:t>既に実施済の改善策</a:t>
            </a:r>
            <a:r>
              <a:rPr lang="en-US" altLang="ja-JP" sz="2000" dirty="0" smtClean="0">
                <a:latin typeface="ＭＳ ゴシック" panose="020B0609070205080204" pitchFamily="49" charset="-128"/>
                <a:ea typeface="ＭＳ ゴシック" panose="020B0609070205080204" pitchFamily="49" charset="-128"/>
              </a:rPr>
              <a:t>】</a:t>
            </a:r>
            <a:r>
              <a:rPr lang="ja-JP" altLang="en-US" sz="2000" dirty="0">
                <a:latin typeface="ＭＳ ゴシック" panose="020B0609070205080204" pitchFamily="49" charset="-128"/>
                <a:ea typeface="ＭＳ ゴシック" panose="020B0609070205080204" pitchFamily="49" charset="-128"/>
              </a:rPr>
              <a:t>　</a:t>
            </a:r>
            <a:r>
              <a:rPr lang="ja-JP" altLang="en-US" sz="1800" dirty="0">
                <a:latin typeface="ＭＳ ゴシック" panose="020B0609070205080204" pitchFamily="49" charset="-128"/>
                <a:ea typeface="ＭＳ ゴシック" panose="020B0609070205080204" pitchFamily="49" charset="-128"/>
              </a:rPr>
              <a:t>面接時間の拡大　／　就任前の引継ぎ等の</a:t>
            </a:r>
            <a:r>
              <a:rPr lang="ja-JP" altLang="en-US" sz="1800" dirty="0" smtClean="0">
                <a:latin typeface="ＭＳ ゴシック" panose="020B0609070205080204" pitchFamily="49" charset="-128"/>
                <a:ea typeface="ＭＳ ゴシック" panose="020B0609070205080204" pitchFamily="49" charset="-128"/>
              </a:rPr>
              <a:t>実施</a:t>
            </a:r>
            <a:endParaRPr lang="ja-JP" altLang="en-US" sz="1800" dirty="0">
              <a:latin typeface="ＭＳ ゴシック" panose="020B0609070205080204" pitchFamily="49" charset="-128"/>
              <a:ea typeface="ＭＳ ゴシック" panose="020B0609070205080204" pitchFamily="49" charset="-128"/>
            </a:endParaRPr>
          </a:p>
        </p:txBody>
      </p:sp>
      <p:sp>
        <p:nvSpPr>
          <p:cNvPr id="18" name="スライド番号プレースホルダー 8"/>
          <p:cNvSpPr txBox="1">
            <a:spLocks/>
          </p:cNvSpPr>
          <p:nvPr/>
        </p:nvSpPr>
        <p:spPr bwMode="auto">
          <a:xfrm>
            <a:off x="4287328" y="6565315"/>
            <a:ext cx="762000" cy="365125"/>
          </a:xfrm>
          <a:prstGeom prst="ellipse">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 anchorCtr="0" compatLnSpc="1">
            <a:prstTxWarp prst="textNoShape">
              <a:avLst/>
            </a:prstTxWarp>
            <a:noAutofit/>
          </a:bodyPr>
          <a:lstStyle>
            <a:defPPr>
              <a:defRPr lang="ja-JP"/>
            </a:defPPr>
            <a:lvl1pPr marL="0" algn="ctr" defTabSz="914400" rtl="0" eaLnBrk="1" latinLnBrk="0" hangingPunct="1">
              <a:defRPr kumimoji="1" sz="1400" kern="1200">
                <a:solidFill>
                  <a:schemeClr val="tx1"/>
                </a:solidFill>
                <a:latin typeface="Georgia" pitchFamily="18" charset="0"/>
                <a:ea typeface="HG明朝B" pitchFamily="17" charset="-128"/>
                <a:cs typeface="+mj-cs"/>
              </a:defRPr>
            </a:lvl1pPr>
            <a:lvl2pPr marL="742950" indent="-285750" algn="l" defTabSz="914400" rtl="0" eaLnBrk="1" latinLnBrk="0" hangingPunct="1">
              <a:defRPr kumimoji="1" sz="1800" kern="1200">
                <a:solidFill>
                  <a:schemeClr val="tx1"/>
                </a:solidFill>
                <a:latin typeface="Georgia" pitchFamily="18" charset="0"/>
                <a:ea typeface="HG明朝B" pitchFamily="17" charset="-128"/>
                <a:cs typeface="+mn-cs"/>
              </a:defRPr>
            </a:lvl2pPr>
            <a:lvl3pPr marL="1143000" indent="-228600" algn="l" defTabSz="914400" rtl="0" eaLnBrk="1" latinLnBrk="0" hangingPunct="1">
              <a:defRPr kumimoji="1" sz="1800" kern="1200">
                <a:solidFill>
                  <a:schemeClr val="tx1"/>
                </a:solidFill>
                <a:latin typeface="Georgia" pitchFamily="18" charset="0"/>
                <a:ea typeface="HG明朝B" pitchFamily="17" charset="-128"/>
                <a:cs typeface="+mn-cs"/>
              </a:defRPr>
            </a:lvl3pPr>
            <a:lvl4pPr marL="1600200" indent="-228600" algn="l" defTabSz="914400" rtl="0" eaLnBrk="1" latinLnBrk="0" hangingPunct="1">
              <a:defRPr kumimoji="1" sz="1800" kern="1200">
                <a:solidFill>
                  <a:schemeClr val="tx1"/>
                </a:solidFill>
                <a:latin typeface="Georgia" pitchFamily="18" charset="0"/>
                <a:ea typeface="HG明朝B" pitchFamily="17" charset="-128"/>
                <a:cs typeface="+mn-cs"/>
              </a:defRPr>
            </a:lvl4pPr>
            <a:lvl5pPr marL="2057400" indent="-228600" algn="l" defTabSz="914400" rtl="0" eaLnBrk="1" latinLnBrk="0" hangingPunct="1">
              <a:defRPr kumimoji="1" sz="1800" kern="1200">
                <a:solidFill>
                  <a:schemeClr val="tx1"/>
                </a:solidFill>
                <a:latin typeface="Georgia" pitchFamily="18" charset="0"/>
                <a:ea typeface="HG明朝B" pitchFamily="17" charset="-128"/>
                <a:cs typeface="+mn-cs"/>
              </a:defRPr>
            </a:lvl5pPr>
            <a:lvl6pPr marL="2514600" indent="-228600" algn="l" defTabSz="914400" rtl="0" eaLnBrk="1" fontAlgn="base" latinLnBrk="0" hangingPunct="1">
              <a:spcBef>
                <a:spcPct val="0"/>
              </a:spcBef>
              <a:spcAft>
                <a:spcPct val="0"/>
              </a:spcAft>
              <a:defRPr kumimoji="1" sz="1800" kern="1200">
                <a:solidFill>
                  <a:schemeClr val="tx1"/>
                </a:solidFill>
                <a:latin typeface="Georgia" pitchFamily="18" charset="0"/>
                <a:ea typeface="HG明朝B" pitchFamily="17" charset="-128"/>
                <a:cs typeface="+mn-cs"/>
              </a:defRPr>
            </a:lvl6pPr>
            <a:lvl7pPr marL="2971800" indent="-228600" algn="l" defTabSz="914400" rtl="0" eaLnBrk="1" fontAlgn="base" latinLnBrk="0" hangingPunct="1">
              <a:spcBef>
                <a:spcPct val="0"/>
              </a:spcBef>
              <a:spcAft>
                <a:spcPct val="0"/>
              </a:spcAft>
              <a:defRPr kumimoji="1" sz="1800" kern="1200">
                <a:solidFill>
                  <a:schemeClr val="tx1"/>
                </a:solidFill>
                <a:latin typeface="Georgia" pitchFamily="18" charset="0"/>
                <a:ea typeface="HG明朝B" pitchFamily="17" charset="-128"/>
                <a:cs typeface="+mn-cs"/>
              </a:defRPr>
            </a:lvl7pPr>
            <a:lvl8pPr marL="3429000" indent="-228600" algn="l" defTabSz="914400" rtl="0" eaLnBrk="1" fontAlgn="base" latinLnBrk="0" hangingPunct="1">
              <a:spcBef>
                <a:spcPct val="0"/>
              </a:spcBef>
              <a:spcAft>
                <a:spcPct val="0"/>
              </a:spcAft>
              <a:defRPr kumimoji="1" sz="1800" kern="1200">
                <a:solidFill>
                  <a:schemeClr val="tx1"/>
                </a:solidFill>
                <a:latin typeface="Georgia" pitchFamily="18" charset="0"/>
                <a:ea typeface="HG明朝B" pitchFamily="17" charset="-128"/>
                <a:cs typeface="+mn-cs"/>
              </a:defRPr>
            </a:lvl8pPr>
            <a:lvl9pPr marL="3886200" indent="-228600" algn="l" defTabSz="914400" rtl="0" eaLnBrk="1" fontAlgn="base" latinLnBrk="0" hangingPunct="1">
              <a:spcBef>
                <a:spcPct val="0"/>
              </a:spcBef>
              <a:spcAft>
                <a:spcPct val="0"/>
              </a:spcAft>
              <a:defRPr kumimoji="1" sz="1800" kern="1200">
                <a:solidFill>
                  <a:schemeClr val="tx1"/>
                </a:solidFill>
                <a:latin typeface="Georgia" pitchFamily="18" charset="0"/>
                <a:ea typeface="HG明朝B" pitchFamily="17" charset="-128"/>
                <a:cs typeface="+mn-cs"/>
              </a:defRPr>
            </a:lvl9pPr>
          </a:lstStyle>
          <a:p>
            <a:pPr fontAlgn="base">
              <a:spcBef>
                <a:spcPct val="0"/>
              </a:spcBef>
              <a:spcAft>
                <a:spcPct val="0"/>
              </a:spcAft>
            </a:pPr>
            <a:r>
              <a:rPr lang="en-US" altLang="ja-JP" dirty="0">
                <a:latin typeface="HG丸ｺﾞｼｯｸM-PRO" pitchFamily="50" charset="-128"/>
                <a:ea typeface="HG丸ｺﾞｼｯｸM-PRO" pitchFamily="50" charset="-128"/>
              </a:rPr>
              <a:t>5</a:t>
            </a:r>
            <a:endParaRPr lang="ja-JP" altLang="en-US" dirty="0">
              <a:latin typeface="HG丸ｺﾞｼｯｸM-PRO" pitchFamily="50" charset="-128"/>
              <a:ea typeface="HG丸ｺﾞｼｯｸM-PRO" pitchFamily="50" charset="-128"/>
            </a:endParaRPr>
          </a:p>
        </p:txBody>
      </p:sp>
    </p:spTree>
    <p:extLst>
      <p:ext uri="{BB962C8B-B14F-4D97-AF65-F5344CB8AC3E}">
        <p14:creationId xmlns:p14="http://schemas.microsoft.com/office/powerpoint/2010/main" val="217737865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コンテンツ プレースホルダ 2"/>
          <p:cNvSpPr>
            <a:spLocks noGrp="1"/>
          </p:cNvSpPr>
          <p:nvPr>
            <p:ph sz="quarter" idx="1"/>
          </p:nvPr>
        </p:nvSpPr>
        <p:spPr>
          <a:xfrm>
            <a:off x="264398" y="908721"/>
            <a:ext cx="8640960" cy="4104456"/>
          </a:xfrm>
          <a:solidFill>
            <a:schemeClr val="accent4">
              <a:lumMod val="20000"/>
              <a:lumOff val="80000"/>
            </a:schemeClr>
          </a:solidFill>
          <a:ln>
            <a:solidFill>
              <a:schemeClr val="accent6"/>
            </a:solidFill>
          </a:ln>
        </p:spPr>
        <p:txBody>
          <a:bodyPr>
            <a:noAutofit/>
          </a:bodyPr>
          <a:lstStyle/>
          <a:p>
            <a:pPr marL="0" lvl="0" indent="0">
              <a:buNone/>
            </a:pPr>
            <a:r>
              <a:rPr lang="ja-JP" altLang="en-US" sz="1800" dirty="0" smtClean="0">
                <a:latin typeface="HG丸ｺﾞｼｯｸM-PRO" panose="020F0600000000000000" pitchFamily="50" charset="-128"/>
                <a:ea typeface="HG丸ｺﾞｼｯｸM-PRO" panose="020F0600000000000000" pitchFamily="50" charset="-128"/>
              </a:rPr>
              <a:t>◆ 公募制度に</a:t>
            </a:r>
            <a:r>
              <a:rPr lang="ja-JP" altLang="en-US" sz="1800" dirty="0">
                <a:latin typeface="HG丸ｺﾞｼｯｸM-PRO" panose="020F0600000000000000" pitchFamily="50" charset="-128"/>
                <a:ea typeface="HG丸ｺﾞｼｯｸM-PRO" panose="020F0600000000000000" pitchFamily="50" charset="-128"/>
              </a:rPr>
              <a:t>ついては</a:t>
            </a:r>
            <a:r>
              <a:rPr lang="ja-JP" altLang="en-US" sz="1800" dirty="0" smtClean="0">
                <a:latin typeface="HG丸ｺﾞｼｯｸM-PRO" panose="020F0600000000000000" pitchFamily="50" charset="-128"/>
                <a:ea typeface="HG丸ｺﾞｼｯｸM-PRO" panose="020F0600000000000000" pitchFamily="50" charset="-128"/>
              </a:rPr>
              <a:t>、一定</a:t>
            </a:r>
            <a:r>
              <a:rPr lang="ja-JP" altLang="en-US" sz="1800" dirty="0">
                <a:latin typeface="HG丸ｺﾞｼｯｸM-PRO" panose="020F0600000000000000" pitchFamily="50" charset="-128"/>
                <a:ea typeface="HG丸ｺﾞｼｯｸM-PRO" panose="020F0600000000000000" pitchFamily="50" charset="-128"/>
              </a:rPr>
              <a:t>の</a:t>
            </a:r>
            <a:r>
              <a:rPr lang="ja-JP" altLang="en-US" sz="1800" dirty="0" smtClean="0">
                <a:latin typeface="HG丸ｺﾞｼｯｸM-PRO" panose="020F0600000000000000" pitchFamily="50" charset="-128"/>
                <a:ea typeface="HG丸ｺﾞｼｯｸM-PRO" panose="020F0600000000000000" pitchFamily="50" charset="-128"/>
              </a:rPr>
              <a:t>任用リスクが内在しているものの、庁内外問わず</a:t>
            </a:r>
            <a:endParaRPr lang="en-US" altLang="ja-JP" sz="1800" dirty="0" smtClean="0">
              <a:latin typeface="HG丸ｺﾞｼｯｸM-PRO" panose="020F0600000000000000" pitchFamily="50" charset="-128"/>
              <a:ea typeface="HG丸ｺﾞｼｯｸM-PRO" panose="020F0600000000000000" pitchFamily="50" charset="-128"/>
            </a:endParaRPr>
          </a:p>
          <a:p>
            <a:pPr marL="0" lvl="0" indent="0">
              <a:buNone/>
            </a:pPr>
            <a:r>
              <a:rPr lang="ja-JP" altLang="en-US" sz="1800" dirty="0">
                <a:latin typeface="HG丸ｺﾞｼｯｸM-PRO" panose="020F0600000000000000" pitchFamily="50" charset="-128"/>
                <a:ea typeface="HG丸ｺﾞｼｯｸM-PRO" panose="020F0600000000000000" pitchFamily="50" charset="-128"/>
              </a:rPr>
              <a:t>　</a:t>
            </a:r>
            <a:r>
              <a:rPr lang="ja-JP" altLang="en-US" sz="1800" dirty="0" smtClean="0">
                <a:latin typeface="HG丸ｺﾞｼｯｸM-PRO" panose="020F0600000000000000" pitchFamily="50" charset="-128"/>
                <a:ea typeface="HG丸ｺﾞｼｯｸM-PRO" panose="020F0600000000000000" pitchFamily="50" charset="-128"/>
              </a:rPr>
              <a:t>幅広く優秀な</a:t>
            </a:r>
            <a:r>
              <a:rPr lang="ja-JP" altLang="en-US" sz="1800" dirty="0">
                <a:latin typeface="HG丸ｺﾞｼｯｸM-PRO" panose="020F0600000000000000" pitchFamily="50" charset="-128"/>
                <a:ea typeface="HG丸ｺﾞｼｯｸM-PRO" panose="020F0600000000000000" pitchFamily="50" charset="-128"/>
              </a:rPr>
              <a:t>人材</a:t>
            </a:r>
            <a:r>
              <a:rPr lang="ja-JP" altLang="en-US" sz="1800" dirty="0" smtClean="0">
                <a:latin typeface="HG丸ｺﾞｼｯｸM-PRO" panose="020F0600000000000000" pitchFamily="50" charset="-128"/>
                <a:ea typeface="HG丸ｺﾞｼｯｸM-PRO" panose="020F0600000000000000" pitchFamily="50" charset="-128"/>
              </a:rPr>
              <a:t>確保が期待</a:t>
            </a:r>
            <a:r>
              <a:rPr lang="ja-JP" altLang="en-US" sz="1800" dirty="0">
                <a:latin typeface="HG丸ｺﾞｼｯｸM-PRO" panose="020F0600000000000000" pitchFamily="50" charset="-128"/>
                <a:ea typeface="HG丸ｺﾞｼｯｸM-PRO" panose="020F0600000000000000" pitchFamily="50" charset="-128"/>
              </a:rPr>
              <a:t>できる</a:t>
            </a:r>
            <a:r>
              <a:rPr lang="ja-JP" altLang="en-US" sz="1800" dirty="0" smtClean="0">
                <a:latin typeface="HG丸ｺﾞｼｯｸM-PRO" panose="020F0600000000000000" pitchFamily="50" charset="-128"/>
                <a:ea typeface="HG丸ｺﾞｼｯｸM-PRO" panose="020F0600000000000000" pitchFamily="50" charset="-128"/>
              </a:rPr>
              <a:t>という大きなメリットがある。</a:t>
            </a:r>
            <a:endParaRPr lang="en-US" altLang="ja-JP" sz="1800" dirty="0" smtClean="0">
              <a:latin typeface="HG丸ｺﾞｼｯｸM-PRO" panose="020F0600000000000000" pitchFamily="50" charset="-128"/>
              <a:ea typeface="HG丸ｺﾞｼｯｸM-PRO" panose="020F0600000000000000" pitchFamily="50" charset="-128"/>
            </a:endParaRPr>
          </a:p>
          <a:p>
            <a:pPr marL="0" lvl="0" indent="0">
              <a:buNone/>
            </a:pPr>
            <a:r>
              <a:rPr lang="ja-JP" altLang="en-US" sz="1800" dirty="0" smtClean="0">
                <a:latin typeface="HG丸ｺﾞｼｯｸM-PRO" panose="020F0600000000000000" pitchFamily="50" charset="-128"/>
                <a:ea typeface="HG丸ｺﾞｼｯｸM-PRO" panose="020F0600000000000000" pitchFamily="50" charset="-128"/>
              </a:rPr>
              <a:t>◆ ただし、任用ポストがライン</a:t>
            </a:r>
            <a:r>
              <a:rPr lang="ja-JP" altLang="en-US" sz="1800" dirty="0">
                <a:latin typeface="HG丸ｺﾞｼｯｸM-PRO" panose="020F0600000000000000" pitchFamily="50" charset="-128"/>
                <a:ea typeface="HG丸ｺﾞｼｯｸM-PRO" panose="020F0600000000000000" pitchFamily="50" charset="-128"/>
              </a:rPr>
              <a:t>管理</a:t>
            </a:r>
            <a:r>
              <a:rPr lang="ja-JP" altLang="en-US" sz="1800" dirty="0" smtClean="0">
                <a:latin typeface="HG丸ｺﾞｼｯｸM-PRO" panose="020F0600000000000000" pitchFamily="50" charset="-128"/>
                <a:ea typeface="HG丸ｺﾞｼｯｸM-PRO" panose="020F0600000000000000" pitchFamily="50" charset="-128"/>
              </a:rPr>
              <a:t>職の場合は</a:t>
            </a:r>
            <a:r>
              <a:rPr lang="ja-JP" altLang="en-US" sz="1800" dirty="0">
                <a:latin typeface="HG丸ｺﾞｼｯｸM-PRO" panose="020F0600000000000000" pitchFamily="50" charset="-128"/>
                <a:ea typeface="HG丸ｺﾞｼｯｸM-PRO" panose="020F0600000000000000" pitchFamily="50" charset="-128"/>
              </a:rPr>
              <a:t>、職務経験による習熟度</a:t>
            </a:r>
            <a:r>
              <a:rPr lang="ja-JP" altLang="en-US" sz="1800" dirty="0" smtClean="0">
                <a:latin typeface="HG丸ｺﾞｼｯｸM-PRO" panose="020F0600000000000000" pitchFamily="50" charset="-128"/>
                <a:ea typeface="HG丸ｺﾞｼｯｸM-PRO" panose="020F0600000000000000" pitchFamily="50" charset="-128"/>
              </a:rPr>
              <a:t>が</a:t>
            </a:r>
            <a:endParaRPr lang="en-US" altLang="ja-JP" sz="1800" dirty="0" smtClean="0">
              <a:latin typeface="HG丸ｺﾞｼｯｸM-PRO" panose="020F0600000000000000" pitchFamily="50" charset="-128"/>
              <a:ea typeface="HG丸ｺﾞｼｯｸM-PRO" panose="020F0600000000000000" pitchFamily="50" charset="-128"/>
            </a:endParaRPr>
          </a:p>
          <a:p>
            <a:pPr marL="0" lvl="0" indent="0">
              <a:buNone/>
            </a:pPr>
            <a:r>
              <a:rPr lang="ja-JP" altLang="en-US" sz="1800" dirty="0">
                <a:latin typeface="HG丸ｺﾞｼｯｸM-PRO" panose="020F0600000000000000" pitchFamily="50" charset="-128"/>
                <a:ea typeface="HG丸ｺﾞｼｯｸM-PRO" panose="020F0600000000000000" pitchFamily="50" charset="-128"/>
              </a:rPr>
              <a:t>　</a:t>
            </a:r>
            <a:r>
              <a:rPr lang="ja-JP" altLang="en-US" sz="1800" dirty="0" smtClean="0">
                <a:latin typeface="HG丸ｺﾞｼｯｸM-PRO" panose="020F0600000000000000" pitchFamily="50" charset="-128"/>
                <a:ea typeface="HG丸ｺﾞｼｯｸM-PRO" panose="020F0600000000000000" pitchFamily="50" charset="-128"/>
              </a:rPr>
              <a:t>求められる業務</a:t>
            </a:r>
            <a:r>
              <a:rPr lang="ja-JP" altLang="en-US" sz="1800" dirty="0">
                <a:latin typeface="HG丸ｺﾞｼｯｸM-PRO" panose="020F0600000000000000" pitchFamily="50" charset="-128"/>
                <a:ea typeface="HG丸ｺﾞｼｯｸM-PRO" panose="020F0600000000000000" pitchFamily="50" charset="-128"/>
              </a:rPr>
              <a:t>の</a:t>
            </a:r>
            <a:r>
              <a:rPr lang="ja-JP" altLang="en-US" sz="1800" dirty="0" smtClean="0">
                <a:latin typeface="HG丸ｺﾞｼｯｸM-PRO" panose="020F0600000000000000" pitchFamily="50" charset="-128"/>
                <a:ea typeface="HG丸ｺﾞｼｯｸM-PRO" panose="020F0600000000000000" pitchFamily="50" charset="-128"/>
              </a:rPr>
              <a:t>マネジメントが</a:t>
            </a:r>
            <a:r>
              <a:rPr lang="ja-JP" altLang="en-US" sz="1800" dirty="0">
                <a:latin typeface="HG丸ｺﾞｼｯｸM-PRO" panose="020F0600000000000000" pitchFamily="50" charset="-128"/>
                <a:ea typeface="HG丸ｺﾞｼｯｸM-PRO" panose="020F0600000000000000" pitchFamily="50" charset="-128"/>
              </a:rPr>
              <a:t>あることから、能力を十分に発揮</a:t>
            </a:r>
            <a:r>
              <a:rPr lang="ja-JP" altLang="en-US" sz="1800" dirty="0" smtClean="0">
                <a:latin typeface="HG丸ｺﾞｼｯｸM-PRO" panose="020F0600000000000000" pitchFamily="50" charset="-128"/>
                <a:ea typeface="HG丸ｺﾞｼｯｸM-PRO" panose="020F0600000000000000" pitchFamily="50" charset="-128"/>
              </a:rPr>
              <a:t>しにくい</a:t>
            </a:r>
            <a:endParaRPr lang="en-US" altLang="ja-JP" sz="1800" dirty="0" smtClean="0">
              <a:latin typeface="HG丸ｺﾞｼｯｸM-PRO" panose="020F0600000000000000" pitchFamily="50" charset="-128"/>
              <a:ea typeface="HG丸ｺﾞｼｯｸM-PRO" panose="020F0600000000000000" pitchFamily="50" charset="-128"/>
            </a:endParaRPr>
          </a:p>
          <a:p>
            <a:pPr marL="0" lvl="0" indent="0">
              <a:buNone/>
            </a:pPr>
            <a:r>
              <a:rPr lang="ja-JP" altLang="en-US" sz="1800" dirty="0">
                <a:latin typeface="HG丸ｺﾞｼｯｸM-PRO" panose="020F0600000000000000" pitchFamily="50" charset="-128"/>
                <a:ea typeface="HG丸ｺﾞｼｯｸM-PRO" panose="020F0600000000000000" pitchFamily="50" charset="-128"/>
              </a:rPr>
              <a:t>　</a:t>
            </a:r>
            <a:r>
              <a:rPr lang="ja-JP" altLang="en-US" sz="1800" dirty="0" smtClean="0">
                <a:latin typeface="HG丸ｺﾞｼｯｸM-PRO" panose="020F0600000000000000" pitchFamily="50" charset="-128"/>
                <a:ea typeface="HG丸ｺﾞｼｯｸM-PRO" panose="020F0600000000000000" pitchFamily="50" charset="-128"/>
              </a:rPr>
              <a:t>面</a:t>
            </a:r>
            <a:r>
              <a:rPr lang="ja-JP" altLang="en-US" sz="1800" dirty="0">
                <a:latin typeface="HG丸ｺﾞｼｯｸM-PRO" panose="020F0600000000000000" pitchFamily="50" charset="-128"/>
                <a:ea typeface="HG丸ｺﾞｼｯｸM-PRO" panose="020F0600000000000000" pitchFamily="50" charset="-128"/>
              </a:rPr>
              <a:t>があり、特に、</a:t>
            </a:r>
            <a:r>
              <a:rPr lang="ja-JP" altLang="en-US" sz="1800" dirty="0" smtClean="0">
                <a:latin typeface="HG丸ｺﾞｼｯｸM-PRO" panose="020F0600000000000000" pitchFamily="50" charset="-128"/>
                <a:ea typeface="HG丸ｺﾞｼｯｸM-PRO" panose="020F0600000000000000" pitchFamily="50" charset="-128"/>
              </a:rPr>
              <a:t>部長職</a:t>
            </a:r>
            <a:r>
              <a:rPr lang="ja-JP" altLang="en-US" sz="1800" dirty="0">
                <a:latin typeface="HG丸ｺﾞｼｯｸM-PRO" panose="020F0600000000000000" pitchFamily="50" charset="-128"/>
                <a:ea typeface="HG丸ｺﾞｼｯｸM-PRO" panose="020F0600000000000000" pitchFamily="50" charset="-128"/>
              </a:rPr>
              <a:t>は、</a:t>
            </a:r>
            <a:r>
              <a:rPr lang="ja-JP" altLang="en-US" sz="1800" dirty="0" smtClean="0">
                <a:latin typeface="HG丸ｺﾞｼｯｸM-PRO" panose="020F0600000000000000" pitchFamily="50" charset="-128"/>
                <a:ea typeface="HG丸ｺﾞｼｯｸM-PRO" panose="020F0600000000000000" pitchFamily="50" charset="-128"/>
              </a:rPr>
              <a:t>その</a:t>
            </a:r>
            <a:r>
              <a:rPr lang="ja-JP" altLang="en-US" sz="1800" dirty="0">
                <a:latin typeface="HG丸ｺﾞｼｯｸM-PRO" panose="020F0600000000000000" pitchFamily="50" charset="-128"/>
                <a:ea typeface="HG丸ｺﾞｼｯｸM-PRO" panose="020F0600000000000000" pitchFamily="50" charset="-128"/>
              </a:rPr>
              <a:t>権限</a:t>
            </a:r>
            <a:r>
              <a:rPr lang="ja-JP" altLang="en-US" sz="1800" dirty="0" smtClean="0">
                <a:latin typeface="HG丸ｺﾞｼｯｸM-PRO" panose="020F0600000000000000" pitchFamily="50" charset="-128"/>
                <a:ea typeface="HG丸ｺﾞｼｯｸM-PRO" panose="020F0600000000000000" pitchFamily="50" charset="-128"/>
              </a:rPr>
              <a:t>と職責</a:t>
            </a:r>
            <a:r>
              <a:rPr lang="ja-JP" altLang="en-US" sz="1800" dirty="0">
                <a:latin typeface="HG丸ｺﾞｼｯｸM-PRO" panose="020F0600000000000000" pitchFamily="50" charset="-128"/>
                <a:ea typeface="HG丸ｺﾞｼｯｸM-PRO" panose="020F0600000000000000" pitchFamily="50" charset="-128"/>
              </a:rPr>
              <a:t>が大きいにも関わらず、人物</a:t>
            </a:r>
            <a:r>
              <a:rPr lang="ja-JP" altLang="en-US" sz="1800" dirty="0" smtClean="0">
                <a:latin typeface="HG丸ｺﾞｼｯｸM-PRO" panose="020F0600000000000000" pitchFamily="50" charset="-128"/>
                <a:ea typeface="HG丸ｺﾞｼｯｸM-PRO" panose="020F0600000000000000" pitchFamily="50" charset="-128"/>
              </a:rPr>
              <a:t>を</a:t>
            </a:r>
            <a:endParaRPr lang="en-US" altLang="ja-JP" sz="1800" dirty="0" smtClean="0">
              <a:latin typeface="HG丸ｺﾞｼｯｸM-PRO" panose="020F0600000000000000" pitchFamily="50" charset="-128"/>
              <a:ea typeface="HG丸ｺﾞｼｯｸM-PRO" panose="020F0600000000000000" pitchFamily="50" charset="-128"/>
            </a:endParaRPr>
          </a:p>
          <a:p>
            <a:pPr marL="0" lvl="0" indent="0">
              <a:buNone/>
            </a:pPr>
            <a:r>
              <a:rPr lang="ja-JP" altLang="en-US" sz="1800" dirty="0">
                <a:latin typeface="HG丸ｺﾞｼｯｸM-PRO" panose="020F0600000000000000" pitchFamily="50" charset="-128"/>
                <a:ea typeface="HG丸ｺﾞｼｯｸM-PRO" panose="020F0600000000000000" pitchFamily="50" charset="-128"/>
              </a:rPr>
              <a:t>　</a:t>
            </a:r>
            <a:r>
              <a:rPr lang="ja-JP" altLang="en-US" sz="1800" dirty="0" smtClean="0">
                <a:latin typeface="HG丸ｺﾞｼｯｸM-PRO" panose="020F0600000000000000" pitchFamily="50" charset="-128"/>
                <a:ea typeface="HG丸ｺﾞｼｯｸM-PRO" panose="020F0600000000000000" pitchFamily="50" charset="-128"/>
              </a:rPr>
              <a:t>見極める</a:t>
            </a:r>
            <a:r>
              <a:rPr lang="ja-JP" altLang="en-US" sz="1800" dirty="0">
                <a:latin typeface="HG丸ｺﾞｼｯｸM-PRO" panose="020F0600000000000000" pitchFamily="50" charset="-128"/>
                <a:ea typeface="HG丸ｺﾞｼｯｸM-PRO" panose="020F0600000000000000" pitchFamily="50" charset="-128"/>
              </a:rPr>
              <a:t>期間が限られて</a:t>
            </a:r>
            <a:r>
              <a:rPr lang="ja-JP" altLang="en-US" sz="1800" dirty="0" smtClean="0">
                <a:latin typeface="HG丸ｺﾞｼｯｸM-PRO" panose="020F0600000000000000" pitchFamily="50" charset="-128"/>
                <a:ea typeface="HG丸ｺﾞｼｯｸM-PRO" panose="020F0600000000000000" pitchFamily="50" charset="-128"/>
              </a:rPr>
              <a:t>いるため</a:t>
            </a:r>
            <a:r>
              <a:rPr lang="ja-JP" altLang="en-US" sz="1800" dirty="0">
                <a:latin typeface="HG丸ｺﾞｼｯｸM-PRO" panose="020F0600000000000000" pitchFamily="50" charset="-128"/>
                <a:ea typeface="HG丸ｺﾞｼｯｸM-PRO" panose="020F0600000000000000" pitchFamily="50" charset="-128"/>
              </a:rPr>
              <a:t>、</a:t>
            </a:r>
            <a:r>
              <a:rPr lang="ja-JP" altLang="en-US" sz="1800" dirty="0" smtClean="0">
                <a:latin typeface="HG丸ｺﾞｼｯｸM-PRO" panose="020F0600000000000000" pitchFamily="50" charset="-128"/>
                <a:ea typeface="HG丸ｺﾞｼｯｸM-PRO" panose="020F0600000000000000" pitchFamily="50" charset="-128"/>
              </a:rPr>
              <a:t>ミスマッチ時の影響は極めて</a:t>
            </a:r>
            <a:r>
              <a:rPr lang="ja-JP" altLang="en-US" sz="1800" dirty="0">
                <a:latin typeface="HG丸ｺﾞｼｯｸM-PRO" panose="020F0600000000000000" pitchFamily="50" charset="-128"/>
                <a:ea typeface="HG丸ｺﾞｼｯｸM-PRO" panose="020F0600000000000000" pitchFamily="50" charset="-128"/>
              </a:rPr>
              <a:t>大きい。</a:t>
            </a:r>
          </a:p>
          <a:p>
            <a:pPr marL="0" lvl="0" indent="0">
              <a:buNone/>
            </a:pPr>
            <a:endParaRPr lang="ja-JP" altLang="en-US" sz="1800" dirty="0">
              <a:latin typeface="HG丸ｺﾞｼｯｸM-PRO" panose="020F0600000000000000" pitchFamily="50" charset="-128"/>
              <a:ea typeface="HG丸ｺﾞｼｯｸM-PRO" panose="020F0600000000000000" pitchFamily="50" charset="-128"/>
            </a:endParaRPr>
          </a:p>
          <a:p>
            <a:pPr marL="0" indent="0">
              <a:buNone/>
            </a:pPr>
            <a:endParaRPr lang="en-US" altLang="ja-JP" sz="1800" dirty="0" smtClean="0">
              <a:latin typeface="HG丸ｺﾞｼｯｸM-PRO" panose="020F0600000000000000" pitchFamily="50" charset="-128"/>
              <a:ea typeface="HG丸ｺﾞｼｯｸM-PRO" panose="020F0600000000000000" pitchFamily="50" charset="-128"/>
            </a:endParaRPr>
          </a:p>
          <a:p>
            <a:pPr marL="0" indent="0">
              <a:buNone/>
            </a:pPr>
            <a:r>
              <a:rPr lang="ja-JP" altLang="en-US" sz="1800" dirty="0" smtClean="0">
                <a:latin typeface="HG丸ｺﾞｼｯｸM-PRO" panose="020F0600000000000000" pitchFamily="50" charset="-128"/>
                <a:ea typeface="HG丸ｺﾞｼｯｸM-PRO" panose="020F0600000000000000" pitchFamily="50" charset="-128"/>
              </a:rPr>
              <a:t>◆ 部長ポストについては、今回取りまとめた採用プロセスの改善等に取り組む</a:t>
            </a:r>
            <a:r>
              <a:rPr lang="ja-JP" altLang="en-US" sz="1800" dirty="0" err="1" smtClean="0">
                <a:latin typeface="HG丸ｺﾞｼｯｸM-PRO" panose="020F0600000000000000" pitchFamily="50" charset="-128"/>
                <a:ea typeface="HG丸ｺﾞｼｯｸM-PRO" panose="020F0600000000000000" pitchFamily="50" charset="-128"/>
              </a:rPr>
              <a:t>こ</a:t>
            </a:r>
            <a:endParaRPr lang="en-US" altLang="ja-JP" sz="1800" dirty="0" smtClean="0">
              <a:latin typeface="HG丸ｺﾞｼｯｸM-PRO" panose="020F0600000000000000" pitchFamily="50" charset="-128"/>
              <a:ea typeface="HG丸ｺﾞｼｯｸM-PRO" panose="020F0600000000000000" pitchFamily="50" charset="-128"/>
            </a:endParaRPr>
          </a:p>
          <a:p>
            <a:pPr marL="0" indent="0">
              <a:buNone/>
            </a:pPr>
            <a:r>
              <a:rPr lang="ja-JP" altLang="en-US" sz="1800" dirty="0">
                <a:latin typeface="HG丸ｺﾞｼｯｸM-PRO" panose="020F0600000000000000" pitchFamily="50" charset="-128"/>
                <a:ea typeface="HG丸ｺﾞｼｯｸM-PRO" panose="020F0600000000000000" pitchFamily="50" charset="-128"/>
              </a:rPr>
              <a:t>　</a:t>
            </a:r>
            <a:r>
              <a:rPr lang="ja-JP" altLang="en-US" sz="1800" dirty="0" smtClean="0">
                <a:latin typeface="HG丸ｺﾞｼｯｸM-PRO" panose="020F0600000000000000" pitchFamily="50" charset="-128"/>
                <a:ea typeface="HG丸ｺﾞｼｯｸM-PRO" panose="020F0600000000000000" pitchFamily="50" charset="-128"/>
              </a:rPr>
              <a:t>とにより、できる限り任用リスクの軽減策を講じること</a:t>
            </a:r>
            <a:r>
              <a:rPr lang="ja-JP" altLang="en-US" sz="1800" dirty="0">
                <a:latin typeface="HG丸ｺﾞｼｯｸM-PRO" panose="020F0600000000000000" pitchFamily="50" charset="-128"/>
                <a:ea typeface="HG丸ｺﾞｼｯｸM-PRO" panose="020F0600000000000000" pitchFamily="50" charset="-128"/>
              </a:rPr>
              <a:t>とするが</a:t>
            </a:r>
            <a:r>
              <a:rPr lang="ja-JP" altLang="en-US" sz="1800" dirty="0" smtClean="0">
                <a:latin typeface="HG丸ｺﾞｼｯｸM-PRO" panose="020F0600000000000000" pitchFamily="50" charset="-128"/>
                <a:ea typeface="HG丸ｺﾞｼｯｸM-PRO" panose="020F0600000000000000" pitchFamily="50" charset="-128"/>
              </a:rPr>
              <a:t>、任用状況に</a:t>
            </a:r>
            <a:endParaRPr lang="en-US" altLang="ja-JP" sz="1800" dirty="0" smtClean="0">
              <a:latin typeface="HG丸ｺﾞｼｯｸM-PRO" panose="020F0600000000000000" pitchFamily="50" charset="-128"/>
              <a:ea typeface="HG丸ｺﾞｼｯｸM-PRO" panose="020F0600000000000000" pitchFamily="50" charset="-128"/>
            </a:endParaRPr>
          </a:p>
          <a:p>
            <a:pPr marL="0" indent="0">
              <a:buNone/>
            </a:pPr>
            <a:r>
              <a:rPr lang="ja-JP" altLang="en-US" sz="1800" dirty="0">
                <a:latin typeface="HG丸ｺﾞｼｯｸM-PRO" panose="020F0600000000000000" pitchFamily="50" charset="-128"/>
                <a:ea typeface="HG丸ｺﾞｼｯｸM-PRO" panose="020F0600000000000000" pitchFamily="50" charset="-128"/>
              </a:rPr>
              <a:t>　</a:t>
            </a:r>
            <a:r>
              <a:rPr lang="ja-JP" altLang="en-US" sz="1800" dirty="0" smtClean="0">
                <a:latin typeface="HG丸ｺﾞｼｯｸM-PRO" panose="020F0600000000000000" pitchFamily="50" charset="-128"/>
                <a:ea typeface="HG丸ｺﾞｼｯｸM-PRO" panose="020F0600000000000000" pitchFamily="50" charset="-128"/>
              </a:rPr>
              <a:t>ついて、今後とも点検していく。</a:t>
            </a:r>
            <a:endParaRPr lang="en-US" altLang="ja-JP" sz="1800" dirty="0" smtClean="0">
              <a:latin typeface="HG丸ｺﾞｼｯｸM-PRO" panose="020F0600000000000000" pitchFamily="50" charset="-128"/>
              <a:ea typeface="HG丸ｺﾞｼｯｸM-PRO" panose="020F0600000000000000" pitchFamily="50" charset="-128"/>
            </a:endParaRPr>
          </a:p>
        </p:txBody>
      </p:sp>
      <p:sp>
        <p:nvSpPr>
          <p:cNvPr id="7" name="上矢印 6"/>
          <p:cNvSpPr/>
          <p:nvPr/>
        </p:nvSpPr>
        <p:spPr>
          <a:xfrm rot="10800000">
            <a:off x="2411760" y="3284984"/>
            <a:ext cx="4392488" cy="288032"/>
          </a:xfrm>
          <a:prstGeom prst="upArrow">
            <a:avLst>
              <a:gd name="adj1" fmla="val 50000"/>
              <a:gd name="adj2" fmla="val 99581"/>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nchor="t">
            <a:noAutofit/>
          </a:bodyPr>
          <a:lstStyle/>
          <a:p>
            <a:endParaRPr lang="ja-JP" altLang="en-US"/>
          </a:p>
        </p:txBody>
      </p:sp>
      <p:sp>
        <p:nvSpPr>
          <p:cNvPr id="8" name="タイトル 1"/>
          <p:cNvSpPr txBox="1">
            <a:spLocks noGrp="1"/>
          </p:cNvSpPr>
          <p:nvPr>
            <p:ph type="title"/>
          </p:nvPr>
        </p:nvSpPr>
        <p:spPr>
          <a:xfrm>
            <a:off x="144488" y="224704"/>
            <a:ext cx="8820000" cy="540000"/>
          </a:xfrm>
          <a:prstGeom prst="rect">
            <a:avLst/>
          </a:prstGeom>
        </p:spPr>
        <p:style>
          <a:lnRef idx="2">
            <a:schemeClr val="dk1">
              <a:shade val="50000"/>
            </a:schemeClr>
          </a:lnRef>
          <a:fillRef idx="1">
            <a:schemeClr val="dk1"/>
          </a:fillRef>
          <a:effectRef idx="0">
            <a:schemeClr val="dk1"/>
          </a:effectRef>
          <a:fontRef idx="minor">
            <a:schemeClr val="lt1"/>
          </a:fontRef>
        </p:style>
        <p:txBody>
          <a:bodyPr bIns="91440" anchor="b" anchorCtr="0">
            <a:noAutofit/>
          </a:bodyPr>
          <a:lstStyle>
            <a:lvl1pPr algn="l" rtl="0" eaLnBrk="1" latinLnBrk="0" hangingPunct="1">
              <a:spcBef>
                <a:spcPct val="0"/>
              </a:spcBef>
              <a:buNone/>
              <a:defRPr kumimoji="1" sz="4000" kern="1200">
                <a:solidFill>
                  <a:schemeClr val="tx2"/>
                </a:solidFill>
                <a:latin typeface="+mj-lt"/>
                <a:ea typeface="+mj-ea"/>
                <a:cs typeface="+mj-cs"/>
              </a:defRPr>
            </a:lvl1pPr>
          </a:lstStyle>
          <a:p>
            <a:r>
              <a:rPr lang="ja-JP" altLang="en-US" sz="2400" dirty="0">
                <a:solidFill>
                  <a:schemeClr val="bg1"/>
                </a:solidFill>
              </a:rPr>
              <a:t>５</a:t>
            </a:r>
            <a:r>
              <a:rPr lang="ja-JP" altLang="en-US" sz="2400" dirty="0" smtClean="0">
                <a:solidFill>
                  <a:schemeClr val="bg1"/>
                </a:solidFill>
              </a:rPr>
              <a:t> 公募制度の今後の方向性</a:t>
            </a:r>
            <a:endParaRPr lang="ja-JP" altLang="en-US" sz="2400" dirty="0">
              <a:solidFill>
                <a:schemeClr val="bg1"/>
              </a:solidFill>
            </a:endParaRPr>
          </a:p>
        </p:txBody>
      </p:sp>
      <p:sp>
        <p:nvSpPr>
          <p:cNvPr id="9" name="スライド番号プレースホルダー 8"/>
          <p:cNvSpPr txBox="1">
            <a:spLocks/>
          </p:cNvSpPr>
          <p:nvPr/>
        </p:nvSpPr>
        <p:spPr bwMode="auto">
          <a:xfrm>
            <a:off x="4284663" y="6381328"/>
            <a:ext cx="762000" cy="365125"/>
          </a:xfrm>
          <a:prstGeom prst="ellipse">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 anchorCtr="0" compatLnSpc="1">
            <a:prstTxWarp prst="textNoShape">
              <a:avLst/>
            </a:prstTxWarp>
            <a:noAutofit/>
          </a:bodyPr>
          <a:lstStyle>
            <a:defPPr>
              <a:defRPr lang="ja-JP"/>
            </a:defPPr>
            <a:lvl1pPr marL="0" algn="ctr" defTabSz="914400" rtl="0" eaLnBrk="1" latinLnBrk="0" hangingPunct="1">
              <a:defRPr kumimoji="1" sz="1400" kern="1200">
                <a:solidFill>
                  <a:schemeClr val="tx1"/>
                </a:solidFill>
                <a:latin typeface="Georgia" pitchFamily="18" charset="0"/>
                <a:ea typeface="HG明朝B" pitchFamily="17" charset="-128"/>
                <a:cs typeface="+mj-cs"/>
              </a:defRPr>
            </a:lvl1pPr>
            <a:lvl2pPr marL="742950" indent="-285750" algn="l" defTabSz="914400" rtl="0" eaLnBrk="1" latinLnBrk="0" hangingPunct="1">
              <a:defRPr kumimoji="1" sz="1800" kern="1200">
                <a:solidFill>
                  <a:schemeClr val="tx1"/>
                </a:solidFill>
                <a:latin typeface="Georgia" pitchFamily="18" charset="0"/>
                <a:ea typeface="HG明朝B" pitchFamily="17" charset="-128"/>
                <a:cs typeface="+mn-cs"/>
              </a:defRPr>
            </a:lvl2pPr>
            <a:lvl3pPr marL="1143000" indent="-228600" algn="l" defTabSz="914400" rtl="0" eaLnBrk="1" latinLnBrk="0" hangingPunct="1">
              <a:defRPr kumimoji="1" sz="1800" kern="1200">
                <a:solidFill>
                  <a:schemeClr val="tx1"/>
                </a:solidFill>
                <a:latin typeface="Georgia" pitchFamily="18" charset="0"/>
                <a:ea typeface="HG明朝B" pitchFamily="17" charset="-128"/>
                <a:cs typeface="+mn-cs"/>
              </a:defRPr>
            </a:lvl3pPr>
            <a:lvl4pPr marL="1600200" indent="-228600" algn="l" defTabSz="914400" rtl="0" eaLnBrk="1" latinLnBrk="0" hangingPunct="1">
              <a:defRPr kumimoji="1" sz="1800" kern="1200">
                <a:solidFill>
                  <a:schemeClr val="tx1"/>
                </a:solidFill>
                <a:latin typeface="Georgia" pitchFamily="18" charset="0"/>
                <a:ea typeface="HG明朝B" pitchFamily="17" charset="-128"/>
                <a:cs typeface="+mn-cs"/>
              </a:defRPr>
            </a:lvl4pPr>
            <a:lvl5pPr marL="2057400" indent="-228600" algn="l" defTabSz="914400" rtl="0" eaLnBrk="1" latinLnBrk="0" hangingPunct="1">
              <a:defRPr kumimoji="1" sz="1800" kern="1200">
                <a:solidFill>
                  <a:schemeClr val="tx1"/>
                </a:solidFill>
                <a:latin typeface="Georgia" pitchFamily="18" charset="0"/>
                <a:ea typeface="HG明朝B" pitchFamily="17" charset="-128"/>
                <a:cs typeface="+mn-cs"/>
              </a:defRPr>
            </a:lvl5pPr>
            <a:lvl6pPr marL="2514600" indent="-228600" algn="l" defTabSz="914400" rtl="0" eaLnBrk="1" fontAlgn="base" latinLnBrk="0" hangingPunct="1">
              <a:spcBef>
                <a:spcPct val="0"/>
              </a:spcBef>
              <a:spcAft>
                <a:spcPct val="0"/>
              </a:spcAft>
              <a:defRPr kumimoji="1" sz="1800" kern="1200">
                <a:solidFill>
                  <a:schemeClr val="tx1"/>
                </a:solidFill>
                <a:latin typeface="Georgia" pitchFamily="18" charset="0"/>
                <a:ea typeface="HG明朝B" pitchFamily="17" charset="-128"/>
                <a:cs typeface="+mn-cs"/>
              </a:defRPr>
            </a:lvl6pPr>
            <a:lvl7pPr marL="2971800" indent="-228600" algn="l" defTabSz="914400" rtl="0" eaLnBrk="1" fontAlgn="base" latinLnBrk="0" hangingPunct="1">
              <a:spcBef>
                <a:spcPct val="0"/>
              </a:spcBef>
              <a:spcAft>
                <a:spcPct val="0"/>
              </a:spcAft>
              <a:defRPr kumimoji="1" sz="1800" kern="1200">
                <a:solidFill>
                  <a:schemeClr val="tx1"/>
                </a:solidFill>
                <a:latin typeface="Georgia" pitchFamily="18" charset="0"/>
                <a:ea typeface="HG明朝B" pitchFamily="17" charset="-128"/>
                <a:cs typeface="+mn-cs"/>
              </a:defRPr>
            </a:lvl7pPr>
            <a:lvl8pPr marL="3429000" indent="-228600" algn="l" defTabSz="914400" rtl="0" eaLnBrk="1" fontAlgn="base" latinLnBrk="0" hangingPunct="1">
              <a:spcBef>
                <a:spcPct val="0"/>
              </a:spcBef>
              <a:spcAft>
                <a:spcPct val="0"/>
              </a:spcAft>
              <a:defRPr kumimoji="1" sz="1800" kern="1200">
                <a:solidFill>
                  <a:schemeClr val="tx1"/>
                </a:solidFill>
                <a:latin typeface="Georgia" pitchFamily="18" charset="0"/>
                <a:ea typeface="HG明朝B" pitchFamily="17" charset="-128"/>
                <a:cs typeface="+mn-cs"/>
              </a:defRPr>
            </a:lvl8pPr>
            <a:lvl9pPr marL="3886200" indent="-228600" algn="l" defTabSz="914400" rtl="0" eaLnBrk="1" fontAlgn="base" latinLnBrk="0" hangingPunct="1">
              <a:spcBef>
                <a:spcPct val="0"/>
              </a:spcBef>
              <a:spcAft>
                <a:spcPct val="0"/>
              </a:spcAft>
              <a:defRPr kumimoji="1" sz="1800" kern="1200">
                <a:solidFill>
                  <a:schemeClr val="tx1"/>
                </a:solidFill>
                <a:latin typeface="Georgia" pitchFamily="18" charset="0"/>
                <a:ea typeface="HG明朝B" pitchFamily="17" charset="-128"/>
                <a:cs typeface="+mn-cs"/>
              </a:defRPr>
            </a:lvl9pPr>
          </a:lstStyle>
          <a:p>
            <a:pPr fontAlgn="base">
              <a:spcBef>
                <a:spcPct val="0"/>
              </a:spcBef>
              <a:spcAft>
                <a:spcPct val="0"/>
              </a:spcAft>
            </a:pPr>
            <a:r>
              <a:rPr lang="en-US" altLang="ja-JP" dirty="0" smtClean="0">
                <a:latin typeface="HG丸ｺﾞｼｯｸM-PRO" pitchFamily="50" charset="-128"/>
                <a:ea typeface="HG丸ｺﾞｼｯｸM-PRO" pitchFamily="50" charset="-128"/>
              </a:rPr>
              <a:t>6</a:t>
            </a:r>
          </a:p>
        </p:txBody>
      </p:sp>
    </p:spTree>
    <p:extLst>
      <p:ext uri="{BB962C8B-B14F-4D97-AF65-F5344CB8AC3E}">
        <p14:creationId xmlns:p14="http://schemas.microsoft.com/office/powerpoint/2010/main" val="3588863783"/>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ジャパネスク">
  <a:themeElements>
    <a:clrScheme name="アーバン">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ジャパネスク">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ジャパネスク">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spDef>
      <a:spPr>
        <a:solidFill>
          <a:schemeClr val="bg1"/>
        </a:solidFill>
      </a:spPr>
      <a:bodyPr rtlCol="0" anchor="ctr"/>
      <a:lstStyle>
        <a:defPPr algn="ctr">
          <a:defRPr kumimoji="1"/>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7295</TotalTime>
  <Words>669</Words>
  <Application>Microsoft Office PowerPoint</Application>
  <PresentationFormat>画面に合わせる (4:3)</PresentationFormat>
  <Paragraphs>124</Paragraphs>
  <Slides>7</Slides>
  <Notes>4</Notes>
  <HiddenSlides>0</HiddenSlides>
  <MMClips>0</MMClips>
  <ScaleCrop>false</ScaleCrop>
  <HeadingPairs>
    <vt:vector size="4" baseType="variant">
      <vt:variant>
        <vt:lpstr>テーマ</vt:lpstr>
      </vt:variant>
      <vt:variant>
        <vt:i4>1</vt:i4>
      </vt:variant>
      <vt:variant>
        <vt:lpstr>スライド タイトル</vt:lpstr>
      </vt:variant>
      <vt:variant>
        <vt:i4>7</vt:i4>
      </vt:variant>
    </vt:vector>
  </HeadingPairs>
  <TitlesOfParts>
    <vt:vector size="8" baseType="lpstr">
      <vt:lpstr>ジャパネスク</vt:lpstr>
      <vt:lpstr>PowerPoint プレゼンテーション</vt:lpstr>
      <vt:lpstr>１ はじめに</vt:lpstr>
      <vt:lpstr>PowerPoint プレゼンテーション</vt:lpstr>
      <vt:lpstr>PowerPoint プレゼンテーション</vt:lpstr>
      <vt:lpstr>PowerPoint プレゼンテーション</vt:lpstr>
      <vt:lpstr>PowerPoint プレゼンテーション</vt:lpstr>
      <vt:lpstr>５ 公募制度の今後の方向性</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公募制度のあり方について</dc:title>
  <dc:creator>i3946520</dc:creator>
  <cp:lastModifiedBy>大阪府庁</cp:lastModifiedBy>
  <cp:revision>330</cp:revision>
  <cp:lastPrinted>2014-08-20T04:08:10Z</cp:lastPrinted>
  <dcterms:created xsi:type="dcterms:W3CDTF">2014-04-17T04:06:16Z</dcterms:created>
  <dcterms:modified xsi:type="dcterms:W3CDTF">2014-09-08T01:29:00Z</dcterms:modified>
</cp:coreProperties>
</file>